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sldIdLst>
    <p:sldId id="256" r:id="rId2"/>
    <p:sldId id="291" r:id="rId3"/>
    <p:sldId id="292" r:id="rId4"/>
    <p:sldId id="293" r:id="rId5"/>
    <p:sldId id="294" r:id="rId6"/>
    <p:sldId id="295" r:id="rId7"/>
    <p:sldId id="273" r:id="rId8"/>
    <p:sldId id="298" r:id="rId9"/>
    <p:sldId id="299" r:id="rId10"/>
    <p:sldId id="300" r:id="rId11"/>
    <p:sldId id="301" r:id="rId12"/>
    <p:sldId id="276" r:id="rId13"/>
    <p:sldId id="284" r:id="rId14"/>
    <p:sldId id="271" r:id="rId15"/>
    <p:sldId id="290" r:id="rId16"/>
    <p:sldId id="285" r:id="rId17"/>
    <p:sldId id="283" r:id="rId18"/>
    <p:sldId id="286" r:id="rId19"/>
    <p:sldId id="274" r:id="rId20"/>
    <p:sldId id="278" r:id="rId21"/>
    <p:sldId id="279" r:id="rId22"/>
    <p:sldId id="280" r:id="rId23"/>
    <p:sldId id="281" r:id="rId24"/>
    <p:sldId id="282" r:id="rId25"/>
    <p:sldId id="296" r:id="rId26"/>
    <p:sldId id="297" r:id="rId27"/>
    <p:sldId id="30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68"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Broadhead" userId="4d8e0faf-1584-439e-a5d6-e4bd8913b038" providerId="ADAL" clId="{16DD56C2-3597-496F-9FC5-E8EE27937EBE}"/>
    <pc:docChg chg="custSel addSld delSld modSld">
      <pc:chgData name="Mark Broadhead" userId="4d8e0faf-1584-439e-a5d6-e4bd8913b038" providerId="ADAL" clId="{16DD56C2-3597-496F-9FC5-E8EE27937EBE}" dt="2025-09-15T13:44:25.646" v="2065" actId="20577"/>
      <pc:docMkLst>
        <pc:docMk/>
      </pc:docMkLst>
      <pc:sldChg chg="modSp mod">
        <pc:chgData name="Mark Broadhead" userId="4d8e0faf-1584-439e-a5d6-e4bd8913b038" providerId="ADAL" clId="{16DD56C2-3597-496F-9FC5-E8EE27937EBE}" dt="2025-09-11T13:35:06.125" v="15" actId="6549"/>
        <pc:sldMkLst>
          <pc:docMk/>
          <pc:sldMk cId="882797756" sldId="256"/>
        </pc:sldMkLst>
        <pc:spChg chg="mod">
          <ac:chgData name="Mark Broadhead" userId="4d8e0faf-1584-439e-a5d6-e4bd8913b038" providerId="ADAL" clId="{16DD56C2-3597-496F-9FC5-E8EE27937EBE}" dt="2025-09-11T13:34:52.578" v="3" actId="20577"/>
          <ac:spMkLst>
            <pc:docMk/>
            <pc:sldMk cId="882797756" sldId="256"/>
            <ac:spMk id="2" creationId="{3CBE264F-9DED-CE43-3534-5A48BFECB131}"/>
          </ac:spMkLst>
        </pc:spChg>
        <pc:spChg chg="mod">
          <ac:chgData name="Mark Broadhead" userId="4d8e0faf-1584-439e-a5d6-e4bd8913b038" providerId="ADAL" clId="{16DD56C2-3597-496F-9FC5-E8EE27937EBE}" dt="2025-09-11T13:35:06.125" v="15" actId="6549"/>
          <ac:spMkLst>
            <pc:docMk/>
            <pc:sldMk cId="882797756" sldId="256"/>
            <ac:spMk id="3" creationId="{4D8379E5-F924-1BE0-348B-F6E40F8B465A}"/>
          </ac:spMkLst>
        </pc:spChg>
      </pc:sldChg>
      <pc:sldChg chg="modSp mod">
        <pc:chgData name="Mark Broadhead" userId="4d8e0faf-1584-439e-a5d6-e4bd8913b038" providerId="ADAL" clId="{16DD56C2-3597-496F-9FC5-E8EE27937EBE}" dt="2025-09-15T13:40:48.603" v="1746" actId="5793"/>
        <pc:sldMkLst>
          <pc:docMk/>
          <pc:sldMk cId="2125099504" sldId="273"/>
        </pc:sldMkLst>
        <pc:spChg chg="mod">
          <ac:chgData name="Mark Broadhead" userId="4d8e0faf-1584-439e-a5d6-e4bd8913b038" providerId="ADAL" clId="{16DD56C2-3597-496F-9FC5-E8EE27937EBE}" dt="2025-09-15T13:40:48.603" v="1746" actId="5793"/>
          <ac:spMkLst>
            <pc:docMk/>
            <pc:sldMk cId="2125099504" sldId="273"/>
            <ac:spMk id="3" creationId="{B317D96A-DEB2-4B9E-7961-2B63B7BC56AF}"/>
          </ac:spMkLst>
        </pc:spChg>
      </pc:sldChg>
      <pc:sldChg chg="modSp mod">
        <pc:chgData name="Mark Broadhead" userId="4d8e0faf-1584-439e-a5d6-e4bd8913b038" providerId="ADAL" clId="{16DD56C2-3597-496F-9FC5-E8EE27937EBE}" dt="2025-09-11T13:35:40.605" v="31" actId="20577"/>
        <pc:sldMkLst>
          <pc:docMk/>
          <pc:sldMk cId="2721237910" sldId="276"/>
        </pc:sldMkLst>
        <pc:spChg chg="mod">
          <ac:chgData name="Mark Broadhead" userId="4d8e0faf-1584-439e-a5d6-e4bd8913b038" providerId="ADAL" clId="{16DD56C2-3597-496F-9FC5-E8EE27937EBE}" dt="2025-09-11T13:35:40.605" v="31" actId="20577"/>
          <ac:spMkLst>
            <pc:docMk/>
            <pc:sldMk cId="2721237910" sldId="276"/>
            <ac:spMk id="3" creationId="{74562280-6305-0F03-ABDF-8F5346CCC866}"/>
          </ac:spMkLst>
        </pc:spChg>
      </pc:sldChg>
      <pc:sldChg chg="modSp mod">
        <pc:chgData name="Mark Broadhead" userId="4d8e0faf-1584-439e-a5d6-e4bd8913b038" providerId="ADAL" clId="{16DD56C2-3597-496F-9FC5-E8EE27937EBE}" dt="2025-09-11T14:27:42.339" v="36" actId="20577"/>
        <pc:sldMkLst>
          <pc:docMk/>
          <pc:sldMk cId="1669661097" sldId="282"/>
        </pc:sldMkLst>
        <pc:spChg chg="mod">
          <ac:chgData name="Mark Broadhead" userId="4d8e0faf-1584-439e-a5d6-e4bd8913b038" providerId="ADAL" clId="{16DD56C2-3597-496F-9FC5-E8EE27937EBE}" dt="2025-09-11T14:27:42.339" v="36" actId="20577"/>
          <ac:spMkLst>
            <pc:docMk/>
            <pc:sldMk cId="1669661097" sldId="282"/>
            <ac:spMk id="4103" creationId="{625C97DA-C236-4721-F81D-32B9351F63A9}"/>
          </ac:spMkLst>
        </pc:spChg>
      </pc:sldChg>
      <pc:sldChg chg="addSp delSp modSp new mod modClrScheme chgLayout">
        <pc:chgData name="Mark Broadhead" userId="4d8e0faf-1584-439e-a5d6-e4bd8913b038" providerId="ADAL" clId="{16DD56C2-3597-496F-9FC5-E8EE27937EBE}" dt="2025-09-11T14:28:46.621" v="103" actId="700"/>
        <pc:sldMkLst>
          <pc:docMk/>
          <pc:sldMk cId="4147176548" sldId="296"/>
        </pc:sldMkLst>
        <pc:spChg chg="mod ord">
          <ac:chgData name="Mark Broadhead" userId="4d8e0faf-1584-439e-a5d6-e4bd8913b038" providerId="ADAL" clId="{16DD56C2-3597-496F-9FC5-E8EE27937EBE}" dt="2025-09-11T14:28:46.621" v="103" actId="700"/>
          <ac:spMkLst>
            <pc:docMk/>
            <pc:sldMk cId="4147176548" sldId="296"/>
            <ac:spMk id="2" creationId="{65F46EEB-DF2C-00B4-08AF-BFA829A181E2}"/>
          </ac:spMkLst>
        </pc:spChg>
        <pc:spChg chg="add mod ord">
          <ac:chgData name="Mark Broadhead" userId="4d8e0faf-1584-439e-a5d6-e4bd8913b038" providerId="ADAL" clId="{16DD56C2-3597-496F-9FC5-E8EE27937EBE}" dt="2025-09-11T14:28:46.621" v="103" actId="700"/>
          <ac:spMkLst>
            <pc:docMk/>
            <pc:sldMk cId="4147176548" sldId="296"/>
            <ac:spMk id="5" creationId="{A1D4E859-02F6-F502-2739-D49DA9E808AA}"/>
          </ac:spMkLst>
        </pc:spChg>
      </pc:sldChg>
      <pc:sldChg chg="addSp delSp modSp new mod setBg">
        <pc:chgData name="Mark Broadhead" userId="4d8e0faf-1584-439e-a5d6-e4bd8913b038" providerId="ADAL" clId="{16DD56C2-3597-496F-9FC5-E8EE27937EBE}" dt="2025-09-15T13:43:59.884" v="2040" actId="26606"/>
        <pc:sldMkLst>
          <pc:docMk/>
          <pc:sldMk cId="3967319366" sldId="297"/>
        </pc:sldMkLst>
        <pc:spChg chg="mod">
          <ac:chgData name="Mark Broadhead" userId="4d8e0faf-1584-439e-a5d6-e4bd8913b038" providerId="ADAL" clId="{16DD56C2-3597-496F-9FC5-E8EE27937EBE}" dt="2025-09-15T13:43:59.884" v="2040" actId="26606"/>
          <ac:spMkLst>
            <pc:docMk/>
            <pc:sldMk cId="3967319366" sldId="297"/>
            <ac:spMk id="2" creationId="{50DF5C88-6B71-A7BD-D745-8C725F8D1823}"/>
          </ac:spMkLst>
        </pc:spChg>
        <pc:spChg chg="add">
          <ac:chgData name="Mark Broadhead" userId="4d8e0faf-1584-439e-a5d6-e4bd8913b038" providerId="ADAL" clId="{16DD56C2-3597-496F-9FC5-E8EE27937EBE}" dt="2025-09-15T13:43:59.884" v="2040" actId="26606"/>
          <ac:spMkLst>
            <pc:docMk/>
            <pc:sldMk cId="3967319366" sldId="297"/>
            <ac:spMk id="9" creationId="{600DC1B0-7E1A-BD02-3F93-19E6B1B75075}"/>
          </ac:spMkLst>
        </pc:spChg>
        <pc:graphicFrameChg chg="add">
          <ac:chgData name="Mark Broadhead" userId="4d8e0faf-1584-439e-a5d6-e4bd8913b038" providerId="ADAL" clId="{16DD56C2-3597-496F-9FC5-E8EE27937EBE}" dt="2025-09-15T13:43:59.884" v="2040" actId="26606"/>
          <ac:graphicFrameMkLst>
            <pc:docMk/>
            <pc:sldMk cId="3967319366" sldId="297"/>
            <ac:graphicFrameMk id="5" creationId="{E3A6ADBA-6974-ACAC-6F5F-1E5D65FB0AB9}"/>
          </ac:graphicFrameMkLst>
        </pc:graphicFrameChg>
      </pc:sldChg>
      <pc:sldChg chg="addSp delSp modSp new mod modClrScheme chgLayout">
        <pc:chgData name="Mark Broadhead" userId="4d8e0faf-1584-439e-a5d6-e4bd8913b038" providerId="ADAL" clId="{16DD56C2-3597-496F-9FC5-E8EE27937EBE}" dt="2025-09-12T09:03:00.524" v="159" actId="1076"/>
        <pc:sldMkLst>
          <pc:docMk/>
          <pc:sldMk cId="3507795892" sldId="298"/>
        </pc:sldMkLst>
        <pc:spChg chg="add mod ord">
          <ac:chgData name="Mark Broadhead" userId="4d8e0faf-1584-439e-a5d6-e4bd8913b038" providerId="ADAL" clId="{16DD56C2-3597-496F-9FC5-E8EE27937EBE}" dt="2025-09-12T08:49:27.660" v="112" actId="20577"/>
          <ac:spMkLst>
            <pc:docMk/>
            <pc:sldMk cId="3507795892" sldId="298"/>
            <ac:spMk id="4" creationId="{FDD9EC9F-DDA1-2B76-CFD7-CCD104D6F339}"/>
          </ac:spMkLst>
        </pc:spChg>
        <pc:spChg chg="add mod ord">
          <ac:chgData name="Mark Broadhead" userId="4d8e0faf-1584-439e-a5d6-e4bd8913b038" providerId="ADAL" clId="{16DD56C2-3597-496F-9FC5-E8EE27937EBE}" dt="2025-09-12T08:49:42.348" v="147" actId="313"/>
          <ac:spMkLst>
            <pc:docMk/>
            <pc:sldMk cId="3507795892" sldId="298"/>
            <ac:spMk id="5" creationId="{2C2ABD2B-B58B-8CF6-2F94-059F3E776DE6}"/>
          </ac:spMkLst>
        </pc:spChg>
        <pc:picChg chg="add mod">
          <ac:chgData name="Mark Broadhead" userId="4d8e0faf-1584-439e-a5d6-e4bd8913b038" providerId="ADAL" clId="{16DD56C2-3597-496F-9FC5-E8EE27937EBE}" dt="2025-09-12T09:02:58.483" v="158" actId="1076"/>
          <ac:picMkLst>
            <pc:docMk/>
            <pc:sldMk cId="3507795892" sldId="298"/>
            <ac:picMk id="1026" creationId="{CAD9238A-2E15-89DA-3C6B-F2951BD90CC2}"/>
          </ac:picMkLst>
        </pc:picChg>
        <pc:picChg chg="add mod">
          <ac:chgData name="Mark Broadhead" userId="4d8e0faf-1584-439e-a5d6-e4bd8913b038" providerId="ADAL" clId="{16DD56C2-3597-496F-9FC5-E8EE27937EBE}" dt="2025-09-12T09:03:00.524" v="159" actId="1076"/>
          <ac:picMkLst>
            <pc:docMk/>
            <pc:sldMk cId="3507795892" sldId="298"/>
            <ac:picMk id="1028" creationId="{442B3A8E-7E4A-8065-444E-3EFE92381F67}"/>
          </ac:picMkLst>
        </pc:picChg>
      </pc:sldChg>
      <pc:sldChg chg="addSp delSp modSp new mod modClrScheme chgLayout">
        <pc:chgData name="Mark Broadhead" userId="4d8e0faf-1584-439e-a5d6-e4bd8913b038" providerId="ADAL" clId="{16DD56C2-3597-496F-9FC5-E8EE27937EBE}" dt="2025-09-15T09:14:47.177" v="826" actId="20577"/>
        <pc:sldMkLst>
          <pc:docMk/>
          <pc:sldMk cId="2686398448" sldId="299"/>
        </pc:sldMkLst>
        <pc:spChg chg="add mod ord">
          <ac:chgData name="Mark Broadhead" userId="4d8e0faf-1584-439e-a5d6-e4bd8913b038" providerId="ADAL" clId="{16DD56C2-3597-496F-9FC5-E8EE27937EBE}" dt="2025-09-12T09:05:00.791" v="193" actId="20577"/>
          <ac:spMkLst>
            <pc:docMk/>
            <pc:sldMk cId="2686398448" sldId="299"/>
            <ac:spMk id="4" creationId="{FEB33903-F695-57F8-53FA-3CC1F2401235}"/>
          </ac:spMkLst>
        </pc:spChg>
        <pc:spChg chg="add mod ord">
          <ac:chgData name="Mark Broadhead" userId="4d8e0faf-1584-439e-a5d6-e4bd8913b038" providerId="ADAL" clId="{16DD56C2-3597-496F-9FC5-E8EE27937EBE}" dt="2025-09-15T09:14:47.177" v="826" actId="20577"/>
          <ac:spMkLst>
            <pc:docMk/>
            <pc:sldMk cId="2686398448" sldId="299"/>
            <ac:spMk id="5" creationId="{F032759A-E168-2A7D-C848-DE2CB2CC35F2}"/>
          </ac:spMkLst>
        </pc:spChg>
      </pc:sldChg>
      <pc:sldChg chg="addSp delSp modSp new mod chgLayout">
        <pc:chgData name="Mark Broadhead" userId="4d8e0faf-1584-439e-a5d6-e4bd8913b038" providerId="ADAL" clId="{16DD56C2-3597-496F-9FC5-E8EE27937EBE}" dt="2025-09-15T12:55:02.534" v="1222" actId="20577"/>
        <pc:sldMkLst>
          <pc:docMk/>
          <pc:sldMk cId="1025054993" sldId="300"/>
        </pc:sldMkLst>
        <pc:spChg chg="mod ord">
          <ac:chgData name="Mark Broadhead" userId="4d8e0faf-1584-439e-a5d6-e4bd8913b038" providerId="ADAL" clId="{16DD56C2-3597-496F-9FC5-E8EE27937EBE}" dt="2025-09-15T12:11:35.965" v="950" actId="700"/>
          <ac:spMkLst>
            <pc:docMk/>
            <pc:sldMk cId="1025054993" sldId="300"/>
            <ac:spMk id="2" creationId="{1BC1DC17-89B1-D823-2F6C-E21D14861439}"/>
          </ac:spMkLst>
        </pc:spChg>
        <pc:spChg chg="add mod ord">
          <ac:chgData name="Mark Broadhead" userId="4d8e0faf-1584-439e-a5d6-e4bd8913b038" providerId="ADAL" clId="{16DD56C2-3597-496F-9FC5-E8EE27937EBE}" dt="2025-09-15T12:55:02.534" v="1222" actId="20577"/>
          <ac:spMkLst>
            <pc:docMk/>
            <pc:sldMk cId="1025054993" sldId="300"/>
            <ac:spMk id="3" creationId="{D266BA61-C092-9A34-FB40-4478A4534DAD}"/>
          </ac:spMkLst>
        </pc:spChg>
        <pc:picChg chg="add mod">
          <ac:chgData name="Mark Broadhead" userId="4d8e0faf-1584-439e-a5d6-e4bd8913b038" providerId="ADAL" clId="{16DD56C2-3597-496F-9FC5-E8EE27937EBE}" dt="2025-09-15T12:37:59.583" v="1051" actId="962"/>
          <ac:picMkLst>
            <pc:docMk/>
            <pc:sldMk cId="1025054993" sldId="300"/>
            <ac:picMk id="1026" creationId="{19EEBAE0-DA68-15A6-74C0-73C45EBBDE33}"/>
          </ac:picMkLst>
        </pc:picChg>
      </pc:sldChg>
      <pc:sldChg chg="modSp new mod">
        <pc:chgData name="Mark Broadhead" userId="4d8e0faf-1584-439e-a5d6-e4bd8913b038" providerId="ADAL" clId="{16DD56C2-3597-496F-9FC5-E8EE27937EBE}" dt="2025-09-15T13:39:00.234" v="1701" actId="5793"/>
        <pc:sldMkLst>
          <pc:docMk/>
          <pc:sldMk cId="505398571" sldId="301"/>
        </pc:sldMkLst>
        <pc:spChg chg="mod">
          <ac:chgData name="Mark Broadhead" userId="4d8e0faf-1584-439e-a5d6-e4bd8913b038" providerId="ADAL" clId="{16DD56C2-3597-496F-9FC5-E8EE27937EBE}" dt="2025-09-15T11:30:44.455" v="849" actId="20577"/>
          <ac:spMkLst>
            <pc:docMk/>
            <pc:sldMk cId="505398571" sldId="301"/>
            <ac:spMk id="2" creationId="{5BA25452-22A3-DA68-8BD8-F6FBC562D1E2}"/>
          </ac:spMkLst>
        </pc:spChg>
        <pc:spChg chg="mod">
          <ac:chgData name="Mark Broadhead" userId="4d8e0faf-1584-439e-a5d6-e4bd8913b038" providerId="ADAL" clId="{16DD56C2-3597-496F-9FC5-E8EE27937EBE}" dt="2025-09-15T13:39:00.234" v="1701" actId="5793"/>
          <ac:spMkLst>
            <pc:docMk/>
            <pc:sldMk cId="505398571" sldId="301"/>
            <ac:spMk id="3" creationId="{003CFBEE-BF7B-8B20-7F9F-754AA1DC8F8F}"/>
          </ac:spMkLst>
        </pc:spChg>
      </pc:sldChg>
      <pc:sldChg chg="addSp delSp modSp new mod modClrScheme chgLayout">
        <pc:chgData name="Mark Broadhead" userId="4d8e0faf-1584-439e-a5d6-e4bd8913b038" providerId="ADAL" clId="{16DD56C2-3597-496F-9FC5-E8EE27937EBE}" dt="2025-09-15T13:44:25.646" v="2065" actId="20577"/>
        <pc:sldMkLst>
          <pc:docMk/>
          <pc:sldMk cId="8354962" sldId="302"/>
        </pc:sldMkLst>
        <pc:spChg chg="add mod ord">
          <ac:chgData name="Mark Broadhead" userId="4d8e0faf-1584-439e-a5d6-e4bd8913b038" providerId="ADAL" clId="{16DD56C2-3597-496F-9FC5-E8EE27937EBE}" dt="2025-09-15T13:44:18.793" v="2051" actId="20577"/>
          <ac:spMkLst>
            <pc:docMk/>
            <pc:sldMk cId="8354962" sldId="302"/>
            <ac:spMk id="4" creationId="{5DF23941-053B-FCF3-BEA1-6AE1DA53792F}"/>
          </ac:spMkLst>
        </pc:spChg>
        <pc:spChg chg="add mod ord">
          <ac:chgData name="Mark Broadhead" userId="4d8e0faf-1584-439e-a5d6-e4bd8913b038" providerId="ADAL" clId="{16DD56C2-3597-496F-9FC5-E8EE27937EBE}" dt="2025-09-15T13:44:25.646" v="2065" actId="20577"/>
          <ac:spMkLst>
            <pc:docMk/>
            <pc:sldMk cId="8354962" sldId="302"/>
            <ac:spMk id="5" creationId="{DED3575A-1B69-248C-4165-FDA2922E5BEF}"/>
          </ac:spMkLst>
        </pc:spChg>
      </pc:sldChg>
      <pc:sldChg chg="modSp new del mod">
        <pc:chgData name="Mark Broadhead" userId="4d8e0faf-1584-439e-a5d6-e4bd8913b038" providerId="ADAL" clId="{16DD56C2-3597-496F-9FC5-E8EE27937EBE}" dt="2025-09-15T13:39:27.629" v="1737" actId="47"/>
        <pc:sldMkLst>
          <pc:docMk/>
          <pc:sldMk cId="1837740354" sldId="302"/>
        </pc:sldMkLst>
      </pc:sldChg>
      <pc:sldChg chg="modSp new del mod">
        <pc:chgData name="Mark Broadhead" userId="4d8e0faf-1584-439e-a5d6-e4bd8913b038" providerId="ADAL" clId="{16DD56C2-3597-496F-9FC5-E8EE27937EBE}" dt="2025-09-15T11:36:09.897" v="941" actId="47"/>
        <pc:sldMkLst>
          <pc:docMk/>
          <pc:sldMk cId="225381861" sldId="303"/>
        </pc:sldMkLst>
      </pc:sldChg>
    </pc:docChg>
  </pc:docChgLst>
  <pc:docChgLst>
    <pc:chgData name="Mark Broadhead" userId="4d8e0faf-1584-439e-a5d6-e4bd8913b038" providerId="ADAL" clId="{5542FF89-E859-4D0D-B4CB-050FC7FF2158}"/>
    <pc:docChg chg="modSld">
      <pc:chgData name="Mark Broadhead" userId="4d8e0faf-1584-439e-a5d6-e4bd8913b038" providerId="ADAL" clId="{5542FF89-E859-4D0D-B4CB-050FC7FF2158}" dt="2025-08-26T12:48:59.679" v="11" actId="20577"/>
      <pc:docMkLst>
        <pc:docMk/>
      </pc:docMkLst>
      <pc:sldChg chg="modSp mod">
        <pc:chgData name="Mark Broadhead" userId="4d8e0faf-1584-439e-a5d6-e4bd8913b038" providerId="ADAL" clId="{5542FF89-E859-4D0D-B4CB-050FC7FF2158}" dt="2025-08-26T12:48:59.679" v="11" actId="20577"/>
        <pc:sldMkLst>
          <pc:docMk/>
          <pc:sldMk cId="3744624532" sldId="293"/>
        </pc:sldMkLst>
      </pc:sldChg>
    </pc:docChg>
  </pc:docChgLst>
  <pc:docChgLst>
    <pc:chgData name="Mark Broadhead" userId="4d8e0faf-1584-439e-a5d6-e4bd8913b038" providerId="ADAL" clId="{D1637D2B-0A18-4F1C-AAA9-740706FEBEC3}"/>
    <pc:docChg chg="modSld">
      <pc:chgData name="Mark Broadhead" userId="4d8e0faf-1584-439e-a5d6-e4bd8913b038" providerId="ADAL" clId="{D1637D2B-0A18-4F1C-AAA9-740706FEBEC3}" dt="2025-10-02T10:06:13.978" v="2" actId="5793"/>
      <pc:docMkLst>
        <pc:docMk/>
      </pc:docMkLst>
      <pc:sldChg chg="modSp mod">
        <pc:chgData name="Mark Broadhead" userId="4d8e0faf-1584-439e-a5d6-e4bd8913b038" providerId="ADAL" clId="{D1637D2B-0A18-4F1C-AAA9-740706FEBEC3}" dt="2025-10-02T10:06:13.978" v="2" actId="5793"/>
        <pc:sldMkLst>
          <pc:docMk/>
          <pc:sldMk cId="1231200272" sldId="291"/>
        </pc:sldMkLst>
        <pc:spChg chg="mod">
          <ac:chgData name="Mark Broadhead" userId="4d8e0faf-1584-439e-a5d6-e4bd8913b038" providerId="ADAL" clId="{D1637D2B-0A18-4F1C-AAA9-740706FEBEC3}" dt="2025-10-02T10:06:13.978" v="2" actId="5793"/>
          <ac:spMkLst>
            <pc:docMk/>
            <pc:sldMk cId="1231200272" sldId="291"/>
            <ac:spMk id="3" creationId="{AA5AF658-F7E3-9CBA-3993-2600B16051B2}"/>
          </ac:spMkLst>
        </pc:spChg>
      </pc:sldChg>
    </pc:docChg>
  </pc:docChgLst>
  <pc:docChgLst>
    <pc:chgData name="Mark Broadhead" userId="4d8e0faf-1584-439e-a5d6-e4bd8913b038" providerId="ADAL" clId="{A992F7F4-D58C-42D0-9BFA-CB16ACEA33E0}"/>
    <pc:docChg chg="custSel addSld modSld addMainMaster delMainMaster">
      <pc:chgData name="Mark Broadhead" userId="4d8e0faf-1584-439e-a5d6-e4bd8913b038" providerId="ADAL" clId="{A992F7F4-D58C-42D0-9BFA-CB16ACEA33E0}" dt="2025-05-12T11:37:03.206" v="1563" actId="113"/>
      <pc:docMkLst>
        <pc:docMk/>
      </pc:docMkLst>
      <pc:sldChg chg="addSp delSp modSp mod modClrScheme setClrOvrMap chgLayout">
        <pc:chgData name="Mark Broadhead" userId="4d8e0faf-1584-439e-a5d6-e4bd8913b038" providerId="ADAL" clId="{A992F7F4-D58C-42D0-9BFA-CB16ACEA33E0}" dt="2025-05-06T16:46:51.119" v="84" actId="26606"/>
        <pc:sldMkLst>
          <pc:docMk/>
          <pc:sldMk cId="882797756" sldId="256"/>
        </pc:sldMkLst>
      </pc:sldChg>
      <pc:sldChg chg="add">
        <pc:chgData name="Mark Broadhead" userId="4d8e0faf-1584-439e-a5d6-e4bd8913b038" providerId="ADAL" clId="{A992F7F4-D58C-42D0-9BFA-CB16ACEA33E0}" dt="2025-05-07T10:05:55.477" v="85"/>
        <pc:sldMkLst>
          <pc:docMk/>
          <pc:sldMk cId="3039640170" sldId="271"/>
        </pc:sldMkLst>
      </pc:sldChg>
      <pc:sldChg chg="add">
        <pc:chgData name="Mark Broadhead" userId="4d8e0faf-1584-439e-a5d6-e4bd8913b038" providerId="ADAL" clId="{A992F7F4-D58C-42D0-9BFA-CB16ACEA33E0}" dt="2025-05-07T10:05:55.477" v="85"/>
        <pc:sldMkLst>
          <pc:docMk/>
          <pc:sldMk cId="2125099504" sldId="273"/>
        </pc:sldMkLst>
      </pc:sldChg>
      <pc:sldChg chg="add">
        <pc:chgData name="Mark Broadhead" userId="4d8e0faf-1584-439e-a5d6-e4bd8913b038" providerId="ADAL" clId="{A992F7F4-D58C-42D0-9BFA-CB16ACEA33E0}" dt="2025-05-07T10:05:55.477" v="85"/>
        <pc:sldMkLst>
          <pc:docMk/>
          <pc:sldMk cId="110700705" sldId="274"/>
        </pc:sldMkLst>
      </pc:sldChg>
      <pc:sldChg chg="add">
        <pc:chgData name="Mark Broadhead" userId="4d8e0faf-1584-439e-a5d6-e4bd8913b038" providerId="ADAL" clId="{A992F7F4-D58C-42D0-9BFA-CB16ACEA33E0}" dt="2025-05-07T10:05:55.477" v="85"/>
        <pc:sldMkLst>
          <pc:docMk/>
          <pc:sldMk cId="2721237910" sldId="276"/>
        </pc:sldMkLst>
      </pc:sldChg>
      <pc:sldChg chg="add">
        <pc:chgData name="Mark Broadhead" userId="4d8e0faf-1584-439e-a5d6-e4bd8913b038" providerId="ADAL" clId="{A992F7F4-D58C-42D0-9BFA-CB16ACEA33E0}" dt="2025-05-07T10:05:55.477" v="85"/>
        <pc:sldMkLst>
          <pc:docMk/>
          <pc:sldMk cId="399762303" sldId="278"/>
        </pc:sldMkLst>
      </pc:sldChg>
      <pc:sldChg chg="add">
        <pc:chgData name="Mark Broadhead" userId="4d8e0faf-1584-439e-a5d6-e4bd8913b038" providerId="ADAL" clId="{A992F7F4-D58C-42D0-9BFA-CB16ACEA33E0}" dt="2025-05-07T10:05:55.477" v="85"/>
        <pc:sldMkLst>
          <pc:docMk/>
          <pc:sldMk cId="3737152724" sldId="279"/>
        </pc:sldMkLst>
      </pc:sldChg>
      <pc:sldChg chg="add">
        <pc:chgData name="Mark Broadhead" userId="4d8e0faf-1584-439e-a5d6-e4bd8913b038" providerId="ADAL" clId="{A992F7F4-D58C-42D0-9BFA-CB16ACEA33E0}" dt="2025-05-07T10:05:55.477" v="85"/>
        <pc:sldMkLst>
          <pc:docMk/>
          <pc:sldMk cId="3693907391" sldId="280"/>
        </pc:sldMkLst>
      </pc:sldChg>
      <pc:sldChg chg="modSp add mod">
        <pc:chgData name="Mark Broadhead" userId="4d8e0faf-1584-439e-a5d6-e4bd8913b038" providerId="ADAL" clId="{A992F7F4-D58C-42D0-9BFA-CB16ACEA33E0}" dt="2025-05-07T10:05:56.192" v="86" actId="27636"/>
        <pc:sldMkLst>
          <pc:docMk/>
          <pc:sldMk cId="1984133898" sldId="281"/>
        </pc:sldMkLst>
      </pc:sldChg>
      <pc:sldChg chg="modSp add mod">
        <pc:chgData name="Mark Broadhead" userId="4d8e0faf-1584-439e-a5d6-e4bd8913b038" providerId="ADAL" clId="{A992F7F4-D58C-42D0-9BFA-CB16ACEA33E0}" dt="2025-05-07T10:05:56.335" v="87" actId="27636"/>
        <pc:sldMkLst>
          <pc:docMk/>
          <pc:sldMk cId="1669661097" sldId="282"/>
        </pc:sldMkLst>
      </pc:sldChg>
      <pc:sldChg chg="add">
        <pc:chgData name="Mark Broadhead" userId="4d8e0faf-1584-439e-a5d6-e4bd8913b038" providerId="ADAL" clId="{A992F7F4-D58C-42D0-9BFA-CB16ACEA33E0}" dt="2025-05-07T10:05:55.477" v="85"/>
        <pc:sldMkLst>
          <pc:docMk/>
          <pc:sldMk cId="2978643779" sldId="283"/>
        </pc:sldMkLst>
      </pc:sldChg>
      <pc:sldChg chg="add">
        <pc:chgData name="Mark Broadhead" userId="4d8e0faf-1584-439e-a5d6-e4bd8913b038" providerId="ADAL" clId="{A992F7F4-D58C-42D0-9BFA-CB16ACEA33E0}" dt="2025-05-07T10:05:55.477" v="85"/>
        <pc:sldMkLst>
          <pc:docMk/>
          <pc:sldMk cId="4274043733" sldId="284"/>
        </pc:sldMkLst>
      </pc:sldChg>
      <pc:sldChg chg="add">
        <pc:chgData name="Mark Broadhead" userId="4d8e0faf-1584-439e-a5d6-e4bd8913b038" providerId="ADAL" clId="{A992F7F4-D58C-42D0-9BFA-CB16ACEA33E0}" dt="2025-05-07T10:05:55.477" v="85"/>
        <pc:sldMkLst>
          <pc:docMk/>
          <pc:sldMk cId="2408562638" sldId="285"/>
        </pc:sldMkLst>
      </pc:sldChg>
      <pc:sldChg chg="add">
        <pc:chgData name="Mark Broadhead" userId="4d8e0faf-1584-439e-a5d6-e4bd8913b038" providerId="ADAL" clId="{A992F7F4-D58C-42D0-9BFA-CB16ACEA33E0}" dt="2025-05-07T10:05:55.477" v="85"/>
        <pc:sldMkLst>
          <pc:docMk/>
          <pc:sldMk cId="1292757481" sldId="286"/>
        </pc:sldMkLst>
      </pc:sldChg>
      <pc:sldChg chg="add">
        <pc:chgData name="Mark Broadhead" userId="4d8e0faf-1584-439e-a5d6-e4bd8913b038" providerId="ADAL" clId="{A992F7F4-D58C-42D0-9BFA-CB16ACEA33E0}" dt="2025-05-07T10:05:55.477" v="85"/>
        <pc:sldMkLst>
          <pc:docMk/>
          <pc:sldMk cId="2499356734" sldId="290"/>
        </pc:sldMkLst>
      </pc:sldChg>
      <pc:sldChg chg="modSp new mod">
        <pc:chgData name="Mark Broadhead" userId="4d8e0faf-1584-439e-a5d6-e4bd8913b038" providerId="ADAL" clId="{A992F7F4-D58C-42D0-9BFA-CB16ACEA33E0}" dt="2025-05-12T11:22:50.603" v="883" actId="20577"/>
        <pc:sldMkLst>
          <pc:docMk/>
          <pc:sldMk cId="1231200272" sldId="291"/>
        </pc:sldMkLst>
      </pc:sldChg>
      <pc:sldChg chg="modSp new mod">
        <pc:chgData name="Mark Broadhead" userId="4d8e0faf-1584-439e-a5d6-e4bd8913b038" providerId="ADAL" clId="{A992F7F4-D58C-42D0-9BFA-CB16ACEA33E0}" dt="2025-05-12T11:34:29.726" v="1260" actId="114"/>
        <pc:sldMkLst>
          <pc:docMk/>
          <pc:sldMk cId="3045353863" sldId="292"/>
        </pc:sldMkLst>
      </pc:sldChg>
      <pc:sldChg chg="modSp new mod">
        <pc:chgData name="Mark Broadhead" userId="4d8e0faf-1584-439e-a5d6-e4bd8913b038" providerId="ADAL" clId="{A992F7F4-D58C-42D0-9BFA-CB16ACEA33E0}" dt="2025-05-12T11:37:03.206" v="1563" actId="113"/>
        <pc:sldMkLst>
          <pc:docMk/>
          <pc:sldMk cId="3744624532" sldId="293"/>
        </pc:sldMkLst>
      </pc:sldChg>
      <pc:sldChg chg="addSp modSp new mod setBg">
        <pc:chgData name="Mark Broadhead" userId="4d8e0faf-1584-439e-a5d6-e4bd8913b038" providerId="ADAL" clId="{A992F7F4-D58C-42D0-9BFA-CB16ACEA33E0}" dt="2025-05-07T10:16:43.232" v="276" actId="20577"/>
        <pc:sldMkLst>
          <pc:docMk/>
          <pc:sldMk cId="2693342820" sldId="294"/>
        </pc:sldMkLst>
      </pc:sldChg>
      <pc:sldChg chg="modSp new mod">
        <pc:chgData name="Mark Broadhead" userId="4d8e0faf-1584-439e-a5d6-e4bd8913b038" providerId="ADAL" clId="{A992F7F4-D58C-42D0-9BFA-CB16ACEA33E0}" dt="2025-05-07T10:23:47.535" v="332" actId="113"/>
        <pc:sldMkLst>
          <pc:docMk/>
          <pc:sldMk cId="3843431572" sldId="295"/>
        </pc:sldMkLst>
      </pc:sldChg>
      <pc:sldMasterChg chg="del delSldLayout">
        <pc:chgData name="Mark Broadhead" userId="4d8e0faf-1584-439e-a5d6-e4bd8913b038" providerId="ADAL" clId="{A992F7F4-D58C-42D0-9BFA-CB16ACEA33E0}" dt="2025-05-06T16:45:50.550" v="0" actId="26606"/>
        <pc:sldMasterMkLst>
          <pc:docMk/>
          <pc:sldMasterMk cId="1694815492" sldId="2147483686"/>
        </pc:sldMasterMkLst>
        <pc:sldLayoutChg chg="del">
          <pc:chgData name="Mark Broadhead" userId="4d8e0faf-1584-439e-a5d6-e4bd8913b038" providerId="ADAL" clId="{A992F7F4-D58C-42D0-9BFA-CB16ACEA33E0}" dt="2025-05-06T16:45:50.550" v="0" actId="26606"/>
          <pc:sldLayoutMkLst>
            <pc:docMk/>
            <pc:sldMasterMk cId="1694815492" sldId="2147483686"/>
            <pc:sldLayoutMk cId="3617508673" sldId="2147483675"/>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1747258549" sldId="2147483676"/>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146895655" sldId="2147483677"/>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2258700424" sldId="2147483678"/>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213384660" sldId="2147483679"/>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3234220935" sldId="2147483680"/>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3640091643" sldId="2147483681"/>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1063239071" sldId="2147483682"/>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840022023" sldId="2147483683"/>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1277962395" sldId="2147483684"/>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2447360516" sldId="2147483685"/>
          </pc:sldLayoutMkLst>
        </pc:sldLayoutChg>
      </pc:sldMasterChg>
      <pc:sldMasterChg chg="add del addSldLayout delSldLayout">
        <pc:chgData name="Mark Broadhead" userId="4d8e0faf-1584-439e-a5d6-e4bd8913b038" providerId="ADAL" clId="{A992F7F4-D58C-42D0-9BFA-CB16ACEA33E0}" dt="2025-05-06T16:46:51.119" v="84" actId="26606"/>
        <pc:sldMasterMkLst>
          <pc:docMk/>
          <pc:sldMasterMk cId="4124395450" sldId="2147483726"/>
        </pc:sldMasterMkLst>
        <pc:sldLayoutChg chg="add del">
          <pc:chgData name="Mark Broadhead" userId="4d8e0faf-1584-439e-a5d6-e4bd8913b038" providerId="ADAL" clId="{A992F7F4-D58C-42D0-9BFA-CB16ACEA33E0}" dt="2025-05-06T16:46:51.119" v="84" actId="26606"/>
          <pc:sldLayoutMkLst>
            <pc:docMk/>
            <pc:sldMasterMk cId="4124395450" sldId="2147483726"/>
            <pc:sldLayoutMk cId="4197187553" sldId="2147483715"/>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1846810261" sldId="2147483716"/>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3723523298" sldId="2147483717"/>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1121301279" sldId="2147483718"/>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3818190721" sldId="2147483719"/>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2571051021" sldId="2147483720"/>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3286254035" sldId="2147483721"/>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3299319228" sldId="2147483722"/>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2393014801" sldId="2147483723"/>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1039052458" sldId="2147483724"/>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489483139" sldId="2147483725"/>
          </pc:sldLayoutMkLst>
        </pc:sldLayoutChg>
      </pc:sldMasterChg>
      <pc:sldMasterChg chg="add addSldLayout">
        <pc:chgData name="Mark Broadhead" userId="4d8e0faf-1584-439e-a5d6-e4bd8913b038" providerId="ADAL" clId="{A992F7F4-D58C-42D0-9BFA-CB16ACEA33E0}" dt="2025-05-06T16:46:51.119" v="84" actId="26606"/>
        <pc:sldMasterMkLst>
          <pc:docMk/>
          <pc:sldMasterMk cId="400500372" sldId="2147483764"/>
        </pc:sldMasterMkLst>
        <pc:sldLayoutChg chg="add">
          <pc:chgData name="Mark Broadhead" userId="4d8e0faf-1584-439e-a5d6-e4bd8913b038" providerId="ADAL" clId="{A992F7F4-D58C-42D0-9BFA-CB16ACEA33E0}" dt="2025-05-06T16:46:51.119" v="84" actId="26606"/>
          <pc:sldLayoutMkLst>
            <pc:docMk/>
            <pc:sldMasterMk cId="400500372" sldId="2147483764"/>
            <pc:sldLayoutMk cId="1966401040" sldId="2147483753"/>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3428919150" sldId="2147483754"/>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18096134" sldId="2147483755"/>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174943102" sldId="2147483756"/>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3228157421" sldId="2147483757"/>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4135016770" sldId="2147483758"/>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3489315066" sldId="2147483759"/>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2724750843" sldId="2147483760"/>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3891979343" sldId="2147483761"/>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3954499577" sldId="2147483762"/>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1124040411" sldId="214748376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FAAA42-5D67-4AAF-BDED-7933414CD1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9F74BD-F1C4-415E-BEE3-56F995DA4451}">
      <dgm:prSet/>
      <dgm:spPr/>
      <dgm:t>
        <a:bodyPr/>
        <a:lstStyle/>
        <a:p>
          <a:r>
            <a:rPr lang="en-GB"/>
            <a:t>We have been introduced to MATLAB and seen how it further increases our abilities with analysing data</a:t>
          </a:r>
          <a:endParaRPr lang="en-US"/>
        </a:p>
      </dgm:t>
    </dgm:pt>
    <dgm:pt modelId="{D8DCD08A-BBD1-4BDA-BC6D-B489E230F09A}" type="parTrans" cxnId="{77369046-2EDC-4020-8C4B-9C9AE83EA957}">
      <dgm:prSet/>
      <dgm:spPr/>
      <dgm:t>
        <a:bodyPr/>
        <a:lstStyle/>
        <a:p>
          <a:endParaRPr lang="en-US"/>
        </a:p>
      </dgm:t>
    </dgm:pt>
    <dgm:pt modelId="{D38DFE69-18CD-464D-B8BF-B4CC6DD73ADE}" type="sibTrans" cxnId="{77369046-2EDC-4020-8C4B-9C9AE83EA957}">
      <dgm:prSet/>
      <dgm:spPr/>
      <dgm:t>
        <a:bodyPr/>
        <a:lstStyle/>
        <a:p>
          <a:endParaRPr lang="en-US"/>
        </a:p>
      </dgm:t>
    </dgm:pt>
    <dgm:pt modelId="{113D2675-1835-43BA-B78F-3B09571EDF53}">
      <dgm:prSet/>
      <dgm:spPr/>
      <dgm:t>
        <a:bodyPr/>
        <a:lstStyle/>
        <a:p>
          <a:r>
            <a:rPr lang="en-GB"/>
            <a:t>We understand that Machine Learning and AI are similar but have subtle differences </a:t>
          </a:r>
          <a:endParaRPr lang="en-US"/>
        </a:p>
      </dgm:t>
    </dgm:pt>
    <dgm:pt modelId="{8BC4E3B0-078F-4611-8409-B9B67FA344F0}" type="parTrans" cxnId="{ABEE853B-623B-42DB-A474-0789631AEF5F}">
      <dgm:prSet/>
      <dgm:spPr/>
      <dgm:t>
        <a:bodyPr/>
        <a:lstStyle/>
        <a:p>
          <a:endParaRPr lang="en-US"/>
        </a:p>
      </dgm:t>
    </dgm:pt>
    <dgm:pt modelId="{BE455A02-6774-4B1B-B9AA-43A3D69EFF85}" type="sibTrans" cxnId="{ABEE853B-623B-42DB-A474-0789631AEF5F}">
      <dgm:prSet/>
      <dgm:spPr/>
      <dgm:t>
        <a:bodyPr/>
        <a:lstStyle/>
        <a:p>
          <a:endParaRPr lang="en-US"/>
        </a:p>
      </dgm:t>
    </dgm:pt>
    <dgm:pt modelId="{03C50F37-2640-4A61-97B1-E4845D4D2F2D}">
      <dgm:prSet/>
      <dgm:spPr/>
      <dgm:t>
        <a:bodyPr/>
        <a:lstStyle/>
        <a:p>
          <a:r>
            <a:rPr lang="en-GB"/>
            <a:t>We understand the basic types of algorithm available in for regression</a:t>
          </a:r>
          <a:endParaRPr lang="en-US"/>
        </a:p>
      </dgm:t>
    </dgm:pt>
    <dgm:pt modelId="{685D98E6-3F8E-46C1-A652-AC849A7CD5FB}" type="parTrans" cxnId="{0D1409B9-463E-4A9A-AA88-2B97D71F0F9D}">
      <dgm:prSet/>
      <dgm:spPr/>
      <dgm:t>
        <a:bodyPr/>
        <a:lstStyle/>
        <a:p>
          <a:endParaRPr lang="en-US"/>
        </a:p>
      </dgm:t>
    </dgm:pt>
    <dgm:pt modelId="{96B912AB-8EAC-4135-B74D-9D0C656398C5}" type="sibTrans" cxnId="{0D1409B9-463E-4A9A-AA88-2B97D71F0F9D}">
      <dgm:prSet/>
      <dgm:spPr/>
      <dgm:t>
        <a:bodyPr/>
        <a:lstStyle/>
        <a:p>
          <a:endParaRPr lang="en-US"/>
        </a:p>
      </dgm:t>
    </dgm:pt>
    <dgm:pt modelId="{FB3FF0EB-4C13-46A5-9C79-0BA6626F00EF}" type="pres">
      <dgm:prSet presAssocID="{3EFAAA42-5D67-4AAF-BDED-7933414CD19E}" presName="root" presStyleCnt="0">
        <dgm:presLayoutVars>
          <dgm:dir/>
          <dgm:resizeHandles val="exact"/>
        </dgm:presLayoutVars>
      </dgm:prSet>
      <dgm:spPr/>
    </dgm:pt>
    <dgm:pt modelId="{1BEEA590-D728-48EC-A25A-D1D1F2936DD4}" type="pres">
      <dgm:prSet presAssocID="{D29F74BD-F1C4-415E-BEE3-56F995DA4451}" presName="compNode" presStyleCnt="0"/>
      <dgm:spPr/>
    </dgm:pt>
    <dgm:pt modelId="{AB354D47-1BCA-4E50-86C8-9AF63E13859C}" type="pres">
      <dgm:prSet presAssocID="{D29F74BD-F1C4-415E-BEE3-56F995DA4451}" presName="bgRect" presStyleLbl="bgShp" presStyleIdx="0" presStyleCnt="3"/>
      <dgm:spPr/>
    </dgm:pt>
    <dgm:pt modelId="{62E21EDB-1E50-4FE4-B4FC-449E782D299C}" type="pres">
      <dgm:prSet presAssocID="{D29F74BD-F1C4-415E-BEE3-56F995DA44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DCAAC6E-6CB1-42E8-9FDE-C08CD198485B}" type="pres">
      <dgm:prSet presAssocID="{D29F74BD-F1C4-415E-BEE3-56F995DA4451}" presName="spaceRect" presStyleCnt="0"/>
      <dgm:spPr/>
    </dgm:pt>
    <dgm:pt modelId="{B3C545BD-6994-4E83-988B-3C36F9AD1FA3}" type="pres">
      <dgm:prSet presAssocID="{D29F74BD-F1C4-415E-BEE3-56F995DA4451}" presName="parTx" presStyleLbl="revTx" presStyleIdx="0" presStyleCnt="3">
        <dgm:presLayoutVars>
          <dgm:chMax val="0"/>
          <dgm:chPref val="0"/>
        </dgm:presLayoutVars>
      </dgm:prSet>
      <dgm:spPr/>
    </dgm:pt>
    <dgm:pt modelId="{87374524-F2BB-4B71-BFB6-280113A16005}" type="pres">
      <dgm:prSet presAssocID="{D38DFE69-18CD-464D-B8BF-B4CC6DD73ADE}" presName="sibTrans" presStyleCnt="0"/>
      <dgm:spPr/>
    </dgm:pt>
    <dgm:pt modelId="{3499C763-AC8D-430B-B33A-D09FF36A7D8C}" type="pres">
      <dgm:prSet presAssocID="{113D2675-1835-43BA-B78F-3B09571EDF53}" presName="compNode" presStyleCnt="0"/>
      <dgm:spPr/>
    </dgm:pt>
    <dgm:pt modelId="{208F6D4C-77E1-4F23-BB2F-E8433599166C}" type="pres">
      <dgm:prSet presAssocID="{113D2675-1835-43BA-B78F-3B09571EDF53}" presName="bgRect" presStyleLbl="bgShp" presStyleIdx="1" presStyleCnt="3"/>
      <dgm:spPr/>
    </dgm:pt>
    <dgm:pt modelId="{1847B01D-15EB-4C77-88A1-144B6DD4F59F}" type="pres">
      <dgm:prSet presAssocID="{113D2675-1835-43BA-B78F-3B09571EDF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DF4431A4-C6BE-49F7-B176-67D2E69DF9FE}" type="pres">
      <dgm:prSet presAssocID="{113D2675-1835-43BA-B78F-3B09571EDF53}" presName="spaceRect" presStyleCnt="0"/>
      <dgm:spPr/>
    </dgm:pt>
    <dgm:pt modelId="{8DEA8E03-05FB-437C-A230-ED63ABE4E766}" type="pres">
      <dgm:prSet presAssocID="{113D2675-1835-43BA-B78F-3B09571EDF53}" presName="parTx" presStyleLbl="revTx" presStyleIdx="1" presStyleCnt="3">
        <dgm:presLayoutVars>
          <dgm:chMax val="0"/>
          <dgm:chPref val="0"/>
        </dgm:presLayoutVars>
      </dgm:prSet>
      <dgm:spPr/>
    </dgm:pt>
    <dgm:pt modelId="{EA5FCA6C-2B0B-4279-81CD-147987B45266}" type="pres">
      <dgm:prSet presAssocID="{BE455A02-6774-4B1B-B9AA-43A3D69EFF85}" presName="sibTrans" presStyleCnt="0"/>
      <dgm:spPr/>
    </dgm:pt>
    <dgm:pt modelId="{B6633EC8-8CAD-484E-8BA5-B9EDD78DB75F}" type="pres">
      <dgm:prSet presAssocID="{03C50F37-2640-4A61-97B1-E4845D4D2F2D}" presName="compNode" presStyleCnt="0"/>
      <dgm:spPr/>
    </dgm:pt>
    <dgm:pt modelId="{EAF914AE-77E3-4813-8ACF-0FA2B2C9CC5F}" type="pres">
      <dgm:prSet presAssocID="{03C50F37-2640-4A61-97B1-E4845D4D2F2D}" presName="bgRect" presStyleLbl="bgShp" presStyleIdx="2" presStyleCnt="3"/>
      <dgm:spPr/>
    </dgm:pt>
    <dgm:pt modelId="{C043AA1E-AA9E-40BC-94B0-0356EB2CCD52}" type="pres">
      <dgm:prSet presAssocID="{03C50F37-2640-4A61-97B1-E4845D4D2F2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9763C003-6FF2-4DB4-ABC5-DB554A58EA42}" type="pres">
      <dgm:prSet presAssocID="{03C50F37-2640-4A61-97B1-E4845D4D2F2D}" presName="spaceRect" presStyleCnt="0"/>
      <dgm:spPr/>
    </dgm:pt>
    <dgm:pt modelId="{A5F85860-60AD-473F-A1B7-6AF50E213DFF}" type="pres">
      <dgm:prSet presAssocID="{03C50F37-2640-4A61-97B1-E4845D4D2F2D}" presName="parTx" presStyleLbl="revTx" presStyleIdx="2" presStyleCnt="3">
        <dgm:presLayoutVars>
          <dgm:chMax val="0"/>
          <dgm:chPref val="0"/>
        </dgm:presLayoutVars>
      </dgm:prSet>
      <dgm:spPr/>
    </dgm:pt>
  </dgm:ptLst>
  <dgm:cxnLst>
    <dgm:cxn modelId="{0FB20006-C410-4DC0-9A4C-7F3A54E9CEEC}" type="presOf" srcId="{113D2675-1835-43BA-B78F-3B09571EDF53}" destId="{8DEA8E03-05FB-437C-A230-ED63ABE4E766}" srcOrd="0" destOrd="0" presId="urn:microsoft.com/office/officeart/2018/2/layout/IconVerticalSolidList"/>
    <dgm:cxn modelId="{ABEE853B-623B-42DB-A474-0789631AEF5F}" srcId="{3EFAAA42-5D67-4AAF-BDED-7933414CD19E}" destId="{113D2675-1835-43BA-B78F-3B09571EDF53}" srcOrd="1" destOrd="0" parTransId="{8BC4E3B0-078F-4611-8409-B9B67FA344F0}" sibTransId="{BE455A02-6774-4B1B-B9AA-43A3D69EFF85}"/>
    <dgm:cxn modelId="{77369046-2EDC-4020-8C4B-9C9AE83EA957}" srcId="{3EFAAA42-5D67-4AAF-BDED-7933414CD19E}" destId="{D29F74BD-F1C4-415E-BEE3-56F995DA4451}" srcOrd="0" destOrd="0" parTransId="{D8DCD08A-BBD1-4BDA-BC6D-B489E230F09A}" sibTransId="{D38DFE69-18CD-464D-B8BF-B4CC6DD73ADE}"/>
    <dgm:cxn modelId="{962AC749-9A32-4F1F-A859-491A43D37CDA}" type="presOf" srcId="{3EFAAA42-5D67-4AAF-BDED-7933414CD19E}" destId="{FB3FF0EB-4C13-46A5-9C79-0BA6626F00EF}" srcOrd="0" destOrd="0" presId="urn:microsoft.com/office/officeart/2018/2/layout/IconVerticalSolidList"/>
    <dgm:cxn modelId="{0D1409B9-463E-4A9A-AA88-2B97D71F0F9D}" srcId="{3EFAAA42-5D67-4AAF-BDED-7933414CD19E}" destId="{03C50F37-2640-4A61-97B1-E4845D4D2F2D}" srcOrd="2" destOrd="0" parTransId="{685D98E6-3F8E-46C1-A652-AC849A7CD5FB}" sibTransId="{96B912AB-8EAC-4135-B74D-9D0C656398C5}"/>
    <dgm:cxn modelId="{5D751BF5-AE46-4E70-AF10-8B0F3C2EF491}" type="presOf" srcId="{D29F74BD-F1C4-415E-BEE3-56F995DA4451}" destId="{B3C545BD-6994-4E83-988B-3C36F9AD1FA3}" srcOrd="0" destOrd="0" presId="urn:microsoft.com/office/officeart/2018/2/layout/IconVerticalSolidList"/>
    <dgm:cxn modelId="{24214EF7-7E68-4F91-9D01-158A14F9C381}" type="presOf" srcId="{03C50F37-2640-4A61-97B1-E4845D4D2F2D}" destId="{A5F85860-60AD-473F-A1B7-6AF50E213DFF}" srcOrd="0" destOrd="0" presId="urn:microsoft.com/office/officeart/2018/2/layout/IconVerticalSolidList"/>
    <dgm:cxn modelId="{9A6DA8D3-9332-4B65-AE32-2B791E0FE025}" type="presParOf" srcId="{FB3FF0EB-4C13-46A5-9C79-0BA6626F00EF}" destId="{1BEEA590-D728-48EC-A25A-D1D1F2936DD4}" srcOrd="0" destOrd="0" presId="urn:microsoft.com/office/officeart/2018/2/layout/IconVerticalSolidList"/>
    <dgm:cxn modelId="{A5217B40-3A02-44AD-9AD1-C908BD7668D3}" type="presParOf" srcId="{1BEEA590-D728-48EC-A25A-D1D1F2936DD4}" destId="{AB354D47-1BCA-4E50-86C8-9AF63E13859C}" srcOrd="0" destOrd="0" presId="urn:microsoft.com/office/officeart/2018/2/layout/IconVerticalSolidList"/>
    <dgm:cxn modelId="{634F6FCE-2434-49DE-B3E3-A71D71B1FD4A}" type="presParOf" srcId="{1BEEA590-D728-48EC-A25A-D1D1F2936DD4}" destId="{62E21EDB-1E50-4FE4-B4FC-449E782D299C}" srcOrd="1" destOrd="0" presId="urn:microsoft.com/office/officeart/2018/2/layout/IconVerticalSolidList"/>
    <dgm:cxn modelId="{F1E0E687-86D4-4574-A7D4-4A26EFF1229F}" type="presParOf" srcId="{1BEEA590-D728-48EC-A25A-D1D1F2936DD4}" destId="{2DCAAC6E-6CB1-42E8-9FDE-C08CD198485B}" srcOrd="2" destOrd="0" presId="urn:microsoft.com/office/officeart/2018/2/layout/IconVerticalSolidList"/>
    <dgm:cxn modelId="{0FBD415E-75DD-4DF4-870E-9CA89B256C60}" type="presParOf" srcId="{1BEEA590-D728-48EC-A25A-D1D1F2936DD4}" destId="{B3C545BD-6994-4E83-988B-3C36F9AD1FA3}" srcOrd="3" destOrd="0" presId="urn:microsoft.com/office/officeart/2018/2/layout/IconVerticalSolidList"/>
    <dgm:cxn modelId="{58123D26-489B-42A6-99C8-1FB86E659B24}" type="presParOf" srcId="{FB3FF0EB-4C13-46A5-9C79-0BA6626F00EF}" destId="{87374524-F2BB-4B71-BFB6-280113A16005}" srcOrd="1" destOrd="0" presId="urn:microsoft.com/office/officeart/2018/2/layout/IconVerticalSolidList"/>
    <dgm:cxn modelId="{FF667A1A-CB52-4C97-8D77-F04A7BD57FEC}" type="presParOf" srcId="{FB3FF0EB-4C13-46A5-9C79-0BA6626F00EF}" destId="{3499C763-AC8D-430B-B33A-D09FF36A7D8C}" srcOrd="2" destOrd="0" presId="urn:microsoft.com/office/officeart/2018/2/layout/IconVerticalSolidList"/>
    <dgm:cxn modelId="{A4DE0EB8-DBD2-481F-88F1-A6FB97091F9C}" type="presParOf" srcId="{3499C763-AC8D-430B-B33A-D09FF36A7D8C}" destId="{208F6D4C-77E1-4F23-BB2F-E8433599166C}" srcOrd="0" destOrd="0" presId="urn:microsoft.com/office/officeart/2018/2/layout/IconVerticalSolidList"/>
    <dgm:cxn modelId="{B5DD077D-1108-47E1-A45C-F8E13C79451A}" type="presParOf" srcId="{3499C763-AC8D-430B-B33A-D09FF36A7D8C}" destId="{1847B01D-15EB-4C77-88A1-144B6DD4F59F}" srcOrd="1" destOrd="0" presId="urn:microsoft.com/office/officeart/2018/2/layout/IconVerticalSolidList"/>
    <dgm:cxn modelId="{C42DEB2B-851B-47C1-A583-FD06D807D158}" type="presParOf" srcId="{3499C763-AC8D-430B-B33A-D09FF36A7D8C}" destId="{DF4431A4-C6BE-49F7-B176-67D2E69DF9FE}" srcOrd="2" destOrd="0" presId="urn:microsoft.com/office/officeart/2018/2/layout/IconVerticalSolidList"/>
    <dgm:cxn modelId="{AB8A4856-C55A-4F77-B2E6-3E0691937A80}" type="presParOf" srcId="{3499C763-AC8D-430B-B33A-D09FF36A7D8C}" destId="{8DEA8E03-05FB-437C-A230-ED63ABE4E766}" srcOrd="3" destOrd="0" presId="urn:microsoft.com/office/officeart/2018/2/layout/IconVerticalSolidList"/>
    <dgm:cxn modelId="{62B745E6-63D4-49F0-BDB9-77498139B6E7}" type="presParOf" srcId="{FB3FF0EB-4C13-46A5-9C79-0BA6626F00EF}" destId="{EA5FCA6C-2B0B-4279-81CD-147987B45266}" srcOrd="3" destOrd="0" presId="urn:microsoft.com/office/officeart/2018/2/layout/IconVerticalSolidList"/>
    <dgm:cxn modelId="{2B83F95C-298E-4C98-B086-D1AE359AA858}" type="presParOf" srcId="{FB3FF0EB-4C13-46A5-9C79-0BA6626F00EF}" destId="{B6633EC8-8CAD-484E-8BA5-B9EDD78DB75F}" srcOrd="4" destOrd="0" presId="urn:microsoft.com/office/officeart/2018/2/layout/IconVerticalSolidList"/>
    <dgm:cxn modelId="{1FA44549-BC1A-4C41-A3EE-6C53D3E98ABE}" type="presParOf" srcId="{B6633EC8-8CAD-484E-8BA5-B9EDD78DB75F}" destId="{EAF914AE-77E3-4813-8ACF-0FA2B2C9CC5F}" srcOrd="0" destOrd="0" presId="urn:microsoft.com/office/officeart/2018/2/layout/IconVerticalSolidList"/>
    <dgm:cxn modelId="{037012E1-07EA-42A5-9DDE-A5544C7B1632}" type="presParOf" srcId="{B6633EC8-8CAD-484E-8BA5-B9EDD78DB75F}" destId="{C043AA1E-AA9E-40BC-94B0-0356EB2CCD52}" srcOrd="1" destOrd="0" presId="urn:microsoft.com/office/officeart/2018/2/layout/IconVerticalSolidList"/>
    <dgm:cxn modelId="{74E35E92-D9FF-4097-BB7B-8DCA8BB0F0E1}" type="presParOf" srcId="{B6633EC8-8CAD-484E-8BA5-B9EDD78DB75F}" destId="{9763C003-6FF2-4DB4-ABC5-DB554A58EA42}" srcOrd="2" destOrd="0" presId="urn:microsoft.com/office/officeart/2018/2/layout/IconVerticalSolidList"/>
    <dgm:cxn modelId="{4AFFFBBF-043A-466E-B320-E8A04E98C969}" type="presParOf" srcId="{B6633EC8-8CAD-484E-8BA5-B9EDD78DB75F}" destId="{A5F85860-60AD-473F-A1B7-6AF50E213DF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54D47-1BCA-4E50-86C8-9AF63E13859C}">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E21EDB-1E50-4FE4-B4FC-449E782D299C}">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C545BD-6994-4E83-988B-3C36F9AD1FA3}">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022350">
            <a:lnSpc>
              <a:spcPct val="90000"/>
            </a:lnSpc>
            <a:spcBef>
              <a:spcPct val="0"/>
            </a:spcBef>
            <a:spcAft>
              <a:spcPct val="35000"/>
            </a:spcAft>
            <a:buNone/>
          </a:pPr>
          <a:r>
            <a:rPr lang="en-GB" sz="2300" kern="1200"/>
            <a:t>We have been introduced to MATLAB and seen how it further increases our abilities with analysing data</a:t>
          </a:r>
          <a:endParaRPr lang="en-US" sz="2300" kern="1200"/>
        </a:p>
      </dsp:txBody>
      <dsp:txXfrm>
        <a:off x="1909124" y="706"/>
        <a:ext cx="5040315" cy="1652921"/>
      </dsp:txXfrm>
    </dsp:sp>
    <dsp:sp modelId="{208F6D4C-77E1-4F23-BB2F-E8433599166C}">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7B01D-15EB-4C77-88A1-144B6DD4F59F}">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EA8E03-05FB-437C-A230-ED63ABE4E766}">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022350">
            <a:lnSpc>
              <a:spcPct val="90000"/>
            </a:lnSpc>
            <a:spcBef>
              <a:spcPct val="0"/>
            </a:spcBef>
            <a:spcAft>
              <a:spcPct val="35000"/>
            </a:spcAft>
            <a:buNone/>
          </a:pPr>
          <a:r>
            <a:rPr lang="en-GB" sz="2300" kern="1200"/>
            <a:t>We understand that Machine Learning and AI are similar but have subtle differences </a:t>
          </a:r>
          <a:endParaRPr lang="en-US" sz="2300" kern="1200"/>
        </a:p>
      </dsp:txBody>
      <dsp:txXfrm>
        <a:off x="1909124" y="2066858"/>
        <a:ext cx="5040315" cy="1652921"/>
      </dsp:txXfrm>
    </dsp:sp>
    <dsp:sp modelId="{EAF914AE-77E3-4813-8ACF-0FA2B2C9CC5F}">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43AA1E-AA9E-40BC-94B0-0356EB2CCD52}">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85860-60AD-473F-A1B7-6AF50E213DFF}">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022350">
            <a:lnSpc>
              <a:spcPct val="90000"/>
            </a:lnSpc>
            <a:spcBef>
              <a:spcPct val="0"/>
            </a:spcBef>
            <a:spcAft>
              <a:spcPct val="35000"/>
            </a:spcAft>
            <a:buNone/>
          </a:pPr>
          <a:r>
            <a:rPr lang="en-GB" sz="2300" kern="1200"/>
            <a:t>We understand the basic types of algorithm available in for regression</a:t>
          </a:r>
          <a:endParaRPr lang="en-US" sz="2300" kern="1200"/>
        </a:p>
      </dsp:txBody>
      <dsp:txXfrm>
        <a:off x="1909124" y="4133010"/>
        <a:ext cx="5040315" cy="165292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89315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4750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10/2/2025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91979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54499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10/2/2025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24040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10/2/2025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2815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10/2/2025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6401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10/2/2025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28919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10/2/2025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096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10/2/2025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4943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10/2/2025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35016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10/2/2025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00500372"/>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57" r:id="rId6"/>
    <p:sldLayoutId id="2147483753" r:id="rId7"/>
    <p:sldLayoutId id="2147483754" r:id="rId8"/>
    <p:sldLayoutId id="2147483755" r:id="rId9"/>
    <p:sldLayoutId id="2147483756" r:id="rId10"/>
    <p:sldLayoutId id="2147483758"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genetic concept">
            <a:extLst>
              <a:ext uri="{FF2B5EF4-FFF2-40B4-BE49-F238E27FC236}">
                <a16:creationId xmlns:a16="http://schemas.microsoft.com/office/drawing/2014/main" id="{339D5F45-9ACA-96A1-15D9-30EB1B9EB88B}"/>
              </a:ext>
            </a:extLst>
          </p:cNvPr>
          <p:cNvPicPr>
            <a:picLocks noChangeAspect="1"/>
          </p:cNvPicPr>
          <p:nvPr/>
        </p:nvPicPr>
        <p:blipFill>
          <a:blip r:embed="rId2">
            <a:alphaModFix amt="60000"/>
          </a:blip>
          <a:srcRect t="24460" b="19290"/>
          <a:stretch/>
        </p:blipFill>
        <p:spPr>
          <a:xfrm>
            <a:off x="-2" y="-2"/>
            <a:ext cx="12192001" cy="6858001"/>
          </a:xfrm>
          <a:prstGeom prst="rect">
            <a:avLst/>
          </a:prstGeom>
        </p:spPr>
      </p:pic>
      <p:sp>
        <p:nvSpPr>
          <p:cNvPr id="2" name="Title 1">
            <a:extLst>
              <a:ext uri="{FF2B5EF4-FFF2-40B4-BE49-F238E27FC236}">
                <a16:creationId xmlns:a16="http://schemas.microsoft.com/office/drawing/2014/main" id="{3CBE264F-9DED-CE43-3534-5A48BFECB131}"/>
              </a:ext>
            </a:extLst>
          </p:cNvPr>
          <p:cNvSpPr>
            <a:spLocks noGrp="1"/>
          </p:cNvSpPr>
          <p:nvPr>
            <p:ph type="ctrTitle"/>
          </p:nvPr>
        </p:nvSpPr>
        <p:spPr>
          <a:xfrm>
            <a:off x="2301923" y="1482602"/>
            <a:ext cx="7588155" cy="2236264"/>
          </a:xfrm>
        </p:spPr>
        <p:txBody>
          <a:bodyPr>
            <a:normAutofit/>
          </a:bodyPr>
          <a:lstStyle/>
          <a:p>
            <a:r>
              <a:rPr lang="en-GB" sz="4200" dirty="0">
                <a:solidFill>
                  <a:srgbClr val="FFFFFF"/>
                </a:solidFill>
              </a:rPr>
              <a:t>Data Capture and Evaluation – MACHINE LEARNING IS YOUR FRIEND </a:t>
            </a:r>
          </a:p>
        </p:txBody>
      </p:sp>
      <p:sp>
        <p:nvSpPr>
          <p:cNvPr id="3" name="Subtitle 2">
            <a:extLst>
              <a:ext uri="{FF2B5EF4-FFF2-40B4-BE49-F238E27FC236}">
                <a16:creationId xmlns:a16="http://schemas.microsoft.com/office/drawing/2014/main" id="{4D8379E5-F924-1BE0-348B-F6E40F8B465A}"/>
              </a:ext>
            </a:extLst>
          </p:cNvPr>
          <p:cNvSpPr>
            <a:spLocks noGrp="1"/>
          </p:cNvSpPr>
          <p:nvPr>
            <p:ph type="subTitle" idx="1"/>
          </p:nvPr>
        </p:nvSpPr>
        <p:spPr>
          <a:xfrm>
            <a:off x="2301923" y="3793937"/>
            <a:ext cx="7588155" cy="1414091"/>
          </a:xfrm>
        </p:spPr>
        <p:txBody>
          <a:bodyPr>
            <a:normAutofit/>
          </a:bodyPr>
          <a:lstStyle/>
          <a:p>
            <a:r>
              <a:rPr lang="en-GB" sz="2200" dirty="0">
                <a:solidFill>
                  <a:srgbClr val="FFFFFF"/>
                </a:solidFill>
              </a:rPr>
              <a:t>A basic PRACTICAL exploration of MATLAB and Machine Learning. </a:t>
            </a:r>
          </a:p>
        </p:txBody>
      </p:sp>
    </p:spTree>
    <p:extLst>
      <p:ext uri="{BB962C8B-B14F-4D97-AF65-F5344CB8AC3E}">
        <p14:creationId xmlns:p14="http://schemas.microsoft.com/office/powerpoint/2010/main" val="8827977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B9848-D2D4-5BE0-AE41-D8BFCDF59AD8}"/>
              </a:ext>
            </a:extLst>
          </p:cNvPr>
          <p:cNvSpPr>
            <a:spLocks noGrp="1"/>
          </p:cNvSpPr>
          <p:nvPr>
            <p:ph type="title"/>
          </p:nvPr>
        </p:nvSpPr>
        <p:spPr/>
        <p:txBody>
          <a:bodyPr/>
          <a:lstStyle/>
          <a:p>
            <a:r>
              <a:rPr lang="en-GB"/>
              <a:t>What is Machine Learning?</a:t>
            </a:r>
          </a:p>
        </p:txBody>
      </p:sp>
      <p:sp>
        <p:nvSpPr>
          <p:cNvPr id="3" name="Content Placeholder 2">
            <a:extLst>
              <a:ext uri="{FF2B5EF4-FFF2-40B4-BE49-F238E27FC236}">
                <a16:creationId xmlns:a16="http://schemas.microsoft.com/office/drawing/2014/main" id="{AA5AF658-F7E3-9CBA-3993-2600B16051B2}"/>
              </a:ext>
            </a:extLst>
          </p:cNvPr>
          <p:cNvSpPr>
            <a:spLocks noGrp="1"/>
          </p:cNvSpPr>
          <p:nvPr>
            <p:ph idx="1"/>
          </p:nvPr>
        </p:nvSpPr>
        <p:spPr/>
        <p:txBody>
          <a:bodyPr/>
          <a:lstStyle/>
          <a:p>
            <a:r>
              <a:rPr lang="en-GB" dirty="0"/>
              <a:t>Machine Learning is known as a white box system</a:t>
            </a:r>
          </a:p>
          <a:p>
            <a:r>
              <a:rPr lang="en-GB" dirty="0"/>
              <a:t>White Box systems are systems that have visible workings, letting you know exactly what’s done with the data to get the result you need.</a:t>
            </a:r>
          </a:p>
          <a:p>
            <a:r>
              <a:rPr lang="en-GB" dirty="0"/>
              <a:t>This means that you have more control over your data and know exactly what has happened to it.</a:t>
            </a:r>
          </a:p>
          <a:p>
            <a:r>
              <a:rPr lang="en-GB" dirty="0"/>
              <a:t>AI is typically a Black Box algorithm, this means that you cannot see what the system has done with your data, meaning you are at increased risk of misrepresentation or incorrect answers.</a:t>
            </a:r>
          </a:p>
          <a:p>
            <a:pPr marL="0" indent="0">
              <a:buNone/>
            </a:pPr>
            <a:endParaRPr lang="en-GB" dirty="0"/>
          </a:p>
        </p:txBody>
      </p:sp>
    </p:spTree>
    <p:extLst>
      <p:ext uri="{BB962C8B-B14F-4D97-AF65-F5344CB8AC3E}">
        <p14:creationId xmlns:p14="http://schemas.microsoft.com/office/powerpoint/2010/main" val="1231200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8BDC6-FA1C-2318-9692-3615FE8B4896}"/>
              </a:ext>
            </a:extLst>
          </p:cNvPr>
          <p:cNvSpPr>
            <a:spLocks noGrp="1"/>
          </p:cNvSpPr>
          <p:nvPr>
            <p:ph type="title"/>
          </p:nvPr>
        </p:nvSpPr>
        <p:spPr/>
        <p:txBody>
          <a:bodyPr/>
          <a:lstStyle/>
          <a:p>
            <a:r>
              <a:rPr lang="en-GB"/>
              <a:t>Types of Machine Learner </a:t>
            </a:r>
          </a:p>
        </p:txBody>
      </p:sp>
      <p:sp>
        <p:nvSpPr>
          <p:cNvPr id="3" name="Content Placeholder 2">
            <a:extLst>
              <a:ext uri="{FF2B5EF4-FFF2-40B4-BE49-F238E27FC236}">
                <a16:creationId xmlns:a16="http://schemas.microsoft.com/office/drawing/2014/main" id="{A313D2EA-A21E-F107-36ED-26692BF204B8}"/>
              </a:ext>
            </a:extLst>
          </p:cNvPr>
          <p:cNvSpPr>
            <a:spLocks noGrp="1"/>
          </p:cNvSpPr>
          <p:nvPr>
            <p:ph idx="1"/>
          </p:nvPr>
        </p:nvSpPr>
        <p:spPr/>
        <p:txBody>
          <a:bodyPr/>
          <a:lstStyle/>
          <a:p>
            <a:r>
              <a:rPr lang="en-GB" b="1" i="1" dirty="0"/>
              <a:t>Regression</a:t>
            </a:r>
          </a:p>
          <a:p>
            <a:pPr lvl="1"/>
            <a:r>
              <a:rPr lang="en-GB" dirty="0"/>
              <a:t>Regression means prediction.</a:t>
            </a:r>
          </a:p>
          <a:p>
            <a:pPr lvl="2"/>
            <a:r>
              <a:rPr lang="en-GB" dirty="0"/>
              <a:t>Taking test or historical data and using it to predict an outcome</a:t>
            </a:r>
          </a:p>
          <a:p>
            <a:pPr lvl="2"/>
            <a:r>
              <a:rPr lang="en-GB" dirty="0"/>
              <a:t>Trials</a:t>
            </a:r>
          </a:p>
          <a:p>
            <a:pPr lvl="2"/>
            <a:r>
              <a:rPr lang="en-GB" dirty="0"/>
              <a:t>Combat simulation</a:t>
            </a:r>
          </a:p>
          <a:p>
            <a:pPr lvl="2"/>
            <a:r>
              <a:rPr lang="en-GB" dirty="0"/>
              <a:t>Counter terrorism</a:t>
            </a:r>
          </a:p>
          <a:p>
            <a:r>
              <a:rPr lang="en-GB" b="1" i="1" dirty="0"/>
              <a:t>Classification</a:t>
            </a:r>
          </a:p>
          <a:p>
            <a:pPr lvl="1"/>
            <a:r>
              <a:rPr lang="en-GB" dirty="0"/>
              <a:t>Classifying data into groups</a:t>
            </a:r>
          </a:p>
          <a:p>
            <a:pPr lvl="2"/>
            <a:r>
              <a:rPr lang="en-GB" dirty="0"/>
              <a:t>EOD</a:t>
            </a:r>
          </a:p>
          <a:p>
            <a:pPr lvl="2"/>
            <a:r>
              <a:rPr lang="en-GB" dirty="0"/>
              <a:t>BDA (Battlefield Damage Assessment)</a:t>
            </a:r>
          </a:p>
          <a:p>
            <a:pPr lvl="2"/>
            <a:r>
              <a:rPr lang="en-GB" dirty="0"/>
              <a:t>Trials</a:t>
            </a:r>
          </a:p>
          <a:p>
            <a:pPr lvl="2"/>
            <a:endParaRPr lang="en-GB" dirty="0"/>
          </a:p>
        </p:txBody>
      </p:sp>
    </p:spTree>
    <p:extLst>
      <p:ext uri="{BB962C8B-B14F-4D97-AF65-F5344CB8AC3E}">
        <p14:creationId xmlns:p14="http://schemas.microsoft.com/office/powerpoint/2010/main" val="3045353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11D99-4F7A-AA0A-5729-354465697922}"/>
              </a:ext>
            </a:extLst>
          </p:cNvPr>
          <p:cNvSpPr>
            <a:spLocks noGrp="1"/>
          </p:cNvSpPr>
          <p:nvPr>
            <p:ph type="title"/>
          </p:nvPr>
        </p:nvSpPr>
        <p:spPr/>
        <p:txBody>
          <a:bodyPr/>
          <a:lstStyle/>
          <a:p>
            <a:r>
              <a:rPr lang="en-GB" dirty="0"/>
              <a:t>Why not just use Gen AI?</a:t>
            </a:r>
          </a:p>
        </p:txBody>
      </p:sp>
      <p:sp>
        <p:nvSpPr>
          <p:cNvPr id="3" name="Content Placeholder 2">
            <a:extLst>
              <a:ext uri="{FF2B5EF4-FFF2-40B4-BE49-F238E27FC236}">
                <a16:creationId xmlns:a16="http://schemas.microsoft.com/office/drawing/2014/main" id="{691D5737-43EC-9E19-553B-07FC1C1299D8}"/>
              </a:ext>
            </a:extLst>
          </p:cNvPr>
          <p:cNvSpPr>
            <a:spLocks noGrp="1"/>
          </p:cNvSpPr>
          <p:nvPr>
            <p:ph idx="1"/>
          </p:nvPr>
        </p:nvSpPr>
        <p:spPr/>
        <p:txBody>
          <a:bodyPr/>
          <a:lstStyle/>
          <a:p>
            <a:r>
              <a:rPr lang="en-GB" dirty="0"/>
              <a:t>Gen AI is an extremely powerful tool that will surpass most current data handling systems.</a:t>
            </a:r>
          </a:p>
          <a:p>
            <a:r>
              <a:rPr lang="en-GB" dirty="0"/>
              <a:t>There are disadvantages to </a:t>
            </a:r>
            <a:r>
              <a:rPr lang="en-GB"/>
              <a:t>using Gen AI</a:t>
            </a:r>
            <a:endParaRPr lang="en-GB" dirty="0"/>
          </a:p>
          <a:p>
            <a:pPr lvl="1"/>
            <a:r>
              <a:rPr lang="en-GB" b="1" dirty="0"/>
              <a:t>Complex</a:t>
            </a:r>
            <a:r>
              <a:rPr lang="en-GB" dirty="0"/>
              <a:t> to make</a:t>
            </a:r>
          </a:p>
          <a:p>
            <a:pPr lvl="1"/>
            <a:r>
              <a:rPr lang="en-GB" dirty="0"/>
              <a:t>Hard to </a:t>
            </a:r>
            <a:r>
              <a:rPr lang="en-GB" b="1" dirty="0"/>
              <a:t>prove efficacy</a:t>
            </a:r>
            <a:r>
              <a:rPr lang="en-GB" dirty="0"/>
              <a:t> </a:t>
            </a:r>
          </a:p>
          <a:p>
            <a:pPr lvl="1"/>
            <a:r>
              <a:rPr lang="en-GB" b="1" dirty="0"/>
              <a:t>Difficult</a:t>
            </a:r>
            <a:r>
              <a:rPr lang="en-GB" dirty="0"/>
              <a:t> to understand</a:t>
            </a:r>
          </a:p>
          <a:p>
            <a:pPr lvl="1"/>
            <a:r>
              <a:rPr lang="en-GB" b="1" dirty="0"/>
              <a:t>Costly</a:t>
            </a:r>
            <a:r>
              <a:rPr lang="en-GB" dirty="0"/>
              <a:t> to maintain/ upgrade.</a:t>
            </a:r>
          </a:p>
          <a:p>
            <a:pPr lvl="1"/>
            <a:r>
              <a:rPr lang="en-GB" b="1" dirty="0"/>
              <a:t>Cannot</a:t>
            </a:r>
            <a:r>
              <a:rPr lang="en-GB" dirty="0"/>
              <a:t> be used as evidence in a legal setting (Chain of Evidence)</a:t>
            </a:r>
          </a:p>
          <a:p>
            <a:pPr lvl="1"/>
            <a:endParaRPr lang="en-GB" dirty="0"/>
          </a:p>
        </p:txBody>
      </p:sp>
    </p:spTree>
    <p:extLst>
      <p:ext uri="{BB962C8B-B14F-4D97-AF65-F5344CB8AC3E}">
        <p14:creationId xmlns:p14="http://schemas.microsoft.com/office/powerpoint/2010/main" val="3744624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3D8CE8-E00C-7734-53D4-9B80897F8F90}"/>
              </a:ext>
            </a:extLst>
          </p:cNvPr>
          <p:cNvSpPr>
            <a:spLocks noGrp="1"/>
          </p:cNvSpPr>
          <p:nvPr>
            <p:ph type="title"/>
          </p:nvPr>
        </p:nvSpPr>
        <p:spPr>
          <a:xfrm>
            <a:off x="612648" y="1114923"/>
            <a:ext cx="4621553" cy="1360728"/>
          </a:xfrm>
        </p:spPr>
        <p:txBody>
          <a:bodyPr anchor="b">
            <a:normAutofit/>
          </a:bodyPr>
          <a:lstStyle/>
          <a:p>
            <a:r>
              <a:rPr lang="en-GB"/>
              <a:t>Case studies</a:t>
            </a:r>
          </a:p>
        </p:txBody>
      </p:sp>
      <p:sp>
        <p:nvSpPr>
          <p:cNvPr id="3" name="Content Placeholder 2">
            <a:extLst>
              <a:ext uri="{FF2B5EF4-FFF2-40B4-BE49-F238E27FC236}">
                <a16:creationId xmlns:a16="http://schemas.microsoft.com/office/drawing/2014/main" id="{0DCA2AB8-4D0A-857F-1D28-C88EAD6EE93A}"/>
              </a:ext>
            </a:extLst>
          </p:cNvPr>
          <p:cNvSpPr>
            <a:spLocks noGrp="1"/>
          </p:cNvSpPr>
          <p:nvPr>
            <p:ph idx="1"/>
          </p:nvPr>
        </p:nvSpPr>
        <p:spPr>
          <a:xfrm>
            <a:off x="612648" y="2584058"/>
            <a:ext cx="4621553" cy="3159018"/>
          </a:xfrm>
        </p:spPr>
        <p:txBody>
          <a:bodyPr>
            <a:normAutofit/>
          </a:bodyPr>
          <a:lstStyle/>
          <a:p>
            <a:r>
              <a:rPr lang="en-GB" sz="1800"/>
              <a:t>2HELPS2B</a:t>
            </a:r>
          </a:p>
          <a:p>
            <a:r>
              <a:rPr lang="en-GB" sz="1800"/>
              <a:t>COMPAS</a:t>
            </a:r>
          </a:p>
          <a:p>
            <a:r>
              <a:rPr lang="en-GB" sz="1800"/>
              <a:t>Amazon Hiring Practice</a:t>
            </a:r>
          </a:p>
          <a:p>
            <a:r>
              <a:rPr lang="en-GB" sz="1800"/>
              <a:t>DOD Directive 3000.09</a:t>
            </a:r>
          </a:p>
          <a:p>
            <a:endParaRPr lang="en-GB" sz="1800"/>
          </a:p>
          <a:p>
            <a:endParaRPr lang="en-GB" sz="1800"/>
          </a:p>
        </p:txBody>
      </p:sp>
      <p:graphicFrame>
        <p:nvGraphicFramePr>
          <p:cNvPr id="4" name="Table 3">
            <a:extLst>
              <a:ext uri="{FF2B5EF4-FFF2-40B4-BE49-F238E27FC236}">
                <a16:creationId xmlns:a16="http://schemas.microsoft.com/office/drawing/2014/main" id="{0916CAC7-97DC-28EC-D742-1424855BA48B}"/>
              </a:ext>
            </a:extLst>
          </p:cNvPr>
          <p:cNvGraphicFramePr>
            <a:graphicFrameLocks noGrp="1"/>
          </p:cNvGraphicFramePr>
          <p:nvPr>
            <p:extLst>
              <p:ext uri="{D42A27DB-BD31-4B8C-83A1-F6EECF244321}">
                <p14:modId xmlns:p14="http://schemas.microsoft.com/office/powerpoint/2010/main" val="2249927801"/>
              </p:ext>
            </p:extLst>
          </p:nvPr>
        </p:nvGraphicFramePr>
        <p:xfrm>
          <a:off x="5691261" y="1305398"/>
          <a:ext cx="5837781" cy="4247205"/>
        </p:xfrm>
        <a:graphic>
          <a:graphicData uri="http://schemas.openxmlformats.org/drawingml/2006/table">
            <a:tbl>
              <a:tblPr/>
              <a:tblGrid>
                <a:gridCol w="1619709">
                  <a:extLst>
                    <a:ext uri="{9D8B030D-6E8A-4147-A177-3AD203B41FA5}">
                      <a16:colId xmlns:a16="http://schemas.microsoft.com/office/drawing/2014/main" val="1679550297"/>
                    </a:ext>
                  </a:extLst>
                </a:gridCol>
                <a:gridCol w="2181107">
                  <a:extLst>
                    <a:ext uri="{9D8B030D-6E8A-4147-A177-3AD203B41FA5}">
                      <a16:colId xmlns:a16="http://schemas.microsoft.com/office/drawing/2014/main" val="713791900"/>
                    </a:ext>
                  </a:extLst>
                </a:gridCol>
                <a:gridCol w="2036965">
                  <a:extLst>
                    <a:ext uri="{9D8B030D-6E8A-4147-A177-3AD203B41FA5}">
                      <a16:colId xmlns:a16="http://schemas.microsoft.com/office/drawing/2014/main" val="1027959123"/>
                    </a:ext>
                  </a:extLst>
                </a:gridCol>
              </a:tblGrid>
              <a:tr h="223649">
                <a:tc>
                  <a:txBody>
                    <a:bodyPr/>
                    <a:lstStyle/>
                    <a:p>
                      <a:pPr algn="l" fontAlgn="base">
                        <a:buNone/>
                      </a:pPr>
                      <a:r>
                        <a:rPr lang="en-GB" sz="1100" b="1" i="0" u="none" strike="noStrike">
                          <a:effectLst/>
                          <a:latin typeface="Arial" panose="020B0604020202020204" pitchFamily="34" charset="0"/>
                        </a:rPr>
                        <a:t>Ethical Challenge</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noFill/>
                  </a:tcPr>
                </a:tc>
                <a:tc>
                  <a:txBody>
                    <a:bodyPr/>
                    <a:lstStyle/>
                    <a:p>
                      <a:pPr algn="l" fontAlgn="base">
                        <a:buNone/>
                      </a:pPr>
                      <a:r>
                        <a:rPr lang="en-GB" sz="1100" b="1" i="0" u="none" strike="noStrike">
                          <a:effectLst/>
                          <a:latin typeface="Arial" panose="020B0604020202020204" pitchFamily="34" charset="0"/>
                        </a:rPr>
                        <a:t>Description</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noFill/>
                  </a:tcPr>
                </a:tc>
                <a:tc>
                  <a:txBody>
                    <a:bodyPr/>
                    <a:lstStyle/>
                    <a:p>
                      <a:pPr algn="l" fontAlgn="base">
                        <a:buNone/>
                      </a:pPr>
                      <a:r>
                        <a:rPr lang="en-GB" sz="1100" b="1" i="0" u="none" strike="noStrike">
                          <a:effectLst/>
                          <a:latin typeface="Arial" panose="020B0604020202020204" pitchFamily="34" charset="0"/>
                        </a:rPr>
                        <a:t>Impact on Society</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noFill/>
                  </a:tcPr>
                </a:tc>
                <a:extLst>
                  <a:ext uri="{0D108BD9-81ED-4DB2-BD59-A6C34878D82A}">
                    <a16:rowId xmlns:a16="http://schemas.microsoft.com/office/drawing/2014/main" val="2514924959"/>
                  </a:ext>
                </a:extLst>
              </a:tr>
              <a:tr h="551384">
                <a:tc>
                  <a:txBody>
                    <a:bodyPr/>
                    <a:lstStyle/>
                    <a:p>
                      <a:pPr algn="l" fontAlgn="base">
                        <a:buNone/>
                      </a:pPr>
                      <a:r>
                        <a:rPr lang="en-GB" sz="1100" b="1" i="0" u="none" strike="noStrike">
                          <a:effectLst/>
                          <a:latin typeface="Arial" panose="020B0604020202020204" pitchFamily="34" charset="0"/>
                        </a:rPr>
                        <a:t>Bias and Discrimination</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AI systems may perpetuate or amplify biases present in training data.</a:t>
                      </a: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Can lead to unfair treatment of marginalized groups.</a:t>
                      </a:r>
                    </a:p>
                  </a:txBody>
                  <a:tcPr marL="42105" marR="42105" marT="18966" marB="18966" anchor="ctr">
                    <a:lnL>
                      <a:noFill/>
                    </a:lnL>
                    <a:lnR>
                      <a:noFill/>
                    </a:lnR>
                    <a:lnT>
                      <a:noFill/>
                    </a:lnT>
                    <a:lnB>
                      <a:noFill/>
                    </a:lnB>
                    <a:solidFill>
                      <a:srgbClr val="EEEEEE"/>
                    </a:solidFill>
                  </a:tcPr>
                </a:tc>
                <a:extLst>
                  <a:ext uri="{0D108BD9-81ED-4DB2-BD59-A6C34878D82A}">
                    <a16:rowId xmlns:a16="http://schemas.microsoft.com/office/drawing/2014/main" val="987535713"/>
                  </a:ext>
                </a:extLst>
              </a:tr>
              <a:tr h="551384">
                <a:tc>
                  <a:txBody>
                    <a:bodyPr/>
                    <a:lstStyle/>
                    <a:p>
                      <a:pPr algn="l" fontAlgn="base">
                        <a:buNone/>
                      </a:pPr>
                      <a:r>
                        <a:rPr lang="en-GB" sz="1100" b="1" i="0" u="none" strike="noStrike">
                          <a:effectLst/>
                          <a:latin typeface="Arial" panose="020B0604020202020204" pitchFamily="34" charset="0"/>
                        </a:rPr>
                        <a:t>Lack of Transparency</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noFill/>
                  </a:tcPr>
                </a:tc>
                <a:tc>
                  <a:txBody>
                    <a:bodyPr/>
                    <a:lstStyle/>
                    <a:p>
                      <a:pPr algn="l" fontAlgn="base">
                        <a:buNone/>
                      </a:pPr>
                      <a:r>
                        <a:rPr lang="en-GB" sz="1100" b="0" i="0" u="none" strike="noStrike">
                          <a:effectLst/>
                          <a:latin typeface="Arial" panose="020B0604020202020204" pitchFamily="34" charset="0"/>
                        </a:rPr>
                        <a:t>The decision-making process of AI systems is often opaque and difficult to understand.</a:t>
                      </a:r>
                    </a:p>
                  </a:txBody>
                  <a:tcPr marL="42105" marR="42105" marT="18966" marB="18966" anchor="ctr">
                    <a:lnL>
                      <a:noFill/>
                    </a:lnL>
                    <a:lnR>
                      <a:noFill/>
                    </a:lnR>
                    <a:lnT>
                      <a:noFill/>
                    </a:lnT>
                    <a:lnB>
                      <a:noFill/>
                    </a:lnB>
                    <a:noFill/>
                  </a:tcPr>
                </a:tc>
                <a:tc>
                  <a:txBody>
                    <a:bodyPr/>
                    <a:lstStyle/>
                    <a:p>
                      <a:pPr algn="l" fontAlgn="base">
                        <a:buNone/>
                      </a:pPr>
                      <a:r>
                        <a:rPr lang="en-GB" sz="1100" b="0" i="0" u="none" strike="noStrike">
                          <a:effectLst/>
                          <a:latin typeface="Arial" panose="020B0604020202020204" pitchFamily="34" charset="0"/>
                        </a:rPr>
                        <a:t>Can erode trust in AI systems and hinder accountability.</a:t>
                      </a:r>
                    </a:p>
                  </a:txBody>
                  <a:tcPr marL="42105" marR="42105" marT="18966" marB="18966" anchor="ctr">
                    <a:lnL>
                      <a:noFill/>
                    </a:lnL>
                    <a:lnR>
                      <a:noFill/>
                    </a:lnR>
                    <a:lnT>
                      <a:noFill/>
                    </a:lnT>
                    <a:lnB>
                      <a:noFill/>
                    </a:lnB>
                    <a:noFill/>
                  </a:tcPr>
                </a:tc>
                <a:extLst>
                  <a:ext uri="{0D108BD9-81ED-4DB2-BD59-A6C34878D82A}">
                    <a16:rowId xmlns:a16="http://schemas.microsoft.com/office/drawing/2014/main" val="320988284"/>
                  </a:ext>
                </a:extLst>
              </a:tr>
              <a:tr h="551384">
                <a:tc>
                  <a:txBody>
                    <a:bodyPr/>
                    <a:lstStyle/>
                    <a:p>
                      <a:pPr algn="l" fontAlgn="base">
                        <a:buNone/>
                      </a:pPr>
                      <a:r>
                        <a:rPr lang="en-GB" sz="1100" b="1" i="0" u="none" strike="noStrike">
                          <a:effectLst/>
                          <a:latin typeface="Arial" panose="020B0604020202020204" pitchFamily="34" charset="0"/>
                        </a:rPr>
                        <a:t>Privacy Concerns</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AI requires access to large amounts of personal data, raising concerns about data misuse.</a:t>
                      </a: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Can lead to violations of privacy rights and increased surveillance.</a:t>
                      </a:r>
                    </a:p>
                  </a:txBody>
                  <a:tcPr marL="42105" marR="42105" marT="18966" marB="18966" anchor="ctr">
                    <a:lnL>
                      <a:noFill/>
                    </a:lnL>
                    <a:lnR>
                      <a:noFill/>
                    </a:lnR>
                    <a:lnT>
                      <a:noFill/>
                    </a:lnT>
                    <a:lnB>
                      <a:noFill/>
                    </a:lnB>
                    <a:solidFill>
                      <a:srgbClr val="EEEEEE"/>
                    </a:solidFill>
                  </a:tcPr>
                </a:tc>
                <a:extLst>
                  <a:ext uri="{0D108BD9-81ED-4DB2-BD59-A6C34878D82A}">
                    <a16:rowId xmlns:a16="http://schemas.microsoft.com/office/drawing/2014/main" val="1490006104"/>
                  </a:ext>
                </a:extLst>
              </a:tr>
              <a:tr h="551384">
                <a:tc>
                  <a:txBody>
                    <a:bodyPr/>
                    <a:lstStyle/>
                    <a:p>
                      <a:pPr algn="l" fontAlgn="base">
                        <a:buNone/>
                      </a:pPr>
                      <a:r>
                        <a:rPr lang="en-GB" sz="1100" b="1" i="0" u="none" strike="noStrike">
                          <a:effectLst/>
                          <a:latin typeface="Arial" panose="020B0604020202020204" pitchFamily="34" charset="0"/>
                        </a:rPr>
                        <a:t>Job Displacement</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noFill/>
                  </a:tcPr>
                </a:tc>
                <a:tc>
                  <a:txBody>
                    <a:bodyPr/>
                    <a:lstStyle/>
                    <a:p>
                      <a:pPr algn="l" fontAlgn="base">
                        <a:buNone/>
                      </a:pPr>
                      <a:r>
                        <a:rPr lang="en-GB" sz="1100" b="0" i="0" u="none" strike="noStrike">
                          <a:effectLst/>
                          <a:latin typeface="Arial" panose="020B0604020202020204" pitchFamily="34" charset="0"/>
                        </a:rPr>
                        <a:t>AI automation may replace human jobs, particularly in low-skill sectors.</a:t>
                      </a:r>
                    </a:p>
                  </a:txBody>
                  <a:tcPr marL="42105" marR="42105" marT="18966" marB="18966" anchor="ctr">
                    <a:lnL>
                      <a:noFill/>
                    </a:lnL>
                    <a:lnR>
                      <a:noFill/>
                    </a:lnR>
                    <a:lnT>
                      <a:noFill/>
                    </a:lnT>
                    <a:lnB>
                      <a:noFill/>
                    </a:lnB>
                    <a:noFill/>
                  </a:tcPr>
                </a:tc>
                <a:tc>
                  <a:txBody>
                    <a:bodyPr/>
                    <a:lstStyle/>
                    <a:p>
                      <a:pPr algn="l" fontAlgn="base">
                        <a:buNone/>
                      </a:pPr>
                      <a:r>
                        <a:rPr lang="en-GB" sz="1100" b="0" i="0" u="none" strike="noStrike">
                          <a:effectLst/>
                          <a:latin typeface="Arial" panose="020B0604020202020204" pitchFamily="34" charset="0"/>
                        </a:rPr>
                        <a:t>Can increase economic inequality and social unrest.</a:t>
                      </a:r>
                    </a:p>
                  </a:txBody>
                  <a:tcPr marL="42105" marR="42105" marT="18966" marB="18966" anchor="ctr">
                    <a:lnL>
                      <a:noFill/>
                    </a:lnL>
                    <a:lnR>
                      <a:noFill/>
                    </a:lnR>
                    <a:lnT>
                      <a:noFill/>
                    </a:lnT>
                    <a:lnB>
                      <a:noFill/>
                    </a:lnB>
                    <a:noFill/>
                  </a:tcPr>
                </a:tc>
                <a:extLst>
                  <a:ext uri="{0D108BD9-81ED-4DB2-BD59-A6C34878D82A}">
                    <a16:rowId xmlns:a16="http://schemas.microsoft.com/office/drawing/2014/main" val="1849951000"/>
                  </a:ext>
                </a:extLst>
              </a:tr>
              <a:tr h="551384">
                <a:tc>
                  <a:txBody>
                    <a:bodyPr/>
                    <a:lstStyle/>
                    <a:p>
                      <a:pPr algn="l" fontAlgn="base">
                        <a:buNone/>
                      </a:pPr>
                      <a:r>
                        <a:rPr lang="en-GB" sz="1100" b="1" i="0" u="none" strike="noStrike">
                          <a:effectLst/>
                          <a:latin typeface="Arial" panose="020B0604020202020204" pitchFamily="34" charset="0"/>
                        </a:rPr>
                        <a:t>Autonomy and Human Control</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AI decision-making may reduce human involvement in critical decisions.</a:t>
                      </a: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Can undermine individual autonomy and personal agency.</a:t>
                      </a:r>
                    </a:p>
                  </a:txBody>
                  <a:tcPr marL="42105" marR="42105" marT="18966" marB="18966" anchor="ctr">
                    <a:lnL>
                      <a:noFill/>
                    </a:lnL>
                    <a:lnR>
                      <a:noFill/>
                    </a:lnR>
                    <a:lnT>
                      <a:noFill/>
                    </a:lnT>
                    <a:lnB>
                      <a:noFill/>
                    </a:lnB>
                    <a:solidFill>
                      <a:srgbClr val="EEEEEE"/>
                    </a:solidFill>
                  </a:tcPr>
                </a:tc>
                <a:extLst>
                  <a:ext uri="{0D108BD9-81ED-4DB2-BD59-A6C34878D82A}">
                    <a16:rowId xmlns:a16="http://schemas.microsoft.com/office/drawing/2014/main" val="3764368327"/>
                  </a:ext>
                </a:extLst>
              </a:tr>
              <a:tr h="551384">
                <a:tc>
                  <a:txBody>
                    <a:bodyPr/>
                    <a:lstStyle/>
                    <a:p>
                      <a:pPr algn="l" fontAlgn="base">
                        <a:buNone/>
                      </a:pPr>
                      <a:r>
                        <a:rPr lang="en-GB" sz="1100" b="1" i="0" u="none" strike="noStrike">
                          <a:effectLst/>
                          <a:latin typeface="Arial" panose="020B0604020202020204" pitchFamily="34" charset="0"/>
                        </a:rPr>
                        <a:t>Ethical Decision-Making</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noFill/>
                  </a:tcPr>
                </a:tc>
                <a:tc>
                  <a:txBody>
                    <a:bodyPr/>
                    <a:lstStyle/>
                    <a:p>
                      <a:pPr algn="l" fontAlgn="base">
                        <a:buNone/>
                      </a:pPr>
                      <a:r>
                        <a:rPr lang="en-GB" sz="1100" b="0" i="0" u="none" strike="noStrike">
                          <a:effectLst/>
                          <a:latin typeface="Arial" panose="020B0604020202020204" pitchFamily="34" charset="0"/>
                        </a:rPr>
                        <a:t>The challenge of programming AI systems to make ethically sound decisions in complex situations.</a:t>
                      </a:r>
                    </a:p>
                  </a:txBody>
                  <a:tcPr marL="42105" marR="42105" marT="18966" marB="18966" anchor="ctr">
                    <a:lnL>
                      <a:noFill/>
                    </a:lnL>
                    <a:lnR>
                      <a:noFill/>
                    </a:lnR>
                    <a:lnT>
                      <a:noFill/>
                    </a:lnT>
                    <a:lnB>
                      <a:noFill/>
                    </a:lnB>
                    <a:noFill/>
                  </a:tcPr>
                </a:tc>
                <a:tc>
                  <a:txBody>
                    <a:bodyPr/>
                    <a:lstStyle/>
                    <a:p>
                      <a:pPr algn="l" fontAlgn="base">
                        <a:buNone/>
                      </a:pPr>
                      <a:r>
                        <a:rPr lang="en-GB" sz="1100" b="0" i="0" u="none" strike="noStrike">
                          <a:effectLst/>
                          <a:latin typeface="Arial" panose="020B0604020202020204" pitchFamily="34" charset="0"/>
                        </a:rPr>
                        <a:t>Raises questions about moral responsibility and accountability.</a:t>
                      </a:r>
                    </a:p>
                  </a:txBody>
                  <a:tcPr marL="42105" marR="42105" marT="18966" marB="18966" anchor="ctr">
                    <a:lnL>
                      <a:noFill/>
                    </a:lnL>
                    <a:lnR>
                      <a:noFill/>
                    </a:lnR>
                    <a:lnT>
                      <a:noFill/>
                    </a:lnT>
                    <a:lnB>
                      <a:noFill/>
                    </a:lnB>
                    <a:noFill/>
                  </a:tcPr>
                </a:tc>
                <a:extLst>
                  <a:ext uri="{0D108BD9-81ED-4DB2-BD59-A6C34878D82A}">
                    <a16:rowId xmlns:a16="http://schemas.microsoft.com/office/drawing/2014/main" val="1826391381"/>
                  </a:ext>
                </a:extLst>
              </a:tr>
              <a:tr h="715252">
                <a:tc>
                  <a:txBody>
                    <a:bodyPr/>
                    <a:lstStyle/>
                    <a:p>
                      <a:pPr algn="l" fontAlgn="base">
                        <a:buNone/>
                      </a:pPr>
                      <a:r>
                        <a:rPr lang="en-GB" sz="1100" b="1" i="0" u="none" strike="noStrike">
                          <a:effectLst/>
                          <a:latin typeface="Arial" panose="020B0604020202020204" pitchFamily="34" charset="0"/>
                        </a:rPr>
                        <a:t>Security Risks</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AI systems are vulnerable to cyberattacks or manipulation, which could result in harmful decisions.</a:t>
                      </a: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Can have severe consequences for public safety and trust in AI.</a:t>
                      </a:r>
                    </a:p>
                  </a:txBody>
                  <a:tcPr marL="42105" marR="42105" marT="18966" marB="18966" anchor="ctr">
                    <a:lnL>
                      <a:noFill/>
                    </a:lnL>
                    <a:lnR>
                      <a:noFill/>
                    </a:lnR>
                    <a:lnT>
                      <a:noFill/>
                    </a:lnT>
                    <a:lnB>
                      <a:noFill/>
                    </a:lnB>
                    <a:solidFill>
                      <a:srgbClr val="EEEEEE"/>
                    </a:solidFill>
                  </a:tcPr>
                </a:tc>
                <a:extLst>
                  <a:ext uri="{0D108BD9-81ED-4DB2-BD59-A6C34878D82A}">
                    <a16:rowId xmlns:a16="http://schemas.microsoft.com/office/drawing/2014/main" val="2955515882"/>
                  </a:ext>
                </a:extLst>
              </a:tr>
            </a:tbl>
          </a:graphicData>
        </a:graphic>
      </p:graphicFrame>
    </p:spTree>
    <p:extLst>
      <p:ext uri="{BB962C8B-B14F-4D97-AF65-F5344CB8AC3E}">
        <p14:creationId xmlns:p14="http://schemas.microsoft.com/office/powerpoint/2010/main" val="2693342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769B2-922D-3B45-1F19-6EE521EFCDC5}"/>
              </a:ext>
            </a:extLst>
          </p:cNvPr>
          <p:cNvSpPr>
            <a:spLocks noGrp="1"/>
          </p:cNvSpPr>
          <p:nvPr>
            <p:ph type="title"/>
          </p:nvPr>
        </p:nvSpPr>
        <p:spPr/>
        <p:txBody>
          <a:bodyPr/>
          <a:lstStyle/>
          <a:p>
            <a:r>
              <a:rPr lang="en-GB"/>
              <a:t>ICRC Quote around AI in weapons</a:t>
            </a:r>
          </a:p>
        </p:txBody>
      </p:sp>
      <p:sp>
        <p:nvSpPr>
          <p:cNvPr id="3" name="Content Placeholder 2">
            <a:extLst>
              <a:ext uri="{FF2B5EF4-FFF2-40B4-BE49-F238E27FC236}">
                <a16:creationId xmlns:a16="http://schemas.microsoft.com/office/drawing/2014/main" id="{E374CF35-E976-6F89-6C9A-1A14D902A173}"/>
              </a:ext>
            </a:extLst>
          </p:cNvPr>
          <p:cNvSpPr>
            <a:spLocks noGrp="1"/>
          </p:cNvSpPr>
          <p:nvPr>
            <p:ph idx="1"/>
          </p:nvPr>
        </p:nvSpPr>
        <p:spPr/>
        <p:txBody>
          <a:bodyPr/>
          <a:lstStyle/>
          <a:p>
            <a:pPr marL="0" indent="0">
              <a:buNone/>
            </a:pPr>
            <a:r>
              <a:rPr lang="en-GB">
                <a:solidFill>
                  <a:srgbClr val="031B44"/>
                </a:solidFill>
                <a:latin typeface="Nunito Sans" pitchFamily="2" charset="0"/>
              </a:rPr>
              <a:t>“T</a:t>
            </a:r>
            <a:r>
              <a:rPr lang="en-GB" i="0">
                <a:solidFill>
                  <a:srgbClr val="031B44"/>
                </a:solidFill>
                <a:effectLst/>
                <a:latin typeface="Nunito Sans" pitchFamily="2" charset="0"/>
              </a:rPr>
              <a:t>he process by which autonomous weapon systems function: brings risks of harm for those affected by armed conflict, both </a:t>
            </a:r>
            <a:r>
              <a:rPr lang="en-GB" b="1" u="sng">
                <a:solidFill>
                  <a:srgbClr val="031B44"/>
                </a:solidFill>
                <a:effectLst/>
                <a:latin typeface="Nunito Sans" pitchFamily="2" charset="0"/>
              </a:rPr>
              <a:t>civilians and combatants</a:t>
            </a:r>
            <a:r>
              <a:rPr lang="en-GB" i="0">
                <a:solidFill>
                  <a:srgbClr val="031B44"/>
                </a:solidFill>
                <a:effectLst/>
                <a:latin typeface="Nunito Sans" pitchFamily="2" charset="0"/>
              </a:rPr>
              <a:t>, as well as dangers of </a:t>
            </a:r>
            <a:r>
              <a:rPr lang="en-GB" b="1" u="sng">
                <a:solidFill>
                  <a:srgbClr val="031B44"/>
                </a:solidFill>
                <a:effectLst/>
                <a:latin typeface="Nunito Sans" pitchFamily="2" charset="0"/>
              </a:rPr>
              <a:t>conflict escalation</a:t>
            </a:r>
            <a:r>
              <a:rPr lang="en-GB" i="0">
                <a:solidFill>
                  <a:srgbClr val="031B44"/>
                </a:solidFill>
                <a:effectLst/>
                <a:latin typeface="Nunito Sans" pitchFamily="2" charset="0"/>
              </a:rPr>
              <a:t>; raises challenges for compliance with international law, including international humanitarian law, notably; </a:t>
            </a:r>
            <a:r>
              <a:rPr lang="en-GB" b="1" u="sng">
                <a:solidFill>
                  <a:srgbClr val="031B44"/>
                </a:solidFill>
                <a:effectLst/>
                <a:latin typeface="Nunito Sans" pitchFamily="2" charset="0"/>
              </a:rPr>
              <a:t>the rules on the conduct of hostilities for the protection of civilians; and raises fundamental ethical concerns for humanity</a:t>
            </a:r>
            <a:r>
              <a:rPr lang="en-GB" i="0">
                <a:solidFill>
                  <a:srgbClr val="031B44"/>
                </a:solidFill>
                <a:effectLst/>
                <a:latin typeface="Nunito Sans" pitchFamily="2" charset="0"/>
              </a:rPr>
              <a:t>, in effect substituting human decisions about life and death with sensor, software and machine processes.”</a:t>
            </a:r>
            <a:endParaRPr lang="en-GB"/>
          </a:p>
        </p:txBody>
      </p:sp>
    </p:spTree>
    <p:extLst>
      <p:ext uri="{BB962C8B-B14F-4D97-AF65-F5344CB8AC3E}">
        <p14:creationId xmlns:p14="http://schemas.microsoft.com/office/powerpoint/2010/main" val="3843431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27BCF-9A2C-0746-E429-1D60801F215D}"/>
              </a:ext>
            </a:extLst>
          </p:cNvPr>
          <p:cNvSpPr>
            <a:spLocks noGrp="1"/>
          </p:cNvSpPr>
          <p:nvPr>
            <p:ph type="title"/>
          </p:nvPr>
        </p:nvSpPr>
        <p:spPr/>
        <p:txBody>
          <a:bodyPr/>
          <a:lstStyle/>
          <a:p>
            <a:r>
              <a:rPr lang="en-GB" b="1"/>
              <a:t>Machine Learning is your Friend</a:t>
            </a:r>
          </a:p>
        </p:txBody>
      </p:sp>
      <p:sp>
        <p:nvSpPr>
          <p:cNvPr id="3" name="Content Placeholder 2">
            <a:extLst>
              <a:ext uri="{FF2B5EF4-FFF2-40B4-BE49-F238E27FC236}">
                <a16:creationId xmlns:a16="http://schemas.microsoft.com/office/drawing/2014/main" id="{B317D96A-DEB2-4B9E-7961-2B63B7BC56AF}"/>
              </a:ext>
            </a:extLst>
          </p:cNvPr>
          <p:cNvSpPr>
            <a:spLocks noGrp="1"/>
          </p:cNvSpPr>
          <p:nvPr>
            <p:ph idx="1"/>
          </p:nvPr>
        </p:nvSpPr>
        <p:spPr/>
        <p:txBody>
          <a:bodyPr>
            <a:normAutofit/>
          </a:bodyPr>
          <a:lstStyle/>
          <a:p>
            <a:r>
              <a:rPr lang="en-GB" sz="1800" dirty="0"/>
              <a:t>Machine Learning and A.I are subtly different</a:t>
            </a:r>
          </a:p>
          <a:p>
            <a:r>
              <a:rPr lang="en-GB" sz="1800" dirty="0"/>
              <a:t>Machine learning gives you more control over your data</a:t>
            </a:r>
          </a:p>
          <a:p>
            <a:r>
              <a:rPr lang="en-GB" sz="1800" dirty="0"/>
              <a:t>You can Programme your own ML algorithm but unless you have high levels of knowledge/ skill in Maths, statistics and computer programming it may be more trouble than its worth.</a:t>
            </a:r>
          </a:p>
          <a:p>
            <a:r>
              <a:rPr lang="en-GB" sz="1800" dirty="0"/>
              <a:t>MATLAB can help you in this regard, for basic ML applications it is a very powerful and easily used tool.</a:t>
            </a:r>
          </a:p>
          <a:p>
            <a:endParaRPr lang="en-GB" sz="1800" dirty="0"/>
          </a:p>
        </p:txBody>
      </p:sp>
      <p:sp>
        <p:nvSpPr>
          <p:cNvPr id="4" name="Date Placeholder 3">
            <a:extLst>
              <a:ext uri="{FF2B5EF4-FFF2-40B4-BE49-F238E27FC236}">
                <a16:creationId xmlns:a16="http://schemas.microsoft.com/office/drawing/2014/main" id="{D9D753E0-6BD9-B54E-0496-C4398BF321C3}"/>
              </a:ext>
            </a:extLst>
          </p:cNvPr>
          <p:cNvSpPr>
            <a:spLocks noGrp="1"/>
          </p:cNvSpPr>
          <p:nvPr>
            <p:ph type="dt" sz="half" idx="10"/>
          </p:nvPr>
        </p:nvSpPr>
        <p:spPr/>
        <p:txBody>
          <a:bodyPr/>
          <a:lstStyle/>
          <a:p>
            <a:pPr rtl="0"/>
            <a:fld id="{6AF379E8-AC6C-43B9-9222-BDF0AF9336F0}" type="datetime1">
              <a:rPr lang="en-US" smtClean="0"/>
              <a:t>10/2/2025</a:t>
            </a:fld>
            <a:endParaRPr lang="en-US"/>
          </a:p>
        </p:txBody>
      </p:sp>
    </p:spTree>
    <p:extLst>
      <p:ext uri="{BB962C8B-B14F-4D97-AF65-F5344CB8AC3E}">
        <p14:creationId xmlns:p14="http://schemas.microsoft.com/office/powerpoint/2010/main" val="2125099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D9EC9F-DDA1-2B76-CFD7-CCD104D6F339}"/>
              </a:ext>
            </a:extLst>
          </p:cNvPr>
          <p:cNvSpPr>
            <a:spLocks noGrp="1"/>
          </p:cNvSpPr>
          <p:nvPr>
            <p:ph type="title"/>
          </p:nvPr>
        </p:nvSpPr>
        <p:spPr/>
        <p:txBody>
          <a:bodyPr/>
          <a:lstStyle/>
          <a:p>
            <a:r>
              <a:rPr lang="en-GB" dirty="0"/>
              <a:t>MATLAB</a:t>
            </a:r>
          </a:p>
        </p:txBody>
      </p:sp>
      <p:sp>
        <p:nvSpPr>
          <p:cNvPr id="5" name="Text Placeholder 4">
            <a:extLst>
              <a:ext uri="{FF2B5EF4-FFF2-40B4-BE49-F238E27FC236}">
                <a16:creationId xmlns:a16="http://schemas.microsoft.com/office/drawing/2014/main" id="{2C2ABD2B-B58B-8CF6-2F94-059F3E776DE6}"/>
              </a:ext>
            </a:extLst>
          </p:cNvPr>
          <p:cNvSpPr>
            <a:spLocks noGrp="1"/>
          </p:cNvSpPr>
          <p:nvPr>
            <p:ph type="body" idx="1"/>
          </p:nvPr>
        </p:nvSpPr>
        <p:spPr/>
        <p:txBody>
          <a:bodyPr/>
          <a:lstStyle/>
          <a:p>
            <a:r>
              <a:rPr lang="en-GB" dirty="0"/>
              <a:t>A basic guide for the uninitiated </a:t>
            </a:r>
          </a:p>
        </p:txBody>
      </p:sp>
      <p:pic>
        <p:nvPicPr>
          <p:cNvPr id="1026" name="Picture 2" descr="MATLAB For Dummies">
            <a:extLst>
              <a:ext uri="{FF2B5EF4-FFF2-40B4-BE49-F238E27FC236}">
                <a16:creationId xmlns:a16="http://schemas.microsoft.com/office/drawing/2014/main" id="{CAD9238A-2E15-89DA-3C6B-F2951BD90C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360262">
            <a:off x="8459036" y="1214428"/>
            <a:ext cx="2908995" cy="364764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42B3A8E-7E4A-8065-444E-3EFE92381F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747806">
            <a:off x="4900770" y="1570029"/>
            <a:ext cx="2901769" cy="4149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7795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EB33903-F695-57F8-53FA-3CC1F2401235}"/>
              </a:ext>
            </a:extLst>
          </p:cNvPr>
          <p:cNvSpPr>
            <a:spLocks noGrp="1"/>
          </p:cNvSpPr>
          <p:nvPr>
            <p:ph type="title"/>
          </p:nvPr>
        </p:nvSpPr>
        <p:spPr/>
        <p:txBody>
          <a:bodyPr/>
          <a:lstStyle/>
          <a:p>
            <a:r>
              <a:rPr lang="en-GB" dirty="0"/>
              <a:t>What The F**k is MATLAB?</a:t>
            </a:r>
          </a:p>
        </p:txBody>
      </p:sp>
      <p:sp>
        <p:nvSpPr>
          <p:cNvPr id="5" name="Content Placeholder 4">
            <a:extLst>
              <a:ext uri="{FF2B5EF4-FFF2-40B4-BE49-F238E27FC236}">
                <a16:creationId xmlns:a16="http://schemas.microsoft.com/office/drawing/2014/main" id="{F032759A-E168-2A7D-C848-DE2CB2CC35F2}"/>
              </a:ext>
            </a:extLst>
          </p:cNvPr>
          <p:cNvSpPr>
            <a:spLocks noGrp="1"/>
          </p:cNvSpPr>
          <p:nvPr>
            <p:ph idx="1"/>
          </p:nvPr>
        </p:nvSpPr>
        <p:spPr/>
        <p:txBody>
          <a:bodyPr/>
          <a:lstStyle/>
          <a:p>
            <a:r>
              <a:rPr lang="en-GB" dirty="0"/>
              <a:t>MATLAB is the younger, tech-savvy Gen A equivalent to Excels Gen X.</a:t>
            </a:r>
          </a:p>
          <a:p>
            <a:pPr lvl="1"/>
            <a:r>
              <a:rPr lang="en-GB" dirty="0"/>
              <a:t>Speaks a completely different language </a:t>
            </a:r>
          </a:p>
          <a:p>
            <a:pPr lvl="1"/>
            <a:r>
              <a:rPr lang="en-GB" dirty="0"/>
              <a:t>Refuses to work unless everything is spelled out correctly</a:t>
            </a:r>
          </a:p>
          <a:p>
            <a:pPr lvl="1"/>
            <a:r>
              <a:rPr lang="en-GB" dirty="0"/>
              <a:t>Will not make life easy for you unless you keep it on a tight leash.</a:t>
            </a:r>
          </a:p>
          <a:p>
            <a:pPr lvl="1"/>
            <a:endParaRPr lang="en-GB" dirty="0"/>
          </a:p>
          <a:p>
            <a:r>
              <a:rPr lang="en-GB" dirty="0"/>
              <a:t>MATLAB is a specialist data handling programme that is more accessible than others such as Python or R. </a:t>
            </a:r>
          </a:p>
          <a:p>
            <a:r>
              <a:rPr lang="en-GB" dirty="0"/>
              <a:t>MATLAB allows you to use advanced processes like Machine Learning in a more user friendly environment. </a:t>
            </a:r>
          </a:p>
          <a:p>
            <a:endParaRPr lang="en-GB" dirty="0"/>
          </a:p>
        </p:txBody>
      </p:sp>
    </p:spTree>
    <p:extLst>
      <p:ext uri="{BB962C8B-B14F-4D97-AF65-F5344CB8AC3E}">
        <p14:creationId xmlns:p14="http://schemas.microsoft.com/office/powerpoint/2010/main" val="2686398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1DC17-89B1-D823-2F6C-E21D14861439}"/>
              </a:ext>
            </a:extLst>
          </p:cNvPr>
          <p:cNvSpPr>
            <a:spLocks noGrp="1"/>
          </p:cNvSpPr>
          <p:nvPr>
            <p:ph type="title"/>
          </p:nvPr>
        </p:nvSpPr>
        <p:spPr/>
        <p:txBody>
          <a:bodyPr/>
          <a:lstStyle/>
          <a:p>
            <a:r>
              <a:rPr lang="en-GB"/>
              <a:t>MATLAB Screen Basics</a:t>
            </a:r>
            <a:endParaRPr lang="en-GB" dirty="0"/>
          </a:p>
        </p:txBody>
      </p:sp>
      <p:sp>
        <p:nvSpPr>
          <p:cNvPr id="3" name="Content Placeholder 2">
            <a:extLst>
              <a:ext uri="{FF2B5EF4-FFF2-40B4-BE49-F238E27FC236}">
                <a16:creationId xmlns:a16="http://schemas.microsoft.com/office/drawing/2014/main" id="{D266BA61-C092-9A34-FB40-4478A4534DAD}"/>
              </a:ext>
            </a:extLst>
          </p:cNvPr>
          <p:cNvSpPr>
            <a:spLocks noGrp="1"/>
          </p:cNvSpPr>
          <p:nvPr>
            <p:ph idx="1"/>
          </p:nvPr>
        </p:nvSpPr>
        <p:spPr>
          <a:xfrm>
            <a:off x="612647" y="1715532"/>
            <a:ext cx="3933227" cy="4593828"/>
          </a:xfrm>
        </p:spPr>
        <p:txBody>
          <a:bodyPr/>
          <a:lstStyle/>
          <a:p>
            <a:r>
              <a:rPr lang="en-GB" dirty="0"/>
              <a:t>MATLAB’s home screen comprises of the menu bar and several control boxes.</a:t>
            </a:r>
          </a:p>
          <a:p>
            <a:r>
              <a:rPr lang="en-GB" dirty="0"/>
              <a:t>The important boxes are:</a:t>
            </a:r>
          </a:p>
          <a:p>
            <a:pPr lvl="1"/>
            <a:r>
              <a:rPr lang="en-GB" dirty="0"/>
              <a:t>Current Files</a:t>
            </a:r>
          </a:p>
          <a:p>
            <a:pPr lvl="1"/>
            <a:r>
              <a:rPr lang="en-GB" dirty="0"/>
              <a:t>Command Window</a:t>
            </a:r>
          </a:p>
          <a:p>
            <a:pPr lvl="1"/>
            <a:r>
              <a:rPr lang="en-GB" dirty="0"/>
              <a:t>Function Details</a:t>
            </a:r>
          </a:p>
          <a:p>
            <a:r>
              <a:rPr lang="en-GB" dirty="0"/>
              <a:t>These are the windows we will use today and provide basic functionality. </a:t>
            </a:r>
          </a:p>
        </p:txBody>
      </p:sp>
      <p:pic>
        <p:nvPicPr>
          <p:cNvPr id="1026" name="Picture 2">
            <a:extLst>
              <a:ext uri="{FF2B5EF4-FFF2-40B4-BE49-F238E27FC236}">
                <a16:creationId xmlns:a16="http://schemas.microsoft.com/office/drawing/2014/main" id="{19EEBAE0-DA68-15A6-74C0-73C45EBBDE33}"/>
              </a:ex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3748" y="1114769"/>
            <a:ext cx="6442168" cy="5194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5054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25452-22A3-DA68-8BD8-F6FBC562D1E2}"/>
              </a:ext>
            </a:extLst>
          </p:cNvPr>
          <p:cNvSpPr>
            <a:spLocks noGrp="1"/>
          </p:cNvSpPr>
          <p:nvPr>
            <p:ph type="title"/>
          </p:nvPr>
        </p:nvSpPr>
        <p:spPr/>
        <p:txBody>
          <a:bodyPr/>
          <a:lstStyle/>
          <a:p>
            <a:r>
              <a:rPr lang="en-GB" dirty="0"/>
              <a:t>Coding In MATLAB</a:t>
            </a:r>
          </a:p>
        </p:txBody>
      </p:sp>
      <p:sp>
        <p:nvSpPr>
          <p:cNvPr id="3" name="Content Placeholder 2">
            <a:extLst>
              <a:ext uri="{FF2B5EF4-FFF2-40B4-BE49-F238E27FC236}">
                <a16:creationId xmlns:a16="http://schemas.microsoft.com/office/drawing/2014/main" id="{003CFBEE-BF7B-8B20-7F9F-754AA1DC8F8F}"/>
              </a:ext>
            </a:extLst>
          </p:cNvPr>
          <p:cNvSpPr>
            <a:spLocks noGrp="1"/>
          </p:cNvSpPr>
          <p:nvPr>
            <p:ph idx="1"/>
          </p:nvPr>
        </p:nvSpPr>
        <p:spPr/>
        <p:txBody>
          <a:bodyPr/>
          <a:lstStyle/>
          <a:p>
            <a:r>
              <a:rPr lang="en-GB" dirty="0"/>
              <a:t>Coding in MATLAB requires knowledge of the MATLAB programming language.</a:t>
            </a:r>
          </a:p>
          <a:p>
            <a:r>
              <a:rPr lang="en-GB" dirty="0"/>
              <a:t>I will not be teaching you the programming language.</a:t>
            </a:r>
          </a:p>
          <a:p>
            <a:pPr lvl="1"/>
            <a:r>
              <a:rPr lang="en-GB" dirty="0"/>
              <a:t>Books and online resources are available </a:t>
            </a:r>
          </a:p>
          <a:p>
            <a:pPr lvl="1"/>
            <a:r>
              <a:rPr lang="en-GB" dirty="0"/>
              <a:t>This is designed to give you a flavour of how it works.</a:t>
            </a:r>
          </a:p>
          <a:p>
            <a:pPr marL="0" indent="0">
              <a:buNone/>
            </a:pPr>
            <a:r>
              <a:rPr lang="en-GB" dirty="0"/>
              <a:t> </a:t>
            </a:r>
          </a:p>
        </p:txBody>
      </p:sp>
    </p:spTree>
    <p:extLst>
      <p:ext uri="{BB962C8B-B14F-4D97-AF65-F5344CB8AC3E}">
        <p14:creationId xmlns:p14="http://schemas.microsoft.com/office/powerpoint/2010/main" val="505398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0F6E-F3FB-EF16-9782-EB0157207466}"/>
              </a:ext>
            </a:extLst>
          </p:cNvPr>
          <p:cNvSpPr>
            <a:spLocks noGrp="1"/>
          </p:cNvSpPr>
          <p:nvPr>
            <p:ph type="title"/>
          </p:nvPr>
        </p:nvSpPr>
        <p:spPr/>
        <p:txBody>
          <a:bodyPr/>
          <a:lstStyle/>
          <a:p>
            <a:r>
              <a:rPr lang="en-GB" b="1"/>
              <a:t>MATLAB machine learning toolkit</a:t>
            </a:r>
          </a:p>
        </p:txBody>
      </p:sp>
      <p:sp>
        <p:nvSpPr>
          <p:cNvPr id="3" name="Content Placeholder 2">
            <a:extLst>
              <a:ext uri="{FF2B5EF4-FFF2-40B4-BE49-F238E27FC236}">
                <a16:creationId xmlns:a16="http://schemas.microsoft.com/office/drawing/2014/main" id="{74562280-6305-0F03-ABDF-8F5346CCC866}"/>
              </a:ext>
            </a:extLst>
          </p:cNvPr>
          <p:cNvSpPr>
            <a:spLocks noGrp="1"/>
          </p:cNvSpPr>
          <p:nvPr>
            <p:ph idx="1"/>
          </p:nvPr>
        </p:nvSpPr>
        <p:spPr/>
        <p:txBody>
          <a:bodyPr>
            <a:normAutofit/>
          </a:bodyPr>
          <a:lstStyle/>
          <a:p>
            <a:r>
              <a:rPr lang="en-GB" sz="1800" dirty="0"/>
              <a:t>Machine learning toolkit can help you with problems of:</a:t>
            </a:r>
          </a:p>
          <a:p>
            <a:pPr lvl="1"/>
            <a:r>
              <a:rPr lang="en-GB" sz="1600" dirty="0"/>
              <a:t>Regression (Prediction)</a:t>
            </a:r>
          </a:p>
          <a:p>
            <a:pPr lvl="1"/>
            <a:r>
              <a:rPr lang="en-GB" sz="1600" dirty="0"/>
              <a:t>Classification</a:t>
            </a:r>
          </a:p>
          <a:p>
            <a:endParaRPr lang="en-GB" sz="1800" dirty="0"/>
          </a:p>
          <a:p>
            <a:r>
              <a:rPr lang="en-GB" sz="1800" dirty="0"/>
              <a:t>We are going to explore a dataset with MATLAB and its machine learning toolkit.</a:t>
            </a:r>
          </a:p>
          <a:p>
            <a:endParaRPr lang="en-GB" sz="1800" dirty="0"/>
          </a:p>
          <a:p>
            <a:r>
              <a:rPr lang="en-GB" sz="1800" dirty="0"/>
              <a:t>Open the Moodle page for this module and download the excel file from session 3</a:t>
            </a:r>
          </a:p>
          <a:p>
            <a:r>
              <a:rPr lang="en-GB" sz="1800" dirty="0"/>
              <a:t>Open MATLAB on your University Computer.</a:t>
            </a:r>
          </a:p>
          <a:p>
            <a:endParaRPr lang="en-GB" dirty="0"/>
          </a:p>
        </p:txBody>
      </p:sp>
      <p:sp>
        <p:nvSpPr>
          <p:cNvPr id="4" name="Date Placeholder 3">
            <a:extLst>
              <a:ext uri="{FF2B5EF4-FFF2-40B4-BE49-F238E27FC236}">
                <a16:creationId xmlns:a16="http://schemas.microsoft.com/office/drawing/2014/main" id="{B22043B1-16DE-3FFD-2CD9-C15668E99D61}"/>
              </a:ext>
            </a:extLst>
          </p:cNvPr>
          <p:cNvSpPr>
            <a:spLocks noGrp="1"/>
          </p:cNvSpPr>
          <p:nvPr>
            <p:ph type="dt" sz="half" idx="10"/>
          </p:nvPr>
        </p:nvSpPr>
        <p:spPr/>
        <p:txBody>
          <a:bodyPr/>
          <a:lstStyle/>
          <a:p>
            <a:pPr rtl="0"/>
            <a:fld id="{6AF379E8-AC6C-43B9-9222-BDF0AF9336F0}" type="datetime1">
              <a:rPr lang="en-US" smtClean="0"/>
              <a:t>10/2/2025</a:t>
            </a:fld>
            <a:endParaRPr lang="en-US"/>
          </a:p>
        </p:txBody>
      </p:sp>
    </p:spTree>
    <p:extLst>
      <p:ext uri="{BB962C8B-B14F-4D97-AF65-F5344CB8AC3E}">
        <p14:creationId xmlns:p14="http://schemas.microsoft.com/office/powerpoint/2010/main" val="2721237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4A42E-98BC-9122-0AEF-0AD96FA79801}"/>
              </a:ext>
            </a:extLst>
          </p:cNvPr>
          <p:cNvSpPr>
            <a:spLocks noGrp="1"/>
          </p:cNvSpPr>
          <p:nvPr>
            <p:ph type="title"/>
          </p:nvPr>
        </p:nvSpPr>
        <p:spPr/>
        <p:txBody>
          <a:bodyPr/>
          <a:lstStyle/>
          <a:p>
            <a:r>
              <a:rPr lang="en-US" b="1"/>
              <a:t>Step One – Getting your Data in MATLAB</a:t>
            </a:r>
          </a:p>
        </p:txBody>
      </p:sp>
      <p:sp>
        <p:nvSpPr>
          <p:cNvPr id="3" name="Content Placeholder 2">
            <a:extLst>
              <a:ext uri="{FF2B5EF4-FFF2-40B4-BE49-F238E27FC236}">
                <a16:creationId xmlns:a16="http://schemas.microsoft.com/office/drawing/2014/main" id="{26352E19-36AF-18CA-6DDF-AB91223CD1AB}"/>
              </a:ext>
            </a:extLst>
          </p:cNvPr>
          <p:cNvSpPr>
            <a:spLocks noGrp="1"/>
          </p:cNvSpPr>
          <p:nvPr>
            <p:ph idx="1"/>
          </p:nvPr>
        </p:nvSpPr>
        <p:spPr/>
        <p:txBody>
          <a:bodyPr vert="horz" lIns="91440" tIns="45720" rIns="91440" bIns="45720" rtlCol="0" anchor="t">
            <a:normAutofit/>
          </a:bodyPr>
          <a:lstStyle/>
          <a:p>
            <a:r>
              <a:rPr lang="en-US"/>
              <a:t>Open MATLAB 2023</a:t>
            </a:r>
          </a:p>
          <a:p>
            <a:pPr>
              <a:buClr>
                <a:srgbClr val="262626"/>
              </a:buClr>
            </a:pPr>
            <a:r>
              <a:rPr lang="en-US"/>
              <a:t>Go 'APPS'</a:t>
            </a:r>
          </a:p>
          <a:p>
            <a:pPr>
              <a:buClr>
                <a:srgbClr val="262626"/>
              </a:buClr>
            </a:pPr>
            <a:r>
              <a:rPr lang="en-US"/>
              <a:t>Open 'Machine Learning Toolkit: Regression Learner'</a:t>
            </a:r>
          </a:p>
          <a:p>
            <a:pPr>
              <a:buClr>
                <a:srgbClr val="262626"/>
              </a:buClr>
            </a:pPr>
            <a:r>
              <a:rPr lang="en-US"/>
              <a:t>Go back to main page</a:t>
            </a:r>
          </a:p>
          <a:p>
            <a:pPr>
              <a:buClr>
                <a:srgbClr val="262626"/>
              </a:buClr>
            </a:pPr>
            <a:r>
              <a:rPr lang="en-US"/>
              <a:t>Click Import Data</a:t>
            </a:r>
          </a:p>
          <a:p>
            <a:pPr lvl="1">
              <a:buClr>
                <a:srgbClr val="262626"/>
              </a:buClr>
              <a:buFont typeface="Courier New" pitchFamily="18" charset="0"/>
              <a:buChar char="o"/>
            </a:pPr>
            <a:r>
              <a:rPr lang="en-US" b="1" i="1"/>
              <a:t>Listen to Marks instructions</a:t>
            </a:r>
          </a:p>
          <a:p>
            <a:pPr>
              <a:buClr>
                <a:srgbClr val="262626"/>
              </a:buClr>
            </a:pPr>
            <a:r>
              <a:rPr lang="en-US"/>
              <a:t>Double Click on '</a:t>
            </a:r>
            <a:r>
              <a:rPr lang="en-US" err="1"/>
              <a:t>MarksData</a:t>
            </a:r>
            <a:r>
              <a:rPr lang="en-US"/>
              <a:t>' in the workspace</a:t>
            </a:r>
          </a:p>
          <a:p>
            <a:pPr>
              <a:buClr>
                <a:srgbClr val="262626"/>
              </a:buClr>
            </a:pPr>
            <a:endParaRPr lang="en-US"/>
          </a:p>
        </p:txBody>
      </p:sp>
      <p:sp>
        <p:nvSpPr>
          <p:cNvPr id="4" name="Date Placeholder 3">
            <a:extLst>
              <a:ext uri="{FF2B5EF4-FFF2-40B4-BE49-F238E27FC236}">
                <a16:creationId xmlns:a16="http://schemas.microsoft.com/office/drawing/2014/main" id="{9BEB0F8D-0130-5C0C-9B54-98786D237F55}"/>
              </a:ext>
            </a:extLst>
          </p:cNvPr>
          <p:cNvSpPr>
            <a:spLocks noGrp="1"/>
          </p:cNvSpPr>
          <p:nvPr>
            <p:ph type="dt" sz="half" idx="10"/>
          </p:nvPr>
        </p:nvSpPr>
        <p:spPr/>
        <p:txBody>
          <a:bodyPr/>
          <a:lstStyle/>
          <a:p>
            <a:pPr rtl="0"/>
            <a:fld id="{6AF379E8-AC6C-43B9-9222-BDF0AF9336F0}" type="datetime1">
              <a:rPr lang="en-US" smtClean="0"/>
              <a:t>10/2/2025</a:t>
            </a:fld>
            <a:endParaRPr lang="en-US"/>
          </a:p>
        </p:txBody>
      </p:sp>
    </p:spTree>
    <p:extLst>
      <p:ext uri="{BB962C8B-B14F-4D97-AF65-F5344CB8AC3E}">
        <p14:creationId xmlns:p14="http://schemas.microsoft.com/office/powerpoint/2010/main" val="4274043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BB071-82AA-0E1B-8EBF-94C310D45E97}"/>
              </a:ext>
            </a:extLst>
          </p:cNvPr>
          <p:cNvSpPr>
            <a:spLocks noGrp="1"/>
          </p:cNvSpPr>
          <p:nvPr>
            <p:ph type="title"/>
          </p:nvPr>
        </p:nvSpPr>
        <p:spPr/>
        <p:txBody>
          <a:bodyPr/>
          <a:lstStyle/>
          <a:p>
            <a:r>
              <a:rPr lang="en-GB" b="1"/>
              <a:t>The Curse of Dimensionality</a:t>
            </a:r>
          </a:p>
        </p:txBody>
      </p:sp>
      <p:sp>
        <p:nvSpPr>
          <p:cNvPr id="3" name="Content Placeholder 2">
            <a:extLst>
              <a:ext uri="{FF2B5EF4-FFF2-40B4-BE49-F238E27FC236}">
                <a16:creationId xmlns:a16="http://schemas.microsoft.com/office/drawing/2014/main" id="{87FA5D07-2A37-B84A-3F45-446C30D2C7AC}"/>
              </a:ext>
            </a:extLst>
          </p:cNvPr>
          <p:cNvSpPr>
            <a:spLocks noGrp="1"/>
          </p:cNvSpPr>
          <p:nvPr>
            <p:ph idx="1"/>
          </p:nvPr>
        </p:nvSpPr>
        <p:spPr/>
        <p:txBody>
          <a:bodyPr vert="horz" lIns="91440" tIns="45720" rIns="91440" bIns="45720" rtlCol="0" anchor="t">
            <a:normAutofit/>
          </a:bodyPr>
          <a:lstStyle/>
          <a:p>
            <a:r>
              <a:rPr lang="en-GB" sz="2000"/>
              <a:t>The issue we have when using machine learning is that it is only as good as the people programming it.</a:t>
            </a:r>
          </a:p>
          <a:p>
            <a:r>
              <a:rPr lang="en-GB" sz="2000"/>
              <a:t>This means that it runs into the same issues with data that we have.</a:t>
            </a:r>
          </a:p>
          <a:p>
            <a:r>
              <a:rPr lang="en-GB" sz="2000"/>
              <a:t>There are some objective ways to deal with this issue.</a:t>
            </a:r>
          </a:p>
          <a:p>
            <a:pPr lvl="1"/>
            <a:r>
              <a:rPr lang="en-GB" sz="1800"/>
              <a:t>K-Fold cross validation</a:t>
            </a:r>
          </a:p>
          <a:p>
            <a:pPr lvl="1"/>
            <a:r>
              <a:rPr lang="en-GB" sz="1800"/>
              <a:t>Principle Component Analysis</a:t>
            </a:r>
          </a:p>
          <a:p>
            <a:pPr lvl="1"/>
            <a:r>
              <a:rPr lang="en-GB" sz="1800"/>
              <a:t>LOOP</a:t>
            </a:r>
          </a:p>
          <a:p>
            <a:pPr lvl="1"/>
            <a:r>
              <a:rPr lang="en-GB" sz="1800"/>
              <a:t>Machine Learning algorithms</a:t>
            </a:r>
          </a:p>
          <a:p>
            <a:pPr>
              <a:buClr>
                <a:srgbClr val="262626"/>
              </a:buClr>
            </a:pPr>
            <a:r>
              <a:rPr lang="en-GB" sz="2000"/>
              <a:t>We need to find out how many dimensions we are working in</a:t>
            </a:r>
          </a:p>
          <a:p>
            <a:pPr lvl="1"/>
            <a:endParaRPr lang="en-GB"/>
          </a:p>
        </p:txBody>
      </p:sp>
      <p:sp>
        <p:nvSpPr>
          <p:cNvPr id="4" name="Date Placeholder 3">
            <a:extLst>
              <a:ext uri="{FF2B5EF4-FFF2-40B4-BE49-F238E27FC236}">
                <a16:creationId xmlns:a16="http://schemas.microsoft.com/office/drawing/2014/main" id="{CC95EC80-594A-DD42-FBED-8D3A87502035}"/>
              </a:ext>
            </a:extLst>
          </p:cNvPr>
          <p:cNvSpPr>
            <a:spLocks noGrp="1"/>
          </p:cNvSpPr>
          <p:nvPr>
            <p:ph type="dt" sz="half" idx="10"/>
          </p:nvPr>
        </p:nvSpPr>
        <p:spPr/>
        <p:txBody>
          <a:bodyPr/>
          <a:lstStyle/>
          <a:p>
            <a:pPr rtl="0"/>
            <a:fld id="{6AF379E8-AC6C-43B9-9222-BDF0AF9336F0}" type="datetime1">
              <a:rPr lang="en-US" smtClean="0"/>
              <a:t>10/2/2025</a:t>
            </a:fld>
            <a:endParaRPr lang="en-US"/>
          </a:p>
        </p:txBody>
      </p:sp>
    </p:spTree>
    <p:extLst>
      <p:ext uri="{BB962C8B-B14F-4D97-AF65-F5344CB8AC3E}">
        <p14:creationId xmlns:p14="http://schemas.microsoft.com/office/powerpoint/2010/main" val="3039640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BEC49-6D13-6CBE-FF33-473F008AA198}"/>
              </a:ext>
            </a:extLst>
          </p:cNvPr>
          <p:cNvSpPr>
            <a:spLocks noGrp="1"/>
          </p:cNvSpPr>
          <p:nvPr>
            <p:ph type="title"/>
          </p:nvPr>
        </p:nvSpPr>
        <p:spPr/>
        <p:txBody>
          <a:bodyPr/>
          <a:lstStyle/>
          <a:p>
            <a:r>
              <a:rPr lang="en-GB" b="1"/>
              <a:t>Overfitting</a:t>
            </a:r>
          </a:p>
        </p:txBody>
      </p:sp>
      <p:sp>
        <p:nvSpPr>
          <p:cNvPr id="3" name="Content Placeholder 2">
            <a:extLst>
              <a:ext uri="{FF2B5EF4-FFF2-40B4-BE49-F238E27FC236}">
                <a16:creationId xmlns:a16="http://schemas.microsoft.com/office/drawing/2014/main" id="{E6579896-42A8-DCC0-9E3B-64AD82D0E457}"/>
              </a:ext>
            </a:extLst>
          </p:cNvPr>
          <p:cNvSpPr>
            <a:spLocks noGrp="1"/>
          </p:cNvSpPr>
          <p:nvPr>
            <p:ph idx="1"/>
          </p:nvPr>
        </p:nvSpPr>
        <p:spPr/>
        <p:txBody>
          <a:bodyPr>
            <a:normAutofit/>
          </a:bodyPr>
          <a:lstStyle/>
          <a:p>
            <a:r>
              <a:rPr lang="en-GB" sz="2000"/>
              <a:t>Overfitting occurs when the model perfectly predicts the test datasets but then fails on new data.</a:t>
            </a:r>
          </a:p>
          <a:p>
            <a:r>
              <a:rPr lang="en-GB" sz="2000"/>
              <a:t>This is usually due to having too many dimensions of data</a:t>
            </a:r>
          </a:p>
          <a:p>
            <a:r>
              <a:rPr lang="en-GB" sz="2000"/>
              <a:t>This means that the model won’t work on new data tested against the model </a:t>
            </a:r>
          </a:p>
          <a:p>
            <a:r>
              <a:rPr lang="en-GB" sz="2000"/>
              <a:t>This is why we need the model to generalise the data </a:t>
            </a:r>
          </a:p>
          <a:p>
            <a:r>
              <a:rPr lang="en-GB" sz="2000"/>
              <a:t>Too much generalisation and you will get the mean or median value with any data you put in </a:t>
            </a:r>
          </a:p>
          <a:p>
            <a:r>
              <a:rPr lang="en-GB" sz="2000"/>
              <a:t>Balance is key.</a:t>
            </a:r>
          </a:p>
        </p:txBody>
      </p:sp>
      <p:sp>
        <p:nvSpPr>
          <p:cNvPr id="4" name="Date Placeholder 3">
            <a:extLst>
              <a:ext uri="{FF2B5EF4-FFF2-40B4-BE49-F238E27FC236}">
                <a16:creationId xmlns:a16="http://schemas.microsoft.com/office/drawing/2014/main" id="{D3C41890-F6C4-6FF1-3954-5582936445F6}"/>
              </a:ext>
            </a:extLst>
          </p:cNvPr>
          <p:cNvSpPr>
            <a:spLocks noGrp="1"/>
          </p:cNvSpPr>
          <p:nvPr>
            <p:ph type="dt" sz="half" idx="10"/>
          </p:nvPr>
        </p:nvSpPr>
        <p:spPr/>
        <p:txBody>
          <a:bodyPr/>
          <a:lstStyle/>
          <a:p>
            <a:pPr rtl="0"/>
            <a:fld id="{6AF379E8-AC6C-43B9-9222-BDF0AF9336F0}" type="datetime1">
              <a:rPr lang="en-US" smtClean="0"/>
              <a:t>10/2/2025</a:t>
            </a:fld>
            <a:endParaRPr lang="en-US"/>
          </a:p>
        </p:txBody>
      </p:sp>
    </p:spTree>
    <p:extLst>
      <p:ext uri="{BB962C8B-B14F-4D97-AF65-F5344CB8AC3E}">
        <p14:creationId xmlns:p14="http://schemas.microsoft.com/office/powerpoint/2010/main" val="24993567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E6C6B-891E-8764-7E5A-6EFBB3F081AD}"/>
              </a:ext>
            </a:extLst>
          </p:cNvPr>
          <p:cNvSpPr>
            <a:spLocks noGrp="1"/>
          </p:cNvSpPr>
          <p:nvPr>
            <p:ph type="title"/>
          </p:nvPr>
        </p:nvSpPr>
        <p:spPr/>
        <p:txBody>
          <a:bodyPr/>
          <a:lstStyle/>
          <a:p>
            <a:r>
              <a:rPr lang="en-US" b="1"/>
              <a:t>Step 2 Correlation Plots</a:t>
            </a:r>
          </a:p>
        </p:txBody>
      </p:sp>
      <p:sp>
        <p:nvSpPr>
          <p:cNvPr id="3" name="Content Placeholder 2">
            <a:extLst>
              <a:ext uri="{FF2B5EF4-FFF2-40B4-BE49-F238E27FC236}">
                <a16:creationId xmlns:a16="http://schemas.microsoft.com/office/drawing/2014/main" id="{7722167B-E6ED-BBB9-D499-42DC1148ECE6}"/>
              </a:ext>
            </a:extLst>
          </p:cNvPr>
          <p:cNvSpPr>
            <a:spLocks noGrp="1"/>
          </p:cNvSpPr>
          <p:nvPr>
            <p:ph idx="1"/>
          </p:nvPr>
        </p:nvSpPr>
        <p:spPr/>
        <p:txBody>
          <a:bodyPr vert="horz" lIns="91440" tIns="45720" rIns="91440" bIns="45720" rtlCol="0" anchor="t">
            <a:normAutofit/>
          </a:bodyPr>
          <a:lstStyle/>
          <a:p>
            <a:r>
              <a:rPr lang="en-US" sz="2400"/>
              <a:t>In the Command Window</a:t>
            </a:r>
          </a:p>
          <a:p>
            <a:pPr lvl="1">
              <a:buClr>
                <a:srgbClr val="262626"/>
              </a:buClr>
              <a:buFont typeface="Courier New" pitchFamily="18" charset="0"/>
              <a:buChar char="o"/>
            </a:pPr>
            <a:r>
              <a:rPr lang="en-US" sz="2000"/>
              <a:t>Type:  </a:t>
            </a:r>
            <a:r>
              <a:rPr lang="en-US" sz="2000" b="1" err="1"/>
              <a:t>corrplot</a:t>
            </a:r>
            <a:r>
              <a:rPr lang="en-US" sz="2000" b="1"/>
              <a:t>(</a:t>
            </a:r>
            <a:r>
              <a:rPr lang="en-US" sz="2000" b="1" err="1"/>
              <a:t>MarksData</a:t>
            </a:r>
            <a:r>
              <a:rPr lang="en-US" sz="2000" b="1"/>
              <a:t>)</a:t>
            </a:r>
          </a:p>
          <a:p>
            <a:pPr>
              <a:buClr>
                <a:srgbClr val="262626"/>
              </a:buClr>
            </a:pPr>
            <a:r>
              <a:rPr lang="en-US" sz="2400"/>
              <a:t>You will see a correlation plot pop up with your data and the relationships each variable has.</a:t>
            </a:r>
          </a:p>
          <a:p>
            <a:pPr lvl="1">
              <a:buClr>
                <a:srgbClr val="262626"/>
              </a:buClr>
              <a:buFont typeface="Courier New" pitchFamily="18" charset="0"/>
              <a:buChar char="o"/>
            </a:pPr>
            <a:endParaRPr lang="en-US"/>
          </a:p>
        </p:txBody>
      </p:sp>
      <p:sp>
        <p:nvSpPr>
          <p:cNvPr id="4" name="Date Placeholder 3">
            <a:extLst>
              <a:ext uri="{FF2B5EF4-FFF2-40B4-BE49-F238E27FC236}">
                <a16:creationId xmlns:a16="http://schemas.microsoft.com/office/drawing/2014/main" id="{C10ADEFD-34E0-B798-16F7-5061DED0945C}"/>
              </a:ext>
            </a:extLst>
          </p:cNvPr>
          <p:cNvSpPr>
            <a:spLocks noGrp="1"/>
          </p:cNvSpPr>
          <p:nvPr>
            <p:ph type="dt" sz="half" idx="10"/>
          </p:nvPr>
        </p:nvSpPr>
        <p:spPr/>
        <p:txBody>
          <a:bodyPr/>
          <a:lstStyle/>
          <a:p>
            <a:pPr rtl="0"/>
            <a:fld id="{6AF379E8-AC6C-43B9-9222-BDF0AF9336F0}" type="datetime1">
              <a:rPr lang="en-US" smtClean="0"/>
              <a:t>10/2/2025</a:t>
            </a:fld>
            <a:endParaRPr lang="en-US"/>
          </a:p>
        </p:txBody>
      </p:sp>
    </p:spTree>
    <p:extLst>
      <p:ext uri="{BB962C8B-B14F-4D97-AF65-F5344CB8AC3E}">
        <p14:creationId xmlns:p14="http://schemas.microsoft.com/office/powerpoint/2010/main" val="2408562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67A34-C814-F06F-8866-671A3537D1FE}"/>
              </a:ext>
            </a:extLst>
          </p:cNvPr>
          <p:cNvSpPr>
            <a:spLocks noGrp="1"/>
          </p:cNvSpPr>
          <p:nvPr>
            <p:ph type="title"/>
          </p:nvPr>
        </p:nvSpPr>
        <p:spPr/>
        <p:txBody>
          <a:bodyPr/>
          <a:lstStyle/>
          <a:p>
            <a:r>
              <a:rPr lang="en-GB" b="1"/>
              <a:t>Training a Machine Learner</a:t>
            </a:r>
          </a:p>
        </p:txBody>
      </p:sp>
      <p:sp>
        <p:nvSpPr>
          <p:cNvPr id="3" name="Content Placeholder 2">
            <a:extLst>
              <a:ext uri="{FF2B5EF4-FFF2-40B4-BE49-F238E27FC236}">
                <a16:creationId xmlns:a16="http://schemas.microsoft.com/office/drawing/2014/main" id="{F281FA27-E860-0C14-B053-52F3D986B7AF}"/>
              </a:ext>
            </a:extLst>
          </p:cNvPr>
          <p:cNvSpPr>
            <a:spLocks noGrp="1"/>
          </p:cNvSpPr>
          <p:nvPr>
            <p:ph idx="1"/>
          </p:nvPr>
        </p:nvSpPr>
        <p:spPr/>
        <p:txBody>
          <a:bodyPr>
            <a:normAutofit/>
          </a:bodyPr>
          <a:lstStyle/>
          <a:p>
            <a:r>
              <a:rPr lang="en-GB" sz="2000"/>
              <a:t>Traditional training involves 3 stages.</a:t>
            </a:r>
          </a:p>
          <a:p>
            <a:pPr lvl="1"/>
            <a:r>
              <a:rPr lang="en-GB" sz="1800"/>
              <a:t>Training</a:t>
            </a:r>
          </a:p>
          <a:p>
            <a:pPr lvl="1"/>
            <a:r>
              <a:rPr lang="en-GB" sz="1800"/>
              <a:t>Validation</a:t>
            </a:r>
          </a:p>
          <a:p>
            <a:pPr lvl="1"/>
            <a:r>
              <a:rPr lang="en-GB" sz="1800"/>
              <a:t>Verification</a:t>
            </a:r>
          </a:p>
          <a:p>
            <a:r>
              <a:rPr lang="en-GB" sz="2000"/>
              <a:t>This is great for massive amounts of data but what if you don’t have it?</a:t>
            </a:r>
          </a:p>
          <a:p>
            <a:r>
              <a:rPr lang="en-GB" sz="2000"/>
              <a:t>Leave One Out Processing (LOOP) is the way to go. </a:t>
            </a:r>
          </a:p>
          <a:p>
            <a:r>
              <a:rPr lang="en-GB" sz="2000"/>
              <a:t>It is specially designed for small datasets</a:t>
            </a:r>
          </a:p>
        </p:txBody>
      </p:sp>
      <p:sp>
        <p:nvSpPr>
          <p:cNvPr id="4" name="Date Placeholder 3">
            <a:extLst>
              <a:ext uri="{FF2B5EF4-FFF2-40B4-BE49-F238E27FC236}">
                <a16:creationId xmlns:a16="http://schemas.microsoft.com/office/drawing/2014/main" id="{4AF97EEF-226D-2C67-FD54-004BD01B7D50}"/>
              </a:ext>
            </a:extLst>
          </p:cNvPr>
          <p:cNvSpPr>
            <a:spLocks noGrp="1"/>
          </p:cNvSpPr>
          <p:nvPr>
            <p:ph type="dt" sz="half" idx="10"/>
          </p:nvPr>
        </p:nvSpPr>
        <p:spPr/>
        <p:txBody>
          <a:bodyPr/>
          <a:lstStyle/>
          <a:p>
            <a:pPr rtl="0"/>
            <a:fld id="{6AF379E8-AC6C-43B9-9222-BDF0AF9336F0}" type="datetime1">
              <a:rPr lang="en-US" smtClean="0"/>
              <a:t>10/2/2025</a:t>
            </a:fld>
            <a:endParaRPr lang="en-US"/>
          </a:p>
        </p:txBody>
      </p:sp>
    </p:spTree>
    <p:extLst>
      <p:ext uri="{BB962C8B-B14F-4D97-AF65-F5344CB8AC3E}">
        <p14:creationId xmlns:p14="http://schemas.microsoft.com/office/powerpoint/2010/main" val="2978643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56F6F-BF7B-9BC3-8E36-377871C24743}"/>
              </a:ext>
            </a:extLst>
          </p:cNvPr>
          <p:cNvSpPr>
            <a:spLocks noGrp="1"/>
          </p:cNvSpPr>
          <p:nvPr>
            <p:ph type="title"/>
          </p:nvPr>
        </p:nvSpPr>
        <p:spPr/>
        <p:txBody>
          <a:bodyPr/>
          <a:lstStyle/>
          <a:p>
            <a:r>
              <a:rPr lang="en-US" b="1"/>
              <a:t>Step 3 Machine Learner</a:t>
            </a:r>
          </a:p>
        </p:txBody>
      </p:sp>
      <p:sp>
        <p:nvSpPr>
          <p:cNvPr id="3" name="Content Placeholder 2">
            <a:extLst>
              <a:ext uri="{FF2B5EF4-FFF2-40B4-BE49-F238E27FC236}">
                <a16:creationId xmlns:a16="http://schemas.microsoft.com/office/drawing/2014/main" id="{067952E7-BB14-513C-D763-98AE56959E2D}"/>
              </a:ext>
            </a:extLst>
          </p:cNvPr>
          <p:cNvSpPr>
            <a:spLocks noGrp="1"/>
          </p:cNvSpPr>
          <p:nvPr>
            <p:ph idx="1"/>
          </p:nvPr>
        </p:nvSpPr>
        <p:spPr/>
        <p:txBody>
          <a:bodyPr vert="horz" lIns="91440" tIns="45720" rIns="91440" bIns="45720" rtlCol="0" anchor="t">
            <a:normAutofit/>
          </a:bodyPr>
          <a:lstStyle/>
          <a:p>
            <a:r>
              <a:rPr lang="en-US"/>
              <a:t>Open the Machine Learning tab from earlier</a:t>
            </a:r>
          </a:p>
          <a:p>
            <a:pPr>
              <a:buClr>
                <a:srgbClr val="262626"/>
              </a:buClr>
            </a:pPr>
            <a:r>
              <a:rPr lang="en-US"/>
              <a:t>Select 'new session'</a:t>
            </a:r>
          </a:p>
          <a:p>
            <a:pPr>
              <a:buClr>
                <a:srgbClr val="262626"/>
              </a:buClr>
            </a:pPr>
            <a:r>
              <a:rPr lang="en-US"/>
              <a:t>Make sure output is 'Distance'</a:t>
            </a:r>
          </a:p>
          <a:p>
            <a:pPr>
              <a:buClr>
                <a:srgbClr val="262626"/>
              </a:buClr>
            </a:pPr>
            <a:r>
              <a:rPr lang="en-US"/>
              <a:t>Make sure all other data is selected</a:t>
            </a:r>
          </a:p>
          <a:p>
            <a:pPr>
              <a:buClr>
                <a:srgbClr val="262626"/>
              </a:buClr>
            </a:pPr>
            <a:r>
              <a:rPr lang="en-US"/>
              <a:t>Validation should be set to 15 (enabling LOOP)</a:t>
            </a:r>
          </a:p>
          <a:p>
            <a:pPr>
              <a:buClr>
                <a:srgbClr val="262626"/>
              </a:buClr>
            </a:pPr>
            <a:r>
              <a:rPr lang="en-US"/>
              <a:t>Click ok</a:t>
            </a:r>
          </a:p>
          <a:p>
            <a:pPr>
              <a:buClr>
                <a:srgbClr val="262626"/>
              </a:buClr>
            </a:pPr>
            <a:r>
              <a:rPr lang="en-US"/>
              <a:t>Ensure PCA is selected for 95% variance</a:t>
            </a:r>
          </a:p>
          <a:p>
            <a:pPr>
              <a:buClr>
                <a:srgbClr val="262626"/>
              </a:buClr>
            </a:pPr>
            <a:r>
              <a:rPr lang="en-US"/>
              <a:t>Click train all</a:t>
            </a:r>
          </a:p>
          <a:p>
            <a:pPr>
              <a:buClr>
                <a:srgbClr val="262626"/>
              </a:buClr>
            </a:pPr>
            <a:r>
              <a:rPr lang="en-US"/>
              <a:t>Watch </a:t>
            </a:r>
          </a:p>
        </p:txBody>
      </p:sp>
      <p:sp>
        <p:nvSpPr>
          <p:cNvPr id="4" name="Date Placeholder 3">
            <a:extLst>
              <a:ext uri="{FF2B5EF4-FFF2-40B4-BE49-F238E27FC236}">
                <a16:creationId xmlns:a16="http://schemas.microsoft.com/office/drawing/2014/main" id="{AA0BDA07-429E-C6D9-554B-A2871943ADE6}"/>
              </a:ext>
            </a:extLst>
          </p:cNvPr>
          <p:cNvSpPr>
            <a:spLocks noGrp="1"/>
          </p:cNvSpPr>
          <p:nvPr>
            <p:ph type="dt" sz="half" idx="10"/>
          </p:nvPr>
        </p:nvSpPr>
        <p:spPr/>
        <p:txBody>
          <a:bodyPr/>
          <a:lstStyle/>
          <a:p>
            <a:pPr rtl="0"/>
            <a:fld id="{6AF379E8-AC6C-43B9-9222-BDF0AF9336F0}" type="datetime1">
              <a:rPr lang="en-US" smtClean="0"/>
              <a:t>10/2/2025</a:t>
            </a:fld>
            <a:endParaRPr lang="en-US"/>
          </a:p>
        </p:txBody>
      </p:sp>
    </p:spTree>
    <p:extLst>
      <p:ext uri="{BB962C8B-B14F-4D97-AF65-F5344CB8AC3E}">
        <p14:creationId xmlns:p14="http://schemas.microsoft.com/office/powerpoint/2010/main" val="12927574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93271-B2DC-4F8F-E183-ACB2F8106C61}"/>
              </a:ext>
            </a:extLst>
          </p:cNvPr>
          <p:cNvSpPr>
            <a:spLocks noGrp="1"/>
          </p:cNvSpPr>
          <p:nvPr>
            <p:ph type="title"/>
          </p:nvPr>
        </p:nvSpPr>
        <p:spPr/>
        <p:txBody>
          <a:bodyPr/>
          <a:lstStyle/>
          <a:p>
            <a:r>
              <a:rPr lang="en-GB" b="1"/>
              <a:t>RMSE and SER</a:t>
            </a:r>
          </a:p>
        </p:txBody>
      </p:sp>
      <p:sp>
        <p:nvSpPr>
          <p:cNvPr id="3" name="Content Placeholder 2">
            <a:extLst>
              <a:ext uri="{FF2B5EF4-FFF2-40B4-BE49-F238E27FC236}">
                <a16:creationId xmlns:a16="http://schemas.microsoft.com/office/drawing/2014/main" id="{22ECDE03-F460-8357-1EB8-7C9DA8ABBAD0}"/>
              </a:ext>
            </a:extLst>
          </p:cNvPr>
          <p:cNvSpPr>
            <a:spLocks noGrp="1"/>
          </p:cNvSpPr>
          <p:nvPr>
            <p:ph idx="1"/>
          </p:nvPr>
        </p:nvSpPr>
        <p:spPr/>
        <p:txBody>
          <a:bodyPr/>
          <a:lstStyle/>
          <a:p>
            <a:r>
              <a:rPr lang="en-GB"/>
              <a:t>RMSE stands for Root Mean Square Error</a:t>
            </a:r>
          </a:p>
          <a:p>
            <a:r>
              <a:rPr lang="en-GB"/>
              <a:t>SER stands for Standard Error of Regression</a:t>
            </a:r>
          </a:p>
          <a:p>
            <a:endParaRPr lang="en-GB"/>
          </a:p>
          <a:p>
            <a:r>
              <a:rPr lang="en-GB"/>
              <a:t>These are basic measures of accuracy for our algorithm, the final product will need refining before it is ready to use with new data but for now – these will be our major measures. </a:t>
            </a:r>
          </a:p>
          <a:p>
            <a:endParaRPr lang="en-GB"/>
          </a:p>
          <a:p>
            <a:r>
              <a:rPr lang="en-GB"/>
              <a:t>The idea is to create a regression algorithm that will ideally be able to predict future results from data gathered by your valid method. This will lessen future testing and be able to help with criterion validity and with content validity.</a:t>
            </a:r>
          </a:p>
        </p:txBody>
      </p:sp>
      <p:sp>
        <p:nvSpPr>
          <p:cNvPr id="4" name="Date Placeholder 3">
            <a:extLst>
              <a:ext uri="{FF2B5EF4-FFF2-40B4-BE49-F238E27FC236}">
                <a16:creationId xmlns:a16="http://schemas.microsoft.com/office/drawing/2014/main" id="{9F46F48C-1B96-7AFF-DC8B-0D8BC242E7E3}"/>
              </a:ext>
            </a:extLst>
          </p:cNvPr>
          <p:cNvSpPr>
            <a:spLocks noGrp="1"/>
          </p:cNvSpPr>
          <p:nvPr>
            <p:ph type="dt" sz="half" idx="10"/>
          </p:nvPr>
        </p:nvSpPr>
        <p:spPr/>
        <p:txBody>
          <a:bodyPr/>
          <a:lstStyle/>
          <a:p>
            <a:pPr rtl="0"/>
            <a:fld id="{6AF379E8-AC6C-43B9-9222-BDF0AF9336F0}" type="datetime1">
              <a:rPr lang="en-US" smtClean="0"/>
              <a:t>10/2/2025</a:t>
            </a:fld>
            <a:endParaRPr lang="en-US"/>
          </a:p>
        </p:txBody>
      </p:sp>
    </p:spTree>
    <p:extLst>
      <p:ext uri="{BB962C8B-B14F-4D97-AF65-F5344CB8AC3E}">
        <p14:creationId xmlns:p14="http://schemas.microsoft.com/office/powerpoint/2010/main" val="1107007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omplex maths formulae on a blackboard">
            <a:extLst>
              <a:ext uri="{FF2B5EF4-FFF2-40B4-BE49-F238E27FC236}">
                <a16:creationId xmlns:a16="http://schemas.microsoft.com/office/drawing/2014/main" id="{99F631B5-F0D0-4559-0451-3549220329E3}"/>
              </a:ext>
            </a:extLst>
          </p:cNvPr>
          <p:cNvPicPr>
            <a:picLocks noChangeAspect="1"/>
          </p:cNvPicPr>
          <p:nvPr/>
        </p:nvPicPr>
        <p:blipFill>
          <a:blip r:embed="rId2"/>
          <a:srcRect l="11975"/>
          <a:stretch/>
        </p:blipFill>
        <p:spPr>
          <a:xfrm>
            <a:off x="228599" y="237744"/>
            <a:ext cx="7696201" cy="6382512"/>
          </a:xfrm>
          <a:prstGeom prst="rect">
            <a:avLst/>
          </a:prstGeom>
          <a:noFill/>
          <a:ln>
            <a:noFill/>
          </a:ln>
        </p:spPr>
      </p:pic>
      <p:sp>
        <p:nvSpPr>
          <p:cNvPr id="4" name="Date Placeholder 3">
            <a:extLst>
              <a:ext uri="{FF2B5EF4-FFF2-40B4-BE49-F238E27FC236}">
                <a16:creationId xmlns:a16="http://schemas.microsoft.com/office/drawing/2014/main" id="{311E31E2-7086-9112-050D-439080BC4314}"/>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10/2/2025</a:t>
            </a:fld>
            <a:endParaRPr lang="en-US"/>
          </a:p>
        </p:txBody>
      </p:sp>
      <p:sp>
        <p:nvSpPr>
          <p:cNvPr id="2" name="Title 1">
            <a:extLst>
              <a:ext uri="{FF2B5EF4-FFF2-40B4-BE49-F238E27FC236}">
                <a16:creationId xmlns:a16="http://schemas.microsoft.com/office/drawing/2014/main" id="{3DF02162-DF48-0CFF-42DF-2DE52604BA06}"/>
              </a:ext>
            </a:extLst>
          </p:cNvPr>
          <p:cNvSpPr>
            <a:spLocks noGrp="1"/>
          </p:cNvSpPr>
          <p:nvPr>
            <p:ph type="title"/>
          </p:nvPr>
        </p:nvSpPr>
        <p:spPr>
          <a:xfrm>
            <a:off x="8477250" y="603504"/>
            <a:ext cx="3144774" cy="1645920"/>
          </a:xfrm>
        </p:spPr>
        <p:txBody>
          <a:bodyPr anchor="b">
            <a:normAutofit/>
          </a:bodyPr>
          <a:lstStyle/>
          <a:p>
            <a:r>
              <a:rPr lang="en-GB" b="1"/>
              <a:t>Types of Algorithm</a:t>
            </a:r>
          </a:p>
        </p:txBody>
      </p:sp>
      <p:sp>
        <p:nvSpPr>
          <p:cNvPr id="11" name="Text Placeholder 4">
            <a:extLst>
              <a:ext uri="{FF2B5EF4-FFF2-40B4-BE49-F238E27FC236}">
                <a16:creationId xmlns:a16="http://schemas.microsoft.com/office/drawing/2014/main" id="{FC899707-6A53-8603-28BB-AFA073A468F9}"/>
              </a:ext>
            </a:extLst>
          </p:cNvPr>
          <p:cNvSpPr>
            <a:spLocks noGrp="1"/>
          </p:cNvSpPr>
          <p:nvPr>
            <p:ph type="body" sz="half" idx="2"/>
          </p:nvPr>
        </p:nvSpPr>
        <p:spPr>
          <a:xfrm>
            <a:off x="8477250" y="2386584"/>
            <a:ext cx="3144774" cy="3511296"/>
          </a:xfrm>
        </p:spPr>
        <p:txBody>
          <a:bodyPr/>
          <a:lstStyle/>
          <a:p>
            <a:endParaRPr lang="en-US"/>
          </a:p>
        </p:txBody>
      </p:sp>
    </p:spTree>
    <p:extLst>
      <p:ext uri="{BB962C8B-B14F-4D97-AF65-F5344CB8AC3E}">
        <p14:creationId xmlns:p14="http://schemas.microsoft.com/office/powerpoint/2010/main" val="3997623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C5B03-7F00-6942-CA45-DB81D7E6AEED}"/>
              </a:ext>
            </a:extLst>
          </p:cNvPr>
          <p:cNvSpPr>
            <a:spLocks noGrp="1"/>
          </p:cNvSpPr>
          <p:nvPr>
            <p:ph type="title"/>
          </p:nvPr>
        </p:nvSpPr>
        <p:spPr/>
        <p:txBody>
          <a:bodyPr/>
          <a:lstStyle/>
          <a:p>
            <a:r>
              <a:rPr lang="en-GB" b="1"/>
              <a:t>Linear</a:t>
            </a:r>
          </a:p>
        </p:txBody>
      </p:sp>
      <p:sp>
        <p:nvSpPr>
          <p:cNvPr id="3" name="Content Placeholder 2">
            <a:extLst>
              <a:ext uri="{FF2B5EF4-FFF2-40B4-BE49-F238E27FC236}">
                <a16:creationId xmlns:a16="http://schemas.microsoft.com/office/drawing/2014/main" id="{82E9D94E-FBD7-B31E-AFDE-4EF4F76F29CF}"/>
              </a:ext>
            </a:extLst>
          </p:cNvPr>
          <p:cNvSpPr>
            <a:spLocks noGrp="1"/>
          </p:cNvSpPr>
          <p:nvPr>
            <p:ph idx="1"/>
          </p:nvPr>
        </p:nvSpPr>
        <p:spPr>
          <a:xfrm>
            <a:off x="1066800" y="1796910"/>
            <a:ext cx="5120869" cy="3849624"/>
          </a:xfrm>
        </p:spPr>
        <p:txBody>
          <a:bodyPr/>
          <a:lstStyle/>
          <a:p>
            <a:r>
              <a:rPr lang="en-GB" sz="2800"/>
              <a:t>Used when there is a strong correlation between variables</a:t>
            </a:r>
          </a:p>
          <a:p>
            <a:r>
              <a:rPr lang="en-GB" sz="2800"/>
              <a:t>Simplest form of regression</a:t>
            </a:r>
          </a:p>
          <a:p>
            <a:r>
              <a:rPr lang="en-GB" sz="2800"/>
              <a:t>Can be too simplistic and has a risk of bias</a:t>
            </a:r>
          </a:p>
          <a:p>
            <a:endParaRPr lang="en-GB"/>
          </a:p>
        </p:txBody>
      </p:sp>
      <p:sp>
        <p:nvSpPr>
          <p:cNvPr id="4" name="Date Placeholder 3">
            <a:extLst>
              <a:ext uri="{FF2B5EF4-FFF2-40B4-BE49-F238E27FC236}">
                <a16:creationId xmlns:a16="http://schemas.microsoft.com/office/drawing/2014/main" id="{8A93428E-8EB1-BE12-6901-825B7D902619}"/>
              </a:ext>
            </a:extLst>
          </p:cNvPr>
          <p:cNvSpPr>
            <a:spLocks noGrp="1"/>
          </p:cNvSpPr>
          <p:nvPr>
            <p:ph type="dt" sz="half" idx="10"/>
          </p:nvPr>
        </p:nvSpPr>
        <p:spPr/>
        <p:txBody>
          <a:bodyPr/>
          <a:lstStyle/>
          <a:p>
            <a:pPr rtl="0"/>
            <a:fld id="{6AF379E8-AC6C-43B9-9222-BDF0AF9336F0}" type="datetime1">
              <a:rPr lang="en-US" smtClean="0"/>
              <a:t>10/2/2025</a:t>
            </a:fld>
            <a:endParaRPr lang="en-US"/>
          </a:p>
        </p:txBody>
      </p:sp>
      <p:pic>
        <p:nvPicPr>
          <p:cNvPr id="1026" name="Picture 2">
            <a:extLst>
              <a:ext uri="{FF2B5EF4-FFF2-40B4-BE49-F238E27FC236}">
                <a16:creationId xmlns:a16="http://schemas.microsoft.com/office/drawing/2014/main" id="{BE4290DB-D662-3C84-5DA7-026A15CF3C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7669" y="1796910"/>
            <a:ext cx="5334000" cy="400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1527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igure contains 2 axes objects. Axes object 1 with title GPR Fit of Noise-Free Observations contains 4 objects of type scatter, functionline, line, patch. These objects represent Noise-free observations, g(x) = x*sin(x), GPR predictions, 95% prediction intervals. Axes object 2 with title GPR Fit of Noisy Observations contains 4 objects of type scatter, functionline, line, patch. These objects represent Noisy observations, g(x) = x*sin(x), GPR predictions, 95% prediction intervals.">
            <a:extLst>
              <a:ext uri="{FF2B5EF4-FFF2-40B4-BE49-F238E27FC236}">
                <a16:creationId xmlns:a16="http://schemas.microsoft.com/office/drawing/2014/main" id="{D22551A6-86F2-C3CC-4D2E-81325B27F1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8599" y="1985099"/>
            <a:ext cx="7696201" cy="2887802"/>
          </a:xfrm>
          <a:prstGeom prst="rect">
            <a:avLst/>
          </a:prstGeom>
          <a:solidFill>
            <a:srgbClr val="FFFFFF"/>
          </a:solidFill>
          <a:ln>
            <a:noFill/>
          </a:ln>
        </p:spPr>
      </p:pic>
      <p:sp>
        <p:nvSpPr>
          <p:cNvPr id="4" name="Date Placeholder 3">
            <a:extLst>
              <a:ext uri="{FF2B5EF4-FFF2-40B4-BE49-F238E27FC236}">
                <a16:creationId xmlns:a16="http://schemas.microsoft.com/office/drawing/2014/main" id="{D26DB46F-9425-C73C-BBEB-26DA744CB5C0}"/>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10/2/2025</a:t>
            </a:fld>
            <a:endParaRPr lang="en-US"/>
          </a:p>
        </p:txBody>
      </p:sp>
      <p:sp>
        <p:nvSpPr>
          <p:cNvPr id="2" name="Title 1">
            <a:extLst>
              <a:ext uri="{FF2B5EF4-FFF2-40B4-BE49-F238E27FC236}">
                <a16:creationId xmlns:a16="http://schemas.microsoft.com/office/drawing/2014/main" id="{13429DEC-1533-3FEB-4C94-B8F67C66BBC5}"/>
              </a:ext>
            </a:extLst>
          </p:cNvPr>
          <p:cNvSpPr>
            <a:spLocks noGrp="1"/>
          </p:cNvSpPr>
          <p:nvPr>
            <p:ph type="title"/>
          </p:nvPr>
        </p:nvSpPr>
        <p:spPr>
          <a:xfrm>
            <a:off x="8477250" y="603504"/>
            <a:ext cx="3144774" cy="1645920"/>
          </a:xfrm>
        </p:spPr>
        <p:txBody>
          <a:bodyPr anchor="b">
            <a:normAutofit/>
          </a:bodyPr>
          <a:lstStyle/>
          <a:p>
            <a:pPr>
              <a:lnSpc>
                <a:spcPct val="90000"/>
              </a:lnSpc>
            </a:pPr>
            <a:r>
              <a:rPr lang="en-GB" sz="2700" b="1"/>
              <a:t>Gaussian Process Regression (Kriging)</a:t>
            </a:r>
          </a:p>
        </p:txBody>
      </p:sp>
      <p:sp>
        <p:nvSpPr>
          <p:cNvPr id="2055" name="Text Placeholder 4">
            <a:extLst>
              <a:ext uri="{FF2B5EF4-FFF2-40B4-BE49-F238E27FC236}">
                <a16:creationId xmlns:a16="http://schemas.microsoft.com/office/drawing/2014/main" id="{0082957B-9DE5-7FED-B839-91928F9B260D}"/>
              </a:ext>
            </a:extLst>
          </p:cNvPr>
          <p:cNvSpPr>
            <a:spLocks noGrp="1"/>
          </p:cNvSpPr>
          <p:nvPr>
            <p:ph type="body" sz="half" idx="2"/>
          </p:nvPr>
        </p:nvSpPr>
        <p:spPr>
          <a:xfrm>
            <a:off x="8477250" y="2386584"/>
            <a:ext cx="3144774" cy="3511296"/>
          </a:xfrm>
        </p:spPr>
        <p:txBody>
          <a:bodyPr/>
          <a:lstStyle/>
          <a:p>
            <a:r>
              <a:rPr lang="en-US" dirty="0"/>
              <a:t>Uses a numbers-based representation </a:t>
            </a:r>
          </a:p>
          <a:p>
            <a:r>
              <a:rPr lang="en-US" dirty="0"/>
              <a:t>Tries to bring RMSE to zero (perfect fit)</a:t>
            </a:r>
          </a:p>
          <a:p>
            <a:r>
              <a:rPr lang="en-US" dirty="0"/>
              <a:t>Uses the numbers as the basis of the algorithm</a:t>
            </a:r>
          </a:p>
          <a:p>
            <a:r>
              <a:rPr lang="en-US" dirty="0"/>
              <a:t>Good for single variable models  </a:t>
            </a:r>
          </a:p>
        </p:txBody>
      </p:sp>
    </p:spTree>
    <p:extLst>
      <p:ext uri="{BB962C8B-B14F-4D97-AF65-F5344CB8AC3E}">
        <p14:creationId xmlns:p14="http://schemas.microsoft.com/office/powerpoint/2010/main" val="3693907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llustration of key concepts for support vector machines: hyperplane, support vectors, margin, and data points separated into two classes.">
            <a:extLst>
              <a:ext uri="{FF2B5EF4-FFF2-40B4-BE49-F238E27FC236}">
                <a16:creationId xmlns:a16="http://schemas.microsoft.com/office/drawing/2014/main" id="{12AC98BF-C101-490A-0BC8-0F27D950F80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8599" y="485203"/>
            <a:ext cx="7696201" cy="5887593"/>
          </a:xfrm>
          <a:prstGeom prst="rect">
            <a:avLst/>
          </a:prstGeom>
          <a:solidFill>
            <a:srgbClr val="FFFFFF"/>
          </a:solidFill>
          <a:ln>
            <a:noFill/>
          </a:ln>
        </p:spPr>
      </p:pic>
      <p:sp>
        <p:nvSpPr>
          <p:cNvPr id="4" name="Date Placeholder 3">
            <a:extLst>
              <a:ext uri="{FF2B5EF4-FFF2-40B4-BE49-F238E27FC236}">
                <a16:creationId xmlns:a16="http://schemas.microsoft.com/office/drawing/2014/main" id="{78E7964A-47BD-323F-B654-4933014171F6}"/>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10/2/2025</a:t>
            </a:fld>
            <a:endParaRPr lang="en-US"/>
          </a:p>
        </p:txBody>
      </p:sp>
      <p:sp>
        <p:nvSpPr>
          <p:cNvPr id="2" name="Title 1">
            <a:extLst>
              <a:ext uri="{FF2B5EF4-FFF2-40B4-BE49-F238E27FC236}">
                <a16:creationId xmlns:a16="http://schemas.microsoft.com/office/drawing/2014/main" id="{0121D7F0-876F-E1CE-9EF7-7A79FCA825D6}"/>
              </a:ext>
            </a:extLst>
          </p:cNvPr>
          <p:cNvSpPr>
            <a:spLocks noGrp="1"/>
          </p:cNvSpPr>
          <p:nvPr>
            <p:ph type="title"/>
          </p:nvPr>
        </p:nvSpPr>
        <p:spPr>
          <a:xfrm>
            <a:off x="8477250" y="637880"/>
            <a:ext cx="3144774" cy="1645920"/>
          </a:xfrm>
        </p:spPr>
        <p:txBody>
          <a:bodyPr anchor="b">
            <a:normAutofit/>
          </a:bodyPr>
          <a:lstStyle/>
          <a:p>
            <a:r>
              <a:rPr lang="en-GB" b="1"/>
              <a:t>Support Vector Machines</a:t>
            </a:r>
          </a:p>
        </p:txBody>
      </p:sp>
      <p:sp>
        <p:nvSpPr>
          <p:cNvPr id="3079" name="Text Placeholder 4">
            <a:extLst>
              <a:ext uri="{FF2B5EF4-FFF2-40B4-BE49-F238E27FC236}">
                <a16:creationId xmlns:a16="http://schemas.microsoft.com/office/drawing/2014/main" id="{3DB5D033-9E9E-F737-7786-A4BB09955871}"/>
              </a:ext>
            </a:extLst>
          </p:cNvPr>
          <p:cNvSpPr>
            <a:spLocks noGrp="1"/>
          </p:cNvSpPr>
          <p:nvPr>
            <p:ph type="body" sz="half" idx="2"/>
          </p:nvPr>
        </p:nvSpPr>
        <p:spPr>
          <a:xfrm>
            <a:off x="8477250" y="2386584"/>
            <a:ext cx="3144774" cy="3511296"/>
          </a:xfrm>
        </p:spPr>
        <p:txBody>
          <a:bodyPr>
            <a:normAutofit/>
          </a:bodyPr>
          <a:lstStyle/>
          <a:p>
            <a:r>
              <a:rPr lang="en-US"/>
              <a:t>Separates the data with a created hyperplane</a:t>
            </a:r>
          </a:p>
          <a:p>
            <a:r>
              <a:rPr lang="en-US"/>
              <a:t>Classifies variables depending on if they are on one side of this plane or the other</a:t>
            </a:r>
          </a:p>
          <a:p>
            <a:r>
              <a:rPr lang="en-US"/>
              <a:t>Some data forms support vectors to help the algorithm generalize more effectively</a:t>
            </a:r>
          </a:p>
          <a:p>
            <a:r>
              <a:rPr lang="en-US"/>
              <a:t> </a:t>
            </a:r>
          </a:p>
        </p:txBody>
      </p:sp>
    </p:spTree>
    <p:extLst>
      <p:ext uri="{BB962C8B-B14F-4D97-AF65-F5344CB8AC3E}">
        <p14:creationId xmlns:p14="http://schemas.microsoft.com/office/powerpoint/2010/main" val="19841338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01A5D-5F08-BD8F-33C7-484519033A86}"/>
              </a:ext>
            </a:extLst>
          </p:cNvPr>
          <p:cNvSpPr>
            <a:spLocks noGrp="1"/>
          </p:cNvSpPr>
          <p:nvPr>
            <p:ph type="title"/>
          </p:nvPr>
        </p:nvSpPr>
        <p:spPr>
          <a:xfrm>
            <a:off x="1066800" y="642594"/>
            <a:ext cx="10058400" cy="1371600"/>
          </a:xfrm>
        </p:spPr>
        <p:txBody>
          <a:bodyPr anchor="ctr">
            <a:normAutofit/>
          </a:bodyPr>
          <a:lstStyle/>
          <a:p>
            <a:r>
              <a:rPr lang="en-GB" b="1"/>
              <a:t>Regression Trees</a:t>
            </a:r>
          </a:p>
        </p:txBody>
      </p:sp>
      <p:sp>
        <p:nvSpPr>
          <p:cNvPr id="4103" name="Content Placeholder 2">
            <a:extLst>
              <a:ext uri="{FF2B5EF4-FFF2-40B4-BE49-F238E27FC236}">
                <a16:creationId xmlns:a16="http://schemas.microsoft.com/office/drawing/2014/main" id="{625C97DA-C236-4721-F81D-32B9351F63A9}"/>
              </a:ext>
            </a:extLst>
          </p:cNvPr>
          <p:cNvSpPr>
            <a:spLocks noGrp="1"/>
          </p:cNvSpPr>
          <p:nvPr>
            <p:ph sz="half" idx="1"/>
          </p:nvPr>
        </p:nvSpPr>
        <p:spPr>
          <a:xfrm>
            <a:off x="1066800" y="2103120"/>
            <a:ext cx="4663440" cy="3749040"/>
          </a:xfrm>
        </p:spPr>
        <p:txBody>
          <a:bodyPr>
            <a:normAutofit fontScale="92500" lnSpcReduction="10000"/>
          </a:bodyPr>
          <a:lstStyle/>
          <a:p>
            <a:pPr marL="0" indent="0">
              <a:buNone/>
            </a:pPr>
            <a:r>
              <a:rPr lang="en-US" dirty="0"/>
              <a:t>Essentially a group of IF/ ELSE statements.</a:t>
            </a:r>
          </a:p>
          <a:p>
            <a:pPr marL="0" indent="0">
              <a:buNone/>
            </a:pPr>
            <a:r>
              <a:rPr lang="en-US" dirty="0"/>
              <a:t>The nodes (think roots) are a set of basic questions to pre-sort the data before it is sorted by the branches and leaves of the main tree.</a:t>
            </a:r>
          </a:p>
          <a:p>
            <a:pPr marL="0" indent="0">
              <a:buNone/>
            </a:pPr>
            <a:r>
              <a:rPr lang="en-US" dirty="0"/>
              <a:t>Depending on the complexity of the tree, models can handle large numbers of variables</a:t>
            </a:r>
          </a:p>
          <a:p>
            <a:pPr marL="0" indent="0">
              <a:buNone/>
            </a:pPr>
            <a:r>
              <a:rPr lang="en-US" dirty="0"/>
              <a:t>Poor generalization.</a:t>
            </a:r>
          </a:p>
        </p:txBody>
      </p:sp>
      <p:pic>
        <p:nvPicPr>
          <p:cNvPr id="4098" name="Picture 2">
            <a:extLst>
              <a:ext uri="{FF2B5EF4-FFF2-40B4-BE49-F238E27FC236}">
                <a16:creationId xmlns:a16="http://schemas.microsoft.com/office/drawing/2014/main" id="{A1B52CDD-6658-E96D-2D6C-951F566DE6A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75494" y="2937934"/>
            <a:ext cx="5293640" cy="1767406"/>
          </a:xfrm>
          <a:prstGeom prst="rect">
            <a:avLst/>
          </a:prstGeom>
          <a:solidFill>
            <a:srgbClr val="FFFFFF"/>
          </a:solidFill>
        </p:spPr>
      </p:pic>
      <p:sp>
        <p:nvSpPr>
          <p:cNvPr id="4" name="Date Placeholder 3">
            <a:extLst>
              <a:ext uri="{FF2B5EF4-FFF2-40B4-BE49-F238E27FC236}">
                <a16:creationId xmlns:a16="http://schemas.microsoft.com/office/drawing/2014/main" id="{D8EBBA74-74AA-52B2-BFAE-4D224FDB091F}"/>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6AF379E8-AC6C-43B9-9222-BDF0AF9336F0}" type="datetime1">
              <a:rPr lang="en-US" smtClean="0"/>
              <a:pPr rtl="0">
                <a:spcAft>
                  <a:spcPts val="600"/>
                </a:spcAft>
              </a:pPr>
              <a:t>10/2/2025</a:t>
            </a:fld>
            <a:endParaRPr lang="en-US"/>
          </a:p>
        </p:txBody>
      </p:sp>
    </p:spTree>
    <p:extLst>
      <p:ext uri="{BB962C8B-B14F-4D97-AF65-F5344CB8AC3E}">
        <p14:creationId xmlns:p14="http://schemas.microsoft.com/office/powerpoint/2010/main" val="16696610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46EEB-DF2C-00B4-08AF-BFA829A181E2}"/>
              </a:ext>
            </a:extLst>
          </p:cNvPr>
          <p:cNvSpPr>
            <a:spLocks noGrp="1"/>
          </p:cNvSpPr>
          <p:nvPr>
            <p:ph type="ctrTitle"/>
          </p:nvPr>
        </p:nvSpPr>
        <p:spPr/>
        <p:txBody>
          <a:bodyPr/>
          <a:lstStyle/>
          <a:p>
            <a:r>
              <a:rPr lang="en-GB" dirty="0"/>
              <a:t>What is the best model for our data according to the RMSE?</a:t>
            </a:r>
          </a:p>
        </p:txBody>
      </p:sp>
      <p:sp>
        <p:nvSpPr>
          <p:cNvPr id="5" name="Subtitle 4">
            <a:extLst>
              <a:ext uri="{FF2B5EF4-FFF2-40B4-BE49-F238E27FC236}">
                <a16:creationId xmlns:a16="http://schemas.microsoft.com/office/drawing/2014/main" id="{A1D4E859-02F6-F502-2739-D49DA9E808A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471765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F5C88-6B71-A7BD-D745-8C725F8D1823}"/>
              </a:ext>
            </a:extLst>
          </p:cNvPr>
          <p:cNvSpPr>
            <a:spLocks noGrp="1"/>
          </p:cNvSpPr>
          <p:nvPr>
            <p:ph type="title"/>
          </p:nvPr>
        </p:nvSpPr>
        <p:spPr>
          <a:xfrm>
            <a:off x="612649" y="548638"/>
            <a:ext cx="3493008" cy="5788152"/>
          </a:xfrm>
        </p:spPr>
        <p:txBody>
          <a:bodyPr anchor="ctr">
            <a:normAutofit/>
          </a:bodyPr>
          <a:lstStyle/>
          <a:p>
            <a:r>
              <a:rPr lang="en-GB" sz="4000"/>
              <a:t>Summary </a:t>
            </a:r>
          </a:p>
        </p:txBody>
      </p:sp>
      <p:graphicFrame>
        <p:nvGraphicFramePr>
          <p:cNvPr id="5" name="Content Placeholder 2">
            <a:extLst>
              <a:ext uri="{FF2B5EF4-FFF2-40B4-BE49-F238E27FC236}">
                <a16:creationId xmlns:a16="http://schemas.microsoft.com/office/drawing/2014/main" id="{E3A6ADBA-6974-ACAC-6F5F-1E5D65FB0AB9}"/>
              </a:ext>
            </a:extLst>
          </p:cNvPr>
          <p:cNvGraphicFramePr>
            <a:graphicFrameLocks noGrp="1"/>
          </p:cNvGraphicFramePr>
          <p:nvPr>
            <p:ph idx="1"/>
            <p:extLst>
              <p:ext uri="{D42A27DB-BD31-4B8C-83A1-F6EECF244321}">
                <p14:modId xmlns:p14="http://schemas.microsoft.com/office/powerpoint/2010/main" val="304863007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73193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F23941-053B-FCF3-BEA1-6AE1DA53792F}"/>
              </a:ext>
            </a:extLst>
          </p:cNvPr>
          <p:cNvSpPr>
            <a:spLocks noGrp="1"/>
          </p:cNvSpPr>
          <p:nvPr>
            <p:ph type="ctrTitle"/>
          </p:nvPr>
        </p:nvSpPr>
        <p:spPr/>
        <p:txBody>
          <a:bodyPr/>
          <a:lstStyle/>
          <a:p>
            <a:r>
              <a:rPr lang="en-GB" dirty="0"/>
              <a:t>Thank You</a:t>
            </a:r>
          </a:p>
        </p:txBody>
      </p:sp>
      <p:sp>
        <p:nvSpPr>
          <p:cNvPr id="5" name="Subtitle 4">
            <a:extLst>
              <a:ext uri="{FF2B5EF4-FFF2-40B4-BE49-F238E27FC236}">
                <a16:creationId xmlns:a16="http://schemas.microsoft.com/office/drawing/2014/main" id="{DED3575A-1B69-248C-4165-FDA2922E5BEF}"/>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8354962"/>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571</TotalTime>
  <Words>1467</Words>
  <Application>Microsoft Office PowerPoint</Application>
  <PresentationFormat>Widescreen</PresentationFormat>
  <Paragraphs>189</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Courier New</vt:lpstr>
      <vt:lpstr>Neue Haas Grotesk Text Pro</vt:lpstr>
      <vt:lpstr>Nunito Sans</vt:lpstr>
      <vt:lpstr>VanillaVTI</vt:lpstr>
      <vt:lpstr>Data Capture and Evaluation – MACHINE LEARNING IS YOUR FRIEND </vt:lpstr>
      <vt:lpstr>What is Machine Learning?</vt:lpstr>
      <vt:lpstr>Types of Machine Learner </vt:lpstr>
      <vt:lpstr>Why not just use Gen AI?</vt:lpstr>
      <vt:lpstr>Case studies</vt:lpstr>
      <vt:lpstr>ICRC Quote around AI in weapons</vt:lpstr>
      <vt:lpstr>Machine Learning is your Friend</vt:lpstr>
      <vt:lpstr>MATLAB</vt:lpstr>
      <vt:lpstr>What The F**k is MATLAB?</vt:lpstr>
      <vt:lpstr>MATLAB Screen Basics</vt:lpstr>
      <vt:lpstr>Coding In MATLAB</vt:lpstr>
      <vt:lpstr>MATLAB machine learning toolkit</vt:lpstr>
      <vt:lpstr>Step One – Getting your Data in MATLAB</vt:lpstr>
      <vt:lpstr>The Curse of Dimensionality</vt:lpstr>
      <vt:lpstr>Overfitting</vt:lpstr>
      <vt:lpstr>Step 2 Correlation Plots</vt:lpstr>
      <vt:lpstr>Training a Machine Learner</vt:lpstr>
      <vt:lpstr>Step 3 Machine Learner</vt:lpstr>
      <vt:lpstr>RMSE and SER</vt:lpstr>
      <vt:lpstr>Types of Algorithm</vt:lpstr>
      <vt:lpstr>Linear</vt:lpstr>
      <vt:lpstr>Gaussian Process Regression (Kriging)</vt:lpstr>
      <vt:lpstr>Support Vector Machines</vt:lpstr>
      <vt:lpstr>Regression Trees</vt:lpstr>
      <vt:lpstr>What is the best model for our data according to the RMSE?</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Mark Broadhead</dc:creator>
  <cp:lastModifiedBy>Mark Broadhead</cp:lastModifiedBy>
  <cp:revision>1</cp:revision>
  <dcterms:created xsi:type="dcterms:W3CDTF">2025-05-06T16:43:56Z</dcterms:created>
  <dcterms:modified xsi:type="dcterms:W3CDTF">2025-10-02T10:06:15Z</dcterms:modified>
</cp:coreProperties>
</file>