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0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4682"/>
  </p:normalViewPr>
  <p:slideViewPr>
    <p:cSldViewPr snapToGrid="0" snapToObjects="1">
      <p:cViewPr varScale="1">
        <p:scale>
          <a:sx n="107" d="100"/>
          <a:sy n="107" d="100"/>
        </p:scale>
        <p:origin x="184" y="2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11/3/19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peterhoney.org/" TargetMode="External"/><Relationship Id="rId2" Type="http://schemas.openxmlformats.org/officeDocument/2006/relationships/hyperlink" Target="https://www.youtube.com/watch?v=2GX7s1sHPw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pen.edu/openlearn/ocw/pluginfile.php/629623/mod_resource/content/1/t205_1_1.pdf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dawsonera-com.ezproxy.uwtsd.ac.uk/abstract/9781849203425" TargetMode="External"/><Relationship Id="rId2" Type="http://schemas.openxmlformats.org/officeDocument/2006/relationships/hyperlink" Target="https://www-dawsonera-com.ezproxy.uwtsd.ac.uk/abstract/978131585208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38E78-F3E9-3D42-ABEF-E64953DDAC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styles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41E007-BD53-D744-B151-CAC7A7CC9F1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Mark.flagg@uwtsd.ac.uk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26835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93C26-2047-6F48-A36E-B3EC16488B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 will explore two key concepts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CB18E-B280-A44A-8F82-E370ED22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VAK</a:t>
            </a:r>
          </a:p>
          <a:p>
            <a:r>
              <a:rPr lang="en-US" dirty="0"/>
              <a:t>Honey and Mumford </a:t>
            </a:r>
          </a:p>
        </p:txBody>
      </p:sp>
    </p:spTree>
    <p:extLst>
      <p:ext uri="{BB962C8B-B14F-4D97-AF65-F5344CB8AC3E}">
        <p14:creationId xmlns:p14="http://schemas.microsoft.com/office/powerpoint/2010/main" val="539995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A85AE-9572-BC4E-A3FF-5986459A9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45CB0-E00E-934E-8D25-6DDE0E438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/>
              <a:t>The VAK Learning Styles Model was developed by psychologists in the 1920s to classify the most common ways that people learn. </a:t>
            </a:r>
          </a:p>
          <a:p>
            <a:pPr fontAlgn="base"/>
            <a:r>
              <a:rPr lang="en-GB" dirty="0"/>
              <a:t>According to the model, most of us prefer to learn in one of three ways: visual, auditory or </a:t>
            </a:r>
            <a:r>
              <a:rPr lang="en-GB" dirty="0" err="1"/>
              <a:t>kinesthetic</a:t>
            </a:r>
            <a:r>
              <a:rPr lang="en-GB" dirty="0"/>
              <a:t> (although, in practice, we generally "mix and match" these three styles).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375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AC027-D09C-074E-8CE8-0115BB626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VAK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DC225-6684-4E45-8E5C-9108B9574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b="1" dirty="0"/>
              <a:t>Visual:</a:t>
            </a:r>
            <a:r>
              <a:rPr lang="en-GB" dirty="0"/>
              <a:t> a visually-dominant learner absorbs and retains information better when it is presented in, for example, pictures, diagrams and charts.</a:t>
            </a:r>
          </a:p>
          <a:p>
            <a:pPr fontAlgn="base"/>
            <a:r>
              <a:rPr lang="en-GB" b="1" dirty="0"/>
              <a:t>Auditory:</a:t>
            </a:r>
            <a:r>
              <a:rPr lang="en-GB" dirty="0"/>
              <a:t> an auditory-dominant learner prefers listening to what is being presented. He or she responds best to voices, for example, in a lecture or group discussion. Hearing his own voice repeating something back to a tutor or trainer is also helpful.</a:t>
            </a:r>
          </a:p>
          <a:p>
            <a:pPr fontAlgn="base"/>
            <a:r>
              <a:rPr lang="en-GB" b="1" dirty="0" err="1"/>
              <a:t>Kinesthetic</a:t>
            </a:r>
            <a:r>
              <a:rPr lang="en-GB" b="1" dirty="0"/>
              <a:t>:</a:t>
            </a:r>
            <a:r>
              <a:rPr lang="en-GB" dirty="0"/>
              <a:t> a </a:t>
            </a:r>
            <a:r>
              <a:rPr lang="en-GB" dirty="0" err="1"/>
              <a:t>kinesthetic</a:t>
            </a:r>
            <a:r>
              <a:rPr lang="en-GB" dirty="0"/>
              <a:t>-dominant learner prefers a physical experience. She likes a "hands-on" approach and responds well to being able to touch or feel an object or learning prop.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955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36906-208E-B04B-A0F0-23324A14D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Honey and Mumford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F0948-7DEF-544D-89C0-2222F954A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 Peter Honey presents at BETT Show 2014 on 'Helping people to become more effective learners.'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https://www.youtube.com/watch?v=2GX7s1sHPwM</a:t>
            </a:r>
            <a:endParaRPr lang="en-GB" dirty="0"/>
          </a:p>
          <a:p>
            <a:r>
              <a:rPr lang="en-GB" dirty="0">
                <a:hlinkClick r:id="rId3"/>
              </a:rPr>
              <a:t>https://peterhoney.org/</a:t>
            </a:r>
            <a:endParaRPr lang="en-GB" dirty="0"/>
          </a:p>
          <a:p>
            <a:r>
              <a:rPr lang="en-GB" dirty="0">
                <a:hlinkClick r:id="rId4"/>
              </a:rPr>
              <a:t>https://www.open.edu/openlearn/ocw/pluginfile.php/629623/mod_resource/content/1/t205_1_1.pdf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6349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1EC3B-5C2D-5040-8D1A-99E1D47E7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Inverntory</a:t>
            </a:r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1351-83F0-8A48-8588-22B2926A1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F0214A-B33C-2344-921F-B9D5D006D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6022" y="2423353"/>
            <a:ext cx="5274240" cy="323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2286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98BF4-26AA-FD40-95DA-9FC5B582A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4E6A4-2B37-684A-91E9-4BBDAA2B30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2E0C14-002D-3E4D-9C7C-FCE567F3DB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3721" y="2540906"/>
            <a:ext cx="4796560" cy="3111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994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C77D-19D1-6649-AC54-331FC6A56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Kolb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6C147-D89C-C349-95BE-2DA4F9FEDF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0B86DF-50DE-F84C-90A9-22386071B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415" y="2713687"/>
            <a:ext cx="4216814" cy="321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24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67EC26-3468-424B-9DCA-FF94DBE07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 Book Dawson era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823A6-8F8F-8644-A1CB-BE72EC1EC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dirty="0">
                <a:cs typeface="Arial" panose="020B0604020202020204" pitchFamily="34" charset="0"/>
              </a:rPr>
              <a:t>Jarvis P (2004) </a:t>
            </a:r>
            <a:r>
              <a:rPr lang="en-GB" i="1" dirty="0"/>
              <a:t>Adult education and lifelong learning </a:t>
            </a:r>
            <a:r>
              <a:rPr lang="en-GB" dirty="0"/>
              <a:t>Routledge Farmer 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dirty="0"/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dirty="0">
                <a:cs typeface="Arial" panose="020B0604020202020204" pitchFamily="34" charset="0"/>
              </a:rPr>
              <a:t>Pritchard A (2013) </a:t>
            </a:r>
            <a:r>
              <a:rPr lang="en-US" altLang="en-US" i="1" dirty="0">
                <a:cs typeface="Arial" panose="020B0604020202020204" pitchFamily="34" charset="0"/>
              </a:rPr>
              <a:t>Ways of Learning </a:t>
            </a:r>
            <a:r>
              <a:rPr lang="en-US" altLang="en-US" dirty="0">
                <a:cs typeface="Arial" panose="020B0604020202020204" pitchFamily="34" charset="0"/>
              </a:rPr>
              <a:t>– Chapter 9  Routledge Ltd - M.U.A.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dirty="0">
                <a:cs typeface="Arial" panose="020B0604020202020204" pitchFamily="34" charset="0"/>
              </a:rPr>
              <a:t>Reid G (2003) </a:t>
            </a:r>
            <a:r>
              <a:rPr lang="en-US" altLang="en-US" i="1" dirty="0">
                <a:cs typeface="Arial" panose="020B0604020202020204" pitchFamily="34" charset="0"/>
              </a:rPr>
              <a:t>Learning Styles and Inclusion </a:t>
            </a:r>
            <a:r>
              <a:rPr lang="en-US" altLang="en-US" dirty="0">
                <a:cs typeface="Arial" panose="020B0604020202020204" pitchFamily="34" charset="0"/>
              </a:rPr>
              <a:t>Sage  </a:t>
            </a:r>
          </a:p>
        </p:txBody>
      </p:sp>
      <p:sp>
        <p:nvSpPr>
          <p:cNvPr id="5" name="AutoShape 2" descr="Add this title to my bookshelf">
            <a:hlinkClick r:id="rId2" tooltip="Add this title to my bookshelf"/>
            <a:extLst>
              <a:ext uri="{FF2B5EF4-FFF2-40B4-BE49-F238E27FC236}">
                <a16:creationId xmlns:a16="http://schemas.microsoft.com/office/drawing/2014/main" id="{894222F9-805A-9640-BF94-DFA35789C2C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22475" y="-2825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AutoShape 6" descr="Add this title to my bookshelf">
            <a:hlinkClick r:id="rId3" tooltip="Add this title to my bookshelf"/>
            <a:extLst>
              <a:ext uri="{FF2B5EF4-FFF2-40B4-BE49-F238E27FC236}">
                <a16:creationId xmlns:a16="http://schemas.microsoft.com/office/drawing/2014/main" id="{CEC078E5-62A6-6345-9726-1D86A9E6A2C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364221" y="52736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925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18</TotalTime>
  <Words>184</Words>
  <Application>Microsoft Macintosh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2</vt:lpstr>
      <vt:lpstr>Quotable</vt:lpstr>
      <vt:lpstr>Learning styles </vt:lpstr>
      <vt:lpstr>We will explore two key concepts </vt:lpstr>
      <vt:lpstr>VAK </vt:lpstr>
      <vt:lpstr>VAK</vt:lpstr>
      <vt:lpstr>Honey and Mumford </vt:lpstr>
      <vt:lpstr>Inverntory </vt:lpstr>
      <vt:lpstr>Process </vt:lpstr>
      <vt:lpstr>Kolb </vt:lpstr>
      <vt:lpstr>E Book Dawson era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styles </dc:title>
  <dc:creator>Mark Flagg</dc:creator>
  <cp:lastModifiedBy>Mark Flagg</cp:lastModifiedBy>
  <cp:revision>3</cp:revision>
  <dcterms:created xsi:type="dcterms:W3CDTF">2019-11-03T14:06:51Z</dcterms:created>
  <dcterms:modified xsi:type="dcterms:W3CDTF">2019-11-03T14:25:15Z</dcterms:modified>
</cp:coreProperties>
</file>