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5" r:id="rId9"/>
    <p:sldId id="266" r:id="rId10"/>
    <p:sldId id="267" r:id="rId11"/>
    <p:sldId id="26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2" autoAdjust="0"/>
    <p:restoredTop sz="94660"/>
  </p:normalViewPr>
  <p:slideViewPr>
    <p:cSldViewPr snapToGrid="0">
      <p:cViewPr varScale="1">
        <p:scale>
          <a:sx n="51" d="100"/>
          <a:sy n="51" d="100"/>
        </p:scale>
        <p:origin x="30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3F8F83-1301-4259-A590-BDA0E4BA9FBA}" type="doc">
      <dgm:prSet loTypeId="urn:microsoft.com/office/officeart/2016/7/layout/BasicLinearProcessNumbered" loCatId="process" qsTypeId="urn:microsoft.com/office/officeart/2005/8/quickstyle/simple1#20" qsCatId="simple" csTypeId="urn:microsoft.com/office/officeart/2005/8/colors/colorful1#10" csCatId="colorful" phldr="1"/>
      <dgm:spPr/>
      <dgm:t>
        <a:bodyPr/>
        <a:lstStyle/>
        <a:p>
          <a:endParaRPr lang="en-US"/>
        </a:p>
      </dgm:t>
    </dgm:pt>
    <dgm:pt modelId="{A5F9EBA7-4E0A-4927-BFAE-2F50737AD5EA}">
      <dgm:prSet custT="1"/>
      <dgm:spPr/>
      <dgm:t>
        <a:bodyPr/>
        <a:lstStyle/>
        <a:p>
          <a:r>
            <a:rPr lang="en-GB" sz="2400" i="0" dirty="0"/>
            <a:t>Overview of the topic and why it matters.</a:t>
          </a:r>
          <a:endParaRPr lang="en-US" sz="2400" dirty="0"/>
        </a:p>
      </dgm:t>
    </dgm:pt>
    <dgm:pt modelId="{2BC241B7-944C-4EFA-B4A5-6F32A98E5571}" type="parTrans" cxnId="{5ACDA7C7-0813-4398-8554-E4DEC4945E0F}">
      <dgm:prSet/>
      <dgm:spPr/>
      <dgm:t>
        <a:bodyPr/>
        <a:lstStyle/>
        <a:p>
          <a:endParaRPr lang="en-US"/>
        </a:p>
      </dgm:t>
    </dgm:pt>
    <dgm:pt modelId="{3B273C86-3749-458C-91D7-FAF3B742DF47}" type="sibTrans" cxnId="{5ACDA7C7-0813-4398-8554-E4DEC4945E0F}">
      <dgm:prSet phldrT="1"/>
      <dgm:spPr/>
      <dgm:t>
        <a:bodyPr/>
        <a:lstStyle/>
        <a:p>
          <a:r>
            <a:rPr lang="en-US"/>
            <a:t>1</a:t>
          </a:r>
        </a:p>
      </dgm:t>
    </dgm:pt>
    <dgm:pt modelId="{9DA8A6B4-03B2-4E60-B80B-65AEBE66A5BE}">
      <dgm:prSet custT="1"/>
      <dgm:spPr/>
      <dgm:t>
        <a:bodyPr/>
        <a:lstStyle/>
        <a:p>
          <a:r>
            <a:rPr lang="en-GB" sz="2400" i="0" dirty="0"/>
            <a:t>What we know - existing research</a:t>
          </a:r>
          <a:r>
            <a:rPr lang="en-GB" sz="2400" b="0" i="0" dirty="0"/>
            <a:t>.</a:t>
          </a:r>
          <a:endParaRPr lang="en-US" sz="2400" dirty="0"/>
        </a:p>
      </dgm:t>
    </dgm:pt>
    <dgm:pt modelId="{70ED63B2-653F-46DC-8A2C-3429AE3061D4}" type="parTrans" cxnId="{2A6160FD-5854-4F83-B763-DFD0D28F5A9E}">
      <dgm:prSet/>
      <dgm:spPr/>
      <dgm:t>
        <a:bodyPr/>
        <a:lstStyle/>
        <a:p>
          <a:endParaRPr lang="en-US"/>
        </a:p>
      </dgm:t>
    </dgm:pt>
    <dgm:pt modelId="{2AA25E3B-4B4A-4455-8C3B-3ADAB3B08CDD}" type="sibTrans" cxnId="{2A6160FD-5854-4F83-B763-DFD0D28F5A9E}">
      <dgm:prSet phldrT="2"/>
      <dgm:spPr/>
      <dgm:t>
        <a:bodyPr/>
        <a:lstStyle/>
        <a:p>
          <a:r>
            <a:rPr lang="en-US"/>
            <a:t>2</a:t>
          </a:r>
        </a:p>
      </dgm:t>
    </dgm:pt>
    <dgm:pt modelId="{68481088-17D0-4A9D-9390-031DF0767BC1}">
      <dgm:prSet custT="1"/>
      <dgm:spPr/>
      <dgm:t>
        <a:bodyPr/>
        <a:lstStyle/>
        <a:p>
          <a:r>
            <a:rPr lang="en-GB" sz="2400" i="0"/>
            <a:t>Evaluation of existing</a:t>
          </a:r>
          <a:endParaRPr lang="en-US" sz="2400"/>
        </a:p>
      </dgm:t>
    </dgm:pt>
    <dgm:pt modelId="{F0CDC903-EE8B-4DCD-93DC-687B5D7121C7}" type="parTrans" cxnId="{08670694-1FD9-4074-B324-ECC1F61248A0}">
      <dgm:prSet/>
      <dgm:spPr/>
      <dgm:t>
        <a:bodyPr/>
        <a:lstStyle/>
        <a:p>
          <a:endParaRPr lang="en-US"/>
        </a:p>
      </dgm:t>
    </dgm:pt>
    <dgm:pt modelId="{5769B241-1737-477C-BB84-76AC1FCB5A83}" type="sibTrans" cxnId="{08670694-1FD9-4074-B324-ECC1F61248A0}">
      <dgm:prSet phldrT="3"/>
      <dgm:spPr/>
      <dgm:t>
        <a:bodyPr/>
        <a:lstStyle/>
        <a:p>
          <a:r>
            <a:rPr lang="en-US"/>
            <a:t>3</a:t>
          </a:r>
        </a:p>
      </dgm:t>
    </dgm:pt>
    <dgm:pt modelId="{2A758BEA-ABA3-40FC-A2C1-940236B123C0}">
      <dgm:prSet custT="1"/>
      <dgm:spPr/>
      <dgm:t>
        <a:bodyPr/>
        <a:lstStyle/>
        <a:p>
          <a:r>
            <a:rPr lang="en-GB" sz="2400" i="0" dirty="0"/>
            <a:t>Debates around existing research.</a:t>
          </a:r>
          <a:endParaRPr lang="en-US" sz="2400" dirty="0"/>
        </a:p>
      </dgm:t>
    </dgm:pt>
    <dgm:pt modelId="{32DD123A-5B75-4140-9B23-8D47231884B1}" type="parTrans" cxnId="{31E96E7E-3C65-4935-90B2-ACA9B07778FF}">
      <dgm:prSet/>
      <dgm:spPr/>
      <dgm:t>
        <a:bodyPr/>
        <a:lstStyle/>
        <a:p>
          <a:endParaRPr lang="en-US"/>
        </a:p>
      </dgm:t>
    </dgm:pt>
    <dgm:pt modelId="{D0378741-0FE1-411E-AF07-84C2D5D3FB59}" type="sibTrans" cxnId="{31E96E7E-3C65-4935-90B2-ACA9B07778FF}">
      <dgm:prSet phldrT="4"/>
      <dgm:spPr/>
      <dgm:t>
        <a:bodyPr/>
        <a:lstStyle/>
        <a:p>
          <a:r>
            <a:rPr lang="en-US"/>
            <a:t>4</a:t>
          </a:r>
        </a:p>
      </dgm:t>
    </dgm:pt>
    <dgm:pt modelId="{AAC2976D-FF64-4A20-B603-97D981D48A5C}">
      <dgm:prSet custT="1"/>
      <dgm:spPr/>
      <dgm:t>
        <a:bodyPr/>
        <a:lstStyle/>
        <a:p>
          <a:r>
            <a:rPr lang="en-GB" sz="2400" i="0" dirty="0"/>
            <a:t>Justification for your research.</a:t>
          </a:r>
          <a:endParaRPr lang="en-US" sz="2400" dirty="0"/>
        </a:p>
      </dgm:t>
    </dgm:pt>
    <dgm:pt modelId="{13AD8224-BEAD-4593-B08E-7B633A492E37}" type="parTrans" cxnId="{2AF9222C-A1D2-4147-92B9-7AB8C282F9C6}">
      <dgm:prSet/>
      <dgm:spPr/>
      <dgm:t>
        <a:bodyPr/>
        <a:lstStyle/>
        <a:p>
          <a:endParaRPr lang="en-US"/>
        </a:p>
      </dgm:t>
    </dgm:pt>
    <dgm:pt modelId="{58818DB2-0FB6-492A-B9BD-2352960C5974}" type="sibTrans" cxnId="{2AF9222C-A1D2-4147-92B9-7AB8C282F9C6}">
      <dgm:prSet phldrT="5"/>
      <dgm:spPr/>
      <dgm:t>
        <a:bodyPr/>
        <a:lstStyle/>
        <a:p>
          <a:r>
            <a:rPr lang="en-US"/>
            <a:t>5</a:t>
          </a:r>
        </a:p>
      </dgm:t>
    </dgm:pt>
    <dgm:pt modelId="{CC9620B9-4A8B-417F-BC3E-96F71FE3FE2C}" type="pres">
      <dgm:prSet presAssocID="{5D3F8F83-1301-4259-A590-BDA0E4BA9FBA}" presName="Name0" presStyleCnt="0">
        <dgm:presLayoutVars>
          <dgm:animLvl val="lvl"/>
          <dgm:resizeHandles val="exact"/>
        </dgm:presLayoutVars>
      </dgm:prSet>
      <dgm:spPr/>
    </dgm:pt>
    <dgm:pt modelId="{2A792D96-BC17-4D40-A96B-BF89E9C99375}" type="pres">
      <dgm:prSet presAssocID="{A5F9EBA7-4E0A-4927-BFAE-2F50737AD5EA}" presName="compositeNode" presStyleCnt="0">
        <dgm:presLayoutVars>
          <dgm:bulletEnabled val="1"/>
        </dgm:presLayoutVars>
      </dgm:prSet>
      <dgm:spPr/>
    </dgm:pt>
    <dgm:pt modelId="{BB4424BD-D81A-4B0A-8790-52BF1B7DF4E6}" type="pres">
      <dgm:prSet presAssocID="{A5F9EBA7-4E0A-4927-BFAE-2F50737AD5EA}" presName="bgRect" presStyleLbl="bgAccFollowNode1" presStyleIdx="0" presStyleCnt="5"/>
      <dgm:spPr/>
    </dgm:pt>
    <dgm:pt modelId="{03A94622-7435-4F06-BC64-4307D1CB80EE}" type="pres">
      <dgm:prSet presAssocID="{3B273C86-3749-458C-91D7-FAF3B742DF47}" presName="sibTransNodeCircle" presStyleLbl="alignNode1" presStyleIdx="0" presStyleCnt="10">
        <dgm:presLayoutVars>
          <dgm:chMax val="0"/>
          <dgm:bulletEnabled/>
        </dgm:presLayoutVars>
      </dgm:prSet>
      <dgm:spPr/>
    </dgm:pt>
    <dgm:pt modelId="{0F0A0A26-54CA-4116-836E-DAFC70041AC2}" type="pres">
      <dgm:prSet presAssocID="{A5F9EBA7-4E0A-4927-BFAE-2F50737AD5EA}" presName="bottomLine" presStyleLbl="alignNode1" presStyleIdx="1" presStyleCnt="10">
        <dgm:presLayoutVars/>
      </dgm:prSet>
      <dgm:spPr/>
    </dgm:pt>
    <dgm:pt modelId="{1E556512-B046-42F6-8CBE-3A4E47A356D7}" type="pres">
      <dgm:prSet presAssocID="{A5F9EBA7-4E0A-4927-BFAE-2F50737AD5EA}" presName="nodeText" presStyleLbl="bgAccFollowNode1" presStyleIdx="0" presStyleCnt="5">
        <dgm:presLayoutVars>
          <dgm:bulletEnabled val="1"/>
        </dgm:presLayoutVars>
      </dgm:prSet>
      <dgm:spPr/>
    </dgm:pt>
    <dgm:pt modelId="{5105BEF8-0DE2-47F5-B88F-1F0A2B939D7F}" type="pres">
      <dgm:prSet presAssocID="{3B273C86-3749-458C-91D7-FAF3B742DF47}" presName="sibTrans" presStyleCnt="0"/>
      <dgm:spPr/>
    </dgm:pt>
    <dgm:pt modelId="{CB26E4B2-AC84-403E-B068-17B9569ED2B1}" type="pres">
      <dgm:prSet presAssocID="{9DA8A6B4-03B2-4E60-B80B-65AEBE66A5BE}" presName="compositeNode" presStyleCnt="0">
        <dgm:presLayoutVars>
          <dgm:bulletEnabled val="1"/>
        </dgm:presLayoutVars>
      </dgm:prSet>
      <dgm:spPr/>
    </dgm:pt>
    <dgm:pt modelId="{C7DFDCD2-818B-4BE1-852E-4D26CAF3E9BA}" type="pres">
      <dgm:prSet presAssocID="{9DA8A6B4-03B2-4E60-B80B-65AEBE66A5BE}" presName="bgRect" presStyleLbl="bgAccFollowNode1" presStyleIdx="1" presStyleCnt="5"/>
      <dgm:spPr/>
    </dgm:pt>
    <dgm:pt modelId="{8D80A9BB-8EB0-440E-B75A-5AC37CCDA658}" type="pres">
      <dgm:prSet presAssocID="{2AA25E3B-4B4A-4455-8C3B-3ADAB3B08CDD}" presName="sibTransNodeCircle" presStyleLbl="alignNode1" presStyleIdx="2" presStyleCnt="10">
        <dgm:presLayoutVars>
          <dgm:chMax val="0"/>
          <dgm:bulletEnabled/>
        </dgm:presLayoutVars>
      </dgm:prSet>
      <dgm:spPr/>
    </dgm:pt>
    <dgm:pt modelId="{B6BA4348-835C-47E0-AD51-20FA9DA79D81}" type="pres">
      <dgm:prSet presAssocID="{9DA8A6B4-03B2-4E60-B80B-65AEBE66A5BE}" presName="bottomLine" presStyleLbl="alignNode1" presStyleIdx="3" presStyleCnt="10">
        <dgm:presLayoutVars/>
      </dgm:prSet>
      <dgm:spPr/>
    </dgm:pt>
    <dgm:pt modelId="{079DD662-71A6-453B-8F19-4585AC81D11B}" type="pres">
      <dgm:prSet presAssocID="{9DA8A6B4-03B2-4E60-B80B-65AEBE66A5BE}" presName="nodeText" presStyleLbl="bgAccFollowNode1" presStyleIdx="1" presStyleCnt="5">
        <dgm:presLayoutVars>
          <dgm:bulletEnabled val="1"/>
        </dgm:presLayoutVars>
      </dgm:prSet>
      <dgm:spPr/>
    </dgm:pt>
    <dgm:pt modelId="{E420D356-F0A1-433A-9C84-13885B935EA0}" type="pres">
      <dgm:prSet presAssocID="{2AA25E3B-4B4A-4455-8C3B-3ADAB3B08CDD}" presName="sibTrans" presStyleCnt="0"/>
      <dgm:spPr/>
    </dgm:pt>
    <dgm:pt modelId="{A1A0DE4A-C8A2-4F43-B464-FBF9747428C3}" type="pres">
      <dgm:prSet presAssocID="{68481088-17D0-4A9D-9390-031DF0767BC1}" presName="compositeNode" presStyleCnt="0">
        <dgm:presLayoutVars>
          <dgm:bulletEnabled val="1"/>
        </dgm:presLayoutVars>
      </dgm:prSet>
      <dgm:spPr/>
    </dgm:pt>
    <dgm:pt modelId="{FEAC26DC-11C0-4688-B472-5D82EFFCA092}" type="pres">
      <dgm:prSet presAssocID="{68481088-17D0-4A9D-9390-031DF0767BC1}" presName="bgRect" presStyleLbl="bgAccFollowNode1" presStyleIdx="2" presStyleCnt="5"/>
      <dgm:spPr/>
    </dgm:pt>
    <dgm:pt modelId="{30A6AEBB-C6DD-4A35-835B-1FE8FBE7B44E}" type="pres">
      <dgm:prSet presAssocID="{5769B241-1737-477C-BB84-76AC1FCB5A83}" presName="sibTransNodeCircle" presStyleLbl="alignNode1" presStyleIdx="4" presStyleCnt="10">
        <dgm:presLayoutVars>
          <dgm:chMax val="0"/>
          <dgm:bulletEnabled/>
        </dgm:presLayoutVars>
      </dgm:prSet>
      <dgm:spPr/>
    </dgm:pt>
    <dgm:pt modelId="{0D3DE2D6-22DE-4CB9-82D8-33D6F4BD7AF3}" type="pres">
      <dgm:prSet presAssocID="{68481088-17D0-4A9D-9390-031DF0767BC1}" presName="bottomLine" presStyleLbl="alignNode1" presStyleIdx="5" presStyleCnt="10">
        <dgm:presLayoutVars/>
      </dgm:prSet>
      <dgm:spPr/>
    </dgm:pt>
    <dgm:pt modelId="{F405BF81-C968-40BA-B9BE-EA1290390944}" type="pres">
      <dgm:prSet presAssocID="{68481088-17D0-4A9D-9390-031DF0767BC1}" presName="nodeText" presStyleLbl="bgAccFollowNode1" presStyleIdx="2" presStyleCnt="5">
        <dgm:presLayoutVars>
          <dgm:bulletEnabled val="1"/>
        </dgm:presLayoutVars>
      </dgm:prSet>
      <dgm:spPr/>
    </dgm:pt>
    <dgm:pt modelId="{838C64F7-043A-4382-89DB-F1ADA6F0F786}" type="pres">
      <dgm:prSet presAssocID="{5769B241-1737-477C-BB84-76AC1FCB5A83}" presName="sibTrans" presStyleCnt="0"/>
      <dgm:spPr/>
    </dgm:pt>
    <dgm:pt modelId="{F83F760C-7998-407F-B1E8-C032B83EC670}" type="pres">
      <dgm:prSet presAssocID="{2A758BEA-ABA3-40FC-A2C1-940236B123C0}" presName="compositeNode" presStyleCnt="0">
        <dgm:presLayoutVars>
          <dgm:bulletEnabled val="1"/>
        </dgm:presLayoutVars>
      </dgm:prSet>
      <dgm:spPr/>
    </dgm:pt>
    <dgm:pt modelId="{5A203620-4DC0-42DF-B116-13052A226404}" type="pres">
      <dgm:prSet presAssocID="{2A758BEA-ABA3-40FC-A2C1-940236B123C0}" presName="bgRect" presStyleLbl="bgAccFollowNode1" presStyleIdx="3" presStyleCnt="5"/>
      <dgm:spPr/>
    </dgm:pt>
    <dgm:pt modelId="{D4ABD0CB-C333-445F-AC7E-64DBE9E1DC9B}" type="pres">
      <dgm:prSet presAssocID="{D0378741-0FE1-411E-AF07-84C2D5D3FB59}" presName="sibTransNodeCircle" presStyleLbl="alignNode1" presStyleIdx="6" presStyleCnt="10">
        <dgm:presLayoutVars>
          <dgm:chMax val="0"/>
          <dgm:bulletEnabled/>
        </dgm:presLayoutVars>
      </dgm:prSet>
      <dgm:spPr/>
    </dgm:pt>
    <dgm:pt modelId="{23D78DA1-C9A7-41E6-94D3-2256CC641C21}" type="pres">
      <dgm:prSet presAssocID="{2A758BEA-ABA3-40FC-A2C1-940236B123C0}" presName="bottomLine" presStyleLbl="alignNode1" presStyleIdx="7" presStyleCnt="10">
        <dgm:presLayoutVars/>
      </dgm:prSet>
      <dgm:spPr/>
    </dgm:pt>
    <dgm:pt modelId="{B7FD5860-CF27-4E9D-8179-6ED82A178749}" type="pres">
      <dgm:prSet presAssocID="{2A758BEA-ABA3-40FC-A2C1-940236B123C0}" presName="nodeText" presStyleLbl="bgAccFollowNode1" presStyleIdx="3" presStyleCnt="5">
        <dgm:presLayoutVars>
          <dgm:bulletEnabled val="1"/>
        </dgm:presLayoutVars>
      </dgm:prSet>
      <dgm:spPr/>
    </dgm:pt>
    <dgm:pt modelId="{3A3E56D2-D797-450D-82E6-064766F55BDF}" type="pres">
      <dgm:prSet presAssocID="{D0378741-0FE1-411E-AF07-84C2D5D3FB59}" presName="sibTrans" presStyleCnt="0"/>
      <dgm:spPr/>
    </dgm:pt>
    <dgm:pt modelId="{9B036E82-C4C0-433E-AEA5-CC6F8E46F604}" type="pres">
      <dgm:prSet presAssocID="{AAC2976D-FF64-4A20-B603-97D981D48A5C}" presName="compositeNode" presStyleCnt="0">
        <dgm:presLayoutVars>
          <dgm:bulletEnabled val="1"/>
        </dgm:presLayoutVars>
      </dgm:prSet>
      <dgm:spPr/>
    </dgm:pt>
    <dgm:pt modelId="{AFE06F11-B658-4434-8E09-6C7DDAAA541D}" type="pres">
      <dgm:prSet presAssocID="{AAC2976D-FF64-4A20-B603-97D981D48A5C}" presName="bgRect" presStyleLbl="bgAccFollowNode1" presStyleIdx="4" presStyleCnt="5"/>
      <dgm:spPr/>
    </dgm:pt>
    <dgm:pt modelId="{BB9D9154-14B0-4BAD-A026-D97F487E306A}" type="pres">
      <dgm:prSet presAssocID="{58818DB2-0FB6-492A-B9BD-2352960C5974}" presName="sibTransNodeCircle" presStyleLbl="alignNode1" presStyleIdx="8" presStyleCnt="10">
        <dgm:presLayoutVars>
          <dgm:chMax val="0"/>
          <dgm:bulletEnabled/>
        </dgm:presLayoutVars>
      </dgm:prSet>
      <dgm:spPr/>
    </dgm:pt>
    <dgm:pt modelId="{0954A2D1-7674-4D35-8739-057B15FB34D1}" type="pres">
      <dgm:prSet presAssocID="{AAC2976D-FF64-4A20-B603-97D981D48A5C}" presName="bottomLine" presStyleLbl="alignNode1" presStyleIdx="9" presStyleCnt="10">
        <dgm:presLayoutVars/>
      </dgm:prSet>
      <dgm:spPr/>
    </dgm:pt>
    <dgm:pt modelId="{A6C5F706-8190-4DB7-B043-934120D66FBC}" type="pres">
      <dgm:prSet presAssocID="{AAC2976D-FF64-4A20-B603-97D981D48A5C}" presName="nodeText" presStyleLbl="bgAccFollowNode1" presStyleIdx="4" presStyleCnt="5">
        <dgm:presLayoutVars>
          <dgm:bulletEnabled val="1"/>
        </dgm:presLayoutVars>
      </dgm:prSet>
      <dgm:spPr/>
    </dgm:pt>
  </dgm:ptLst>
  <dgm:cxnLst>
    <dgm:cxn modelId="{2E4D7112-2F40-48D9-8653-E942963D4CA6}" type="presOf" srcId="{D0378741-0FE1-411E-AF07-84C2D5D3FB59}" destId="{D4ABD0CB-C333-445F-AC7E-64DBE9E1DC9B}" srcOrd="0" destOrd="0" presId="urn:microsoft.com/office/officeart/2016/7/layout/BasicLinearProcessNumbered"/>
    <dgm:cxn modelId="{E54AD229-DBB5-456A-9751-FF55766F43C4}" type="presOf" srcId="{68481088-17D0-4A9D-9390-031DF0767BC1}" destId="{F405BF81-C968-40BA-B9BE-EA1290390944}" srcOrd="1" destOrd="0" presId="urn:microsoft.com/office/officeart/2016/7/layout/BasicLinearProcessNumbered"/>
    <dgm:cxn modelId="{2AF9222C-A1D2-4147-92B9-7AB8C282F9C6}" srcId="{5D3F8F83-1301-4259-A590-BDA0E4BA9FBA}" destId="{AAC2976D-FF64-4A20-B603-97D981D48A5C}" srcOrd="4" destOrd="0" parTransId="{13AD8224-BEAD-4593-B08E-7B633A492E37}" sibTransId="{58818DB2-0FB6-492A-B9BD-2352960C5974}"/>
    <dgm:cxn modelId="{20394040-3FFF-418F-A7A8-7B7E15C2AE49}" type="presOf" srcId="{A5F9EBA7-4E0A-4927-BFAE-2F50737AD5EA}" destId="{BB4424BD-D81A-4B0A-8790-52BF1B7DF4E6}" srcOrd="0" destOrd="0" presId="urn:microsoft.com/office/officeart/2016/7/layout/BasicLinearProcessNumbered"/>
    <dgm:cxn modelId="{2EC5E441-288A-4837-971E-A0C1D2302BF8}" type="presOf" srcId="{2A758BEA-ABA3-40FC-A2C1-940236B123C0}" destId="{5A203620-4DC0-42DF-B116-13052A226404}" srcOrd="0" destOrd="0" presId="urn:microsoft.com/office/officeart/2016/7/layout/BasicLinearProcessNumbered"/>
    <dgm:cxn modelId="{3E9E9C4F-98A8-4700-84F1-53EA67CE1689}" type="presOf" srcId="{58818DB2-0FB6-492A-B9BD-2352960C5974}" destId="{BB9D9154-14B0-4BAD-A026-D97F487E306A}" srcOrd="0" destOrd="0" presId="urn:microsoft.com/office/officeart/2016/7/layout/BasicLinearProcessNumbered"/>
    <dgm:cxn modelId="{B4D36D54-AAA5-445B-9347-EDD00F590953}" type="presOf" srcId="{AAC2976D-FF64-4A20-B603-97D981D48A5C}" destId="{AFE06F11-B658-4434-8E09-6C7DDAAA541D}" srcOrd="0" destOrd="0" presId="urn:microsoft.com/office/officeart/2016/7/layout/BasicLinearProcessNumbered"/>
    <dgm:cxn modelId="{FE97B354-40C5-4D2A-8A93-6952B9330518}" type="presOf" srcId="{5D3F8F83-1301-4259-A590-BDA0E4BA9FBA}" destId="{CC9620B9-4A8B-417F-BC3E-96F71FE3FE2C}" srcOrd="0" destOrd="0" presId="urn:microsoft.com/office/officeart/2016/7/layout/BasicLinearProcessNumbered"/>
    <dgm:cxn modelId="{31E96E7E-3C65-4935-90B2-ACA9B07778FF}" srcId="{5D3F8F83-1301-4259-A590-BDA0E4BA9FBA}" destId="{2A758BEA-ABA3-40FC-A2C1-940236B123C0}" srcOrd="3" destOrd="0" parTransId="{32DD123A-5B75-4140-9B23-8D47231884B1}" sibTransId="{D0378741-0FE1-411E-AF07-84C2D5D3FB59}"/>
    <dgm:cxn modelId="{C84FF393-2F66-48BA-8D02-5D0CAD8721C9}" type="presOf" srcId="{9DA8A6B4-03B2-4E60-B80B-65AEBE66A5BE}" destId="{079DD662-71A6-453B-8F19-4585AC81D11B}" srcOrd="1" destOrd="0" presId="urn:microsoft.com/office/officeart/2016/7/layout/BasicLinearProcessNumbered"/>
    <dgm:cxn modelId="{08670694-1FD9-4074-B324-ECC1F61248A0}" srcId="{5D3F8F83-1301-4259-A590-BDA0E4BA9FBA}" destId="{68481088-17D0-4A9D-9390-031DF0767BC1}" srcOrd="2" destOrd="0" parTransId="{F0CDC903-EE8B-4DCD-93DC-687B5D7121C7}" sibTransId="{5769B241-1737-477C-BB84-76AC1FCB5A83}"/>
    <dgm:cxn modelId="{2258F89B-66D7-41AC-85B0-EB36CECD345E}" type="presOf" srcId="{A5F9EBA7-4E0A-4927-BFAE-2F50737AD5EA}" destId="{1E556512-B046-42F6-8CBE-3A4E47A356D7}" srcOrd="1" destOrd="0" presId="urn:microsoft.com/office/officeart/2016/7/layout/BasicLinearProcessNumbered"/>
    <dgm:cxn modelId="{FE1748A1-68A1-44AB-8EDC-20EF42554244}" type="presOf" srcId="{AAC2976D-FF64-4A20-B603-97D981D48A5C}" destId="{A6C5F706-8190-4DB7-B043-934120D66FBC}" srcOrd="1" destOrd="0" presId="urn:microsoft.com/office/officeart/2016/7/layout/BasicLinearProcessNumbered"/>
    <dgm:cxn modelId="{4BBE37AF-7048-4A4A-85A4-C8D79C2F559C}" type="presOf" srcId="{5769B241-1737-477C-BB84-76AC1FCB5A83}" destId="{30A6AEBB-C6DD-4A35-835B-1FE8FBE7B44E}" srcOrd="0" destOrd="0" presId="urn:microsoft.com/office/officeart/2016/7/layout/BasicLinearProcessNumbered"/>
    <dgm:cxn modelId="{0D5A85B5-36C0-484A-87B0-A47465A7FA53}" type="presOf" srcId="{9DA8A6B4-03B2-4E60-B80B-65AEBE66A5BE}" destId="{C7DFDCD2-818B-4BE1-852E-4D26CAF3E9BA}" srcOrd="0" destOrd="0" presId="urn:microsoft.com/office/officeart/2016/7/layout/BasicLinearProcessNumbered"/>
    <dgm:cxn modelId="{5ACDA7C7-0813-4398-8554-E4DEC4945E0F}" srcId="{5D3F8F83-1301-4259-A590-BDA0E4BA9FBA}" destId="{A5F9EBA7-4E0A-4927-BFAE-2F50737AD5EA}" srcOrd="0" destOrd="0" parTransId="{2BC241B7-944C-4EFA-B4A5-6F32A98E5571}" sibTransId="{3B273C86-3749-458C-91D7-FAF3B742DF47}"/>
    <dgm:cxn modelId="{6AE921EE-0816-4930-9950-682E952DBAC6}" type="presOf" srcId="{2AA25E3B-4B4A-4455-8C3B-3ADAB3B08CDD}" destId="{8D80A9BB-8EB0-440E-B75A-5AC37CCDA658}" srcOrd="0" destOrd="0" presId="urn:microsoft.com/office/officeart/2016/7/layout/BasicLinearProcessNumbered"/>
    <dgm:cxn modelId="{AC8F9BF1-5E31-4D54-8156-A8F93CC1BFA7}" type="presOf" srcId="{3B273C86-3749-458C-91D7-FAF3B742DF47}" destId="{03A94622-7435-4F06-BC64-4307D1CB80EE}" srcOrd="0" destOrd="0" presId="urn:microsoft.com/office/officeart/2016/7/layout/BasicLinearProcessNumbered"/>
    <dgm:cxn modelId="{C03F1BF2-8863-4874-821B-6004B4AEB0C6}" type="presOf" srcId="{2A758BEA-ABA3-40FC-A2C1-940236B123C0}" destId="{B7FD5860-CF27-4E9D-8179-6ED82A178749}" srcOrd="1" destOrd="0" presId="urn:microsoft.com/office/officeart/2016/7/layout/BasicLinearProcessNumbered"/>
    <dgm:cxn modelId="{79CC32F8-07CA-443B-A1FC-08F066177A46}" type="presOf" srcId="{68481088-17D0-4A9D-9390-031DF0767BC1}" destId="{FEAC26DC-11C0-4688-B472-5D82EFFCA092}" srcOrd="0" destOrd="0" presId="urn:microsoft.com/office/officeart/2016/7/layout/BasicLinearProcessNumbered"/>
    <dgm:cxn modelId="{2A6160FD-5854-4F83-B763-DFD0D28F5A9E}" srcId="{5D3F8F83-1301-4259-A590-BDA0E4BA9FBA}" destId="{9DA8A6B4-03B2-4E60-B80B-65AEBE66A5BE}" srcOrd="1" destOrd="0" parTransId="{70ED63B2-653F-46DC-8A2C-3429AE3061D4}" sibTransId="{2AA25E3B-4B4A-4455-8C3B-3ADAB3B08CDD}"/>
    <dgm:cxn modelId="{3346BDDB-AB87-423E-A513-53AE056B5C26}" type="presParOf" srcId="{CC9620B9-4A8B-417F-BC3E-96F71FE3FE2C}" destId="{2A792D96-BC17-4D40-A96B-BF89E9C99375}" srcOrd="0" destOrd="0" presId="urn:microsoft.com/office/officeart/2016/7/layout/BasicLinearProcessNumbered"/>
    <dgm:cxn modelId="{979AB90D-A87E-4BB4-8867-4B3C0558AE3A}" type="presParOf" srcId="{2A792D96-BC17-4D40-A96B-BF89E9C99375}" destId="{BB4424BD-D81A-4B0A-8790-52BF1B7DF4E6}" srcOrd="0" destOrd="0" presId="urn:microsoft.com/office/officeart/2016/7/layout/BasicLinearProcessNumbered"/>
    <dgm:cxn modelId="{039F411A-6516-4B05-8B81-240A9680DD48}" type="presParOf" srcId="{2A792D96-BC17-4D40-A96B-BF89E9C99375}" destId="{03A94622-7435-4F06-BC64-4307D1CB80EE}" srcOrd="1" destOrd="0" presId="urn:microsoft.com/office/officeart/2016/7/layout/BasicLinearProcessNumbered"/>
    <dgm:cxn modelId="{8CA123E4-E914-41D1-AE89-EC9FAD7CE464}" type="presParOf" srcId="{2A792D96-BC17-4D40-A96B-BF89E9C99375}" destId="{0F0A0A26-54CA-4116-836E-DAFC70041AC2}" srcOrd="2" destOrd="0" presId="urn:microsoft.com/office/officeart/2016/7/layout/BasicLinearProcessNumbered"/>
    <dgm:cxn modelId="{75624159-B068-465A-A0C0-FF1760F4F2BC}" type="presParOf" srcId="{2A792D96-BC17-4D40-A96B-BF89E9C99375}" destId="{1E556512-B046-42F6-8CBE-3A4E47A356D7}" srcOrd="3" destOrd="0" presId="urn:microsoft.com/office/officeart/2016/7/layout/BasicLinearProcessNumbered"/>
    <dgm:cxn modelId="{1E8FA8F8-A685-421D-951B-EFC9AB785321}" type="presParOf" srcId="{CC9620B9-4A8B-417F-BC3E-96F71FE3FE2C}" destId="{5105BEF8-0DE2-47F5-B88F-1F0A2B939D7F}" srcOrd="1" destOrd="0" presId="urn:microsoft.com/office/officeart/2016/7/layout/BasicLinearProcessNumbered"/>
    <dgm:cxn modelId="{AFAD2158-259E-4A72-BF44-08701AE9088D}" type="presParOf" srcId="{CC9620B9-4A8B-417F-BC3E-96F71FE3FE2C}" destId="{CB26E4B2-AC84-403E-B068-17B9569ED2B1}" srcOrd="2" destOrd="0" presId="urn:microsoft.com/office/officeart/2016/7/layout/BasicLinearProcessNumbered"/>
    <dgm:cxn modelId="{A24CF0D3-D3A1-4090-80DC-C68CD656B802}" type="presParOf" srcId="{CB26E4B2-AC84-403E-B068-17B9569ED2B1}" destId="{C7DFDCD2-818B-4BE1-852E-4D26CAF3E9BA}" srcOrd="0" destOrd="0" presId="urn:microsoft.com/office/officeart/2016/7/layout/BasicLinearProcessNumbered"/>
    <dgm:cxn modelId="{F61DB9EE-B16A-4E67-B57A-DED576A2729E}" type="presParOf" srcId="{CB26E4B2-AC84-403E-B068-17B9569ED2B1}" destId="{8D80A9BB-8EB0-440E-B75A-5AC37CCDA658}" srcOrd="1" destOrd="0" presId="urn:microsoft.com/office/officeart/2016/7/layout/BasicLinearProcessNumbered"/>
    <dgm:cxn modelId="{6891EC90-9802-4BB3-BEA5-16F7BC7284F8}" type="presParOf" srcId="{CB26E4B2-AC84-403E-B068-17B9569ED2B1}" destId="{B6BA4348-835C-47E0-AD51-20FA9DA79D81}" srcOrd="2" destOrd="0" presId="urn:microsoft.com/office/officeart/2016/7/layout/BasicLinearProcessNumbered"/>
    <dgm:cxn modelId="{5E547C1B-3978-4630-B397-9129A0FEB6F1}" type="presParOf" srcId="{CB26E4B2-AC84-403E-B068-17B9569ED2B1}" destId="{079DD662-71A6-453B-8F19-4585AC81D11B}" srcOrd="3" destOrd="0" presId="urn:microsoft.com/office/officeart/2016/7/layout/BasicLinearProcessNumbered"/>
    <dgm:cxn modelId="{30F52D6B-4904-4A43-A56F-75ABF25DE57C}" type="presParOf" srcId="{CC9620B9-4A8B-417F-BC3E-96F71FE3FE2C}" destId="{E420D356-F0A1-433A-9C84-13885B935EA0}" srcOrd="3" destOrd="0" presId="urn:microsoft.com/office/officeart/2016/7/layout/BasicLinearProcessNumbered"/>
    <dgm:cxn modelId="{AD7800B5-773D-49FB-A735-45BC92350BB1}" type="presParOf" srcId="{CC9620B9-4A8B-417F-BC3E-96F71FE3FE2C}" destId="{A1A0DE4A-C8A2-4F43-B464-FBF9747428C3}" srcOrd="4" destOrd="0" presId="urn:microsoft.com/office/officeart/2016/7/layout/BasicLinearProcessNumbered"/>
    <dgm:cxn modelId="{E2951831-7542-4CDD-977B-1500012F8B5C}" type="presParOf" srcId="{A1A0DE4A-C8A2-4F43-B464-FBF9747428C3}" destId="{FEAC26DC-11C0-4688-B472-5D82EFFCA092}" srcOrd="0" destOrd="0" presId="urn:microsoft.com/office/officeart/2016/7/layout/BasicLinearProcessNumbered"/>
    <dgm:cxn modelId="{7845A89F-EC51-4CCF-AE25-895F097AFA50}" type="presParOf" srcId="{A1A0DE4A-C8A2-4F43-B464-FBF9747428C3}" destId="{30A6AEBB-C6DD-4A35-835B-1FE8FBE7B44E}" srcOrd="1" destOrd="0" presId="urn:microsoft.com/office/officeart/2016/7/layout/BasicLinearProcessNumbered"/>
    <dgm:cxn modelId="{EF30AD97-24BA-4735-93D1-474E9510F5F2}" type="presParOf" srcId="{A1A0DE4A-C8A2-4F43-B464-FBF9747428C3}" destId="{0D3DE2D6-22DE-4CB9-82D8-33D6F4BD7AF3}" srcOrd="2" destOrd="0" presId="urn:microsoft.com/office/officeart/2016/7/layout/BasicLinearProcessNumbered"/>
    <dgm:cxn modelId="{6D1B37A1-C691-48A0-9E00-2DC7A4D4762E}" type="presParOf" srcId="{A1A0DE4A-C8A2-4F43-B464-FBF9747428C3}" destId="{F405BF81-C968-40BA-B9BE-EA1290390944}" srcOrd="3" destOrd="0" presId="urn:microsoft.com/office/officeart/2016/7/layout/BasicLinearProcessNumbered"/>
    <dgm:cxn modelId="{43B1CAD1-FEAE-4A24-ABBC-A36451B1F95F}" type="presParOf" srcId="{CC9620B9-4A8B-417F-BC3E-96F71FE3FE2C}" destId="{838C64F7-043A-4382-89DB-F1ADA6F0F786}" srcOrd="5" destOrd="0" presId="urn:microsoft.com/office/officeart/2016/7/layout/BasicLinearProcessNumbered"/>
    <dgm:cxn modelId="{F56F2725-851D-486F-97D7-72E06FF19FD7}" type="presParOf" srcId="{CC9620B9-4A8B-417F-BC3E-96F71FE3FE2C}" destId="{F83F760C-7998-407F-B1E8-C032B83EC670}" srcOrd="6" destOrd="0" presId="urn:microsoft.com/office/officeart/2016/7/layout/BasicLinearProcessNumbered"/>
    <dgm:cxn modelId="{1445FB7A-1EA7-4377-A0A8-AD638A461C25}" type="presParOf" srcId="{F83F760C-7998-407F-B1E8-C032B83EC670}" destId="{5A203620-4DC0-42DF-B116-13052A226404}" srcOrd="0" destOrd="0" presId="urn:microsoft.com/office/officeart/2016/7/layout/BasicLinearProcessNumbered"/>
    <dgm:cxn modelId="{7D0FC444-2E15-40A7-AA98-3E7FA5CA8559}" type="presParOf" srcId="{F83F760C-7998-407F-B1E8-C032B83EC670}" destId="{D4ABD0CB-C333-445F-AC7E-64DBE9E1DC9B}" srcOrd="1" destOrd="0" presId="urn:microsoft.com/office/officeart/2016/7/layout/BasicLinearProcessNumbered"/>
    <dgm:cxn modelId="{CF65B7B9-3EF8-4022-BEF7-79C900D07A53}" type="presParOf" srcId="{F83F760C-7998-407F-B1E8-C032B83EC670}" destId="{23D78DA1-C9A7-41E6-94D3-2256CC641C21}" srcOrd="2" destOrd="0" presId="urn:microsoft.com/office/officeart/2016/7/layout/BasicLinearProcessNumbered"/>
    <dgm:cxn modelId="{0F1C32DB-F3AE-4A87-9BE8-33114896D04C}" type="presParOf" srcId="{F83F760C-7998-407F-B1E8-C032B83EC670}" destId="{B7FD5860-CF27-4E9D-8179-6ED82A178749}" srcOrd="3" destOrd="0" presId="urn:microsoft.com/office/officeart/2016/7/layout/BasicLinearProcessNumbered"/>
    <dgm:cxn modelId="{53BAEE6C-537E-4578-87DC-BB8AC07F7BBD}" type="presParOf" srcId="{CC9620B9-4A8B-417F-BC3E-96F71FE3FE2C}" destId="{3A3E56D2-D797-450D-82E6-064766F55BDF}" srcOrd="7" destOrd="0" presId="urn:microsoft.com/office/officeart/2016/7/layout/BasicLinearProcessNumbered"/>
    <dgm:cxn modelId="{100A9F7C-AB76-4B9D-AC15-53053A7447FC}" type="presParOf" srcId="{CC9620B9-4A8B-417F-BC3E-96F71FE3FE2C}" destId="{9B036E82-C4C0-433E-AEA5-CC6F8E46F604}" srcOrd="8" destOrd="0" presId="urn:microsoft.com/office/officeart/2016/7/layout/BasicLinearProcessNumbered"/>
    <dgm:cxn modelId="{B2A6F5F5-B405-4020-9ECF-4E750C2DAF0E}" type="presParOf" srcId="{9B036E82-C4C0-433E-AEA5-CC6F8E46F604}" destId="{AFE06F11-B658-4434-8E09-6C7DDAAA541D}" srcOrd="0" destOrd="0" presId="urn:microsoft.com/office/officeart/2016/7/layout/BasicLinearProcessNumbered"/>
    <dgm:cxn modelId="{E99439E3-67E1-43B8-ADA8-D01068CD9F7E}" type="presParOf" srcId="{9B036E82-C4C0-433E-AEA5-CC6F8E46F604}" destId="{BB9D9154-14B0-4BAD-A026-D97F487E306A}" srcOrd="1" destOrd="0" presId="urn:microsoft.com/office/officeart/2016/7/layout/BasicLinearProcessNumbered"/>
    <dgm:cxn modelId="{D1E981A0-B2E4-43E3-8A26-65D599B210A7}" type="presParOf" srcId="{9B036E82-C4C0-433E-AEA5-CC6F8E46F604}" destId="{0954A2D1-7674-4D35-8739-057B15FB34D1}" srcOrd="2" destOrd="0" presId="urn:microsoft.com/office/officeart/2016/7/layout/BasicLinearProcessNumbered"/>
    <dgm:cxn modelId="{FEA0572D-A13A-4BE3-9192-A5DDE70EDD8B}" type="presParOf" srcId="{9B036E82-C4C0-433E-AEA5-CC6F8E46F604}" destId="{A6C5F706-8190-4DB7-B043-934120D66FBC}"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4424BD-D81A-4B0A-8790-52BF1B7DF4E6}">
      <dsp:nvSpPr>
        <dsp:cNvPr id="0" name=""/>
        <dsp:cNvSpPr/>
      </dsp:nvSpPr>
      <dsp:spPr>
        <a:xfrm>
          <a:off x="3735" y="782675"/>
          <a:ext cx="2022288" cy="2831204"/>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1066800">
            <a:lnSpc>
              <a:spcPct val="90000"/>
            </a:lnSpc>
            <a:spcBef>
              <a:spcPct val="0"/>
            </a:spcBef>
            <a:spcAft>
              <a:spcPct val="35000"/>
            </a:spcAft>
            <a:buNone/>
          </a:pPr>
          <a:r>
            <a:rPr lang="en-GB" sz="2400" i="0" kern="1200" dirty="0"/>
            <a:t>Overview of the topic and why it matters.</a:t>
          </a:r>
          <a:endParaRPr lang="en-US" sz="2400" kern="1200" dirty="0"/>
        </a:p>
      </dsp:txBody>
      <dsp:txXfrm>
        <a:off x="3735" y="1858533"/>
        <a:ext cx="2022288" cy="1698722"/>
      </dsp:txXfrm>
    </dsp:sp>
    <dsp:sp modelId="{03A94622-7435-4F06-BC64-4307D1CB80EE}">
      <dsp:nvSpPr>
        <dsp:cNvPr id="0" name=""/>
        <dsp:cNvSpPr/>
      </dsp:nvSpPr>
      <dsp:spPr>
        <a:xfrm>
          <a:off x="590198" y="1065796"/>
          <a:ext cx="849361" cy="849361"/>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778000">
            <a:lnSpc>
              <a:spcPct val="90000"/>
            </a:lnSpc>
            <a:spcBef>
              <a:spcPct val="0"/>
            </a:spcBef>
            <a:spcAft>
              <a:spcPct val="35000"/>
            </a:spcAft>
            <a:buNone/>
          </a:pPr>
          <a:r>
            <a:rPr lang="en-US" sz="4000" kern="1200"/>
            <a:t>1</a:t>
          </a:r>
        </a:p>
      </dsp:txBody>
      <dsp:txXfrm>
        <a:off x="714584" y="1190182"/>
        <a:ext cx="600589" cy="600589"/>
      </dsp:txXfrm>
    </dsp:sp>
    <dsp:sp modelId="{0F0A0A26-54CA-4116-836E-DAFC70041AC2}">
      <dsp:nvSpPr>
        <dsp:cNvPr id="0" name=""/>
        <dsp:cNvSpPr/>
      </dsp:nvSpPr>
      <dsp:spPr>
        <a:xfrm>
          <a:off x="3735" y="3613808"/>
          <a:ext cx="2022288" cy="72"/>
        </a:xfrm>
        <a:prstGeom prst="rect">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DFDCD2-818B-4BE1-852E-4D26CAF3E9BA}">
      <dsp:nvSpPr>
        <dsp:cNvPr id="0" name=""/>
        <dsp:cNvSpPr/>
      </dsp:nvSpPr>
      <dsp:spPr>
        <a:xfrm>
          <a:off x="2228252" y="782675"/>
          <a:ext cx="2022288" cy="2831204"/>
        </a:xfrm>
        <a:prstGeom prst="rect">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1066800">
            <a:lnSpc>
              <a:spcPct val="90000"/>
            </a:lnSpc>
            <a:spcBef>
              <a:spcPct val="0"/>
            </a:spcBef>
            <a:spcAft>
              <a:spcPct val="35000"/>
            </a:spcAft>
            <a:buNone/>
          </a:pPr>
          <a:r>
            <a:rPr lang="en-GB" sz="2400" i="0" kern="1200" dirty="0"/>
            <a:t>What we know - existing research</a:t>
          </a:r>
          <a:r>
            <a:rPr lang="en-GB" sz="2400" b="0" i="0" kern="1200" dirty="0"/>
            <a:t>.</a:t>
          </a:r>
          <a:endParaRPr lang="en-US" sz="2400" kern="1200" dirty="0"/>
        </a:p>
      </dsp:txBody>
      <dsp:txXfrm>
        <a:off x="2228252" y="1858533"/>
        <a:ext cx="2022288" cy="1698722"/>
      </dsp:txXfrm>
    </dsp:sp>
    <dsp:sp modelId="{8D80A9BB-8EB0-440E-B75A-5AC37CCDA658}">
      <dsp:nvSpPr>
        <dsp:cNvPr id="0" name=""/>
        <dsp:cNvSpPr/>
      </dsp:nvSpPr>
      <dsp:spPr>
        <a:xfrm>
          <a:off x="2814716" y="1065796"/>
          <a:ext cx="849361" cy="849361"/>
        </a:xfrm>
        <a:prstGeom prst="ellips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778000">
            <a:lnSpc>
              <a:spcPct val="90000"/>
            </a:lnSpc>
            <a:spcBef>
              <a:spcPct val="0"/>
            </a:spcBef>
            <a:spcAft>
              <a:spcPct val="35000"/>
            </a:spcAft>
            <a:buNone/>
          </a:pPr>
          <a:r>
            <a:rPr lang="en-US" sz="4000" kern="1200"/>
            <a:t>2</a:t>
          </a:r>
        </a:p>
      </dsp:txBody>
      <dsp:txXfrm>
        <a:off x="2939102" y="1190182"/>
        <a:ext cx="600589" cy="600589"/>
      </dsp:txXfrm>
    </dsp:sp>
    <dsp:sp modelId="{B6BA4348-835C-47E0-AD51-20FA9DA79D81}">
      <dsp:nvSpPr>
        <dsp:cNvPr id="0" name=""/>
        <dsp:cNvSpPr/>
      </dsp:nvSpPr>
      <dsp:spPr>
        <a:xfrm>
          <a:off x="2228252" y="3613808"/>
          <a:ext cx="2022288" cy="72"/>
        </a:xfrm>
        <a:prstGeom prst="rect">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AC26DC-11C0-4688-B472-5D82EFFCA092}">
      <dsp:nvSpPr>
        <dsp:cNvPr id="0" name=""/>
        <dsp:cNvSpPr/>
      </dsp:nvSpPr>
      <dsp:spPr>
        <a:xfrm>
          <a:off x="4452770" y="782675"/>
          <a:ext cx="2022288" cy="2831204"/>
        </a:xfrm>
        <a:prstGeom prst="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1066800">
            <a:lnSpc>
              <a:spcPct val="90000"/>
            </a:lnSpc>
            <a:spcBef>
              <a:spcPct val="0"/>
            </a:spcBef>
            <a:spcAft>
              <a:spcPct val="35000"/>
            </a:spcAft>
            <a:buNone/>
          </a:pPr>
          <a:r>
            <a:rPr lang="en-GB" sz="2400" i="0" kern="1200"/>
            <a:t>Evaluation of existing</a:t>
          </a:r>
          <a:endParaRPr lang="en-US" sz="2400" kern="1200"/>
        </a:p>
      </dsp:txBody>
      <dsp:txXfrm>
        <a:off x="4452770" y="1858533"/>
        <a:ext cx="2022288" cy="1698722"/>
      </dsp:txXfrm>
    </dsp:sp>
    <dsp:sp modelId="{30A6AEBB-C6DD-4A35-835B-1FE8FBE7B44E}">
      <dsp:nvSpPr>
        <dsp:cNvPr id="0" name=""/>
        <dsp:cNvSpPr/>
      </dsp:nvSpPr>
      <dsp:spPr>
        <a:xfrm>
          <a:off x="5039233" y="1065796"/>
          <a:ext cx="849361" cy="849361"/>
        </a:xfrm>
        <a:prstGeom prst="ellipse">
          <a:avLst/>
        </a:prstGeom>
        <a:solidFill>
          <a:schemeClr val="accent6">
            <a:hueOff val="0"/>
            <a:satOff val="0"/>
            <a:lumOff val="0"/>
            <a:alphaOff val="0"/>
          </a:schemeClr>
        </a:solidFill>
        <a:ln w="1905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778000">
            <a:lnSpc>
              <a:spcPct val="90000"/>
            </a:lnSpc>
            <a:spcBef>
              <a:spcPct val="0"/>
            </a:spcBef>
            <a:spcAft>
              <a:spcPct val="35000"/>
            </a:spcAft>
            <a:buNone/>
          </a:pPr>
          <a:r>
            <a:rPr lang="en-US" sz="4000" kern="1200"/>
            <a:t>3</a:t>
          </a:r>
        </a:p>
      </dsp:txBody>
      <dsp:txXfrm>
        <a:off x="5163619" y="1190182"/>
        <a:ext cx="600589" cy="600589"/>
      </dsp:txXfrm>
    </dsp:sp>
    <dsp:sp modelId="{0D3DE2D6-22DE-4CB9-82D8-33D6F4BD7AF3}">
      <dsp:nvSpPr>
        <dsp:cNvPr id="0" name=""/>
        <dsp:cNvSpPr/>
      </dsp:nvSpPr>
      <dsp:spPr>
        <a:xfrm>
          <a:off x="4452770" y="3613808"/>
          <a:ext cx="2022288"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203620-4DC0-42DF-B116-13052A226404}">
      <dsp:nvSpPr>
        <dsp:cNvPr id="0" name=""/>
        <dsp:cNvSpPr/>
      </dsp:nvSpPr>
      <dsp:spPr>
        <a:xfrm>
          <a:off x="6677287" y="782675"/>
          <a:ext cx="2022288" cy="2831204"/>
        </a:xfrm>
        <a:prstGeom prst="rect">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1066800">
            <a:lnSpc>
              <a:spcPct val="90000"/>
            </a:lnSpc>
            <a:spcBef>
              <a:spcPct val="0"/>
            </a:spcBef>
            <a:spcAft>
              <a:spcPct val="35000"/>
            </a:spcAft>
            <a:buNone/>
          </a:pPr>
          <a:r>
            <a:rPr lang="en-GB" sz="2400" i="0" kern="1200" dirty="0"/>
            <a:t>Debates around existing research.</a:t>
          </a:r>
          <a:endParaRPr lang="en-US" sz="2400" kern="1200" dirty="0"/>
        </a:p>
      </dsp:txBody>
      <dsp:txXfrm>
        <a:off x="6677287" y="1858533"/>
        <a:ext cx="2022288" cy="1698722"/>
      </dsp:txXfrm>
    </dsp:sp>
    <dsp:sp modelId="{D4ABD0CB-C333-445F-AC7E-64DBE9E1DC9B}">
      <dsp:nvSpPr>
        <dsp:cNvPr id="0" name=""/>
        <dsp:cNvSpPr/>
      </dsp:nvSpPr>
      <dsp:spPr>
        <a:xfrm>
          <a:off x="7263751" y="1065796"/>
          <a:ext cx="849361" cy="849361"/>
        </a:xfrm>
        <a:prstGeom prst="ellips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778000">
            <a:lnSpc>
              <a:spcPct val="90000"/>
            </a:lnSpc>
            <a:spcBef>
              <a:spcPct val="0"/>
            </a:spcBef>
            <a:spcAft>
              <a:spcPct val="35000"/>
            </a:spcAft>
            <a:buNone/>
          </a:pPr>
          <a:r>
            <a:rPr lang="en-US" sz="4000" kern="1200"/>
            <a:t>4</a:t>
          </a:r>
        </a:p>
      </dsp:txBody>
      <dsp:txXfrm>
        <a:off x="7388137" y="1190182"/>
        <a:ext cx="600589" cy="600589"/>
      </dsp:txXfrm>
    </dsp:sp>
    <dsp:sp modelId="{23D78DA1-C9A7-41E6-94D3-2256CC641C21}">
      <dsp:nvSpPr>
        <dsp:cNvPr id="0" name=""/>
        <dsp:cNvSpPr/>
      </dsp:nvSpPr>
      <dsp:spPr>
        <a:xfrm>
          <a:off x="6677287" y="3613808"/>
          <a:ext cx="2022288" cy="72"/>
        </a:xfrm>
        <a:prstGeom prst="rect">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E06F11-B658-4434-8E09-6C7DDAAA541D}">
      <dsp:nvSpPr>
        <dsp:cNvPr id="0" name=""/>
        <dsp:cNvSpPr/>
      </dsp:nvSpPr>
      <dsp:spPr>
        <a:xfrm>
          <a:off x="8901805" y="782675"/>
          <a:ext cx="2022288" cy="2831204"/>
        </a:xfrm>
        <a:prstGeom prst="rect">
          <a:avLst/>
        </a:prstGeom>
        <a:solidFill>
          <a:schemeClr val="accent6">
            <a:tint val="40000"/>
            <a:alpha val="90000"/>
            <a:hueOff val="0"/>
            <a:satOff val="0"/>
            <a:lumOff val="0"/>
            <a:alphaOff val="0"/>
          </a:schemeClr>
        </a:solidFill>
        <a:ln w="1905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7665" tIns="330200" rIns="157665" bIns="330200" numCol="1" spcCol="1270" anchor="t" anchorCtr="0">
          <a:noAutofit/>
        </a:bodyPr>
        <a:lstStyle/>
        <a:p>
          <a:pPr marL="0" lvl="0" indent="0" algn="l" defTabSz="1066800">
            <a:lnSpc>
              <a:spcPct val="90000"/>
            </a:lnSpc>
            <a:spcBef>
              <a:spcPct val="0"/>
            </a:spcBef>
            <a:spcAft>
              <a:spcPct val="35000"/>
            </a:spcAft>
            <a:buNone/>
          </a:pPr>
          <a:r>
            <a:rPr lang="en-GB" sz="2400" i="0" kern="1200" dirty="0"/>
            <a:t>Justification for your research.</a:t>
          </a:r>
          <a:endParaRPr lang="en-US" sz="2400" kern="1200" dirty="0"/>
        </a:p>
      </dsp:txBody>
      <dsp:txXfrm>
        <a:off x="8901805" y="1858533"/>
        <a:ext cx="2022288" cy="1698722"/>
      </dsp:txXfrm>
    </dsp:sp>
    <dsp:sp modelId="{BB9D9154-14B0-4BAD-A026-D97F487E306A}">
      <dsp:nvSpPr>
        <dsp:cNvPr id="0" name=""/>
        <dsp:cNvSpPr/>
      </dsp:nvSpPr>
      <dsp:spPr>
        <a:xfrm>
          <a:off x="9488268" y="1065796"/>
          <a:ext cx="849361" cy="849361"/>
        </a:xfrm>
        <a:prstGeom prst="ellips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220" tIns="12700" rIns="66220" bIns="12700" numCol="1" spcCol="1270" anchor="ctr" anchorCtr="0">
          <a:noAutofit/>
        </a:bodyPr>
        <a:lstStyle/>
        <a:p>
          <a:pPr marL="0" lvl="0" indent="0" algn="ctr" defTabSz="1778000">
            <a:lnSpc>
              <a:spcPct val="90000"/>
            </a:lnSpc>
            <a:spcBef>
              <a:spcPct val="0"/>
            </a:spcBef>
            <a:spcAft>
              <a:spcPct val="35000"/>
            </a:spcAft>
            <a:buNone/>
          </a:pPr>
          <a:r>
            <a:rPr lang="en-US" sz="4000" kern="1200"/>
            <a:t>5</a:t>
          </a:r>
        </a:p>
      </dsp:txBody>
      <dsp:txXfrm>
        <a:off x="9612654" y="1190182"/>
        <a:ext cx="600589" cy="600589"/>
      </dsp:txXfrm>
    </dsp:sp>
    <dsp:sp modelId="{0954A2D1-7674-4D35-8739-057B15FB34D1}">
      <dsp:nvSpPr>
        <dsp:cNvPr id="0" name=""/>
        <dsp:cNvSpPr/>
      </dsp:nvSpPr>
      <dsp:spPr>
        <a:xfrm>
          <a:off x="8901805" y="3613808"/>
          <a:ext cx="2022288" cy="72"/>
        </a:xfrm>
        <a:prstGeom prst="rect">
          <a:avLst/>
        </a:prstGeom>
        <a:solidFill>
          <a:schemeClr val="accent6">
            <a:hueOff val="0"/>
            <a:satOff val="0"/>
            <a:lumOff val="0"/>
            <a:alphaOff val="0"/>
          </a:schemeClr>
        </a:solidFill>
        <a:ln w="1905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C14E0-B005-E53E-285B-790E19E530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15D1D69-67B7-3F5B-B1C8-899BB5BDDF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700EF3-A0F5-0D85-16CC-99934269F76D}"/>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E5B800E6-80ED-9880-BA97-064B40A9BE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33B32D-8E9B-F946-C624-073A26B45876}"/>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3924562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14EA7-B937-4877-8684-1BF9741B79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832BB0-9CFE-6E75-8551-6256800041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BFFC42-5D06-FDD1-DF5E-5061BC467967}"/>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0DBD0371-3C59-12BF-DF85-0A1BA406A0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0DD993-A48A-C351-509F-64A558F1D8CD}"/>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904173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41715-1427-93BD-404A-6479651C59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058E71-EDDB-E952-068C-BD10F62B1B0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BB04E2-7530-6A58-3838-F54BD7A20DAC}"/>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15C38D4E-6B24-A8E1-61C1-B784905A1B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6384B-F0AC-CE33-28CB-2E193084664C}"/>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943658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3FC60-1B21-27B3-1F10-E87D6BA939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9E494D-63AC-AC93-EB86-909646652C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7F98D1-F016-F9D0-C99E-2F2309F3A4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C7E1E9-7BD2-A07D-9BD9-4B62249C2125}"/>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6" name="Footer Placeholder 5">
            <a:extLst>
              <a:ext uri="{FF2B5EF4-FFF2-40B4-BE49-F238E27FC236}">
                <a16:creationId xmlns:a16="http://schemas.microsoft.com/office/drawing/2014/main" id="{D87ED246-0DBD-211B-CC48-04E6224812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6F03FE-5239-EAEF-3321-6125EA4343FB}"/>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3890651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55F6A-BBDF-AD01-0AB9-AD40D046BB4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BA73A4-6087-B37C-487F-4183ABA03D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FEE4EF-9382-BD1A-E5BC-0E2DC5F6676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AC187B-6457-86AD-A397-EE934BBB7B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9EAF504-2C04-657D-874F-892ABB3301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06BD63-AF41-4DE6-4FA8-2718E04935F0}"/>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8" name="Footer Placeholder 7">
            <a:extLst>
              <a:ext uri="{FF2B5EF4-FFF2-40B4-BE49-F238E27FC236}">
                <a16:creationId xmlns:a16="http://schemas.microsoft.com/office/drawing/2014/main" id="{0BEB6FC1-0D05-F05C-DA9F-4667A6B6B8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297FCD-2DEC-6996-4F47-8A42D00F61C1}"/>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2557734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9EA65-48BD-6809-E096-B572ACBA53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863166-A0F1-B8A7-111A-B6F42AAF9E27}"/>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4" name="Footer Placeholder 3">
            <a:extLst>
              <a:ext uri="{FF2B5EF4-FFF2-40B4-BE49-F238E27FC236}">
                <a16:creationId xmlns:a16="http://schemas.microsoft.com/office/drawing/2014/main" id="{581B96CA-EA2A-8C90-F7D7-B731739233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ECCF0F-219B-38D9-0CEB-48632E139300}"/>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3236887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BFFACE-2784-5BA3-0F51-70078B7A43BE}"/>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3" name="Footer Placeholder 2">
            <a:extLst>
              <a:ext uri="{FF2B5EF4-FFF2-40B4-BE49-F238E27FC236}">
                <a16:creationId xmlns:a16="http://schemas.microsoft.com/office/drawing/2014/main" id="{4CB37486-9B99-E174-13B0-9A801555A8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91D8D3-927F-8706-8DC4-1ADA38B12CCE}"/>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250330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C105-89B0-7EA6-A9F7-A9BAED790A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466B15-98B0-6CF4-34A0-DD4984BE79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C2B1E0-9F50-56DA-13A9-E0B1606F1A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2AF56C-E069-A837-9107-C8BD8B69F66D}"/>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6" name="Footer Placeholder 5">
            <a:extLst>
              <a:ext uri="{FF2B5EF4-FFF2-40B4-BE49-F238E27FC236}">
                <a16:creationId xmlns:a16="http://schemas.microsoft.com/office/drawing/2014/main" id="{B128339E-67EC-4E8A-C9CA-50E41FFC0B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F14423-FAE3-5BF1-B07D-2F4B511D39D0}"/>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172901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A8CD2-D161-DAB3-137B-C6E6F7E766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4C72EE9-6F94-004D-0CFE-5E71F161E99C}"/>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C8D316-1B55-C3C8-A49C-6374DDD994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2A96F8-F67E-F8E9-82B6-AA445ACD5574}"/>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6" name="Footer Placeholder 5">
            <a:extLst>
              <a:ext uri="{FF2B5EF4-FFF2-40B4-BE49-F238E27FC236}">
                <a16:creationId xmlns:a16="http://schemas.microsoft.com/office/drawing/2014/main" id="{DBE36736-C8B8-2887-094C-2F0243F21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3C703C-A65E-9A25-8D03-73399478288A}"/>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276893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7E196-0EDF-6B38-EF0A-7FB4F949CA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85DE25-5E80-FF02-920F-0311E7A8D1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1313A3-87AC-CA48-1E9C-B8DC0080F518}"/>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18EA61E0-3B11-FDD7-F6EA-60019B6B18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367E7E-81CC-6C71-2B87-572B8510CE31}"/>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298623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7794BE-94F3-A656-87F5-ECB4B51D7B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56931B-B057-0041-FB89-ACD2471904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A35ED1-0145-B18B-8A86-1324D56BCF2B}"/>
              </a:ext>
            </a:extLst>
          </p:cNvPr>
          <p:cNvSpPr>
            <a:spLocks noGrp="1"/>
          </p:cNvSpPr>
          <p:nvPr>
            <p:ph type="dt" sz="half" idx="10"/>
          </p:nvPr>
        </p:nvSpPr>
        <p:spPr/>
        <p:txBody>
          <a:body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F5CA5296-7D7E-93FC-EEF6-94B990A715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EEB975-6175-2C50-D075-F77C8071B1E1}"/>
              </a:ext>
            </a:extLst>
          </p:cNvPr>
          <p:cNvSpPr>
            <a:spLocks noGrp="1"/>
          </p:cNvSpPr>
          <p:nvPr>
            <p:ph type="sldNum" sz="quarter" idx="12"/>
          </p:nvPr>
        </p:nvSpPr>
        <p:spPr/>
        <p:txBody>
          <a:bodyPr/>
          <a:lstStyle/>
          <a:p>
            <a:fld id="{8B5D91B1-AD3D-4807-B9CF-8643B193A8BA}" type="slidenum">
              <a:rPr lang="en-GB" smtClean="0"/>
              <a:t>‹#›</a:t>
            </a:fld>
            <a:endParaRPr lang="en-GB"/>
          </a:p>
        </p:txBody>
      </p:sp>
    </p:spTree>
    <p:extLst>
      <p:ext uri="{BB962C8B-B14F-4D97-AF65-F5344CB8AC3E}">
        <p14:creationId xmlns:p14="http://schemas.microsoft.com/office/powerpoint/2010/main" val="147433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B8208F-EF3F-A987-B49D-F985DB77CE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66D35A-45EA-EFCF-2644-32494B377A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1A87F8-0576-B974-2E65-F38F316FDD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584AFB8-7846-4BE5-B983-83000E38513C}" type="datetimeFigureOut">
              <a:rPr lang="en-GB" smtClean="0"/>
              <a:t>19/10/2026</a:t>
            </a:fld>
            <a:endParaRPr lang="en-GB"/>
          </a:p>
        </p:txBody>
      </p:sp>
      <p:sp>
        <p:nvSpPr>
          <p:cNvPr id="5" name="Footer Placeholder 4">
            <a:extLst>
              <a:ext uri="{FF2B5EF4-FFF2-40B4-BE49-F238E27FC236}">
                <a16:creationId xmlns:a16="http://schemas.microsoft.com/office/drawing/2014/main" id="{577727B9-211E-F058-A589-B03020DEFB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2086C9E-61C4-6D31-ECB8-E0652386EE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B5D91B1-AD3D-4807-B9CF-8643B193A8BA}" type="slidenum">
              <a:rPr lang="en-GB" smtClean="0"/>
              <a:t>‹#›</a:t>
            </a:fld>
            <a:endParaRPr lang="en-GB"/>
          </a:p>
        </p:txBody>
      </p:sp>
    </p:spTree>
    <p:extLst>
      <p:ext uri="{BB962C8B-B14F-4D97-AF65-F5344CB8AC3E}">
        <p14:creationId xmlns:p14="http://schemas.microsoft.com/office/powerpoint/2010/main" val="3191462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Floating Numbers And Letters On Top Of A Book">
            <a:extLst>
              <a:ext uri="{FF2B5EF4-FFF2-40B4-BE49-F238E27FC236}">
                <a16:creationId xmlns:a16="http://schemas.microsoft.com/office/drawing/2014/main" id="{E4405C19-42D4-68A6-6A9A-504E8A3CCD14}"/>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5"/>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5E0A51-5DD3-E971-7663-B37B3BD52EBA}"/>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dirty="0">
                <a:solidFill>
                  <a:srgbClr val="FFFFFF"/>
                </a:solidFill>
              </a:rPr>
              <a:t>Literature Review</a:t>
            </a:r>
          </a:p>
        </p:txBody>
      </p:sp>
      <p:sp>
        <p:nvSpPr>
          <p:cNvPr id="3" name="Subtitle 2">
            <a:extLst>
              <a:ext uri="{FF2B5EF4-FFF2-40B4-BE49-F238E27FC236}">
                <a16:creationId xmlns:a16="http://schemas.microsoft.com/office/drawing/2014/main" id="{EA73BA6B-74EF-AD71-4582-32E8950C624E}"/>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a:solidFill>
                  <a:srgbClr val="FFFFFF"/>
                </a:solidFill>
              </a:rPr>
              <a:t>Wynne Jones</a:t>
            </a:r>
          </a:p>
        </p:txBody>
      </p:sp>
    </p:spTree>
    <p:extLst>
      <p:ext uri="{BB962C8B-B14F-4D97-AF65-F5344CB8AC3E}">
        <p14:creationId xmlns:p14="http://schemas.microsoft.com/office/powerpoint/2010/main" val="333216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Pen placed on top of a signature line">
            <a:extLst>
              <a:ext uri="{FF2B5EF4-FFF2-40B4-BE49-F238E27FC236}">
                <a16:creationId xmlns:a16="http://schemas.microsoft.com/office/drawing/2014/main" id="{7F92C9F7-0555-FE6F-2A9A-205625848E97}"/>
              </a:ext>
            </a:extLst>
          </p:cNvPr>
          <p:cNvPicPr>
            <a:picLocks noChangeAspect="1"/>
          </p:cNvPicPr>
          <p:nvPr/>
        </p:nvPicPr>
        <p:blipFill>
          <a:blip r:embed="rId2">
            <a:alphaModFix amt="60000"/>
          </a:blip>
          <a:srcRect b="1573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350592D5-1A09-0550-F965-0017CFDC0288}"/>
              </a:ext>
            </a:extLst>
          </p:cNvPr>
          <p:cNvSpPr>
            <a:spLocks noGrp="1"/>
          </p:cNvSpPr>
          <p:nvPr>
            <p:ph type="title"/>
          </p:nvPr>
        </p:nvSpPr>
        <p:spPr>
          <a:xfrm>
            <a:off x="838199" y="1671570"/>
            <a:ext cx="5155261" cy="4072044"/>
          </a:xfrm>
        </p:spPr>
        <p:txBody>
          <a:bodyPr>
            <a:normAutofit/>
          </a:bodyPr>
          <a:lstStyle/>
          <a:p>
            <a:r>
              <a:rPr lang="en-GB">
                <a:solidFill>
                  <a:srgbClr val="FFFFFF"/>
                </a:solidFill>
              </a:rPr>
              <a:t>Assignment Brief</a:t>
            </a:r>
          </a:p>
        </p:txBody>
      </p:sp>
      <p:sp>
        <p:nvSpPr>
          <p:cNvPr id="3" name="Content Placeholder 2">
            <a:extLst>
              <a:ext uri="{FF2B5EF4-FFF2-40B4-BE49-F238E27FC236}">
                <a16:creationId xmlns:a16="http://schemas.microsoft.com/office/drawing/2014/main" id="{CE4EEF5A-7D17-29FD-360A-6673E4332428}"/>
              </a:ext>
            </a:extLst>
          </p:cNvPr>
          <p:cNvSpPr>
            <a:spLocks noGrp="1"/>
          </p:cNvSpPr>
          <p:nvPr>
            <p:ph idx="1"/>
          </p:nvPr>
        </p:nvSpPr>
        <p:spPr>
          <a:xfrm>
            <a:off x="5562600" y="571500"/>
            <a:ext cx="5794247" cy="5848350"/>
          </a:xfrm>
        </p:spPr>
        <p:txBody>
          <a:bodyPr>
            <a:normAutofit lnSpcReduction="10000"/>
          </a:bodyPr>
          <a:lstStyle/>
          <a:p>
            <a:pPr marL="342900" lvl="0" indent="-342900">
              <a:buFont typeface="+mj-lt"/>
              <a:buAutoNum type="arabicPeriod"/>
            </a:pPr>
            <a:endParaRPr lang="en-GB" sz="2000" dirty="0">
              <a:solidFill>
                <a:srgbClr val="FFFFFF"/>
              </a:solidFill>
              <a:effectLst/>
              <a:ea typeface="MS Gothic" panose="020B0609070205080204" pitchFamily="49" charset="-128"/>
              <a:cs typeface="Times New Roman" panose="02020603050405020304" pitchFamily="18" charset="0"/>
            </a:endParaRPr>
          </a:p>
          <a:p>
            <a:pPr marL="342900" lvl="0" indent="-342900">
              <a:lnSpc>
                <a:spcPct val="150000"/>
              </a:lnSpc>
              <a:buFont typeface="+mj-lt"/>
              <a:buAutoNum type="arabicPeriod"/>
            </a:pPr>
            <a:r>
              <a:rPr lang="en-GB" sz="2400" dirty="0">
                <a:solidFill>
                  <a:srgbClr val="FFFFFF"/>
                </a:solidFill>
                <a:effectLst/>
                <a:ea typeface="MS Gothic" panose="020B0609070205080204" pitchFamily="49" charset="-128"/>
                <a:cs typeface="Times New Roman" panose="02020603050405020304" pitchFamily="18" charset="0"/>
              </a:rPr>
              <a:t>Conduct a literature review on how UK law enforcement agencies implement the ‘Preventing Violent Extremism’ (Prevent) element of the CONTEST strategy and consider the challenges the strategy creates for the Criminal Justice System and its partners. </a:t>
            </a:r>
            <a:endParaRPr lang="en-GB" sz="2400" dirty="0">
              <a:solidFill>
                <a:srgbClr val="FFFFFF"/>
              </a:solidFill>
              <a:effectLst/>
              <a:ea typeface="Times New Roman" panose="02020603050405020304" pitchFamily="18" charset="0"/>
            </a:endParaRPr>
          </a:p>
          <a:p>
            <a:pPr marL="457200">
              <a:lnSpc>
                <a:spcPct val="150000"/>
              </a:lnSpc>
              <a:buNone/>
            </a:pPr>
            <a:r>
              <a:rPr lang="en-GB" sz="2400" dirty="0">
                <a:solidFill>
                  <a:srgbClr val="FFFFFF"/>
                </a:solidFill>
                <a:effectLst/>
                <a:ea typeface="MS Gothic" panose="020B0609070205080204" pitchFamily="49" charset="-128"/>
                <a:cs typeface="Times New Roman" panose="02020603050405020304" pitchFamily="18" charset="0"/>
              </a:rPr>
              <a:t> </a:t>
            </a:r>
            <a:endParaRPr lang="en-GB" sz="2400" dirty="0">
              <a:solidFill>
                <a:srgbClr val="FFFFFF"/>
              </a:solidFill>
              <a:effectLst/>
              <a:ea typeface="Times New Roman" panose="02020603050405020304" pitchFamily="18" charset="0"/>
            </a:endParaRPr>
          </a:p>
          <a:p>
            <a:pPr marL="457200">
              <a:lnSpc>
                <a:spcPct val="150000"/>
              </a:lnSpc>
              <a:buNone/>
            </a:pPr>
            <a:r>
              <a:rPr lang="en-GB" sz="2400" dirty="0">
                <a:solidFill>
                  <a:srgbClr val="FFFFFF"/>
                </a:solidFill>
                <a:effectLst/>
                <a:ea typeface="MS Gothic" panose="020B0609070205080204" pitchFamily="49" charset="-128"/>
                <a:cs typeface="Times New Roman" panose="02020603050405020304" pitchFamily="18" charset="0"/>
              </a:rPr>
              <a:t>OR</a:t>
            </a:r>
            <a:endParaRPr lang="en-GB" sz="2400" dirty="0">
              <a:solidFill>
                <a:srgbClr val="FFFFFF"/>
              </a:solidFill>
              <a:effectLst/>
              <a:ea typeface="Times New Roman" panose="02020603050405020304" pitchFamily="18" charset="0"/>
            </a:endParaRPr>
          </a:p>
          <a:p>
            <a:pPr marL="457200">
              <a:buNone/>
            </a:pPr>
            <a:r>
              <a:rPr lang="en-GB" sz="2000" dirty="0">
                <a:solidFill>
                  <a:srgbClr val="FFFFFF"/>
                </a:solidFill>
                <a:effectLst/>
                <a:ea typeface="MS Gothic" panose="020B0609070205080204" pitchFamily="49" charset="-128"/>
                <a:cs typeface="Times New Roman" panose="02020603050405020304" pitchFamily="18" charset="0"/>
              </a:rPr>
              <a:t> </a:t>
            </a:r>
            <a:endParaRPr lang="en-GB" sz="2000" dirty="0">
              <a:solidFill>
                <a:srgbClr val="FFFFFF"/>
              </a:solidFill>
              <a:effectLst/>
              <a:ea typeface="Times New Roman" panose="02020603050405020304" pitchFamily="18" charset="0"/>
            </a:endParaRPr>
          </a:p>
          <a:p>
            <a:endParaRPr lang="en-GB" sz="2000" dirty="0">
              <a:solidFill>
                <a:srgbClr val="FFFFFF"/>
              </a:solidFill>
            </a:endParaRPr>
          </a:p>
        </p:txBody>
      </p:sp>
    </p:spTree>
    <p:extLst>
      <p:ext uri="{BB962C8B-B14F-4D97-AF65-F5344CB8AC3E}">
        <p14:creationId xmlns:p14="http://schemas.microsoft.com/office/powerpoint/2010/main" val="10697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5424CA-E832-E73D-4E71-87F26DDE63AD}"/>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38BC70-5000-321E-B5AC-978CD93D8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B684CAD4-FAFA-3B01-2A36-595846DAE7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Pen placed on top of a signature line">
            <a:extLst>
              <a:ext uri="{FF2B5EF4-FFF2-40B4-BE49-F238E27FC236}">
                <a16:creationId xmlns:a16="http://schemas.microsoft.com/office/drawing/2014/main" id="{E2A87ED2-283B-5D8D-42D2-C44E03CC3687}"/>
              </a:ext>
            </a:extLst>
          </p:cNvPr>
          <p:cNvPicPr>
            <a:picLocks noChangeAspect="1"/>
          </p:cNvPicPr>
          <p:nvPr/>
        </p:nvPicPr>
        <p:blipFill>
          <a:blip r:embed="rId2">
            <a:alphaModFix amt="60000"/>
          </a:blip>
          <a:srcRect b="1573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676CFDC8-3948-F691-E45A-70E85D552A52}"/>
              </a:ext>
            </a:extLst>
          </p:cNvPr>
          <p:cNvSpPr>
            <a:spLocks noGrp="1"/>
          </p:cNvSpPr>
          <p:nvPr>
            <p:ph type="title"/>
          </p:nvPr>
        </p:nvSpPr>
        <p:spPr>
          <a:xfrm>
            <a:off x="838199" y="1671570"/>
            <a:ext cx="5155261" cy="4072044"/>
          </a:xfrm>
        </p:spPr>
        <p:txBody>
          <a:bodyPr>
            <a:normAutofit/>
          </a:bodyPr>
          <a:lstStyle/>
          <a:p>
            <a:r>
              <a:rPr lang="en-GB">
                <a:solidFill>
                  <a:srgbClr val="FFFFFF"/>
                </a:solidFill>
              </a:rPr>
              <a:t>Assignment Brief</a:t>
            </a:r>
          </a:p>
        </p:txBody>
      </p:sp>
      <p:sp>
        <p:nvSpPr>
          <p:cNvPr id="3" name="Content Placeholder 2">
            <a:extLst>
              <a:ext uri="{FF2B5EF4-FFF2-40B4-BE49-F238E27FC236}">
                <a16:creationId xmlns:a16="http://schemas.microsoft.com/office/drawing/2014/main" id="{EEC3C36D-DE6D-7694-F6A7-089A247A31FE}"/>
              </a:ext>
            </a:extLst>
          </p:cNvPr>
          <p:cNvSpPr>
            <a:spLocks noGrp="1"/>
          </p:cNvSpPr>
          <p:nvPr>
            <p:ph idx="1"/>
          </p:nvPr>
        </p:nvSpPr>
        <p:spPr>
          <a:xfrm>
            <a:off x="5562600" y="571500"/>
            <a:ext cx="5794247" cy="5848350"/>
          </a:xfrm>
        </p:spPr>
        <p:txBody>
          <a:bodyPr>
            <a:normAutofit/>
          </a:bodyPr>
          <a:lstStyle/>
          <a:p>
            <a:pPr marL="342900" lvl="0" indent="-342900">
              <a:buFont typeface="+mj-lt"/>
              <a:buAutoNum type="arabicPeriod"/>
            </a:pPr>
            <a:endParaRPr lang="en-GB" sz="2000" dirty="0">
              <a:solidFill>
                <a:srgbClr val="FFFFFF"/>
              </a:solidFill>
              <a:effectLst/>
              <a:ea typeface="MS Gothic" panose="020B0609070205080204" pitchFamily="49" charset="-128"/>
              <a:cs typeface="Times New Roman" panose="02020603050405020304" pitchFamily="18" charset="0"/>
            </a:endParaRPr>
          </a:p>
          <a:p>
            <a:pPr marL="457200">
              <a:buNone/>
            </a:pPr>
            <a:r>
              <a:rPr lang="en-GB" sz="2000" dirty="0">
                <a:solidFill>
                  <a:srgbClr val="FFFFFF"/>
                </a:solidFill>
                <a:effectLst/>
                <a:ea typeface="MS Gothic" panose="020B0609070205080204" pitchFamily="49" charset="-128"/>
                <a:cs typeface="Times New Roman" panose="02020603050405020304" pitchFamily="18" charset="0"/>
              </a:rPr>
              <a:t> </a:t>
            </a:r>
            <a:endParaRPr lang="en-GB" sz="2000" dirty="0">
              <a:solidFill>
                <a:srgbClr val="FFFFFF"/>
              </a:solidFill>
              <a:effectLst/>
              <a:ea typeface="Times New Roman" panose="02020603050405020304" pitchFamily="18" charset="0"/>
            </a:endParaRPr>
          </a:p>
          <a:p>
            <a:endParaRPr lang="en-GB" sz="2000" dirty="0">
              <a:solidFill>
                <a:srgbClr val="FFFFFF"/>
              </a:solidFill>
            </a:endParaRPr>
          </a:p>
        </p:txBody>
      </p:sp>
      <p:sp>
        <p:nvSpPr>
          <p:cNvPr id="7" name="TextBox 6">
            <a:extLst>
              <a:ext uri="{FF2B5EF4-FFF2-40B4-BE49-F238E27FC236}">
                <a16:creationId xmlns:a16="http://schemas.microsoft.com/office/drawing/2014/main" id="{FBA302DA-2E2A-6434-EB96-57FCA2729248}"/>
              </a:ext>
            </a:extLst>
          </p:cNvPr>
          <p:cNvSpPr txBox="1"/>
          <p:nvPr/>
        </p:nvSpPr>
        <p:spPr>
          <a:xfrm>
            <a:off x="5829300" y="1504950"/>
            <a:ext cx="5726760" cy="3917034"/>
          </a:xfrm>
          <a:prstGeom prst="rect">
            <a:avLst/>
          </a:prstGeom>
          <a:noFill/>
        </p:spPr>
        <p:txBody>
          <a:bodyPr wrap="square" rtlCol="0">
            <a:spAutoFit/>
          </a:bodyPr>
          <a:lstStyle/>
          <a:p>
            <a:pPr marR="0" lvl="0" algn="l" defTabSz="914400" rtl="0" eaLnBrk="1" fontAlgn="auto" latinLnBrk="0" hangingPunct="1">
              <a:lnSpc>
                <a:spcPct val="150000"/>
              </a:lnSpc>
              <a:spcBef>
                <a:spcPts val="1000"/>
              </a:spcBef>
              <a:spcAft>
                <a:spcPts val="0"/>
              </a:spcAft>
              <a:buClrTx/>
              <a:buSzTx/>
              <a:tabLst/>
              <a:defRPr/>
            </a:pPr>
            <a:r>
              <a:rPr kumimoji="0" lang="en-GB" sz="2400" b="0" i="0" u="none" strike="noStrike" kern="1200" cap="none" spc="0" normalizeH="0" baseline="0" noProof="0" dirty="0">
                <a:ln>
                  <a:noFill/>
                </a:ln>
                <a:solidFill>
                  <a:schemeClr val="bg1"/>
                </a:solidFill>
                <a:effectLst/>
                <a:uLnTx/>
                <a:uFillTx/>
                <a:latin typeface="Aptos" panose="02110004020202020204"/>
                <a:ea typeface="MS Gothic" panose="020B0609070205080204" pitchFamily="49" charset="-128"/>
                <a:cs typeface="Times New Roman" panose="02020603050405020304" pitchFamily="18" charset="0"/>
              </a:rPr>
              <a:t>2. Conduct a literature review that critically examines academic and policy-based perspectives on key UK counter-terrorism legislation and concepts. Using a real-life terrorist attack carried out in the UK as a case study, consider how these frameworks have been applied in practice.</a:t>
            </a:r>
            <a:endParaRPr kumimoji="0" lang="en-GB" sz="2400" b="0" i="0" u="none" strike="noStrike" kern="1200" cap="none" spc="0" normalizeH="0" baseline="0" noProof="0" dirty="0">
              <a:ln>
                <a:noFill/>
              </a:ln>
              <a:solidFill>
                <a:schemeClr val="bg1"/>
              </a:solidFill>
              <a:effectLst/>
              <a:uLnTx/>
              <a:uFillTx/>
              <a:latin typeface="Aptos" panose="02110004020202020204"/>
              <a:ea typeface="Times New Roman" panose="02020603050405020304" pitchFamily="18" charset="0"/>
              <a:cs typeface="+mn-cs"/>
            </a:endParaRPr>
          </a:p>
        </p:txBody>
      </p:sp>
    </p:spTree>
    <p:extLst>
      <p:ext uri="{BB962C8B-B14F-4D97-AF65-F5344CB8AC3E}">
        <p14:creationId xmlns:p14="http://schemas.microsoft.com/office/powerpoint/2010/main" val="879732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7F2370-A6ED-B4A0-BF41-5EBDA20310F2}"/>
              </a:ext>
            </a:extLst>
          </p:cNvPr>
          <p:cNvSpPr>
            <a:spLocks noGrp="1"/>
          </p:cNvSpPr>
          <p:nvPr>
            <p:ph type="title"/>
          </p:nvPr>
        </p:nvSpPr>
        <p:spPr>
          <a:xfrm>
            <a:off x="761803" y="350196"/>
            <a:ext cx="4646904" cy="1624520"/>
          </a:xfrm>
        </p:spPr>
        <p:txBody>
          <a:bodyPr anchor="ctr">
            <a:normAutofit/>
          </a:bodyPr>
          <a:lstStyle/>
          <a:p>
            <a:r>
              <a:rPr lang="en-GB" sz="4000"/>
              <a:t>What is a Literature Review?</a:t>
            </a:r>
          </a:p>
        </p:txBody>
      </p:sp>
      <p:sp>
        <p:nvSpPr>
          <p:cNvPr id="3" name="Content Placeholder 2">
            <a:extLst>
              <a:ext uri="{FF2B5EF4-FFF2-40B4-BE49-F238E27FC236}">
                <a16:creationId xmlns:a16="http://schemas.microsoft.com/office/drawing/2014/main" id="{5F0E166A-B131-2396-3DDF-E658CD5DCC16}"/>
              </a:ext>
            </a:extLst>
          </p:cNvPr>
          <p:cNvSpPr>
            <a:spLocks noGrp="1"/>
          </p:cNvSpPr>
          <p:nvPr>
            <p:ph idx="1"/>
          </p:nvPr>
        </p:nvSpPr>
        <p:spPr>
          <a:xfrm>
            <a:off x="761802" y="2324912"/>
            <a:ext cx="4646905" cy="4182892"/>
          </a:xfrm>
        </p:spPr>
        <p:txBody>
          <a:bodyPr anchor="ctr">
            <a:normAutofit/>
          </a:bodyPr>
          <a:lstStyle/>
          <a:p>
            <a:pPr marL="0" indent="0">
              <a:lnSpc>
                <a:spcPct val="150000"/>
              </a:lnSpc>
              <a:buNone/>
            </a:pPr>
            <a:r>
              <a:rPr lang="en-GB" sz="2400" i="0" dirty="0">
                <a:effectLst/>
              </a:rPr>
              <a:t>An analysis and synthesis (the merging of several ideas to form a single, </a:t>
            </a:r>
            <a:r>
              <a:rPr lang="en-GB" sz="2400" dirty="0"/>
              <a:t>unified whole)</a:t>
            </a:r>
            <a:r>
              <a:rPr lang="en-GB" sz="2400" i="0" dirty="0">
                <a:effectLst/>
              </a:rPr>
              <a:t> of existing scholarly work on a topic, showing what is already known, what debates exist, and where gaps remain for new research.</a:t>
            </a:r>
            <a:endParaRPr lang="en-GB" sz="2400" dirty="0"/>
          </a:p>
        </p:txBody>
      </p:sp>
      <p:pic>
        <p:nvPicPr>
          <p:cNvPr id="5" name="Picture 4" descr="A top view of books with different cover colors">
            <a:extLst>
              <a:ext uri="{FF2B5EF4-FFF2-40B4-BE49-F238E27FC236}">
                <a16:creationId xmlns:a16="http://schemas.microsoft.com/office/drawing/2014/main" id="{313FAE75-74BB-98AF-C76A-CE6E199F6D51}"/>
              </a:ext>
            </a:extLst>
          </p:cNvPr>
          <p:cNvPicPr>
            <a:picLocks noChangeAspect="1"/>
          </p:cNvPicPr>
          <p:nvPr/>
        </p:nvPicPr>
        <p:blipFill>
          <a:blip r:embed="rId2"/>
          <a:srcRect l="1252" r="9760"/>
          <a:stretch>
            <a:fillRect/>
          </a:stretch>
        </p:blipFill>
        <p:spPr>
          <a:xfrm>
            <a:off x="6096000" y="1"/>
            <a:ext cx="6102825" cy="6858000"/>
          </a:xfrm>
          <a:prstGeom prst="rect">
            <a:avLst/>
          </a:prstGeom>
        </p:spPr>
      </p:pic>
    </p:spTree>
    <p:extLst>
      <p:ext uri="{BB962C8B-B14F-4D97-AF65-F5344CB8AC3E}">
        <p14:creationId xmlns:p14="http://schemas.microsoft.com/office/powerpoint/2010/main" val="381566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CFD30F-17FB-3DE5-C8CA-AA7697311C54}"/>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21B4B21-F1E6-81B4-CD86-7B8D3FC73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10CE4155-550E-5F65-1CFC-2FA1A8EFD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8FCC7C-8DA0-8B16-BBDB-A769BC8F4C31}"/>
              </a:ext>
            </a:extLst>
          </p:cNvPr>
          <p:cNvSpPr>
            <a:spLocks noGrp="1"/>
          </p:cNvSpPr>
          <p:nvPr>
            <p:ph type="title"/>
          </p:nvPr>
        </p:nvSpPr>
        <p:spPr>
          <a:xfrm>
            <a:off x="761803" y="350196"/>
            <a:ext cx="4646904" cy="1624520"/>
          </a:xfrm>
        </p:spPr>
        <p:txBody>
          <a:bodyPr anchor="ctr">
            <a:normAutofit/>
          </a:bodyPr>
          <a:lstStyle/>
          <a:p>
            <a:r>
              <a:rPr lang="en-GB" sz="4000"/>
              <a:t>What is a Literature Review?</a:t>
            </a:r>
          </a:p>
        </p:txBody>
      </p:sp>
      <p:sp>
        <p:nvSpPr>
          <p:cNvPr id="3" name="Content Placeholder 2">
            <a:extLst>
              <a:ext uri="{FF2B5EF4-FFF2-40B4-BE49-F238E27FC236}">
                <a16:creationId xmlns:a16="http://schemas.microsoft.com/office/drawing/2014/main" id="{BD95EB8F-38B3-DEDA-1353-238CACA5ECE4}"/>
              </a:ext>
            </a:extLst>
          </p:cNvPr>
          <p:cNvSpPr>
            <a:spLocks noGrp="1"/>
          </p:cNvSpPr>
          <p:nvPr>
            <p:ph idx="1"/>
          </p:nvPr>
        </p:nvSpPr>
        <p:spPr>
          <a:xfrm>
            <a:off x="761802" y="2324912"/>
            <a:ext cx="4646905" cy="4182892"/>
          </a:xfrm>
        </p:spPr>
        <p:txBody>
          <a:bodyPr anchor="ctr">
            <a:normAutofit/>
          </a:bodyPr>
          <a:lstStyle/>
          <a:p>
            <a:pPr marL="342900" marR="0" lvl="0" indent="-342900" algn="l">
              <a:lnSpc>
                <a:spcPct val="150000"/>
              </a:lnSpc>
              <a:buFont typeface="Arial" panose="020B0604020202020204" pitchFamily="34" charset="0"/>
              <a:buChar char="•"/>
            </a:pPr>
            <a:r>
              <a:rPr lang="en-GB" sz="2400" b="1" i="0" dirty="0">
                <a:effectLst/>
              </a:rPr>
              <a:t>Maps existing knowledge</a:t>
            </a:r>
            <a:r>
              <a:rPr lang="en-GB" sz="2400" b="0" i="0" dirty="0">
                <a:effectLst/>
              </a:rPr>
              <a:t> — summarises what previous studies have found.</a:t>
            </a:r>
          </a:p>
          <a:p>
            <a:pPr marL="342900" marR="0" lvl="0" indent="-342900" algn="l">
              <a:lnSpc>
                <a:spcPct val="150000"/>
              </a:lnSpc>
              <a:buFont typeface="Arial" panose="020B0604020202020204" pitchFamily="34" charset="0"/>
              <a:buChar char="•"/>
            </a:pPr>
            <a:r>
              <a:rPr lang="en-GB" sz="2400" b="1" i="0" dirty="0">
                <a:effectLst/>
              </a:rPr>
              <a:t>Identifies gaps</a:t>
            </a:r>
            <a:r>
              <a:rPr lang="en-GB" sz="2400" b="0" i="0" dirty="0">
                <a:effectLst/>
              </a:rPr>
              <a:t> — shows where evidence is missing or inconsistent.</a:t>
            </a:r>
          </a:p>
          <a:p>
            <a:pPr marL="0" indent="0">
              <a:lnSpc>
                <a:spcPct val="150000"/>
              </a:lnSpc>
              <a:buNone/>
            </a:pPr>
            <a:endParaRPr lang="en-GB" sz="2400" dirty="0"/>
          </a:p>
        </p:txBody>
      </p:sp>
      <p:pic>
        <p:nvPicPr>
          <p:cNvPr id="5" name="Picture 4" descr="A top view of books with different cover colors">
            <a:extLst>
              <a:ext uri="{FF2B5EF4-FFF2-40B4-BE49-F238E27FC236}">
                <a16:creationId xmlns:a16="http://schemas.microsoft.com/office/drawing/2014/main" id="{76255E26-0F28-B6BD-0B7D-58920D562A55}"/>
              </a:ext>
            </a:extLst>
          </p:cNvPr>
          <p:cNvPicPr>
            <a:picLocks noChangeAspect="1"/>
          </p:cNvPicPr>
          <p:nvPr/>
        </p:nvPicPr>
        <p:blipFill>
          <a:blip r:embed="rId2"/>
          <a:srcRect l="1252" r="9760"/>
          <a:stretch>
            <a:fillRect/>
          </a:stretch>
        </p:blipFill>
        <p:spPr>
          <a:xfrm>
            <a:off x="6096000" y="1"/>
            <a:ext cx="6102825" cy="6858000"/>
          </a:xfrm>
          <a:prstGeom prst="rect">
            <a:avLst/>
          </a:prstGeom>
        </p:spPr>
      </p:pic>
    </p:spTree>
    <p:extLst>
      <p:ext uri="{BB962C8B-B14F-4D97-AF65-F5344CB8AC3E}">
        <p14:creationId xmlns:p14="http://schemas.microsoft.com/office/powerpoint/2010/main" val="2326137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A054D4-5ADE-1A90-8D9A-DD14C5112335}"/>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28135C7F-A649-2BA0-B8E5-6B4C527B5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A0A4C1A0-9505-F713-B7F8-87D428973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511C99-5ABB-722C-DB5D-F904339C7AFD}"/>
              </a:ext>
            </a:extLst>
          </p:cNvPr>
          <p:cNvSpPr>
            <a:spLocks noGrp="1"/>
          </p:cNvSpPr>
          <p:nvPr>
            <p:ph type="title"/>
          </p:nvPr>
        </p:nvSpPr>
        <p:spPr>
          <a:xfrm>
            <a:off x="761803" y="350196"/>
            <a:ext cx="4646904" cy="1624520"/>
          </a:xfrm>
        </p:spPr>
        <p:txBody>
          <a:bodyPr anchor="ctr">
            <a:normAutofit/>
          </a:bodyPr>
          <a:lstStyle/>
          <a:p>
            <a:r>
              <a:rPr lang="en-GB" sz="4000"/>
              <a:t>What is a Literature Review?</a:t>
            </a:r>
          </a:p>
        </p:txBody>
      </p:sp>
      <p:sp>
        <p:nvSpPr>
          <p:cNvPr id="3" name="Content Placeholder 2">
            <a:extLst>
              <a:ext uri="{FF2B5EF4-FFF2-40B4-BE49-F238E27FC236}">
                <a16:creationId xmlns:a16="http://schemas.microsoft.com/office/drawing/2014/main" id="{76578155-AE96-7773-5823-C84C1841A19C}"/>
              </a:ext>
            </a:extLst>
          </p:cNvPr>
          <p:cNvSpPr>
            <a:spLocks noGrp="1"/>
          </p:cNvSpPr>
          <p:nvPr>
            <p:ph idx="1"/>
          </p:nvPr>
        </p:nvSpPr>
        <p:spPr>
          <a:xfrm>
            <a:off x="761802" y="2324912"/>
            <a:ext cx="4646905" cy="4182892"/>
          </a:xfrm>
        </p:spPr>
        <p:txBody>
          <a:bodyPr anchor="ctr">
            <a:normAutofit fontScale="92500" lnSpcReduction="20000"/>
          </a:bodyPr>
          <a:lstStyle/>
          <a:p>
            <a:pPr marL="342900" marR="0" lvl="0" indent="-342900" algn="l">
              <a:lnSpc>
                <a:spcPct val="150000"/>
              </a:lnSpc>
              <a:buFont typeface="Arial" panose="020B0604020202020204" pitchFamily="34" charset="0"/>
              <a:buChar char="•"/>
            </a:pPr>
            <a:r>
              <a:rPr lang="en-GB" sz="2600" b="1" i="0" dirty="0">
                <a:effectLst/>
              </a:rPr>
              <a:t>Positions your study</a:t>
            </a:r>
            <a:r>
              <a:rPr lang="en-GB" sz="2600" b="0" i="0" dirty="0">
                <a:effectLst/>
              </a:rPr>
              <a:t> — explains how your research fits into or challenges existing work.</a:t>
            </a:r>
          </a:p>
          <a:p>
            <a:pPr marL="342900" marR="0" lvl="0" indent="-342900" algn="l">
              <a:lnSpc>
                <a:spcPct val="150000"/>
              </a:lnSpc>
              <a:buFont typeface="Arial" panose="020B0604020202020204" pitchFamily="34" charset="0"/>
              <a:buChar char="•"/>
            </a:pPr>
            <a:r>
              <a:rPr lang="en-GB" sz="2600" b="1" i="0" dirty="0">
                <a:effectLst/>
              </a:rPr>
              <a:t>Evaluates sources</a:t>
            </a:r>
            <a:r>
              <a:rPr lang="en-GB" sz="2600" b="0" i="0" dirty="0">
                <a:effectLst/>
              </a:rPr>
              <a:t> — assesses the quality, strengths, and limitations of prior research.</a:t>
            </a:r>
          </a:p>
          <a:p>
            <a:pPr marL="0" indent="0">
              <a:lnSpc>
                <a:spcPct val="150000"/>
              </a:lnSpc>
              <a:buNone/>
            </a:pPr>
            <a:endParaRPr lang="en-GB" sz="2400" dirty="0"/>
          </a:p>
        </p:txBody>
      </p:sp>
      <p:pic>
        <p:nvPicPr>
          <p:cNvPr id="5" name="Picture 4" descr="A top view of books with different cover colors">
            <a:extLst>
              <a:ext uri="{FF2B5EF4-FFF2-40B4-BE49-F238E27FC236}">
                <a16:creationId xmlns:a16="http://schemas.microsoft.com/office/drawing/2014/main" id="{C547C6F0-4408-4839-8D22-5067F77CA311}"/>
              </a:ext>
            </a:extLst>
          </p:cNvPr>
          <p:cNvPicPr>
            <a:picLocks noChangeAspect="1"/>
          </p:cNvPicPr>
          <p:nvPr/>
        </p:nvPicPr>
        <p:blipFill>
          <a:blip r:embed="rId2"/>
          <a:srcRect l="1252" r="9760"/>
          <a:stretch>
            <a:fillRect/>
          </a:stretch>
        </p:blipFill>
        <p:spPr>
          <a:xfrm>
            <a:off x="6096000" y="1"/>
            <a:ext cx="6102825" cy="6858000"/>
          </a:xfrm>
          <a:prstGeom prst="rect">
            <a:avLst/>
          </a:prstGeom>
        </p:spPr>
      </p:pic>
    </p:spTree>
    <p:extLst>
      <p:ext uri="{BB962C8B-B14F-4D97-AF65-F5344CB8AC3E}">
        <p14:creationId xmlns:p14="http://schemas.microsoft.com/office/powerpoint/2010/main" val="1602200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1EBBDB-47A2-3EBB-A470-C82771E92B78}"/>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0F642E0B-546E-AA38-377B-C2E4F72E3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2344B0CF-F6B2-CB0E-E976-A0EDD65406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8FA326-8723-E4B8-DD46-D90D817D2908}"/>
              </a:ext>
            </a:extLst>
          </p:cNvPr>
          <p:cNvSpPr>
            <a:spLocks noGrp="1"/>
          </p:cNvSpPr>
          <p:nvPr>
            <p:ph type="title"/>
          </p:nvPr>
        </p:nvSpPr>
        <p:spPr>
          <a:xfrm>
            <a:off x="761803" y="350196"/>
            <a:ext cx="4646904" cy="1624520"/>
          </a:xfrm>
        </p:spPr>
        <p:txBody>
          <a:bodyPr anchor="ctr">
            <a:normAutofit/>
          </a:bodyPr>
          <a:lstStyle/>
          <a:p>
            <a:r>
              <a:rPr lang="en-GB" sz="4000"/>
              <a:t>What is a Literature Review?</a:t>
            </a:r>
          </a:p>
        </p:txBody>
      </p:sp>
      <p:sp>
        <p:nvSpPr>
          <p:cNvPr id="3" name="Content Placeholder 2">
            <a:extLst>
              <a:ext uri="{FF2B5EF4-FFF2-40B4-BE49-F238E27FC236}">
                <a16:creationId xmlns:a16="http://schemas.microsoft.com/office/drawing/2014/main" id="{74F61A66-C6A8-4C0C-E9CE-F41D0B952B7B}"/>
              </a:ext>
            </a:extLst>
          </p:cNvPr>
          <p:cNvSpPr>
            <a:spLocks noGrp="1"/>
          </p:cNvSpPr>
          <p:nvPr>
            <p:ph idx="1"/>
          </p:nvPr>
        </p:nvSpPr>
        <p:spPr>
          <a:xfrm>
            <a:off x="761802" y="2324912"/>
            <a:ext cx="4646905" cy="4182892"/>
          </a:xfrm>
        </p:spPr>
        <p:txBody>
          <a:bodyPr anchor="ctr">
            <a:normAutofit/>
          </a:bodyPr>
          <a:lstStyle/>
          <a:p>
            <a:pPr marL="342900" marR="0" lvl="0" indent="-342900" algn="l">
              <a:lnSpc>
                <a:spcPct val="150000"/>
              </a:lnSpc>
              <a:buFont typeface="Arial" panose="020B0604020202020204" pitchFamily="34" charset="0"/>
              <a:buChar char="•"/>
            </a:pPr>
            <a:r>
              <a:rPr lang="en-GB" sz="2400" b="1" i="0" dirty="0">
                <a:effectLst/>
              </a:rPr>
              <a:t>Builds a theoretical or conceptual foundation</a:t>
            </a:r>
            <a:r>
              <a:rPr lang="en-GB" sz="2400" b="0" i="0" dirty="0">
                <a:effectLst/>
              </a:rPr>
              <a:t> — connects ideas, models, and frameworks relevant to your topic.</a:t>
            </a:r>
          </a:p>
          <a:p>
            <a:pPr marL="0" indent="0">
              <a:lnSpc>
                <a:spcPct val="150000"/>
              </a:lnSpc>
              <a:buNone/>
            </a:pPr>
            <a:endParaRPr lang="en-GB" sz="2400" dirty="0"/>
          </a:p>
        </p:txBody>
      </p:sp>
      <p:pic>
        <p:nvPicPr>
          <p:cNvPr id="5" name="Picture 4" descr="A top view of books with different cover colors">
            <a:extLst>
              <a:ext uri="{FF2B5EF4-FFF2-40B4-BE49-F238E27FC236}">
                <a16:creationId xmlns:a16="http://schemas.microsoft.com/office/drawing/2014/main" id="{3ED8C94C-8F68-CACA-5670-65DFA7E3212D}"/>
              </a:ext>
            </a:extLst>
          </p:cNvPr>
          <p:cNvPicPr>
            <a:picLocks noChangeAspect="1"/>
          </p:cNvPicPr>
          <p:nvPr/>
        </p:nvPicPr>
        <p:blipFill>
          <a:blip r:embed="rId2"/>
          <a:srcRect l="1252" r="9760"/>
          <a:stretch>
            <a:fillRect/>
          </a:stretch>
        </p:blipFill>
        <p:spPr>
          <a:xfrm>
            <a:off x="6096000" y="1"/>
            <a:ext cx="6102825" cy="6858000"/>
          </a:xfrm>
          <a:prstGeom prst="rect">
            <a:avLst/>
          </a:prstGeom>
        </p:spPr>
      </p:pic>
    </p:spTree>
    <p:extLst>
      <p:ext uri="{BB962C8B-B14F-4D97-AF65-F5344CB8AC3E}">
        <p14:creationId xmlns:p14="http://schemas.microsoft.com/office/powerpoint/2010/main" val="2955983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17151A-AE16-6838-FC4C-40A3AEBBCE9A}"/>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Structure</a:t>
            </a:r>
          </a:p>
        </p:txBody>
      </p:sp>
      <p:graphicFrame>
        <p:nvGraphicFramePr>
          <p:cNvPr id="5" name="Content Placeholder 2">
            <a:extLst>
              <a:ext uri="{FF2B5EF4-FFF2-40B4-BE49-F238E27FC236}">
                <a16:creationId xmlns:a16="http://schemas.microsoft.com/office/drawing/2014/main" id="{362CE8D7-52AB-2E34-462E-3B0303E5DA94}"/>
              </a:ext>
            </a:extLst>
          </p:cNvPr>
          <p:cNvGraphicFramePr>
            <a:graphicFrameLocks noGrp="1"/>
          </p:cNvGraphicFramePr>
          <p:nvPr>
            <p:ph idx="1"/>
            <p:extLst>
              <p:ext uri="{D42A27DB-BD31-4B8C-83A1-F6EECF244321}">
                <p14:modId xmlns:p14="http://schemas.microsoft.com/office/powerpoint/2010/main" val="3704495610"/>
              </p:ext>
            </p:extLst>
          </p:nvPr>
        </p:nvGraphicFramePr>
        <p:xfrm>
          <a:off x="644056" y="2112579"/>
          <a:ext cx="10927829" cy="43965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6792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7A3FCF-55F4-546F-8D7F-66F77E019E6E}"/>
              </a:ext>
            </a:extLst>
          </p:cNvPr>
          <p:cNvSpPr>
            <a:spLocks noGrp="1"/>
          </p:cNvSpPr>
          <p:nvPr>
            <p:ph type="title"/>
          </p:nvPr>
        </p:nvSpPr>
        <p:spPr>
          <a:xfrm>
            <a:off x="761800" y="762001"/>
            <a:ext cx="5334197" cy="819149"/>
          </a:xfrm>
        </p:spPr>
        <p:txBody>
          <a:bodyPr anchor="ctr">
            <a:normAutofit/>
          </a:bodyPr>
          <a:lstStyle/>
          <a:p>
            <a:r>
              <a:rPr lang="en-GB" sz="4000" dirty="0"/>
              <a:t>Common Errors!</a:t>
            </a:r>
          </a:p>
        </p:txBody>
      </p:sp>
      <p:sp>
        <p:nvSpPr>
          <p:cNvPr id="3" name="Content Placeholder 2">
            <a:extLst>
              <a:ext uri="{FF2B5EF4-FFF2-40B4-BE49-F238E27FC236}">
                <a16:creationId xmlns:a16="http://schemas.microsoft.com/office/drawing/2014/main" id="{450AF120-5AE4-9B32-E829-5F2FE8197011}"/>
              </a:ext>
            </a:extLst>
          </p:cNvPr>
          <p:cNvSpPr>
            <a:spLocks noGrp="1"/>
          </p:cNvSpPr>
          <p:nvPr>
            <p:ph idx="1"/>
          </p:nvPr>
        </p:nvSpPr>
        <p:spPr>
          <a:xfrm>
            <a:off x="761800" y="1581150"/>
            <a:ext cx="5334197" cy="4658929"/>
          </a:xfrm>
        </p:spPr>
        <p:txBody>
          <a:bodyPr anchor="ctr">
            <a:normAutofit/>
          </a:bodyPr>
          <a:lstStyle/>
          <a:p>
            <a:pPr marL="342900" marR="0" lvl="0" indent="-342900">
              <a:buFont typeface="Arial" panose="020B0604020202020204" pitchFamily="34" charset="0"/>
              <a:buChar char="•"/>
            </a:pPr>
            <a:r>
              <a:rPr lang="en-GB" sz="2400" b="0" i="0" dirty="0">
                <a:effectLst/>
              </a:rPr>
              <a:t>Creating a simple summary of articles.</a:t>
            </a:r>
          </a:p>
          <a:p>
            <a:pPr marL="342900" marR="0" lvl="0" indent="-342900">
              <a:buFont typeface="Arial" panose="020B0604020202020204" pitchFamily="34" charset="0"/>
              <a:buChar char="•"/>
            </a:pPr>
            <a:r>
              <a:rPr lang="en-GB" sz="2400" b="0" i="0" dirty="0">
                <a:effectLst/>
              </a:rPr>
              <a:t>Creating a list of sources with brief descriptions.</a:t>
            </a:r>
          </a:p>
          <a:p>
            <a:pPr marL="342900" marR="0" lvl="0" indent="-342900">
              <a:buFont typeface="Arial" panose="020B0604020202020204" pitchFamily="34" charset="0"/>
              <a:buChar char="•"/>
            </a:pPr>
            <a:r>
              <a:rPr lang="en-GB" sz="2400" b="0" i="0" dirty="0">
                <a:effectLst/>
              </a:rPr>
              <a:t>A place to present your own results.</a:t>
            </a:r>
          </a:p>
          <a:p>
            <a:pPr marL="342900" marR="0" lvl="0" indent="-342900">
              <a:buFont typeface="Arial" panose="020B0604020202020204" pitchFamily="34" charset="0"/>
              <a:buChar char="•"/>
            </a:pPr>
            <a:r>
              <a:rPr lang="en-GB" sz="2400" b="0" i="0" dirty="0">
                <a:effectLst/>
              </a:rPr>
              <a:t>A collection of quotes.</a:t>
            </a:r>
          </a:p>
          <a:p>
            <a:pPr marL="342900" marR="0" lvl="0" indent="-342900">
              <a:buFont typeface="Arial" panose="020B0604020202020204" pitchFamily="34" charset="0"/>
              <a:buChar char="•"/>
            </a:pPr>
            <a:endParaRPr lang="en-GB" sz="2400" b="0" i="0" dirty="0">
              <a:effectLst/>
            </a:endParaRPr>
          </a:p>
          <a:p>
            <a:pPr indent="0">
              <a:buNone/>
            </a:pPr>
            <a:r>
              <a:rPr lang="en-GB" sz="2400" b="0" i="0" dirty="0">
                <a:effectLst/>
              </a:rPr>
              <a:t>Your Lit Review should be a </a:t>
            </a:r>
            <a:r>
              <a:rPr lang="en-GB" sz="2400" b="1" i="0" dirty="0">
                <a:effectLst/>
              </a:rPr>
              <a:t>critical, analytical, and interpretive</a:t>
            </a:r>
            <a:r>
              <a:rPr lang="en-GB" sz="2400" b="0" i="0" dirty="0">
                <a:effectLst/>
              </a:rPr>
              <a:t> piece of writing</a:t>
            </a:r>
            <a:r>
              <a:rPr lang="en-GB" sz="2000" b="0" i="0" dirty="0">
                <a:effectLst/>
              </a:rPr>
              <a:t>.</a:t>
            </a:r>
          </a:p>
          <a:p>
            <a:pPr marL="0" indent="0">
              <a:buNone/>
            </a:pPr>
            <a:endParaRPr lang="en-GB" sz="2000" dirty="0"/>
          </a:p>
        </p:txBody>
      </p:sp>
      <p:pic>
        <p:nvPicPr>
          <p:cNvPr id="5" name="Picture 4" descr="Pen placed on top of a signature line">
            <a:extLst>
              <a:ext uri="{FF2B5EF4-FFF2-40B4-BE49-F238E27FC236}">
                <a16:creationId xmlns:a16="http://schemas.microsoft.com/office/drawing/2014/main" id="{1C6CA6CC-3F21-1AE0-D9B0-30C4A05C9721}"/>
              </a:ext>
            </a:extLst>
          </p:cNvPr>
          <p:cNvPicPr>
            <a:picLocks noChangeAspect="1"/>
          </p:cNvPicPr>
          <p:nvPr/>
        </p:nvPicPr>
        <p:blipFill>
          <a:blip r:embed="rId2"/>
          <a:srcRect l="48164" r="-1"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233594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E92B320-1B28-C914-1DEF-A0903C3A88BE}"/>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F6EBED-46C2-F08A-7A49-BE83BFF840DF}"/>
              </a:ext>
            </a:extLst>
          </p:cNvPr>
          <p:cNvSpPr>
            <a:spLocks noGrp="1"/>
          </p:cNvSpPr>
          <p:nvPr>
            <p:ph type="title"/>
          </p:nvPr>
        </p:nvSpPr>
        <p:spPr>
          <a:xfrm>
            <a:off x="761800" y="762001"/>
            <a:ext cx="5334197" cy="1708242"/>
          </a:xfrm>
        </p:spPr>
        <p:txBody>
          <a:bodyPr anchor="ctr">
            <a:normAutofit/>
          </a:bodyPr>
          <a:lstStyle/>
          <a:p>
            <a:r>
              <a:rPr lang="en-GB" sz="4000"/>
              <a:t>Common Errors!</a:t>
            </a:r>
          </a:p>
        </p:txBody>
      </p:sp>
      <p:sp>
        <p:nvSpPr>
          <p:cNvPr id="3" name="Content Placeholder 2">
            <a:extLst>
              <a:ext uri="{FF2B5EF4-FFF2-40B4-BE49-F238E27FC236}">
                <a16:creationId xmlns:a16="http://schemas.microsoft.com/office/drawing/2014/main" id="{00B23439-60A5-3660-F8AE-FB48A95B61FA}"/>
              </a:ext>
            </a:extLst>
          </p:cNvPr>
          <p:cNvSpPr>
            <a:spLocks noGrp="1"/>
          </p:cNvSpPr>
          <p:nvPr>
            <p:ph idx="1"/>
          </p:nvPr>
        </p:nvSpPr>
        <p:spPr>
          <a:xfrm>
            <a:off x="761800" y="2470244"/>
            <a:ext cx="5334197" cy="3769835"/>
          </a:xfrm>
        </p:spPr>
        <p:txBody>
          <a:bodyPr anchor="ctr">
            <a:normAutofit/>
          </a:bodyPr>
          <a:lstStyle/>
          <a:p>
            <a:pPr marL="342900" marR="0" lvl="0" indent="-342900">
              <a:buFont typeface="Arial" panose="020B0604020202020204" pitchFamily="34" charset="0"/>
              <a:buChar char="•"/>
            </a:pPr>
            <a:r>
              <a:rPr lang="en-GB" sz="2400" b="0" i="0" dirty="0">
                <a:effectLst/>
              </a:rPr>
              <a:t>Relying too heavily on direct quotes.</a:t>
            </a:r>
          </a:p>
          <a:p>
            <a:pPr marL="342900" marR="0" lvl="0" indent="-342900">
              <a:buFont typeface="Arial" panose="020B0604020202020204" pitchFamily="34" charset="0"/>
              <a:buChar char="•"/>
            </a:pPr>
            <a:r>
              <a:rPr lang="en-GB" sz="2400" b="0" i="0" dirty="0">
                <a:effectLst/>
              </a:rPr>
              <a:t>Describing studies without analysing them.</a:t>
            </a:r>
          </a:p>
          <a:p>
            <a:pPr marL="342900" marR="0" lvl="0" indent="-342900">
              <a:buFont typeface="Arial" panose="020B0604020202020204" pitchFamily="34" charset="0"/>
              <a:buChar char="•"/>
            </a:pPr>
            <a:r>
              <a:rPr lang="en-GB" sz="2400" b="0" i="0" dirty="0">
                <a:effectLst/>
              </a:rPr>
              <a:t>Missing key debates.</a:t>
            </a:r>
          </a:p>
          <a:p>
            <a:pPr marL="342900" marR="0" lvl="0" indent="-342900">
              <a:buFont typeface="Arial" panose="020B0604020202020204" pitchFamily="34" charset="0"/>
              <a:buChar char="•"/>
            </a:pPr>
            <a:r>
              <a:rPr lang="en-GB" sz="2400" b="0" i="0" dirty="0">
                <a:effectLst/>
              </a:rPr>
              <a:t>Not showing how the review leads to your research question.</a:t>
            </a:r>
          </a:p>
          <a:p>
            <a:endParaRPr lang="en-GB" sz="2000" dirty="0"/>
          </a:p>
        </p:txBody>
      </p:sp>
      <p:pic>
        <p:nvPicPr>
          <p:cNvPr id="5" name="Picture 4" descr="Pen placed on top of a signature line">
            <a:extLst>
              <a:ext uri="{FF2B5EF4-FFF2-40B4-BE49-F238E27FC236}">
                <a16:creationId xmlns:a16="http://schemas.microsoft.com/office/drawing/2014/main" id="{408F43A0-A1B6-80A8-2416-08D6C75B91A6}"/>
              </a:ext>
            </a:extLst>
          </p:cNvPr>
          <p:cNvPicPr>
            <a:picLocks noChangeAspect="1"/>
          </p:cNvPicPr>
          <p:nvPr/>
        </p:nvPicPr>
        <p:blipFill>
          <a:blip r:embed="rId2"/>
          <a:srcRect l="48164" r="-1"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008612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DA38B9C2-B583-8DC7-4A4A-F28014B066DF}"/>
              </a:ext>
            </a:extLst>
          </p:cNvPr>
          <p:cNvPicPr>
            <a:picLocks noChangeAspect="1"/>
          </p:cNvPicPr>
          <p:nvPr/>
        </p:nvPicPr>
        <p:blipFill>
          <a:blip r:embed="rId2">
            <a:alphaModFix/>
          </a:blip>
          <a:srcRect b="6250"/>
          <a:stretch>
            <a:fillRect/>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0AD8CD-3B5C-386B-D821-4DB266AA2AF1}"/>
              </a:ext>
            </a:extLst>
          </p:cNvPr>
          <p:cNvSpPr>
            <a:spLocks noGrp="1"/>
          </p:cNvSpPr>
          <p:nvPr>
            <p:ph type="title"/>
          </p:nvPr>
        </p:nvSpPr>
        <p:spPr>
          <a:xfrm>
            <a:off x="762000" y="1137434"/>
            <a:ext cx="7800660" cy="1520987"/>
          </a:xfrm>
        </p:spPr>
        <p:txBody>
          <a:bodyPr vert="horz" lIns="91440" tIns="45720" rIns="91440" bIns="45720" rtlCol="0" anchor="t">
            <a:normAutofit/>
          </a:bodyPr>
          <a:lstStyle/>
          <a:p>
            <a:r>
              <a:rPr lang="en-US" dirty="0">
                <a:solidFill>
                  <a:srgbClr val="FFFFFF"/>
                </a:solidFill>
              </a:rPr>
              <a:t>Questions</a:t>
            </a:r>
          </a:p>
        </p:txBody>
      </p:sp>
      <p:sp>
        <p:nvSpPr>
          <p:cNvPr id="11" name="Rectangle 10">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3053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77</TotalTime>
  <Words>353</Words>
  <Application>Microsoft Office PowerPoint</Application>
  <PresentationFormat>Widescreen</PresentationFormat>
  <Paragraphs>46</Paragraphs>
  <Slides>11</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MS Gothic</vt:lpstr>
      <vt:lpstr>Aptos</vt:lpstr>
      <vt:lpstr>Aptos Display</vt:lpstr>
      <vt:lpstr>Arial</vt:lpstr>
      <vt:lpstr>Calibri</vt:lpstr>
      <vt:lpstr>Times New Roman</vt:lpstr>
      <vt:lpstr>Office Theme</vt:lpstr>
      <vt:lpstr>Literature Review</vt:lpstr>
      <vt:lpstr>Assignment Brief</vt:lpstr>
      <vt:lpstr>Assignment Brief</vt:lpstr>
      <vt:lpstr>What is a Literature Review?</vt:lpstr>
      <vt:lpstr>What is a Literature Review?</vt:lpstr>
      <vt:lpstr>What is a Literature Review?</vt:lpstr>
      <vt:lpstr>What is a Literature Review?</vt:lpstr>
      <vt:lpstr>Structure</vt:lpstr>
      <vt:lpstr>Common Errors!</vt:lpstr>
      <vt:lpstr>Common Errors!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wynne jones</dc:creator>
  <cp:lastModifiedBy>wynne jones</cp:lastModifiedBy>
  <cp:revision>3</cp:revision>
  <dcterms:created xsi:type="dcterms:W3CDTF">2026-10-19T10:56:30Z</dcterms:created>
  <dcterms:modified xsi:type="dcterms:W3CDTF">2026-10-19T12:45:13Z</dcterms:modified>
</cp:coreProperties>
</file>