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6" r:id="rId5"/>
    <p:sldId id="258" r:id="rId6"/>
    <p:sldId id="260" r:id="rId7"/>
    <p:sldId id="265" r:id="rId8"/>
    <p:sldId id="267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BEAB8E-9346-4FBE-D6B6-D8EF839EEECA}" v="1302" dt="2024-03-15T01:11:45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Thomas (2205064)" userId="S::2205064@student.uwtsd.ac.uk::4ee85672-0bd3-4e5c-bb88-00da1b5d821f" providerId="AD" clId="Web-{2166C807-B6D5-CAE6-FB1F-B97D5305C1F3}"/>
    <pc:docChg chg="addSld modSld">
      <pc:chgData name="Ffion Thomas (2205064)" userId="S::2205064@student.uwtsd.ac.uk::4ee85672-0bd3-4e5c-bb88-00da1b5d821f" providerId="AD" clId="Web-{2166C807-B6D5-CAE6-FB1F-B97D5305C1F3}" dt="2024-03-12T23:07:38.565" v="823" actId="20577"/>
      <pc:docMkLst>
        <pc:docMk/>
      </pc:docMkLst>
      <pc:sldChg chg="addSp modSp">
        <pc:chgData name="Ffion Thomas (2205064)" userId="S::2205064@student.uwtsd.ac.uk::4ee85672-0bd3-4e5c-bb88-00da1b5d821f" providerId="AD" clId="Web-{2166C807-B6D5-CAE6-FB1F-B97D5305C1F3}" dt="2024-03-12T18:01:01.434" v="534" actId="1076"/>
        <pc:sldMkLst>
          <pc:docMk/>
          <pc:sldMk cId="1316979537" sldId="257"/>
        </pc:sldMkLst>
        <pc:spChg chg="mod">
          <ac:chgData name="Ffion Thomas (2205064)" userId="S::2205064@student.uwtsd.ac.uk::4ee85672-0bd3-4e5c-bb88-00da1b5d821f" providerId="AD" clId="Web-{2166C807-B6D5-CAE6-FB1F-B97D5305C1F3}" dt="2024-03-12T18:00:55.574" v="533" actId="1076"/>
          <ac:spMkLst>
            <pc:docMk/>
            <pc:sldMk cId="1316979537" sldId="257"/>
            <ac:spMk id="2" creationId="{FE036D3D-317C-AA41-C21F-AA1210E51AB5}"/>
          </ac:spMkLst>
        </pc:spChg>
        <pc:spChg chg="mod">
          <ac:chgData name="Ffion Thomas (2205064)" userId="S::2205064@student.uwtsd.ac.uk::4ee85672-0bd3-4e5c-bb88-00da1b5d821f" providerId="AD" clId="Web-{2166C807-B6D5-CAE6-FB1F-B97D5305C1F3}" dt="2024-03-12T18:01:01.434" v="534" actId="1076"/>
          <ac:spMkLst>
            <pc:docMk/>
            <pc:sldMk cId="1316979537" sldId="257"/>
            <ac:spMk id="3" creationId="{94E78A30-74AB-10D6-4B5F-370555DBC36A}"/>
          </ac:spMkLst>
        </pc:spChg>
        <pc:picChg chg="add mod">
          <ac:chgData name="Ffion Thomas (2205064)" userId="S::2205064@student.uwtsd.ac.uk::4ee85672-0bd3-4e5c-bb88-00da1b5d821f" providerId="AD" clId="Web-{2166C807-B6D5-CAE6-FB1F-B97D5305C1F3}" dt="2024-03-11T16:25:55.729" v="56" actId="1076"/>
          <ac:picMkLst>
            <pc:docMk/>
            <pc:sldMk cId="1316979537" sldId="257"/>
            <ac:picMk id="4" creationId="{B02A3DA5-C306-37E2-4A2F-6573EF6421D6}"/>
          </ac:picMkLst>
        </pc:picChg>
      </pc:sldChg>
      <pc:sldChg chg="modSp new mod setBg">
        <pc:chgData name="Ffion Thomas (2205064)" userId="S::2205064@student.uwtsd.ac.uk::4ee85672-0bd3-4e5c-bb88-00da1b5d821f" providerId="AD" clId="Web-{2166C807-B6D5-CAE6-FB1F-B97D5305C1F3}" dt="2024-03-12T22:55:35.351" v="772" actId="20577"/>
        <pc:sldMkLst>
          <pc:docMk/>
          <pc:sldMk cId="2677175487" sldId="258"/>
        </pc:sldMkLst>
        <pc:spChg chg="mod">
          <ac:chgData name="Ffion Thomas (2205064)" userId="S::2205064@student.uwtsd.ac.uk::4ee85672-0bd3-4e5c-bb88-00da1b5d821f" providerId="AD" clId="Web-{2166C807-B6D5-CAE6-FB1F-B97D5305C1F3}" dt="2024-03-12T18:02:21.968" v="549" actId="20577"/>
          <ac:spMkLst>
            <pc:docMk/>
            <pc:sldMk cId="2677175487" sldId="258"/>
            <ac:spMk id="2" creationId="{658C0C3C-6A6C-3D3A-EBCE-9A90B3954902}"/>
          </ac:spMkLst>
        </pc:spChg>
        <pc:spChg chg="mod">
          <ac:chgData name="Ffion Thomas (2205064)" userId="S::2205064@student.uwtsd.ac.uk::4ee85672-0bd3-4e5c-bb88-00da1b5d821f" providerId="AD" clId="Web-{2166C807-B6D5-CAE6-FB1F-B97D5305C1F3}" dt="2024-03-12T22:55:35.351" v="772" actId="20577"/>
          <ac:spMkLst>
            <pc:docMk/>
            <pc:sldMk cId="2677175487" sldId="258"/>
            <ac:spMk id="3" creationId="{6D39A440-5196-CB8D-5163-27787AA2AD75}"/>
          </ac:spMkLst>
        </pc:spChg>
      </pc:sldChg>
      <pc:sldChg chg="addSp modSp new mod setBg">
        <pc:chgData name="Ffion Thomas (2205064)" userId="S::2205064@student.uwtsd.ac.uk::4ee85672-0bd3-4e5c-bb88-00da1b5d821f" providerId="AD" clId="Web-{2166C807-B6D5-CAE6-FB1F-B97D5305C1F3}" dt="2024-03-12T23:06:58.720" v="814" actId="20577"/>
        <pc:sldMkLst>
          <pc:docMk/>
          <pc:sldMk cId="468349133" sldId="259"/>
        </pc:sldMkLst>
        <pc:spChg chg="mod">
          <ac:chgData name="Ffion Thomas (2205064)" userId="S::2205064@student.uwtsd.ac.uk::4ee85672-0bd3-4e5c-bb88-00da1b5d821f" providerId="AD" clId="Web-{2166C807-B6D5-CAE6-FB1F-B97D5305C1F3}" dt="2024-03-12T18:01:16.934" v="536" actId="20577"/>
          <ac:spMkLst>
            <pc:docMk/>
            <pc:sldMk cId="468349133" sldId="259"/>
            <ac:spMk id="2" creationId="{150B0675-6258-FE35-A124-7E22EB0E431A}"/>
          </ac:spMkLst>
        </pc:spChg>
        <pc:spChg chg="mod">
          <ac:chgData name="Ffion Thomas (2205064)" userId="S::2205064@student.uwtsd.ac.uk::4ee85672-0bd3-4e5c-bb88-00da1b5d821f" providerId="AD" clId="Web-{2166C807-B6D5-CAE6-FB1F-B97D5305C1F3}" dt="2024-03-12T23:06:58.720" v="814" actId="20577"/>
          <ac:spMkLst>
            <pc:docMk/>
            <pc:sldMk cId="468349133" sldId="259"/>
            <ac:spMk id="3" creationId="{7F1D3825-A4A2-DB43-082F-E8A72E64BDEC}"/>
          </ac:spMkLst>
        </pc:spChg>
        <pc:picChg chg="add mod">
          <ac:chgData name="Ffion Thomas (2205064)" userId="S::2205064@student.uwtsd.ac.uk::4ee85672-0bd3-4e5c-bb88-00da1b5d821f" providerId="AD" clId="Web-{2166C807-B6D5-CAE6-FB1F-B97D5305C1F3}" dt="2024-03-12T18:02:08.670" v="547" actId="1076"/>
          <ac:picMkLst>
            <pc:docMk/>
            <pc:sldMk cId="468349133" sldId="259"/>
            <ac:picMk id="4" creationId="{322F3831-7164-2FA8-1D89-35FD0BA5D372}"/>
          </ac:picMkLst>
        </pc:picChg>
      </pc:sldChg>
      <pc:sldChg chg="addSp modSp new mod setBg">
        <pc:chgData name="Ffion Thomas (2205064)" userId="S::2205064@student.uwtsd.ac.uk::4ee85672-0bd3-4e5c-bb88-00da1b5d821f" providerId="AD" clId="Web-{2166C807-B6D5-CAE6-FB1F-B97D5305C1F3}" dt="2024-03-12T18:03:41.314" v="562" actId="1076"/>
        <pc:sldMkLst>
          <pc:docMk/>
          <pc:sldMk cId="1545254497" sldId="260"/>
        </pc:sldMkLst>
        <pc:spChg chg="mod">
          <ac:chgData name="Ffion Thomas (2205064)" userId="S::2205064@student.uwtsd.ac.uk::4ee85672-0bd3-4e5c-bb88-00da1b5d821f" providerId="AD" clId="Web-{2166C807-B6D5-CAE6-FB1F-B97D5305C1F3}" dt="2024-03-12T18:03:00.656" v="556" actId="20577"/>
          <ac:spMkLst>
            <pc:docMk/>
            <pc:sldMk cId="1545254497" sldId="260"/>
            <ac:spMk id="2" creationId="{E6204F3C-4FBD-819B-AFE4-6E0E39417243}"/>
          </ac:spMkLst>
        </pc:spChg>
        <pc:spChg chg="mod">
          <ac:chgData name="Ffion Thomas (2205064)" userId="S::2205064@student.uwtsd.ac.uk::4ee85672-0bd3-4e5c-bb88-00da1b5d821f" providerId="AD" clId="Web-{2166C807-B6D5-CAE6-FB1F-B97D5305C1F3}" dt="2024-03-12T18:03:30.891" v="560" actId="1076"/>
          <ac:spMkLst>
            <pc:docMk/>
            <pc:sldMk cId="1545254497" sldId="260"/>
            <ac:spMk id="3" creationId="{05A61A6B-71B4-6A88-0129-BC61F7ED7237}"/>
          </ac:spMkLst>
        </pc:spChg>
        <pc:picChg chg="add mod">
          <ac:chgData name="Ffion Thomas (2205064)" userId="S::2205064@student.uwtsd.ac.uk::4ee85672-0bd3-4e5c-bb88-00da1b5d821f" providerId="AD" clId="Web-{2166C807-B6D5-CAE6-FB1F-B97D5305C1F3}" dt="2024-03-12T18:03:41.314" v="562" actId="1076"/>
          <ac:picMkLst>
            <pc:docMk/>
            <pc:sldMk cId="1545254497" sldId="260"/>
            <ac:picMk id="4" creationId="{C2ECC0DD-D478-4297-D861-CDD7FB4EA472}"/>
          </ac:picMkLst>
        </pc:picChg>
        <pc:picChg chg="add mod">
          <ac:chgData name="Ffion Thomas (2205064)" userId="S::2205064@student.uwtsd.ac.uk::4ee85672-0bd3-4e5c-bb88-00da1b5d821f" providerId="AD" clId="Web-{2166C807-B6D5-CAE6-FB1F-B97D5305C1F3}" dt="2024-03-12T18:03:38.079" v="561" actId="1076"/>
          <ac:picMkLst>
            <pc:docMk/>
            <pc:sldMk cId="1545254497" sldId="260"/>
            <ac:picMk id="5" creationId="{F1380441-3143-8DCE-2B78-CE633A048B41}"/>
          </ac:picMkLst>
        </pc:picChg>
      </pc:sldChg>
      <pc:sldChg chg="modSp new mod setBg">
        <pc:chgData name="Ffion Thomas (2205064)" userId="S::2205064@student.uwtsd.ac.uk::4ee85672-0bd3-4e5c-bb88-00da1b5d821f" providerId="AD" clId="Web-{2166C807-B6D5-CAE6-FB1F-B97D5305C1F3}" dt="2024-03-12T20:43:06.042" v="738" actId="20577"/>
        <pc:sldMkLst>
          <pc:docMk/>
          <pc:sldMk cId="3202104541" sldId="261"/>
        </pc:sldMkLst>
        <pc:spChg chg="mod">
          <ac:chgData name="Ffion Thomas (2205064)" userId="S::2205064@student.uwtsd.ac.uk::4ee85672-0bd3-4e5c-bb88-00da1b5d821f" providerId="AD" clId="Web-{2166C807-B6D5-CAE6-FB1F-B97D5305C1F3}" dt="2024-03-12T18:03:52.548" v="564" actId="20577"/>
          <ac:spMkLst>
            <pc:docMk/>
            <pc:sldMk cId="3202104541" sldId="261"/>
            <ac:spMk id="2" creationId="{B8BA489B-7DD4-6758-C04F-F8601CB419C0}"/>
          </ac:spMkLst>
        </pc:spChg>
        <pc:spChg chg="mod">
          <ac:chgData name="Ffion Thomas (2205064)" userId="S::2205064@student.uwtsd.ac.uk::4ee85672-0bd3-4e5c-bb88-00da1b5d821f" providerId="AD" clId="Web-{2166C807-B6D5-CAE6-FB1F-B97D5305C1F3}" dt="2024-03-12T20:43:06.042" v="738" actId="20577"/>
          <ac:spMkLst>
            <pc:docMk/>
            <pc:sldMk cId="3202104541" sldId="261"/>
            <ac:spMk id="3" creationId="{D69A7B5B-66FE-D9C0-205B-88FCC410A72A}"/>
          </ac:spMkLst>
        </pc:spChg>
      </pc:sldChg>
      <pc:sldChg chg="modSp new mod setBg">
        <pc:chgData name="Ffion Thomas (2205064)" userId="S::2205064@student.uwtsd.ac.uk::4ee85672-0bd3-4e5c-bb88-00da1b5d821f" providerId="AD" clId="Web-{2166C807-B6D5-CAE6-FB1F-B97D5305C1F3}" dt="2024-03-12T21:50:05.342" v="748" actId="20577"/>
        <pc:sldMkLst>
          <pc:docMk/>
          <pc:sldMk cId="3494051257" sldId="262"/>
        </pc:sldMkLst>
        <pc:spChg chg="mod">
          <ac:chgData name="Ffion Thomas (2205064)" userId="S::2205064@student.uwtsd.ac.uk::4ee85672-0bd3-4e5c-bb88-00da1b5d821f" providerId="AD" clId="Web-{2166C807-B6D5-CAE6-FB1F-B97D5305C1F3}" dt="2024-03-12T21:50:05.342" v="748" actId="20577"/>
          <ac:spMkLst>
            <pc:docMk/>
            <pc:sldMk cId="3494051257" sldId="262"/>
            <ac:spMk id="2" creationId="{462ABC9E-2439-DE06-B1F7-85B3E10BADE0}"/>
          </ac:spMkLst>
        </pc:spChg>
      </pc:sldChg>
      <pc:sldChg chg="delSp modSp new mod setBg">
        <pc:chgData name="Ffion Thomas (2205064)" userId="S::2205064@student.uwtsd.ac.uk::4ee85672-0bd3-4e5c-bb88-00da1b5d821f" providerId="AD" clId="Web-{2166C807-B6D5-CAE6-FB1F-B97D5305C1F3}" dt="2024-03-12T21:51:21.425" v="769" actId="1076"/>
        <pc:sldMkLst>
          <pc:docMk/>
          <pc:sldMk cId="962502439" sldId="263"/>
        </pc:sldMkLst>
        <pc:spChg chg="mod">
          <ac:chgData name="Ffion Thomas (2205064)" userId="S::2205064@student.uwtsd.ac.uk::4ee85672-0bd3-4e5c-bb88-00da1b5d821f" providerId="AD" clId="Web-{2166C807-B6D5-CAE6-FB1F-B97D5305C1F3}" dt="2024-03-12T21:51:21.425" v="769" actId="1076"/>
          <ac:spMkLst>
            <pc:docMk/>
            <pc:sldMk cId="962502439" sldId="263"/>
            <ac:spMk id="2" creationId="{89CB4C54-C3C1-54BE-834E-4A17B2BFC2C7}"/>
          </ac:spMkLst>
        </pc:spChg>
        <pc:spChg chg="del">
          <ac:chgData name="Ffion Thomas (2205064)" userId="S::2205064@student.uwtsd.ac.uk::4ee85672-0bd3-4e5c-bb88-00da1b5d821f" providerId="AD" clId="Web-{2166C807-B6D5-CAE6-FB1F-B97D5305C1F3}" dt="2024-03-12T21:50:55.705" v="760"/>
          <ac:spMkLst>
            <pc:docMk/>
            <pc:sldMk cId="962502439" sldId="263"/>
            <ac:spMk id="3" creationId="{ACCD1C66-F182-8DC2-08B2-3EA9BB706BA4}"/>
          </ac:spMkLst>
        </pc:spChg>
      </pc:sldChg>
      <pc:sldChg chg="new mod setBg">
        <pc:chgData name="Ffion Thomas (2205064)" userId="S::2205064@student.uwtsd.ac.uk::4ee85672-0bd3-4e5c-bb88-00da1b5d821f" providerId="AD" clId="Web-{2166C807-B6D5-CAE6-FB1F-B97D5305C1F3}" dt="2024-03-12T21:52:00.443" v="771"/>
        <pc:sldMkLst>
          <pc:docMk/>
          <pc:sldMk cId="2351691964" sldId="264"/>
        </pc:sldMkLst>
      </pc:sldChg>
      <pc:sldChg chg="modSp new mod setBg">
        <pc:chgData name="Ffion Thomas (2205064)" userId="S::2205064@student.uwtsd.ac.uk::4ee85672-0bd3-4e5c-bb88-00da1b5d821f" providerId="AD" clId="Web-{2166C807-B6D5-CAE6-FB1F-B97D5305C1F3}" dt="2024-03-12T23:07:38.565" v="823" actId="20577"/>
        <pc:sldMkLst>
          <pc:docMk/>
          <pc:sldMk cId="3322410069" sldId="265"/>
        </pc:sldMkLst>
        <pc:spChg chg="mod">
          <ac:chgData name="Ffion Thomas (2205064)" userId="S::2205064@student.uwtsd.ac.uk::4ee85672-0bd3-4e5c-bb88-00da1b5d821f" providerId="AD" clId="Web-{2166C807-B6D5-CAE6-FB1F-B97D5305C1F3}" dt="2024-03-12T23:07:38.565" v="823" actId="20577"/>
          <ac:spMkLst>
            <pc:docMk/>
            <pc:sldMk cId="3322410069" sldId="265"/>
            <ac:spMk id="2" creationId="{E0DDB8F2-0F6B-B524-3B3B-1EAF6FBA2468}"/>
          </ac:spMkLst>
        </pc:spChg>
      </pc:sldChg>
    </pc:docChg>
  </pc:docChgLst>
  <pc:docChgLst>
    <pc:chgData name="Ffion Thomas (2205064)" userId="S::2205064@student.uwtsd.ac.uk::4ee85672-0bd3-4e5c-bb88-00da1b5d821f" providerId="AD" clId="Web-{4EBEAB8E-9346-4FBE-D6B6-D8EF839EEECA}"/>
    <pc:docChg chg="addSld delSld modSld">
      <pc:chgData name="Ffion Thomas (2205064)" userId="S::2205064@student.uwtsd.ac.uk::4ee85672-0bd3-4e5c-bb88-00da1b5d821f" providerId="AD" clId="Web-{4EBEAB8E-9346-4FBE-D6B6-D8EF839EEECA}" dt="2024-03-15T01:11:41.040" v="989" actId="20577"/>
      <pc:docMkLst>
        <pc:docMk/>
      </pc:docMkLst>
      <pc:sldChg chg="modSp">
        <pc:chgData name="Ffion Thomas (2205064)" userId="S::2205064@student.uwtsd.ac.uk::4ee85672-0bd3-4e5c-bb88-00da1b5d821f" providerId="AD" clId="Web-{4EBEAB8E-9346-4FBE-D6B6-D8EF839EEECA}" dt="2024-03-14T13:48:33.447" v="828" actId="20577"/>
        <pc:sldMkLst>
          <pc:docMk/>
          <pc:sldMk cId="109857222" sldId="256"/>
        </pc:sldMkLst>
        <pc:spChg chg="mod">
          <ac:chgData name="Ffion Thomas (2205064)" userId="S::2205064@student.uwtsd.ac.uk::4ee85672-0bd3-4e5c-bb88-00da1b5d821f" providerId="AD" clId="Web-{4EBEAB8E-9346-4FBE-D6B6-D8EF839EEECA}" dt="2024-03-14T13:48:33.447" v="82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fion Thomas (2205064)" userId="S::2205064@student.uwtsd.ac.uk::4ee85672-0bd3-4e5c-bb88-00da1b5d821f" providerId="AD" clId="Web-{4EBEAB8E-9346-4FBE-D6B6-D8EF839EEECA}" dt="2024-03-14T13:48:27.447" v="827" actId="20577"/>
          <ac:spMkLst>
            <pc:docMk/>
            <pc:sldMk cId="109857222" sldId="256"/>
            <ac:spMk id="5" creationId="{988EE489-F143-5EFB-3D3F-47606803009E}"/>
          </ac:spMkLst>
        </pc:spChg>
      </pc:sldChg>
      <pc:sldChg chg="modSp">
        <pc:chgData name="Ffion Thomas (2205064)" userId="S::2205064@student.uwtsd.ac.uk::4ee85672-0bd3-4e5c-bb88-00da1b5d821f" providerId="AD" clId="Web-{4EBEAB8E-9346-4FBE-D6B6-D8EF839EEECA}" dt="2024-03-14T13:48:57.621" v="831" actId="1076"/>
        <pc:sldMkLst>
          <pc:docMk/>
          <pc:sldMk cId="1316979537" sldId="257"/>
        </pc:sldMkLst>
        <pc:spChg chg="mod">
          <ac:chgData name="Ffion Thomas (2205064)" userId="S::2205064@student.uwtsd.ac.uk::4ee85672-0bd3-4e5c-bb88-00da1b5d821f" providerId="AD" clId="Web-{4EBEAB8E-9346-4FBE-D6B6-D8EF839EEECA}" dt="2024-03-14T13:48:57.621" v="831" actId="1076"/>
          <ac:spMkLst>
            <pc:docMk/>
            <pc:sldMk cId="1316979537" sldId="257"/>
            <ac:spMk id="3" creationId="{94E78A30-74AB-10D6-4B5F-370555DBC36A}"/>
          </ac:spMkLst>
        </pc:spChg>
        <pc:picChg chg="mod">
          <ac:chgData name="Ffion Thomas (2205064)" userId="S::2205064@student.uwtsd.ac.uk::4ee85672-0bd3-4e5c-bb88-00da1b5d821f" providerId="AD" clId="Web-{4EBEAB8E-9346-4FBE-D6B6-D8EF839EEECA}" dt="2024-03-14T13:48:51.355" v="830" actId="1076"/>
          <ac:picMkLst>
            <pc:docMk/>
            <pc:sldMk cId="1316979537" sldId="257"/>
            <ac:picMk id="4" creationId="{B02A3DA5-C306-37E2-4A2F-6573EF6421D6}"/>
          </ac:picMkLst>
        </pc:picChg>
      </pc:sldChg>
      <pc:sldChg chg="modSp">
        <pc:chgData name="Ffion Thomas (2205064)" userId="S::2205064@student.uwtsd.ac.uk::4ee85672-0bd3-4e5c-bb88-00da1b5d821f" providerId="AD" clId="Web-{4EBEAB8E-9346-4FBE-D6B6-D8EF839EEECA}" dt="2024-03-14T13:49:34.062" v="837" actId="14100"/>
        <pc:sldMkLst>
          <pc:docMk/>
          <pc:sldMk cId="468349133" sldId="259"/>
        </pc:sldMkLst>
        <pc:spChg chg="mod">
          <ac:chgData name="Ffion Thomas (2205064)" userId="S::2205064@student.uwtsd.ac.uk::4ee85672-0bd3-4e5c-bb88-00da1b5d821f" providerId="AD" clId="Web-{4EBEAB8E-9346-4FBE-D6B6-D8EF839EEECA}" dt="2024-03-14T13:49:24.920" v="835" actId="20577"/>
          <ac:spMkLst>
            <pc:docMk/>
            <pc:sldMk cId="468349133" sldId="259"/>
            <ac:spMk id="3" creationId="{7F1D3825-A4A2-DB43-082F-E8A72E64BDEC}"/>
          </ac:spMkLst>
        </pc:spChg>
        <pc:picChg chg="mod">
          <ac:chgData name="Ffion Thomas (2205064)" userId="S::2205064@student.uwtsd.ac.uk::4ee85672-0bd3-4e5c-bb88-00da1b5d821f" providerId="AD" clId="Web-{4EBEAB8E-9346-4FBE-D6B6-D8EF839EEECA}" dt="2024-03-14T13:49:34.062" v="837" actId="14100"/>
          <ac:picMkLst>
            <pc:docMk/>
            <pc:sldMk cId="468349133" sldId="259"/>
            <ac:picMk id="4" creationId="{322F3831-7164-2FA8-1D89-35FD0BA5D372}"/>
          </ac:picMkLst>
        </pc:picChg>
      </pc:sldChg>
      <pc:sldChg chg="delSp modSp">
        <pc:chgData name="Ffion Thomas (2205064)" userId="S::2205064@student.uwtsd.ac.uk::4ee85672-0bd3-4e5c-bb88-00da1b5d821f" providerId="AD" clId="Web-{4EBEAB8E-9346-4FBE-D6B6-D8EF839EEECA}" dt="2024-03-15T00:52:45.255" v="891" actId="20577"/>
        <pc:sldMkLst>
          <pc:docMk/>
          <pc:sldMk cId="1545254497" sldId="260"/>
        </pc:sldMkLst>
        <pc:spChg chg="mod">
          <ac:chgData name="Ffion Thomas (2205064)" userId="S::2205064@student.uwtsd.ac.uk::4ee85672-0bd3-4e5c-bb88-00da1b5d821f" providerId="AD" clId="Web-{4EBEAB8E-9346-4FBE-D6B6-D8EF839EEECA}" dt="2024-03-15T00:52:45.255" v="891" actId="20577"/>
          <ac:spMkLst>
            <pc:docMk/>
            <pc:sldMk cId="1545254497" sldId="260"/>
            <ac:spMk id="3" creationId="{05A61A6B-71B4-6A88-0129-BC61F7ED7237}"/>
          </ac:spMkLst>
        </pc:spChg>
        <pc:picChg chg="mod">
          <ac:chgData name="Ffion Thomas (2205064)" userId="S::2205064@student.uwtsd.ac.uk::4ee85672-0bd3-4e5c-bb88-00da1b5d821f" providerId="AD" clId="Web-{4EBEAB8E-9346-4FBE-D6B6-D8EF839EEECA}" dt="2024-03-13T20:35:56.673" v="320" actId="1076"/>
          <ac:picMkLst>
            <pc:docMk/>
            <pc:sldMk cId="1545254497" sldId="260"/>
            <ac:picMk id="4" creationId="{C2ECC0DD-D478-4297-D861-CDD7FB4EA472}"/>
          </ac:picMkLst>
        </pc:picChg>
        <pc:picChg chg="del mod">
          <ac:chgData name="Ffion Thomas (2205064)" userId="S::2205064@student.uwtsd.ac.uk::4ee85672-0bd3-4e5c-bb88-00da1b5d821f" providerId="AD" clId="Web-{4EBEAB8E-9346-4FBE-D6B6-D8EF839EEECA}" dt="2024-03-13T20:36:07.814" v="321"/>
          <ac:picMkLst>
            <pc:docMk/>
            <pc:sldMk cId="1545254497" sldId="260"/>
            <ac:picMk id="5" creationId="{F1380441-3143-8DCE-2B78-CE633A048B41}"/>
          </ac:picMkLst>
        </pc:picChg>
      </pc:sldChg>
      <pc:sldChg chg="addSp modSp">
        <pc:chgData name="Ffion Thomas (2205064)" userId="S::2205064@student.uwtsd.ac.uk::4ee85672-0bd3-4e5c-bb88-00da1b5d821f" providerId="AD" clId="Web-{4EBEAB8E-9346-4FBE-D6B6-D8EF839EEECA}" dt="2024-03-14T13:57:41.463" v="868" actId="20577"/>
        <pc:sldMkLst>
          <pc:docMk/>
          <pc:sldMk cId="3202104541" sldId="261"/>
        </pc:sldMkLst>
        <pc:spChg chg="mod">
          <ac:chgData name="Ffion Thomas (2205064)" userId="S::2205064@student.uwtsd.ac.uk::4ee85672-0bd3-4e5c-bb88-00da1b5d821f" providerId="AD" clId="Web-{4EBEAB8E-9346-4FBE-D6B6-D8EF839EEECA}" dt="2024-03-14T13:57:41.463" v="868" actId="20577"/>
          <ac:spMkLst>
            <pc:docMk/>
            <pc:sldMk cId="3202104541" sldId="261"/>
            <ac:spMk id="3" creationId="{D69A7B5B-66FE-D9C0-205B-88FCC410A72A}"/>
          </ac:spMkLst>
        </pc:spChg>
        <pc:picChg chg="add mod">
          <ac:chgData name="Ffion Thomas (2205064)" userId="S::2205064@student.uwtsd.ac.uk::4ee85672-0bd3-4e5c-bb88-00da1b5d821f" providerId="AD" clId="Web-{4EBEAB8E-9346-4FBE-D6B6-D8EF839EEECA}" dt="2024-03-13T18:50:24.491" v="299" actId="1076"/>
          <ac:picMkLst>
            <pc:docMk/>
            <pc:sldMk cId="3202104541" sldId="261"/>
            <ac:picMk id="4" creationId="{44BB58F5-68FC-B965-405D-E6EA73AAAC92}"/>
          </ac:picMkLst>
        </pc:picChg>
      </pc:sldChg>
      <pc:sldChg chg="addSp delSp modSp">
        <pc:chgData name="Ffion Thomas (2205064)" userId="S::2205064@student.uwtsd.ac.uk::4ee85672-0bd3-4e5c-bb88-00da1b5d821f" providerId="AD" clId="Web-{4EBEAB8E-9346-4FBE-D6B6-D8EF839EEECA}" dt="2024-03-15T01:11:41.040" v="989" actId="20577"/>
        <pc:sldMkLst>
          <pc:docMk/>
          <pc:sldMk cId="3494051257" sldId="262"/>
        </pc:sldMkLst>
        <pc:spChg chg="mod">
          <ac:chgData name="Ffion Thomas (2205064)" userId="S::2205064@student.uwtsd.ac.uk::4ee85672-0bd3-4e5c-bb88-00da1b5d821f" providerId="AD" clId="Web-{4EBEAB8E-9346-4FBE-D6B6-D8EF839EEECA}" dt="2024-03-14T13:57:48.448" v="870" actId="20577"/>
          <ac:spMkLst>
            <pc:docMk/>
            <pc:sldMk cId="3494051257" sldId="262"/>
            <ac:spMk id="2" creationId="{462ABC9E-2439-DE06-B1F7-85B3E10BADE0}"/>
          </ac:spMkLst>
        </pc:spChg>
        <pc:spChg chg="add mod">
          <ac:chgData name="Ffion Thomas (2205064)" userId="S::2205064@student.uwtsd.ac.uk::4ee85672-0bd3-4e5c-bb88-00da1b5d821f" providerId="AD" clId="Web-{4EBEAB8E-9346-4FBE-D6B6-D8EF839EEECA}" dt="2024-03-15T01:11:41.040" v="989" actId="20577"/>
          <ac:spMkLst>
            <pc:docMk/>
            <pc:sldMk cId="3494051257" sldId="262"/>
            <ac:spMk id="3" creationId="{57042649-B9A6-87C0-9026-2F3C19A27B92}"/>
          </ac:spMkLst>
        </pc:spChg>
        <pc:spChg chg="del">
          <ac:chgData name="Ffion Thomas (2205064)" userId="S::2205064@student.uwtsd.ac.uk::4ee85672-0bd3-4e5c-bb88-00da1b5d821f" providerId="AD" clId="Web-{4EBEAB8E-9346-4FBE-D6B6-D8EF839EEECA}" dt="2024-03-13T20:36:17.470" v="322"/>
          <ac:spMkLst>
            <pc:docMk/>
            <pc:sldMk cId="3494051257" sldId="262"/>
            <ac:spMk id="3" creationId="{F2F88A49-A7CC-E09E-0553-55E6F6746FC8}"/>
          </ac:spMkLst>
        </pc:spChg>
        <pc:picChg chg="add mod ord">
          <ac:chgData name="Ffion Thomas (2205064)" userId="S::2205064@student.uwtsd.ac.uk::4ee85672-0bd3-4e5c-bb88-00da1b5d821f" providerId="AD" clId="Web-{4EBEAB8E-9346-4FBE-D6B6-D8EF839EEECA}" dt="2024-03-13T20:36:25.893" v="323" actId="1076"/>
          <ac:picMkLst>
            <pc:docMk/>
            <pc:sldMk cId="3494051257" sldId="262"/>
            <ac:picMk id="4" creationId="{24E2FCBE-D54D-A82D-0A2C-68ED53A4BE17}"/>
          </ac:picMkLst>
        </pc:picChg>
      </pc:sldChg>
      <pc:sldChg chg="delSp modSp">
        <pc:chgData name="Ffion Thomas (2205064)" userId="S::2205064@student.uwtsd.ac.uk::4ee85672-0bd3-4e5c-bb88-00da1b5d821f" providerId="AD" clId="Web-{4EBEAB8E-9346-4FBE-D6B6-D8EF839EEECA}" dt="2024-03-15T01:07:12.224" v="955" actId="20577"/>
        <pc:sldMkLst>
          <pc:docMk/>
          <pc:sldMk cId="2351691964" sldId="264"/>
        </pc:sldMkLst>
        <pc:spChg chg="del">
          <ac:chgData name="Ffion Thomas (2205064)" userId="S::2205064@student.uwtsd.ac.uk::4ee85672-0bd3-4e5c-bb88-00da1b5d821f" providerId="AD" clId="Web-{4EBEAB8E-9346-4FBE-D6B6-D8EF839EEECA}" dt="2024-03-15T01:05:14.450" v="924"/>
          <ac:spMkLst>
            <pc:docMk/>
            <pc:sldMk cId="2351691964" sldId="264"/>
            <ac:spMk id="2" creationId="{2BF95465-6C7C-2C16-DC4A-BEBD518F690E}"/>
          </ac:spMkLst>
        </pc:spChg>
        <pc:spChg chg="mod">
          <ac:chgData name="Ffion Thomas (2205064)" userId="S::2205064@student.uwtsd.ac.uk::4ee85672-0bd3-4e5c-bb88-00da1b5d821f" providerId="AD" clId="Web-{4EBEAB8E-9346-4FBE-D6B6-D8EF839EEECA}" dt="2024-03-15T01:07:12.224" v="955" actId="20577"/>
          <ac:spMkLst>
            <pc:docMk/>
            <pc:sldMk cId="2351691964" sldId="264"/>
            <ac:spMk id="3" creationId="{76083091-351F-BCCD-182E-C683BBB37E27}"/>
          </ac:spMkLst>
        </pc:spChg>
      </pc:sldChg>
      <pc:sldChg chg="modSp">
        <pc:chgData name="Ffion Thomas (2205064)" userId="S::2205064@student.uwtsd.ac.uk::4ee85672-0bd3-4e5c-bb88-00da1b5d821f" providerId="AD" clId="Web-{4EBEAB8E-9346-4FBE-D6B6-D8EF839EEECA}" dt="2024-03-15T01:02:17.391" v="923" actId="20577"/>
        <pc:sldMkLst>
          <pc:docMk/>
          <pc:sldMk cId="3322410069" sldId="265"/>
        </pc:sldMkLst>
        <pc:spChg chg="mod">
          <ac:chgData name="Ffion Thomas (2205064)" userId="S::2205064@student.uwtsd.ac.uk::4ee85672-0bd3-4e5c-bb88-00da1b5d821f" providerId="AD" clId="Web-{4EBEAB8E-9346-4FBE-D6B6-D8EF839EEECA}" dt="2024-03-14T13:57:16.336" v="864" actId="14100"/>
          <ac:spMkLst>
            <pc:docMk/>
            <pc:sldMk cId="3322410069" sldId="265"/>
            <ac:spMk id="2" creationId="{E0DDB8F2-0F6B-B524-3B3B-1EAF6FBA2468}"/>
          </ac:spMkLst>
        </pc:spChg>
        <pc:spChg chg="mod">
          <ac:chgData name="Ffion Thomas (2205064)" userId="S::2205064@student.uwtsd.ac.uk::4ee85672-0bd3-4e5c-bb88-00da1b5d821f" providerId="AD" clId="Web-{4EBEAB8E-9346-4FBE-D6B6-D8EF839EEECA}" dt="2024-03-15T01:02:17.391" v="923" actId="20577"/>
          <ac:spMkLst>
            <pc:docMk/>
            <pc:sldMk cId="3322410069" sldId="265"/>
            <ac:spMk id="3" creationId="{F2A08035-17CD-D947-B7B2-FF8DC778C94D}"/>
          </ac:spMkLst>
        </pc:spChg>
      </pc:sldChg>
      <pc:sldChg chg="modSp new add del mod setBg">
        <pc:chgData name="Ffion Thomas (2205064)" userId="S::2205064@student.uwtsd.ac.uk::4ee85672-0bd3-4e5c-bb88-00da1b5d821f" providerId="AD" clId="Web-{4EBEAB8E-9346-4FBE-D6B6-D8EF839EEECA}" dt="2024-03-15T01:08:10.244" v="958" actId="20577"/>
        <pc:sldMkLst>
          <pc:docMk/>
          <pc:sldMk cId="2823727311" sldId="266"/>
        </pc:sldMkLst>
        <pc:spChg chg="mod">
          <ac:chgData name="Ffion Thomas (2205064)" userId="S::2205064@student.uwtsd.ac.uk::4ee85672-0bd3-4e5c-bb88-00da1b5d821f" providerId="AD" clId="Web-{4EBEAB8E-9346-4FBE-D6B6-D8EF839EEECA}" dt="2024-03-13T15:13:42.574" v="117" actId="20577"/>
          <ac:spMkLst>
            <pc:docMk/>
            <pc:sldMk cId="2823727311" sldId="266"/>
            <ac:spMk id="2" creationId="{0084C883-59DA-1A70-8BD9-F7465891D060}"/>
          </ac:spMkLst>
        </pc:spChg>
        <pc:spChg chg="mod">
          <ac:chgData name="Ffion Thomas (2205064)" userId="S::2205064@student.uwtsd.ac.uk::4ee85672-0bd3-4e5c-bb88-00da1b5d821f" providerId="AD" clId="Web-{4EBEAB8E-9346-4FBE-D6B6-D8EF839EEECA}" dt="2024-03-15T01:08:10.244" v="958" actId="20577"/>
          <ac:spMkLst>
            <pc:docMk/>
            <pc:sldMk cId="2823727311" sldId="266"/>
            <ac:spMk id="3" creationId="{9D40EBAC-F118-D4A9-B7E2-154C0204C545}"/>
          </ac:spMkLst>
        </pc:spChg>
      </pc:sldChg>
      <pc:sldChg chg="addSp delSp modSp new mod setBg">
        <pc:chgData name="Ffion Thomas (2205064)" userId="S::2205064@student.uwtsd.ac.uk::4ee85672-0bd3-4e5c-bb88-00da1b5d821f" providerId="AD" clId="Web-{4EBEAB8E-9346-4FBE-D6B6-D8EF839EEECA}" dt="2024-03-14T13:57:32.774" v="866" actId="20577"/>
        <pc:sldMkLst>
          <pc:docMk/>
          <pc:sldMk cId="2493488430" sldId="267"/>
        </pc:sldMkLst>
        <pc:spChg chg="mod">
          <ac:chgData name="Ffion Thomas (2205064)" userId="S::2205064@student.uwtsd.ac.uk::4ee85672-0bd3-4e5c-bb88-00da1b5d821f" providerId="AD" clId="Web-{4EBEAB8E-9346-4FBE-D6B6-D8EF839EEECA}" dt="2024-03-14T12:39:42.029" v="826"/>
          <ac:spMkLst>
            <pc:docMk/>
            <pc:sldMk cId="2493488430" sldId="267"/>
            <ac:spMk id="2" creationId="{FC09B3B9-CAA4-4F6B-E62B-21CBC06A6F95}"/>
          </ac:spMkLst>
        </pc:spChg>
        <pc:spChg chg="mod">
          <ac:chgData name="Ffion Thomas (2205064)" userId="S::2205064@student.uwtsd.ac.uk::4ee85672-0bd3-4e5c-bb88-00da1b5d821f" providerId="AD" clId="Web-{4EBEAB8E-9346-4FBE-D6B6-D8EF839EEECA}" dt="2024-03-14T13:57:32.774" v="866" actId="20577"/>
          <ac:spMkLst>
            <pc:docMk/>
            <pc:sldMk cId="2493488430" sldId="267"/>
            <ac:spMk id="3" creationId="{7560FD51-F8CF-8F21-ADB7-EC10F345D9CB}"/>
          </ac:spMkLst>
        </pc:spChg>
        <pc:spChg chg="add del">
          <ac:chgData name="Ffion Thomas (2205064)" userId="S::2205064@student.uwtsd.ac.uk::4ee85672-0bd3-4e5c-bb88-00da1b5d821f" providerId="AD" clId="Web-{4EBEAB8E-9346-4FBE-D6B6-D8EF839EEECA}" dt="2024-03-14T12:39:42.029" v="826"/>
          <ac:spMkLst>
            <pc:docMk/>
            <pc:sldMk cId="2493488430" sldId="267"/>
            <ac:spMk id="9" creationId="{201CC55D-ED54-4C5C-95E6-10947BD1103B}"/>
          </ac:spMkLst>
        </pc:spChg>
        <pc:spChg chg="add del">
          <ac:chgData name="Ffion Thomas (2205064)" userId="S::2205064@student.uwtsd.ac.uk::4ee85672-0bd3-4e5c-bb88-00da1b5d821f" providerId="AD" clId="Web-{4EBEAB8E-9346-4FBE-D6B6-D8EF839EEECA}" dt="2024-03-14T12:39:42.029" v="826"/>
          <ac:spMkLst>
            <pc:docMk/>
            <pc:sldMk cId="2493488430" sldId="267"/>
            <ac:spMk id="15" creationId="{3873B707-463F-40B0-8227-E8CC6C67EB25}"/>
          </ac:spMkLst>
        </pc:spChg>
        <pc:spChg chg="add del">
          <ac:chgData name="Ffion Thomas (2205064)" userId="S::2205064@student.uwtsd.ac.uk::4ee85672-0bd3-4e5c-bb88-00da1b5d821f" providerId="AD" clId="Web-{4EBEAB8E-9346-4FBE-D6B6-D8EF839EEECA}" dt="2024-03-14T12:39:42.029" v="826"/>
          <ac:spMkLst>
            <pc:docMk/>
            <pc:sldMk cId="2493488430" sldId="267"/>
            <ac:spMk id="17" creationId="{C13237C8-E62C-4F0D-A318-BD6FB6C2D138}"/>
          </ac:spMkLst>
        </pc:spChg>
        <pc:spChg chg="add del">
          <ac:chgData name="Ffion Thomas (2205064)" userId="S::2205064@student.uwtsd.ac.uk::4ee85672-0bd3-4e5c-bb88-00da1b5d821f" providerId="AD" clId="Web-{4EBEAB8E-9346-4FBE-D6B6-D8EF839EEECA}" dt="2024-03-14T12:39:42.029" v="826"/>
          <ac:spMkLst>
            <pc:docMk/>
            <pc:sldMk cId="2493488430" sldId="267"/>
            <ac:spMk id="19" creationId="{19C9EAEA-39D0-4B0E-A0EB-51E7B26740B1}"/>
          </ac:spMkLst>
        </pc:spChg>
        <pc:grpChg chg="add del">
          <ac:chgData name="Ffion Thomas (2205064)" userId="S::2205064@student.uwtsd.ac.uk::4ee85672-0bd3-4e5c-bb88-00da1b5d821f" providerId="AD" clId="Web-{4EBEAB8E-9346-4FBE-D6B6-D8EF839EEECA}" dt="2024-03-14T12:39:42.029" v="826"/>
          <ac:grpSpMkLst>
            <pc:docMk/>
            <pc:sldMk cId="2493488430" sldId="267"/>
            <ac:grpSpMk id="11" creationId="{1DE889C7-FAD6-4397-98E2-05D503484459}"/>
          </ac:grpSpMkLst>
        </pc:grpChg>
        <pc:picChg chg="add mod">
          <ac:chgData name="Ffion Thomas (2205064)" userId="S::2205064@student.uwtsd.ac.uk::4ee85672-0bd3-4e5c-bb88-00da1b5d821f" providerId="AD" clId="Web-{4EBEAB8E-9346-4FBE-D6B6-D8EF839EEECA}" dt="2024-03-14T12:39:42.029" v="826"/>
          <ac:picMkLst>
            <pc:docMk/>
            <pc:sldMk cId="2493488430" sldId="267"/>
            <ac:picMk id="4" creationId="{DAE1A42D-1492-EA25-7783-D981D40BEE6F}"/>
          </ac:picMkLst>
        </pc:picChg>
      </pc:sldChg>
    </pc:docChg>
  </pc:docChgLst>
  <pc:docChgLst>
    <pc:chgData name="Ffion Thomas (2205064)" userId="S::2205064@student.uwtsd.ac.uk::4ee85672-0bd3-4e5c-bb88-00da1b5d821f" providerId="AD" clId="Web-{2F1EB05C-58F1-6A8C-57FF-78CCEC378418}"/>
    <pc:docChg chg="addSld modSld">
      <pc:chgData name="Ffion Thomas (2205064)" userId="S::2205064@student.uwtsd.ac.uk::4ee85672-0bd3-4e5c-bb88-00da1b5d821f" providerId="AD" clId="Web-{2F1EB05C-58F1-6A8C-57FF-78CCEC378418}" dt="2024-03-10T20:25:47.478" v="63" actId="20577"/>
      <pc:docMkLst>
        <pc:docMk/>
      </pc:docMkLst>
      <pc:sldChg chg="addSp delSp modSp mod setBg">
        <pc:chgData name="Ffion Thomas (2205064)" userId="S::2205064@student.uwtsd.ac.uk::4ee85672-0bd3-4e5c-bb88-00da1b5d821f" providerId="AD" clId="Web-{2F1EB05C-58F1-6A8C-57FF-78CCEC378418}" dt="2024-03-10T19:36:31.525" v="38" actId="20577"/>
        <pc:sldMkLst>
          <pc:docMk/>
          <pc:sldMk cId="109857222" sldId="256"/>
        </pc:sldMkLst>
        <pc:spChg chg="mod">
          <ac:chgData name="Ffion Thomas (2205064)" userId="S::2205064@student.uwtsd.ac.uk::4ee85672-0bd3-4e5c-bb88-00da1b5d821f" providerId="AD" clId="Web-{2F1EB05C-58F1-6A8C-57FF-78CCEC378418}" dt="2024-03-10T19:36:31.525" v="38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Ffion Thomas (2205064)" userId="S::2205064@student.uwtsd.ac.uk::4ee85672-0bd3-4e5c-bb88-00da1b5d821f" providerId="AD" clId="Web-{2F1EB05C-58F1-6A8C-57FF-78CCEC378418}" dt="2024-03-10T14:00:26.694" v="1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Ffion Thomas (2205064)" userId="S::2205064@student.uwtsd.ac.uk::4ee85672-0bd3-4e5c-bb88-00da1b5d821f" providerId="AD" clId="Web-{2F1EB05C-58F1-6A8C-57FF-78CCEC378418}" dt="2024-03-10T14:19:41.965" v="29" actId="1076"/>
          <ac:spMkLst>
            <pc:docMk/>
            <pc:sldMk cId="109857222" sldId="256"/>
            <ac:spMk id="5" creationId="{988EE489-F143-5EFB-3D3F-47606803009E}"/>
          </ac:spMkLst>
        </pc:spChg>
        <pc:picChg chg="add mod">
          <ac:chgData name="Ffion Thomas (2205064)" userId="S::2205064@student.uwtsd.ac.uk::4ee85672-0bd3-4e5c-bb88-00da1b5d821f" providerId="AD" clId="Web-{2F1EB05C-58F1-6A8C-57FF-78CCEC378418}" dt="2024-03-10T14:18:52.667" v="16" actId="1076"/>
          <ac:picMkLst>
            <pc:docMk/>
            <pc:sldMk cId="109857222" sldId="256"/>
            <ac:picMk id="3" creationId="{EFA2A55B-2A83-62D3-10D3-1C3EBA678683}"/>
          </ac:picMkLst>
        </pc:picChg>
        <pc:picChg chg="add mod">
          <ac:chgData name="Ffion Thomas (2205064)" userId="S::2205064@student.uwtsd.ac.uk::4ee85672-0bd3-4e5c-bb88-00da1b5d821f" providerId="AD" clId="Web-{2F1EB05C-58F1-6A8C-57FF-78CCEC378418}" dt="2024-03-10T14:01:31.868" v="14" actId="1076"/>
          <ac:picMkLst>
            <pc:docMk/>
            <pc:sldMk cId="109857222" sldId="256"/>
            <ac:picMk id="4" creationId="{146CBC47-E4CF-75FB-8A9E-E8E0BB2BA569}"/>
          </ac:picMkLst>
        </pc:picChg>
      </pc:sldChg>
      <pc:sldChg chg="modSp new mod setBg">
        <pc:chgData name="Ffion Thomas (2205064)" userId="S::2205064@student.uwtsd.ac.uk::4ee85672-0bd3-4e5c-bb88-00da1b5d821f" providerId="AD" clId="Web-{2F1EB05C-58F1-6A8C-57FF-78CCEC378418}" dt="2024-03-10T20:25:47.478" v="63" actId="20577"/>
        <pc:sldMkLst>
          <pc:docMk/>
          <pc:sldMk cId="1316979537" sldId="257"/>
        </pc:sldMkLst>
        <pc:spChg chg="mod">
          <ac:chgData name="Ffion Thomas (2205064)" userId="S::2205064@student.uwtsd.ac.uk::4ee85672-0bd3-4e5c-bb88-00da1b5d821f" providerId="AD" clId="Web-{2F1EB05C-58F1-6A8C-57FF-78CCEC378418}" dt="2024-03-10T20:25:47.478" v="63" actId="20577"/>
          <ac:spMkLst>
            <pc:docMk/>
            <pc:sldMk cId="1316979537" sldId="257"/>
            <ac:spMk id="2" creationId="{FE036D3D-317C-AA41-C21F-AA1210E51AB5}"/>
          </ac:spMkLst>
        </pc:spChg>
        <pc:spChg chg="mod">
          <ac:chgData name="Ffion Thomas (2205064)" userId="S::2205064@student.uwtsd.ac.uk::4ee85672-0bd3-4e5c-bb88-00da1b5d821f" providerId="AD" clId="Web-{2F1EB05C-58F1-6A8C-57FF-78CCEC378418}" dt="2024-03-10T19:39:22.975" v="51" actId="20577"/>
          <ac:spMkLst>
            <pc:docMk/>
            <pc:sldMk cId="1316979537" sldId="257"/>
            <ac:spMk id="3" creationId="{94E78A30-74AB-10D6-4B5F-370555DBC36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dgeyayinlari.com.tr/wp-content/uploads/2023/12/Fizyoterapi-ve-Rehabilitasyon-ingilizce-1.pdf#page=5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err="1">
                <a:latin typeface="Consolas"/>
                <a:cs typeface="Calibri Light"/>
              </a:rPr>
              <a:t>Therapi</a:t>
            </a:r>
            <a:r>
              <a:rPr lang="en-GB" sz="6600" dirty="0">
                <a:latin typeface="Consolas"/>
                <a:cs typeface="Calibri Light"/>
              </a:rPr>
              <a:t> </a:t>
            </a:r>
            <a:r>
              <a:rPr lang="en-GB" sz="6600" err="1">
                <a:latin typeface="Consolas"/>
                <a:cs typeface="Calibri Light"/>
              </a:rPr>
              <a:t>Llaw</a:t>
            </a:r>
            <a:endParaRPr lang="en-GB" sz="6600">
              <a:latin typeface="Consolas"/>
              <a:cs typeface="Calibri Light"/>
            </a:endParaRPr>
          </a:p>
        </p:txBody>
      </p:sp>
      <p:pic>
        <p:nvPicPr>
          <p:cNvPr id="4" name="Picture 3" descr="Manual Therapy | Techniques &amp; Outcomes - Propel Physiotherapy">
            <a:extLst>
              <a:ext uri="{FF2B5EF4-FFF2-40B4-BE49-F238E27FC236}">
                <a16:creationId xmlns:a16="http://schemas.microsoft.com/office/drawing/2014/main" id="{146CBC47-E4CF-75FB-8A9E-E8E0BB2BA5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2986" y="5073051"/>
            <a:ext cx="2857500" cy="1600200"/>
          </a:xfrm>
          <a:prstGeom prst="rect">
            <a:avLst/>
          </a:prstGeom>
        </p:spPr>
      </p:pic>
      <p:pic>
        <p:nvPicPr>
          <p:cNvPr id="3" name="Picture 2" descr="Manual Therapy | advance Physiotherapy &amp; Sports Injury Clinic">
            <a:extLst>
              <a:ext uri="{FF2B5EF4-FFF2-40B4-BE49-F238E27FC236}">
                <a16:creationId xmlns:a16="http://schemas.microsoft.com/office/drawing/2014/main" id="{EFA2A55B-2A83-62D3-10D3-1C3EBA6786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312" y="257085"/>
            <a:ext cx="2619375" cy="17430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8EE489-F143-5EFB-3D3F-47606803009E}"/>
              </a:ext>
            </a:extLst>
          </p:cNvPr>
          <p:cNvSpPr txBox="1"/>
          <p:nvPr/>
        </p:nvSpPr>
        <p:spPr>
          <a:xfrm>
            <a:off x="5151452" y="3509382"/>
            <a:ext cx="368803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err="1">
                <a:latin typeface="Consolas"/>
                <a:ea typeface="Calibri"/>
                <a:cs typeface="Calibri"/>
              </a:rPr>
              <a:t>Maitlands</a:t>
            </a:r>
            <a:endParaRPr lang="en-GB" sz="2800" err="1">
              <a:latin typeface="Consola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36D3D-317C-AA41-C21F-AA1210E51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5" y="179774"/>
            <a:ext cx="10515600" cy="1325563"/>
          </a:xfrm>
        </p:spPr>
        <p:txBody>
          <a:bodyPr/>
          <a:lstStyle/>
          <a:p>
            <a:r>
              <a:rPr lang="en-GB" u="sng" err="1">
                <a:latin typeface="Consolas"/>
                <a:ea typeface="Calibri Light"/>
                <a:cs typeface="Calibri Light"/>
              </a:rPr>
              <a:t>Therapi</a:t>
            </a:r>
            <a:r>
              <a:rPr lang="en-GB" u="sng" dirty="0">
                <a:latin typeface="Consolas"/>
                <a:ea typeface="Calibri Light"/>
                <a:cs typeface="Calibri Light"/>
              </a:rPr>
              <a:t> </a:t>
            </a:r>
            <a:r>
              <a:rPr lang="en-GB" u="sng" err="1">
                <a:latin typeface="Consolas"/>
                <a:ea typeface="Calibri Light"/>
                <a:cs typeface="Calibri Light"/>
              </a:rPr>
              <a:t>llaw</a:t>
            </a:r>
            <a:r>
              <a:rPr lang="en-GB" u="sng" dirty="0">
                <a:latin typeface="Consolas"/>
                <a:ea typeface="Calibri Light"/>
                <a:cs typeface="Calibri Light"/>
              </a:rPr>
              <a:t> a </a:t>
            </a:r>
            <a:r>
              <a:rPr lang="en-GB" u="sng" err="1">
                <a:latin typeface="Consolas"/>
                <a:ea typeface="Calibri Light"/>
                <a:cs typeface="Calibri Light"/>
              </a:rPr>
              <a:t>poen</a:t>
            </a:r>
            <a:endParaRPr lang="en-GB" u="sng">
              <a:latin typeface="Consolas"/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78A30-74AB-10D6-4B5F-370555DBC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875" y="1629976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"Mae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therapi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llaw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symudiad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goddefol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medrus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a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ddefnyddir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gan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glinigwyr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sy'n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targedu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amrywiaeth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o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strwythurau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neu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systemau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anatomegol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uniongyrchol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neu'n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anuniongyrchol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 a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ddefnyddir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gyda'r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bwriad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o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greu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newidiadau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buddiol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mewn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rhyw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agwedd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ar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brofiad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claf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." (Bishop, Torres-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Cueco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 Gay et al. 2015)</a:t>
            </a:r>
            <a:endParaRPr lang="en-US" sz="2300">
              <a:latin typeface="Consolas"/>
              <a:cs typeface="Calibri"/>
            </a:endParaRPr>
          </a:p>
          <a:p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Poen- "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profiad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synhwyraidd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ac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emosiynol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annymunol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sy’n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gysylltiedig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â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niwed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gwirioneddol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neu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bosibl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i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feinwe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" + bob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amser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oddrychol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(Bishop, Torres-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Cueco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 Gay et al. 2015)</a:t>
            </a:r>
            <a:endParaRPr lang="en-GB" sz="2300">
              <a:latin typeface="Consolas"/>
              <a:cs typeface="Calibri"/>
            </a:endParaRPr>
          </a:p>
          <a:p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Therapi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llaw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-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gostyngiad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mewn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wrth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orffwys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a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phoen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gyda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gweithgaredd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.</a:t>
            </a:r>
            <a:endParaRPr lang="en-GB" sz="2300">
              <a:latin typeface="Consolas"/>
              <a:cs typeface="Calibri"/>
            </a:endParaRPr>
          </a:p>
          <a:p>
            <a:r>
              <a:rPr lang="en-GB" sz="2300" dirty="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Theori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giât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- </a:t>
            </a:r>
            <a:r>
              <a:rPr lang="en-GB" sz="2300" dirty="0">
                <a:solidFill>
                  <a:srgbClr val="040C28"/>
                </a:solidFill>
                <a:latin typeface="Consolas"/>
                <a:ea typeface="Calibri"/>
                <a:cs typeface="Calibri"/>
              </a:rPr>
              <a:t>Ronald </a:t>
            </a:r>
            <a:r>
              <a:rPr lang="en-GB" sz="2300" dirty="0" err="1">
                <a:solidFill>
                  <a:srgbClr val="040C28"/>
                </a:solidFill>
                <a:latin typeface="Consolas"/>
                <a:ea typeface="Calibri"/>
                <a:cs typeface="Calibri"/>
              </a:rPr>
              <a:t>Melzack</a:t>
            </a:r>
            <a:r>
              <a:rPr lang="en-GB" sz="2300" dirty="0">
                <a:solidFill>
                  <a:srgbClr val="040C28"/>
                </a:solidFill>
                <a:latin typeface="Consolas"/>
                <a:ea typeface="Calibri"/>
                <a:cs typeface="Calibri"/>
              </a:rPr>
              <a:t> and Patrick Wall, 1965</a:t>
            </a:r>
            <a:endParaRPr lang="en-GB" sz="2300" dirty="0">
              <a:solidFill>
                <a:srgbClr val="202124"/>
              </a:solidFill>
              <a:latin typeface="Consolas"/>
              <a:ea typeface="Calibri"/>
              <a:cs typeface="Calibri"/>
            </a:endParaRPr>
          </a:p>
          <a:p>
            <a:endParaRPr lang="en-GB" sz="2100" dirty="0">
              <a:solidFill>
                <a:srgbClr val="202124"/>
              </a:solidFill>
              <a:latin typeface="Consolas"/>
              <a:ea typeface="Calibri"/>
              <a:cs typeface="Calibri"/>
            </a:endParaRPr>
          </a:p>
        </p:txBody>
      </p:sp>
      <p:pic>
        <p:nvPicPr>
          <p:cNvPr id="4" name="Picture 3" descr="Pain gate theory | PPT">
            <a:extLst>
              <a:ext uri="{FF2B5EF4-FFF2-40B4-BE49-F238E27FC236}">
                <a16:creationId xmlns:a16="http://schemas.microsoft.com/office/drawing/2014/main" id="{B02A3DA5-C306-37E2-4A2F-6573EF6421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6312" y="5113981"/>
            <a:ext cx="2333111" cy="1744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979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B0675-6258-FE35-A124-7E22EB0E4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onsolas"/>
                <a:cs typeface="Calibri Light"/>
              </a:rPr>
              <a:t>Mobilisations </a:t>
            </a:r>
            <a:r>
              <a:rPr lang="en-GB" u="sng" err="1">
                <a:solidFill>
                  <a:srgbClr val="202124"/>
                </a:solidFill>
                <a:latin typeface="Consolas"/>
                <a:cs typeface="Calibri Light"/>
              </a:rPr>
              <a:t>cymalau</a:t>
            </a:r>
            <a:r>
              <a:rPr lang="en-GB" u="sng" dirty="0">
                <a:solidFill>
                  <a:srgbClr val="202124"/>
                </a:solidFill>
                <a:latin typeface="Consolas"/>
                <a:cs typeface="Calibri Light"/>
              </a:rPr>
              <a:t>- </a:t>
            </a:r>
            <a:r>
              <a:rPr lang="en-GB" u="sng" err="1">
                <a:solidFill>
                  <a:srgbClr val="202124"/>
                </a:solidFill>
                <a:latin typeface="Consolas"/>
                <a:cs typeface="Calibri Light"/>
              </a:rPr>
              <a:t>Maitlands</a:t>
            </a:r>
            <a:endParaRPr lang="en-US" err="1">
              <a:latin typeface="Consola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D3825-A4A2-DB43-082F-E8A72E64B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719" y="1565658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Penderfynol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trwy'r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symudiad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esgyrn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neu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osteokinematics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 (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Anggiat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,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Altavas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a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Budhyanti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, 2020)</a:t>
            </a:r>
          </a:p>
          <a:p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mobilisation accessory a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mobilsation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passive physiological</a:t>
            </a:r>
          </a:p>
          <a:p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"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raddio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unol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ag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osgled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symudiad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a'r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pwynt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mewn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amrediad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lle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mae'r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symudiad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digwydd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mewn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perthynas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ag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ymwrthedd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cymalau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a'r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system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raddio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" (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Wang, Chapple, Quinn et al. 2022)</a:t>
            </a:r>
          </a:p>
          <a:p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Mobilisation passive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ffisiologel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yw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symudiad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goddefol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cymal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y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tu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hwnt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i'w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derfyn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symudiad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gweithredol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goddefol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,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ond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y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tu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mewn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i'r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terfyn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ei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gyfanrwydd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anatomegol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/>
              </a:rPr>
              <a:t>.</a:t>
            </a:r>
            <a:r>
              <a:rPr lang="en-GB" sz="2300" dirty="0">
                <a:solidFill>
                  <a:srgbClr val="000000"/>
                </a:solidFill>
                <a:latin typeface="Consolas"/>
                <a:ea typeface="Calibri" panose="020F0502020204030204"/>
                <a:cs typeface="Calibri"/>
              </a:rPr>
              <a:t>  (</a:t>
            </a:r>
            <a:r>
              <a:rPr lang="en-GB" sz="2300" dirty="0">
                <a:solidFill>
                  <a:srgbClr val="000000"/>
                </a:solidFill>
                <a:latin typeface="Consolas"/>
                <a:ea typeface="+mn-lt"/>
                <a:cs typeface="+mn-lt"/>
              </a:rPr>
              <a:t>Hamilton, 2013)</a:t>
            </a:r>
            <a:endParaRPr lang="en-GB" sz="2300" dirty="0">
              <a:solidFill>
                <a:srgbClr val="202124"/>
              </a:solidFill>
              <a:latin typeface="Consolas"/>
              <a:ea typeface="Calibri" panose="020F0502020204030204"/>
              <a:cs typeface="Calibri"/>
            </a:endParaRPr>
          </a:p>
          <a:p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Accessory-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symudiadau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math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tyniant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a all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leihau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grymoedd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cywasgol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ar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cymal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neu a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allai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dynnu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sylw'r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arwynebau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articular a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chymryd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slac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meinwe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meddal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o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amgylch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cymal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 (Heiser, O'Brien a Schwartz, 2013)</a:t>
            </a:r>
            <a:endParaRPr lang="en-GB" sz="2300" dirty="0">
              <a:solidFill>
                <a:srgbClr val="000000"/>
              </a:solidFill>
              <a:latin typeface="Consolas"/>
              <a:ea typeface="+mn-lt"/>
              <a:cs typeface="+mn-lt"/>
            </a:endParaRPr>
          </a:p>
          <a:p>
            <a:endParaRPr lang="en-GB" sz="2300" dirty="0">
              <a:solidFill>
                <a:srgbClr val="000000"/>
              </a:solidFill>
              <a:latin typeface="Consolas"/>
              <a:ea typeface="Calibri"/>
              <a:cs typeface="Calibri"/>
            </a:endParaRPr>
          </a:p>
          <a:p>
            <a:endParaRPr lang="en-GB" sz="2100" dirty="0">
              <a:solidFill>
                <a:srgbClr val="202124"/>
              </a:solidFill>
              <a:ea typeface="Calibri"/>
              <a:cs typeface="Calibri"/>
            </a:endParaRPr>
          </a:p>
          <a:p>
            <a:endParaRPr lang="en-GB" sz="2100" dirty="0">
              <a:solidFill>
                <a:srgbClr val="202124"/>
              </a:solidFill>
              <a:ea typeface="Calibri"/>
              <a:cs typeface="Calibri"/>
            </a:endParaRPr>
          </a:p>
          <a:p>
            <a:endParaRPr lang="en-GB" sz="2100" dirty="0">
              <a:solidFill>
                <a:srgbClr val="202124"/>
              </a:solidFill>
              <a:ea typeface="Calibri"/>
              <a:cs typeface="Calibri"/>
            </a:endParaRPr>
          </a:p>
          <a:p>
            <a:endParaRPr lang="en-GB" sz="2200" dirty="0">
              <a:solidFill>
                <a:srgbClr val="202124"/>
              </a:solidFill>
              <a:ea typeface="Calibri" panose="020F0502020204030204"/>
              <a:cs typeface="Calibri"/>
            </a:endParaRPr>
          </a:p>
        </p:txBody>
      </p:sp>
      <p:pic>
        <p:nvPicPr>
          <p:cNvPr id="4" name="Picture 3" descr="Unlocking the Benefits of Joint Mobilization: Your Pathway to Enhanced  Mobility with SOS Physiotherapy - SOS PHYSIO">
            <a:extLst>
              <a:ext uri="{FF2B5EF4-FFF2-40B4-BE49-F238E27FC236}">
                <a16:creationId xmlns:a16="http://schemas.microsoft.com/office/drawing/2014/main" id="{322F3831-7164-2FA8-1D89-35FD0BA5D3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6398" y="5617266"/>
            <a:ext cx="3113646" cy="123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349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4C883-59DA-1A70-8BD9-F7465891D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onsolas"/>
              </a:rPr>
              <a:t>Mobilisations </a:t>
            </a:r>
            <a:r>
              <a:rPr lang="en-GB" u="sng" dirty="0" err="1">
                <a:solidFill>
                  <a:srgbClr val="202124"/>
                </a:solidFill>
                <a:latin typeface="Consolas"/>
              </a:rPr>
              <a:t>cymalau</a:t>
            </a:r>
            <a:r>
              <a:rPr lang="en-GB" u="sng" dirty="0">
                <a:solidFill>
                  <a:srgbClr val="202124"/>
                </a:solidFill>
                <a:latin typeface="Consolas"/>
              </a:rPr>
              <a:t>- </a:t>
            </a:r>
            <a:r>
              <a:rPr lang="en-GB" u="sng" dirty="0" err="1">
                <a:solidFill>
                  <a:srgbClr val="202124"/>
                </a:solidFill>
                <a:latin typeface="Consolas"/>
              </a:rPr>
              <a:t>Maitlands</a:t>
            </a:r>
            <a:endParaRPr lang="en-US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0EBAC-F118-D4A9-B7E2-154C0204C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579" y="1825625"/>
            <a:ext cx="12008707" cy="494858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Gradd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1  a 2-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lleihau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 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Gradd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3 a 4-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gwella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ystod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o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symudiad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(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Anggiat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Altavas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a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cs typeface="Calibri"/>
              </a:rPr>
              <a:t>Budhyanti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 2020)</a:t>
            </a:r>
            <a:endParaRPr lang="en-US" sz="2300" dirty="0">
              <a:solidFill>
                <a:srgbClr val="000000"/>
              </a:solidFill>
              <a:latin typeface="Consolas"/>
              <a:cs typeface="Calibri"/>
            </a:endParaRPr>
          </a:p>
          <a:p>
            <a:r>
              <a:rPr lang="en-GB" sz="2300">
                <a:solidFill>
                  <a:srgbClr val="202124"/>
                </a:solidFill>
                <a:latin typeface="Consolas"/>
                <a:cs typeface="Calibri"/>
              </a:rPr>
              <a:t>Gradd 1-"Perfformiodd osgiliadau osgled bach yn araf ac yn gyfochrog â'r arwyneb ar y  cyd ar ddechrau'r ystod." +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gradd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2-</a:t>
            </a:r>
            <a:r>
              <a:rPr lang="en-GB" sz="2300">
                <a:solidFill>
                  <a:srgbClr val="202124"/>
                </a:solidFill>
                <a:latin typeface="Consolas"/>
                <a:cs typeface="Calibri"/>
              </a:rPr>
              <a:t> "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Osgiliadau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osgled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araf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mawr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gyfochrog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â'r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arwyneb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ar</a:t>
            </a:r>
            <a:r>
              <a:rPr lang="en-GB" sz="2300">
                <a:solidFill>
                  <a:srgbClr val="202124"/>
                </a:solidFill>
                <a:latin typeface="Consolas"/>
                <a:cs typeface="Calibri"/>
              </a:rPr>
              <a:t> y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cyd</a:t>
            </a:r>
            <a:r>
              <a:rPr lang="en-GB" sz="2300">
                <a:solidFill>
                  <a:srgbClr val="202124"/>
                </a:solidFill>
                <a:latin typeface="Consolas"/>
                <a:cs typeface="Calibri"/>
              </a:rPr>
              <a:t> o   fewn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amrediad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rhydd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gael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." (</a:t>
            </a:r>
            <a:r>
              <a:rPr lang="en-GB" sz="23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Heiser, O'Brien a Schwartz, 2013)</a:t>
            </a:r>
            <a:endParaRPr lang="en-GB" sz="23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Gradd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3 a 4- "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techneg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sy'n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cynnwys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symudiadau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cyflymder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uchel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osgled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isel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sy'n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gysylltiedig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â "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gwthiad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"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ddiwedd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ystod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articular o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symudiad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>
                <a:solidFill>
                  <a:srgbClr val="202124"/>
                </a:solidFill>
                <a:latin typeface="Consolas"/>
                <a:cs typeface="Calibri"/>
              </a:rPr>
              <a:t>gael"      (Zavala-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González, Pavez-Baeza, Gutiérrez-Espinoza et al. 2018)</a:t>
            </a:r>
            <a:endParaRPr lang="en-US" sz="2300" dirty="0">
              <a:solidFill>
                <a:srgbClr val="000000"/>
              </a:solidFill>
              <a:latin typeface="Consolas"/>
              <a:cs typeface="Calibri"/>
            </a:endParaRPr>
          </a:p>
          <a:p>
            <a:r>
              <a:rPr lang="en-GB" sz="2300">
                <a:solidFill>
                  <a:srgbClr val="202124"/>
                </a:solidFill>
                <a:latin typeface="Consolas"/>
                <a:cs typeface="Calibri"/>
              </a:rPr>
              <a:t>Gallu gosod I'r hip, penglin, pigwrn, ysgwydd ar arddwrn ayb</a:t>
            </a:r>
            <a:endParaRPr lang="en-GB" sz="2300">
              <a:ea typeface="Calibri"/>
              <a:cs typeface="Calibri"/>
            </a:endParaRPr>
          </a:p>
          <a:p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Pob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rep o mobilisation- 30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i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60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eiliad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dirty="0">
                <a:latin typeface="Consolas"/>
                <a:cs typeface="Calibri"/>
              </a:rPr>
              <a:t>(</a:t>
            </a:r>
            <a:r>
              <a:rPr lang="en-GB" sz="2300" dirty="0">
                <a:latin typeface="Consolas"/>
                <a:ea typeface="+mn-lt"/>
                <a:cs typeface="+mn-lt"/>
              </a:rPr>
              <a:t>Gabriel, Signori a Ramos, 2021)</a:t>
            </a:r>
            <a:endParaRPr lang="en-GB" sz="2300">
              <a:ea typeface="Calibri"/>
              <a:cs typeface="Calibri"/>
            </a:endParaRPr>
          </a:p>
          <a:p>
            <a:r>
              <a:rPr lang="en-GB" sz="2300" dirty="0">
                <a:latin typeface="Consolas"/>
                <a:ea typeface="+mn-lt"/>
                <a:cs typeface="+mn-lt"/>
              </a:rPr>
              <a:t>3 set</a:t>
            </a:r>
            <a:endParaRPr lang="en-GB" sz="2300">
              <a:latin typeface="Consolas"/>
              <a:ea typeface="+mn-lt"/>
              <a:cs typeface="+mn-lt"/>
            </a:endParaRPr>
          </a:p>
          <a:p>
            <a:r>
              <a:rPr lang="en-GB" sz="2300">
                <a:latin typeface="Consolas"/>
                <a:ea typeface="+mn-lt"/>
                <a:cs typeface="+mn-lt"/>
              </a:rPr>
              <a:t>Cyfnod o 8 wythnos </a:t>
            </a:r>
            <a:r>
              <a:rPr lang="en-GB" sz="2400">
                <a:latin typeface="Consolas"/>
                <a:ea typeface="+mn-lt"/>
                <a:cs typeface="+mn-lt"/>
              </a:rPr>
              <a:t>(Gabriel, Signori a Ramos, 2021)</a:t>
            </a:r>
          </a:p>
        </p:txBody>
      </p:sp>
    </p:spTree>
    <p:extLst>
      <p:ext uri="{BB962C8B-B14F-4D97-AF65-F5344CB8AC3E}">
        <p14:creationId xmlns:p14="http://schemas.microsoft.com/office/powerpoint/2010/main" val="2823727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C0C3C-6A6C-3D3A-EBCE-9A90B3954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930" y="365125"/>
            <a:ext cx="11009870" cy="1335860"/>
          </a:xfrm>
        </p:spPr>
        <p:txBody>
          <a:bodyPr/>
          <a:lstStyle/>
          <a:p>
            <a:r>
              <a:rPr lang="en-GB" u="sng" err="1">
                <a:latin typeface="Consolas"/>
                <a:cs typeface="Calibri Light"/>
              </a:rPr>
              <a:t>Manteision</a:t>
            </a:r>
            <a:r>
              <a:rPr lang="en-GB" u="sng" dirty="0">
                <a:latin typeface="Consolas"/>
                <a:cs typeface="Calibri Light"/>
              </a:rPr>
              <a:t> </a:t>
            </a:r>
            <a:r>
              <a:rPr lang="en-GB" u="sng" err="1">
                <a:latin typeface="Consolas"/>
                <a:cs typeface="Calibri Light"/>
              </a:rPr>
              <a:t>therapi</a:t>
            </a:r>
            <a:r>
              <a:rPr lang="en-GB" u="sng" dirty="0">
                <a:latin typeface="Consolas"/>
                <a:cs typeface="Calibri Light"/>
              </a:rPr>
              <a:t> </a:t>
            </a:r>
            <a:r>
              <a:rPr lang="en-GB" u="sng" err="1">
                <a:latin typeface="Consolas"/>
                <a:cs typeface="Calibri Light"/>
              </a:rPr>
              <a:t>llaw</a:t>
            </a:r>
            <a:r>
              <a:rPr lang="en-GB" u="sng" dirty="0">
                <a:latin typeface="Consolas"/>
                <a:cs typeface="Calibri Light"/>
              </a:rPr>
              <a:t> (Mobilisations</a:t>
            </a:r>
            <a:r>
              <a:rPr lang="en-GB" u="sng" dirty="0">
                <a:solidFill>
                  <a:srgbClr val="202124"/>
                </a:solidFill>
                <a:latin typeface="Consolas"/>
                <a:cs typeface="Calibri Light"/>
              </a:rPr>
              <a:t>)</a:t>
            </a:r>
            <a:endParaRPr lang="en-GB" u="sng" dirty="0" err="1">
              <a:latin typeface="Consola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9A440-5196-CB8D-5163-27787AA2A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1274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300" err="1">
                <a:latin typeface="Consolas"/>
                <a:ea typeface="Calibri"/>
                <a:cs typeface="Calibri"/>
              </a:rPr>
              <a:t>Lleihau</a:t>
            </a:r>
            <a:r>
              <a:rPr lang="en-GB" sz="2300" dirty="0"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latin typeface="Consolas"/>
                <a:ea typeface="Calibri"/>
                <a:cs typeface="Calibri"/>
              </a:rPr>
              <a:t>poen</a:t>
            </a:r>
            <a:r>
              <a:rPr lang="en-GB" sz="2300" dirty="0">
                <a:latin typeface="Consolas"/>
                <a:ea typeface="Calibri"/>
                <a:cs typeface="Calibri"/>
              </a:rPr>
              <a:t> (</a:t>
            </a:r>
            <a:r>
              <a:rPr lang="en-GB" sz="2300" dirty="0">
                <a:latin typeface="Consolas"/>
                <a:ea typeface="+mn-lt"/>
                <a:cs typeface="+mn-lt"/>
              </a:rPr>
              <a:t>Navarro-Santana, Gómez-Chiguano, </a:t>
            </a:r>
            <a:r>
              <a:rPr lang="en-GB" sz="2300" err="1">
                <a:latin typeface="Consolas"/>
                <a:ea typeface="+mn-lt"/>
                <a:cs typeface="+mn-lt"/>
              </a:rPr>
              <a:t>Somkereki</a:t>
            </a:r>
            <a:r>
              <a:rPr lang="en-GB" sz="2300" dirty="0">
                <a:latin typeface="Consolas"/>
                <a:ea typeface="+mn-lt"/>
                <a:cs typeface="+mn-lt"/>
              </a:rPr>
              <a:t> et al. 2019)- </a:t>
            </a:r>
            <a:endParaRPr lang="en-US" sz="2300">
              <a:latin typeface="Consolas"/>
              <a:cs typeface="Calibri"/>
            </a:endParaRPr>
          </a:p>
          <a:p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Ymatebion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hypoalgesig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sydd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cyflwyno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fel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cynnydd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trothwy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pwysau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 (</a:t>
            </a:r>
            <a:r>
              <a:rPr lang="en-GB" sz="2300" dirty="0">
                <a:solidFill>
                  <a:srgbClr val="000000"/>
                </a:solidFill>
                <a:latin typeface="Consolas"/>
                <a:ea typeface="+mn-lt"/>
                <a:cs typeface="+mn-lt"/>
              </a:rPr>
              <a:t>Navarro-Santana, Gómez-Chiguano, </a:t>
            </a:r>
            <a:r>
              <a:rPr lang="en-GB" sz="2300" err="1">
                <a:solidFill>
                  <a:srgbClr val="000000"/>
                </a:solidFill>
                <a:latin typeface="Consolas"/>
                <a:ea typeface="+mn-lt"/>
                <a:cs typeface="+mn-lt"/>
              </a:rPr>
              <a:t>Somkereki</a:t>
            </a:r>
            <a:r>
              <a:rPr lang="en-GB" sz="2300" dirty="0">
                <a:solidFill>
                  <a:srgbClr val="000000"/>
                </a:solidFill>
                <a:latin typeface="Consolas"/>
                <a:ea typeface="+mn-lt"/>
                <a:cs typeface="+mn-lt"/>
              </a:rPr>
              <a:t> et al. 2019)</a:t>
            </a:r>
            <a:endParaRPr lang="en-GB" sz="2300" dirty="0">
              <a:latin typeface="Consolas"/>
              <a:ea typeface="+mn-lt"/>
              <a:cs typeface="+mn-lt"/>
            </a:endParaRPr>
          </a:p>
          <a:p>
            <a:r>
              <a:rPr lang="en-GB" sz="2300" err="1">
                <a:latin typeface="Consolas"/>
                <a:ea typeface="+mn-lt"/>
                <a:cs typeface="+mn-lt"/>
              </a:rPr>
              <a:t>Cyffwrdd</a:t>
            </a:r>
            <a:r>
              <a:rPr lang="en-GB" sz="2300" dirty="0">
                <a:latin typeface="Consolas"/>
                <a:ea typeface="+mn-lt"/>
                <a:cs typeface="+mn-lt"/>
              </a:rPr>
              <a:t> a </a:t>
            </a:r>
            <a:r>
              <a:rPr lang="en-GB" sz="2300" err="1">
                <a:latin typeface="Consolas"/>
                <a:ea typeface="+mn-lt"/>
                <a:cs typeface="+mn-lt"/>
              </a:rPr>
              <a:t>pwysedd</a:t>
            </a:r>
            <a:r>
              <a:rPr lang="en-GB" sz="2300" dirty="0">
                <a:latin typeface="Consolas"/>
                <a:ea typeface="+mn-lt"/>
                <a:cs typeface="+mn-lt"/>
              </a:rPr>
              <a:t>- Cau </a:t>
            </a:r>
            <a:r>
              <a:rPr lang="en-GB" sz="2300" err="1">
                <a:latin typeface="Consolas"/>
                <a:ea typeface="+mn-lt"/>
                <a:cs typeface="+mn-lt"/>
              </a:rPr>
              <a:t>giat</a:t>
            </a:r>
            <a:r>
              <a:rPr lang="en-GB" sz="2300" dirty="0">
                <a:latin typeface="Consolas"/>
                <a:ea typeface="+mn-lt"/>
                <a:cs typeface="+mn-lt"/>
              </a:rPr>
              <a:t> I </a:t>
            </a:r>
            <a:r>
              <a:rPr lang="en-GB" sz="2300" err="1">
                <a:latin typeface="Consolas"/>
                <a:ea typeface="+mn-lt"/>
                <a:cs typeface="+mn-lt"/>
              </a:rPr>
              <a:t>atal</a:t>
            </a:r>
            <a:r>
              <a:rPr lang="en-GB" sz="2300" dirty="0"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latin typeface="Consolas"/>
                <a:ea typeface="+mn-lt"/>
                <a:cs typeface="+mn-lt"/>
              </a:rPr>
              <a:t>signalau</a:t>
            </a:r>
            <a:r>
              <a:rPr lang="en-GB" sz="2300" dirty="0"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latin typeface="Consolas"/>
                <a:ea typeface="+mn-lt"/>
                <a:cs typeface="+mn-lt"/>
              </a:rPr>
              <a:t>poen</a:t>
            </a:r>
            <a:endParaRPr lang="en-GB" sz="2300" dirty="0">
              <a:latin typeface="Consolas"/>
              <a:ea typeface="+mn-lt"/>
              <a:cs typeface="+mn-lt"/>
            </a:endParaRPr>
          </a:p>
          <a:p>
            <a:r>
              <a:rPr lang="en-GB" sz="2300" err="1">
                <a:latin typeface="Consolas"/>
                <a:ea typeface="+mn-lt"/>
                <a:cs typeface="+mn-lt"/>
              </a:rPr>
              <a:t>Cynnyddu</a:t>
            </a:r>
            <a:r>
              <a:rPr lang="en-GB" sz="2300" dirty="0"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latin typeface="Consolas"/>
                <a:ea typeface="+mn-lt"/>
                <a:cs typeface="+mn-lt"/>
              </a:rPr>
              <a:t>ystod</a:t>
            </a:r>
            <a:r>
              <a:rPr lang="en-GB" sz="2300" dirty="0">
                <a:latin typeface="Consolas"/>
                <a:ea typeface="+mn-lt"/>
                <a:cs typeface="+mn-lt"/>
              </a:rPr>
              <a:t> o </a:t>
            </a:r>
            <a:r>
              <a:rPr lang="en-GB" sz="2300" err="1">
                <a:latin typeface="Consolas"/>
                <a:ea typeface="+mn-lt"/>
                <a:cs typeface="+mn-lt"/>
              </a:rPr>
              <a:t>symudiad</a:t>
            </a:r>
            <a:r>
              <a:rPr lang="en-GB" sz="2300" dirty="0">
                <a:latin typeface="Consolas"/>
                <a:ea typeface="+mn-lt"/>
                <a:cs typeface="+mn-lt"/>
              </a:rPr>
              <a:t> y </a:t>
            </a:r>
            <a:r>
              <a:rPr lang="en-GB" sz="2300" err="1">
                <a:latin typeface="Consolas"/>
                <a:ea typeface="+mn-lt"/>
                <a:cs typeface="+mn-lt"/>
              </a:rPr>
              <a:t>cymal</a:t>
            </a:r>
            <a:r>
              <a:rPr lang="en-GB" sz="2300" dirty="0">
                <a:latin typeface="Consolas"/>
                <a:ea typeface="+mn-lt"/>
                <a:cs typeface="+mn-lt"/>
              </a:rPr>
              <a:t> (Weerasekara, Deam, Bamborough et al. 2020)</a:t>
            </a:r>
          </a:p>
          <a:p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Arial"/>
              </a:rPr>
              <a:t>ymestyn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Arial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Arial"/>
              </a:rPr>
              <a:t>meinweoedd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Arial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Arial"/>
              </a:rPr>
              <a:t>meddal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Arial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Arial"/>
              </a:rPr>
              <a:t>tynhau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Arial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Arial"/>
              </a:rPr>
              <a:t>penodol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Arial"/>
              </a:rPr>
              <a:t> (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Noten,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Meeus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,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Stassijns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et al. 2016)</a:t>
            </a:r>
          </a:p>
          <a:p>
            <a:endParaRPr lang="en-GB" sz="2300" dirty="0">
              <a:solidFill>
                <a:srgbClr val="202124"/>
              </a:solidFill>
              <a:latin typeface="Consolas"/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77175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04F3C-4FBD-819B-AFE4-6E0E39417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>
                <a:latin typeface="Consolas"/>
                <a:cs typeface="Calibri Light"/>
              </a:rPr>
              <a:t>Manteision</a:t>
            </a:r>
            <a:r>
              <a:rPr lang="en-GB" u="sng" dirty="0">
                <a:latin typeface="Consolas"/>
                <a:cs typeface="Calibri Light"/>
              </a:rPr>
              <a:t> </a:t>
            </a:r>
            <a:r>
              <a:rPr lang="en-GB" u="sng" dirty="0" err="1">
                <a:latin typeface="Consolas"/>
                <a:cs typeface="Calibri Light"/>
              </a:rPr>
              <a:t>therapi</a:t>
            </a:r>
            <a:r>
              <a:rPr lang="en-GB" u="sng" dirty="0">
                <a:latin typeface="Consolas"/>
                <a:cs typeface="Calibri Light"/>
              </a:rPr>
              <a:t> </a:t>
            </a:r>
            <a:r>
              <a:rPr lang="en-GB" u="sng" dirty="0" err="1">
                <a:latin typeface="Consolas"/>
                <a:cs typeface="Calibri Light"/>
              </a:rPr>
              <a:t>llaw</a:t>
            </a:r>
            <a:r>
              <a:rPr lang="en-GB" u="sng" dirty="0">
                <a:latin typeface="Consolas"/>
                <a:cs typeface="Calibri Light"/>
              </a:rPr>
              <a:t> </a:t>
            </a:r>
            <a:br>
              <a:rPr lang="en-GB" u="sng" dirty="0">
                <a:latin typeface="Consolas"/>
                <a:cs typeface="Calibri Light"/>
              </a:rPr>
            </a:br>
            <a:r>
              <a:rPr lang="en-GB" u="sng" dirty="0">
                <a:latin typeface="Consolas"/>
                <a:cs typeface="Calibri Light"/>
              </a:rPr>
              <a:t>(Mobilisations</a:t>
            </a:r>
            <a:r>
              <a:rPr lang="en-GB" u="sng" dirty="0">
                <a:solidFill>
                  <a:srgbClr val="202124"/>
                </a:solidFill>
                <a:latin typeface="Consolas"/>
                <a:cs typeface="Calibri Light"/>
              </a:rPr>
              <a:t>)</a:t>
            </a:r>
            <a:endParaRPr lang="en-US" dirty="0">
              <a:latin typeface="Consola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61A6B-71B4-6A88-0129-BC61F7ED7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7664" y="1784436"/>
            <a:ext cx="12358814" cy="5175121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300" dirty="0">
                <a:latin typeface="Consolas"/>
                <a:cs typeface="Calibri"/>
              </a:rPr>
              <a:t>"</a:t>
            </a:r>
            <a:r>
              <a:rPr lang="en-GB" sz="2300" err="1">
                <a:latin typeface="Consolas"/>
                <a:cs typeface="Calibri"/>
              </a:rPr>
              <a:t>Mae'r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effaith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niwroffisiolegol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gallu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deillio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o’r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osgiliad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rhythmig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symudiad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dechneg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Maitland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sy'n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ysgogi'r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ymylol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mecanoreceptors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ac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atal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y nociceptive receptors." 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Arial"/>
              </a:rPr>
              <a:t>(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Noten,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Meeus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Stassijns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et al. 2016) + Gellir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dod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o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hyd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i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effeithiau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niwroffisiolegol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safle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trin ac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mewn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ardaloedd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anghysbell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i'r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ardal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driniaeth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leol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.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Mae'r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effeithiau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hyn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cynnwys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gwell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mesurau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sy'n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gysylltiedig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â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phoen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(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trothwy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pwysedd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cynyddol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graddiad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raddfa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analog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weledol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is, a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mwy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o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afael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di-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boen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),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newidiadau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mewn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dargludiad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croen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newidiadau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nhymheredd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croen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 a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gwelliannau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mewn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ystod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o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mudiant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gyda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thensiwn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niwral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(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Hegedus, Goode, Butler et al. 2011)</a:t>
            </a:r>
            <a:endParaRPr lang="en-GB" sz="2300" dirty="0">
              <a:solidFill>
                <a:srgbClr val="202124"/>
              </a:solidFill>
              <a:latin typeface="Consolas"/>
              <a:cs typeface="Calibri"/>
            </a:endParaRPr>
          </a:p>
          <a:p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Effaith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biomecanyddol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- "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addasu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estynadwyedd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meinwe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a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dynameg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hylif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, a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thrwy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hynny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hyrwyddo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atgyweirio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a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ailfodelu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" (</a:t>
            </a:r>
            <a:r>
              <a:rPr lang="en-GB" sz="2300" err="1">
                <a:solidFill>
                  <a:srgbClr val="000000"/>
                </a:solidFill>
                <a:latin typeface="Consolas"/>
                <a:ea typeface="Calibri"/>
                <a:cs typeface="Calibri"/>
              </a:rPr>
              <a:t>Özcelep</a:t>
            </a:r>
            <a:r>
              <a:rPr lang="en-GB" sz="2300" dirty="0">
                <a:solidFill>
                  <a:srgbClr val="000000"/>
                </a:solidFill>
                <a:latin typeface="Consolas"/>
                <a:ea typeface="Calibri"/>
                <a:cs typeface="Calibri"/>
              </a:rPr>
              <a:t> a Turhan, 2023)</a:t>
            </a:r>
            <a:endParaRPr lang="en-GB" sz="2300" dirty="0">
              <a:solidFill>
                <a:srgbClr val="202124"/>
              </a:solidFill>
              <a:latin typeface="Consolas"/>
              <a:ea typeface="Calibri"/>
              <a:cs typeface="Calibri"/>
            </a:endParaRPr>
          </a:p>
          <a:p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Effaith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seicolegol- ‘laying on of hands’ + Placebo (</a:t>
            </a:r>
            <a:r>
              <a:rPr lang="en-GB" sz="2300" err="1">
                <a:solidFill>
                  <a:srgbClr val="000000"/>
                </a:solidFill>
                <a:latin typeface="Consolas"/>
                <a:ea typeface="Calibri"/>
                <a:cs typeface="Calibri"/>
              </a:rPr>
              <a:t>Özcelep</a:t>
            </a:r>
            <a:r>
              <a:rPr lang="en-GB" sz="2300" dirty="0">
                <a:solidFill>
                  <a:srgbClr val="000000"/>
                </a:solidFill>
                <a:latin typeface="Consolas"/>
                <a:ea typeface="Calibri"/>
                <a:cs typeface="Calibri"/>
              </a:rPr>
              <a:t> a Turhan, 2023)</a:t>
            </a:r>
          </a:p>
          <a:p>
            <a:r>
              <a:rPr lang="en-GB" sz="2300" err="1">
                <a:solidFill>
                  <a:srgbClr val="000000"/>
                </a:solidFill>
                <a:latin typeface="Consolas"/>
                <a:ea typeface="Calibri"/>
                <a:cs typeface="Calibri"/>
              </a:rPr>
              <a:t>Effaith</a:t>
            </a:r>
            <a:r>
              <a:rPr lang="en-GB" sz="2300" dirty="0">
                <a:solidFill>
                  <a:srgbClr val="000000"/>
                </a:solidFill>
                <a:latin typeface="Consolas"/>
                <a:ea typeface="Calibri"/>
                <a:cs typeface="Calibri"/>
              </a:rPr>
              <a:t> sympathetic-  "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cael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ei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actifadu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trwy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ardaloedd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canolog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yr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ymennydd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(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e.e.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mater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llwyd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periaqueductal), ac felly gall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ei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actifadu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gyfrannu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at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ymateb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atal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canolog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ystod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symud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ar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cymal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." (</a:t>
            </a:r>
            <a:r>
              <a:rPr lang="en-GB" sz="2300" dirty="0">
                <a:solidFill>
                  <a:srgbClr val="000000"/>
                </a:solidFill>
                <a:latin typeface="Consolas"/>
                <a:ea typeface="Calibri"/>
                <a:cs typeface="Calibri"/>
              </a:rPr>
              <a:t>Navarro-Santana, Gómez-Chiguano, </a:t>
            </a:r>
            <a:r>
              <a:rPr lang="en-GB" sz="2300" err="1">
                <a:solidFill>
                  <a:srgbClr val="000000"/>
                </a:solidFill>
                <a:latin typeface="Consolas"/>
                <a:ea typeface="Calibri"/>
                <a:cs typeface="Calibri"/>
              </a:rPr>
              <a:t>Somkereki</a:t>
            </a:r>
            <a:r>
              <a:rPr lang="en-GB" sz="2300" dirty="0">
                <a:solidFill>
                  <a:srgbClr val="000000"/>
                </a:solidFill>
                <a:latin typeface="Consolas"/>
                <a:ea typeface="Calibri"/>
                <a:cs typeface="Calibri"/>
              </a:rPr>
              <a:t> et al. 2019)</a:t>
            </a:r>
          </a:p>
          <a:p>
            <a:endParaRPr lang="en-GB" sz="2100" dirty="0">
              <a:solidFill>
                <a:srgbClr val="202124"/>
              </a:solidFill>
              <a:ea typeface="Calibri"/>
              <a:cs typeface="Calibri"/>
            </a:endParaRPr>
          </a:p>
        </p:txBody>
      </p:sp>
      <p:pic>
        <p:nvPicPr>
          <p:cNvPr id="4" name="Picture 3" descr="8 Psychological Insights Into the Brain That Will Improve Your Marketing |  Entrepreneur">
            <a:extLst>
              <a:ext uri="{FF2B5EF4-FFF2-40B4-BE49-F238E27FC236}">
                <a16:creationId xmlns:a16="http://schemas.microsoft.com/office/drawing/2014/main" id="{C2ECC0DD-D478-4297-D861-CDD7FB4EA4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99326" y="-45854"/>
            <a:ext cx="1939437" cy="1297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254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DB8F2-0F6B-B524-3B3B-1EAF6FBA2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525" y="365125"/>
            <a:ext cx="10989275" cy="1335860"/>
          </a:xfrm>
        </p:spPr>
        <p:txBody>
          <a:bodyPr/>
          <a:lstStyle/>
          <a:p>
            <a:r>
              <a:rPr lang="en-GB" u="sng">
                <a:latin typeface="Consolas"/>
                <a:cs typeface="Calibri Light"/>
              </a:rPr>
              <a:t>Mobilisations- Sut</a:t>
            </a:r>
            <a:r>
              <a:rPr lang="en-GB" u="sng" dirty="0">
                <a:solidFill>
                  <a:srgbClr val="202124"/>
                </a:solidFill>
                <a:latin typeface="Consolas"/>
                <a:cs typeface="Calibri Light"/>
              </a:rPr>
              <a:t> </a:t>
            </a:r>
            <a:r>
              <a:rPr lang="en-GB" u="sng" err="1">
                <a:solidFill>
                  <a:srgbClr val="202124"/>
                </a:solidFill>
                <a:latin typeface="Consolas"/>
                <a:cs typeface="Calibri Light"/>
              </a:rPr>
              <a:t>gellir</a:t>
            </a:r>
            <a:r>
              <a:rPr lang="en-GB" u="sng">
                <a:solidFill>
                  <a:srgbClr val="202124"/>
                </a:solidFill>
                <a:latin typeface="Consolas"/>
                <a:cs typeface="Calibri Light"/>
              </a:rPr>
              <a:t> cael ei ddefnyddio</a:t>
            </a:r>
            <a:r>
              <a:rPr lang="en-GB" u="sng" dirty="0">
                <a:solidFill>
                  <a:srgbClr val="202124"/>
                </a:solidFill>
                <a:latin typeface="Consolas"/>
                <a:cs typeface="Calibri Light"/>
              </a:rPr>
              <a:t>?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08035-17CD-D947-B7B2-FF8DC778C9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300" err="1">
                <a:latin typeface="Consolas"/>
                <a:cs typeface="Calibri"/>
              </a:rPr>
              <a:t>Syndrom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twnnel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carpal-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syndrom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caethiwo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nerf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ymylol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cyffredin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  (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Newington, Harris a Walker-Bone, 2015)- mobilisation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I'r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asgwrn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carpal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lleihau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tymor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byr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(Heiser, O'Brien a Schwartz, 2013)</a:t>
            </a:r>
          </a:p>
          <a:p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anhwylderau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cyhyrysgerbydol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-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gan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mobilisations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cymalau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goddefol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gallu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i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newid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gweithrediad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cyhyrau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ar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unwaith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-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cynnydd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sylweddol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yng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nghryfder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cyhyrau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gluteal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wedi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ei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ddarganfod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,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dilyn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mobilisation </a:t>
            </a:r>
            <a:r>
              <a:rPr lang="en-GB" sz="2300" err="1">
                <a:solidFill>
                  <a:srgbClr val="202124"/>
                </a:solidFill>
                <a:latin typeface="Consolas"/>
                <a:cs typeface="Calibri"/>
              </a:rPr>
              <a:t>cymal</a:t>
            </a:r>
            <a:r>
              <a:rPr lang="en-GB" sz="2300" dirty="0">
                <a:solidFill>
                  <a:srgbClr val="202124"/>
                </a:solidFill>
                <a:latin typeface="Consolas"/>
                <a:cs typeface="Calibri"/>
              </a:rPr>
              <a:t> y hip (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Pfluegler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, Kasper a Luedtke, 2020)</a:t>
            </a:r>
            <a:endParaRPr lang="en-GB" sz="2300" dirty="0">
              <a:solidFill>
                <a:srgbClr val="202124"/>
              </a:solidFill>
              <a:latin typeface="Consolas"/>
              <a:cs typeface="Calibri"/>
            </a:endParaRPr>
          </a:p>
          <a:p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Tendinopathy-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tendon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cronig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-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cyfrannu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at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reoli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tendinopathi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fel</a:t>
            </a:r>
            <a:r>
              <a:rPr lang="en-GB" sz="230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proses cyn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triniaeth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arall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fel</a:t>
            </a:r>
            <a:r>
              <a:rPr lang="en-GB" sz="230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rehab ac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mae’n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lleihau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 tendon (</a:t>
            </a:r>
            <a:r>
              <a:rPr lang="en-GB" sz="230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Savva, Karagiannis,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Korakakis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et al. 2021)</a:t>
            </a:r>
          </a:p>
          <a:p>
            <a:endParaRPr lang="en-GB" sz="2300" dirty="0">
              <a:solidFill>
                <a:srgbClr val="202124"/>
              </a:solidFill>
              <a:latin typeface="Consolas"/>
              <a:cs typeface="Calibri"/>
            </a:endParaRPr>
          </a:p>
          <a:p>
            <a:endParaRPr lang="en-GB" sz="2300" dirty="0">
              <a:solidFill>
                <a:srgbClr val="202124"/>
              </a:solidFill>
              <a:latin typeface="Consolas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22410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9B3B9-CAA4-4F6B-E62B-21CBC06A6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err="1">
                <a:latin typeface="Consolas"/>
                <a:ea typeface="Calibri Light"/>
                <a:cs typeface="Calibri Light"/>
              </a:rPr>
              <a:t>Anfanteision</a:t>
            </a:r>
            <a:r>
              <a:rPr lang="en-GB" u="sng" dirty="0">
                <a:latin typeface="Consolas"/>
                <a:ea typeface="Calibri Light"/>
                <a:cs typeface="Calibri Light"/>
              </a:rPr>
              <a:t> o </a:t>
            </a:r>
            <a:r>
              <a:rPr lang="en-GB" u="sng" err="1">
                <a:latin typeface="Consolas"/>
                <a:ea typeface="Calibri Light"/>
                <a:cs typeface="Calibri Light"/>
              </a:rPr>
              <a:t>therapi</a:t>
            </a:r>
            <a:r>
              <a:rPr lang="en-GB" u="sng" dirty="0">
                <a:latin typeface="Consolas"/>
                <a:ea typeface="Calibri Light"/>
                <a:cs typeface="Calibri Light"/>
              </a:rPr>
              <a:t> </a:t>
            </a:r>
            <a:r>
              <a:rPr lang="en-GB" u="sng" err="1">
                <a:latin typeface="Consolas"/>
                <a:ea typeface="Calibri Light"/>
                <a:cs typeface="Calibri Light"/>
              </a:rPr>
              <a:t>llaw</a:t>
            </a:r>
            <a:endParaRPr lang="en-GB" u="sng" err="1">
              <a:latin typeface="Consola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0FD51-F8CF-8F21-ADB7-EC10F345D9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300">
                <a:solidFill>
                  <a:srgbClr val="202124"/>
                </a:solidFill>
                <a:latin typeface="Consolas"/>
              </a:rPr>
              <a:t>Cyflyrau 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cyhyrysgerbydol</a:t>
            </a:r>
            <a:r>
              <a:rPr lang="en-GB" sz="2300">
                <a:solidFill>
                  <a:srgbClr val="202124"/>
                </a:solidFill>
                <a:latin typeface="Consolas"/>
              </a:rPr>
              <a:t>- 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ystumiau</a:t>
            </a:r>
            <a:r>
              <a:rPr lang="en-GB" sz="2300" dirty="0">
                <a:solidFill>
                  <a:srgbClr val="202124"/>
                </a:solidFill>
                <a:latin typeface="Consolas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lletchwith</a:t>
            </a:r>
            <a:r>
              <a:rPr lang="en-GB" sz="2300">
                <a:solidFill>
                  <a:srgbClr val="202124"/>
                </a:solidFill>
                <a:latin typeface="Consolas"/>
              </a:rPr>
              <a:t> – 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problemau</a:t>
            </a:r>
            <a:r>
              <a:rPr lang="en-GB" sz="2300" dirty="0">
                <a:solidFill>
                  <a:srgbClr val="202124"/>
                </a:solidFill>
                <a:latin typeface="Consolas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efo'r</a:t>
            </a:r>
            <a:r>
              <a:rPr lang="en-GB" sz="2300" dirty="0">
                <a:solidFill>
                  <a:srgbClr val="202124"/>
                </a:solidFill>
                <a:latin typeface="Consolas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cefn</a:t>
            </a:r>
            <a:r>
              <a:rPr lang="en-GB" sz="2300" dirty="0">
                <a:solidFill>
                  <a:srgbClr val="202124"/>
                </a:solidFill>
                <a:latin typeface="Consolas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isaf</a:t>
            </a:r>
            <a:r>
              <a:rPr lang="en-GB" sz="2300">
                <a:solidFill>
                  <a:srgbClr val="202124"/>
                </a:solidFill>
                <a:latin typeface="Consolas"/>
              </a:rPr>
              <a:t>, y 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llaw</a:t>
            </a:r>
            <a:r>
              <a:rPr lang="en-GB" sz="2300" dirty="0">
                <a:solidFill>
                  <a:srgbClr val="202124"/>
                </a:solidFill>
                <a:latin typeface="Consolas"/>
              </a:rPr>
              <a:t> a 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arddwrn</a:t>
            </a:r>
            <a:r>
              <a:rPr lang="en-GB" sz="2300">
                <a:solidFill>
                  <a:srgbClr val="202124"/>
                </a:solidFill>
                <a:latin typeface="Consolas"/>
              </a:rPr>
              <a:t> ac y 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gwddwg</a:t>
            </a:r>
            <a:r>
              <a:rPr lang="en-GB" sz="2300">
                <a:solidFill>
                  <a:srgbClr val="202124"/>
                </a:solidFill>
                <a:latin typeface="Consolas"/>
              </a:rPr>
              <a:t>- 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adroddwyd</a:t>
            </a:r>
            <a:r>
              <a:rPr lang="en-GB" sz="2300">
                <a:solidFill>
                  <a:srgbClr val="202124"/>
                </a:solidFill>
                <a:latin typeface="Consolas"/>
              </a:rPr>
              <a:t> bod 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anhwylderau</a:t>
            </a:r>
            <a:r>
              <a:rPr lang="en-GB" sz="2300" dirty="0">
                <a:solidFill>
                  <a:srgbClr val="202124"/>
                </a:solidFill>
                <a:latin typeface="Consolas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/>
                <a:cs typeface="Calibri"/>
              </a:rPr>
              <a:t>cyhyrysgerbydol</a:t>
            </a:r>
            <a:r>
              <a:rPr lang="en-GB" sz="2300" dirty="0">
                <a:solidFill>
                  <a:srgbClr val="202124"/>
                </a:solidFill>
                <a:latin typeface="Consolas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ymhlith</a:t>
            </a:r>
            <a:r>
              <a:rPr lang="en-GB" sz="2300" dirty="0">
                <a:solidFill>
                  <a:srgbClr val="202124"/>
                </a:solidFill>
                <a:latin typeface="Consolas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therapyddion</a:t>
            </a:r>
            <a:r>
              <a:rPr lang="en-GB" sz="2300">
                <a:solidFill>
                  <a:srgbClr val="202124"/>
                </a:solidFill>
                <a:latin typeface="Consolas"/>
              </a:rPr>
              <a:t> mor </a:t>
            </a:r>
            <a:r>
              <a:rPr lang="en-GB" sz="2300" err="1">
                <a:solidFill>
                  <a:srgbClr val="202124"/>
                </a:solidFill>
                <a:latin typeface="Consolas"/>
              </a:rPr>
              <a:t>uchel</a:t>
            </a:r>
            <a:r>
              <a:rPr lang="en-GB" sz="2300" dirty="0">
                <a:solidFill>
                  <a:srgbClr val="202124"/>
                </a:solidFill>
                <a:latin typeface="Consolas"/>
              </a:rPr>
              <a:t> â 91%. (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Hazle a Lee, 2016)</a:t>
            </a:r>
          </a:p>
          <a:p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Therapi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corff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rhy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ymosodol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-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gwaethygu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poen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 (Jason, Sundaram S a Subramani M, 2015)</a:t>
            </a:r>
          </a:p>
          <a:p>
            <a:r>
              <a:rPr lang="en-GB" sz="230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Anfantais corfforol I'r therapydd sydd o maint llai I'r claf- methu cynhyrchu grym ddigonol I elwa yr unigolyn (Hazle a Lee, 2016)</a:t>
            </a:r>
            <a:endParaRPr lang="en-GB" sz="2300" dirty="0">
              <a:solidFill>
                <a:srgbClr val="202124"/>
              </a:solidFill>
              <a:latin typeface="Consolas"/>
              <a:ea typeface="Calibri" panose="020F0502020204030204"/>
              <a:cs typeface="Calibri" panose="020F0502020204030204"/>
            </a:endParaRPr>
          </a:p>
          <a:p>
            <a:endParaRPr lang="en-GB" sz="2300" dirty="0">
              <a:solidFill>
                <a:srgbClr val="202124"/>
              </a:solidFill>
              <a:latin typeface="Consolas"/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4" name="Picture 3" descr="Musculoskeletal Australia - MSK - Do you live in Melbourne and live with  thumb OA? Basal thumb osteoarthritis is a painful and debilitating condition  predominantly affecting older women. Plastic surgeons Professor Warren">
            <a:extLst>
              <a:ext uri="{FF2B5EF4-FFF2-40B4-BE49-F238E27FC236}">
                <a16:creationId xmlns:a16="http://schemas.microsoft.com/office/drawing/2014/main" id="{DAE1A42D-1492-EA25-7783-D981D40BEE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6161" y="5106430"/>
            <a:ext cx="2600325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488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A489B-7DD4-6758-C04F-F8601CB41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err="1">
                <a:latin typeface="Consolas"/>
                <a:cs typeface="Calibri Light"/>
              </a:rPr>
              <a:t>Tystiolaeth</a:t>
            </a:r>
            <a:r>
              <a:rPr lang="en-GB" u="sng" dirty="0">
                <a:latin typeface="Consolas"/>
                <a:cs typeface="Calibri Light"/>
              </a:rPr>
              <a:t> o </a:t>
            </a:r>
            <a:r>
              <a:rPr lang="en-GB" u="sng" err="1">
                <a:latin typeface="Consolas"/>
                <a:cs typeface="Calibri Light"/>
              </a:rPr>
              <a:t>effaith</a:t>
            </a:r>
            <a:r>
              <a:rPr lang="en-GB" u="sng" dirty="0">
                <a:latin typeface="Consolas"/>
                <a:cs typeface="Calibri Light"/>
              </a:rPr>
              <a:t> </a:t>
            </a:r>
            <a:r>
              <a:rPr lang="en-GB" u="sng" err="1">
                <a:latin typeface="Consolas"/>
                <a:cs typeface="Calibri Light"/>
              </a:rPr>
              <a:t>therapi</a:t>
            </a:r>
            <a:r>
              <a:rPr lang="en-GB" u="sng" dirty="0">
                <a:latin typeface="Consolas"/>
                <a:cs typeface="Calibri Light"/>
              </a:rPr>
              <a:t> </a:t>
            </a:r>
            <a:r>
              <a:rPr lang="en-GB" u="sng" err="1">
                <a:latin typeface="Consolas"/>
                <a:cs typeface="Calibri Light"/>
              </a:rPr>
              <a:t>llaw</a:t>
            </a:r>
            <a:endParaRPr lang="en-GB" u="sng">
              <a:latin typeface="Consolas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A7B5B-66FE-D9C0-205B-88FCC410A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957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300">
                <a:latin typeface="Consolas"/>
                <a:ea typeface="Calibri"/>
                <a:cs typeface="Calibri"/>
              </a:rPr>
              <a:t>Cymharu mobilisation thoracic I </a:t>
            </a:r>
            <a:r>
              <a:rPr lang="en-GB" sz="2300" err="1">
                <a:latin typeface="Consolas"/>
                <a:ea typeface="Calibri"/>
                <a:cs typeface="Calibri"/>
              </a:rPr>
              <a:t>technegau</a:t>
            </a:r>
            <a:r>
              <a:rPr lang="en-GB" sz="2300" dirty="0">
                <a:latin typeface="Consolas"/>
                <a:ea typeface="Calibri"/>
                <a:cs typeface="Calibri"/>
              </a:rPr>
              <a:t> a </a:t>
            </a:r>
            <a:r>
              <a:rPr lang="en-GB" sz="2300" err="1">
                <a:latin typeface="Consolas"/>
                <a:ea typeface="Calibri"/>
                <a:cs typeface="Calibri"/>
              </a:rPr>
              <a:t>triniaeth</a:t>
            </a:r>
            <a:r>
              <a:rPr lang="en-GB" sz="2300" dirty="0">
                <a:latin typeface="Consolas"/>
                <a:ea typeface="Calibri"/>
                <a:cs typeface="Calibri"/>
              </a:rPr>
              <a:t> </a:t>
            </a:r>
            <a:r>
              <a:rPr lang="en-GB" sz="2300" err="1">
                <a:latin typeface="Consolas"/>
                <a:ea typeface="Calibri"/>
                <a:cs typeface="Calibri"/>
              </a:rPr>
              <a:t>arall</a:t>
            </a:r>
            <a:r>
              <a:rPr lang="en-GB" sz="2300" dirty="0">
                <a:latin typeface="Consolas"/>
                <a:ea typeface="Calibri"/>
                <a:cs typeface="Calibri"/>
              </a:rPr>
              <a:t>- Mobilisation </a:t>
            </a:r>
            <a:r>
              <a:rPr lang="en-GB" sz="2300" err="1">
                <a:latin typeface="Consolas"/>
                <a:ea typeface="Calibri"/>
                <a:cs typeface="Calibri"/>
              </a:rPr>
              <a:t>wedi</a:t>
            </a:r>
            <a:r>
              <a:rPr lang="en-GB" sz="2300" dirty="0"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latin typeface="Consolas"/>
                <a:ea typeface="Calibri"/>
                <a:cs typeface="Calibri"/>
              </a:rPr>
              <a:t>ei</a:t>
            </a:r>
            <a:r>
              <a:rPr lang="en-GB" sz="2300" dirty="0"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latin typeface="Consolas"/>
                <a:ea typeface="Calibri"/>
                <a:cs typeface="Calibri"/>
              </a:rPr>
              <a:t>ddarganfod</a:t>
            </a:r>
            <a:r>
              <a:rPr lang="en-GB" sz="2300" dirty="0">
                <a:latin typeface="Consolas"/>
                <a:ea typeface="Calibri"/>
                <a:cs typeface="Calibri"/>
              </a:rPr>
              <a:t> I </a:t>
            </a:r>
            <a:r>
              <a:rPr lang="en-GB" sz="2300" err="1">
                <a:latin typeface="Consolas"/>
                <a:ea typeface="Calibri"/>
                <a:cs typeface="Calibri"/>
              </a:rPr>
              <a:t>fod</a:t>
            </a:r>
            <a:r>
              <a:rPr lang="en-GB" sz="2300" dirty="0"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latin typeface="Consolas"/>
                <a:ea typeface="Calibri"/>
                <a:cs typeface="Calibri"/>
              </a:rPr>
              <a:t>yn</a:t>
            </a:r>
            <a:r>
              <a:rPr lang="en-GB" sz="2300" dirty="0">
                <a:latin typeface="Consolas"/>
                <a:ea typeface="Calibri"/>
                <a:cs typeface="Calibri"/>
              </a:rPr>
              <a:t> </a:t>
            </a:r>
            <a:r>
              <a:rPr lang="en-GB" sz="2300" err="1">
                <a:latin typeface="Consolas"/>
                <a:ea typeface="Calibri"/>
                <a:cs typeface="Calibri"/>
              </a:rPr>
              <a:t>dda</a:t>
            </a:r>
            <a:r>
              <a:rPr lang="en-GB" sz="2300" dirty="0">
                <a:latin typeface="Consolas"/>
                <a:ea typeface="Calibri"/>
                <a:cs typeface="Calibri"/>
              </a:rPr>
              <a:t> am </a:t>
            </a:r>
            <a:r>
              <a:rPr lang="en-GB" sz="2300" err="1">
                <a:latin typeface="Consolas"/>
                <a:ea typeface="Calibri"/>
                <a:cs typeface="Calibri"/>
              </a:rPr>
              <a:t>lleihau</a:t>
            </a:r>
            <a:r>
              <a:rPr lang="en-GB" sz="2300" dirty="0"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latin typeface="Consolas"/>
                <a:ea typeface="Calibri"/>
                <a:cs typeface="Calibri"/>
              </a:rPr>
              <a:t>poen</a:t>
            </a:r>
            <a:r>
              <a:rPr lang="en-GB" sz="2300" dirty="0">
                <a:latin typeface="Consolas"/>
                <a:ea typeface="Calibri"/>
                <a:cs typeface="Calibri"/>
              </a:rPr>
              <a:t> ac </a:t>
            </a:r>
            <a:r>
              <a:rPr lang="en-GB" sz="2300" err="1">
                <a:latin typeface="Consolas"/>
                <a:ea typeface="Calibri"/>
                <a:cs typeface="Calibri"/>
              </a:rPr>
              <a:t>gwella</a:t>
            </a:r>
            <a:r>
              <a:rPr lang="en-GB" sz="2300" dirty="0"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latin typeface="Consolas"/>
                <a:ea typeface="Calibri"/>
                <a:cs typeface="Calibri"/>
              </a:rPr>
              <a:t>gweithred</a:t>
            </a:r>
            <a:r>
              <a:rPr lang="en-GB" sz="2300" dirty="0">
                <a:latin typeface="Consolas"/>
                <a:ea typeface="Calibri"/>
                <a:cs typeface="Calibri"/>
              </a:rPr>
              <a:t> y </a:t>
            </a:r>
            <a:r>
              <a:rPr lang="en-GB" sz="2300" err="1">
                <a:latin typeface="Consolas"/>
                <a:ea typeface="Calibri"/>
                <a:cs typeface="Calibri"/>
              </a:rPr>
              <a:t>gwddwg</a:t>
            </a:r>
            <a:r>
              <a:rPr lang="en-GB" sz="2300" dirty="0">
                <a:latin typeface="Consolas"/>
                <a:ea typeface="Calibri"/>
                <a:cs typeface="Calibri"/>
              </a:rPr>
              <a:t> I </a:t>
            </a:r>
            <a:r>
              <a:rPr lang="en-GB" sz="2300" err="1">
                <a:latin typeface="Consolas"/>
                <a:ea typeface="Calibri"/>
                <a:cs typeface="Calibri"/>
              </a:rPr>
              <a:t>unigolyn</a:t>
            </a:r>
            <a:r>
              <a:rPr lang="en-GB" sz="2300" dirty="0"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latin typeface="Consolas"/>
                <a:ea typeface="Calibri"/>
                <a:cs typeface="Calibri"/>
              </a:rPr>
              <a:t>sydd</a:t>
            </a:r>
            <a:r>
              <a:rPr lang="en-GB" sz="2300" dirty="0"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latin typeface="Consolas"/>
                <a:ea typeface="Calibri"/>
                <a:cs typeface="Calibri"/>
              </a:rPr>
              <a:t>yn</a:t>
            </a:r>
            <a:r>
              <a:rPr lang="en-GB" sz="2300" dirty="0"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latin typeface="Consolas"/>
                <a:ea typeface="Calibri"/>
                <a:cs typeface="Calibri"/>
              </a:rPr>
              <a:t>dioddef</a:t>
            </a:r>
            <a:r>
              <a:rPr lang="en-GB" sz="2300" dirty="0">
                <a:latin typeface="Consolas"/>
                <a:ea typeface="Calibri"/>
                <a:cs typeface="Calibri"/>
              </a:rPr>
              <a:t> o </a:t>
            </a:r>
            <a:r>
              <a:rPr lang="en-GB" sz="2300" err="1">
                <a:latin typeface="Consolas"/>
                <a:ea typeface="Calibri"/>
                <a:cs typeface="Calibri"/>
              </a:rPr>
              <a:t>poen</a:t>
            </a:r>
            <a:r>
              <a:rPr lang="en-GB" sz="2300" dirty="0"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latin typeface="Consolas"/>
                <a:ea typeface="Calibri"/>
                <a:cs typeface="Calibri"/>
              </a:rPr>
              <a:t>I'r</a:t>
            </a:r>
            <a:r>
              <a:rPr lang="en-GB" sz="2300" dirty="0">
                <a:latin typeface="Consolas"/>
                <a:ea typeface="Calibri"/>
                <a:cs typeface="Calibri"/>
              </a:rPr>
              <a:t> </a:t>
            </a:r>
            <a:r>
              <a:rPr lang="en-GB" sz="2300" err="1">
                <a:latin typeface="Consolas"/>
                <a:ea typeface="Calibri"/>
                <a:cs typeface="Calibri"/>
              </a:rPr>
              <a:t>gwddwg</a:t>
            </a:r>
            <a:r>
              <a:rPr lang="en-GB" sz="2300" dirty="0">
                <a:latin typeface="Consolas"/>
                <a:ea typeface="Calibri"/>
                <a:cs typeface="Calibri"/>
              </a:rPr>
              <a:t> (</a:t>
            </a:r>
            <a:r>
              <a:rPr lang="en-GB" sz="2300" dirty="0">
                <a:latin typeface="Consolas"/>
                <a:ea typeface="+mn-lt"/>
                <a:cs typeface="+mn-lt"/>
              </a:rPr>
              <a:t>Gross, Langevin, Burnie et al. 2015)</a:t>
            </a:r>
          </a:p>
          <a:p>
            <a:r>
              <a:rPr lang="en-GB" sz="2300" dirty="0">
                <a:latin typeface="Consolas"/>
                <a:ea typeface="+mn-lt"/>
                <a:cs typeface="+mn-lt"/>
              </a:rPr>
              <a:t>Mobilisation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gyda'r</a:t>
            </a:r>
            <a:r>
              <a:rPr lang="en-GB" sz="2300" dirty="0"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gallu</a:t>
            </a:r>
            <a:r>
              <a:rPr lang="en-GB" sz="2300" dirty="0">
                <a:latin typeface="Consolas"/>
                <a:ea typeface="+mn-lt"/>
                <a:cs typeface="+mn-lt"/>
              </a:rPr>
              <a:t> I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cynnydu</a:t>
            </a:r>
            <a:r>
              <a:rPr lang="en-GB" sz="2300" dirty="0"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ystod</a:t>
            </a:r>
            <a:r>
              <a:rPr lang="en-GB" sz="2300" dirty="0"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symudiad</a:t>
            </a:r>
            <a:r>
              <a:rPr lang="en-GB" sz="2300" dirty="0">
                <a:latin typeface="Consolas"/>
                <a:ea typeface="+mn-lt"/>
                <a:cs typeface="+mn-lt"/>
              </a:rPr>
              <a:t> dorsi flexion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unigolion</a:t>
            </a:r>
            <a:r>
              <a:rPr lang="en-GB" sz="2300" dirty="0"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sydd</a:t>
            </a:r>
            <a:r>
              <a:rPr lang="en-GB" sz="2300" dirty="0"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yn</a:t>
            </a:r>
            <a:r>
              <a:rPr lang="en-GB" sz="2300" dirty="0"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dioddef</a:t>
            </a:r>
            <a:r>
              <a:rPr lang="en-GB" sz="2300" dirty="0">
                <a:latin typeface="Consolas"/>
                <a:ea typeface="+mn-lt"/>
                <a:cs typeface="+mn-lt"/>
              </a:rPr>
              <a:t> o ankle sprain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cronig</a:t>
            </a:r>
            <a:r>
              <a:rPr lang="en-GB" sz="2300" dirty="0">
                <a:latin typeface="Consolas"/>
                <a:ea typeface="+mn-lt"/>
                <a:cs typeface="+mn-lt"/>
              </a:rPr>
              <a:t> +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gwellhad</a:t>
            </a:r>
            <a:r>
              <a:rPr lang="en-GB" sz="2300" dirty="0"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yn</a:t>
            </a:r>
            <a:r>
              <a:rPr lang="en-GB" sz="2300" dirty="0"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latin typeface="Consolas"/>
                <a:ea typeface="+mn-lt"/>
                <a:cs typeface="+mn-lt"/>
              </a:rPr>
              <a:t>anystwythder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y talar</a:t>
            </a:r>
            <a:r>
              <a:rPr lang="en-GB" sz="2300" dirty="0">
                <a:latin typeface="Consolas"/>
                <a:ea typeface="+mn-lt"/>
                <a:cs typeface="+mn-lt"/>
              </a:rPr>
              <a:t>(Weerasekara, Deam, Bamborough et al. 2020)</a:t>
            </a:r>
          </a:p>
          <a:p>
            <a:r>
              <a:rPr lang="en-GB" sz="2300" dirty="0">
                <a:latin typeface="Consolas"/>
                <a:ea typeface="+mn-lt"/>
                <a:cs typeface="+mn-lt"/>
              </a:rPr>
              <a:t>adhesive capsulitis-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anystwythder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a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phoen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oherwydd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tynhau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o’r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capsiwl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ar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y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cymal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-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Gradd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uchel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mwy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effeithiol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 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cynnyddu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ystod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o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symudiad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 y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cymal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nag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gradd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isel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+mn-lt"/>
                <a:cs typeface="+mn-lt"/>
              </a:rPr>
              <a:t> o mobilisation (Jason, Sundaram S a Subramani M, 2015)</a:t>
            </a:r>
            <a:endParaRPr lang="en-GB" sz="2300" dirty="0" err="1">
              <a:latin typeface="Consolas"/>
              <a:ea typeface="+mn-lt"/>
              <a:cs typeface="+mn-lt"/>
            </a:endParaRPr>
          </a:p>
          <a:p>
            <a:endParaRPr lang="en-GB" sz="2300" dirty="0">
              <a:latin typeface="Consolas"/>
              <a:ea typeface="+mn-lt"/>
              <a:cs typeface="+mn-lt"/>
            </a:endParaRPr>
          </a:p>
          <a:p>
            <a:endParaRPr lang="en-GB" sz="2300" dirty="0">
              <a:latin typeface="Consolas"/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4" name="Picture 3" descr="Evidence in a Criminal Case - Criminal Defense - Gilles Law, PLLC">
            <a:extLst>
              <a:ext uri="{FF2B5EF4-FFF2-40B4-BE49-F238E27FC236}">
                <a16:creationId xmlns:a16="http://schemas.microsoft.com/office/drawing/2014/main" id="{44BB58F5-68FC-B965-405D-E6EA73AAAC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0841" y="4650109"/>
            <a:ext cx="1967814" cy="2205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104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ABC9E-2439-DE06-B1F7-85B3E10BA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err="1">
                <a:latin typeface="Consolas"/>
                <a:ea typeface="Calibri Light"/>
                <a:cs typeface="Calibri Light"/>
              </a:rPr>
              <a:t>Casgliad</a:t>
            </a:r>
            <a:endParaRPr lang="en-GB" u="sng">
              <a:latin typeface="Consolas"/>
              <a:ea typeface="Calibri Light"/>
              <a:cs typeface="Calibri Light"/>
            </a:endParaRPr>
          </a:p>
        </p:txBody>
      </p:sp>
      <p:pic>
        <p:nvPicPr>
          <p:cNvPr id="4" name="Content Placeholder 3" descr="Range of Motion: Active, Passive, and Problems">
            <a:extLst>
              <a:ext uri="{FF2B5EF4-FFF2-40B4-BE49-F238E27FC236}">
                <a16:creationId xmlns:a16="http://schemas.microsoft.com/office/drawing/2014/main" id="{24E2FCBE-D54D-A82D-0A2C-68ED53A4BE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51378" y="5400480"/>
            <a:ext cx="2238375" cy="1457325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7042649-B9A6-87C0-9026-2F3C19A27B92}"/>
              </a:ext>
            </a:extLst>
          </p:cNvPr>
          <p:cNvSpPr txBox="1"/>
          <p:nvPr/>
        </p:nvSpPr>
        <p:spPr>
          <a:xfrm>
            <a:off x="543858" y="1614577"/>
            <a:ext cx="10860160" cy="48782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Mae </a:t>
            </a:r>
            <a:r>
              <a:rPr lang="en-GB" sz="2300" dirty="0" err="1">
                <a:latin typeface="Consolas"/>
                <a:ea typeface="Calibri" panose="020F0502020204030204"/>
                <a:cs typeface="Calibri" panose="020F0502020204030204"/>
              </a:rPr>
              <a:t>therapi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dirty="0" err="1">
                <a:latin typeface="Consolas"/>
                <a:ea typeface="Calibri" panose="020F0502020204030204"/>
                <a:cs typeface="Calibri" panose="020F0502020204030204"/>
              </a:rPr>
              <a:t>llaw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(mobilisation </a:t>
            </a:r>
            <a:r>
              <a:rPr lang="en-GB" sz="2300" dirty="0" err="1">
                <a:latin typeface="Consolas"/>
                <a:ea typeface="Calibri" panose="020F0502020204030204"/>
                <a:cs typeface="Calibri" panose="020F0502020204030204"/>
              </a:rPr>
              <a:t>Maitlands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) </a:t>
            </a:r>
            <a:r>
              <a:rPr lang="en-GB" sz="2300" dirty="0" err="1">
                <a:latin typeface="Consolas"/>
                <a:ea typeface="Calibri" panose="020F0502020204030204"/>
                <a:cs typeface="Calibri" panose="020F0502020204030204"/>
              </a:rPr>
              <a:t>yn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dirty="0" err="1">
                <a:latin typeface="Consolas"/>
                <a:ea typeface="Calibri" panose="020F0502020204030204"/>
                <a:cs typeface="Calibri" panose="020F0502020204030204"/>
              </a:rPr>
              <a:t>effeithiol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dirty="0" err="1">
                <a:latin typeface="Consolas"/>
                <a:ea typeface="Calibri" panose="020F0502020204030204"/>
                <a:cs typeface="Calibri" panose="020F0502020204030204"/>
              </a:rPr>
              <a:t>iawn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 </a:t>
            </a:r>
            <a:r>
              <a:rPr lang="en-GB" sz="2300" dirty="0" err="1">
                <a:latin typeface="Consolas"/>
                <a:ea typeface="Calibri" panose="020F0502020204030204"/>
                <a:cs typeface="Calibri" panose="020F0502020204030204"/>
              </a:rPr>
              <a:t>fel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dirty="0" err="1">
                <a:latin typeface="Consolas"/>
                <a:ea typeface="Calibri" panose="020F0502020204030204"/>
                <a:cs typeface="Calibri" panose="020F0502020204030204"/>
              </a:rPr>
              <a:t>triniaeth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!</a:t>
            </a:r>
          </a:p>
          <a:p>
            <a:pPr marL="285750" indent="-285750">
              <a:buFont typeface="Arial"/>
              <a:buChar char="•"/>
            </a:pP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Llawer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o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tystiolaeth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yn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cefnogi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hyn</a:t>
            </a:r>
            <a:endParaRPr lang="en-GB" sz="2300" dirty="0" err="1">
              <a:latin typeface="Consola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Llawer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o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tystiolaeth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yn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profi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 bod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therapi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llaw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yn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lleihau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poen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(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gradd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1 a 2) ac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yn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cynnyddu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ystod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o 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symudiad</a:t>
            </a:r>
            <a:r>
              <a:rPr lang="en-GB" sz="2300" dirty="0">
                <a:latin typeface="Consolas"/>
                <a:ea typeface="Calibri" panose="020F0502020204030204"/>
                <a:cs typeface="Calibri" panose="020F0502020204030204"/>
              </a:rPr>
              <a:t> (</a:t>
            </a:r>
            <a:r>
              <a:rPr lang="en-GB" sz="2300" err="1">
                <a:latin typeface="Consolas"/>
                <a:ea typeface="Calibri" panose="020F0502020204030204"/>
                <a:cs typeface="Calibri" panose="020F0502020204030204"/>
              </a:rPr>
              <a:t>gradd</a:t>
            </a:r>
            <a:r>
              <a:rPr lang="en-GB" sz="2300">
                <a:latin typeface="Consolas"/>
                <a:ea typeface="Calibri" panose="020F0502020204030204"/>
                <a:cs typeface="Calibri" panose="020F0502020204030204"/>
              </a:rPr>
              <a:t> 3 a 4)</a:t>
            </a:r>
            <a:endParaRPr lang="en-GB" sz="2300" dirty="0">
              <a:latin typeface="Consola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300" dirty="0" err="1">
                <a:latin typeface="Consolas"/>
                <a:ea typeface="Calibri" panose="020F0502020204030204"/>
                <a:cs typeface="Calibri" panose="020F0502020204030204"/>
              </a:rPr>
              <a:t>Gwella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gweithrediad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cyhyrau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Defnyddiol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wrth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trin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anafiadau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penodol</a:t>
            </a:r>
            <a:endParaRPr lang="en-GB" sz="2300">
              <a:solidFill>
                <a:srgbClr val="202124"/>
              </a:solidFill>
              <a:latin typeface="Consola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Effaith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mecanyddol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,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niwroffisiolegol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,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sympathetig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a </a:t>
            </a:r>
            <a:r>
              <a:rPr lang="en-GB" sz="2300" dirty="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seicolegol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Awgrymu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 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therapyddion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I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defnyddio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y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therapi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llaw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wrth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trin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gan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ei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fod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yn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gallu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cael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ei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defnyddio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ar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draws y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corff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am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nifer</a:t>
            </a:r>
            <a:r>
              <a:rPr lang="en-GB" sz="2300" dirty="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 o </a:t>
            </a:r>
            <a:r>
              <a:rPr lang="en-GB" sz="2300" err="1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anafiadu</a:t>
            </a:r>
            <a:endParaRPr lang="en-GB" sz="2300" dirty="0">
              <a:solidFill>
                <a:srgbClr val="202124"/>
              </a:solidFill>
              <a:latin typeface="Consola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300">
                <a:solidFill>
                  <a:srgbClr val="202124"/>
                </a:solidFill>
                <a:latin typeface="Consolas"/>
                <a:ea typeface="Calibri" panose="020F0502020204030204"/>
                <a:cs typeface="Calibri" panose="020F0502020204030204"/>
              </a:rPr>
              <a:t>Manteision yn rhagori dros yr anfanteision</a:t>
            </a:r>
            <a:endParaRPr lang="en-GB" sz="2300" dirty="0">
              <a:solidFill>
                <a:srgbClr val="202124"/>
              </a:solidFill>
              <a:latin typeface="Consola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GB" sz="2300" dirty="0">
              <a:solidFill>
                <a:srgbClr val="202124"/>
              </a:solidFill>
              <a:latin typeface="Consola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GB" sz="1200" dirty="0">
              <a:solidFill>
                <a:srgbClr val="202124"/>
              </a:solidFill>
              <a:latin typeface="Calibri"/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94051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B4C54-C3C1-54BE-834E-4A17B2BFC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4091" y="2434882"/>
            <a:ext cx="6643817" cy="1325563"/>
          </a:xfrm>
        </p:spPr>
        <p:txBody>
          <a:bodyPr/>
          <a:lstStyle/>
          <a:p>
            <a:r>
              <a:rPr lang="en-GB" sz="6600" u="sng" err="1">
                <a:ea typeface="Calibri Light"/>
                <a:cs typeface="Calibri Light"/>
              </a:rPr>
              <a:t>Diolch</a:t>
            </a:r>
            <a:r>
              <a:rPr lang="en-GB" sz="6600" u="sng" dirty="0">
                <a:ea typeface="Calibri Light"/>
                <a:cs typeface="Calibri Light"/>
              </a:rPr>
              <a:t> am </a:t>
            </a:r>
            <a:r>
              <a:rPr lang="en-GB" sz="6600" u="sng" err="1">
                <a:ea typeface="Calibri Light"/>
                <a:cs typeface="Calibri Light"/>
              </a:rPr>
              <a:t>wrando</a:t>
            </a:r>
            <a:r>
              <a:rPr lang="en-GB" sz="6600" u="sng" dirty="0">
                <a:ea typeface="Calibri Light"/>
                <a:cs typeface="Calibri Light"/>
              </a:rPr>
              <a:t>!</a:t>
            </a:r>
            <a:endParaRPr lang="en-GB" sz="6600" u="sng" dirty="0"/>
          </a:p>
        </p:txBody>
      </p:sp>
    </p:spTree>
    <p:extLst>
      <p:ext uri="{BB962C8B-B14F-4D97-AF65-F5344CB8AC3E}">
        <p14:creationId xmlns:p14="http://schemas.microsoft.com/office/powerpoint/2010/main" val="9625024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83091-351F-BCCD-182E-C683BBB37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177" y="3004"/>
            <a:ext cx="12194057" cy="685358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1200" b="1" u="sng">
                <a:ea typeface="Calibri"/>
                <a:cs typeface="Calibri"/>
              </a:rPr>
              <a:t>Reference List</a:t>
            </a:r>
            <a:endParaRPr lang="en-GB" sz="1200" b="1" u="sng" dirty="0">
              <a:ea typeface="Calibri"/>
              <a:cs typeface="Calibri"/>
            </a:endParaRPr>
          </a:p>
          <a:p>
            <a:r>
              <a:rPr lang="en-GB" sz="1200"/>
              <a:t>Anggiat, Lucky, et al. “Joint Mobilization: Theory and Evidence Review.” </a:t>
            </a:r>
            <a:r>
              <a:rPr lang="en-GB" sz="1200" i="1"/>
              <a:t>International Journal of Sport, Exercise and Health Research</a:t>
            </a:r>
            <a:r>
              <a:rPr lang="en-GB" sz="1200"/>
              <a:t>, vol. 4, no. 2, 30 Dec. 2020, pp. 86–90, repository.uki.ac.id/3142/1/JointMobilization.pdf, https://doi.org/10.31254/sportmed.4211.</a:t>
            </a:r>
          </a:p>
          <a:p>
            <a:r>
              <a:rPr lang="en-GB" sz="1200"/>
              <a:t>Bishop, Mark D, et al. “What Effect Can Manual Therapy Have on a Patient’s Pain Experience?” </a:t>
            </a:r>
            <a:r>
              <a:rPr lang="en-GB" sz="1200" i="1"/>
              <a:t>Pain Management</a:t>
            </a:r>
            <a:r>
              <a:rPr lang="en-GB" sz="1200"/>
              <a:t>, vol. 5, no. 6, Nov. 2015, pp. 455–464, www.ncbi.nlm.nih.gov/pmc/articles/PMC4976880/, </a:t>
            </a:r>
            <a:r>
              <a:rPr lang="en-GB" sz="1200" dirty="0"/>
              <a:t>https://doi.org/10.2217/pmt.15.39.</a:t>
            </a:r>
            <a:endParaRPr lang="en-GB" sz="1200" dirty="0">
              <a:ea typeface="Calibri"/>
              <a:cs typeface="Calibri"/>
            </a:endParaRPr>
          </a:p>
          <a:p>
            <a:r>
              <a:rPr lang="en-GB" sz="1200"/>
              <a:t>Gabriel, Wesley, et al. “Occipital Nerve Block and Maitland Physiotherapy: Review of Treatment Techniques Based on Positive Results.” </a:t>
            </a:r>
            <a:r>
              <a:rPr lang="en-GB" sz="1200" i="1"/>
              <a:t>Revista Headache Medicine</a:t>
            </a:r>
            <a:r>
              <a:rPr lang="en-GB" sz="1200"/>
              <a:t>, vol. 12, no. 3, 4 Dec. 2021, pp. 231–234, https://doi.org/10.48208/headachemed.2021.33. Accessed 13 Mar. 2024.</a:t>
            </a:r>
          </a:p>
          <a:p>
            <a:r>
              <a:rPr lang="en-GB" sz="1200"/>
              <a:t>Gross, Anita, et al. “Manipulation and Mobilisation for Neck Pain Contrasted against an Inactive Control or Another Active Treatment.” </a:t>
            </a:r>
            <a:r>
              <a:rPr lang="en-GB" sz="1200" i="1"/>
              <a:t>The Cochrane Database of Systematic Reviews</a:t>
            </a:r>
            <a:r>
              <a:rPr lang="en-GB" sz="1200"/>
              <a:t>, no. 9, 2015, p. CD004249, www.ncbi.nlm.nih.gov/pubmed/26397370, https://doi.org/10.1002/14651858.CD004249.pub4.</a:t>
            </a:r>
          </a:p>
          <a:p>
            <a:r>
              <a:rPr lang="en-GB" sz="1200"/>
              <a:t>Hamilton, Derrick. </a:t>
            </a:r>
            <a:r>
              <a:rPr lang="en-GB" sz="1200" i="1"/>
              <a:t>Comparative Analysis of the Effectiveness of Mobilization versus Manipulation within the Spine: A Literature Review</a:t>
            </a:r>
            <a:r>
              <a:rPr lang="en-GB" sz="1200"/>
              <a:t>. 4 Nov. 2013.</a:t>
            </a:r>
          </a:p>
          <a:p>
            <a:r>
              <a:rPr lang="en-GB" sz="1200"/>
              <a:t>Hazle, Charles R., and Matthew Lee. “Strategies to Overcome Size and Mechanical Disadvantages in Manual Therapy.” </a:t>
            </a:r>
            <a:r>
              <a:rPr lang="en-GB" sz="1200" i="1"/>
              <a:t>Journal of Manual &amp; Manipulative Therapy</a:t>
            </a:r>
            <a:r>
              <a:rPr lang="en-GB" sz="1200"/>
              <a:t>, vol. 24, no. 3, 9 Feb. 2016, pp. 120–127, </a:t>
            </a:r>
            <a:r>
              <a:rPr lang="en-GB" sz="1200" dirty="0"/>
              <a:t>https://doi.org/10.1080/10669817.2015.1119371.</a:t>
            </a:r>
            <a:endParaRPr lang="en-GB" sz="1200" dirty="0">
              <a:ea typeface="Calibri"/>
              <a:cs typeface="Calibri"/>
            </a:endParaRPr>
          </a:p>
          <a:p>
            <a:r>
              <a:rPr lang="en-GB" sz="1200"/>
              <a:t>Hegedus, Eric J, et al. “The Neurophysiological Effects of a Single Session of Spinal Joint Mobilization: Does the Effect Last?” </a:t>
            </a:r>
            <a:r>
              <a:rPr lang="en-GB" sz="1200" i="1"/>
              <a:t>Journal of Manual &amp; Manipulative Therapy</a:t>
            </a:r>
            <a:r>
              <a:rPr lang="en-GB" sz="1200"/>
              <a:t>, vol. 19, no. 3, Aug. 2011, pp. 143–151, www.ncbi.nlm.nih.gov/pmc/articles/PMC3143008/, https://doi.org/10.1179/2042618611y.0000000003.</a:t>
            </a:r>
          </a:p>
          <a:p>
            <a:r>
              <a:rPr lang="en-GB" sz="1200"/>
              <a:t>Heiser, Rick, et al. “The Use of Joint Mobilization to Improve Clinical Outcomes in Hand Therapy: A Systematic Review of the Literature.” </a:t>
            </a:r>
            <a:r>
              <a:rPr lang="en-GB" sz="1200" i="1"/>
              <a:t>Journal of Hand Therapy</a:t>
            </a:r>
            <a:r>
              <a:rPr lang="en-GB" sz="1200"/>
              <a:t>, vol. 26, no. 4, Oct. 2013, pp. 297–311, www.sciencedirect.com/science/article/abs/pii/S0894113013001026, https://doi.org/10.1016/j.jht.2013.07.004. Accessed 7 Dec. 2019.</a:t>
            </a:r>
          </a:p>
          <a:p>
            <a:r>
              <a:rPr lang="en-GB" sz="1200"/>
              <a:t>Jason, Jacob Isaac, et al. “PHYSIOTHERAPY INTERVENTIONS for ADHESIVE CAPSULITIS of SHOULDER: A SYSTEMATIC REVIEW.” </a:t>
            </a:r>
            <a:r>
              <a:rPr lang="en-GB" sz="1200" i="1"/>
              <a:t>International Journal of Physiotherapy and Research</a:t>
            </a:r>
            <a:r>
              <a:rPr lang="en-GB" sz="1200"/>
              <a:t>, vol. 3, no. 6, 11 Dec. 2015, pp. 1318–1325, https://doi.org/10.16965/ijpr.2015.198. Accessed 31 Dec. 2019.</a:t>
            </a:r>
          </a:p>
          <a:p>
            <a:r>
              <a:rPr lang="en-GB" sz="1200"/>
              <a:t>Navarro-Santana, Marcos J., et al. “Effects of Joint Mobilisation on Clinical Manifestations of Sympathetic Nervous System Activity: A Systematic Review and Meta-Analysis.” </a:t>
            </a:r>
            <a:r>
              <a:rPr lang="en-GB" sz="1200" i="1"/>
              <a:t>Physiotherapy</a:t>
            </a:r>
            <a:r>
              <a:rPr lang="en-GB" sz="1200"/>
              <a:t>, vol. 107, July 2019, </a:t>
            </a:r>
            <a:r>
              <a:rPr lang="en-GB" sz="1200" dirty="0"/>
              <a:t>https://doi.org/10.1016/j.physio.2019.07.001.</a:t>
            </a:r>
            <a:endParaRPr lang="en-GB" sz="1200" dirty="0">
              <a:ea typeface="Calibri"/>
              <a:cs typeface="Calibri"/>
            </a:endParaRPr>
          </a:p>
          <a:p>
            <a:r>
              <a:rPr lang="en-GB" sz="1200"/>
              <a:t>Newington, Lisa, et al. “Carpal Tunnel Syndrome and Work.” </a:t>
            </a:r>
            <a:r>
              <a:rPr lang="en-GB" sz="1200" i="1"/>
              <a:t>Best Practice &amp; Research Clinical Rheumatology</a:t>
            </a:r>
            <a:r>
              <a:rPr lang="en-GB" sz="1200"/>
              <a:t>, vol. 29, no. 3, June 2015, pp. 440–453, www.ncbi.nlm.nih.gov/pmc/articles/PMC4759938/, https://doi.org/10.1016/j.berh.2015.04.026. Accessed 27 Nov. 2019.</a:t>
            </a:r>
          </a:p>
          <a:p>
            <a:r>
              <a:rPr lang="en-GB" sz="1200"/>
              <a:t>Noten, Suzie, et al. “Efficacy of Different Types of Mobilization Techniques in Patients with Primary Adhesive Capsulitis of the Shoulder: A Systematic Review.” </a:t>
            </a:r>
            <a:r>
              <a:rPr lang="en-GB" sz="1200" i="1"/>
              <a:t>Archives of Physical Medicine and Rehabilitation</a:t>
            </a:r>
            <a:r>
              <a:rPr lang="en-GB" sz="1200"/>
              <a:t>, vol. 97, no. 5, May 2016, pp. 815–825, www.sciencedirect.com/science/article/pii/S0003999315010667, https://doi.org/10.1016/j.apmr.2015.07.025. Accessed 13 Jan. 2020.</a:t>
            </a:r>
          </a:p>
          <a:p>
            <a:r>
              <a:rPr lang="en-GB" sz="1200">
                <a:ea typeface="Calibri" panose="020F0502020204030204"/>
                <a:cs typeface="Calibri" panose="020F0502020204030204"/>
              </a:rPr>
              <a:t>Özcelep, Turhan “Current Approaches for Mobilisation Applications in Arthritic Diseases” </a:t>
            </a:r>
            <a:r>
              <a:rPr lang="en-GB" sz="1200" i="1">
                <a:ea typeface="Calibri"/>
                <a:cs typeface="Calibri"/>
              </a:rPr>
              <a:t>BIDGE Publications, </a:t>
            </a:r>
            <a:r>
              <a:rPr lang="en-GB" sz="1200">
                <a:ea typeface="Calibri"/>
                <a:cs typeface="Calibri"/>
              </a:rPr>
              <a:t>Vol. 1, 25 Dec. 2023, </a:t>
            </a:r>
            <a:r>
              <a:rPr lang="en-GB" sz="1200" u="sng" dirty="0"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Fizyoterapi-ve-Rehabilitasyon-ingilizce-1.pdf (bidgeyayinlari.com.tr)</a:t>
            </a:r>
            <a:r>
              <a:rPr lang="en-GB" sz="1200" dirty="0">
                <a:ea typeface="Calibri"/>
                <a:cs typeface="Calibri"/>
              </a:rPr>
              <a:t> </a:t>
            </a:r>
            <a:endParaRPr lang="en-GB" sz="1200" dirty="0"/>
          </a:p>
          <a:p>
            <a:r>
              <a:rPr lang="en-GB" sz="1200"/>
              <a:t>Pfluegler, Georg, et al. “The Immediate Effects of Passive Joint Mobilisation on Local Muscle Function. A Systematic Review of the Literature.” </a:t>
            </a:r>
            <a:r>
              <a:rPr lang="en-GB" sz="1200" i="1"/>
              <a:t>Musculoskeletal Science and Practice</a:t>
            </a:r>
            <a:r>
              <a:rPr lang="en-GB" sz="1200"/>
              <a:t>, vol. 45, 1 Feb. 2020, p. 102106, www.sciencedirect.com/science/article/pii/S2468781219302103, https://doi.org/10.1016/j.msksp.2019.102106. Accessed 29 Apr. 2020.</a:t>
            </a:r>
          </a:p>
          <a:p>
            <a:r>
              <a:rPr lang="en-GB" sz="1200"/>
              <a:t>Savva, Christos, et al. “The Analgesic Effect of Joint Mobilization and Manipulation in Tendinopathy: A Narrative Review.” </a:t>
            </a:r>
            <a:r>
              <a:rPr lang="en-GB" sz="1200" i="1"/>
              <a:t>Journal of Manual &amp; Manipulative Therapy</a:t>
            </a:r>
            <a:r>
              <a:rPr lang="en-GB" sz="1200"/>
              <a:t>, vol. 29, 26 Mar. 2021, pp. 1–12, https://doi.org/10.1080/10669817.2021.1904348. Accessed 31 Mar. 2021.</a:t>
            </a:r>
          </a:p>
          <a:p>
            <a:r>
              <a:rPr lang="en-GB" sz="1200"/>
              <a:t>Wang, Sizhong, et al. “Dosage of Joint Mobilisation for the Management of Rotator Cuff-Related Shoulder Pain: Protocol for a Scoping Review.” </a:t>
            </a:r>
            <a:r>
              <a:rPr lang="en-GB" sz="1200" i="1"/>
              <a:t>BMJ Open</a:t>
            </a:r>
            <a:r>
              <a:rPr lang="en-GB" sz="1200"/>
              <a:t>, vol. 12, no. 6, June 2022, p. e056771, www.ncbi.nlm.nih.gov/pmc/articles/PMC9171208/, https://doi.org/10.1136/bmjopen-2021-056771. Accessed 1 Feb. 2023.</a:t>
            </a:r>
          </a:p>
          <a:p>
            <a:r>
              <a:rPr lang="en-GB" sz="1200"/>
              <a:t>Weerasekara, Ishanka, et al. “Effect of Mobilisation with Movement (MWM) on Clinical Outcomes in Lateral Ankle Sprains: A Systematic Review and Meta-Analysis.” </a:t>
            </a:r>
            <a:r>
              <a:rPr lang="en-GB" sz="1200" i="1"/>
              <a:t>The Foot</a:t>
            </a:r>
            <a:r>
              <a:rPr lang="en-GB" sz="1200"/>
              <a:t>, vol. 43, June 2020, p. 101657, </a:t>
            </a:r>
            <a:r>
              <a:rPr lang="en-GB" sz="1200" dirty="0"/>
              <a:t>https://doi.org/10.1016/j.foot.2019.101657.</a:t>
            </a:r>
            <a:endParaRPr lang="en-GB" sz="1200" dirty="0">
              <a:ea typeface="Calibri"/>
              <a:cs typeface="Calibri"/>
            </a:endParaRPr>
          </a:p>
          <a:p>
            <a:r>
              <a:rPr lang="en-GB" sz="1200"/>
              <a:t>Zavala-González, Jonathan, et al. “The Effectiveness of Joint Mobilization Techniques for Range of Motion in Adult Patients with Primary Adhesive Capsulitis of the Shoulder: A Systematic Review and Meta-Analysis.” </a:t>
            </a:r>
            <a:r>
              <a:rPr lang="en-GB" sz="1200" i="1"/>
              <a:t>Medwave</a:t>
            </a:r>
            <a:r>
              <a:rPr lang="en-GB" sz="1200"/>
              <a:t>, vol. 18, no. 05, 28 Sept. 2018, pp. e7265–e7265, https://doi.org/10.5867/medwave.2018.05.7265. Accessed 7 Jan. 2020.</a:t>
            </a:r>
          </a:p>
        </p:txBody>
      </p:sp>
    </p:spTree>
    <p:extLst>
      <p:ext uri="{BB962C8B-B14F-4D97-AF65-F5344CB8AC3E}">
        <p14:creationId xmlns:p14="http://schemas.microsoft.com/office/powerpoint/2010/main" val="23516919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Therapi Llaw</vt:lpstr>
      <vt:lpstr>Therapi llaw a poen</vt:lpstr>
      <vt:lpstr>Mobilisations cymalau- Maitlands</vt:lpstr>
      <vt:lpstr>Mobilisations cymalau- Maitlands</vt:lpstr>
      <vt:lpstr>Manteision therapi llaw (Mobilisations)</vt:lpstr>
      <vt:lpstr>Manteision therapi llaw  (Mobilisations)</vt:lpstr>
      <vt:lpstr>Mobilisations- Sut gellir cael ei ddefnyddio?</vt:lpstr>
      <vt:lpstr>Anfanteision o therapi llaw</vt:lpstr>
      <vt:lpstr>Tystiolaeth o effaith therapi llaw</vt:lpstr>
      <vt:lpstr>Casgliad</vt:lpstr>
      <vt:lpstr>Diolch am wrando!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732</cp:revision>
  <dcterms:created xsi:type="dcterms:W3CDTF">2024-03-10T13:45:19Z</dcterms:created>
  <dcterms:modified xsi:type="dcterms:W3CDTF">2024-03-15T01:11:49Z</dcterms:modified>
</cp:coreProperties>
</file>