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0" r:id="rId1"/>
    <p:sldMasterId id="2147483942" r:id="rId2"/>
  </p:sldMasterIdLst>
  <p:notesMasterIdLst>
    <p:notesMasterId r:id="rId21"/>
  </p:notesMasterIdLst>
  <p:sldIdLst>
    <p:sldId id="260" r:id="rId3"/>
    <p:sldId id="261" r:id="rId4"/>
    <p:sldId id="258" r:id="rId5"/>
    <p:sldId id="263" r:id="rId6"/>
    <p:sldId id="264" r:id="rId7"/>
    <p:sldId id="266" r:id="rId8"/>
    <p:sldId id="268" r:id="rId9"/>
    <p:sldId id="270" r:id="rId10"/>
    <p:sldId id="271" r:id="rId11"/>
    <p:sldId id="272" r:id="rId12"/>
    <p:sldId id="273" r:id="rId13"/>
    <p:sldId id="276" r:id="rId14"/>
    <p:sldId id="277" r:id="rId15"/>
    <p:sldId id="283" r:id="rId16"/>
    <p:sldId id="279" r:id="rId17"/>
    <p:sldId id="281" r:id="rId18"/>
    <p:sldId id="284"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D4D4"/>
    <a:srgbClr val="FFCC00"/>
    <a:srgbClr val="66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65CD8A-650D-4EF7-A5A9-29B973BD3C72}" v="393" dt="2024-12-02T23:37:58.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a begum" userId="fe22954617e66504" providerId="LiveId" clId="{B165CD8A-650D-4EF7-A5A9-29B973BD3C72}"/>
    <pc:docChg chg="undo redo custSel addSld delSld modSld sldOrd">
      <pc:chgData name="ruma begum" userId="fe22954617e66504" providerId="LiveId" clId="{B165CD8A-650D-4EF7-A5A9-29B973BD3C72}" dt="2024-12-02T23:41:06.757" v="7466" actId="1076"/>
      <pc:docMkLst>
        <pc:docMk/>
      </pc:docMkLst>
      <pc:sldChg chg="addSp delSp modSp mod ord modTransition setBg delDesignElem">
        <pc:chgData name="ruma begum" userId="fe22954617e66504" providerId="LiveId" clId="{B165CD8A-650D-4EF7-A5A9-29B973BD3C72}" dt="2024-11-27T13:13:50.115" v="3791"/>
        <pc:sldMkLst>
          <pc:docMk/>
          <pc:sldMk cId="2905261300" sldId="258"/>
        </pc:sldMkLst>
        <pc:spChg chg="add mod">
          <ac:chgData name="ruma begum" userId="fe22954617e66504" providerId="LiveId" clId="{B165CD8A-650D-4EF7-A5A9-29B973BD3C72}" dt="2024-11-26T11:56:09.259" v="1456" actId="20577"/>
          <ac:spMkLst>
            <pc:docMk/>
            <pc:sldMk cId="2905261300" sldId="258"/>
            <ac:spMk id="2" creationId="{3EDDCD36-40BC-BD6D-AFF4-9B5E85D01016}"/>
          </ac:spMkLst>
        </pc:spChg>
        <pc:spChg chg="add mod">
          <ac:chgData name="ruma begum" userId="fe22954617e66504" providerId="LiveId" clId="{B165CD8A-650D-4EF7-A5A9-29B973BD3C72}" dt="2024-11-26T10:27:14.484" v="1168" actId="26606"/>
          <ac:spMkLst>
            <pc:docMk/>
            <pc:sldMk cId="2905261300" sldId="258"/>
            <ac:spMk id="3" creationId="{CAA05D55-9F35-DE05-2330-025869A65176}"/>
          </ac:spMkLst>
        </pc:spChg>
        <pc:spChg chg="add del">
          <ac:chgData name="ruma begum" userId="fe22954617e66504" providerId="LiveId" clId="{B165CD8A-650D-4EF7-A5A9-29B973BD3C72}" dt="2024-11-24T22:29:38.371" v="699" actId="26606"/>
          <ac:spMkLst>
            <pc:docMk/>
            <pc:sldMk cId="2905261300" sldId="258"/>
            <ac:spMk id="12" creationId="{528DB9E8-86CB-4A62-9770-AC1FCE9303A0}"/>
          </ac:spMkLst>
        </pc:spChg>
        <pc:spChg chg="add del">
          <ac:chgData name="ruma begum" userId="fe22954617e66504" providerId="LiveId" clId="{B165CD8A-650D-4EF7-A5A9-29B973BD3C72}" dt="2024-11-24T22:29:38.371" v="699" actId="26606"/>
          <ac:spMkLst>
            <pc:docMk/>
            <pc:sldMk cId="2905261300" sldId="258"/>
            <ac:spMk id="13" creationId="{44620D9D-C767-4FC1-9926-0D375B3468F8}"/>
          </ac:spMkLst>
        </pc:spChg>
        <pc:spChg chg="add del">
          <ac:chgData name="ruma begum" userId="fe22954617e66504" providerId="LiveId" clId="{B165CD8A-650D-4EF7-A5A9-29B973BD3C72}" dt="2024-11-24T22:24:39.128" v="541" actId="26606"/>
          <ac:spMkLst>
            <pc:docMk/>
            <pc:sldMk cId="2905261300" sldId="258"/>
            <ac:spMk id="15" creationId="{388DD50E-1D2D-48C6-A470-79FB7F337F8A}"/>
          </ac:spMkLst>
        </pc:spChg>
        <pc:spChg chg="add del">
          <ac:chgData name="ruma begum" userId="fe22954617e66504" providerId="LiveId" clId="{B165CD8A-650D-4EF7-A5A9-29B973BD3C72}" dt="2024-11-24T22:24:39.128" v="541" actId="26606"/>
          <ac:spMkLst>
            <pc:docMk/>
            <pc:sldMk cId="2905261300" sldId="258"/>
            <ac:spMk id="17" creationId="{85F279D6-ED25-4D3F-9479-8ABB21867D9B}"/>
          </ac:spMkLst>
        </pc:spChg>
        <pc:spChg chg="add del">
          <ac:chgData name="ruma begum" userId="fe22954617e66504" providerId="LiveId" clId="{B165CD8A-650D-4EF7-A5A9-29B973BD3C72}" dt="2024-11-26T10:25:35.809" v="1145" actId="26606"/>
          <ac:spMkLst>
            <pc:docMk/>
            <pc:sldMk cId="2905261300" sldId="258"/>
            <ac:spMk id="18" creationId="{5A59F003-E00A-43F9-91DC-CC54E3B87466}"/>
          </ac:spMkLst>
        </pc:spChg>
        <pc:spChg chg="add del">
          <ac:chgData name="ruma begum" userId="fe22954617e66504" providerId="LiveId" clId="{B165CD8A-650D-4EF7-A5A9-29B973BD3C72}" dt="2024-11-24T22:24:39.128" v="541" actId="26606"/>
          <ac:spMkLst>
            <pc:docMk/>
            <pc:sldMk cId="2905261300" sldId="258"/>
            <ac:spMk id="19" creationId="{38D0B1B4-C487-47EF-B7D0-421066454CB6}"/>
          </ac:spMkLst>
        </pc:spChg>
        <pc:spChg chg="add del">
          <ac:chgData name="ruma begum" userId="fe22954617e66504" providerId="LiveId" clId="{B165CD8A-650D-4EF7-A5A9-29B973BD3C72}" dt="2024-11-26T10:25:35.809" v="1145" actId="26606"/>
          <ac:spMkLst>
            <pc:docMk/>
            <pc:sldMk cId="2905261300" sldId="258"/>
            <ac:spMk id="20" creationId="{D74A4382-E3AD-430A-9A1F-DFA3E0E77A7D}"/>
          </ac:spMkLst>
        </pc:spChg>
        <pc:spChg chg="add del">
          <ac:chgData name="ruma begum" userId="fe22954617e66504" providerId="LiveId" clId="{B165CD8A-650D-4EF7-A5A9-29B973BD3C72}" dt="2024-11-24T22:24:39.128" v="541" actId="26606"/>
          <ac:spMkLst>
            <pc:docMk/>
            <pc:sldMk cId="2905261300" sldId="258"/>
            <ac:spMk id="21" creationId="{0214736A-03B2-4B91-B0AF-B21213F3B9DF}"/>
          </ac:spMkLst>
        </pc:spChg>
        <pc:spChg chg="add del">
          <ac:chgData name="ruma begum" userId="fe22954617e66504" providerId="LiveId" clId="{B165CD8A-650D-4EF7-A5A9-29B973BD3C72}" dt="2024-11-26T10:25:35.809" v="1145" actId="26606"/>
          <ac:spMkLst>
            <pc:docMk/>
            <pc:sldMk cId="2905261300" sldId="258"/>
            <ac:spMk id="22" creationId="{79F40191-0F44-4FD1-82CC-ACB507C14BE6}"/>
          </ac:spMkLst>
        </pc:spChg>
        <pc:spChg chg="add del">
          <ac:chgData name="ruma begum" userId="fe22954617e66504" providerId="LiveId" clId="{B165CD8A-650D-4EF7-A5A9-29B973BD3C72}" dt="2024-11-27T13:13:50.115" v="3791"/>
          <ac:spMkLst>
            <pc:docMk/>
            <pc:sldMk cId="2905261300" sldId="258"/>
            <ac:spMk id="24" creationId="{7B1AB9FE-36F5-4FD1-9850-DB5C5AD4828F}"/>
          </ac:spMkLst>
        </pc:spChg>
        <pc:spChg chg="add del">
          <ac:chgData name="ruma begum" userId="fe22954617e66504" providerId="LiveId" clId="{B165CD8A-650D-4EF7-A5A9-29B973BD3C72}" dt="2024-11-24T22:30:19.401" v="709" actId="26606"/>
          <ac:spMkLst>
            <pc:docMk/>
            <pc:sldMk cId="2905261300" sldId="258"/>
            <ac:spMk id="25" creationId="{D5D0E891-38D8-4772-991E-824A0E7315A1}"/>
          </ac:spMkLst>
        </pc:spChg>
        <pc:spChg chg="add del">
          <ac:chgData name="ruma begum" userId="fe22954617e66504" providerId="LiveId" clId="{B165CD8A-650D-4EF7-A5A9-29B973BD3C72}" dt="2024-11-27T13:13:50.115" v="3791"/>
          <ac:spMkLst>
            <pc:docMk/>
            <pc:sldMk cId="2905261300" sldId="258"/>
            <ac:spMk id="27" creationId="{F489C2E0-4895-4B72-85EA-7EE9FAFFDC7E}"/>
          </ac:spMkLst>
        </pc:spChg>
        <pc:spChg chg="add del">
          <ac:chgData name="ruma begum" userId="fe22954617e66504" providerId="LiveId" clId="{B165CD8A-650D-4EF7-A5A9-29B973BD3C72}" dt="2024-11-24T22:30:13.511" v="706" actId="26606"/>
          <ac:spMkLst>
            <pc:docMk/>
            <pc:sldMk cId="2905261300" sldId="258"/>
            <ac:spMk id="31" creationId="{D5D0E891-38D8-4772-991E-824A0E7315A1}"/>
          </ac:spMkLst>
        </pc:spChg>
        <pc:spChg chg="add del">
          <ac:chgData name="ruma begum" userId="fe22954617e66504" providerId="LiveId" clId="{B165CD8A-650D-4EF7-A5A9-29B973BD3C72}" dt="2024-11-24T22:30:19.365" v="708" actId="26606"/>
          <ac:spMkLst>
            <pc:docMk/>
            <pc:sldMk cId="2905261300" sldId="258"/>
            <ac:spMk id="36" creationId="{5819D421-0685-413C-9B31-BABA6291B827}"/>
          </ac:spMkLst>
        </pc:spChg>
        <pc:spChg chg="add del">
          <ac:chgData name="ruma begum" userId="fe22954617e66504" providerId="LiveId" clId="{B165CD8A-650D-4EF7-A5A9-29B973BD3C72}" dt="2024-11-24T22:30:19.365" v="708" actId="26606"/>
          <ac:spMkLst>
            <pc:docMk/>
            <pc:sldMk cId="2905261300" sldId="258"/>
            <ac:spMk id="40" creationId="{86067CF8-F853-4FA4-8943-5019415A4178}"/>
          </ac:spMkLst>
        </pc:spChg>
        <pc:spChg chg="add del">
          <ac:chgData name="ruma begum" userId="fe22954617e66504" providerId="LiveId" clId="{B165CD8A-650D-4EF7-A5A9-29B973BD3C72}" dt="2024-11-24T22:30:40.084" v="710" actId="26606"/>
          <ac:spMkLst>
            <pc:docMk/>
            <pc:sldMk cId="2905261300" sldId="258"/>
            <ac:spMk id="46" creationId="{B374BF5C-C264-47AF-9C49-1875F88B92C9}"/>
          </ac:spMkLst>
        </pc:spChg>
        <pc:spChg chg="add del">
          <ac:chgData name="ruma begum" userId="fe22954617e66504" providerId="LiveId" clId="{B165CD8A-650D-4EF7-A5A9-29B973BD3C72}" dt="2024-11-24T22:30:40.084" v="710" actId="26606"/>
          <ac:spMkLst>
            <pc:docMk/>
            <pc:sldMk cId="2905261300" sldId="258"/>
            <ac:spMk id="47" creationId="{EA9A5156-A214-495D-9493-B85A2B08F1E7}"/>
          </ac:spMkLst>
        </pc:spChg>
        <pc:spChg chg="add del">
          <ac:chgData name="ruma begum" userId="fe22954617e66504" providerId="LiveId" clId="{B165CD8A-650D-4EF7-A5A9-29B973BD3C72}" dt="2024-11-24T22:30:40.084" v="710" actId="26606"/>
          <ac:spMkLst>
            <pc:docMk/>
            <pc:sldMk cId="2905261300" sldId="258"/>
            <ac:spMk id="52" creationId="{F07A6A06-44A6-41CD-B49D-7FAFA5119B02}"/>
          </ac:spMkLst>
        </pc:spChg>
        <pc:spChg chg="add del">
          <ac:chgData name="ruma begum" userId="fe22954617e66504" providerId="LiveId" clId="{B165CD8A-650D-4EF7-A5A9-29B973BD3C72}" dt="2024-11-24T22:30:52.345" v="712" actId="26606"/>
          <ac:spMkLst>
            <pc:docMk/>
            <pc:sldMk cId="2905261300" sldId="258"/>
            <ac:spMk id="58" creationId="{D5D0E891-38D8-4772-991E-824A0E7315A1}"/>
          </ac:spMkLst>
        </pc:spChg>
        <pc:spChg chg="add del">
          <ac:chgData name="ruma begum" userId="fe22954617e66504" providerId="LiveId" clId="{B165CD8A-650D-4EF7-A5A9-29B973BD3C72}" dt="2024-11-26T10:25:22.989" v="1142"/>
          <ac:spMkLst>
            <pc:docMk/>
            <pc:sldMk cId="2905261300" sldId="258"/>
            <ac:spMk id="65" creationId="{8324065E-E64E-484D-84AE-BB73D056C968}"/>
          </ac:spMkLst>
        </pc:spChg>
        <pc:grpChg chg="add del">
          <ac:chgData name="ruma begum" userId="fe22954617e66504" providerId="LiveId" clId="{B165CD8A-650D-4EF7-A5A9-29B973BD3C72}" dt="2024-11-26T10:27:14.484" v="1168" actId="26606"/>
          <ac:grpSpMkLst>
            <pc:docMk/>
            <pc:sldMk cId="2905261300" sldId="258"/>
            <ac:grpSpMk id="32" creationId="{D19F7815-3AA2-7679-26F4-A63338C8BD5B}"/>
          </ac:grpSpMkLst>
        </pc:grpChg>
        <pc:grpChg chg="add del">
          <ac:chgData name="ruma begum" userId="fe22954617e66504" providerId="LiveId" clId="{B165CD8A-650D-4EF7-A5A9-29B973BD3C72}" dt="2024-11-24T22:30:19.365" v="708" actId="26606"/>
          <ac:grpSpMkLst>
            <pc:docMk/>
            <pc:sldMk cId="2905261300" sldId="258"/>
            <ac:grpSpMk id="37" creationId="{EB55803A-7447-41B7-A9E5-2D9F9830CEEA}"/>
          </ac:grpSpMkLst>
        </pc:grpChg>
        <pc:grpChg chg="add del">
          <ac:chgData name="ruma begum" userId="fe22954617e66504" providerId="LiveId" clId="{B165CD8A-650D-4EF7-A5A9-29B973BD3C72}" dt="2024-11-24T22:30:40.084" v="710" actId="26606"/>
          <ac:grpSpMkLst>
            <pc:docMk/>
            <pc:sldMk cId="2905261300" sldId="258"/>
            <ac:grpSpMk id="49" creationId="{B26DC251-CF3C-487C-93C0-74344C2700C0}"/>
          </ac:grpSpMkLst>
        </pc:grpChg>
        <pc:picChg chg="mod ord">
          <ac:chgData name="ruma begum" userId="fe22954617e66504" providerId="LiveId" clId="{B165CD8A-650D-4EF7-A5A9-29B973BD3C72}" dt="2024-11-26T10:27:14.484" v="1168" actId="26606"/>
          <ac:picMkLst>
            <pc:docMk/>
            <pc:sldMk cId="2905261300" sldId="258"/>
            <ac:picMk id="10" creationId="{54A64AB0-0B68-3EF0-8ED5-99DCF5E91E93}"/>
          </ac:picMkLst>
        </pc:picChg>
        <pc:picChg chg="add del">
          <ac:chgData name="ruma begum" userId="fe22954617e66504" providerId="LiveId" clId="{B165CD8A-650D-4EF7-A5A9-29B973BD3C72}" dt="2024-11-24T22:29:38.371" v="699" actId="26606"/>
          <ac:picMkLst>
            <pc:docMk/>
            <pc:sldMk cId="2905261300" sldId="258"/>
            <ac:picMk id="14" creationId="{F4C26172-3DE3-412D-B10B-6CDDA0CC427E}"/>
          </ac:picMkLst>
        </pc:picChg>
        <pc:picChg chg="add del">
          <ac:chgData name="ruma begum" userId="fe22954617e66504" providerId="LiveId" clId="{B165CD8A-650D-4EF7-A5A9-29B973BD3C72}" dt="2024-11-24T22:29:38.371" v="699" actId="26606"/>
          <ac:picMkLst>
            <pc:docMk/>
            <pc:sldMk cId="2905261300" sldId="258"/>
            <ac:picMk id="16" creationId="{E18E8FCF-29A1-414C-8A45-614030087BC3}"/>
          </ac:picMkLst>
        </pc:picChg>
        <pc:picChg chg="add del">
          <ac:chgData name="ruma begum" userId="fe22954617e66504" providerId="LiveId" clId="{B165CD8A-650D-4EF7-A5A9-29B973BD3C72}" dt="2024-11-24T22:30:19.401" v="709" actId="26606"/>
          <ac:picMkLst>
            <pc:docMk/>
            <pc:sldMk cId="2905261300" sldId="258"/>
            <ac:picMk id="26" creationId="{B502DADA-1E17-4CC2-9344-C63314F17663}"/>
          </ac:picMkLst>
        </pc:picChg>
        <pc:picChg chg="add del">
          <ac:chgData name="ruma begum" userId="fe22954617e66504" providerId="LiveId" clId="{B165CD8A-650D-4EF7-A5A9-29B973BD3C72}" dt="2024-11-24T22:30:13.511" v="706" actId="26606"/>
          <ac:picMkLst>
            <pc:docMk/>
            <pc:sldMk cId="2905261300" sldId="258"/>
            <ac:picMk id="33" creationId="{B502DADA-1E17-4CC2-9344-C63314F17663}"/>
          </ac:picMkLst>
        </pc:picChg>
        <pc:picChg chg="add del">
          <ac:chgData name="ruma begum" userId="fe22954617e66504" providerId="LiveId" clId="{B165CD8A-650D-4EF7-A5A9-29B973BD3C72}" dt="2024-11-24T22:30:19.365" v="708" actId="26606"/>
          <ac:picMkLst>
            <pc:docMk/>
            <pc:sldMk cId="2905261300" sldId="258"/>
            <ac:picMk id="35" creationId="{5C9A4BB2-195A-4F1E-A6F6-0062FEC8E26D}"/>
          </ac:picMkLst>
        </pc:picChg>
        <pc:picChg chg="add del">
          <ac:chgData name="ruma begum" userId="fe22954617e66504" providerId="LiveId" clId="{B165CD8A-650D-4EF7-A5A9-29B973BD3C72}" dt="2024-11-24T22:30:19.365" v="708" actId="26606"/>
          <ac:picMkLst>
            <pc:docMk/>
            <pc:sldMk cId="2905261300" sldId="258"/>
            <ac:picMk id="41" creationId="{C3984C41-E3F3-4E93-82C6-D03C54DEBBB3}"/>
          </ac:picMkLst>
        </pc:picChg>
        <pc:picChg chg="add del">
          <ac:chgData name="ruma begum" userId="fe22954617e66504" providerId="LiveId" clId="{B165CD8A-650D-4EF7-A5A9-29B973BD3C72}" dt="2024-11-24T22:30:40.084" v="710" actId="26606"/>
          <ac:picMkLst>
            <pc:docMk/>
            <pc:sldMk cId="2905261300" sldId="258"/>
            <ac:picMk id="48" creationId="{14043B93-31EA-42C9-A52B-7B10135FCB7F}"/>
          </ac:picMkLst>
        </pc:picChg>
        <pc:picChg chg="add del">
          <ac:chgData name="ruma begum" userId="fe22954617e66504" providerId="LiveId" clId="{B165CD8A-650D-4EF7-A5A9-29B973BD3C72}" dt="2024-11-24T22:30:40.084" v="710" actId="26606"/>
          <ac:picMkLst>
            <pc:docMk/>
            <pc:sldMk cId="2905261300" sldId="258"/>
            <ac:picMk id="53" creationId="{374CBFC4-E02A-4F3E-AB09-DAD63A764C16}"/>
          </ac:picMkLst>
        </pc:picChg>
        <pc:picChg chg="add del">
          <ac:chgData name="ruma begum" userId="fe22954617e66504" providerId="LiveId" clId="{B165CD8A-650D-4EF7-A5A9-29B973BD3C72}" dt="2024-11-24T22:30:52.345" v="712" actId="26606"/>
          <ac:picMkLst>
            <pc:docMk/>
            <pc:sldMk cId="2905261300" sldId="258"/>
            <ac:picMk id="60" creationId="{B502DADA-1E17-4CC2-9344-C63314F17663}"/>
          </ac:picMkLst>
        </pc:picChg>
        <pc:picChg chg="add del">
          <ac:chgData name="ruma begum" userId="fe22954617e66504" providerId="LiveId" clId="{B165CD8A-650D-4EF7-A5A9-29B973BD3C72}" dt="2024-11-26T10:25:22.989" v="1142"/>
          <ac:picMkLst>
            <pc:docMk/>
            <pc:sldMk cId="2905261300" sldId="258"/>
            <ac:picMk id="67" creationId="{4B0E1570-C6E8-49B6-A377-07EB44A368D0}"/>
          </ac:picMkLst>
        </pc:picChg>
        <pc:cxnChg chg="add del">
          <ac:chgData name="ruma begum" userId="fe22954617e66504" providerId="LiveId" clId="{B165CD8A-650D-4EF7-A5A9-29B973BD3C72}" dt="2024-11-24T22:29:38.371" v="699" actId="26606"/>
          <ac:cxnSpMkLst>
            <pc:docMk/>
            <pc:sldMk cId="2905261300" sldId="258"/>
            <ac:cxnSpMk id="23" creationId="{967AD205-74A9-416E-A9D4-1F38AD6AB1BE}"/>
          </ac:cxnSpMkLst>
        </pc:cxnChg>
        <pc:cxnChg chg="add del">
          <ac:chgData name="ruma begum" userId="fe22954617e66504" providerId="LiveId" clId="{B165CD8A-650D-4EF7-A5A9-29B973BD3C72}" dt="2024-11-24T22:30:19.365" v="708" actId="26606"/>
          <ac:cxnSpMkLst>
            <pc:docMk/>
            <pc:sldMk cId="2905261300" sldId="258"/>
            <ac:cxnSpMk id="43" creationId="{754D7E5B-72A1-4B0F-9BDB-EE3972B2F3AB}"/>
          </ac:cxnSpMkLst>
        </pc:cxnChg>
        <pc:cxnChg chg="add del">
          <ac:chgData name="ruma begum" userId="fe22954617e66504" providerId="LiveId" clId="{B165CD8A-650D-4EF7-A5A9-29B973BD3C72}" dt="2024-11-24T22:30:40.084" v="710" actId="26606"/>
          <ac:cxnSpMkLst>
            <pc:docMk/>
            <pc:sldMk cId="2905261300" sldId="258"/>
            <ac:cxnSpMk id="45" creationId="{170F181A-95DA-4251-AC11-0C9302264E66}"/>
          </ac:cxnSpMkLst>
        </pc:cxnChg>
      </pc:sldChg>
      <pc:sldChg chg="addSp delSp modSp add del mod setBg delDesignElem">
        <pc:chgData name="ruma begum" userId="fe22954617e66504" providerId="LiveId" clId="{B165CD8A-650D-4EF7-A5A9-29B973BD3C72}" dt="2024-11-27T12:45:42.214" v="3591" actId="47"/>
        <pc:sldMkLst>
          <pc:docMk/>
          <pc:sldMk cId="344145080" sldId="259"/>
        </pc:sldMkLst>
        <pc:spChg chg="mod">
          <ac:chgData name="ruma begum" userId="fe22954617e66504" providerId="LiveId" clId="{B165CD8A-650D-4EF7-A5A9-29B973BD3C72}" dt="2024-11-26T10:23:51.959" v="1124" actId="26606"/>
          <ac:spMkLst>
            <pc:docMk/>
            <pc:sldMk cId="344145080" sldId="259"/>
            <ac:spMk id="2" creationId="{C718EBEF-08E0-DADB-5E5F-59499DE51025}"/>
          </ac:spMkLst>
        </pc:spChg>
        <pc:spChg chg="add del">
          <ac:chgData name="ruma begum" userId="fe22954617e66504" providerId="LiveId" clId="{B165CD8A-650D-4EF7-A5A9-29B973BD3C72}" dt="2024-11-26T10:25:22.989" v="1142"/>
          <ac:spMkLst>
            <pc:docMk/>
            <pc:sldMk cId="344145080" sldId="259"/>
            <ac:spMk id="11" creationId="{86F828BE-4D4E-43F9-AC35-0209B5190C05}"/>
          </ac:spMkLst>
        </pc:spChg>
        <pc:spChg chg="add del">
          <ac:chgData name="ruma begum" userId="fe22954617e66504" providerId="LiveId" clId="{B165CD8A-650D-4EF7-A5A9-29B973BD3C72}" dt="2024-11-26T10:25:22.989" v="1142"/>
          <ac:spMkLst>
            <pc:docMk/>
            <pc:sldMk cId="344145080" sldId="259"/>
            <ac:spMk id="17" creationId="{D3F196F4-A988-40DF-899A-EC29C422142B}"/>
          </ac:spMkLst>
        </pc:spChg>
        <pc:spChg chg="add del">
          <ac:chgData name="ruma begum" userId="fe22954617e66504" providerId="LiveId" clId="{B165CD8A-650D-4EF7-A5A9-29B973BD3C72}" dt="2024-11-26T10:25:22.989" v="1142"/>
          <ac:spMkLst>
            <pc:docMk/>
            <pc:sldMk cId="344145080" sldId="259"/>
            <ac:spMk id="19" creationId="{4B8B3238-C65F-4148-9B84-4D22282CFA6E}"/>
          </ac:spMkLst>
        </pc:spChg>
        <pc:spChg chg="add del">
          <ac:chgData name="ruma begum" userId="fe22954617e66504" providerId="LiveId" clId="{B165CD8A-650D-4EF7-A5A9-29B973BD3C72}" dt="2024-11-24T22:29:05.152" v="696"/>
          <ac:spMkLst>
            <pc:docMk/>
            <pc:sldMk cId="344145080" sldId="259"/>
            <ac:spMk id="30" creationId="{ECC07320-C2CA-4E29-8481-9D9E143C7788}"/>
          </ac:spMkLst>
        </pc:spChg>
        <pc:spChg chg="add del">
          <ac:chgData name="ruma begum" userId="fe22954617e66504" providerId="LiveId" clId="{B165CD8A-650D-4EF7-A5A9-29B973BD3C72}" dt="2024-11-24T22:29:05.152" v="696"/>
          <ac:spMkLst>
            <pc:docMk/>
            <pc:sldMk cId="344145080" sldId="259"/>
            <ac:spMk id="36" creationId="{178FB36B-5BFE-42CA-BC60-1115E0D95EEC}"/>
          </ac:spMkLst>
        </pc:spChg>
        <pc:picChg chg="add mod">
          <ac:chgData name="ruma begum" userId="fe22954617e66504" providerId="LiveId" clId="{B165CD8A-650D-4EF7-A5A9-29B973BD3C72}" dt="2024-11-27T12:45:40.339" v="3590" actId="1076"/>
          <ac:picMkLst>
            <pc:docMk/>
            <pc:sldMk cId="344145080" sldId="259"/>
            <ac:picMk id="3" creationId="{4B0AA4DB-8424-9D06-430A-5423978185D3}"/>
          </ac:picMkLst>
        </pc:picChg>
        <pc:picChg chg="mod ord">
          <ac:chgData name="ruma begum" userId="fe22954617e66504" providerId="LiveId" clId="{B165CD8A-650D-4EF7-A5A9-29B973BD3C72}" dt="2024-11-26T10:23:51.959" v="1124" actId="26606"/>
          <ac:picMkLst>
            <pc:docMk/>
            <pc:sldMk cId="344145080" sldId="259"/>
            <ac:picMk id="4" creationId="{09AA99A0-25CA-0C1E-F36D-D51FA9E5EA31}"/>
          </ac:picMkLst>
        </pc:picChg>
        <pc:picChg chg="add mod">
          <ac:chgData name="ruma begum" userId="fe22954617e66504" providerId="LiveId" clId="{B165CD8A-650D-4EF7-A5A9-29B973BD3C72}" dt="2024-11-26T10:27:32.978" v="1173" actId="1076"/>
          <ac:picMkLst>
            <pc:docMk/>
            <pc:sldMk cId="344145080" sldId="259"/>
            <ac:picMk id="5" creationId="{B164B466-8B0A-23D7-584C-69017A5E6F28}"/>
          </ac:picMkLst>
        </pc:picChg>
        <pc:picChg chg="add mod">
          <ac:chgData name="ruma begum" userId="fe22954617e66504" providerId="LiveId" clId="{B165CD8A-650D-4EF7-A5A9-29B973BD3C72}" dt="2024-11-26T10:24:25.807" v="1129" actId="1076"/>
          <ac:picMkLst>
            <pc:docMk/>
            <pc:sldMk cId="344145080" sldId="259"/>
            <ac:picMk id="6" creationId="{88A30130-8785-DD89-E48B-195C7904A65A}"/>
          </ac:picMkLst>
        </pc:picChg>
        <pc:picChg chg="add mod">
          <ac:chgData name="ruma begum" userId="fe22954617e66504" providerId="LiveId" clId="{B165CD8A-650D-4EF7-A5A9-29B973BD3C72}" dt="2024-11-26T10:27:31.066" v="1172" actId="1076"/>
          <ac:picMkLst>
            <pc:docMk/>
            <pc:sldMk cId="344145080" sldId="259"/>
            <ac:picMk id="7" creationId="{09AE4EBB-FD7F-20D8-EB37-6C7BD8DA1F52}"/>
          </ac:picMkLst>
        </pc:picChg>
        <pc:picChg chg="add del">
          <ac:chgData name="ruma begum" userId="fe22954617e66504" providerId="LiveId" clId="{B165CD8A-650D-4EF7-A5A9-29B973BD3C72}" dt="2024-11-26T10:25:22.989" v="1142"/>
          <ac:picMkLst>
            <pc:docMk/>
            <pc:sldMk cId="344145080" sldId="259"/>
            <ac:picMk id="9" creationId="{E8690AC4-C9C4-4944-A98C-B1D32992D60B}"/>
          </ac:picMkLst>
        </pc:picChg>
        <pc:picChg chg="add del">
          <ac:chgData name="ruma begum" userId="fe22954617e66504" providerId="LiveId" clId="{B165CD8A-650D-4EF7-A5A9-29B973BD3C72}" dt="2024-11-26T10:25:22.989" v="1142"/>
          <ac:picMkLst>
            <pc:docMk/>
            <pc:sldMk cId="344145080" sldId="259"/>
            <ac:picMk id="15" creationId="{C821979E-9A93-4880-80B5-D60B75C19185}"/>
          </ac:picMkLst>
        </pc:picChg>
        <pc:picChg chg="add del">
          <ac:chgData name="ruma begum" userId="fe22954617e66504" providerId="LiveId" clId="{B165CD8A-650D-4EF7-A5A9-29B973BD3C72}" dt="2024-11-26T10:25:22.989" v="1142"/>
          <ac:picMkLst>
            <pc:docMk/>
            <pc:sldMk cId="344145080" sldId="259"/>
            <ac:picMk id="21" creationId="{CFDC6AB1-03A5-4D20-ACE0-4957616E748C}"/>
          </ac:picMkLst>
        </pc:picChg>
        <pc:cxnChg chg="add del">
          <ac:chgData name="ruma begum" userId="fe22954617e66504" providerId="LiveId" clId="{B165CD8A-650D-4EF7-A5A9-29B973BD3C72}" dt="2024-11-26T10:25:22.989" v="1142"/>
          <ac:cxnSpMkLst>
            <pc:docMk/>
            <pc:sldMk cId="344145080" sldId="259"/>
            <ac:cxnSpMk id="13" creationId="{10BAB604-20D4-431F-ADD8-754BB7992A43}"/>
          </ac:cxnSpMkLst>
        </pc:cxnChg>
        <pc:cxnChg chg="add del">
          <ac:chgData name="ruma begum" userId="fe22954617e66504" providerId="LiveId" clId="{B165CD8A-650D-4EF7-A5A9-29B973BD3C72}" dt="2024-11-26T10:25:22.989" v="1142"/>
          <ac:cxnSpMkLst>
            <pc:docMk/>
            <pc:sldMk cId="344145080" sldId="259"/>
            <ac:cxnSpMk id="23" creationId="{EB77A0BE-690A-4522-A429-39E717A173A5}"/>
          </ac:cxnSpMkLst>
        </pc:cxnChg>
      </pc:sldChg>
      <pc:sldChg chg="addSp delSp modSp new mod setBg">
        <pc:chgData name="ruma begum" userId="fe22954617e66504" providerId="LiveId" clId="{B165CD8A-650D-4EF7-A5A9-29B973BD3C72}" dt="2024-11-27T02:27:55.806" v="3315" actId="478"/>
        <pc:sldMkLst>
          <pc:docMk/>
          <pc:sldMk cId="3866567166" sldId="260"/>
        </pc:sldMkLst>
        <pc:spChg chg="del">
          <ac:chgData name="ruma begum" userId="fe22954617e66504" providerId="LiveId" clId="{B165CD8A-650D-4EF7-A5A9-29B973BD3C72}" dt="2024-11-24T21:25:19.144" v="2" actId="478"/>
          <ac:spMkLst>
            <pc:docMk/>
            <pc:sldMk cId="3866567166" sldId="260"/>
            <ac:spMk id="2" creationId="{8A8205A9-0C99-0CA2-C4E2-6AB6D81C8FE4}"/>
          </ac:spMkLst>
        </pc:spChg>
        <pc:spChg chg="del">
          <ac:chgData name="ruma begum" userId="fe22954617e66504" providerId="LiveId" clId="{B165CD8A-650D-4EF7-A5A9-29B973BD3C72}" dt="2024-11-24T21:25:22.597" v="3" actId="478"/>
          <ac:spMkLst>
            <pc:docMk/>
            <pc:sldMk cId="3866567166" sldId="260"/>
            <ac:spMk id="3" creationId="{6699AD0B-D6BB-07C4-3024-848967850266}"/>
          </ac:spMkLst>
        </pc:spChg>
        <pc:spChg chg="add del mod">
          <ac:chgData name="ruma begum" userId="fe22954617e66504" providerId="LiveId" clId="{B165CD8A-650D-4EF7-A5A9-29B973BD3C72}" dt="2024-11-27T02:27:54.496" v="3314" actId="26606"/>
          <ac:spMkLst>
            <pc:docMk/>
            <pc:sldMk cId="3866567166" sldId="260"/>
            <ac:spMk id="5" creationId="{268321A0-52F6-DE02-9F48-8A4AAF4E77F1}"/>
          </ac:spMkLst>
        </pc:spChg>
        <pc:spChg chg="add del">
          <ac:chgData name="ruma begum" userId="fe22954617e66504" providerId="LiveId" clId="{B165CD8A-650D-4EF7-A5A9-29B973BD3C72}" dt="2024-11-27T02:27:48.157" v="3310" actId="26606"/>
          <ac:spMkLst>
            <pc:docMk/>
            <pc:sldMk cId="3866567166" sldId="260"/>
            <ac:spMk id="13" creationId="{27427488-068E-4B55-AC8D-CD070B8CD46D}"/>
          </ac:spMkLst>
        </pc:spChg>
        <pc:spChg chg="add del">
          <ac:chgData name="ruma begum" userId="fe22954617e66504" providerId="LiveId" clId="{B165CD8A-650D-4EF7-A5A9-29B973BD3C72}" dt="2024-11-27T02:27:48.157" v="3310" actId="26606"/>
          <ac:spMkLst>
            <pc:docMk/>
            <pc:sldMk cId="3866567166" sldId="260"/>
            <ac:spMk id="19" creationId="{7E13C525-8EE3-4288-848F-C9B2A174F22B}"/>
          </ac:spMkLst>
        </pc:spChg>
        <pc:spChg chg="add del">
          <ac:chgData name="ruma begum" userId="fe22954617e66504" providerId="LiveId" clId="{B165CD8A-650D-4EF7-A5A9-29B973BD3C72}" dt="2024-11-27T02:27:48.157" v="3310" actId="26606"/>
          <ac:spMkLst>
            <pc:docMk/>
            <pc:sldMk cId="3866567166" sldId="260"/>
            <ac:spMk id="21" creationId="{A20AF199-99C2-4569-9CAF-24514AE5E82A}"/>
          </ac:spMkLst>
        </pc:spChg>
        <pc:spChg chg="add del">
          <ac:chgData name="ruma begum" userId="fe22954617e66504" providerId="LiveId" clId="{B165CD8A-650D-4EF7-A5A9-29B973BD3C72}" dt="2024-11-27T02:27:53.013" v="3312" actId="26606"/>
          <ac:spMkLst>
            <pc:docMk/>
            <pc:sldMk cId="3866567166" sldId="260"/>
            <ac:spMk id="25" creationId="{E22359E4-350C-4B4C-903D-CD1B2BA31BC6}"/>
          </ac:spMkLst>
        </pc:spChg>
        <pc:spChg chg="add del">
          <ac:chgData name="ruma begum" userId="fe22954617e66504" providerId="LiveId" clId="{B165CD8A-650D-4EF7-A5A9-29B973BD3C72}" dt="2024-11-27T02:27:53.013" v="3312" actId="26606"/>
          <ac:spMkLst>
            <pc:docMk/>
            <pc:sldMk cId="3866567166" sldId="260"/>
            <ac:spMk id="29" creationId="{CB5FC5A2-E1DC-4DFE-9837-1EA5E869A90B}"/>
          </ac:spMkLst>
        </pc:spChg>
        <pc:grpChg chg="add del">
          <ac:chgData name="ruma begum" userId="fe22954617e66504" providerId="LiveId" clId="{B165CD8A-650D-4EF7-A5A9-29B973BD3C72}" dt="2024-11-27T02:27:48.157" v="3310" actId="26606"/>
          <ac:grpSpMkLst>
            <pc:docMk/>
            <pc:sldMk cId="3866567166" sldId="260"/>
            <ac:grpSpMk id="15" creationId="{D77C2DC4-03FC-4BF3-9F66-E9A3066EE468}"/>
          </ac:grpSpMkLst>
        </pc:grpChg>
        <pc:grpChg chg="add del">
          <ac:chgData name="ruma begum" userId="fe22954617e66504" providerId="LiveId" clId="{B165CD8A-650D-4EF7-A5A9-29B973BD3C72}" dt="2024-11-27T02:27:53.013" v="3312" actId="26606"/>
          <ac:grpSpMkLst>
            <pc:docMk/>
            <pc:sldMk cId="3866567166" sldId="260"/>
            <ac:grpSpMk id="26" creationId="{D2A542E6-1924-4FE2-89D1-3CB19468C1F6}"/>
          </ac:grpSpMkLst>
        </pc:grpChg>
        <pc:grpChg chg="add del">
          <ac:chgData name="ruma begum" userId="fe22954617e66504" providerId="LiveId" clId="{B165CD8A-650D-4EF7-A5A9-29B973BD3C72}" dt="2024-11-27T02:27:53.013" v="3312" actId="26606"/>
          <ac:grpSpMkLst>
            <pc:docMk/>
            <pc:sldMk cId="3866567166" sldId="260"/>
            <ac:grpSpMk id="30" creationId="{72024ACE-D556-4A21-9B17-7CA3E82DA45F}"/>
          </ac:grpSpMkLst>
        </pc:grpChg>
        <pc:graphicFrameChg chg="add del">
          <ac:chgData name="ruma begum" userId="fe22954617e66504" providerId="LiveId" clId="{B165CD8A-650D-4EF7-A5A9-29B973BD3C72}" dt="2024-11-24T21:31:05.544" v="29" actId="26606"/>
          <ac:graphicFrameMkLst>
            <pc:docMk/>
            <pc:sldMk cId="3866567166" sldId="260"/>
            <ac:graphicFrameMk id="7" creationId="{EA6470AB-2DBC-474F-9B43-FA9B1C2F8108}"/>
          </ac:graphicFrameMkLst>
        </pc:graphicFrameChg>
        <pc:graphicFrameChg chg="add del mod modGraphic">
          <ac:chgData name="ruma begum" userId="fe22954617e66504" providerId="LiveId" clId="{B165CD8A-650D-4EF7-A5A9-29B973BD3C72}" dt="2024-11-27T02:27:54.496" v="3314" actId="26606"/>
          <ac:graphicFrameMkLst>
            <pc:docMk/>
            <pc:sldMk cId="3866567166" sldId="260"/>
            <ac:graphicFrameMk id="8" creationId="{4768A88A-6ADF-3529-5841-9589B66783D4}"/>
          </ac:graphicFrameMkLst>
        </pc:graphicFrameChg>
        <pc:picChg chg="add mod">
          <ac:chgData name="ruma begum" userId="fe22954617e66504" providerId="LiveId" clId="{B165CD8A-650D-4EF7-A5A9-29B973BD3C72}" dt="2024-11-27T02:27:53.677" v="3313" actId="1076"/>
          <ac:picMkLst>
            <pc:docMk/>
            <pc:sldMk cId="3866567166" sldId="260"/>
            <ac:picMk id="2" creationId="{AEB1FA48-E5C4-F9B7-B584-E13EB818EFCA}"/>
          </ac:picMkLst>
        </pc:picChg>
        <pc:picChg chg="add del mod">
          <ac:chgData name="ruma begum" userId="fe22954617e66504" providerId="LiveId" clId="{B165CD8A-650D-4EF7-A5A9-29B973BD3C72}" dt="2024-11-27T02:27:55.806" v="3315" actId="478"/>
          <ac:picMkLst>
            <pc:docMk/>
            <pc:sldMk cId="3866567166" sldId="260"/>
            <ac:picMk id="4" creationId="{A2B06B51-4D3E-2659-E536-8DDF88C11321}"/>
          </ac:picMkLst>
        </pc:picChg>
      </pc:sldChg>
      <pc:sldChg chg="addSp delSp modSp new mod setBg delDesignElem">
        <pc:chgData name="ruma begum" userId="fe22954617e66504" providerId="LiveId" clId="{B165CD8A-650D-4EF7-A5A9-29B973BD3C72}" dt="2024-12-02T22:27:29.927" v="7080" actId="20577"/>
        <pc:sldMkLst>
          <pc:docMk/>
          <pc:sldMk cId="4003780679" sldId="261"/>
        </pc:sldMkLst>
        <pc:spChg chg="mod">
          <ac:chgData name="ruma begum" userId="fe22954617e66504" providerId="LiveId" clId="{B165CD8A-650D-4EF7-A5A9-29B973BD3C72}" dt="2024-11-25T01:39:26.101" v="870" actId="14100"/>
          <ac:spMkLst>
            <pc:docMk/>
            <pc:sldMk cId="4003780679" sldId="261"/>
            <ac:spMk id="2" creationId="{915672AE-92D3-4B78-1DA2-02BBBE58792C}"/>
          </ac:spMkLst>
        </pc:spChg>
        <pc:spChg chg="add del mod">
          <ac:chgData name="ruma begum" userId="fe22954617e66504" providerId="LiveId" clId="{B165CD8A-650D-4EF7-A5A9-29B973BD3C72}" dt="2024-11-24T21:58:56.962" v="531" actId="26606"/>
          <ac:spMkLst>
            <pc:docMk/>
            <pc:sldMk cId="4003780679" sldId="261"/>
            <ac:spMk id="3" creationId="{5E6FDF1F-8412-2B9D-40BD-495E063A22CE}"/>
          </ac:spMkLst>
        </pc:spChg>
        <pc:spChg chg="add del">
          <ac:chgData name="ruma begum" userId="fe22954617e66504" providerId="LiveId" clId="{B165CD8A-650D-4EF7-A5A9-29B973BD3C72}" dt="2024-11-24T21:58:43.328" v="528" actId="26606"/>
          <ac:spMkLst>
            <pc:docMk/>
            <pc:sldMk cId="4003780679" sldId="261"/>
            <ac:spMk id="8" creationId="{327D73B4-9F5C-4A64-A179-51B9500CB8B5}"/>
          </ac:spMkLst>
        </pc:spChg>
        <pc:spChg chg="add del">
          <ac:chgData name="ruma begum" userId="fe22954617e66504" providerId="LiveId" clId="{B165CD8A-650D-4EF7-A5A9-29B973BD3C72}" dt="2024-11-24T21:57:35.861" v="516" actId="26606"/>
          <ac:spMkLst>
            <pc:docMk/>
            <pc:sldMk cId="4003780679" sldId="261"/>
            <ac:spMk id="9" creationId="{BACC6370-2D7E-4714-9D71-7542949D7D5D}"/>
          </ac:spMkLst>
        </pc:spChg>
        <pc:spChg chg="add del">
          <ac:chgData name="ruma begum" userId="fe22954617e66504" providerId="LiveId" clId="{B165CD8A-650D-4EF7-A5A9-29B973BD3C72}" dt="2024-11-24T21:58:06.664" v="520" actId="26606"/>
          <ac:spMkLst>
            <pc:docMk/>
            <pc:sldMk cId="4003780679" sldId="261"/>
            <ac:spMk id="10" creationId="{B50AB553-2A96-4A92-96F2-93548E096954}"/>
          </ac:spMkLst>
        </pc:spChg>
        <pc:spChg chg="add del">
          <ac:chgData name="ruma begum" userId="fe22954617e66504" providerId="LiveId" clId="{B165CD8A-650D-4EF7-A5A9-29B973BD3C72}" dt="2024-11-24T21:57:35.861" v="516" actId="26606"/>
          <ac:spMkLst>
            <pc:docMk/>
            <pc:sldMk cId="4003780679" sldId="261"/>
            <ac:spMk id="11" creationId="{256B2C21-A230-48C0-8DF1-C46611373C44}"/>
          </ac:spMkLst>
        </pc:spChg>
        <pc:spChg chg="add del">
          <ac:chgData name="ruma begum" userId="fe22954617e66504" providerId="LiveId" clId="{B165CD8A-650D-4EF7-A5A9-29B973BD3C72}" dt="2024-11-24T21:58:43.328" v="528" actId="26606"/>
          <ac:spMkLst>
            <pc:docMk/>
            <pc:sldMk cId="4003780679" sldId="261"/>
            <ac:spMk id="12" creationId="{6CB927A4-E432-4310-9CD5-E89FF5063179}"/>
          </ac:spMkLst>
        </pc:spChg>
        <pc:spChg chg="add del">
          <ac:chgData name="ruma begum" userId="fe22954617e66504" providerId="LiveId" clId="{B165CD8A-650D-4EF7-A5A9-29B973BD3C72}" dt="2024-11-24T21:57:35.861" v="516" actId="26606"/>
          <ac:spMkLst>
            <pc:docMk/>
            <pc:sldMk cId="4003780679" sldId="261"/>
            <ac:spMk id="13" creationId="{3847E18C-932D-4C95-AABA-FEC7C9499AD7}"/>
          </ac:spMkLst>
        </pc:spChg>
        <pc:spChg chg="add del">
          <ac:chgData name="ruma begum" userId="fe22954617e66504" providerId="LiveId" clId="{B165CD8A-650D-4EF7-A5A9-29B973BD3C72}" dt="2024-11-24T21:58:43.328" v="528" actId="26606"/>
          <ac:spMkLst>
            <pc:docMk/>
            <pc:sldMk cId="4003780679" sldId="261"/>
            <ac:spMk id="14" creationId="{1453BF6C-B012-48B7-B4E8-6D7AC7C27D02}"/>
          </ac:spMkLst>
        </pc:spChg>
        <pc:spChg chg="add del">
          <ac:chgData name="ruma begum" userId="fe22954617e66504" providerId="LiveId" clId="{B165CD8A-650D-4EF7-A5A9-29B973BD3C72}" dt="2024-11-24T21:57:35.861" v="516" actId="26606"/>
          <ac:spMkLst>
            <pc:docMk/>
            <pc:sldMk cId="4003780679" sldId="261"/>
            <ac:spMk id="15" creationId="{3150CB11-0C61-439E-910F-5787759E72A0}"/>
          </ac:spMkLst>
        </pc:spChg>
        <pc:spChg chg="add del">
          <ac:chgData name="ruma begum" userId="fe22954617e66504" providerId="LiveId" clId="{B165CD8A-650D-4EF7-A5A9-29B973BD3C72}" dt="2024-11-24T21:58:43.328" v="528" actId="26606"/>
          <ac:spMkLst>
            <pc:docMk/>
            <pc:sldMk cId="4003780679" sldId="261"/>
            <ac:spMk id="16" creationId="{E3020543-B24B-4EC4-8FFC-8DD88EEA91A8}"/>
          </ac:spMkLst>
        </pc:spChg>
        <pc:spChg chg="add del">
          <ac:chgData name="ruma begum" userId="fe22954617e66504" providerId="LiveId" clId="{B165CD8A-650D-4EF7-A5A9-29B973BD3C72}" dt="2024-11-24T21:57:35.861" v="516" actId="26606"/>
          <ac:spMkLst>
            <pc:docMk/>
            <pc:sldMk cId="4003780679" sldId="261"/>
            <ac:spMk id="17" creationId="{43F8A58B-5155-44CE-A5FF-7647B47D0A7A}"/>
          </ac:spMkLst>
        </pc:spChg>
        <pc:spChg chg="add del">
          <ac:chgData name="ruma begum" userId="fe22954617e66504" providerId="LiveId" clId="{B165CD8A-650D-4EF7-A5A9-29B973BD3C72}" dt="2024-11-24T21:57:35.861" v="516" actId="26606"/>
          <ac:spMkLst>
            <pc:docMk/>
            <pc:sldMk cId="4003780679" sldId="261"/>
            <ac:spMk id="19" creationId="{443F2ACA-E6D6-4028-82DD-F03C262D5DE6}"/>
          </ac:spMkLst>
        </pc:spChg>
        <pc:spChg chg="add del">
          <ac:chgData name="ruma begum" userId="fe22954617e66504" providerId="LiveId" clId="{B165CD8A-650D-4EF7-A5A9-29B973BD3C72}" dt="2024-11-24T21:57:52.547" v="518" actId="26606"/>
          <ac:spMkLst>
            <pc:docMk/>
            <pc:sldMk cId="4003780679" sldId="261"/>
            <ac:spMk id="21" creationId="{2E442304-DDBD-4F7B-8017-36BCC863FB40}"/>
          </ac:spMkLst>
        </pc:spChg>
        <pc:spChg chg="add del">
          <ac:chgData name="ruma begum" userId="fe22954617e66504" providerId="LiveId" clId="{B165CD8A-650D-4EF7-A5A9-29B973BD3C72}" dt="2024-11-24T21:57:52.547" v="518" actId="26606"/>
          <ac:spMkLst>
            <pc:docMk/>
            <pc:sldMk cId="4003780679" sldId="261"/>
            <ac:spMk id="22" creationId="{5E107275-3853-46FD-A241-DE4355A42675}"/>
          </ac:spMkLst>
        </pc:spChg>
        <pc:spChg chg="add del">
          <ac:chgData name="ruma begum" userId="fe22954617e66504" providerId="LiveId" clId="{B165CD8A-650D-4EF7-A5A9-29B973BD3C72}" dt="2024-11-24T21:58:12.555" v="522" actId="26606"/>
          <ac:spMkLst>
            <pc:docMk/>
            <pc:sldMk cId="4003780679" sldId="261"/>
            <ac:spMk id="28" creationId="{BACC6370-2D7E-4714-9D71-7542949D7D5D}"/>
          </ac:spMkLst>
        </pc:spChg>
        <pc:spChg chg="add del">
          <ac:chgData name="ruma begum" userId="fe22954617e66504" providerId="LiveId" clId="{B165CD8A-650D-4EF7-A5A9-29B973BD3C72}" dt="2024-11-24T21:58:12.555" v="522" actId="26606"/>
          <ac:spMkLst>
            <pc:docMk/>
            <pc:sldMk cId="4003780679" sldId="261"/>
            <ac:spMk id="29" creationId="{256B2C21-A230-48C0-8DF1-C46611373C44}"/>
          </ac:spMkLst>
        </pc:spChg>
        <pc:spChg chg="add del">
          <ac:chgData name="ruma begum" userId="fe22954617e66504" providerId="LiveId" clId="{B165CD8A-650D-4EF7-A5A9-29B973BD3C72}" dt="2024-11-24T21:58:12.555" v="522" actId="26606"/>
          <ac:spMkLst>
            <pc:docMk/>
            <pc:sldMk cId="4003780679" sldId="261"/>
            <ac:spMk id="30" creationId="{3847E18C-932D-4C95-AABA-FEC7C9499AD7}"/>
          </ac:spMkLst>
        </pc:spChg>
        <pc:spChg chg="add del">
          <ac:chgData name="ruma begum" userId="fe22954617e66504" providerId="LiveId" clId="{B165CD8A-650D-4EF7-A5A9-29B973BD3C72}" dt="2024-11-24T21:58:12.555" v="522" actId="26606"/>
          <ac:spMkLst>
            <pc:docMk/>
            <pc:sldMk cId="4003780679" sldId="261"/>
            <ac:spMk id="31" creationId="{3150CB11-0C61-439E-910F-5787759E72A0}"/>
          </ac:spMkLst>
        </pc:spChg>
        <pc:spChg chg="add del">
          <ac:chgData name="ruma begum" userId="fe22954617e66504" providerId="LiveId" clId="{B165CD8A-650D-4EF7-A5A9-29B973BD3C72}" dt="2024-11-24T21:58:12.555" v="522" actId="26606"/>
          <ac:spMkLst>
            <pc:docMk/>
            <pc:sldMk cId="4003780679" sldId="261"/>
            <ac:spMk id="32" creationId="{43F8A58B-5155-44CE-A5FF-7647B47D0A7A}"/>
          </ac:spMkLst>
        </pc:spChg>
        <pc:spChg chg="add del">
          <ac:chgData name="ruma begum" userId="fe22954617e66504" providerId="LiveId" clId="{B165CD8A-650D-4EF7-A5A9-29B973BD3C72}" dt="2024-11-24T21:58:12.555" v="522" actId="26606"/>
          <ac:spMkLst>
            <pc:docMk/>
            <pc:sldMk cId="4003780679" sldId="261"/>
            <ac:spMk id="33" creationId="{443F2ACA-E6D6-4028-82DD-F03C262D5DE6}"/>
          </ac:spMkLst>
        </pc:spChg>
        <pc:spChg chg="add del">
          <ac:chgData name="ruma begum" userId="fe22954617e66504" providerId="LiveId" clId="{B165CD8A-650D-4EF7-A5A9-29B973BD3C72}" dt="2024-11-24T21:58:22.223" v="524" actId="26606"/>
          <ac:spMkLst>
            <pc:docMk/>
            <pc:sldMk cId="4003780679" sldId="261"/>
            <ac:spMk id="36" creationId="{2E442304-DDBD-4F7B-8017-36BCC863FB40}"/>
          </ac:spMkLst>
        </pc:spChg>
        <pc:spChg chg="add del">
          <ac:chgData name="ruma begum" userId="fe22954617e66504" providerId="LiveId" clId="{B165CD8A-650D-4EF7-A5A9-29B973BD3C72}" dt="2024-11-24T21:58:22.223" v="524" actId="26606"/>
          <ac:spMkLst>
            <pc:docMk/>
            <pc:sldMk cId="4003780679" sldId="261"/>
            <ac:spMk id="37" creationId="{5E107275-3853-46FD-A241-DE4355A42675}"/>
          </ac:spMkLst>
        </pc:spChg>
        <pc:spChg chg="add del">
          <ac:chgData name="ruma begum" userId="fe22954617e66504" providerId="LiveId" clId="{B165CD8A-650D-4EF7-A5A9-29B973BD3C72}" dt="2024-11-24T21:58:37.214" v="526" actId="26606"/>
          <ac:spMkLst>
            <pc:docMk/>
            <pc:sldMk cId="4003780679" sldId="261"/>
            <ac:spMk id="40" creationId="{2659FDB4-FCBE-4A89-B46D-43D4FA54464D}"/>
          </ac:spMkLst>
        </pc:spChg>
        <pc:spChg chg="add del">
          <ac:chgData name="ruma begum" userId="fe22954617e66504" providerId="LiveId" clId="{B165CD8A-650D-4EF7-A5A9-29B973BD3C72}" dt="2024-11-24T21:58:37.214" v="526" actId="26606"/>
          <ac:spMkLst>
            <pc:docMk/>
            <pc:sldMk cId="4003780679" sldId="261"/>
            <ac:spMk id="42" creationId="{58BDB0EE-D238-415B-9ED8-62AA6AB2AAD1}"/>
          </ac:spMkLst>
        </pc:spChg>
        <pc:spChg chg="add del">
          <ac:chgData name="ruma begum" userId="fe22954617e66504" providerId="LiveId" clId="{B165CD8A-650D-4EF7-A5A9-29B973BD3C72}" dt="2024-11-24T21:58:37.214" v="526" actId="26606"/>
          <ac:spMkLst>
            <pc:docMk/>
            <pc:sldMk cId="4003780679" sldId="261"/>
            <ac:spMk id="43" creationId="{C5B55FC3-961D-4325-82F1-DE92B0D04E03}"/>
          </ac:spMkLst>
        </pc:spChg>
        <pc:spChg chg="add del">
          <ac:chgData name="ruma begum" userId="fe22954617e66504" providerId="LiveId" clId="{B165CD8A-650D-4EF7-A5A9-29B973BD3C72}" dt="2024-11-24T21:58:37.214" v="526" actId="26606"/>
          <ac:spMkLst>
            <pc:docMk/>
            <pc:sldMk cId="4003780679" sldId="261"/>
            <ac:spMk id="44" creationId="{4C8AB332-D09E-4F28-943C-DABDD4716A3C}"/>
          </ac:spMkLst>
        </pc:spChg>
        <pc:spChg chg="add del">
          <ac:chgData name="ruma begum" userId="fe22954617e66504" providerId="LiveId" clId="{B165CD8A-650D-4EF7-A5A9-29B973BD3C72}" dt="2024-11-24T21:58:43.328" v="528" actId="26606"/>
          <ac:spMkLst>
            <pc:docMk/>
            <pc:sldMk cId="4003780679" sldId="261"/>
            <ac:spMk id="47" creationId="{C1F06963-6374-4B48-844F-071A9BAAAE02}"/>
          </ac:spMkLst>
        </pc:spChg>
        <pc:spChg chg="add del">
          <ac:chgData name="ruma begum" userId="fe22954617e66504" providerId="LiveId" clId="{B165CD8A-650D-4EF7-A5A9-29B973BD3C72}" dt="2024-11-24T21:58:43.328" v="528" actId="26606"/>
          <ac:spMkLst>
            <pc:docMk/>
            <pc:sldMk cId="4003780679" sldId="261"/>
            <ac:spMk id="48" creationId="{5E6FDF1F-8412-2B9D-40BD-495E063A22CE}"/>
          </ac:spMkLst>
        </pc:spChg>
        <pc:spChg chg="add del">
          <ac:chgData name="ruma begum" userId="fe22954617e66504" providerId="LiveId" clId="{B165CD8A-650D-4EF7-A5A9-29B973BD3C72}" dt="2024-11-24T21:58:56.930" v="530" actId="26606"/>
          <ac:spMkLst>
            <pc:docMk/>
            <pc:sldMk cId="4003780679" sldId="261"/>
            <ac:spMk id="50" creationId="{A2679492-7988-4050-9056-542444452411}"/>
          </ac:spMkLst>
        </pc:spChg>
        <pc:spChg chg="add del">
          <ac:chgData name="ruma begum" userId="fe22954617e66504" providerId="LiveId" clId="{B165CD8A-650D-4EF7-A5A9-29B973BD3C72}" dt="2024-11-24T21:58:56.930" v="530" actId="26606"/>
          <ac:spMkLst>
            <pc:docMk/>
            <pc:sldMk cId="4003780679" sldId="261"/>
            <ac:spMk id="51" creationId="{B091B163-7D61-4891-ABCF-5C13D9C418D0}"/>
          </ac:spMkLst>
        </pc:spChg>
        <pc:spChg chg="add del">
          <ac:chgData name="ruma begum" userId="fe22954617e66504" providerId="LiveId" clId="{B165CD8A-650D-4EF7-A5A9-29B973BD3C72}" dt="2024-11-24T21:58:56.930" v="530" actId="26606"/>
          <ac:spMkLst>
            <pc:docMk/>
            <pc:sldMk cId="4003780679" sldId="261"/>
            <ac:spMk id="56" creationId="{5E6FDF1F-8412-2B9D-40BD-495E063A22CE}"/>
          </ac:spMkLst>
        </pc:spChg>
        <pc:spChg chg="add del">
          <ac:chgData name="ruma begum" userId="fe22954617e66504" providerId="LiveId" clId="{B165CD8A-650D-4EF7-A5A9-29B973BD3C72}" dt="2024-11-24T22:29:05.152" v="696"/>
          <ac:spMkLst>
            <pc:docMk/>
            <pc:sldMk cId="4003780679" sldId="261"/>
            <ac:spMk id="59" creationId="{2E442304-DDBD-4F7B-8017-36BCC863FB40}"/>
          </ac:spMkLst>
        </pc:spChg>
        <pc:spChg chg="add del">
          <ac:chgData name="ruma begum" userId="fe22954617e66504" providerId="LiveId" clId="{B165CD8A-650D-4EF7-A5A9-29B973BD3C72}" dt="2024-11-24T22:29:05.152" v="696"/>
          <ac:spMkLst>
            <pc:docMk/>
            <pc:sldMk cId="4003780679" sldId="261"/>
            <ac:spMk id="60" creationId="{5E107275-3853-46FD-A241-DE4355A42675}"/>
          </ac:spMkLst>
        </pc:spChg>
        <pc:grpChg chg="add del">
          <ac:chgData name="ruma begum" userId="fe22954617e66504" providerId="LiveId" clId="{B165CD8A-650D-4EF7-A5A9-29B973BD3C72}" dt="2024-11-24T21:58:56.930" v="530" actId="26606"/>
          <ac:grpSpMkLst>
            <pc:docMk/>
            <pc:sldMk cId="4003780679" sldId="261"/>
            <ac:grpSpMk id="52" creationId="{0474DF76-993E-44DE-AFB0-C416182ACECF}"/>
          </ac:grpSpMkLst>
        </pc:grpChg>
        <pc:graphicFrameChg chg="add del">
          <ac:chgData name="ruma begum" userId="fe22954617e66504" providerId="LiveId" clId="{B165CD8A-650D-4EF7-A5A9-29B973BD3C72}" dt="2024-11-24T21:57:35.861" v="516" actId="26606"/>
          <ac:graphicFrameMkLst>
            <pc:docMk/>
            <pc:sldMk cId="4003780679" sldId="261"/>
            <ac:graphicFrameMk id="6" creationId="{D09BB65F-A92E-6782-1623-9E814DDC7BF5}"/>
          </ac:graphicFrameMkLst>
        </pc:graphicFrameChg>
        <pc:graphicFrameChg chg="add del">
          <ac:chgData name="ruma begum" userId="fe22954617e66504" providerId="LiveId" clId="{B165CD8A-650D-4EF7-A5A9-29B973BD3C72}" dt="2024-11-24T21:57:52.547" v="518" actId="26606"/>
          <ac:graphicFrameMkLst>
            <pc:docMk/>
            <pc:sldMk cId="4003780679" sldId="261"/>
            <ac:graphicFrameMk id="23" creationId="{1416C21A-BFD9-0668-9126-95A7243B4822}"/>
          </ac:graphicFrameMkLst>
        </pc:graphicFrameChg>
        <pc:graphicFrameChg chg="add del">
          <ac:chgData name="ruma begum" userId="fe22954617e66504" providerId="LiveId" clId="{B165CD8A-650D-4EF7-A5A9-29B973BD3C72}" dt="2024-11-24T21:58:06.664" v="520" actId="26606"/>
          <ac:graphicFrameMkLst>
            <pc:docMk/>
            <pc:sldMk cId="4003780679" sldId="261"/>
            <ac:graphicFrameMk id="26" creationId="{97F7411C-0235-DD1D-E24B-81C76FFF33F2}"/>
          </ac:graphicFrameMkLst>
        </pc:graphicFrameChg>
        <pc:graphicFrameChg chg="add del">
          <ac:chgData name="ruma begum" userId="fe22954617e66504" providerId="LiveId" clId="{B165CD8A-650D-4EF7-A5A9-29B973BD3C72}" dt="2024-11-24T21:58:12.555" v="522" actId="26606"/>
          <ac:graphicFrameMkLst>
            <pc:docMk/>
            <pc:sldMk cId="4003780679" sldId="261"/>
            <ac:graphicFrameMk id="34" creationId="{D09BB65F-A92E-6782-1623-9E814DDC7BF5}"/>
          </ac:graphicFrameMkLst>
        </pc:graphicFrameChg>
        <pc:graphicFrameChg chg="add del">
          <ac:chgData name="ruma begum" userId="fe22954617e66504" providerId="LiveId" clId="{B165CD8A-650D-4EF7-A5A9-29B973BD3C72}" dt="2024-11-24T21:58:22.223" v="524" actId="26606"/>
          <ac:graphicFrameMkLst>
            <pc:docMk/>
            <pc:sldMk cId="4003780679" sldId="261"/>
            <ac:graphicFrameMk id="38" creationId="{1416C21A-BFD9-0668-9126-95A7243B4822}"/>
          </ac:graphicFrameMkLst>
        </pc:graphicFrameChg>
        <pc:graphicFrameChg chg="add del">
          <ac:chgData name="ruma begum" userId="fe22954617e66504" providerId="LiveId" clId="{B165CD8A-650D-4EF7-A5A9-29B973BD3C72}" dt="2024-11-24T21:58:37.214" v="526" actId="26606"/>
          <ac:graphicFrameMkLst>
            <pc:docMk/>
            <pc:sldMk cId="4003780679" sldId="261"/>
            <ac:graphicFrameMk id="45" creationId="{1E056386-B4BD-AACD-69D3-6F43DF2351D0}"/>
          </ac:graphicFrameMkLst>
        </pc:graphicFrameChg>
        <pc:graphicFrameChg chg="add mod">
          <ac:chgData name="ruma begum" userId="fe22954617e66504" providerId="LiveId" clId="{B165CD8A-650D-4EF7-A5A9-29B973BD3C72}" dt="2024-12-02T22:27:29.927" v="7080" actId="20577"/>
          <ac:graphicFrameMkLst>
            <pc:docMk/>
            <pc:sldMk cId="4003780679" sldId="261"/>
            <ac:graphicFrameMk id="61" creationId="{1416C21A-BFD9-0668-9126-95A7243B4822}"/>
          </ac:graphicFrameMkLst>
        </pc:graphicFrameChg>
        <pc:picChg chg="add del">
          <ac:chgData name="ruma begum" userId="fe22954617e66504" providerId="LiveId" clId="{B165CD8A-650D-4EF7-A5A9-29B973BD3C72}" dt="2024-11-24T21:54:38.194" v="428" actId="22"/>
          <ac:picMkLst>
            <pc:docMk/>
            <pc:sldMk cId="4003780679" sldId="261"/>
            <ac:picMk id="5" creationId="{26E14C4F-DA8A-9064-1929-760F301D4A44}"/>
          </ac:picMkLst>
        </pc:picChg>
        <pc:picChg chg="add del">
          <ac:chgData name="ruma begum" userId="fe22954617e66504" providerId="LiveId" clId="{B165CD8A-650D-4EF7-A5A9-29B973BD3C72}" dt="2024-11-24T21:58:06.664" v="520" actId="26606"/>
          <ac:picMkLst>
            <pc:docMk/>
            <pc:sldMk cId="4003780679" sldId="261"/>
            <ac:picMk id="25" creationId="{F40185EB-6DC8-7CCD-4B98-CD7A6D5FAC28}"/>
          </ac:picMkLst>
        </pc:picChg>
        <pc:cxnChg chg="add del">
          <ac:chgData name="ruma begum" userId="fe22954617e66504" providerId="LiveId" clId="{B165CD8A-650D-4EF7-A5A9-29B973BD3C72}" dt="2024-11-24T21:58:43.328" v="528" actId="26606"/>
          <ac:cxnSpMkLst>
            <pc:docMk/>
            <pc:sldMk cId="4003780679" sldId="261"/>
            <ac:cxnSpMk id="18" creationId="{C49DA8F6-BCC1-4447-B54C-57856834B94B}"/>
          </ac:cxnSpMkLst>
        </pc:cxnChg>
        <pc:cxnChg chg="add del">
          <ac:chgData name="ruma begum" userId="fe22954617e66504" providerId="LiveId" clId="{B165CD8A-650D-4EF7-A5A9-29B973BD3C72}" dt="2024-11-24T21:58:37.214" v="526" actId="26606"/>
          <ac:cxnSpMkLst>
            <pc:docMk/>
            <pc:sldMk cId="4003780679" sldId="261"/>
            <ac:cxnSpMk id="41" creationId="{C8F51B3F-8331-4E4A-AE96-D47B1006EEAD}"/>
          </ac:cxnSpMkLst>
        </pc:cxnChg>
        <pc:cxnChg chg="add del">
          <ac:chgData name="ruma begum" userId="fe22954617e66504" providerId="LiveId" clId="{B165CD8A-650D-4EF7-A5A9-29B973BD3C72}" dt="2024-11-24T21:58:56.930" v="530" actId="26606"/>
          <ac:cxnSpMkLst>
            <pc:docMk/>
            <pc:sldMk cId="4003780679" sldId="261"/>
            <ac:cxnSpMk id="57" creationId="{C49DA8F6-BCC1-4447-B54C-57856834B94B}"/>
          </ac:cxnSpMkLst>
        </pc:cxnChg>
      </pc:sldChg>
      <pc:sldChg chg="addSp modSp new add del mod setBg setClrOvrMap">
        <pc:chgData name="ruma begum" userId="fe22954617e66504" providerId="LiveId" clId="{B165CD8A-650D-4EF7-A5A9-29B973BD3C72}" dt="2024-11-26T10:11:12.536" v="979" actId="47"/>
        <pc:sldMkLst>
          <pc:docMk/>
          <pc:sldMk cId="304831600" sldId="262"/>
        </pc:sldMkLst>
        <pc:spChg chg="mod">
          <ac:chgData name="ruma begum" userId="fe22954617e66504" providerId="LiveId" clId="{B165CD8A-650D-4EF7-A5A9-29B973BD3C72}" dt="2024-11-24T22:46:38.152" v="803" actId="26606"/>
          <ac:spMkLst>
            <pc:docMk/>
            <pc:sldMk cId="304831600" sldId="262"/>
            <ac:spMk id="2" creationId="{D066598A-CFDB-8F7E-076D-367FACF4B11B}"/>
          </ac:spMkLst>
        </pc:spChg>
        <pc:spChg chg="mod">
          <ac:chgData name="ruma begum" userId="fe22954617e66504" providerId="LiveId" clId="{B165CD8A-650D-4EF7-A5A9-29B973BD3C72}" dt="2024-11-26T10:11:08.655" v="978" actId="21"/>
          <ac:spMkLst>
            <pc:docMk/>
            <pc:sldMk cId="304831600" sldId="262"/>
            <ac:spMk id="3" creationId="{11FC2A2B-43D9-6BB5-64F4-B8BD510A8A87}"/>
          </ac:spMkLst>
        </pc:spChg>
        <pc:spChg chg="add">
          <ac:chgData name="ruma begum" userId="fe22954617e66504" providerId="LiveId" clId="{B165CD8A-650D-4EF7-A5A9-29B973BD3C72}" dt="2024-11-24T22:46:38.152" v="803" actId="26606"/>
          <ac:spMkLst>
            <pc:docMk/>
            <pc:sldMk cId="304831600" sldId="262"/>
            <ac:spMk id="9" creationId="{C6870151-9189-4C3A-8379-EF3D95827A0A}"/>
          </ac:spMkLst>
        </pc:spChg>
        <pc:spChg chg="add">
          <ac:chgData name="ruma begum" userId="fe22954617e66504" providerId="LiveId" clId="{B165CD8A-650D-4EF7-A5A9-29B973BD3C72}" dt="2024-11-24T22:46:38.152" v="803" actId="26606"/>
          <ac:spMkLst>
            <pc:docMk/>
            <pc:sldMk cId="304831600" sldId="262"/>
            <ac:spMk id="11" creationId="{123EA69C-102A-4DD0-9547-05DCD271D159}"/>
          </ac:spMkLst>
        </pc:spChg>
        <pc:spChg chg="add">
          <ac:chgData name="ruma begum" userId="fe22954617e66504" providerId="LiveId" clId="{B165CD8A-650D-4EF7-A5A9-29B973BD3C72}" dt="2024-11-24T22:46:38.152" v="803" actId="26606"/>
          <ac:spMkLst>
            <pc:docMk/>
            <pc:sldMk cId="304831600" sldId="262"/>
            <ac:spMk id="13" creationId="{6A862265-5CA3-4C40-8582-7534C3B03C2A}"/>
          </ac:spMkLst>
        </pc:spChg>
        <pc:spChg chg="add">
          <ac:chgData name="ruma begum" userId="fe22954617e66504" providerId="LiveId" clId="{B165CD8A-650D-4EF7-A5A9-29B973BD3C72}" dt="2024-11-24T22:46:38.152" v="803" actId="26606"/>
          <ac:spMkLst>
            <pc:docMk/>
            <pc:sldMk cId="304831600" sldId="262"/>
            <ac:spMk id="15" creationId="{600EF80B-0391-4082-9AF5-F15B091B4CE9}"/>
          </ac:spMkLst>
        </pc:spChg>
        <pc:spChg chg="add">
          <ac:chgData name="ruma begum" userId="fe22954617e66504" providerId="LiveId" clId="{B165CD8A-650D-4EF7-A5A9-29B973BD3C72}" dt="2024-11-24T22:46:38.152" v="803" actId="26606"/>
          <ac:spMkLst>
            <pc:docMk/>
            <pc:sldMk cId="304831600" sldId="262"/>
            <ac:spMk id="19" creationId="{3FBF03E8-C602-4192-9C52-F84B29FDCC88}"/>
          </ac:spMkLst>
        </pc:spChg>
        <pc:picChg chg="add">
          <ac:chgData name="ruma begum" userId="fe22954617e66504" providerId="LiveId" clId="{B165CD8A-650D-4EF7-A5A9-29B973BD3C72}" dt="2024-11-24T22:46:38.152" v="803" actId="26606"/>
          <ac:picMkLst>
            <pc:docMk/>
            <pc:sldMk cId="304831600" sldId="262"/>
            <ac:picMk id="5" creationId="{401CC6C5-A5F0-F8C2-7BCF-64DC4A170364}"/>
          </ac:picMkLst>
        </pc:picChg>
        <pc:cxnChg chg="add">
          <ac:chgData name="ruma begum" userId="fe22954617e66504" providerId="LiveId" clId="{B165CD8A-650D-4EF7-A5A9-29B973BD3C72}" dt="2024-11-24T22:46:38.152" v="803" actId="26606"/>
          <ac:cxnSpMkLst>
            <pc:docMk/>
            <pc:sldMk cId="304831600" sldId="262"/>
            <ac:cxnSpMk id="17" creationId="{D33AC32D-5F44-45F7-A0BD-7C11A86BED57}"/>
          </ac:cxnSpMkLst>
        </pc:cxnChg>
      </pc:sldChg>
      <pc:sldChg chg="modSp new del mod">
        <pc:chgData name="ruma begum" userId="fe22954617e66504" providerId="LiveId" clId="{B165CD8A-650D-4EF7-A5A9-29B973BD3C72}" dt="2024-11-24T21:40:55.193" v="85" actId="47"/>
        <pc:sldMkLst>
          <pc:docMk/>
          <pc:sldMk cId="2346456168" sldId="262"/>
        </pc:sldMkLst>
        <pc:spChg chg="mod">
          <ac:chgData name="ruma begum" userId="fe22954617e66504" providerId="LiveId" clId="{B165CD8A-650D-4EF7-A5A9-29B973BD3C72}" dt="2024-11-24T21:40:41.184" v="82" actId="313"/>
          <ac:spMkLst>
            <pc:docMk/>
            <pc:sldMk cId="2346456168" sldId="262"/>
            <ac:spMk id="2" creationId="{0B6D8C91-06F4-A0B1-53D6-74D2DE3DF47B}"/>
          </ac:spMkLst>
        </pc:spChg>
      </pc:sldChg>
      <pc:sldChg chg="addSp delSp modSp new mod setBg delAnim modAnim setClrOvrMap delDesignElem">
        <pc:chgData name="ruma begum" userId="fe22954617e66504" providerId="LiveId" clId="{B165CD8A-650D-4EF7-A5A9-29B973BD3C72}" dt="2024-12-02T19:53:36.025" v="5356" actId="5793"/>
        <pc:sldMkLst>
          <pc:docMk/>
          <pc:sldMk cId="1553165977" sldId="263"/>
        </pc:sldMkLst>
        <pc:spChg chg="del">
          <ac:chgData name="ruma begum" userId="fe22954617e66504" providerId="LiveId" clId="{B165CD8A-650D-4EF7-A5A9-29B973BD3C72}" dt="2024-11-24T22:45:54.726" v="796" actId="478"/>
          <ac:spMkLst>
            <pc:docMk/>
            <pc:sldMk cId="1553165977" sldId="263"/>
            <ac:spMk id="2" creationId="{78D4399B-AAE8-AD04-EC8E-63113C24A632}"/>
          </ac:spMkLst>
        </pc:spChg>
        <pc:spChg chg="add del mod">
          <ac:chgData name="ruma begum" userId="fe22954617e66504" providerId="LiveId" clId="{B165CD8A-650D-4EF7-A5A9-29B973BD3C72}" dt="2024-11-26T10:10:53.500" v="973" actId="47"/>
          <ac:spMkLst>
            <pc:docMk/>
            <pc:sldMk cId="1553165977" sldId="263"/>
            <ac:spMk id="2" creationId="{891AC887-301B-1455-B319-EA1173F08E08}"/>
          </ac:spMkLst>
        </pc:spChg>
        <pc:spChg chg="mod">
          <ac:chgData name="ruma begum" userId="fe22954617e66504" providerId="LiveId" clId="{B165CD8A-650D-4EF7-A5A9-29B973BD3C72}" dt="2024-12-02T19:53:36.025" v="5356" actId="5793"/>
          <ac:spMkLst>
            <pc:docMk/>
            <pc:sldMk cId="1553165977" sldId="263"/>
            <ac:spMk id="3" creationId="{8C3185DF-7374-61D1-911E-EE77DBB58E78}"/>
          </ac:spMkLst>
        </pc:spChg>
        <pc:spChg chg="add mod">
          <ac:chgData name="ruma begum" userId="fe22954617e66504" providerId="LiveId" clId="{B165CD8A-650D-4EF7-A5A9-29B973BD3C72}" dt="2024-12-02T14:04:05.514" v="4541" actId="1076"/>
          <ac:spMkLst>
            <pc:docMk/>
            <pc:sldMk cId="1553165977" sldId="263"/>
            <ac:spMk id="4" creationId="{6519845E-5536-4079-2EB7-85063123858E}"/>
          </ac:spMkLst>
        </pc:spChg>
        <pc:spChg chg="add del mod">
          <ac:chgData name="ruma begum" userId="fe22954617e66504" providerId="LiveId" clId="{B165CD8A-650D-4EF7-A5A9-29B973BD3C72}" dt="2024-11-26T12:20:57.845" v="1544" actId="22"/>
          <ac:spMkLst>
            <pc:docMk/>
            <pc:sldMk cId="1553165977" sldId="263"/>
            <ac:spMk id="6" creationId="{25AC202F-C4CE-1F55-F4DE-DB6CAB687868}"/>
          </ac:spMkLst>
        </pc:spChg>
        <pc:spChg chg="add del mod">
          <ac:chgData name="ruma begum" userId="fe22954617e66504" providerId="LiveId" clId="{B165CD8A-650D-4EF7-A5A9-29B973BD3C72}" dt="2024-11-24T22:56:37.806" v="869"/>
          <ac:spMkLst>
            <pc:docMk/>
            <pc:sldMk cId="1553165977" sldId="263"/>
            <ac:spMk id="7" creationId="{2ECF885A-28C5-DCE0-3DB6-45E40BE92E2D}"/>
          </ac:spMkLst>
        </pc:spChg>
        <pc:spChg chg="add del">
          <ac:chgData name="ruma begum" userId="fe22954617e66504" providerId="LiveId" clId="{B165CD8A-650D-4EF7-A5A9-29B973BD3C72}" dt="2024-11-24T22:46:20.401" v="801" actId="26606"/>
          <ac:spMkLst>
            <pc:docMk/>
            <pc:sldMk cId="1553165977" sldId="263"/>
            <ac:spMk id="9" creationId="{C6870151-9189-4C3A-8379-EF3D95827A0A}"/>
          </ac:spMkLst>
        </pc:spChg>
        <pc:spChg chg="add del">
          <ac:chgData name="ruma begum" userId="fe22954617e66504" providerId="LiveId" clId="{B165CD8A-650D-4EF7-A5A9-29B973BD3C72}" dt="2024-11-24T22:46:20.401" v="801" actId="26606"/>
          <ac:spMkLst>
            <pc:docMk/>
            <pc:sldMk cId="1553165977" sldId="263"/>
            <ac:spMk id="11" creationId="{123EA69C-102A-4DD0-9547-05DCD271D159}"/>
          </ac:spMkLst>
        </pc:spChg>
        <pc:spChg chg="add del">
          <ac:chgData name="ruma begum" userId="fe22954617e66504" providerId="LiveId" clId="{B165CD8A-650D-4EF7-A5A9-29B973BD3C72}" dt="2024-11-24T22:46:20.401" v="801" actId="26606"/>
          <ac:spMkLst>
            <pc:docMk/>
            <pc:sldMk cId="1553165977" sldId="263"/>
            <ac:spMk id="13" creationId="{6A862265-5CA3-4C40-8582-7534C3B03C2A}"/>
          </ac:spMkLst>
        </pc:spChg>
        <pc:spChg chg="add del">
          <ac:chgData name="ruma begum" userId="fe22954617e66504" providerId="LiveId" clId="{B165CD8A-650D-4EF7-A5A9-29B973BD3C72}" dt="2024-11-24T22:46:20.401" v="801" actId="26606"/>
          <ac:spMkLst>
            <pc:docMk/>
            <pc:sldMk cId="1553165977" sldId="263"/>
            <ac:spMk id="15" creationId="{600EF80B-0391-4082-9AF5-F15B091B4CE9}"/>
          </ac:spMkLst>
        </pc:spChg>
        <pc:spChg chg="add del">
          <ac:chgData name="ruma begum" userId="fe22954617e66504" providerId="LiveId" clId="{B165CD8A-650D-4EF7-A5A9-29B973BD3C72}" dt="2024-11-24T22:46:20.401" v="801" actId="26606"/>
          <ac:spMkLst>
            <pc:docMk/>
            <pc:sldMk cId="1553165977" sldId="263"/>
            <ac:spMk id="19" creationId="{3FBF03E8-C602-4192-9C52-F84B29FDCC88}"/>
          </ac:spMkLst>
        </pc:spChg>
        <pc:spChg chg="add del">
          <ac:chgData name="ruma begum" userId="fe22954617e66504" providerId="LiveId" clId="{B165CD8A-650D-4EF7-A5A9-29B973BD3C72}" dt="2024-11-26T10:25:22.989" v="1142"/>
          <ac:spMkLst>
            <pc:docMk/>
            <pc:sldMk cId="1553165977" sldId="263"/>
            <ac:spMk id="21" creationId="{C6870151-9189-4C3A-8379-EF3D95827A0A}"/>
          </ac:spMkLst>
        </pc:spChg>
        <pc:spChg chg="add del">
          <ac:chgData name="ruma begum" userId="fe22954617e66504" providerId="LiveId" clId="{B165CD8A-650D-4EF7-A5A9-29B973BD3C72}" dt="2024-11-26T10:25:22.989" v="1142"/>
          <ac:spMkLst>
            <pc:docMk/>
            <pc:sldMk cId="1553165977" sldId="263"/>
            <ac:spMk id="23" creationId="{123EA69C-102A-4DD0-9547-05DCD271D159}"/>
          </ac:spMkLst>
        </pc:spChg>
        <pc:spChg chg="add del">
          <ac:chgData name="ruma begum" userId="fe22954617e66504" providerId="LiveId" clId="{B165CD8A-650D-4EF7-A5A9-29B973BD3C72}" dt="2024-11-26T10:25:22.989" v="1142"/>
          <ac:spMkLst>
            <pc:docMk/>
            <pc:sldMk cId="1553165977" sldId="263"/>
            <ac:spMk id="24" creationId="{6A862265-5CA3-4C40-8582-7534C3B03C2A}"/>
          </ac:spMkLst>
        </pc:spChg>
        <pc:spChg chg="add del">
          <ac:chgData name="ruma begum" userId="fe22954617e66504" providerId="LiveId" clId="{B165CD8A-650D-4EF7-A5A9-29B973BD3C72}" dt="2024-11-26T10:25:22.989" v="1142"/>
          <ac:spMkLst>
            <pc:docMk/>
            <pc:sldMk cId="1553165977" sldId="263"/>
            <ac:spMk id="25" creationId="{600EF80B-0391-4082-9AF5-F15B091B4CE9}"/>
          </ac:spMkLst>
        </pc:spChg>
        <pc:spChg chg="add del">
          <ac:chgData name="ruma begum" userId="fe22954617e66504" providerId="LiveId" clId="{B165CD8A-650D-4EF7-A5A9-29B973BD3C72}" dt="2024-11-26T10:25:22.989" v="1142"/>
          <ac:spMkLst>
            <pc:docMk/>
            <pc:sldMk cId="1553165977" sldId="263"/>
            <ac:spMk id="27" creationId="{3FBF03E8-C602-4192-9C52-F84B29FDCC88}"/>
          </ac:spMkLst>
        </pc:spChg>
        <pc:spChg chg="add del">
          <ac:chgData name="ruma begum" userId="fe22954617e66504" providerId="LiveId" clId="{B165CD8A-650D-4EF7-A5A9-29B973BD3C72}" dt="2024-11-24T22:52:45.863" v="831" actId="26606"/>
          <ac:spMkLst>
            <pc:docMk/>
            <pc:sldMk cId="1553165977" sldId="263"/>
            <ac:spMk id="32" creationId="{040B0F89-B30D-4889-936C-636FC26A8244}"/>
          </ac:spMkLst>
        </pc:spChg>
        <pc:spChg chg="add del">
          <ac:chgData name="ruma begum" userId="fe22954617e66504" providerId="LiveId" clId="{B165CD8A-650D-4EF7-A5A9-29B973BD3C72}" dt="2024-11-24T22:52:45.863" v="831" actId="26606"/>
          <ac:spMkLst>
            <pc:docMk/>
            <pc:sldMk cId="1553165977" sldId="263"/>
            <ac:spMk id="34" creationId="{4D6B2CBC-A4A3-4B4B-A24D-7CA368DA4F09}"/>
          </ac:spMkLst>
        </pc:spChg>
        <pc:spChg chg="add del">
          <ac:chgData name="ruma begum" userId="fe22954617e66504" providerId="LiveId" clId="{B165CD8A-650D-4EF7-A5A9-29B973BD3C72}" dt="2024-11-24T22:52:38.448" v="825" actId="26606"/>
          <ac:spMkLst>
            <pc:docMk/>
            <pc:sldMk cId="1553165977" sldId="263"/>
            <ac:spMk id="49" creationId="{C014BF94-4DFC-4A65-99BF-76277891EA04}"/>
          </ac:spMkLst>
        </pc:spChg>
        <pc:spChg chg="add del">
          <ac:chgData name="ruma begum" userId="fe22954617e66504" providerId="LiveId" clId="{B165CD8A-650D-4EF7-A5A9-29B973BD3C72}" dt="2024-11-24T22:52:38.448" v="825" actId="26606"/>
          <ac:spMkLst>
            <pc:docMk/>
            <pc:sldMk cId="1553165977" sldId="263"/>
            <ac:spMk id="51" creationId="{B255C7B1-10DA-4D61-B560-5E1F081B3472}"/>
          </ac:spMkLst>
        </pc:spChg>
        <pc:grpChg chg="add del">
          <ac:chgData name="ruma begum" userId="fe22954617e66504" providerId="LiveId" clId="{B165CD8A-650D-4EF7-A5A9-29B973BD3C72}" dt="2024-11-24T22:52:45.863" v="831" actId="26606"/>
          <ac:grpSpMkLst>
            <pc:docMk/>
            <pc:sldMk cId="1553165977" sldId="263"/>
            <ac:grpSpMk id="36" creationId="{76EEC9E2-DC8A-4B99-8C41-D094098D2449}"/>
          </ac:grpSpMkLst>
        </pc:grpChg>
        <pc:picChg chg="add mod">
          <ac:chgData name="ruma begum" userId="fe22954617e66504" providerId="LiveId" clId="{B165CD8A-650D-4EF7-A5A9-29B973BD3C72}" dt="2024-11-27T19:01:31.417" v="4513" actId="14100"/>
          <ac:picMkLst>
            <pc:docMk/>
            <pc:sldMk cId="1553165977" sldId="263"/>
            <ac:picMk id="2" creationId="{768FEC74-DCA9-00D9-38F6-A69AF302D9AF}"/>
          </ac:picMkLst>
        </pc:picChg>
        <pc:picChg chg="add del mod ord">
          <ac:chgData name="ruma begum" userId="fe22954617e66504" providerId="LiveId" clId="{B165CD8A-650D-4EF7-A5A9-29B973BD3C72}" dt="2024-11-24T22:52:50.317" v="834" actId="478"/>
          <ac:picMkLst>
            <pc:docMk/>
            <pc:sldMk cId="1553165977" sldId="263"/>
            <ac:picMk id="4" creationId="{32AEF1FE-E8CF-74C1-D1AD-C92256BC147A}"/>
          </ac:picMkLst>
        </pc:picChg>
        <pc:picChg chg="add del">
          <ac:chgData name="ruma begum" userId="fe22954617e66504" providerId="LiveId" clId="{B165CD8A-650D-4EF7-A5A9-29B973BD3C72}" dt="2024-11-24T22:46:20.401" v="801" actId="26606"/>
          <ac:picMkLst>
            <pc:docMk/>
            <pc:sldMk cId="1553165977" sldId="263"/>
            <ac:picMk id="5" creationId="{78E41739-2E1B-1835-31D9-4716FA2FF887}"/>
          </ac:picMkLst>
        </pc:picChg>
        <pc:picChg chg="add mod">
          <ac:chgData name="ruma begum" userId="fe22954617e66504" providerId="LiveId" clId="{B165CD8A-650D-4EF7-A5A9-29B973BD3C72}" dt="2024-11-26T12:21:53.099" v="1546"/>
          <ac:picMkLst>
            <pc:docMk/>
            <pc:sldMk cId="1553165977" sldId="263"/>
            <ac:picMk id="7" creationId="{9298A98F-A61E-4A64-C98E-C2C845CC7941}"/>
          </ac:picMkLst>
        </pc:picChg>
        <pc:picChg chg="add del mod">
          <ac:chgData name="ruma begum" userId="fe22954617e66504" providerId="LiveId" clId="{B165CD8A-650D-4EF7-A5A9-29B973BD3C72}" dt="2024-11-27T19:01:02.316" v="4506" actId="478"/>
          <ac:picMkLst>
            <pc:docMk/>
            <pc:sldMk cId="1553165977" sldId="263"/>
            <ac:picMk id="8" creationId="{BB20AD5F-D7B2-EE4B-5978-3903FF28B22E}"/>
          </ac:picMkLst>
        </pc:picChg>
        <pc:picChg chg="add del mod">
          <ac:chgData name="ruma begum" userId="fe22954617e66504" providerId="LiveId" clId="{B165CD8A-650D-4EF7-A5A9-29B973BD3C72}" dt="2024-11-26T12:20:57.197" v="1543" actId="1076"/>
          <ac:picMkLst>
            <pc:docMk/>
            <pc:sldMk cId="1553165977" sldId="263"/>
            <ac:picMk id="22" creationId="{38469A5D-F4D4-7055-A305-0B27FB996DA9}"/>
          </ac:picMkLst>
        </pc:picChg>
        <pc:picChg chg="add del">
          <ac:chgData name="ruma begum" userId="fe22954617e66504" providerId="LiveId" clId="{B165CD8A-650D-4EF7-A5A9-29B973BD3C72}" dt="2024-11-26T10:25:22.989" v="1142"/>
          <ac:picMkLst>
            <pc:docMk/>
            <pc:sldMk cId="1553165977" sldId="263"/>
            <ac:picMk id="26" creationId="{B7438D12-0AE8-484F-B876-9E855987DC56}"/>
          </ac:picMkLst>
        </pc:picChg>
        <pc:picChg chg="add del">
          <ac:chgData name="ruma begum" userId="fe22954617e66504" providerId="LiveId" clId="{B165CD8A-650D-4EF7-A5A9-29B973BD3C72}" dt="2024-11-24T22:52:45.863" v="831" actId="26606"/>
          <ac:picMkLst>
            <pc:docMk/>
            <pc:sldMk cId="1553165977" sldId="263"/>
            <ac:picMk id="40" creationId="{59B75F52-29E9-42CC-AFAE-CA62CD718CEA}"/>
          </ac:picMkLst>
        </pc:picChg>
        <pc:picChg chg="add del">
          <ac:chgData name="ruma begum" userId="fe22954617e66504" providerId="LiveId" clId="{B165CD8A-650D-4EF7-A5A9-29B973BD3C72}" dt="2024-11-24T22:52:45.863" v="831" actId="26606"/>
          <ac:picMkLst>
            <pc:docMk/>
            <pc:sldMk cId="1553165977" sldId="263"/>
            <ac:picMk id="42" creationId="{1BF54ADA-5A85-4EEC-8080-A9DAAA54B952}"/>
          </ac:picMkLst>
        </pc:picChg>
        <pc:picChg chg="add del">
          <ac:chgData name="ruma begum" userId="fe22954617e66504" providerId="LiveId" clId="{B165CD8A-650D-4EF7-A5A9-29B973BD3C72}" dt="2024-11-24T22:52:38.448" v="825" actId="26606"/>
          <ac:picMkLst>
            <pc:docMk/>
            <pc:sldMk cId="1553165977" sldId="263"/>
            <ac:picMk id="53" creationId="{88C29B8B-A62C-43CE-92FF-12EAA1D01B53}"/>
          </ac:picMkLst>
        </pc:picChg>
        <pc:picChg chg="add del">
          <ac:chgData name="ruma begum" userId="fe22954617e66504" providerId="LiveId" clId="{B165CD8A-650D-4EF7-A5A9-29B973BD3C72}" dt="2024-11-24T22:52:38.448" v="825" actId="26606"/>
          <ac:picMkLst>
            <pc:docMk/>
            <pc:sldMk cId="1553165977" sldId="263"/>
            <ac:picMk id="55" creationId="{F873EA42-E9E9-4806-A9F6-1718BE38B727}"/>
          </ac:picMkLst>
        </pc:picChg>
        <pc:cxnChg chg="add del">
          <ac:chgData name="ruma begum" userId="fe22954617e66504" providerId="LiveId" clId="{B165CD8A-650D-4EF7-A5A9-29B973BD3C72}" dt="2024-11-24T22:46:20.401" v="801" actId="26606"/>
          <ac:cxnSpMkLst>
            <pc:docMk/>
            <pc:sldMk cId="1553165977" sldId="263"/>
            <ac:cxnSpMk id="17" creationId="{D33AC32D-5F44-45F7-A0BD-7C11A86BED57}"/>
          </ac:cxnSpMkLst>
        </pc:cxnChg>
        <pc:cxnChg chg="add del">
          <ac:chgData name="ruma begum" userId="fe22954617e66504" providerId="LiveId" clId="{B165CD8A-650D-4EF7-A5A9-29B973BD3C72}" dt="2024-11-24T22:52:45.863" v="831" actId="26606"/>
          <ac:cxnSpMkLst>
            <pc:docMk/>
            <pc:sldMk cId="1553165977" sldId="263"/>
            <ac:cxnSpMk id="44" creationId="{76AE971B-2B57-4974-B4A3-2609B1D87F1E}"/>
          </ac:cxnSpMkLst>
        </pc:cxnChg>
        <pc:cxnChg chg="add del">
          <ac:chgData name="ruma begum" userId="fe22954617e66504" providerId="LiveId" clId="{B165CD8A-650D-4EF7-A5A9-29B973BD3C72}" dt="2024-11-24T22:52:38.448" v="825" actId="26606"/>
          <ac:cxnSpMkLst>
            <pc:docMk/>
            <pc:sldMk cId="1553165977" sldId="263"/>
            <ac:cxnSpMk id="57" creationId="{A99D5523-0BC8-4D5A-871C-69C0725E7363}"/>
          </ac:cxnSpMkLst>
        </pc:cxnChg>
      </pc:sldChg>
      <pc:sldChg chg="addSp delSp modSp new mod setBg delAnim modAnim setClrOvrMap delDesignElem">
        <pc:chgData name="ruma begum" userId="fe22954617e66504" providerId="LiveId" clId="{B165CD8A-650D-4EF7-A5A9-29B973BD3C72}" dt="2024-11-27T18:51:49.595" v="4505" actId="14100"/>
        <pc:sldMkLst>
          <pc:docMk/>
          <pc:sldMk cId="1032056561" sldId="264"/>
        </pc:sldMkLst>
        <pc:spChg chg="mod">
          <ac:chgData name="ruma begum" userId="fe22954617e66504" providerId="LiveId" clId="{B165CD8A-650D-4EF7-A5A9-29B973BD3C72}" dt="2024-11-27T16:38:14.175" v="3794" actId="113"/>
          <ac:spMkLst>
            <pc:docMk/>
            <pc:sldMk cId="1032056561" sldId="264"/>
            <ac:spMk id="2" creationId="{FBD6A808-27A1-7A6A-F5F1-92120DCB35CA}"/>
          </ac:spMkLst>
        </pc:spChg>
        <pc:spChg chg="mod ord">
          <ac:chgData name="ruma begum" userId="fe22954617e66504" providerId="LiveId" clId="{B165CD8A-650D-4EF7-A5A9-29B973BD3C72}" dt="2024-11-26T10:37:56.957" v="1253" actId="26606"/>
          <ac:spMkLst>
            <pc:docMk/>
            <pc:sldMk cId="1032056561" sldId="264"/>
            <ac:spMk id="3" creationId="{08F4DA21-A247-FDDE-58B2-38D86AFEA3E4}"/>
          </ac:spMkLst>
        </pc:spChg>
        <pc:spChg chg="add del">
          <ac:chgData name="ruma begum" userId="fe22954617e66504" providerId="LiveId" clId="{B165CD8A-650D-4EF7-A5A9-29B973BD3C72}" dt="2024-11-26T10:15:25.445" v="1068" actId="26606"/>
          <ac:spMkLst>
            <pc:docMk/>
            <pc:sldMk cId="1032056561" sldId="264"/>
            <ac:spMk id="9" creationId="{C6870151-9189-4C3A-8379-EF3D95827A0A}"/>
          </ac:spMkLst>
        </pc:spChg>
        <pc:spChg chg="add del">
          <ac:chgData name="ruma begum" userId="fe22954617e66504" providerId="LiveId" clId="{B165CD8A-650D-4EF7-A5A9-29B973BD3C72}" dt="2024-11-26T10:15:25.445" v="1068" actId="26606"/>
          <ac:spMkLst>
            <pc:docMk/>
            <pc:sldMk cId="1032056561" sldId="264"/>
            <ac:spMk id="11" creationId="{123EA69C-102A-4DD0-9547-05DCD271D159}"/>
          </ac:spMkLst>
        </pc:spChg>
        <pc:spChg chg="add del">
          <ac:chgData name="ruma begum" userId="fe22954617e66504" providerId="LiveId" clId="{B165CD8A-650D-4EF7-A5A9-29B973BD3C72}" dt="2024-11-26T10:26:09.593" v="1150" actId="26606"/>
          <ac:spMkLst>
            <pc:docMk/>
            <pc:sldMk cId="1032056561" sldId="264"/>
            <ac:spMk id="12" creationId="{B95B9BA8-1D69-4796-85F5-B6D0BD52354B}"/>
          </ac:spMkLst>
        </pc:spChg>
        <pc:spChg chg="add del">
          <ac:chgData name="ruma begum" userId="fe22954617e66504" providerId="LiveId" clId="{B165CD8A-650D-4EF7-A5A9-29B973BD3C72}" dt="2024-11-26T10:15:25.445" v="1068" actId="26606"/>
          <ac:spMkLst>
            <pc:docMk/>
            <pc:sldMk cId="1032056561" sldId="264"/>
            <ac:spMk id="13" creationId="{6A862265-5CA3-4C40-8582-7534C3B03C2A}"/>
          </ac:spMkLst>
        </pc:spChg>
        <pc:spChg chg="add del">
          <ac:chgData name="ruma begum" userId="fe22954617e66504" providerId="LiveId" clId="{B165CD8A-650D-4EF7-A5A9-29B973BD3C72}" dt="2024-11-26T10:15:25.445" v="1068" actId="26606"/>
          <ac:spMkLst>
            <pc:docMk/>
            <pc:sldMk cId="1032056561" sldId="264"/>
            <ac:spMk id="15" creationId="{600EF80B-0391-4082-9AF5-F15B091B4CE9}"/>
          </ac:spMkLst>
        </pc:spChg>
        <pc:spChg chg="add del">
          <ac:chgData name="ruma begum" userId="fe22954617e66504" providerId="LiveId" clId="{B165CD8A-650D-4EF7-A5A9-29B973BD3C72}" dt="2024-11-26T10:15:25.445" v="1068" actId="26606"/>
          <ac:spMkLst>
            <pc:docMk/>
            <pc:sldMk cId="1032056561" sldId="264"/>
            <ac:spMk id="19" creationId="{3FBF03E8-C602-4192-9C52-F84B29FDCC88}"/>
          </ac:spMkLst>
        </pc:spChg>
        <pc:spChg chg="add del">
          <ac:chgData name="ruma begum" userId="fe22954617e66504" providerId="LiveId" clId="{B165CD8A-650D-4EF7-A5A9-29B973BD3C72}" dt="2024-11-26T10:26:12.734" v="1152" actId="26606"/>
          <ac:spMkLst>
            <pc:docMk/>
            <pc:sldMk cId="1032056561" sldId="264"/>
            <ac:spMk id="20" creationId="{5A0118C5-4F8D-4CF4-BADD-53FEACC6C42A}"/>
          </ac:spMkLst>
        </pc:spChg>
        <pc:spChg chg="add del">
          <ac:chgData name="ruma begum" userId="fe22954617e66504" providerId="LiveId" clId="{B165CD8A-650D-4EF7-A5A9-29B973BD3C72}" dt="2024-11-26T10:15:28.349" v="1070" actId="26606"/>
          <ac:spMkLst>
            <pc:docMk/>
            <pc:sldMk cId="1032056561" sldId="264"/>
            <ac:spMk id="21" creationId="{C6870151-9189-4C3A-8379-EF3D95827A0A}"/>
          </ac:spMkLst>
        </pc:spChg>
        <pc:spChg chg="add del">
          <ac:chgData name="ruma begum" userId="fe22954617e66504" providerId="LiveId" clId="{B165CD8A-650D-4EF7-A5A9-29B973BD3C72}" dt="2024-11-26T10:15:28.349" v="1070" actId="26606"/>
          <ac:spMkLst>
            <pc:docMk/>
            <pc:sldMk cId="1032056561" sldId="264"/>
            <ac:spMk id="23" creationId="{123EA69C-102A-4DD0-9547-05DCD271D159}"/>
          </ac:spMkLst>
        </pc:spChg>
        <pc:spChg chg="add del">
          <ac:chgData name="ruma begum" userId="fe22954617e66504" providerId="LiveId" clId="{B165CD8A-650D-4EF7-A5A9-29B973BD3C72}" dt="2024-11-26T10:15:28.349" v="1070" actId="26606"/>
          <ac:spMkLst>
            <pc:docMk/>
            <pc:sldMk cId="1032056561" sldId="264"/>
            <ac:spMk id="24" creationId="{6A862265-5CA3-4C40-8582-7534C3B03C2A}"/>
          </ac:spMkLst>
        </pc:spChg>
        <pc:spChg chg="add del">
          <ac:chgData name="ruma begum" userId="fe22954617e66504" providerId="LiveId" clId="{B165CD8A-650D-4EF7-A5A9-29B973BD3C72}" dt="2024-11-26T10:15:28.349" v="1070" actId="26606"/>
          <ac:spMkLst>
            <pc:docMk/>
            <pc:sldMk cId="1032056561" sldId="264"/>
            <ac:spMk id="25" creationId="{600EF80B-0391-4082-9AF5-F15B091B4CE9}"/>
          </ac:spMkLst>
        </pc:spChg>
        <pc:spChg chg="add del">
          <ac:chgData name="ruma begum" userId="fe22954617e66504" providerId="LiveId" clId="{B165CD8A-650D-4EF7-A5A9-29B973BD3C72}" dt="2024-11-26T10:15:28.349" v="1070" actId="26606"/>
          <ac:spMkLst>
            <pc:docMk/>
            <pc:sldMk cId="1032056561" sldId="264"/>
            <ac:spMk id="27" creationId="{3FBF03E8-C602-4192-9C52-F84B29FDCC88}"/>
          </ac:spMkLst>
        </pc:spChg>
        <pc:spChg chg="add del">
          <ac:chgData name="ruma begum" userId="fe22954617e66504" providerId="LiveId" clId="{B165CD8A-650D-4EF7-A5A9-29B973BD3C72}" dt="2024-11-26T10:15:31.276" v="1072" actId="26606"/>
          <ac:spMkLst>
            <pc:docMk/>
            <pc:sldMk cId="1032056561" sldId="264"/>
            <ac:spMk id="29" creationId="{C6870151-9189-4C3A-8379-EF3D95827A0A}"/>
          </ac:spMkLst>
        </pc:spChg>
        <pc:spChg chg="add del">
          <ac:chgData name="ruma begum" userId="fe22954617e66504" providerId="LiveId" clId="{B165CD8A-650D-4EF7-A5A9-29B973BD3C72}" dt="2024-11-26T10:15:31.276" v="1072" actId="26606"/>
          <ac:spMkLst>
            <pc:docMk/>
            <pc:sldMk cId="1032056561" sldId="264"/>
            <ac:spMk id="31" creationId="{123EA69C-102A-4DD0-9547-05DCD271D159}"/>
          </ac:spMkLst>
        </pc:spChg>
        <pc:spChg chg="add del">
          <ac:chgData name="ruma begum" userId="fe22954617e66504" providerId="LiveId" clId="{B165CD8A-650D-4EF7-A5A9-29B973BD3C72}" dt="2024-11-26T10:15:31.276" v="1072" actId="26606"/>
          <ac:spMkLst>
            <pc:docMk/>
            <pc:sldMk cId="1032056561" sldId="264"/>
            <ac:spMk id="32" creationId="{6A862265-5CA3-4C40-8582-7534C3B03C2A}"/>
          </ac:spMkLst>
        </pc:spChg>
        <pc:spChg chg="add del">
          <ac:chgData name="ruma begum" userId="fe22954617e66504" providerId="LiveId" clId="{B165CD8A-650D-4EF7-A5A9-29B973BD3C72}" dt="2024-11-26T10:15:31.276" v="1072" actId="26606"/>
          <ac:spMkLst>
            <pc:docMk/>
            <pc:sldMk cId="1032056561" sldId="264"/>
            <ac:spMk id="33" creationId="{600EF80B-0391-4082-9AF5-F15B091B4CE9}"/>
          </ac:spMkLst>
        </pc:spChg>
        <pc:spChg chg="add del">
          <ac:chgData name="ruma begum" userId="fe22954617e66504" providerId="LiveId" clId="{B165CD8A-650D-4EF7-A5A9-29B973BD3C72}" dt="2024-11-26T10:15:31.276" v="1072" actId="26606"/>
          <ac:spMkLst>
            <pc:docMk/>
            <pc:sldMk cId="1032056561" sldId="264"/>
            <ac:spMk id="35" creationId="{3FBF03E8-C602-4192-9C52-F84B29FDCC88}"/>
          </ac:spMkLst>
        </pc:spChg>
        <pc:spChg chg="add del">
          <ac:chgData name="ruma begum" userId="fe22954617e66504" providerId="LiveId" clId="{B165CD8A-650D-4EF7-A5A9-29B973BD3C72}" dt="2024-11-26T10:16:57.807" v="1106" actId="26606"/>
          <ac:spMkLst>
            <pc:docMk/>
            <pc:sldMk cId="1032056561" sldId="264"/>
            <ac:spMk id="37" creationId="{C6870151-9189-4C3A-8379-EF3D95827A0A}"/>
          </ac:spMkLst>
        </pc:spChg>
        <pc:spChg chg="add del">
          <ac:chgData name="ruma begum" userId="fe22954617e66504" providerId="LiveId" clId="{B165CD8A-650D-4EF7-A5A9-29B973BD3C72}" dt="2024-11-26T10:16:57.807" v="1106" actId="26606"/>
          <ac:spMkLst>
            <pc:docMk/>
            <pc:sldMk cId="1032056561" sldId="264"/>
            <ac:spMk id="39" creationId="{123EA69C-102A-4DD0-9547-05DCD271D159}"/>
          </ac:spMkLst>
        </pc:spChg>
        <pc:spChg chg="add del">
          <ac:chgData name="ruma begum" userId="fe22954617e66504" providerId="LiveId" clId="{B165CD8A-650D-4EF7-A5A9-29B973BD3C72}" dt="2024-11-26T10:16:57.807" v="1106" actId="26606"/>
          <ac:spMkLst>
            <pc:docMk/>
            <pc:sldMk cId="1032056561" sldId="264"/>
            <ac:spMk id="40" creationId="{6A862265-5CA3-4C40-8582-7534C3B03C2A}"/>
          </ac:spMkLst>
        </pc:spChg>
        <pc:spChg chg="add del">
          <ac:chgData name="ruma begum" userId="fe22954617e66504" providerId="LiveId" clId="{B165CD8A-650D-4EF7-A5A9-29B973BD3C72}" dt="2024-11-26T10:16:57.807" v="1106" actId="26606"/>
          <ac:spMkLst>
            <pc:docMk/>
            <pc:sldMk cId="1032056561" sldId="264"/>
            <ac:spMk id="41" creationId="{600EF80B-0391-4082-9AF5-F15B091B4CE9}"/>
          </ac:spMkLst>
        </pc:spChg>
        <pc:spChg chg="add del">
          <ac:chgData name="ruma begum" userId="fe22954617e66504" providerId="LiveId" clId="{B165CD8A-650D-4EF7-A5A9-29B973BD3C72}" dt="2024-11-26T10:16:57.807" v="1106" actId="26606"/>
          <ac:spMkLst>
            <pc:docMk/>
            <pc:sldMk cId="1032056561" sldId="264"/>
            <ac:spMk id="43" creationId="{3FBF03E8-C602-4192-9C52-F84B29FDCC88}"/>
          </ac:spMkLst>
        </pc:spChg>
        <pc:spChg chg="add del">
          <ac:chgData name="ruma begum" userId="fe22954617e66504" providerId="LiveId" clId="{B165CD8A-650D-4EF7-A5A9-29B973BD3C72}" dt="2024-11-26T10:16:54.688" v="1103" actId="26606"/>
          <ac:spMkLst>
            <pc:docMk/>
            <pc:sldMk cId="1032056561" sldId="264"/>
            <ac:spMk id="45" creationId="{C6870151-9189-4C3A-8379-EF3D95827A0A}"/>
          </ac:spMkLst>
        </pc:spChg>
        <pc:spChg chg="add del">
          <ac:chgData name="ruma begum" userId="fe22954617e66504" providerId="LiveId" clId="{B165CD8A-650D-4EF7-A5A9-29B973BD3C72}" dt="2024-11-26T10:16:54.688" v="1103" actId="26606"/>
          <ac:spMkLst>
            <pc:docMk/>
            <pc:sldMk cId="1032056561" sldId="264"/>
            <ac:spMk id="46" creationId="{123EA69C-102A-4DD0-9547-05DCD271D159}"/>
          </ac:spMkLst>
        </pc:spChg>
        <pc:spChg chg="add del">
          <ac:chgData name="ruma begum" userId="fe22954617e66504" providerId="LiveId" clId="{B165CD8A-650D-4EF7-A5A9-29B973BD3C72}" dt="2024-11-26T10:16:54.688" v="1103" actId="26606"/>
          <ac:spMkLst>
            <pc:docMk/>
            <pc:sldMk cId="1032056561" sldId="264"/>
            <ac:spMk id="47" creationId="{6A862265-5CA3-4C40-8582-7534C3B03C2A}"/>
          </ac:spMkLst>
        </pc:spChg>
        <pc:spChg chg="add del">
          <ac:chgData name="ruma begum" userId="fe22954617e66504" providerId="LiveId" clId="{B165CD8A-650D-4EF7-A5A9-29B973BD3C72}" dt="2024-11-26T10:15:48.045" v="1075" actId="26606"/>
          <ac:spMkLst>
            <pc:docMk/>
            <pc:sldMk cId="1032056561" sldId="264"/>
            <ac:spMk id="48" creationId="{B4211733-C0C2-45A1-92E9-0BAECCB06D06}"/>
          </ac:spMkLst>
        </pc:spChg>
        <pc:spChg chg="add del">
          <ac:chgData name="ruma begum" userId="fe22954617e66504" providerId="LiveId" clId="{B165CD8A-650D-4EF7-A5A9-29B973BD3C72}" dt="2024-11-26T10:16:54.688" v="1103" actId="26606"/>
          <ac:spMkLst>
            <pc:docMk/>
            <pc:sldMk cId="1032056561" sldId="264"/>
            <ac:spMk id="49" creationId="{600EF80B-0391-4082-9AF5-F15B091B4CE9}"/>
          </ac:spMkLst>
        </pc:spChg>
        <pc:spChg chg="add del">
          <ac:chgData name="ruma begum" userId="fe22954617e66504" providerId="LiveId" clId="{B165CD8A-650D-4EF7-A5A9-29B973BD3C72}" dt="2024-11-26T10:16:06.258" v="1077" actId="26606"/>
          <ac:spMkLst>
            <pc:docMk/>
            <pc:sldMk cId="1032056561" sldId="264"/>
            <ac:spMk id="53" creationId="{683CECF1-343D-4CCE-81D8-FC14A12A7A86}"/>
          </ac:spMkLst>
        </pc:spChg>
        <pc:spChg chg="add del">
          <ac:chgData name="ruma begum" userId="fe22954617e66504" providerId="LiveId" clId="{B165CD8A-650D-4EF7-A5A9-29B973BD3C72}" dt="2024-11-26T10:16:54.688" v="1103" actId="26606"/>
          <ac:spMkLst>
            <pc:docMk/>
            <pc:sldMk cId="1032056561" sldId="264"/>
            <ac:spMk id="55" creationId="{3FBF03E8-C602-4192-9C52-F84B29FDCC88}"/>
          </ac:spMkLst>
        </pc:spChg>
        <pc:spChg chg="add del">
          <ac:chgData name="ruma begum" userId="fe22954617e66504" providerId="LiveId" clId="{B165CD8A-650D-4EF7-A5A9-29B973BD3C72}" dt="2024-11-26T10:16:06.258" v="1077" actId="26606"/>
          <ac:spMkLst>
            <pc:docMk/>
            <pc:sldMk cId="1032056561" sldId="264"/>
            <ac:spMk id="57" creationId="{4D8C8DD9-12AA-4935-A6DE-05EACDADDDEE}"/>
          </ac:spMkLst>
        </pc:spChg>
        <pc:spChg chg="add del">
          <ac:chgData name="ruma begum" userId="fe22954617e66504" providerId="LiveId" clId="{B165CD8A-650D-4EF7-A5A9-29B973BD3C72}" dt="2024-11-26T10:16:57.791" v="1105" actId="26606"/>
          <ac:spMkLst>
            <pc:docMk/>
            <pc:sldMk cId="1032056561" sldId="264"/>
            <ac:spMk id="59" creationId="{5D9CEC00-5DB5-4E9D-A558-E1DC11A5AA30}"/>
          </ac:spMkLst>
        </pc:spChg>
        <pc:spChg chg="add del">
          <ac:chgData name="ruma begum" userId="fe22954617e66504" providerId="LiveId" clId="{B165CD8A-650D-4EF7-A5A9-29B973BD3C72}" dt="2024-11-26T10:16:57.791" v="1105" actId="26606"/>
          <ac:spMkLst>
            <pc:docMk/>
            <pc:sldMk cId="1032056561" sldId="264"/>
            <ac:spMk id="61" creationId="{7B26C260-4202-4C59-9D7B-3038C5CE96DF}"/>
          </ac:spMkLst>
        </pc:spChg>
        <pc:spChg chg="add del">
          <ac:chgData name="ruma begum" userId="fe22954617e66504" providerId="LiveId" clId="{B165CD8A-650D-4EF7-A5A9-29B973BD3C72}" dt="2024-11-26T10:16:08.732" v="1079" actId="26606"/>
          <ac:spMkLst>
            <pc:docMk/>
            <pc:sldMk cId="1032056561" sldId="264"/>
            <ac:spMk id="62" creationId="{B4211733-C0C2-45A1-92E9-0BAECCB06D06}"/>
          </ac:spMkLst>
        </pc:spChg>
        <pc:spChg chg="add del">
          <ac:chgData name="ruma begum" userId="fe22954617e66504" providerId="LiveId" clId="{B165CD8A-650D-4EF7-A5A9-29B973BD3C72}" dt="2024-11-26T10:16:10.768" v="1081" actId="26606"/>
          <ac:spMkLst>
            <pc:docMk/>
            <pc:sldMk cId="1032056561" sldId="264"/>
            <ac:spMk id="65" creationId="{43FB3696-1E22-49CF-9BBB-F0D898CED716}"/>
          </ac:spMkLst>
        </pc:spChg>
        <pc:spChg chg="add del">
          <ac:chgData name="ruma begum" userId="fe22954617e66504" providerId="LiveId" clId="{B165CD8A-650D-4EF7-A5A9-29B973BD3C72}" dt="2024-11-26T10:16:12.902" v="1083" actId="26606"/>
          <ac:spMkLst>
            <pc:docMk/>
            <pc:sldMk cId="1032056561" sldId="264"/>
            <ac:spMk id="68" creationId="{B4211733-C0C2-45A1-92E9-0BAECCB06D06}"/>
          </ac:spMkLst>
        </pc:spChg>
        <pc:spChg chg="add del">
          <ac:chgData name="ruma begum" userId="fe22954617e66504" providerId="LiveId" clId="{B165CD8A-650D-4EF7-A5A9-29B973BD3C72}" dt="2024-11-26T10:16:17.914" v="1085" actId="26606"/>
          <ac:spMkLst>
            <pc:docMk/>
            <pc:sldMk cId="1032056561" sldId="264"/>
            <ac:spMk id="71" creationId="{C6870151-9189-4C3A-8379-EF3D95827A0A}"/>
          </ac:spMkLst>
        </pc:spChg>
        <pc:spChg chg="add del">
          <ac:chgData name="ruma begum" userId="fe22954617e66504" providerId="LiveId" clId="{B165CD8A-650D-4EF7-A5A9-29B973BD3C72}" dt="2024-11-26T10:16:17.914" v="1085" actId="26606"/>
          <ac:spMkLst>
            <pc:docMk/>
            <pc:sldMk cId="1032056561" sldId="264"/>
            <ac:spMk id="72" creationId="{123EA69C-102A-4DD0-9547-05DCD271D159}"/>
          </ac:spMkLst>
        </pc:spChg>
        <pc:spChg chg="add del">
          <ac:chgData name="ruma begum" userId="fe22954617e66504" providerId="LiveId" clId="{B165CD8A-650D-4EF7-A5A9-29B973BD3C72}" dt="2024-11-26T10:16:17.914" v="1085" actId="26606"/>
          <ac:spMkLst>
            <pc:docMk/>
            <pc:sldMk cId="1032056561" sldId="264"/>
            <ac:spMk id="73" creationId="{6A862265-5CA3-4C40-8582-7534C3B03C2A}"/>
          </ac:spMkLst>
        </pc:spChg>
        <pc:spChg chg="add del">
          <ac:chgData name="ruma begum" userId="fe22954617e66504" providerId="LiveId" clId="{B165CD8A-650D-4EF7-A5A9-29B973BD3C72}" dt="2024-11-26T10:16:17.914" v="1085" actId="26606"/>
          <ac:spMkLst>
            <pc:docMk/>
            <pc:sldMk cId="1032056561" sldId="264"/>
            <ac:spMk id="74" creationId="{600EF80B-0391-4082-9AF5-F15B091B4CE9}"/>
          </ac:spMkLst>
        </pc:spChg>
        <pc:spChg chg="add del">
          <ac:chgData name="ruma begum" userId="fe22954617e66504" providerId="LiveId" clId="{B165CD8A-650D-4EF7-A5A9-29B973BD3C72}" dt="2024-11-26T10:16:17.914" v="1085" actId="26606"/>
          <ac:spMkLst>
            <pc:docMk/>
            <pc:sldMk cId="1032056561" sldId="264"/>
            <ac:spMk id="75" creationId="{3FBF03E8-C602-4192-9C52-F84B29FDCC88}"/>
          </ac:spMkLst>
        </pc:spChg>
        <pc:spChg chg="add del">
          <ac:chgData name="ruma begum" userId="fe22954617e66504" providerId="LiveId" clId="{B165CD8A-650D-4EF7-A5A9-29B973BD3C72}" dt="2024-11-26T10:16:19.601" v="1087" actId="26606"/>
          <ac:spMkLst>
            <pc:docMk/>
            <pc:sldMk cId="1032056561" sldId="264"/>
            <ac:spMk id="77" creationId="{C6870151-9189-4C3A-8379-EF3D95827A0A}"/>
          </ac:spMkLst>
        </pc:spChg>
        <pc:spChg chg="add del">
          <ac:chgData name="ruma begum" userId="fe22954617e66504" providerId="LiveId" clId="{B165CD8A-650D-4EF7-A5A9-29B973BD3C72}" dt="2024-11-26T10:16:19.601" v="1087" actId="26606"/>
          <ac:spMkLst>
            <pc:docMk/>
            <pc:sldMk cId="1032056561" sldId="264"/>
            <ac:spMk id="78" creationId="{123EA69C-102A-4DD0-9547-05DCD271D159}"/>
          </ac:spMkLst>
        </pc:spChg>
        <pc:spChg chg="add del">
          <ac:chgData name="ruma begum" userId="fe22954617e66504" providerId="LiveId" clId="{B165CD8A-650D-4EF7-A5A9-29B973BD3C72}" dt="2024-11-26T10:16:19.601" v="1087" actId="26606"/>
          <ac:spMkLst>
            <pc:docMk/>
            <pc:sldMk cId="1032056561" sldId="264"/>
            <ac:spMk id="79" creationId="{6A862265-5CA3-4C40-8582-7534C3B03C2A}"/>
          </ac:spMkLst>
        </pc:spChg>
        <pc:spChg chg="add del">
          <ac:chgData name="ruma begum" userId="fe22954617e66504" providerId="LiveId" clId="{B165CD8A-650D-4EF7-A5A9-29B973BD3C72}" dt="2024-11-26T10:16:19.601" v="1087" actId="26606"/>
          <ac:spMkLst>
            <pc:docMk/>
            <pc:sldMk cId="1032056561" sldId="264"/>
            <ac:spMk id="80" creationId="{600EF80B-0391-4082-9AF5-F15B091B4CE9}"/>
          </ac:spMkLst>
        </pc:spChg>
        <pc:spChg chg="add del">
          <ac:chgData name="ruma begum" userId="fe22954617e66504" providerId="LiveId" clId="{B165CD8A-650D-4EF7-A5A9-29B973BD3C72}" dt="2024-11-26T10:16:19.601" v="1087" actId="26606"/>
          <ac:spMkLst>
            <pc:docMk/>
            <pc:sldMk cId="1032056561" sldId="264"/>
            <ac:spMk id="82" creationId="{3FBF03E8-C602-4192-9C52-F84B29FDCC88}"/>
          </ac:spMkLst>
        </pc:spChg>
        <pc:spChg chg="add del">
          <ac:chgData name="ruma begum" userId="fe22954617e66504" providerId="LiveId" clId="{B165CD8A-650D-4EF7-A5A9-29B973BD3C72}" dt="2024-11-26T10:16:20.751" v="1089" actId="26606"/>
          <ac:spMkLst>
            <pc:docMk/>
            <pc:sldMk cId="1032056561" sldId="264"/>
            <ac:spMk id="84" creationId="{5D9CEC00-5DB5-4E9D-A558-E1DC11A5AA30}"/>
          </ac:spMkLst>
        </pc:spChg>
        <pc:spChg chg="add del">
          <ac:chgData name="ruma begum" userId="fe22954617e66504" providerId="LiveId" clId="{B165CD8A-650D-4EF7-A5A9-29B973BD3C72}" dt="2024-11-26T10:16:20.751" v="1089" actId="26606"/>
          <ac:spMkLst>
            <pc:docMk/>
            <pc:sldMk cId="1032056561" sldId="264"/>
            <ac:spMk id="85" creationId="{7B26C260-4202-4C59-9D7B-3038C5CE96DF}"/>
          </ac:spMkLst>
        </pc:spChg>
        <pc:spChg chg="add del">
          <ac:chgData name="ruma begum" userId="fe22954617e66504" providerId="LiveId" clId="{B165CD8A-650D-4EF7-A5A9-29B973BD3C72}" dt="2024-11-26T10:20:57.738" v="1109" actId="26606"/>
          <ac:spMkLst>
            <pc:docMk/>
            <pc:sldMk cId="1032056561" sldId="264"/>
            <ac:spMk id="92" creationId="{B4211733-C0C2-45A1-92E9-0BAECCB06D06}"/>
          </ac:spMkLst>
        </pc:spChg>
        <pc:spChg chg="add del">
          <ac:chgData name="ruma begum" userId="fe22954617e66504" providerId="LiveId" clId="{B165CD8A-650D-4EF7-A5A9-29B973BD3C72}" dt="2024-11-26T10:16:22.243" v="1091" actId="26606"/>
          <ac:spMkLst>
            <pc:docMk/>
            <pc:sldMk cId="1032056561" sldId="264"/>
            <ac:spMk id="93" creationId="{B4211733-C0C2-45A1-92E9-0BAECCB06D06}"/>
          </ac:spMkLst>
        </pc:spChg>
        <pc:spChg chg="add del">
          <ac:chgData name="ruma begum" userId="fe22954617e66504" providerId="LiveId" clId="{B165CD8A-650D-4EF7-A5A9-29B973BD3C72}" dt="2024-11-26T10:16:29.809" v="1093" actId="26606"/>
          <ac:spMkLst>
            <pc:docMk/>
            <pc:sldMk cId="1032056561" sldId="264"/>
            <ac:spMk id="96" creationId="{5D9CEC00-5DB5-4E9D-A558-E1DC11A5AA30}"/>
          </ac:spMkLst>
        </pc:spChg>
        <pc:spChg chg="add del">
          <ac:chgData name="ruma begum" userId="fe22954617e66504" providerId="LiveId" clId="{B165CD8A-650D-4EF7-A5A9-29B973BD3C72}" dt="2024-11-26T10:16:29.809" v="1093" actId="26606"/>
          <ac:spMkLst>
            <pc:docMk/>
            <pc:sldMk cId="1032056561" sldId="264"/>
            <ac:spMk id="97" creationId="{7B26C260-4202-4C59-9D7B-3038C5CE96DF}"/>
          </ac:spMkLst>
        </pc:spChg>
        <pc:spChg chg="add del">
          <ac:chgData name="ruma begum" userId="fe22954617e66504" providerId="LiveId" clId="{B165CD8A-650D-4EF7-A5A9-29B973BD3C72}" dt="2024-11-26T10:24:37.057" v="1130" actId="26606"/>
          <ac:spMkLst>
            <pc:docMk/>
            <pc:sldMk cId="1032056561" sldId="264"/>
            <ac:spMk id="99" creationId="{244232A0-47B2-482E-96A4-B330D32531EB}"/>
          </ac:spMkLst>
        </pc:spChg>
        <pc:spChg chg="add del">
          <ac:chgData name="ruma begum" userId="fe22954617e66504" providerId="LiveId" clId="{B165CD8A-650D-4EF7-A5A9-29B973BD3C72}" dt="2024-11-26T10:24:37.057" v="1130" actId="26606"/>
          <ac:spMkLst>
            <pc:docMk/>
            <pc:sldMk cId="1032056561" sldId="264"/>
            <ac:spMk id="100" creationId="{D201B58D-2588-49F3-8D14-977F8751B491}"/>
          </ac:spMkLst>
        </pc:spChg>
        <pc:spChg chg="add del">
          <ac:chgData name="ruma begum" userId="fe22954617e66504" providerId="LiveId" clId="{B165CD8A-650D-4EF7-A5A9-29B973BD3C72}" dt="2024-11-26T10:16:38.270" v="1095" actId="26606"/>
          <ac:spMkLst>
            <pc:docMk/>
            <pc:sldMk cId="1032056561" sldId="264"/>
            <ac:spMk id="105" creationId="{C014BF94-4DFC-4A65-99BF-76277891EA04}"/>
          </ac:spMkLst>
        </pc:spChg>
        <pc:spChg chg="add del">
          <ac:chgData name="ruma begum" userId="fe22954617e66504" providerId="LiveId" clId="{B165CD8A-650D-4EF7-A5A9-29B973BD3C72}" dt="2024-11-26T10:16:38.270" v="1095" actId="26606"/>
          <ac:spMkLst>
            <pc:docMk/>
            <pc:sldMk cId="1032056561" sldId="264"/>
            <ac:spMk id="106" creationId="{B255C7B1-10DA-4D61-B560-5E1F081B3472}"/>
          </ac:spMkLst>
        </pc:spChg>
        <pc:spChg chg="add del">
          <ac:chgData name="ruma begum" userId="fe22954617e66504" providerId="LiveId" clId="{B165CD8A-650D-4EF7-A5A9-29B973BD3C72}" dt="2024-11-26T10:16:43.811" v="1097" actId="26606"/>
          <ac:spMkLst>
            <pc:docMk/>
            <pc:sldMk cId="1032056561" sldId="264"/>
            <ac:spMk id="111" creationId="{4B92518F-3454-456E-82E9-0FDE0CEC7D40}"/>
          </ac:spMkLst>
        </pc:spChg>
        <pc:spChg chg="add del">
          <ac:chgData name="ruma begum" userId="fe22954617e66504" providerId="LiveId" clId="{B165CD8A-650D-4EF7-A5A9-29B973BD3C72}" dt="2024-11-26T10:16:43.811" v="1097" actId="26606"/>
          <ac:spMkLst>
            <pc:docMk/>
            <pc:sldMk cId="1032056561" sldId="264"/>
            <ac:spMk id="112" creationId="{944D1CC5-3F9D-4974-B770-5EDCFF589782}"/>
          </ac:spMkLst>
        </pc:spChg>
        <pc:spChg chg="add del">
          <ac:chgData name="ruma begum" userId="fe22954617e66504" providerId="LiveId" clId="{B165CD8A-650D-4EF7-A5A9-29B973BD3C72}" dt="2024-11-26T10:25:22.989" v="1142"/>
          <ac:spMkLst>
            <pc:docMk/>
            <pc:sldMk cId="1032056561" sldId="264"/>
            <ac:spMk id="118" creationId="{D201B58D-2588-49F3-8D14-977F8751B491}"/>
          </ac:spMkLst>
        </pc:spChg>
        <pc:spChg chg="add del">
          <ac:chgData name="ruma begum" userId="fe22954617e66504" providerId="LiveId" clId="{B165CD8A-650D-4EF7-A5A9-29B973BD3C72}" dt="2024-11-26T10:25:22.989" v="1142"/>
          <ac:spMkLst>
            <pc:docMk/>
            <pc:sldMk cId="1032056561" sldId="264"/>
            <ac:spMk id="119" creationId="{244232A0-47B2-482E-96A4-B330D32531EB}"/>
          </ac:spMkLst>
        </pc:spChg>
        <pc:spChg chg="add del">
          <ac:chgData name="ruma begum" userId="fe22954617e66504" providerId="LiveId" clId="{B165CD8A-650D-4EF7-A5A9-29B973BD3C72}" dt="2024-11-26T10:21:31.159" v="1113" actId="26606"/>
          <ac:spMkLst>
            <pc:docMk/>
            <pc:sldMk cId="1032056561" sldId="264"/>
            <ac:spMk id="121" creationId="{84127EFC-6DA1-4111-AA27-FBE4BEF4A1D7}"/>
          </ac:spMkLst>
        </pc:spChg>
        <pc:spChg chg="add del">
          <ac:chgData name="ruma begum" userId="fe22954617e66504" providerId="LiveId" clId="{B165CD8A-650D-4EF7-A5A9-29B973BD3C72}" dt="2024-11-26T10:26:34.209" v="1157" actId="26606"/>
          <ac:spMkLst>
            <pc:docMk/>
            <pc:sldMk cId="1032056561" sldId="264"/>
            <ac:spMk id="137" creationId="{04812C46-200A-4DEB-A05E-3ED6C68C2387}"/>
          </ac:spMkLst>
        </pc:spChg>
        <pc:spChg chg="add del">
          <ac:chgData name="ruma begum" userId="fe22954617e66504" providerId="LiveId" clId="{B165CD8A-650D-4EF7-A5A9-29B973BD3C72}" dt="2024-11-26T10:26:34.209" v="1157" actId="26606"/>
          <ac:spMkLst>
            <pc:docMk/>
            <pc:sldMk cId="1032056561" sldId="264"/>
            <ac:spMk id="139" creationId="{D1EA859B-E555-4109-94F3-6700E046E008}"/>
          </ac:spMkLst>
        </pc:spChg>
        <pc:spChg chg="add del">
          <ac:chgData name="ruma begum" userId="fe22954617e66504" providerId="LiveId" clId="{B165CD8A-650D-4EF7-A5A9-29B973BD3C72}" dt="2024-11-26T10:27:23.502" v="1170" actId="26606"/>
          <ac:spMkLst>
            <pc:docMk/>
            <pc:sldMk cId="1032056561" sldId="264"/>
            <ac:spMk id="140" creationId="{9C3A50E9-9119-7BC3-083B-2D84CCC78E47}"/>
          </ac:spMkLst>
        </pc:spChg>
        <pc:spChg chg="add del">
          <ac:chgData name="ruma begum" userId="fe22954617e66504" providerId="LiveId" clId="{B165CD8A-650D-4EF7-A5A9-29B973BD3C72}" dt="2024-11-26T10:27:23.502" v="1170" actId="26606"/>
          <ac:spMkLst>
            <pc:docMk/>
            <pc:sldMk cId="1032056561" sldId="264"/>
            <ac:spMk id="142" creationId="{DC39DE25-0E4E-0AA7-0932-1D78C2372786}"/>
          </ac:spMkLst>
        </pc:spChg>
        <pc:spChg chg="add del">
          <ac:chgData name="ruma begum" userId="fe22954617e66504" providerId="LiveId" clId="{B165CD8A-650D-4EF7-A5A9-29B973BD3C72}" dt="2024-11-26T10:27:23.502" v="1170" actId="26606"/>
          <ac:spMkLst>
            <pc:docMk/>
            <pc:sldMk cId="1032056561" sldId="264"/>
            <ac:spMk id="143" creationId="{AE3A741D-C19B-960A-5803-1C5887147820}"/>
          </ac:spMkLst>
        </pc:spChg>
        <pc:spChg chg="add del">
          <ac:chgData name="ruma begum" userId="fe22954617e66504" providerId="LiveId" clId="{B165CD8A-650D-4EF7-A5A9-29B973BD3C72}" dt="2024-11-26T10:26:41.572" v="1161" actId="26606"/>
          <ac:spMkLst>
            <pc:docMk/>
            <pc:sldMk cId="1032056561" sldId="264"/>
            <ac:spMk id="144" creationId="{04812C46-200A-4DEB-A05E-3ED6C68C2387}"/>
          </ac:spMkLst>
        </pc:spChg>
        <pc:spChg chg="add del">
          <ac:chgData name="ruma begum" userId="fe22954617e66504" providerId="LiveId" clId="{B165CD8A-650D-4EF7-A5A9-29B973BD3C72}" dt="2024-11-26T10:26:41.572" v="1161" actId="26606"/>
          <ac:spMkLst>
            <pc:docMk/>
            <pc:sldMk cId="1032056561" sldId="264"/>
            <ac:spMk id="145" creationId="{D1EA859B-E555-4109-94F3-6700E046E008}"/>
          </ac:spMkLst>
        </pc:spChg>
        <pc:spChg chg="add del">
          <ac:chgData name="ruma begum" userId="fe22954617e66504" providerId="LiveId" clId="{B165CD8A-650D-4EF7-A5A9-29B973BD3C72}" dt="2024-11-26T10:26:43.793" v="1163" actId="26606"/>
          <ac:spMkLst>
            <pc:docMk/>
            <pc:sldMk cId="1032056561" sldId="264"/>
            <ac:spMk id="147" creationId="{2B97F24A-32CE-4C1C-A50D-3016B394DCFB}"/>
          </ac:spMkLst>
        </pc:spChg>
        <pc:spChg chg="add del">
          <ac:chgData name="ruma begum" userId="fe22954617e66504" providerId="LiveId" clId="{B165CD8A-650D-4EF7-A5A9-29B973BD3C72}" dt="2024-11-26T10:26:43.793" v="1163" actId="26606"/>
          <ac:spMkLst>
            <pc:docMk/>
            <pc:sldMk cId="1032056561" sldId="264"/>
            <ac:spMk id="148" creationId="{CD8B4F24-440B-49E9-B85D-733523DC064B}"/>
          </ac:spMkLst>
        </pc:spChg>
        <pc:spChg chg="add del">
          <ac:chgData name="ruma begum" userId="fe22954617e66504" providerId="LiveId" clId="{B165CD8A-650D-4EF7-A5A9-29B973BD3C72}" dt="2024-11-26T10:27:23.502" v="1170" actId="26606"/>
          <ac:spMkLst>
            <pc:docMk/>
            <pc:sldMk cId="1032056561" sldId="264"/>
            <ac:spMk id="149" creationId="{8D6EA299-0840-6DEA-E670-C49AEBC87E89}"/>
          </ac:spMkLst>
        </pc:spChg>
        <pc:spChg chg="add">
          <ac:chgData name="ruma begum" userId="fe22954617e66504" providerId="LiveId" clId="{B165CD8A-650D-4EF7-A5A9-29B973BD3C72}" dt="2024-11-26T12:45:58.706" v="1558"/>
          <ac:spMkLst>
            <pc:docMk/>
            <pc:sldMk cId="1032056561" sldId="264"/>
            <ac:spMk id="155" creationId="{8AB29792-D65D-F1F9-CF98-CB1D89FD1C12}"/>
          </ac:spMkLst>
        </pc:spChg>
        <pc:spChg chg="add del">
          <ac:chgData name="ruma begum" userId="fe22954617e66504" providerId="LiveId" clId="{B165CD8A-650D-4EF7-A5A9-29B973BD3C72}" dt="2024-11-26T10:27:54.506" v="1176" actId="26606"/>
          <ac:spMkLst>
            <pc:docMk/>
            <pc:sldMk cId="1032056561" sldId="264"/>
            <ac:spMk id="158" creationId="{99F1FFA9-D672-408C-9220-ADEEC6ABDD09}"/>
          </ac:spMkLst>
        </pc:spChg>
        <pc:spChg chg="add del">
          <ac:chgData name="ruma begum" userId="fe22954617e66504" providerId="LiveId" clId="{B165CD8A-650D-4EF7-A5A9-29B973BD3C72}" dt="2024-11-26T10:28:15.073" v="1181" actId="26606"/>
          <ac:spMkLst>
            <pc:docMk/>
            <pc:sldMk cId="1032056561" sldId="264"/>
            <ac:spMk id="160" creationId="{9C3A50E9-9119-7BC3-083B-2D84CCC78E47}"/>
          </ac:spMkLst>
        </pc:spChg>
        <pc:spChg chg="add del">
          <ac:chgData name="ruma begum" userId="fe22954617e66504" providerId="LiveId" clId="{B165CD8A-650D-4EF7-A5A9-29B973BD3C72}" dt="2024-11-26T10:28:15.073" v="1181" actId="26606"/>
          <ac:spMkLst>
            <pc:docMk/>
            <pc:sldMk cId="1032056561" sldId="264"/>
            <ac:spMk id="161" creationId="{AE3A741D-C19B-960A-5803-1C5887147820}"/>
          </ac:spMkLst>
        </pc:spChg>
        <pc:spChg chg="add del">
          <ac:chgData name="ruma begum" userId="fe22954617e66504" providerId="LiveId" clId="{B165CD8A-650D-4EF7-A5A9-29B973BD3C72}" dt="2024-11-26T10:28:15.073" v="1181" actId="26606"/>
          <ac:spMkLst>
            <pc:docMk/>
            <pc:sldMk cId="1032056561" sldId="264"/>
            <ac:spMk id="162" creationId="{DC39DE25-0E4E-0AA7-0932-1D78C2372786}"/>
          </ac:spMkLst>
        </pc:spChg>
        <pc:spChg chg="add del">
          <ac:chgData name="ruma begum" userId="fe22954617e66504" providerId="LiveId" clId="{B165CD8A-650D-4EF7-A5A9-29B973BD3C72}" dt="2024-11-26T10:28:15.073" v="1181" actId="26606"/>
          <ac:spMkLst>
            <pc:docMk/>
            <pc:sldMk cId="1032056561" sldId="264"/>
            <ac:spMk id="164" creationId="{8D6EA299-0840-6DEA-E670-C49AEBC87E89}"/>
          </ac:spMkLst>
        </pc:spChg>
        <pc:spChg chg="add del">
          <ac:chgData name="ruma begum" userId="fe22954617e66504" providerId="LiveId" clId="{B165CD8A-650D-4EF7-A5A9-29B973BD3C72}" dt="2024-11-26T10:28:15.057" v="1180" actId="26606"/>
          <ac:spMkLst>
            <pc:docMk/>
            <pc:sldMk cId="1032056561" sldId="264"/>
            <ac:spMk id="169" creationId="{F13C74B1-5B17-4795-BED0-7140497B445A}"/>
          </ac:spMkLst>
        </pc:spChg>
        <pc:spChg chg="add del">
          <ac:chgData name="ruma begum" userId="fe22954617e66504" providerId="LiveId" clId="{B165CD8A-650D-4EF7-A5A9-29B973BD3C72}" dt="2024-11-26T10:28:15.057" v="1180" actId="26606"/>
          <ac:spMkLst>
            <pc:docMk/>
            <pc:sldMk cId="1032056561" sldId="264"/>
            <ac:spMk id="171" creationId="{D4974D33-8DC5-464E-8C6D-BE58F0669C17}"/>
          </ac:spMkLst>
        </pc:spChg>
        <pc:spChg chg="add del">
          <ac:chgData name="ruma begum" userId="fe22954617e66504" providerId="LiveId" clId="{B165CD8A-650D-4EF7-A5A9-29B973BD3C72}" dt="2024-11-26T10:28:57.497" v="1192" actId="26606"/>
          <ac:spMkLst>
            <pc:docMk/>
            <pc:sldMk cId="1032056561" sldId="264"/>
            <ac:spMk id="173" creationId="{D0300FD3-5AF1-6305-15FA-9078072672E2}"/>
          </ac:spMkLst>
        </pc:spChg>
        <pc:spChg chg="add del">
          <ac:chgData name="ruma begum" userId="fe22954617e66504" providerId="LiveId" clId="{B165CD8A-650D-4EF7-A5A9-29B973BD3C72}" dt="2024-11-26T10:28:57.497" v="1192" actId="26606"/>
          <ac:spMkLst>
            <pc:docMk/>
            <pc:sldMk cId="1032056561" sldId="264"/>
            <ac:spMk id="174" creationId="{9F7D5CDA-D291-4307-BF55-1381FED29634}"/>
          </ac:spMkLst>
        </pc:spChg>
        <pc:spChg chg="add del">
          <ac:chgData name="ruma begum" userId="fe22954617e66504" providerId="LiveId" clId="{B165CD8A-650D-4EF7-A5A9-29B973BD3C72}" dt="2024-11-26T10:28:57.497" v="1192" actId="26606"/>
          <ac:spMkLst>
            <pc:docMk/>
            <pc:sldMk cId="1032056561" sldId="264"/>
            <ac:spMk id="175" creationId="{59B296B9-C5A5-4E4F-9B60-C907B5F1466C}"/>
          </ac:spMkLst>
        </pc:spChg>
        <pc:spChg chg="add del">
          <ac:chgData name="ruma begum" userId="fe22954617e66504" providerId="LiveId" clId="{B165CD8A-650D-4EF7-A5A9-29B973BD3C72}" dt="2024-11-26T10:28:37.073" v="1183" actId="26606"/>
          <ac:spMkLst>
            <pc:docMk/>
            <pc:sldMk cId="1032056561" sldId="264"/>
            <ac:spMk id="180" creationId="{AE3A741D-C19B-960A-5803-1C5887147820}"/>
          </ac:spMkLst>
        </pc:spChg>
        <pc:spChg chg="add del">
          <ac:chgData name="ruma begum" userId="fe22954617e66504" providerId="LiveId" clId="{B165CD8A-650D-4EF7-A5A9-29B973BD3C72}" dt="2024-11-26T10:28:37.073" v="1183" actId="26606"/>
          <ac:spMkLst>
            <pc:docMk/>
            <pc:sldMk cId="1032056561" sldId="264"/>
            <ac:spMk id="182" creationId="{9C3A50E9-9119-7BC3-083B-2D84CCC78E47}"/>
          </ac:spMkLst>
        </pc:spChg>
        <pc:spChg chg="add del">
          <ac:chgData name="ruma begum" userId="fe22954617e66504" providerId="LiveId" clId="{B165CD8A-650D-4EF7-A5A9-29B973BD3C72}" dt="2024-11-26T10:28:37.073" v="1183" actId="26606"/>
          <ac:spMkLst>
            <pc:docMk/>
            <pc:sldMk cId="1032056561" sldId="264"/>
            <ac:spMk id="184" creationId="{DC39DE25-0E4E-0AA7-0932-1D78C2372786}"/>
          </ac:spMkLst>
        </pc:spChg>
        <pc:spChg chg="add del">
          <ac:chgData name="ruma begum" userId="fe22954617e66504" providerId="LiveId" clId="{B165CD8A-650D-4EF7-A5A9-29B973BD3C72}" dt="2024-11-26T10:28:37.073" v="1183" actId="26606"/>
          <ac:spMkLst>
            <pc:docMk/>
            <pc:sldMk cId="1032056561" sldId="264"/>
            <ac:spMk id="186" creationId="{8D6EA299-0840-6DEA-E670-C49AEBC87E89}"/>
          </ac:spMkLst>
        </pc:spChg>
        <pc:spChg chg="add del">
          <ac:chgData name="ruma begum" userId="fe22954617e66504" providerId="LiveId" clId="{B165CD8A-650D-4EF7-A5A9-29B973BD3C72}" dt="2024-11-26T10:28:48.118" v="1189" actId="26606"/>
          <ac:spMkLst>
            <pc:docMk/>
            <pc:sldMk cId="1032056561" sldId="264"/>
            <ac:spMk id="193" creationId="{F13C74B1-5B17-4795-BED0-7140497B445A}"/>
          </ac:spMkLst>
        </pc:spChg>
        <pc:spChg chg="add del">
          <ac:chgData name="ruma begum" userId="fe22954617e66504" providerId="LiveId" clId="{B165CD8A-650D-4EF7-A5A9-29B973BD3C72}" dt="2024-11-26T10:28:48.118" v="1189" actId="26606"/>
          <ac:spMkLst>
            <pc:docMk/>
            <pc:sldMk cId="1032056561" sldId="264"/>
            <ac:spMk id="194" creationId="{D4974D33-8DC5-464E-8C6D-BE58F0669C17}"/>
          </ac:spMkLst>
        </pc:spChg>
        <pc:spChg chg="add del">
          <ac:chgData name="ruma begum" userId="fe22954617e66504" providerId="LiveId" clId="{B165CD8A-650D-4EF7-A5A9-29B973BD3C72}" dt="2024-11-26T10:28:57.481" v="1191" actId="26606"/>
          <ac:spMkLst>
            <pc:docMk/>
            <pc:sldMk cId="1032056561" sldId="264"/>
            <ac:spMk id="196" creationId="{04812C46-200A-4DEB-A05E-3ED6C68C2387}"/>
          </ac:spMkLst>
        </pc:spChg>
        <pc:spChg chg="add del">
          <ac:chgData name="ruma begum" userId="fe22954617e66504" providerId="LiveId" clId="{B165CD8A-650D-4EF7-A5A9-29B973BD3C72}" dt="2024-11-26T10:28:57.481" v="1191" actId="26606"/>
          <ac:spMkLst>
            <pc:docMk/>
            <pc:sldMk cId="1032056561" sldId="264"/>
            <ac:spMk id="197" creationId="{D1EA859B-E555-4109-94F3-6700E046E008}"/>
          </ac:spMkLst>
        </pc:spChg>
        <pc:spChg chg="add del">
          <ac:chgData name="ruma begum" userId="fe22954617e66504" providerId="LiveId" clId="{B165CD8A-650D-4EF7-A5A9-29B973BD3C72}" dt="2024-11-26T10:31:30.046" v="1202" actId="26606"/>
          <ac:spMkLst>
            <pc:docMk/>
            <pc:sldMk cId="1032056561" sldId="264"/>
            <ac:spMk id="199" creationId="{9F7D5CDA-D291-4307-BF55-1381FED29634}"/>
          </ac:spMkLst>
        </pc:spChg>
        <pc:spChg chg="add del">
          <ac:chgData name="ruma begum" userId="fe22954617e66504" providerId="LiveId" clId="{B165CD8A-650D-4EF7-A5A9-29B973BD3C72}" dt="2024-11-26T10:31:30.046" v="1202" actId="26606"/>
          <ac:spMkLst>
            <pc:docMk/>
            <pc:sldMk cId="1032056561" sldId="264"/>
            <ac:spMk id="200" creationId="{59B296B9-C5A5-4E4F-9B60-C907B5F1466C}"/>
          </ac:spMkLst>
        </pc:spChg>
        <pc:spChg chg="add del">
          <ac:chgData name="ruma begum" userId="fe22954617e66504" providerId="LiveId" clId="{B165CD8A-650D-4EF7-A5A9-29B973BD3C72}" dt="2024-11-26T10:31:30.046" v="1202" actId="26606"/>
          <ac:spMkLst>
            <pc:docMk/>
            <pc:sldMk cId="1032056561" sldId="264"/>
            <ac:spMk id="201" creationId="{D0300FD3-5AF1-6305-15FA-9078072672E2}"/>
          </ac:spMkLst>
        </pc:spChg>
        <pc:spChg chg="add del">
          <ac:chgData name="ruma begum" userId="fe22954617e66504" providerId="LiveId" clId="{B165CD8A-650D-4EF7-A5A9-29B973BD3C72}" dt="2024-11-26T10:31:27.695" v="1199" actId="26606"/>
          <ac:spMkLst>
            <pc:docMk/>
            <pc:sldMk cId="1032056561" sldId="264"/>
            <ac:spMk id="206" creationId="{327D73B4-9F5C-4A64-A179-51B9500CB8B5}"/>
          </ac:spMkLst>
        </pc:spChg>
        <pc:spChg chg="add del">
          <ac:chgData name="ruma begum" userId="fe22954617e66504" providerId="LiveId" clId="{B165CD8A-650D-4EF7-A5A9-29B973BD3C72}" dt="2024-11-26T10:31:27.695" v="1199" actId="26606"/>
          <ac:spMkLst>
            <pc:docMk/>
            <pc:sldMk cId="1032056561" sldId="264"/>
            <ac:spMk id="208" creationId="{C1F06963-6374-4B48-844F-071A9BAAAE02}"/>
          </ac:spMkLst>
        </pc:spChg>
        <pc:spChg chg="add del">
          <ac:chgData name="ruma begum" userId="fe22954617e66504" providerId="LiveId" clId="{B165CD8A-650D-4EF7-A5A9-29B973BD3C72}" dt="2024-11-26T10:31:27.695" v="1199" actId="26606"/>
          <ac:spMkLst>
            <pc:docMk/>
            <pc:sldMk cId="1032056561" sldId="264"/>
            <ac:spMk id="210" creationId="{6CB927A4-E432-4310-9CD5-E89FF5063179}"/>
          </ac:spMkLst>
        </pc:spChg>
        <pc:spChg chg="add del">
          <ac:chgData name="ruma begum" userId="fe22954617e66504" providerId="LiveId" clId="{B165CD8A-650D-4EF7-A5A9-29B973BD3C72}" dt="2024-11-26T10:31:27.695" v="1199" actId="26606"/>
          <ac:spMkLst>
            <pc:docMk/>
            <pc:sldMk cId="1032056561" sldId="264"/>
            <ac:spMk id="212" creationId="{1453BF6C-B012-48B7-B4E8-6D7AC7C27D02}"/>
          </ac:spMkLst>
        </pc:spChg>
        <pc:spChg chg="add del">
          <ac:chgData name="ruma begum" userId="fe22954617e66504" providerId="LiveId" clId="{B165CD8A-650D-4EF7-A5A9-29B973BD3C72}" dt="2024-11-26T10:31:27.695" v="1199" actId="26606"/>
          <ac:spMkLst>
            <pc:docMk/>
            <pc:sldMk cId="1032056561" sldId="264"/>
            <ac:spMk id="214" creationId="{E3020543-B24B-4EC4-8FFC-8DD88EEA91A8}"/>
          </ac:spMkLst>
        </pc:spChg>
        <pc:spChg chg="add del">
          <ac:chgData name="ruma begum" userId="fe22954617e66504" providerId="LiveId" clId="{B165CD8A-650D-4EF7-A5A9-29B973BD3C72}" dt="2024-11-26T10:31:30.030" v="1201" actId="26606"/>
          <ac:spMkLst>
            <pc:docMk/>
            <pc:sldMk cId="1032056561" sldId="264"/>
            <ac:spMk id="224" creationId="{03AF1C04-3FEF-41BD-BB84-2F263765BEBC}"/>
          </ac:spMkLst>
        </pc:spChg>
        <pc:spChg chg="add del">
          <ac:chgData name="ruma begum" userId="fe22954617e66504" providerId="LiveId" clId="{B165CD8A-650D-4EF7-A5A9-29B973BD3C72}" dt="2024-11-26T10:32:46.142" v="1207" actId="26606"/>
          <ac:spMkLst>
            <pc:docMk/>
            <pc:sldMk cId="1032056561" sldId="264"/>
            <ac:spMk id="231" creationId="{327D73B4-9F5C-4A64-A179-51B9500CB8B5}"/>
          </ac:spMkLst>
        </pc:spChg>
        <pc:spChg chg="add del">
          <ac:chgData name="ruma begum" userId="fe22954617e66504" providerId="LiveId" clId="{B165CD8A-650D-4EF7-A5A9-29B973BD3C72}" dt="2024-11-26T10:32:46.142" v="1207" actId="26606"/>
          <ac:spMkLst>
            <pc:docMk/>
            <pc:sldMk cId="1032056561" sldId="264"/>
            <ac:spMk id="232" creationId="{C1F06963-6374-4B48-844F-071A9BAAAE02}"/>
          </ac:spMkLst>
        </pc:spChg>
        <pc:spChg chg="add del">
          <ac:chgData name="ruma begum" userId="fe22954617e66504" providerId="LiveId" clId="{B165CD8A-650D-4EF7-A5A9-29B973BD3C72}" dt="2024-11-26T10:32:46.142" v="1207" actId="26606"/>
          <ac:spMkLst>
            <pc:docMk/>
            <pc:sldMk cId="1032056561" sldId="264"/>
            <ac:spMk id="233" creationId="{6CB927A4-E432-4310-9CD5-E89FF5063179}"/>
          </ac:spMkLst>
        </pc:spChg>
        <pc:spChg chg="add del">
          <ac:chgData name="ruma begum" userId="fe22954617e66504" providerId="LiveId" clId="{B165CD8A-650D-4EF7-A5A9-29B973BD3C72}" dt="2024-11-26T10:32:46.142" v="1207" actId="26606"/>
          <ac:spMkLst>
            <pc:docMk/>
            <pc:sldMk cId="1032056561" sldId="264"/>
            <ac:spMk id="234" creationId="{1453BF6C-B012-48B7-B4E8-6D7AC7C27D02}"/>
          </ac:spMkLst>
        </pc:spChg>
        <pc:spChg chg="add del">
          <ac:chgData name="ruma begum" userId="fe22954617e66504" providerId="LiveId" clId="{B165CD8A-650D-4EF7-A5A9-29B973BD3C72}" dt="2024-11-26T10:32:46.142" v="1207" actId="26606"/>
          <ac:spMkLst>
            <pc:docMk/>
            <pc:sldMk cId="1032056561" sldId="264"/>
            <ac:spMk id="235" creationId="{E3020543-B24B-4EC4-8FFC-8DD88EEA91A8}"/>
          </ac:spMkLst>
        </pc:spChg>
        <pc:spChg chg="add del">
          <ac:chgData name="ruma begum" userId="fe22954617e66504" providerId="LiveId" clId="{B165CD8A-650D-4EF7-A5A9-29B973BD3C72}" dt="2024-11-26T10:32:43.863" v="1204" actId="26606"/>
          <ac:spMkLst>
            <pc:docMk/>
            <pc:sldMk cId="1032056561" sldId="264"/>
            <ac:spMk id="241" creationId="{12609869-9E80-471B-A487-A53288E0E791}"/>
          </ac:spMkLst>
        </pc:spChg>
        <pc:spChg chg="add del">
          <ac:chgData name="ruma begum" userId="fe22954617e66504" providerId="LiveId" clId="{B165CD8A-650D-4EF7-A5A9-29B973BD3C72}" dt="2024-11-26T10:32:43.863" v="1204" actId="26606"/>
          <ac:spMkLst>
            <pc:docMk/>
            <pc:sldMk cId="1032056561" sldId="264"/>
            <ac:spMk id="243" creationId="{7004738A-9D34-43E8-97D2-CA0EED4F8BE0}"/>
          </ac:spMkLst>
        </pc:spChg>
        <pc:spChg chg="add del">
          <ac:chgData name="ruma begum" userId="fe22954617e66504" providerId="LiveId" clId="{B165CD8A-650D-4EF7-A5A9-29B973BD3C72}" dt="2024-11-26T10:32:43.863" v="1204" actId="26606"/>
          <ac:spMkLst>
            <pc:docMk/>
            <pc:sldMk cId="1032056561" sldId="264"/>
            <ac:spMk id="245" creationId="{B8B8D07F-F13E-443E-BA68-2D26672D76B9}"/>
          </ac:spMkLst>
        </pc:spChg>
        <pc:spChg chg="add del">
          <ac:chgData name="ruma begum" userId="fe22954617e66504" providerId="LiveId" clId="{B165CD8A-650D-4EF7-A5A9-29B973BD3C72}" dt="2024-11-26T10:32:43.863" v="1204" actId="26606"/>
          <ac:spMkLst>
            <pc:docMk/>
            <pc:sldMk cId="1032056561" sldId="264"/>
            <ac:spMk id="247" creationId="{2813A4FA-24A5-41ED-A534-3807D1B2F344}"/>
          </ac:spMkLst>
        </pc:spChg>
        <pc:spChg chg="add del">
          <ac:chgData name="ruma begum" userId="fe22954617e66504" providerId="LiveId" clId="{B165CD8A-650D-4EF7-A5A9-29B973BD3C72}" dt="2024-11-26T10:32:43.863" v="1204" actId="26606"/>
          <ac:spMkLst>
            <pc:docMk/>
            <pc:sldMk cId="1032056561" sldId="264"/>
            <ac:spMk id="249" creationId="{C3944F27-CA70-4E84-A51A-E6BF89558979}"/>
          </ac:spMkLst>
        </pc:spChg>
        <pc:spChg chg="add del">
          <ac:chgData name="ruma begum" userId="fe22954617e66504" providerId="LiveId" clId="{B165CD8A-650D-4EF7-A5A9-29B973BD3C72}" dt="2024-11-26T10:32:46.130" v="1206" actId="26606"/>
          <ac:spMkLst>
            <pc:docMk/>
            <pc:sldMk cId="1032056561" sldId="264"/>
            <ac:spMk id="251" creationId="{A17BF396-6023-48D8-9C0C-893820872982}"/>
          </ac:spMkLst>
        </pc:spChg>
        <pc:spChg chg="add del">
          <ac:chgData name="ruma begum" userId="fe22954617e66504" providerId="LiveId" clId="{B165CD8A-650D-4EF7-A5A9-29B973BD3C72}" dt="2024-11-26T10:32:46.130" v="1206" actId="26606"/>
          <ac:spMkLst>
            <pc:docMk/>
            <pc:sldMk cId="1032056561" sldId="264"/>
            <ac:spMk id="252" creationId="{5C8908E2-EE49-44D2-9428-A28D2312A8D5}"/>
          </ac:spMkLst>
        </pc:spChg>
        <pc:spChg chg="add del">
          <ac:chgData name="ruma begum" userId="fe22954617e66504" providerId="LiveId" clId="{B165CD8A-650D-4EF7-A5A9-29B973BD3C72}" dt="2024-11-26T10:32:46.130" v="1206" actId="26606"/>
          <ac:spMkLst>
            <pc:docMk/>
            <pc:sldMk cId="1032056561" sldId="264"/>
            <ac:spMk id="255" creationId="{8B88B599-C539-4F18-A32A-40207EC6E21A}"/>
          </ac:spMkLst>
        </pc:spChg>
        <pc:spChg chg="add del">
          <ac:chgData name="ruma begum" userId="fe22954617e66504" providerId="LiveId" clId="{B165CD8A-650D-4EF7-A5A9-29B973BD3C72}" dt="2024-11-26T10:32:46.130" v="1206" actId="26606"/>
          <ac:spMkLst>
            <pc:docMk/>
            <pc:sldMk cId="1032056561" sldId="264"/>
            <ac:spMk id="256" creationId="{ED888B23-07FA-482A-96DF-47E31AF1A603}"/>
          </ac:spMkLst>
        </pc:spChg>
        <pc:spChg chg="add del">
          <ac:chgData name="ruma begum" userId="fe22954617e66504" providerId="LiveId" clId="{B165CD8A-650D-4EF7-A5A9-29B973BD3C72}" dt="2024-11-26T10:33:07.240" v="1213" actId="26606"/>
          <ac:spMkLst>
            <pc:docMk/>
            <pc:sldMk cId="1032056561" sldId="264"/>
            <ac:spMk id="258" creationId="{8D1AA55E-40D5-461B-A5A8-4AE8AAB71B08}"/>
          </ac:spMkLst>
        </pc:spChg>
        <pc:spChg chg="add del">
          <ac:chgData name="ruma begum" userId="fe22954617e66504" providerId="LiveId" clId="{B165CD8A-650D-4EF7-A5A9-29B973BD3C72}" dt="2024-11-26T10:33:07.240" v="1213" actId="26606"/>
          <ac:spMkLst>
            <pc:docMk/>
            <pc:sldMk cId="1032056561" sldId="264"/>
            <ac:spMk id="260" creationId="{6CB927A4-E432-4310-9CD5-E89FF5063179}"/>
          </ac:spMkLst>
        </pc:spChg>
        <pc:spChg chg="add del">
          <ac:chgData name="ruma begum" userId="fe22954617e66504" providerId="LiveId" clId="{B165CD8A-650D-4EF7-A5A9-29B973BD3C72}" dt="2024-11-26T10:33:07.240" v="1213" actId="26606"/>
          <ac:spMkLst>
            <pc:docMk/>
            <pc:sldMk cId="1032056561" sldId="264"/>
            <ac:spMk id="261" creationId="{E3020543-B24B-4EC4-8FFC-8DD88EEA91A8}"/>
          </ac:spMkLst>
        </pc:spChg>
        <pc:spChg chg="add del">
          <ac:chgData name="ruma begum" userId="fe22954617e66504" providerId="LiveId" clId="{B165CD8A-650D-4EF7-A5A9-29B973BD3C72}" dt="2024-11-26T10:33:01.141" v="1210" actId="26606"/>
          <ac:spMkLst>
            <pc:docMk/>
            <pc:sldMk cId="1032056561" sldId="264"/>
            <ac:spMk id="266" creationId="{5A0118C5-4F8D-4CF4-BADD-53FEACC6C42A}"/>
          </ac:spMkLst>
        </pc:spChg>
        <pc:spChg chg="add del">
          <ac:chgData name="ruma begum" userId="fe22954617e66504" providerId="LiveId" clId="{B165CD8A-650D-4EF7-A5A9-29B973BD3C72}" dt="2024-11-26T10:33:01.141" v="1210" actId="26606"/>
          <ac:spMkLst>
            <pc:docMk/>
            <pc:sldMk cId="1032056561" sldId="264"/>
            <ac:spMk id="268" creationId="{F98F79A4-A6C7-4101-B1E9-27E05CB7CFA0}"/>
          </ac:spMkLst>
        </pc:spChg>
        <pc:spChg chg="add del">
          <ac:chgData name="ruma begum" userId="fe22954617e66504" providerId="LiveId" clId="{B165CD8A-650D-4EF7-A5A9-29B973BD3C72}" dt="2024-11-26T10:33:01.141" v="1210" actId="26606"/>
          <ac:spMkLst>
            <pc:docMk/>
            <pc:sldMk cId="1032056561" sldId="264"/>
            <ac:spMk id="270" creationId="{F8875E4C-CFFE-4552-ABC7-175C3CB757FB}"/>
          </ac:spMkLst>
        </pc:spChg>
        <pc:spChg chg="add del">
          <ac:chgData name="ruma begum" userId="fe22954617e66504" providerId="LiveId" clId="{B165CD8A-650D-4EF7-A5A9-29B973BD3C72}" dt="2024-11-26T10:33:01.141" v="1210" actId="26606"/>
          <ac:spMkLst>
            <pc:docMk/>
            <pc:sldMk cId="1032056561" sldId="264"/>
            <ac:spMk id="272" creationId="{79AFCB35-9C04-4524-A0B1-57FF6865D013}"/>
          </ac:spMkLst>
        </pc:spChg>
        <pc:spChg chg="add del">
          <ac:chgData name="ruma begum" userId="fe22954617e66504" providerId="LiveId" clId="{B165CD8A-650D-4EF7-A5A9-29B973BD3C72}" dt="2024-11-26T10:33:01.141" v="1210" actId="26606"/>
          <ac:spMkLst>
            <pc:docMk/>
            <pc:sldMk cId="1032056561" sldId="264"/>
            <ac:spMk id="274" creationId="{D11AD2AD-0BA0-4DD3-8EEA-84686A0E718C}"/>
          </ac:spMkLst>
        </pc:spChg>
        <pc:spChg chg="add del">
          <ac:chgData name="ruma begum" userId="fe22954617e66504" providerId="LiveId" clId="{B165CD8A-650D-4EF7-A5A9-29B973BD3C72}" dt="2024-11-26T10:33:01.141" v="1210" actId="26606"/>
          <ac:spMkLst>
            <pc:docMk/>
            <pc:sldMk cId="1032056561" sldId="264"/>
            <ac:spMk id="276" creationId="{9E5C5460-229E-46C8-A712-CC317985420F}"/>
          </ac:spMkLst>
        </pc:spChg>
        <pc:spChg chg="add del">
          <ac:chgData name="ruma begum" userId="fe22954617e66504" providerId="LiveId" clId="{B165CD8A-650D-4EF7-A5A9-29B973BD3C72}" dt="2024-11-26T10:33:01.141" v="1210" actId="26606"/>
          <ac:spMkLst>
            <pc:docMk/>
            <pc:sldMk cId="1032056561" sldId="264"/>
            <ac:spMk id="278" creationId="{53812026-3FC6-44DA-94EF-3B81640494BD}"/>
          </ac:spMkLst>
        </pc:spChg>
        <pc:spChg chg="add del">
          <ac:chgData name="ruma begum" userId="fe22954617e66504" providerId="LiveId" clId="{B165CD8A-650D-4EF7-A5A9-29B973BD3C72}" dt="2024-11-26T10:33:07.224" v="1212" actId="26606"/>
          <ac:spMkLst>
            <pc:docMk/>
            <pc:sldMk cId="1032056561" sldId="264"/>
            <ac:spMk id="287" creationId="{7A203437-703A-4E00-A8C0-91D328D6C7C7}"/>
          </ac:spMkLst>
        </pc:spChg>
        <pc:spChg chg="add del">
          <ac:chgData name="ruma begum" userId="fe22954617e66504" providerId="LiveId" clId="{B165CD8A-650D-4EF7-A5A9-29B973BD3C72}" dt="2024-11-26T10:33:07.224" v="1212" actId="26606"/>
          <ac:spMkLst>
            <pc:docMk/>
            <pc:sldMk cId="1032056561" sldId="264"/>
            <ac:spMk id="288" creationId="{CD84038B-4A56-439B-A184-79B2D4506692}"/>
          </ac:spMkLst>
        </pc:spChg>
        <pc:spChg chg="add del">
          <ac:chgData name="ruma begum" userId="fe22954617e66504" providerId="LiveId" clId="{B165CD8A-650D-4EF7-A5A9-29B973BD3C72}" dt="2024-11-26T10:33:07.224" v="1212" actId="26606"/>
          <ac:spMkLst>
            <pc:docMk/>
            <pc:sldMk cId="1032056561" sldId="264"/>
            <ac:spMk id="289" creationId="{4F96EE13-2C4D-4262-812E-DDE5FC35F0AD}"/>
          </ac:spMkLst>
        </pc:spChg>
        <pc:spChg chg="add del">
          <ac:chgData name="ruma begum" userId="fe22954617e66504" providerId="LiveId" clId="{B165CD8A-650D-4EF7-A5A9-29B973BD3C72}" dt="2024-11-26T10:33:35.662" v="1221" actId="26606"/>
          <ac:spMkLst>
            <pc:docMk/>
            <pc:sldMk cId="1032056561" sldId="264"/>
            <ac:spMk id="291" creationId="{99F1FFA9-D672-408C-9220-ADEEC6ABDD09}"/>
          </ac:spMkLst>
        </pc:spChg>
        <pc:spChg chg="add del">
          <ac:chgData name="ruma begum" userId="fe22954617e66504" providerId="LiveId" clId="{B165CD8A-650D-4EF7-A5A9-29B973BD3C72}" dt="2024-11-26T10:33:28.187" v="1216" actId="26606"/>
          <ac:spMkLst>
            <pc:docMk/>
            <pc:sldMk cId="1032056561" sldId="264"/>
            <ac:spMk id="296" creationId="{8DF66CB0-1AD6-4D8C-BE70-897ADA64FEDA}"/>
          </ac:spMkLst>
        </pc:spChg>
        <pc:spChg chg="add del">
          <ac:chgData name="ruma begum" userId="fe22954617e66504" providerId="LiveId" clId="{B165CD8A-650D-4EF7-A5A9-29B973BD3C72}" dt="2024-11-26T10:33:28.187" v="1216" actId="26606"/>
          <ac:spMkLst>
            <pc:docMk/>
            <pc:sldMk cId="1032056561" sldId="264"/>
            <ac:spMk id="298" creationId="{24C3B26D-D43F-467B-B943-E20A45E780EF}"/>
          </ac:spMkLst>
        </pc:spChg>
        <pc:spChg chg="add del">
          <ac:chgData name="ruma begum" userId="fe22954617e66504" providerId="LiveId" clId="{B165CD8A-650D-4EF7-A5A9-29B973BD3C72}" dt="2024-11-26T10:33:32.173" v="1218" actId="26606"/>
          <ac:spMkLst>
            <pc:docMk/>
            <pc:sldMk cId="1032056561" sldId="264"/>
            <ac:spMk id="300" creationId="{2711A8FB-68FC-45FC-B01E-38F809E2D439}"/>
          </ac:spMkLst>
        </pc:spChg>
        <pc:spChg chg="add del">
          <ac:chgData name="ruma begum" userId="fe22954617e66504" providerId="LiveId" clId="{B165CD8A-650D-4EF7-A5A9-29B973BD3C72}" dt="2024-11-26T10:33:32.173" v="1218" actId="26606"/>
          <ac:spMkLst>
            <pc:docMk/>
            <pc:sldMk cId="1032056561" sldId="264"/>
            <ac:spMk id="301" creationId="{1ECAB1E8-8195-4748-BE71-FF806D86892E}"/>
          </ac:spMkLst>
        </pc:spChg>
        <pc:spChg chg="add del">
          <ac:chgData name="ruma begum" userId="fe22954617e66504" providerId="LiveId" clId="{B165CD8A-650D-4EF7-A5A9-29B973BD3C72}" dt="2024-11-26T10:33:32.173" v="1218" actId="26606"/>
          <ac:spMkLst>
            <pc:docMk/>
            <pc:sldMk cId="1032056561" sldId="264"/>
            <ac:spMk id="302" creationId="{2A865FE3-5FC9-4049-87CF-30019C46C0F5}"/>
          </ac:spMkLst>
        </pc:spChg>
        <pc:spChg chg="add del">
          <ac:chgData name="ruma begum" userId="fe22954617e66504" providerId="LiveId" clId="{B165CD8A-650D-4EF7-A5A9-29B973BD3C72}" dt="2024-11-26T10:33:32.173" v="1218" actId="26606"/>
          <ac:spMkLst>
            <pc:docMk/>
            <pc:sldMk cId="1032056561" sldId="264"/>
            <ac:spMk id="303" creationId="{57F6BDD4-E066-4008-8011-6CC31AEB4556}"/>
          </ac:spMkLst>
        </pc:spChg>
        <pc:spChg chg="add del">
          <ac:chgData name="ruma begum" userId="fe22954617e66504" providerId="LiveId" clId="{B165CD8A-650D-4EF7-A5A9-29B973BD3C72}" dt="2024-11-26T10:37:56.957" v="1253" actId="26606"/>
          <ac:spMkLst>
            <pc:docMk/>
            <pc:sldMk cId="1032056561" sldId="264"/>
            <ac:spMk id="308" creationId="{8DF66CB0-1AD6-4D8C-BE70-897ADA64FEDA}"/>
          </ac:spMkLst>
        </pc:spChg>
        <pc:spChg chg="add del">
          <ac:chgData name="ruma begum" userId="fe22954617e66504" providerId="LiveId" clId="{B165CD8A-650D-4EF7-A5A9-29B973BD3C72}" dt="2024-11-26T10:37:56.957" v="1253" actId="26606"/>
          <ac:spMkLst>
            <pc:docMk/>
            <pc:sldMk cId="1032056561" sldId="264"/>
            <ac:spMk id="309" creationId="{24C3B26D-D43F-467B-B943-E20A45E780EF}"/>
          </ac:spMkLst>
        </pc:spChg>
        <pc:spChg chg="add del">
          <ac:chgData name="ruma begum" userId="fe22954617e66504" providerId="LiveId" clId="{B165CD8A-650D-4EF7-A5A9-29B973BD3C72}" dt="2024-11-26T10:37:47.485" v="1248" actId="26606"/>
          <ac:spMkLst>
            <pc:docMk/>
            <pc:sldMk cId="1032056561" sldId="264"/>
            <ac:spMk id="314" creationId="{5AA03EDC-7067-4DFF-B672-541D016AAAB8}"/>
          </ac:spMkLst>
        </pc:spChg>
        <pc:spChg chg="add del">
          <ac:chgData name="ruma begum" userId="fe22954617e66504" providerId="LiveId" clId="{B165CD8A-650D-4EF7-A5A9-29B973BD3C72}" dt="2024-11-26T10:37:47.485" v="1248" actId="26606"/>
          <ac:spMkLst>
            <pc:docMk/>
            <pc:sldMk cId="1032056561" sldId="264"/>
            <ac:spMk id="316" creationId="{0EBF3E39-B0BE-496A-8604-9007470FFA3A}"/>
          </ac:spMkLst>
        </pc:spChg>
        <pc:spChg chg="add del">
          <ac:chgData name="ruma begum" userId="fe22954617e66504" providerId="LiveId" clId="{B165CD8A-650D-4EF7-A5A9-29B973BD3C72}" dt="2024-11-26T10:37:54.392" v="1250" actId="26606"/>
          <ac:spMkLst>
            <pc:docMk/>
            <pc:sldMk cId="1032056561" sldId="264"/>
            <ac:spMk id="318" creationId="{1BFC967B-3DD6-463D-9DB9-6E4419AE0DAA}"/>
          </ac:spMkLst>
        </pc:spChg>
        <pc:spChg chg="add del">
          <ac:chgData name="ruma begum" userId="fe22954617e66504" providerId="LiveId" clId="{B165CD8A-650D-4EF7-A5A9-29B973BD3C72}" dt="2024-11-26T10:37:54.392" v="1250" actId="26606"/>
          <ac:spMkLst>
            <pc:docMk/>
            <pc:sldMk cId="1032056561" sldId="264"/>
            <ac:spMk id="319" creationId="{5DF40726-9B19-4165-9C26-757D16E19E23}"/>
          </ac:spMkLst>
        </pc:spChg>
        <pc:spChg chg="add del">
          <ac:chgData name="ruma begum" userId="fe22954617e66504" providerId="LiveId" clId="{B165CD8A-650D-4EF7-A5A9-29B973BD3C72}" dt="2024-11-26T10:37:54.392" v="1250" actId="26606"/>
          <ac:spMkLst>
            <pc:docMk/>
            <pc:sldMk cId="1032056561" sldId="264"/>
            <ac:spMk id="320" creationId="{2089CB41-F399-4AEB-980C-5BFB1049CBED}"/>
          </ac:spMkLst>
        </pc:spChg>
        <pc:spChg chg="add del">
          <ac:chgData name="ruma begum" userId="fe22954617e66504" providerId="LiveId" clId="{B165CD8A-650D-4EF7-A5A9-29B973BD3C72}" dt="2024-11-26T10:37:56.957" v="1252" actId="26606"/>
          <ac:spMkLst>
            <pc:docMk/>
            <pc:sldMk cId="1032056561" sldId="264"/>
            <ac:spMk id="322" creationId="{1382A32C-5B0C-4B1C-A074-76C6DBCC9F87}"/>
          </ac:spMkLst>
        </pc:spChg>
        <pc:spChg chg="add del">
          <ac:chgData name="ruma begum" userId="fe22954617e66504" providerId="LiveId" clId="{B165CD8A-650D-4EF7-A5A9-29B973BD3C72}" dt="2024-11-26T10:37:56.957" v="1252" actId="26606"/>
          <ac:spMkLst>
            <pc:docMk/>
            <pc:sldMk cId="1032056561" sldId="264"/>
            <ac:spMk id="323" creationId="{6EFC920F-B85A-4068-BD93-41064EDE93D3}"/>
          </ac:spMkLst>
        </pc:spChg>
        <pc:spChg chg="add del">
          <ac:chgData name="ruma begum" userId="fe22954617e66504" providerId="LiveId" clId="{B165CD8A-650D-4EF7-A5A9-29B973BD3C72}" dt="2024-11-26T10:37:56.957" v="1252" actId="26606"/>
          <ac:spMkLst>
            <pc:docMk/>
            <pc:sldMk cId="1032056561" sldId="264"/>
            <ac:spMk id="326" creationId="{CBC4F608-B4B8-48C3-9572-C0F061B1CD99}"/>
          </ac:spMkLst>
        </pc:spChg>
        <pc:spChg chg="add del">
          <ac:chgData name="ruma begum" userId="fe22954617e66504" providerId="LiveId" clId="{B165CD8A-650D-4EF7-A5A9-29B973BD3C72}" dt="2024-11-27T13:13:50.115" v="3791"/>
          <ac:spMkLst>
            <pc:docMk/>
            <pc:sldMk cId="1032056561" sldId="264"/>
            <ac:spMk id="328" creationId="{5AA03EDC-7067-4DFF-B672-541D016AAAB8}"/>
          </ac:spMkLst>
        </pc:spChg>
        <pc:spChg chg="add del">
          <ac:chgData name="ruma begum" userId="fe22954617e66504" providerId="LiveId" clId="{B165CD8A-650D-4EF7-A5A9-29B973BD3C72}" dt="2024-11-27T13:13:50.115" v="3791"/>
          <ac:spMkLst>
            <pc:docMk/>
            <pc:sldMk cId="1032056561" sldId="264"/>
            <ac:spMk id="329" creationId="{0EBF3E39-B0BE-496A-8604-9007470FFA3A}"/>
          </ac:spMkLst>
        </pc:spChg>
        <pc:grpChg chg="add del">
          <ac:chgData name="ruma begum" userId="fe22954617e66504" providerId="LiveId" clId="{B165CD8A-650D-4EF7-A5A9-29B973BD3C72}" dt="2024-11-26T10:26:09.593" v="1150" actId="26606"/>
          <ac:grpSpMkLst>
            <pc:docMk/>
            <pc:sldMk cId="1032056561" sldId="264"/>
            <ac:grpSpMk id="14" creationId="{0EAC7AFE-68C0-41EB-A1C7-108E60D7C338}"/>
          </ac:grpSpMkLst>
        </pc:grpChg>
        <pc:grpChg chg="add del">
          <ac:chgData name="ruma begum" userId="fe22954617e66504" providerId="LiveId" clId="{B165CD8A-650D-4EF7-A5A9-29B973BD3C72}" dt="2024-11-26T10:26:12.734" v="1152" actId="26606"/>
          <ac:grpSpMkLst>
            <pc:docMk/>
            <pc:sldMk cId="1032056561" sldId="264"/>
            <ac:grpSpMk id="28" creationId="{B894EFA8-F425-4D19-A94B-445388B31E20}"/>
          </ac:grpSpMkLst>
        </pc:grpChg>
        <pc:grpChg chg="add del">
          <ac:chgData name="ruma begum" userId="fe22954617e66504" providerId="LiveId" clId="{B165CD8A-650D-4EF7-A5A9-29B973BD3C72}" dt="2024-11-26T10:16:06.258" v="1077" actId="26606"/>
          <ac:grpSpMkLst>
            <pc:docMk/>
            <pc:sldMk cId="1032056561" sldId="264"/>
            <ac:grpSpMk id="54" creationId="{C50EE599-83F0-4F92-85EF-F5B760FC1C5E}"/>
          </ac:grpSpMkLst>
        </pc:grpChg>
        <pc:grpChg chg="add del">
          <ac:chgData name="ruma begum" userId="fe22954617e66504" providerId="LiveId" clId="{B165CD8A-650D-4EF7-A5A9-29B973BD3C72}" dt="2024-11-26T10:16:57.791" v="1105" actId="26606"/>
          <ac:grpSpMkLst>
            <pc:docMk/>
            <pc:sldMk cId="1032056561" sldId="264"/>
            <ac:grpSpMk id="64" creationId="{7E7EEB61-D386-4B18-945C-C1BEC4DAEFF7}"/>
          </ac:grpSpMkLst>
        </pc:grpChg>
        <pc:grpChg chg="add del">
          <ac:chgData name="ruma begum" userId="fe22954617e66504" providerId="LiveId" clId="{B165CD8A-650D-4EF7-A5A9-29B973BD3C72}" dt="2024-11-26T10:26:12.734" v="1152" actId="26606"/>
          <ac:grpSpMkLst>
            <pc:docMk/>
            <pc:sldMk cId="1032056561" sldId="264"/>
            <ac:grpSpMk id="67" creationId="{582A903B-6B78-4F0A-B7C9-3D80499020B8}"/>
          </ac:grpSpMkLst>
        </pc:grpChg>
        <pc:grpChg chg="add del">
          <ac:chgData name="ruma begum" userId="fe22954617e66504" providerId="LiveId" clId="{B165CD8A-650D-4EF7-A5A9-29B973BD3C72}" dt="2024-11-26T10:16:20.751" v="1089" actId="26606"/>
          <ac:grpSpMkLst>
            <pc:docMk/>
            <pc:sldMk cId="1032056561" sldId="264"/>
            <ac:grpSpMk id="86" creationId="{7E7EEB61-D386-4B18-945C-C1BEC4DAEFF7}"/>
          </ac:grpSpMkLst>
        </pc:grpChg>
        <pc:grpChg chg="add del">
          <ac:chgData name="ruma begum" userId="fe22954617e66504" providerId="LiveId" clId="{B165CD8A-650D-4EF7-A5A9-29B973BD3C72}" dt="2024-11-26T10:16:29.809" v="1093" actId="26606"/>
          <ac:grpSpMkLst>
            <pc:docMk/>
            <pc:sldMk cId="1032056561" sldId="264"/>
            <ac:grpSpMk id="98" creationId="{7E7EEB61-D386-4B18-945C-C1BEC4DAEFF7}"/>
          </ac:grpSpMkLst>
        </pc:grpChg>
        <pc:grpChg chg="add del">
          <ac:chgData name="ruma begum" userId="fe22954617e66504" providerId="LiveId" clId="{B165CD8A-650D-4EF7-A5A9-29B973BD3C72}" dt="2024-11-26T10:16:48.987" v="1099" actId="26606"/>
          <ac:grpSpMkLst>
            <pc:docMk/>
            <pc:sldMk cId="1032056561" sldId="264"/>
            <ac:grpSpMk id="117" creationId="{1BF79C16-5D92-4339-930A-A3A5A2DD33E5}"/>
          </ac:grpSpMkLst>
        </pc:grpChg>
        <pc:grpChg chg="add del">
          <ac:chgData name="ruma begum" userId="fe22954617e66504" providerId="LiveId" clId="{B165CD8A-650D-4EF7-A5A9-29B973BD3C72}" dt="2024-11-26T10:26:49.478" v="1166" actId="26606"/>
          <ac:grpSpMkLst>
            <pc:docMk/>
            <pc:sldMk cId="1032056561" sldId="264"/>
            <ac:grpSpMk id="130" creationId="{6258F736-B256-8039-9DC6-F4E49A5C5AD5}"/>
          </ac:grpSpMkLst>
        </pc:grpChg>
        <pc:grpChg chg="add del">
          <ac:chgData name="ruma begum" userId="fe22954617e66504" providerId="LiveId" clId="{B165CD8A-650D-4EF7-A5A9-29B973BD3C72}" dt="2024-11-26T10:27:23.510" v="1171" actId="26606"/>
          <ac:grpSpMkLst>
            <pc:docMk/>
            <pc:sldMk cId="1032056561" sldId="264"/>
            <ac:grpSpMk id="134" creationId="{6258F736-B256-8039-9DC6-F4E49A5C5AD5}"/>
          </ac:grpSpMkLst>
        </pc:grpChg>
        <pc:grpChg chg="add del">
          <ac:chgData name="ruma begum" userId="fe22954617e66504" providerId="LiveId" clId="{B165CD8A-650D-4EF7-A5A9-29B973BD3C72}" dt="2024-11-26T10:26:38.107" v="1159" actId="26606"/>
          <ac:grpSpMkLst>
            <pc:docMk/>
            <pc:sldMk cId="1032056561" sldId="264"/>
            <ac:grpSpMk id="141" creationId="{6258F736-B256-8039-9DC6-F4E49A5C5AD5}"/>
          </ac:grpSpMkLst>
        </pc:grpChg>
        <pc:grpChg chg="add del">
          <ac:chgData name="ruma begum" userId="fe22954617e66504" providerId="LiveId" clId="{B165CD8A-650D-4EF7-A5A9-29B973BD3C72}" dt="2024-11-26T10:27:54.522" v="1177" actId="26606"/>
          <ac:grpSpMkLst>
            <pc:docMk/>
            <pc:sldMk cId="1032056561" sldId="264"/>
            <ac:grpSpMk id="151" creationId="{6258F736-B256-8039-9DC6-F4E49A5C5AD5}"/>
          </ac:grpSpMkLst>
        </pc:grpChg>
        <pc:grpChg chg="add del">
          <ac:chgData name="ruma begum" userId="fe22954617e66504" providerId="LiveId" clId="{B165CD8A-650D-4EF7-A5A9-29B973BD3C72}" dt="2024-11-26T10:28:41.915" v="1185" actId="26606"/>
          <ac:grpSpMkLst>
            <pc:docMk/>
            <pc:sldMk cId="1032056561" sldId="264"/>
            <ac:grpSpMk id="188" creationId="{1FD67D68-9B83-C338-8342-3348D8F22347}"/>
          </ac:grpSpMkLst>
        </pc:grpChg>
        <pc:grpChg chg="add del">
          <ac:chgData name="ruma begum" userId="fe22954617e66504" providerId="LiveId" clId="{B165CD8A-650D-4EF7-A5A9-29B973BD3C72}" dt="2024-11-26T10:31:30.030" v="1201" actId="26606"/>
          <ac:grpSpMkLst>
            <pc:docMk/>
            <pc:sldMk cId="1032056561" sldId="264"/>
            <ac:grpSpMk id="225" creationId="{E56E71F1-5A87-4A96-B42F-2DFA1B766B5E}"/>
          </ac:grpSpMkLst>
        </pc:grpChg>
        <pc:grpChg chg="add del">
          <ac:chgData name="ruma begum" userId="fe22954617e66504" providerId="LiveId" clId="{B165CD8A-650D-4EF7-A5A9-29B973BD3C72}" dt="2024-11-26T10:31:30.030" v="1201" actId="26606"/>
          <ac:grpSpMkLst>
            <pc:docMk/>
            <pc:sldMk cId="1032056561" sldId="264"/>
            <ac:grpSpMk id="227" creationId="{C733FE3C-12C4-4FA2-A795-87D2F6776A53}"/>
          </ac:grpSpMkLst>
        </pc:grpChg>
        <pc:grpChg chg="add del">
          <ac:chgData name="ruma begum" userId="fe22954617e66504" providerId="LiveId" clId="{B165CD8A-650D-4EF7-A5A9-29B973BD3C72}" dt="2024-11-26T10:31:30.030" v="1201" actId="26606"/>
          <ac:grpSpMkLst>
            <pc:docMk/>
            <pc:sldMk cId="1032056561" sldId="264"/>
            <ac:grpSpMk id="229" creationId="{0C2B5F12-8A82-4A59-9400-3164CBF47F63}"/>
          </ac:grpSpMkLst>
        </pc:grpChg>
        <pc:grpChg chg="add del">
          <ac:chgData name="ruma begum" userId="fe22954617e66504" providerId="LiveId" clId="{B165CD8A-650D-4EF7-A5A9-29B973BD3C72}" dt="2024-11-26T10:32:46.130" v="1206" actId="26606"/>
          <ac:grpSpMkLst>
            <pc:docMk/>
            <pc:sldMk cId="1032056561" sldId="264"/>
            <ac:grpSpMk id="253" creationId="{B29018A0-5DE6-4CC9-AB25-675616AF7225}"/>
          </ac:grpSpMkLst>
        </pc:grpChg>
        <pc:grpChg chg="add del">
          <ac:chgData name="ruma begum" userId="fe22954617e66504" providerId="LiveId" clId="{B165CD8A-650D-4EF7-A5A9-29B973BD3C72}" dt="2024-11-26T10:33:01.141" v="1210" actId="26606"/>
          <ac:grpSpMkLst>
            <pc:docMk/>
            <pc:sldMk cId="1032056561" sldId="264"/>
            <ac:grpSpMk id="280" creationId="{0C156BF8-7FF7-440F-BE2B-417DFFE8BFA5}"/>
          </ac:grpSpMkLst>
        </pc:grpChg>
        <pc:grpChg chg="add del">
          <ac:chgData name="ruma begum" userId="fe22954617e66504" providerId="LiveId" clId="{B165CD8A-650D-4EF7-A5A9-29B973BD3C72}" dt="2024-11-26T10:33:35.662" v="1220" actId="26606"/>
          <ac:grpSpMkLst>
            <pc:docMk/>
            <pc:sldMk cId="1032056561" sldId="264"/>
            <ac:grpSpMk id="305" creationId="{6258F736-B256-8039-9DC6-F4E49A5C5AD5}"/>
          </ac:grpSpMkLst>
        </pc:grpChg>
        <pc:grpChg chg="add del">
          <ac:chgData name="ruma begum" userId="fe22954617e66504" providerId="LiveId" clId="{B165CD8A-650D-4EF7-A5A9-29B973BD3C72}" dt="2024-11-26T10:37:56.957" v="1252" actId="26606"/>
          <ac:grpSpMkLst>
            <pc:docMk/>
            <pc:sldMk cId="1032056561" sldId="264"/>
            <ac:grpSpMk id="324" creationId="{1C559108-BBAE-426C-8564-051D2BA6DDC8}"/>
          </ac:grpSpMkLst>
        </pc:grpChg>
        <pc:picChg chg="add del mod ord">
          <ac:chgData name="ruma begum" userId="fe22954617e66504" providerId="LiveId" clId="{B165CD8A-650D-4EF7-A5A9-29B973BD3C72}" dt="2024-11-26T10:23:58.851" v="1125" actId="21"/>
          <ac:picMkLst>
            <pc:docMk/>
            <pc:sldMk cId="1032056561" sldId="264"/>
            <ac:picMk id="4" creationId="{2C1D0F0A-E33C-D830-01CC-0A98FBE46BEC}"/>
          </ac:picMkLst>
        </pc:picChg>
        <pc:picChg chg="add mod">
          <ac:chgData name="ruma begum" userId="fe22954617e66504" providerId="LiveId" clId="{B165CD8A-650D-4EF7-A5A9-29B973BD3C72}" dt="2024-11-27T18:51:49.595" v="4505" actId="14100"/>
          <ac:picMkLst>
            <pc:docMk/>
            <pc:sldMk cId="1032056561" sldId="264"/>
            <ac:picMk id="4" creationId="{CB11E2F3-0F4B-54BC-0988-6BE513520F80}"/>
          </ac:picMkLst>
        </pc:picChg>
        <pc:picChg chg="add del">
          <ac:chgData name="ruma begum" userId="fe22954617e66504" providerId="LiveId" clId="{B165CD8A-650D-4EF7-A5A9-29B973BD3C72}" dt="2024-11-26T10:15:25.445" v="1068" actId="26606"/>
          <ac:picMkLst>
            <pc:docMk/>
            <pc:sldMk cId="1032056561" sldId="264"/>
            <ac:picMk id="5" creationId="{BA45FB85-211B-FF0F-3497-FDC6A43649E2}"/>
          </ac:picMkLst>
        </pc:picChg>
        <pc:picChg chg="add del mod">
          <ac:chgData name="ruma begum" userId="fe22954617e66504" providerId="LiveId" clId="{B165CD8A-650D-4EF7-A5A9-29B973BD3C72}" dt="2024-11-26T10:23:40.659" v="1122" actId="21"/>
          <ac:picMkLst>
            <pc:docMk/>
            <pc:sldMk cId="1032056561" sldId="264"/>
            <ac:picMk id="6" creationId="{1E28C379-7103-804A-42A3-7121C6993BB5}"/>
          </ac:picMkLst>
        </pc:picChg>
        <pc:picChg chg="add del mod">
          <ac:chgData name="ruma begum" userId="fe22954617e66504" providerId="LiveId" clId="{B165CD8A-650D-4EF7-A5A9-29B973BD3C72}" dt="2024-11-26T10:24:16.673" v="1127" actId="21"/>
          <ac:picMkLst>
            <pc:docMk/>
            <pc:sldMk cId="1032056561" sldId="264"/>
            <ac:picMk id="7" creationId="{31C5C849-F2B0-0A3F-4DFD-6D4667817EF6}"/>
          </ac:picMkLst>
        </pc:picChg>
        <pc:picChg chg="add del mod ord">
          <ac:chgData name="ruma begum" userId="fe22954617e66504" providerId="LiveId" clId="{B165CD8A-650D-4EF7-A5A9-29B973BD3C72}" dt="2024-11-26T10:24:45.324" v="1131" actId="21"/>
          <ac:picMkLst>
            <pc:docMk/>
            <pc:sldMk cId="1032056561" sldId="264"/>
            <ac:picMk id="8" creationId="{C990478C-93DB-ACAA-1809-AFA7A1A844CB}"/>
          </ac:picMkLst>
        </pc:picChg>
        <pc:picChg chg="add del mod ord">
          <ac:chgData name="ruma begum" userId="fe22954617e66504" providerId="LiveId" clId="{B165CD8A-650D-4EF7-A5A9-29B973BD3C72}" dt="2024-11-26T10:26:26.146" v="1155" actId="478"/>
          <ac:picMkLst>
            <pc:docMk/>
            <pc:sldMk cId="1032056561" sldId="264"/>
            <ac:picMk id="10" creationId="{5FE4E888-BB88-DB43-9DAF-F10B102AF8CB}"/>
          </ac:picMkLst>
        </pc:picChg>
        <pc:picChg chg="add del">
          <ac:chgData name="ruma begum" userId="fe22954617e66504" providerId="LiveId" clId="{B165CD8A-650D-4EF7-A5A9-29B973BD3C72}" dt="2024-11-26T10:15:28.349" v="1070" actId="26606"/>
          <ac:picMkLst>
            <pc:docMk/>
            <pc:sldMk cId="1032056561" sldId="264"/>
            <ac:picMk id="22" creationId="{138CB253-9CC0-36C2-39BD-601347684045}"/>
          </ac:picMkLst>
        </pc:picChg>
        <pc:picChg chg="add del">
          <ac:chgData name="ruma begum" userId="fe22954617e66504" providerId="LiveId" clId="{B165CD8A-650D-4EF7-A5A9-29B973BD3C72}" dt="2024-11-26T10:15:28.349" v="1070" actId="26606"/>
          <ac:picMkLst>
            <pc:docMk/>
            <pc:sldMk cId="1032056561" sldId="264"/>
            <ac:picMk id="26" creationId="{B7438D12-0AE8-484F-B876-9E855987DC56}"/>
          </ac:picMkLst>
        </pc:picChg>
        <pc:picChg chg="add del">
          <ac:chgData name="ruma begum" userId="fe22954617e66504" providerId="LiveId" clId="{B165CD8A-650D-4EF7-A5A9-29B973BD3C72}" dt="2024-11-26T10:15:31.276" v="1072" actId="26606"/>
          <ac:picMkLst>
            <pc:docMk/>
            <pc:sldMk cId="1032056561" sldId="264"/>
            <ac:picMk id="30" creationId="{BA45FB85-211B-FF0F-3497-FDC6A43649E2}"/>
          </ac:picMkLst>
        </pc:picChg>
        <pc:picChg chg="add del mod ord">
          <ac:chgData name="ruma begum" userId="fe22954617e66504" providerId="LiveId" clId="{B165CD8A-650D-4EF7-A5A9-29B973BD3C72}" dt="2024-11-26T10:22:20.142" v="1114" actId="478"/>
          <ac:picMkLst>
            <pc:docMk/>
            <pc:sldMk cId="1032056561" sldId="264"/>
            <ac:picMk id="38" creationId="{138CB253-9CC0-36C2-39BD-601347684045}"/>
          </ac:picMkLst>
        </pc:picChg>
        <pc:picChg chg="add del">
          <ac:chgData name="ruma begum" userId="fe22954617e66504" providerId="LiveId" clId="{B165CD8A-650D-4EF7-A5A9-29B973BD3C72}" dt="2024-11-26T10:16:57.807" v="1106" actId="26606"/>
          <ac:picMkLst>
            <pc:docMk/>
            <pc:sldMk cId="1032056561" sldId="264"/>
            <ac:picMk id="42" creationId="{B7438D12-0AE8-484F-B876-9E855987DC56}"/>
          </ac:picMkLst>
        </pc:picChg>
        <pc:picChg chg="add del">
          <ac:chgData name="ruma begum" userId="fe22954617e66504" providerId="LiveId" clId="{B165CD8A-650D-4EF7-A5A9-29B973BD3C72}" dt="2024-11-26T10:15:48.045" v="1075" actId="26606"/>
          <ac:picMkLst>
            <pc:docMk/>
            <pc:sldMk cId="1032056561" sldId="264"/>
            <ac:picMk id="50" creationId="{34FB00AB-7BB6-4FC4-AF0D-EFA3687C7E44}"/>
          </ac:picMkLst>
        </pc:picChg>
        <pc:picChg chg="add del">
          <ac:chgData name="ruma begum" userId="fe22954617e66504" providerId="LiveId" clId="{B165CD8A-650D-4EF7-A5A9-29B973BD3C72}" dt="2024-11-26T10:16:54.688" v="1103" actId="26606"/>
          <ac:picMkLst>
            <pc:docMk/>
            <pc:sldMk cId="1032056561" sldId="264"/>
            <ac:picMk id="51" creationId="{B7438D12-0AE8-484F-B876-9E855987DC56}"/>
          </ac:picMkLst>
        </pc:picChg>
        <pc:picChg chg="add del">
          <ac:chgData name="ruma begum" userId="fe22954617e66504" providerId="LiveId" clId="{B165CD8A-650D-4EF7-A5A9-29B973BD3C72}" dt="2024-11-26T10:16:06.258" v="1077" actId="26606"/>
          <ac:picMkLst>
            <pc:docMk/>
            <pc:sldMk cId="1032056561" sldId="264"/>
            <ac:picMk id="52" creationId="{E4C54BC8-CF23-429D-A14B-9E16015839B4}"/>
          </ac:picMkLst>
        </pc:picChg>
        <pc:picChg chg="add del">
          <ac:chgData name="ruma begum" userId="fe22954617e66504" providerId="LiveId" clId="{B165CD8A-650D-4EF7-A5A9-29B973BD3C72}" dt="2024-11-26T10:16:06.258" v="1077" actId="26606"/>
          <ac:picMkLst>
            <pc:docMk/>
            <pc:sldMk cId="1032056561" sldId="264"/>
            <ac:picMk id="58" creationId="{5EADD913-1FB7-4B46-9CA9-86858689E08B}"/>
          </ac:picMkLst>
        </pc:picChg>
        <pc:picChg chg="add del">
          <ac:chgData name="ruma begum" userId="fe22954617e66504" providerId="LiveId" clId="{B165CD8A-650D-4EF7-A5A9-29B973BD3C72}" dt="2024-11-26T10:16:08.732" v="1079" actId="26606"/>
          <ac:picMkLst>
            <pc:docMk/>
            <pc:sldMk cId="1032056561" sldId="264"/>
            <ac:picMk id="63" creationId="{34FB00AB-7BB6-4FC4-AF0D-EFA3687C7E44}"/>
          </ac:picMkLst>
        </pc:picChg>
        <pc:picChg chg="add del">
          <ac:chgData name="ruma begum" userId="fe22954617e66504" providerId="LiveId" clId="{B165CD8A-650D-4EF7-A5A9-29B973BD3C72}" dt="2024-11-26T10:16:10.768" v="1081" actId="26606"/>
          <ac:picMkLst>
            <pc:docMk/>
            <pc:sldMk cId="1032056561" sldId="264"/>
            <ac:picMk id="66" creationId="{F925AF9C-55D9-4068-B7ED-0EAE4BDC5C6C}"/>
          </ac:picMkLst>
        </pc:picChg>
        <pc:picChg chg="add del">
          <ac:chgData name="ruma begum" userId="fe22954617e66504" providerId="LiveId" clId="{B165CD8A-650D-4EF7-A5A9-29B973BD3C72}" dt="2024-11-26T10:16:12.902" v="1083" actId="26606"/>
          <ac:picMkLst>
            <pc:docMk/>
            <pc:sldMk cId="1032056561" sldId="264"/>
            <ac:picMk id="69" creationId="{34FB00AB-7BB6-4FC4-AF0D-EFA3687C7E44}"/>
          </ac:picMkLst>
        </pc:picChg>
        <pc:picChg chg="add del">
          <ac:chgData name="ruma begum" userId="fe22954617e66504" providerId="LiveId" clId="{B165CD8A-650D-4EF7-A5A9-29B973BD3C72}" dt="2024-11-26T10:16:57.791" v="1105" actId="26606"/>
          <ac:picMkLst>
            <pc:docMk/>
            <pc:sldMk cId="1032056561" sldId="264"/>
            <ac:picMk id="76" creationId="{E9D0404D-EF4F-4432-A771-FE966FAFB8F7}"/>
          </ac:picMkLst>
        </pc:picChg>
        <pc:picChg chg="add del">
          <ac:chgData name="ruma begum" userId="fe22954617e66504" providerId="LiveId" clId="{B165CD8A-650D-4EF7-A5A9-29B973BD3C72}" dt="2024-11-26T10:16:19.601" v="1087" actId="26606"/>
          <ac:picMkLst>
            <pc:docMk/>
            <pc:sldMk cId="1032056561" sldId="264"/>
            <ac:picMk id="81" creationId="{B7438D12-0AE8-484F-B876-9E855987DC56}"/>
          </ac:picMkLst>
        </pc:picChg>
        <pc:picChg chg="add del">
          <ac:chgData name="ruma begum" userId="fe22954617e66504" providerId="LiveId" clId="{B165CD8A-650D-4EF7-A5A9-29B973BD3C72}" dt="2024-11-26T10:16:57.791" v="1105" actId="26606"/>
          <ac:picMkLst>
            <pc:docMk/>
            <pc:sldMk cId="1032056561" sldId="264"/>
            <ac:picMk id="83" creationId="{6CAB222F-FF19-4505-8E6F-A4F4DB9A0709}"/>
          </ac:picMkLst>
        </pc:picChg>
        <pc:picChg chg="add del">
          <ac:chgData name="ruma begum" userId="fe22954617e66504" providerId="LiveId" clId="{B165CD8A-650D-4EF7-A5A9-29B973BD3C72}" dt="2024-11-26T10:16:20.751" v="1089" actId="26606"/>
          <ac:picMkLst>
            <pc:docMk/>
            <pc:sldMk cId="1032056561" sldId="264"/>
            <ac:picMk id="89" creationId="{E9D0404D-EF4F-4432-A771-FE966FAFB8F7}"/>
          </ac:picMkLst>
        </pc:picChg>
        <pc:picChg chg="add del">
          <ac:chgData name="ruma begum" userId="fe22954617e66504" providerId="LiveId" clId="{B165CD8A-650D-4EF7-A5A9-29B973BD3C72}" dt="2024-11-26T10:16:20.751" v="1089" actId="26606"/>
          <ac:picMkLst>
            <pc:docMk/>
            <pc:sldMk cId="1032056561" sldId="264"/>
            <ac:picMk id="90" creationId="{6CAB222F-FF19-4505-8E6F-A4F4DB9A0709}"/>
          </ac:picMkLst>
        </pc:picChg>
        <pc:picChg chg="add del">
          <ac:chgData name="ruma begum" userId="fe22954617e66504" providerId="LiveId" clId="{B165CD8A-650D-4EF7-A5A9-29B973BD3C72}" dt="2024-11-26T10:16:22.243" v="1091" actId="26606"/>
          <ac:picMkLst>
            <pc:docMk/>
            <pc:sldMk cId="1032056561" sldId="264"/>
            <ac:picMk id="94" creationId="{34FB00AB-7BB6-4FC4-AF0D-EFA3687C7E44}"/>
          </ac:picMkLst>
        </pc:picChg>
        <pc:picChg chg="add del">
          <ac:chgData name="ruma begum" userId="fe22954617e66504" providerId="LiveId" clId="{B165CD8A-650D-4EF7-A5A9-29B973BD3C72}" dt="2024-11-26T10:20:57.738" v="1109" actId="26606"/>
          <ac:picMkLst>
            <pc:docMk/>
            <pc:sldMk cId="1032056561" sldId="264"/>
            <ac:picMk id="95" creationId="{34FB00AB-7BB6-4FC4-AF0D-EFA3687C7E44}"/>
          </ac:picMkLst>
        </pc:picChg>
        <pc:picChg chg="add del">
          <ac:chgData name="ruma begum" userId="fe22954617e66504" providerId="LiveId" clId="{B165CD8A-650D-4EF7-A5A9-29B973BD3C72}" dt="2024-11-26T10:16:29.809" v="1093" actId="26606"/>
          <ac:picMkLst>
            <pc:docMk/>
            <pc:sldMk cId="1032056561" sldId="264"/>
            <ac:picMk id="101" creationId="{E9D0404D-EF4F-4432-A771-FE966FAFB8F7}"/>
          </ac:picMkLst>
        </pc:picChg>
        <pc:picChg chg="add del">
          <ac:chgData name="ruma begum" userId="fe22954617e66504" providerId="LiveId" clId="{B165CD8A-650D-4EF7-A5A9-29B973BD3C72}" dt="2024-11-26T10:16:29.809" v="1093" actId="26606"/>
          <ac:picMkLst>
            <pc:docMk/>
            <pc:sldMk cId="1032056561" sldId="264"/>
            <ac:picMk id="102" creationId="{6CAB222F-FF19-4505-8E6F-A4F4DB9A0709}"/>
          </ac:picMkLst>
        </pc:picChg>
        <pc:picChg chg="add del">
          <ac:chgData name="ruma begum" userId="fe22954617e66504" providerId="LiveId" clId="{B165CD8A-650D-4EF7-A5A9-29B973BD3C72}" dt="2024-11-26T10:24:37.057" v="1130" actId="26606"/>
          <ac:picMkLst>
            <pc:docMk/>
            <pc:sldMk cId="1032056561" sldId="264"/>
            <ac:picMk id="104" creationId="{F75FFF58-B9EC-4A30-8F41-BF96085CFC2E}"/>
          </ac:picMkLst>
        </pc:picChg>
        <pc:picChg chg="add del">
          <ac:chgData name="ruma begum" userId="fe22954617e66504" providerId="LiveId" clId="{B165CD8A-650D-4EF7-A5A9-29B973BD3C72}" dt="2024-11-26T10:16:38.270" v="1095" actId="26606"/>
          <ac:picMkLst>
            <pc:docMk/>
            <pc:sldMk cId="1032056561" sldId="264"/>
            <ac:picMk id="107" creationId="{88C29B8B-A62C-43CE-92FF-12EAA1D01B53}"/>
          </ac:picMkLst>
        </pc:picChg>
        <pc:picChg chg="add del">
          <ac:chgData name="ruma begum" userId="fe22954617e66504" providerId="LiveId" clId="{B165CD8A-650D-4EF7-A5A9-29B973BD3C72}" dt="2024-11-26T10:16:38.270" v="1095" actId="26606"/>
          <ac:picMkLst>
            <pc:docMk/>
            <pc:sldMk cId="1032056561" sldId="264"/>
            <ac:picMk id="108" creationId="{F873EA42-E9E9-4806-A9F6-1718BE38B727}"/>
          </ac:picMkLst>
        </pc:picChg>
        <pc:picChg chg="add del">
          <ac:chgData name="ruma begum" userId="fe22954617e66504" providerId="LiveId" clId="{B165CD8A-650D-4EF7-A5A9-29B973BD3C72}" dt="2024-11-26T10:24:37.057" v="1130" actId="26606"/>
          <ac:picMkLst>
            <pc:docMk/>
            <pc:sldMk cId="1032056561" sldId="264"/>
            <ac:picMk id="110" creationId="{469DF0F2-2E13-4EBD-B1E6-F286C4C4B89E}"/>
          </ac:picMkLst>
        </pc:picChg>
        <pc:picChg chg="add del">
          <ac:chgData name="ruma begum" userId="fe22954617e66504" providerId="LiveId" clId="{B165CD8A-650D-4EF7-A5A9-29B973BD3C72}" dt="2024-11-26T10:16:43.811" v="1097" actId="26606"/>
          <ac:picMkLst>
            <pc:docMk/>
            <pc:sldMk cId="1032056561" sldId="264"/>
            <ac:picMk id="113" creationId="{985A9973-AB88-4BDA-8B44-A6F2304E520E}"/>
          </ac:picMkLst>
        </pc:picChg>
        <pc:picChg chg="add del">
          <ac:chgData name="ruma begum" userId="fe22954617e66504" providerId="LiveId" clId="{B165CD8A-650D-4EF7-A5A9-29B973BD3C72}" dt="2024-11-26T10:16:43.811" v="1097" actId="26606"/>
          <ac:picMkLst>
            <pc:docMk/>
            <pc:sldMk cId="1032056561" sldId="264"/>
            <ac:picMk id="114" creationId="{72B88314-D4AA-4944-A4AE-9E9F34A15CC3}"/>
          </ac:picMkLst>
        </pc:picChg>
        <pc:picChg chg="add del">
          <ac:chgData name="ruma begum" userId="fe22954617e66504" providerId="LiveId" clId="{B165CD8A-650D-4EF7-A5A9-29B973BD3C72}" dt="2024-11-26T10:25:22.989" v="1142"/>
          <ac:picMkLst>
            <pc:docMk/>
            <pc:sldMk cId="1032056561" sldId="264"/>
            <ac:picMk id="120" creationId="{F75FFF58-B9EC-4A30-8F41-BF96085CFC2E}"/>
          </ac:picMkLst>
        </pc:picChg>
        <pc:picChg chg="add del">
          <ac:chgData name="ruma begum" userId="fe22954617e66504" providerId="LiveId" clId="{B165CD8A-650D-4EF7-A5A9-29B973BD3C72}" dt="2024-11-26T10:25:22.989" v="1142"/>
          <ac:picMkLst>
            <pc:docMk/>
            <pc:sldMk cId="1032056561" sldId="264"/>
            <ac:picMk id="122" creationId="{469DF0F2-2E13-4EBD-B1E6-F286C4C4B89E}"/>
          </ac:picMkLst>
        </pc:picChg>
        <pc:picChg chg="add del">
          <ac:chgData name="ruma begum" userId="fe22954617e66504" providerId="LiveId" clId="{B165CD8A-650D-4EF7-A5A9-29B973BD3C72}" dt="2024-11-26T10:21:31.159" v="1113" actId="26606"/>
          <ac:picMkLst>
            <pc:docMk/>
            <pc:sldMk cId="1032056561" sldId="264"/>
            <ac:picMk id="123" creationId="{A3ACC1C8-62AE-4CC1-95EC-05F4322CEC2C}"/>
          </ac:picMkLst>
        </pc:picChg>
        <pc:picChg chg="add del mod ord">
          <ac:chgData name="ruma begum" userId="fe22954617e66504" providerId="LiveId" clId="{B165CD8A-650D-4EF7-A5A9-29B973BD3C72}" dt="2024-11-26T10:28:06.164" v="1178" actId="478"/>
          <ac:picMkLst>
            <pc:docMk/>
            <pc:sldMk cId="1032056561" sldId="264"/>
            <ac:picMk id="132" creationId="{28A27DDC-7AC7-9F85-D1B5-03DB564BA6A8}"/>
          </ac:picMkLst>
        </pc:picChg>
        <pc:picChg chg="add del mod ord">
          <ac:chgData name="ruma begum" userId="fe22954617e66504" providerId="LiveId" clId="{B165CD8A-650D-4EF7-A5A9-29B973BD3C72}" dt="2024-11-26T10:31:20.839" v="1197" actId="478"/>
          <ac:picMkLst>
            <pc:docMk/>
            <pc:sldMk cId="1032056561" sldId="264"/>
            <ac:picMk id="133" creationId="{962E16FA-4D61-E48F-CAB7-BBCC46C73132}"/>
          </ac:picMkLst>
        </pc:picChg>
        <pc:picChg chg="add del mod ord">
          <ac:chgData name="ruma begum" userId="fe22954617e66504" providerId="LiveId" clId="{B165CD8A-650D-4EF7-A5A9-29B973BD3C72}" dt="2024-11-26T10:37:40.171" v="1245" actId="478"/>
          <ac:picMkLst>
            <pc:docMk/>
            <pc:sldMk cId="1032056561" sldId="264"/>
            <ac:picMk id="146" creationId="{7826CE9B-043E-67E4-C486-297915CDB7C7}"/>
          </ac:picMkLst>
        </pc:picChg>
        <pc:picChg chg="add del mod">
          <ac:chgData name="ruma begum" userId="fe22954617e66504" providerId="LiveId" clId="{B165CD8A-650D-4EF7-A5A9-29B973BD3C72}" dt="2024-11-26T10:33:14.811" v="1214" actId="478"/>
          <ac:picMkLst>
            <pc:docMk/>
            <pc:sldMk cId="1032056561" sldId="264"/>
            <ac:picMk id="150" creationId="{D758EFCF-C21E-DD4A-E143-B33842818843}"/>
          </ac:picMkLst>
        </pc:picChg>
        <pc:picChg chg="add mod">
          <ac:chgData name="ruma begum" userId="fe22954617e66504" providerId="LiveId" clId="{B165CD8A-650D-4EF7-A5A9-29B973BD3C72}" dt="2024-11-26T12:46:20.661" v="1562" actId="1076"/>
          <ac:picMkLst>
            <pc:docMk/>
            <pc:sldMk cId="1032056561" sldId="264"/>
            <ac:picMk id="154" creationId="{2EDAC4BB-BC6C-615B-A64E-8CD91AC880E4}"/>
          </ac:picMkLst>
        </pc:picChg>
        <pc:picChg chg="add del mod">
          <ac:chgData name="ruma begum" userId="fe22954617e66504" providerId="LiveId" clId="{B165CD8A-650D-4EF7-A5A9-29B973BD3C72}" dt="2024-11-27T18:51:30.867" v="4500" actId="478"/>
          <ac:picMkLst>
            <pc:docMk/>
            <pc:sldMk cId="1032056561" sldId="264"/>
            <ac:picMk id="156" creationId="{9CA2C098-28B3-8766-F3A7-6A4F62962E32}"/>
          </ac:picMkLst>
        </pc:picChg>
        <pc:cxnChg chg="add del">
          <ac:chgData name="ruma begum" userId="fe22954617e66504" providerId="LiveId" clId="{B165CD8A-650D-4EF7-A5A9-29B973BD3C72}" dt="2024-11-26T10:15:25.445" v="1068" actId="26606"/>
          <ac:cxnSpMkLst>
            <pc:docMk/>
            <pc:sldMk cId="1032056561" sldId="264"/>
            <ac:cxnSpMk id="17" creationId="{D33AC32D-5F44-45F7-A0BD-7C11A86BED57}"/>
          </ac:cxnSpMkLst>
        </pc:cxnChg>
        <pc:cxnChg chg="add del">
          <ac:chgData name="ruma begum" userId="fe22954617e66504" providerId="LiveId" clId="{B165CD8A-650D-4EF7-A5A9-29B973BD3C72}" dt="2024-11-26T10:15:31.276" v="1072" actId="26606"/>
          <ac:cxnSpMkLst>
            <pc:docMk/>
            <pc:sldMk cId="1032056561" sldId="264"/>
            <ac:cxnSpMk id="34" creationId="{D33AC32D-5F44-45F7-A0BD-7C11A86BED57}"/>
          </ac:cxnSpMkLst>
        </pc:cxnChg>
        <pc:cxnChg chg="add del">
          <ac:chgData name="ruma begum" userId="fe22954617e66504" providerId="LiveId" clId="{B165CD8A-650D-4EF7-A5A9-29B973BD3C72}" dt="2024-11-26T10:16:17.914" v="1085" actId="26606"/>
          <ac:cxnSpMkLst>
            <pc:docMk/>
            <pc:sldMk cId="1032056561" sldId="264"/>
            <ac:cxnSpMk id="56" creationId="{D33AC32D-5F44-45F7-A0BD-7C11A86BED57}"/>
          </ac:cxnSpMkLst>
        </pc:cxnChg>
        <pc:cxnChg chg="add del">
          <ac:chgData name="ruma begum" userId="fe22954617e66504" providerId="LiveId" clId="{B165CD8A-650D-4EF7-A5A9-29B973BD3C72}" dt="2024-11-26T10:16:06.258" v="1077" actId="26606"/>
          <ac:cxnSpMkLst>
            <pc:docMk/>
            <pc:sldMk cId="1032056561" sldId="264"/>
            <ac:cxnSpMk id="60" creationId="{36995421-4CA7-48D9-B029-EFD712034871}"/>
          </ac:cxnSpMkLst>
        </pc:cxnChg>
        <pc:cxnChg chg="add del">
          <ac:chgData name="ruma begum" userId="fe22954617e66504" providerId="LiveId" clId="{B165CD8A-650D-4EF7-A5A9-29B973BD3C72}" dt="2024-11-26T10:16:57.791" v="1105" actId="26606"/>
          <ac:cxnSpMkLst>
            <pc:docMk/>
            <pc:sldMk cId="1032056561" sldId="264"/>
            <ac:cxnSpMk id="87" creationId="{AC99ED7A-6AA8-408A-AC32-11DCD0EBE7A4}"/>
          </ac:cxnSpMkLst>
        </pc:cxnChg>
        <pc:cxnChg chg="add del">
          <ac:chgData name="ruma begum" userId="fe22954617e66504" providerId="LiveId" clId="{B165CD8A-650D-4EF7-A5A9-29B973BD3C72}" dt="2024-11-26T10:16:20.751" v="1089" actId="26606"/>
          <ac:cxnSpMkLst>
            <pc:docMk/>
            <pc:sldMk cId="1032056561" sldId="264"/>
            <ac:cxnSpMk id="91" creationId="{AC99ED7A-6AA8-408A-AC32-11DCD0EBE7A4}"/>
          </ac:cxnSpMkLst>
        </pc:cxnChg>
        <pc:cxnChg chg="add del">
          <ac:chgData name="ruma begum" userId="fe22954617e66504" providerId="LiveId" clId="{B165CD8A-650D-4EF7-A5A9-29B973BD3C72}" dt="2024-11-26T10:16:29.809" v="1093" actId="26606"/>
          <ac:cxnSpMkLst>
            <pc:docMk/>
            <pc:sldMk cId="1032056561" sldId="264"/>
            <ac:cxnSpMk id="103" creationId="{AC99ED7A-6AA8-408A-AC32-11DCD0EBE7A4}"/>
          </ac:cxnSpMkLst>
        </pc:cxnChg>
        <pc:cxnChg chg="add del">
          <ac:chgData name="ruma begum" userId="fe22954617e66504" providerId="LiveId" clId="{B165CD8A-650D-4EF7-A5A9-29B973BD3C72}" dt="2024-11-26T10:16:38.270" v="1095" actId="26606"/>
          <ac:cxnSpMkLst>
            <pc:docMk/>
            <pc:sldMk cId="1032056561" sldId="264"/>
            <ac:cxnSpMk id="109" creationId="{A99D5523-0BC8-4D5A-871C-69C0725E7363}"/>
          </ac:cxnSpMkLst>
        </pc:cxnChg>
        <pc:cxnChg chg="add del">
          <ac:chgData name="ruma begum" userId="fe22954617e66504" providerId="LiveId" clId="{B165CD8A-650D-4EF7-A5A9-29B973BD3C72}" dt="2024-11-26T10:16:43.811" v="1097" actId="26606"/>
          <ac:cxnSpMkLst>
            <pc:docMk/>
            <pc:sldMk cId="1032056561" sldId="264"/>
            <ac:cxnSpMk id="115" creationId="{34B1208A-2172-4708-A3B7-24501DED6A25}"/>
          </ac:cxnSpMkLst>
        </pc:cxnChg>
        <pc:cxnChg chg="add del">
          <ac:chgData name="ruma begum" userId="fe22954617e66504" providerId="LiveId" clId="{B165CD8A-650D-4EF7-A5A9-29B973BD3C72}" dt="2024-11-26T10:24:37.057" v="1130" actId="26606"/>
          <ac:cxnSpMkLst>
            <pc:docMk/>
            <pc:sldMk cId="1032056561" sldId="264"/>
            <ac:cxnSpMk id="116" creationId="{DD6B09B1-F6CD-4C72-B3E4-F31BB3E804A0}"/>
          </ac:cxnSpMkLst>
        </pc:cxnChg>
        <pc:cxnChg chg="add del">
          <ac:chgData name="ruma begum" userId="fe22954617e66504" providerId="LiveId" clId="{B165CD8A-650D-4EF7-A5A9-29B973BD3C72}" dt="2024-11-26T10:21:31.159" v="1113" actId="26606"/>
          <ac:cxnSpMkLst>
            <pc:docMk/>
            <pc:sldMk cId="1032056561" sldId="264"/>
            <ac:cxnSpMk id="125" creationId="{6710CB55-ABC7-4E4F-8E57-A5944DE8A66E}"/>
          </ac:cxnSpMkLst>
        </pc:cxnChg>
        <pc:cxnChg chg="add del">
          <ac:chgData name="ruma begum" userId="fe22954617e66504" providerId="LiveId" clId="{B165CD8A-650D-4EF7-A5A9-29B973BD3C72}" dt="2024-11-26T10:21:31.159" v="1113" actId="26606"/>
          <ac:cxnSpMkLst>
            <pc:docMk/>
            <pc:sldMk cId="1032056561" sldId="264"/>
            <ac:cxnSpMk id="127" creationId="{78BD0264-F6E7-45F5-A677-349931973DA0}"/>
          </ac:cxnSpMkLst>
        </pc:cxnChg>
        <pc:cxnChg chg="add del">
          <ac:chgData name="ruma begum" userId="fe22954617e66504" providerId="LiveId" clId="{B165CD8A-650D-4EF7-A5A9-29B973BD3C72}" dt="2024-11-26T10:25:22.989" v="1142"/>
          <ac:cxnSpMkLst>
            <pc:docMk/>
            <pc:sldMk cId="1032056561" sldId="264"/>
            <ac:cxnSpMk id="129" creationId="{DD6B09B1-F6CD-4C72-B3E4-F31BB3E804A0}"/>
          </ac:cxnSpMkLst>
        </pc:cxnChg>
        <pc:cxnChg chg="add del">
          <ac:chgData name="ruma begum" userId="fe22954617e66504" providerId="LiveId" clId="{B165CD8A-650D-4EF7-A5A9-29B973BD3C72}" dt="2024-11-26T10:28:45.254" v="1187" actId="26606"/>
          <ac:cxnSpMkLst>
            <pc:docMk/>
            <pc:sldMk cId="1032056561" sldId="264"/>
            <ac:cxnSpMk id="191" creationId="{FC23E3B9-5ABF-58B3-E2B0-E9A5DAA90037}"/>
          </ac:cxnSpMkLst>
        </pc:cxnChg>
        <pc:cxnChg chg="add del">
          <ac:chgData name="ruma begum" userId="fe22954617e66504" providerId="LiveId" clId="{B165CD8A-650D-4EF7-A5A9-29B973BD3C72}" dt="2024-11-26T10:31:27.695" v="1199" actId="26606"/>
          <ac:cxnSpMkLst>
            <pc:docMk/>
            <pc:sldMk cId="1032056561" sldId="264"/>
            <ac:cxnSpMk id="216" creationId="{C49DA8F6-BCC1-4447-B54C-57856834B94B}"/>
          </ac:cxnSpMkLst>
        </pc:cxnChg>
        <pc:cxnChg chg="add del">
          <ac:chgData name="ruma begum" userId="fe22954617e66504" providerId="LiveId" clId="{B165CD8A-650D-4EF7-A5A9-29B973BD3C72}" dt="2024-11-26T10:32:46.142" v="1207" actId="26606"/>
          <ac:cxnSpMkLst>
            <pc:docMk/>
            <pc:sldMk cId="1032056561" sldId="264"/>
            <ac:cxnSpMk id="236" creationId="{C49DA8F6-BCC1-4447-B54C-57856834B94B}"/>
          </ac:cxnSpMkLst>
        </pc:cxnChg>
        <pc:cxnChg chg="add del">
          <ac:chgData name="ruma begum" userId="fe22954617e66504" providerId="LiveId" clId="{B165CD8A-650D-4EF7-A5A9-29B973BD3C72}" dt="2024-11-26T10:33:07.240" v="1213" actId="26606"/>
          <ac:cxnSpMkLst>
            <pc:docMk/>
            <pc:sldMk cId="1032056561" sldId="264"/>
            <ac:cxnSpMk id="259" creationId="{7EB498BD-8089-4626-91EA-4978EBEF535E}"/>
          </ac:cxnSpMkLst>
        </pc:cxnChg>
      </pc:sldChg>
      <pc:sldChg chg="new del">
        <pc:chgData name="ruma begum" userId="fe22954617e66504" providerId="LiveId" clId="{B165CD8A-650D-4EF7-A5A9-29B973BD3C72}" dt="2024-11-26T10:33:46.105" v="1223" actId="680"/>
        <pc:sldMkLst>
          <pc:docMk/>
          <pc:sldMk cId="429779795" sldId="265"/>
        </pc:sldMkLst>
      </pc:sldChg>
      <pc:sldChg chg="addSp delSp modSp new del mod setBg delDesignElem">
        <pc:chgData name="ruma begum" userId="fe22954617e66504" providerId="LiveId" clId="{B165CD8A-650D-4EF7-A5A9-29B973BD3C72}" dt="2024-11-27T12:44:30.440" v="3587" actId="47"/>
        <pc:sldMkLst>
          <pc:docMk/>
          <pc:sldMk cId="2548550036" sldId="265"/>
        </pc:sldMkLst>
        <pc:spChg chg="add del">
          <ac:chgData name="ruma begum" userId="fe22954617e66504" providerId="LiveId" clId="{B165CD8A-650D-4EF7-A5A9-29B973BD3C72}" dt="2024-11-26T10:34:55.299" v="1240" actId="26606"/>
          <ac:spMkLst>
            <pc:docMk/>
            <pc:sldMk cId="2548550036" sldId="265"/>
            <ac:spMk id="2" creationId="{D44E93CF-557F-987B-27AA-4B8CF378E500}"/>
          </ac:spMkLst>
        </pc:spChg>
        <pc:spChg chg="del">
          <ac:chgData name="ruma begum" userId="fe22954617e66504" providerId="LiveId" clId="{B165CD8A-650D-4EF7-A5A9-29B973BD3C72}" dt="2024-11-26T10:33:57.123" v="1225"/>
          <ac:spMkLst>
            <pc:docMk/>
            <pc:sldMk cId="2548550036" sldId="265"/>
            <ac:spMk id="3" creationId="{305D057B-BF03-9843-3C95-391F7AC2455E}"/>
          </ac:spMkLst>
        </pc:spChg>
        <pc:spChg chg="add mod">
          <ac:chgData name="ruma begum" userId="fe22954617e66504" providerId="LiveId" clId="{B165CD8A-650D-4EF7-A5A9-29B973BD3C72}" dt="2024-11-27T12:44:26.914" v="3586" actId="5793"/>
          <ac:spMkLst>
            <pc:docMk/>
            <pc:sldMk cId="2548550036" sldId="265"/>
            <ac:spMk id="5" creationId="{85A89364-4CC9-F781-8045-576AB6EF3D1A}"/>
          </ac:spMkLst>
        </pc:spChg>
        <pc:spChg chg="add del mod">
          <ac:chgData name="ruma begum" userId="fe22954617e66504" providerId="LiveId" clId="{B165CD8A-650D-4EF7-A5A9-29B973BD3C72}" dt="2024-11-26T10:34:46.505" v="1236"/>
          <ac:spMkLst>
            <pc:docMk/>
            <pc:sldMk cId="2548550036" sldId="265"/>
            <ac:spMk id="6" creationId="{E3C21FD9-5302-0D4A-DA7F-895AE4DE68D6}"/>
          </ac:spMkLst>
        </pc:spChg>
        <pc:spChg chg="add del">
          <ac:chgData name="ruma begum" userId="fe22954617e66504" providerId="LiveId" clId="{B165CD8A-650D-4EF7-A5A9-29B973BD3C72}" dt="2024-11-26T10:34:07.883" v="1229" actId="26606"/>
          <ac:spMkLst>
            <pc:docMk/>
            <pc:sldMk cId="2548550036" sldId="265"/>
            <ac:spMk id="8" creationId="{882C4B07-87D2-6FD5-7B46-7336A933707C}"/>
          </ac:spMkLst>
        </pc:spChg>
        <pc:spChg chg="add del">
          <ac:chgData name="ruma begum" userId="fe22954617e66504" providerId="LiveId" clId="{B165CD8A-650D-4EF7-A5A9-29B973BD3C72}" dt="2024-11-26T10:34:55.288" v="1239" actId="26606"/>
          <ac:spMkLst>
            <pc:docMk/>
            <pc:sldMk cId="2548550036" sldId="265"/>
            <ac:spMk id="12" creationId="{E722B2DD-E14D-4972-9D98-5D6E61B1B2D2}"/>
          </ac:spMkLst>
        </pc:spChg>
        <pc:spChg chg="add del">
          <ac:chgData name="ruma begum" userId="fe22954617e66504" providerId="LiveId" clId="{B165CD8A-650D-4EF7-A5A9-29B973BD3C72}" dt="2024-11-26T10:34:55.288" v="1239" actId="26606"/>
          <ac:spMkLst>
            <pc:docMk/>
            <pc:sldMk cId="2548550036" sldId="265"/>
            <ac:spMk id="14" creationId="{0CFB124C-4B0C-4A81-8633-17257B151642}"/>
          </ac:spMkLst>
        </pc:spChg>
        <pc:spChg chg="add del">
          <ac:chgData name="ruma begum" userId="fe22954617e66504" providerId="LiveId" clId="{B165CD8A-650D-4EF7-A5A9-29B973BD3C72}" dt="2024-11-26T10:34:07.883" v="1229" actId="26606"/>
          <ac:spMkLst>
            <pc:docMk/>
            <pc:sldMk cId="2548550036" sldId="265"/>
            <ac:spMk id="15" creationId="{04812C46-200A-4DEB-A05E-3ED6C68C2387}"/>
          </ac:spMkLst>
        </pc:spChg>
        <pc:spChg chg="add del">
          <ac:chgData name="ruma begum" userId="fe22954617e66504" providerId="LiveId" clId="{B165CD8A-650D-4EF7-A5A9-29B973BD3C72}" dt="2024-11-26T10:34:07.883" v="1229" actId="26606"/>
          <ac:spMkLst>
            <pc:docMk/>
            <pc:sldMk cId="2548550036" sldId="265"/>
            <ac:spMk id="16" creationId="{D1EA859B-E555-4109-94F3-6700E046E008}"/>
          </ac:spMkLst>
        </pc:spChg>
        <pc:spChg chg="add del">
          <ac:chgData name="ruma begum" userId="fe22954617e66504" providerId="LiveId" clId="{B165CD8A-650D-4EF7-A5A9-29B973BD3C72}" dt="2024-11-26T10:34:07.883" v="1229" actId="26606"/>
          <ac:spMkLst>
            <pc:docMk/>
            <pc:sldMk cId="2548550036" sldId="265"/>
            <ac:spMk id="17" creationId="{D44E93CF-557F-987B-27AA-4B8CF378E500}"/>
          </ac:spMkLst>
        </pc:spChg>
        <pc:spChg chg="add del">
          <ac:chgData name="ruma begum" userId="fe22954617e66504" providerId="LiveId" clId="{B165CD8A-650D-4EF7-A5A9-29B973BD3C72}" dt="2024-11-26T10:35:02.890" v="1241" actId="26606"/>
          <ac:spMkLst>
            <pc:docMk/>
            <pc:sldMk cId="2548550036" sldId="265"/>
            <ac:spMk id="18" creationId="{CFC5F0E7-644F-4101-BE72-12825CF537E7}"/>
          </ac:spMkLst>
        </pc:spChg>
        <pc:spChg chg="add del">
          <ac:chgData name="ruma begum" userId="fe22954617e66504" providerId="LiveId" clId="{B165CD8A-650D-4EF7-A5A9-29B973BD3C72}" dt="2024-11-26T10:35:02.890" v="1241" actId="26606"/>
          <ac:spMkLst>
            <pc:docMk/>
            <pc:sldMk cId="2548550036" sldId="265"/>
            <ac:spMk id="19" creationId="{8950AD4C-6AF3-49F8-94E1-DBCAFB39478B}"/>
          </ac:spMkLst>
        </pc:spChg>
        <pc:spChg chg="add del">
          <ac:chgData name="ruma begum" userId="fe22954617e66504" providerId="LiveId" clId="{B165CD8A-650D-4EF7-A5A9-29B973BD3C72}" dt="2024-11-26T10:35:02.890" v="1241" actId="26606"/>
          <ac:spMkLst>
            <pc:docMk/>
            <pc:sldMk cId="2548550036" sldId="265"/>
            <ac:spMk id="20" creationId="{2F0E00C3-4613-415F-BE3A-78FBAD9061C0}"/>
          </ac:spMkLst>
        </pc:spChg>
        <pc:spChg chg="add del">
          <ac:chgData name="ruma begum" userId="fe22954617e66504" providerId="LiveId" clId="{B165CD8A-650D-4EF7-A5A9-29B973BD3C72}" dt="2024-11-26T10:35:02.890" v="1241" actId="26606"/>
          <ac:spMkLst>
            <pc:docMk/>
            <pc:sldMk cId="2548550036" sldId="265"/>
            <ac:spMk id="21" creationId="{8DBEAE55-3EA1-41D7-A212-5F7D8986C1F2}"/>
          </ac:spMkLst>
        </pc:spChg>
        <pc:spChg chg="add del">
          <ac:chgData name="ruma begum" userId="fe22954617e66504" providerId="LiveId" clId="{B165CD8A-650D-4EF7-A5A9-29B973BD3C72}" dt="2024-11-27T02:39:26.410" v="3473"/>
          <ac:spMkLst>
            <pc:docMk/>
            <pc:sldMk cId="2548550036" sldId="265"/>
            <ac:spMk id="26" creationId="{22F15A2D-2324-487D-A02A-BF46C5C580EB}"/>
          </ac:spMkLst>
        </pc:spChg>
        <pc:spChg chg="add del">
          <ac:chgData name="ruma begum" userId="fe22954617e66504" providerId="LiveId" clId="{B165CD8A-650D-4EF7-A5A9-29B973BD3C72}" dt="2024-11-27T02:39:26.410" v="3473"/>
          <ac:spMkLst>
            <pc:docMk/>
            <pc:sldMk cId="2548550036" sldId="265"/>
            <ac:spMk id="28" creationId="{17A7F34E-D418-47E2-9F86-2C45BBC31210}"/>
          </ac:spMkLst>
        </pc:spChg>
        <pc:spChg chg="add del">
          <ac:chgData name="ruma begum" userId="fe22954617e66504" providerId="LiveId" clId="{B165CD8A-650D-4EF7-A5A9-29B973BD3C72}" dt="2024-11-27T02:39:26.410" v="3473"/>
          <ac:spMkLst>
            <pc:docMk/>
            <pc:sldMk cId="2548550036" sldId="265"/>
            <ac:spMk id="30" creationId="{2AEAFA59-923A-4F54-8B49-44C970BCC323}"/>
          </ac:spMkLst>
        </pc:spChg>
        <pc:grpChg chg="add del">
          <ac:chgData name="ruma begum" userId="fe22954617e66504" providerId="LiveId" clId="{B165CD8A-650D-4EF7-A5A9-29B973BD3C72}" dt="2024-11-26T10:34:05.454" v="1227" actId="26606"/>
          <ac:grpSpMkLst>
            <pc:docMk/>
            <pc:sldMk cId="2548550036" sldId="265"/>
            <ac:grpSpMk id="9" creationId="{723C66ED-DBBF-12CA-7F5E-813E0E7D036A}"/>
          </ac:grpSpMkLst>
        </pc:grpChg>
        <pc:picChg chg="add">
          <ac:chgData name="ruma begum" userId="fe22954617e66504" providerId="LiveId" clId="{B165CD8A-650D-4EF7-A5A9-29B973BD3C72}" dt="2024-11-27T12:43:50.278" v="3584" actId="22"/>
          <ac:picMkLst>
            <pc:docMk/>
            <pc:sldMk cId="2548550036" sldId="265"/>
            <ac:picMk id="3" creationId="{45863DBB-74C4-B97C-E2D2-E751CFAA8BDD}"/>
          </ac:picMkLst>
        </pc:picChg>
        <pc:picChg chg="add del mod">
          <ac:chgData name="ruma begum" userId="fe22954617e66504" providerId="LiveId" clId="{B165CD8A-650D-4EF7-A5A9-29B973BD3C72}" dt="2024-11-26T10:34:26.996" v="1235" actId="478"/>
          <ac:picMkLst>
            <pc:docMk/>
            <pc:sldMk cId="2548550036" sldId="265"/>
            <ac:picMk id="4" creationId="{C0977EFC-15A7-56BB-4CFC-3566C072D354}"/>
          </ac:picMkLst>
        </pc:picChg>
        <pc:picChg chg="add del mod">
          <ac:chgData name="ruma begum" userId="fe22954617e66504" providerId="LiveId" clId="{B165CD8A-650D-4EF7-A5A9-29B973BD3C72}" dt="2024-11-27T12:44:01.937" v="3585" actId="21"/>
          <ac:picMkLst>
            <pc:docMk/>
            <pc:sldMk cId="2548550036" sldId="265"/>
            <ac:picMk id="7" creationId="{D37AEFD1-4247-D551-4649-5BEC9E6B4542}"/>
          </ac:picMkLst>
        </pc:picChg>
      </pc:sldChg>
      <pc:sldChg chg="addSp delSp modSp new mod ord setBg delDesignElem">
        <pc:chgData name="ruma begum" userId="fe22954617e66504" providerId="LiveId" clId="{B165CD8A-650D-4EF7-A5A9-29B973BD3C72}" dt="2024-12-02T14:39:57.071" v="4748"/>
        <pc:sldMkLst>
          <pc:docMk/>
          <pc:sldMk cId="2331888740" sldId="266"/>
        </pc:sldMkLst>
        <pc:spChg chg="mod">
          <ac:chgData name="ruma begum" userId="fe22954617e66504" providerId="LiveId" clId="{B165CD8A-650D-4EF7-A5A9-29B973BD3C72}" dt="2024-12-02T14:39:57.071" v="4748"/>
          <ac:spMkLst>
            <pc:docMk/>
            <pc:sldMk cId="2331888740" sldId="266"/>
            <ac:spMk id="2" creationId="{186B1173-70CA-E5EA-B6A8-5A4BB1054978}"/>
          </ac:spMkLst>
        </pc:spChg>
        <pc:spChg chg="mod">
          <ac:chgData name="ruma begum" userId="fe22954617e66504" providerId="LiveId" clId="{B165CD8A-650D-4EF7-A5A9-29B973BD3C72}" dt="2024-12-02T14:39:57.071" v="4748"/>
          <ac:spMkLst>
            <pc:docMk/>
            <pc:sldMk cId="2331888740" sldId="266"/>
            <ac:spMk id="3" creationId="{A4C7B9FE-F208-721F-5D66-E6A586AD7996}"/>
          </ac:spMkLst>
        </pc:spChg>
        <pc:spChg chg="add">
          <ac:chgData name="ruma begum" userId="fe22954617e66504" providerId="LiveId" clId="{B165CD8A-650D-4EF7-A5A9-29B973BD3C72}" dt="2024-11-26T10:41:53.733" v="1324"/>
          <ac:spMkLst>
            <pc:docMk/>
            <pc:sldMk cId="2331888740" sldId="266"/>
            <ac:spMk id="4" creationId="{1353582B-981F-7422-2AC3-D6EF8A45C6D7}"/>
          </ac:spMkLst>
        </pc:spChg>
        <pc:spChg chg="add">
          <ac:chgData name="ruma begum" userId="fe22954617e66504" providerId="LiveId" clId="{B165CD8A-650D-4EF7-A5A9-29B973BD3C72}" dt="2024-11-26T10:42:00.371" v="1325"/>
          <ac:spMkLst>
            <pc:docMk/>
            <pc:sldMk cId="2331888740" sldId="266"/>
            <ac:spMk id="5" creationId="{1F212FBA-E6CC-B450-7310-E4C397F0CD3D}"/>
          </ac:spMkLst>
        </pc:spChg>
        <pc:spChg chg="add del">
          <ac:chgData name="ruma begum" userId="fe22954617e66504" providerId="LiveId" clId="{B165CD8A-650D-4EF7-A5A9-29B973BD3C72}" dt="2024-11-27T13:13:50.115" v="3791"/>
          <ac:spMkLst>
            <pc:docMk/>
            <pc:sldMk cId="2331888740" sldId="266"/>
            <ac:spMk id="9" creationId="{9F7D5CDA-D291-4307-BF55-1381FED29634}"/>
          </ac:spMkLst>
        </pc:spChg>
        <pc:picChg chg="add del">
          <ac:chgData name="ruma begum" userId="fe22954617e66504" providerId="LiveId" clId="{B165CD8A-650D-4EF7-A5A9-29B973BD3C72}" dt="2024-11-27T16:38:22.500" v="3795" actId="478"/>
          <ac:picMkLst>
            <pc:docMk/>
            <pc:sldMk cId="2331888740" sldId="266"/>
            <ac:picMk id="6" creationId="{8235D474-E4DB-9311-6A4E-AF31FFF58B27}"/>
          </ac:picMkLst>
        </pc:picChg>
      </pc:sldChg>
      <pc:sldChg chg="addSp delSp modSp new mod setBg delDesignElem">
        <pc:chgData name="ruma begum" userId="fe22954617e66504" providerId="LiveId" clId="{B165CD8A-650D-4EF7-A5A9-29B973BD3C72}" dt="2024-12-02T23:41:06.757" v="7466" actId="1076"/>
        <pc:sldMkLst>
          <pc:docMk/>
          <pc:sldMk cId="324463469" sldId="267"/>
        </pc:sldMkLst>
        <pc:spChg chg="mod">
          <ac:chgData name="ruma begum" userId="fe22954617e66504" providerId="LiveId" clId="{B165CD8A-650D-4EF7-A5A9-29B973BD3C72}" dt="2024-12-02T23:41:06.757" v="7466" actId="1076"/>
          <ac:spMkLst>
            <pc:docMk/>
            <pc:sldMk cId="324463469" sldId="267"/>
            <ac:spMk id="2" creationId="{ABF96935-88E1-8C08-6BCE-72643C82F8E2}"/>
          </ac:spMkLst>
        </pc:spChg>
        <pc:spChg chg="mod">
          <ac:chgData name="ruma begum" userId="fe22954617e66504" providerId="LiveId" clId="{B165CD8A-650D-4EF7-A5A9-29B973BD3C72}" dt="2024-12-02T23:40:58.657" v="7465" actId="14100"/>
          <ac:spMkLst>
            <pc:docMk/>
            <pc:sldMk cId="324463469" sldId="267"/>
            <ac:spMk id="3" creationId="{3BA76743-648F-28EE-0797-29807BDAF8BB}"/>
          </ac:spMkLst>
        </pc:spChg>
        <pc:spChg chg="add">
          <ac:chgData name="ruma begum" userId="fe22954617e66504" providerId="LiveId" clId="{B165CD8A-650D-4EF7-A5A9-29B973BD3C72}" dt="2024-11-26T10:50:09.184" v="1374"/>
          <ac:spMkLst>
            <pc:docMk/>
            <pc:sldMk cId="324463469" sldId="267"/>
            <ac:spMk id="4" creationId="{92D3A10E-F3B9-7715-66FB-2D8665344CF0}"/>
          </ac:spMkLst>
        </pc:spChg>
        <pc:spChg chg="add del">
          <ac:chgData name="ruma begum" userId="fe22954617e66504" providerId="LiveId" clId="{B165CD8A-650D-4EF7-A5A9-29B973BD3C72}" dt="2024-11-27T13:13:50.115" v="3791"/>
          <ac:spMkLst>
            <pc:docMk/>
            <pc:sldMk cId="324463469" sldId="267"/>
            <ac:spMk id="9" creationId="{9F7D5CDA-D291-4307-BF55-1381FED29634}"/>
          </ac:spMkLst>
        </pc:spChg>
        <pc:spChg chg="add del">
          <ac:chgData name="ruma begum" userId="fe22954617e66504" providerId="LiveId" clId="{B165CD8A-650D-4EF7-A5A9-29B973BD3C72}" dt="2024-11-27T13:13:50.115" v="3791"/>
          <ac:spMkLst>
            <pc:docMk/>
            <pc:sldMk cId="324463469" sldId="267"/>
            <ac:spMk id="11" creationId="{59B296B9-C5A5-4E4F-9B60-C907B5F1466C}"/>
          </ac:spMkLst>
        </pc:spChg>
        <pc:spChg chg="add del">
          <ac:chgData name="ruma begum" userId="fe22954617e66504" providerId="LiveId" clId="{B165CD8A-650D-4EF7-A5A9-29B973BD3C72}" dt="2024-11-27T13:13:50.115" v="3791"/>
          <ac:spMkLst>
            <pc:docMk/>
            <pc:sldMk cId="324463469" sldId="267"/>
            <ac:spMk id="13" creationId="{D0300FD3-5AF1-6305-15FA-9078072672E2}"/>
          </ac:spMkLst>
        </pc:spChg>
        <pc:picChg chg="add del">
          <ac:chgData name="ruma begum" userId="fe22954617e66504" providerId="LiveId" clId="{B165CD8A-650D-4EF7-A5A9-29B973BD3C72}" dt="2024-11-27T02:40:12.850" v="3474" actId="478"/>
          <ac:picMkLst>
            <pc:docMk/>
            <pc:sldMk cId="324463469" sldId="267"/>
            <ac:picMk id="5" creationId="{11A7FE5F-EF96-BA26-8103-F57F4CBFD277}"/>
          </ac:picMkLst>
        </pc:picChg>
      </pc:sldChg>
      <pc:sldChg chg="addSp delSp modSp new mod setBg delDesignElem">
        <pc:chgData name="ruma begum" userId="fe22954617e66504" providerId="LiveId" clId="{B165CD8A-650D-4EF7-A5A9-29B973BD3C72}" dt="2024-11-27T13:13:50.115" v="3791"/>
        <pc:sldMkLst>
          <pc:docMk/>
          <pc:sldMk cId="425705879" sldId="268"/>
        </pc:sldMkLst>
        <pc:spChg chg="mod ord">
          <ac:chgData name="ruma begum" userId="fe22954617e66504" providerId="LiveId" clId="{B165CD8A-650D-4EF7-A5A9-29B973BD3C72}" dt="2024-11-27T02:23:40.363" v="3297" actId="26606"/>
          <ac:spMkLst>
            <pc:docMk/>
            <pc:sldMk cId="425705879" sldId="268"/>
            <ac:spMk id="2" creationId="{96616B4B-2D42-9781-C2EE-09376E7EDED5}"/>
          </ac:spMkLst>
        </pc:spChg>
        <pc:spChg chg="mod ord">
          <ac:chgData name="ruma begum" userId="fe22954617e66504" providerId="LiveId" clId="{B165CD8A-650D-4EF7-A5A9-29B973BD3C72}" dt="2024-11-27T02:23:40.363" v="3297" actId="26606"/>
          <ac:spMkLst>
            <pc:docMk/>
            <pc:sldMk cId="425705879" sldId="268"/>
            <ac:spMk id="3" creationId="{25AB5CB8-9011-6FA6-0965-B3AC9AAADACB}"/>
          </ac:spMkLst>
        </pc:spChg>
        <pc:spChg chg="add del">
          <ac:chgData name="ruma begum" userId="fe22954617e66504" providerId="LiveId" clId="{B165CD8A-650D-4EF7-A5A9-29B973BD3C72}" dt="2024-11-26T12:13:45.743" v="1515" actId="26606"/>
          <ac:spMkLst>
            <pc:docMk/>
            <pc:sldMk cId="425705879" sldId="268"/>
            <ac:spMk id="9" creationId="{F13C74B1-5B17-4795-BED0-7140497B445A}"/>
          </ac:spMkLst>
        </pc:spChg>
        <pc:spChg chg="add del">
          <ac:chgData name="ruma begum" userId="fe22954617e66504" providerId="LiveId" clId="{B165CD8A-650D-4EF7-A5A9-29B973BD3C72}" dt="2024-11-26T12:13:45.743" v="1515" actId="26606"/>
          <ac:spMkLst>
            <pc:docMk/>
            <pc:sldMk cId="425705879" sldId="268"/>
            <ac:spMk id="11" creationId="{D4974D33-8DC5-464E-8C6D-BE58F0669C17}"/>
          </ac:spMkLst>
        </pc:spChg>
        <pc:spChg chg="add del">
          <ac:chgData name="ruma begum" userId="fe22954617e66504" providerId="LiveId" clId="{B165CD8A-650D-4EF7-A5A9-29B973BD3C72}" dt="2024-11-26T13:23:04.496" v="1957" actId="26606"/>
          <ac:spMkLst>
            <pc:docMk/>
            <pc:sldMk cId="425705879" sldId="268"/>
            <ac:spMk id="14" creationId="{0D7B6173-1D58-48E2-83CF-37350F315F75}"/>
          </ac:spMkLst>
        </pc:spChg>
        <pc:spChg chg="add del">
          <ac:chgData name="ruma begum" userId="fe22954617e66504" providerId="LiveId" clId="{B165CD8A-650D-4EF7-A5A9-29B973BD3C72}" dt="2024-11-26T13:23:04.496" v="1957" actId="26606"/>
          <ac:spMkLst>
            <pc:docMk/>
            <pc:sldMk cId="425705879" sldId="268"/>
            <ac:spMk id="15" creationId="{21BDEC81-16A7-4451-B893-C15000083B77}"/>
          </ac:spMkLst>
        </pc:spChg>
        <pc:spChg chg="add del">
          <ac:chgData name="ruma begum" userId="fe22954617e66504" providerId="LiveId" clId="{B165CD8A-650D-4EF7-A5A9-29B973BD3C72}" dt="2024-11-26T13:23:04.496" v="1957" actId="26606"/>
          <ac:spMkLst>
            <pc:docMk/>
            <pc:sldMk cId="425705879" sldId="268"/>
            <ac:spMk id="16" creationId="{02EBFA83-D4DB-4CA0-B229-9E44634D7FE9}"/>
          </ac:spMkLst>
        </pc:spChg>
        <pc:spChg chg="add del">
          <ac:chgData name="ruma begum" userId="fe22954617e66504" providerId="LiveId" clId="{B165CD8A-650D-4EF7-A5A9-29B973BD3C72}" dt="2024-11-26T13:23:04.496" v="1957" actId="26606"/>
          <ac:spMkLst>
            <pc:docMk/>
            <pc:sldMk cId="425705879" sldId="268"/>
            <ac:spMk id="17" creationId="{26A515A1-4D80-430E-BE0A-71A290516A82}"/>
          </ac:spMkLst>
        </pc:spChg>
        <pc:spChg chg="add del">
          <ac:chgData name="ruma begum" userId="fe22954617e66504" providerId="LiveId" clId="{B165CD8A-650D-4EF7-A5A9-29B973BD3C72}" dt="2024-11-26T13:21:18.716" v="1948" actId="26606"/>
          <ac:spMkLst>
            <pc:docMk/>
            <pc:sldMk cId="425705879" sldId="268"/>
            <ac:spMk id="22" creationId="{6EFC920F-B85A-4068-BD93-41064EDE93D3}"/>
          </ac:spMkLst>
        </pc:spChg>
        <pc:spChg chg="add del">
          <ac:chgData name="ruma begum" userId="fe22954617e66504" providerId="LiveId" clId="{B165CD8A-650D-4EF7-A5A9-29B973BD3C72}" dt="2024-11-26T13:21:43.621" v="1952" actId="26606"/>
          <ac:spMkLst>
            <pc:docMk/>
            <pc:sldMk cId="425705879" sldId="268"/>
            <ac:spMk id="26" creationId="{A7B99495-F43F-4D80-A44F-2CB4764EB90B}"/>
          </ac:spMkLst>
        </pc:spChg>
        <pc:spChg chg="add del">
          <ac:chgData name="ruma begum" userId="fe22954617e66504" providerId="LiveId" clId="{B165CD8A-650D-4EF7-A5A9-29B973BD3C72}" dt="2024-11-26T13:21:18.716" v="1948" actId="26606"/>
          <ac:spMkLst>
            <pc:docMk/>
            <pc:sldMk cId="425705879" sldId="268"/>
            <ac:spMk id="28" creationId="{CBC4F608-B4B8-48C3-9572-C0F061B1CD99}"/>
          </ac:spMkLst>
        </pc:spChg>
        <pc:spChg chg="add del">
          <ac:chgData name="ruma begum" userId="fe22954617e66504" providerId="LiveId" clId="{B165CD8A-650D-4EF7-A5A9-29B973BD3C72}" dt="2024-11-26T13:21:18.716" v="1948" actId="26606"/>
          <ac:spMkLst>
            <pc:docMk/>
            <pc:sldMk cId="425705879" sldId="268"/>
            <ac:spMk id="30" creationId="{1382A32C-5B0C-4B1C-A074-76C6DBCC9F87}"/>
          </ac:spMkLst>
        </pc:spChg>
        <pc:spChg chg="add del">
          <ac:chgData name="ruma begum" userId="fe22954617e66504" providerId="LiveId" clId="{B165CD8A-650D-4EF7-A5A9-29B973BD3C72}" dt="2024-11-26T13:21:31.813" v="1950" actId="26606"/>
          <ac:spMkLst>
            <pc:docMk/>
            <pc:sldMk cId="425705879" sldId="268"/>
            <ac:spMk id="32" creationId="{2596F992-698C-48C0-9D89-70DA4CE927EF}"/>
          </ac:spMkLst>
        </pc:spChg>
        <pc:spChg chg="add del">
          <ac:chgData name="ruma begum" userId="fe22954617e66504" providerId="LiveId" clId="{B165CD8A-650D-4EF7-A5A9-29B973BD3C72}" dt="2024-11-26T13:21:31.813" v="1950" actId="26606"/>
          <ac:spMkLst>
            <pc:docMk/>
            <pc:sldMk cId="425705879" sldId="268"/>
            <ac:spMk id="33" creationId="{A344AAA5-41F4-4862-97EF-688D31DC7567}"/>
          </ac:spMkLst>
        </pc:spChg>
        <pc:spChg chg="add del">
          <ac:chgData name="ruma begum" userId="fe22954617e66504" providerId="LiveId" clId="{B165CD8A-650D-4EF7-A5A9-29B973BD3C72}" dt="2024-11-26T13:21:31.813" v="1950" actId="26606"/>
          <ac:spMkLst>
            <pc:docMk/>
            <pc:sldMk cId="425705879" sldId="268"/>
            <ac:spMk id="34" creationId="{69E1A62C-2AAF-4B3E-8CDB-65E237080997}"/>
          </ac:spMkLst>
        </pc:spChg>
        <pc:spChg chg="add del">
          <ac:chgData name="ruma begum" userId="fe22954617e66504" providerId="LiveId" clId="{B165CD8A-650D-4EF7-A5A9-29B973BD3C72}" dt="2024-11-26T13:21:43.621" v="1952" actId="26606"/>
          <ac:spMkLst>
            <pc:docMk/>
            <pc:sldMk cId="425705879" sldId="268"/>
            <ac:spMk id="36" creationId="{4F7EBAE4-9945-4473-9E34-B2C66EA0F03D}"/>
          </ac:spMkLst>
        </pc:spChg>
        <pc:spChg chg="add del">
          <ac:chgData name="ruma begum" userId="fe22954617e66504" providerId="LiveId" clId="{B165CD8A-650D-4EF7-A5A9-29B973BD3C72}" dt="2024-11-26T13:21:43.621" v="1952" actId="26606"/>
          <ac:spMkLst>
            <pc:docMk/>
            <pc:sldMk cId="425705879" sldId="268"/>
            <ac:spMk id="37" creationId="{70BEB1E7-2F88-40BC-B73D-42E5B6F80BFC}"/>
          </ac:spMkLst>
        </pc:spChg>
        <pc:spChg chg="add del">
          <ac:chgData name="ruma begum" userId="fe22954617e66504" providerId="LiveId" clId="{B165CD8A-650D-4EF7-A5A9-29B973BD3C72}" dt="2024-11-26T13:22:58.396" v="1954" actId="26606"/>
          <ac:spMkLst>
            <pc:docMk/>
            <pc:sldMk cId="425705879" sldId="268"/>
            <ac:spMk id="39" creationId="{7FF47CB7-972F-479F-A36D-9E72D26EC8DA}"/>
          </ac:spMkLst>
        </pc:spChg>
        <pc:spChg chg="add del">
          <ac:chgData name="ruma begum" userId="fe22954617e66504" providerId="LiveId" clId="{B165CD8A-650D-4EF7-A5A9-29B973BD3C72}" dt="2024-11-26T13:22:58.396" v="1954" actId="26606"/>
          <ac:spMkLst>
            <pc:docMk/>
            <pc:sldMk cId="425705879" sldId="268"/>
            <ac:spMk id="40" creationId="{0D153B68-5844-490D-8E67-F616D6D721CA}"/>
          </ac:spMkLst>
        </pc:spChg>
        <pc:spChg chg="add del">
          <ac:chgData name="ruma begum" userId="fe22954617e66504" providerId="LiveId" clId="{B165CD8A-650D-4EF7-A5A9-29B973BD3C72}" dt="2024-11-26T13:22:58.396" v="1954" actId="26606"/>
          <ac:spMkLst>
            <pc:docMk/>
            <pc:sldMk cId="425705879" sldId="268"/>
            <ac:spMk id="41" creationId="{9A0D773F-7A7D-4DBB-9DEA-86BB8B8F4BC8}"/>
          </ac:spMkLst>
        </pc:spChg>
        <pc:spChg chg="add del">
          <ac:chgData name="ruma begum" userId="fe22954617e66504" providerId="LiveId" clId="{B165CD8A-650D-4EF7-A5A9-29B973BD3C72}" dt="2024-11-26T13:23:04.440" v="1956" actId="26606"/>
          <ac:spMkLst>
            <pc:docMk/>
            <pc:sldMk cId="425705879" sldId="268"/>
            <ac:spMk id="43" creationId="{2596F992-698C-48C0-9D89-70DA4CE927EF}"/>
          </ac:spMkLst>
        </pc:spChg>
        <pc:spChg chg="add del">
          <ac:chgData name="ruma begum" userId="fe22954617e66504" providerId="LiveId" clId="{B165CD8A-650D-4EF7-A5A9-29B973BD3C72}" dt="2024-11-26T13:23:04.440" v="1956" actId="26606"/>
          <ac:spMkLst>
            <pc:docMk/>
            <pc:sldMk cId="425705879" sldId="268"/>
            <ac:spMk id="44" creationId="{A344AAA5-41F4-4862-97EF-688D31DC7567}"/>
          </ac:spMkLst>
        </pc:spChg>
        <pc:spChg chg="add del">
          <ac:chgData name="ruma begum" userId="fe22954617e66504" providerId="LiveId" clId="{B165CD8A-650D-4EF7-A5A9-29B973BD3C72}" dt="2024-11-26T13:23:04.440" v="1956" actId="26606"/>
          <ac:spMkLst>
            <pc:docMk/>
            <pc:sldMk cId="425705879" sldId="268"/>
            <ac:spMk id="45" creationId="{69E1A62C-2AAF-4B3E-8CDB-65E237080997}"/>
          </ac:spMkLst>
        </pc:spChg>
        <pc:spChg chg="add del">
          <ac:chgData name="ruma begum" userId="fe22954617e66504" providerId="LiveId" clId="{B165CD8A-650D-4EF7-A5A9-29B973BD3C72}" dt="2024-11-27T02:22:53.193" v="3282" actId="26606"/>
          <ac:spMkLst>
            <pc:docMk/>
            <pc:sldMk cId="425705879" sldId="268"/>
            <ac:spMk id="47" creationId="{7FF47CB7-972F-479F-A36D-9E72D26EC8DA}"/>
          </ac:spMkLst>
        </pc:spChg>
        <pc:spChg chg="add del">
          <ac:chgData name="ruma begum" userId="fe22954617e66504" providerId="LiveId" clId="{B165CD8A-650D-4EF7-A5A9-29B973BD3C72}" dt="2024-11-27T02:22:53.193" v="3282" actId="26606"/>
          <ac:spMkLst>
            <pc:docMk/>
            <pc:sldMk cId="425705879" sldId="268"/>
            <ac:spMk id="48" creationId="{0D153B68-5844-490D-8E67-F616D6D721CA}"/>
          </ac:spMkLst>
        </pc:spChg>
        <pc:spChg chg="add del">
          <ac:chgData name="ruma begum" userId="fe22954617e66504" providerId="LiveId" clId="{B165CD8A-650D-4EF7-A5A9-29B973BD3C72}" dt="2024-11-27T02:22:53.193" v="3282" actId="26606"/>
          <ac:spMkLst>
            <pc:docMk/>
            <pc:sldMk cId="425705879" sldId="268"/>
            <ac:spMk id="49" creationId="{9A0D773F-7A7D-4DBB-9DEA-86BB8B8F4BC8}"/>
          </ac:spMkLst>
        </pc:spChg>
        <pc:spChg chg="add del">
          <ac:chgData name="ruma begum" userId="fe22954617e66504" providerId="LiveId" clId="{B165CD8A-650D-4EF7-A5A9-29B973BD3C72}" dt="2024-11-27T02:23:00.346" v="3284" actId="26606"/>
          <ac:spMkLst>
            <pc:docMk/>
            <pc:sldMk cId="425705879" sldId="268"/>
            <ac:spMk id="54" creationId="{5AA03EDC-7067-4DFF-B672-541D016AAAB8}"/>
          </ac:spMkLst>
        </pc:spChg>
        <pc:spChg chg="add del">
          <ac:chgData name="ruma begum" userId="fe22954617e66504" providerId="LiveId" clId="{B165CD8A-650D-4EF7-A5A9-29B973BD3C72}" dt="2024-11-27T02:23:00.346" v="3284" actId="26606"/>
          <ac:spMkLst>
            <pc:docMk/>
            <pc:sldMk cId="425705879" sldId="268"/>
            <ac:spMk id="56" creationId="{0EBF3E39-B0BE-496A-8604-9007470FFA3A}"/>
          </ac:spMkLst>
        </pc:spChg>
        <pc:spChg chg="add del">
          <ac:chgData name="ruma begum" userId="fe22954617e66504" providerId="LiveId" clId="{B165CD8A-650D-4EF7-A5A9-29B973BD3C72}" dt="2024-11-27T02:23:40.363" v="3297" actId="26606"/>
          <ac:spMkLst>
            <pc:docMk/>
            <pc:sldMk cId="425705879" sldId="268"/>
            <ac:spMk id="61" creationId="{327D73B4-9F5C-4A64-A179-51B9500CB8B5}"/>
          </ac:spMkLst>
        </pc:spChg>
        <pc:spChg chg="add del">
          <ac:chgData name="ruma begum" userId="fe22954617e66504" providerId="LiveId" clId="{B165CD8A-650D-4EF7-A5A9-29B973BD3C72}" dt="2024-11-27T02:23:40.363" v="3297" actId="26606"/>
          <ac:spMkLst>
            <pc:docMk/>
            <pc:sldMk cId="425705879" sldId="268"/>
            <ac:spMk id="63" creationId="{C1F06963-6374-4B48-844F-071A9BAAAE02}"/>
          </ac:spMkLst>
        </pc:spChg>
        <pc:spChg chg="add del">
          <ac:chgData name="ruma begum" userId="fe22954617e66504" providerId="LiveId" clId="{B165CD8A-650D-4EF7-A5A9-29B973BD3C72}" dt="2024-11-27T02:23:40.363" v="3297" actId="26606"/>
          <ac:spMkLst>
            <pc:docMk/>
            <pc:sldMk cId="425705879" sldId="268"/>
            <ac:spMk id="65" creationId="{6CB927A4-E432-4310-9CD5-E89FF5063179}"/>
          </ac:spMkLst>
        </pc:spChg>
        <pc:spChg chg="add del">
          <ac:chgData name="ruma begum" userId="fe22954617e66504" providerId="LiveId" clId="{B165CD8A-650D-4EF7-A5A9-29B973BD3C72}" dt="2024-11-27T02:23:40.363" v="3297" actId="26606"/>
          <ac:spMkLst>
            <pc:docMk/>
            <pc:sldMk cId="425705879" sldId="268"/>
            <ac:spMk id="67" creationId="{1453BF6C-B012-48B7-B4E8-6D7AC7C27D02}"/>
          </ac:spMkLst>
        </pc:spChg>
        <pc:spChg chg="add del">
          <ac:chgData name="ruma begum" userId="fe22954617e66504" providerId="LiveId" clId="{B165CD8A-650D-4EF7-A5A9-29B973BD3C72}" dt="2024-11-27T02:23:40.363" v="3297" actId="26606"/>
          <ac:spMkLst>
            <pc:docMk/>
            <pc:sldMk cId="425705879" sldId="268"/>
            <ac:spMk id="69" creationId="{E3020543-B24B-4EC4-8FFC-8DD88EEA91A8}"/>
          </ac:spMkLst>
        </pc:spChg>
        <pc:spChg chg="add del">
          <ac:chgData name="ruma begum" userId="fe22954617e66504" providerId="LiveId" clId="{B165CD8A-650D-4EF7-A5A9-29B973BD3C72}" dt="2024-11-27T02:23:26.119" v="3288" actId="26606"/>
          <ac:spMkLst>
            <pc:docMk/>
            <pc:sldMk cId="425705879" sldId="268"/>
            <ac:spMk id="76" creationId="{8DF66CB0-1AD6-4D8C-BE70-897ADA64FEDA}"/>
          </ac:spMkLst>
        </pc:spChg>
        <pc:spChg chg="add del">
          <ac:chgData name="ruma begum" userId="fe22954617e66504" providerId="LiveId" clId="{B165CD8A-650D-4EF7-A5A9-29B973BD3C72}" dt="2024-11-27T02:23:26.119" v="3288" actId="26606"/>
          <ac:spMkLst>
            <pc:docMk/>
            <pc:sldMk cId="425705879" sldId="268"/>
            <ac:spMk id="78" creationId="{24C3B26D-D43F-467B-B943-E20A45E780EF}"/>
          </ac:spMkLst>
        </pc:spChg>
        <pc:spChg chg="add del">
          <ac:chgData name="ruma begum" userId="fe22954617e66504" providerId="LiveId" clId="{B165CD8A-650D-4EF7-A5A9-29B973BD3C72}" dt="2024-11-27T02:23:34.257" v="3290" actId="26606"/>
          <ac:spMkLst>
            <pc:docMk/>
            <pc:sldMk cId="425705879" sldId="268"/>
            <ac:spMk id="81" creationId="{03AF1C04-3FEF-41BD-BB84-2F263765BEBC}"/>
          </ac:spMkLst>
        </pc:spChg>
        <pc:spChg chg="add del">
          <ac:chgData name="ruma begum" userId="fe22954617e66504" providerId="LiveId" clId="{B165CD8A-650D-4EF7-A5A9-29B973BD3C72}" dt="2024-11-27T02:23:35.471" v="3292" actId="26606"/>
          <ac:spMkLst>
            <pc:docMk/>
            <pc:sldMk cId="425705879" sldId="268"/>
            <ac:spMk id="95" creationId="{327D73B4-9F5C-4A64-A179-51B9500CB8B5}"/>
          </ac:spMkLst>
        </pc:spChg>
        <pc:spChg chg="add del">
          <ac:chgData name="ruma begum" userId="fe22954617e66504" providerId="LiveId" clId="{B165CD8A-650D-4EF7-A5A9-29B973BD3C72}" dt="2024-11-27T02:23:35.471" v="3292" actId="26606"/>
          <ac:spMkLst>
            <pc:docMk/>
            <pc:sldMk cId="425705879" sldId="268"/>
            <ac:spMk id="96" creationId="{C1F06963-6374-4B48-844F-071A9BAAAE02}"/>
          </ac:spMkLst>
        </pc:spChg>
        <pc:spChg chg="add del">
          <ac:chgData name="ruma begum" userId="fe22954617e66504" providerId="LiveId" clId="{B165CD8A-650D-4EF7-A5A9-29B973BD3C72}" dt="2024-11-27T02:23:35.471" v="3292" actId="26606"/>
          <ac:spMkLst>
            <pc:docMk/>
            <pc:sldMk cId="425705879" sldId="268"/>
            <ac:spMk id="97" creationId="{6CB927A4-E432-4310-9CD5-E89FF5063179}"/>
          </ac:spMkLst>
        </pc:spChg>
        <pc:spChg chg="add del">
          <ac:chgData name="ruma begum" userId="fe22954617e66504" providerId="LiveId" clId="{B165CD8A-650D-4EF7-A5A9-29B973BD3C72}" dt="2024-11-27T02:23:35.471" v="3292" actId="26606"/>
          <ac:spMkLst>
            <pc:docMk/>
            <pc:sldMk cId="425705879" sldId="268"/>
            <ac:spMk id="98" creationId="{1453BF6C-B012-48B7-B4E8-6D7AC7C27D02}"/>
          </ac:spMkLst>
        </pc:spChg>
        <pc:spChg chg="add del">
          <ac:chgData name="ruma begum" userId="fe22954617e66504" providerId="LiveId" clId="{B165CD8A-650D-4EF7-A5A9-29B973BD3C72}" dt="2024-11-27T02:23:35.471" v="3292" actId="26606"/>
          <ac:spMkLst>
            <pc:docMk/>
            <pc:sldMk cId="425705879" sldId="268"/>
            <ac:spMk id="99" creationId="{E3020543-B24B-4EC4-8FFC-8DD88EEA91A8}"/>
          </ac:spMkLst>
        </pc:spChg>
        <pc:spChg chg="add del">
          <ac:chgData name="ruma begum" userId="fe22954617e66504" providerId="LiveId" clId="{B165CD8A-650D-4EF7-A5A9-29B973BD3C72}" dt="2024-11-27T02:23:37.518" v="3294" actId="26606"/>
          <ac:spMkLst>
            <pc:docMk/>
            <pc:sldMk cId="425705879" sldId="268"/>
            <ac:spMk id="102" creationId="{8DF66CB0-1AD6-4D8C-BE70-897ADA64FEDA}"/>
          </ac:spMkLst>
        </pc:spChg>
        <pc:spChg chg="add del">
          <ac:chgData name="ruma begum" userId="fe22954617e66504" providerId="LiveId" clId="{B165CD8A-650D-4EF7-A5A9-29B973BD3C72}" dt="2024-11-27T02:23:37.518" v="3294" actId="26606"/>
          <ac:spMkLst>
            <pc:docMk/>
            <pc:sldMk cId="425705879" sldId="268"/>
            <ac:spMk id="103" creationId="{24C3B26D-D43F-467B-B943-E20A45E780EF}"/>
          </ac:spMkLst>
        </pc:spChg>
        <pc:spChg chg="add del">
          <ac:chgData name="ruma begum" userId="fe22954617e66504" providerId="LiveId" clId="{B165CD8A-650D-4EF7-A5A9-29B973BD3C72}" dt="2024-11-27T02:23:40.347" v="3296" actId="26606"/>
          <ac:spMkLst>
            <pc:docMk/>
            <pc:sldMk cId="425705879" sldId="268"/>
            <ac:spMk id="105" creationId="{D009D6D5-DAC2-4A8B-A17A-E206B9012D09}"/>
          </ac:spMkLst>
        </pc:spChg>
        <pc:spChg chg="add del">
          <ac:chgData name="ruma begum" userId="fe22954617e66504" providerId="LiveId" clId="{B165CD8A-650D-4EF7-A5A9-29B973BD3C72}" dt="2024-11-27T13:13:50.115" v="3791"/>
          <ac:spMkLst>
            <pc:docMk/>
            <pc:sldMk cId="425705879" sldId="268"/>
            <ac:spMk id="107" creationId="{8DF66CB0-1AD6-4D8C-BE70-897ADA64FEDA}"/>
          </ac:spMkLst>
        </pc:spChg>
        <pc:spChg chg="add del">
          <ac:chgData name="ruma begum" userId="fe22954617e66504" providerId="LiveId" clId="{B165CD8A-650D-4EF7-A5A9-29B973BD3C72}" dt="2024-11-27T13:13:50.115" v="3791"/>
          <ac:spMkLst>
            <pc:docMk/>
            <pc:sldMk cId="425705879" sldId="268"/>
            <ac:spMk id="108" creationId="{24C3B26D-D43F-467B-B943-E20A45E780EF}"/>
          </ac:spMkLst>
        </pc:spChg>
        <pc:grpChg chg="add del">
          <ac:chgData name="ruma begum" userId="fe22954617e66504" providerId="LiveId" clId="{B165CD8A-650D-4EF7-A5A9-29B973BD3C72}" dt="2024-11-26T13:21:18.716" v="1948" actId="26606"/>
          <ac:grpSpMkLst>
            <pc:docMk/>
            <pc:sldMk cId="425705879" sldId="268"/>
            <ac:grpSpMk id="24" creationId="{1C559108-BBAE-426C-8564-051D2BA6DDC8}"/>
          </ac:grpSpMkLst>
        </pc:grpChg>
        <pc:grpChg chg="add del">
          <ac:chgData name="ruma begum" userId="fe22954617e66504" providerId="LiveId" clId="{B165CD8A-650D-4EF7-A5A9-29B973BD3C72}" dt="2024-11-27T02:23:34.257" v="3290" actId="26606"/>
          <ac:grpSpMkLst>
            <pc:docMk/>
            <pc:sldMk cId="425705879" sldId="268"/>
            <ac:grpSpMk id="82" creationId="{C733FE3C-12C4-4FA2-A795-87D2F6776A53}"/>
          </ac:grpSpMkLst>
        </pc:grpChg>
        <pc:grpChg chg="add del">
          <ac:chgData name="ruma begum" userId="fe22954617e66504" providerId="LiveId" clId="{B165CD8A-650D-4EF7-A5A9-29B973BD3C72}" dt="2024-11-27T02:23:34.257" v="3290" actId="26606"/>
          <ac:grpSpMkLst>
            <pc:docMk/>
            <pc:sldMk cId="425705879" sldId="268"/>
            <ac:grpSpMk id="85" creationId="{E56E71F1-5A87-4A96-B42F-2DFA1B766B5E}"/>
          </ac:grpSpMkLst>
        </pc:grpChg>
        <pc:grpChg chg="add del">
          <ac:chgData name="ruma begum" userId="fe22954617e66504" providerId="LiveId" clId="{B165CD8A-650D-4EF7-A5A9-29B973BD3C72}" dt="2024-11-27T02:23:34.257" v="3290" actId="26606"/>
          <ac:grpSpMkLst>
            <pc:docMk/>
            <pc:sldMk cId="425705879" sldId="268"/>
            <ac:grpSpMk id="86" creationId="{0C2B5F12-8A82-4A59-9400-3164CBF47F63}"/>
          </ac:grpSpMkLst>
        </pc:grpChg>
        <pc:picChg chg="add del mod ord">
          <ac:chgData name="ruma begum" userId="fe22954617e66504" providerId="LiveId" clId="{B165CD8A-650D-4EF7-A5A9-29B973BD3C72}" dt="2024-11-27T02:22:37.576" v="3276" actId="478"/>
          <ac:picMkLst>
            <pc:docMk/>
            <pc:sldMk cId="425705879" sldId="268"/>
            <ac:picMk id="4" creationId="{BCE727D1-24AD-E71F-761F-4BC4B61E33BA}"/>
          </ac:picMkLst>
        </pc:picChg>
        <pc:picChg chg="add mod ord">
          <ac:chgData name="ruma begum" userId="fe22954617e66504" providerId="LiveId" clId="{B165CD8A-650D-4EF7-A5A9-29B973BD3C72}" dt="2024-11-27T02:23:40.363" v="3297" actId="26606"/>
          <ac:picMkLst>
            <pc:docMk/>
            <pc:sldMk cId="425705879" sldId="268"/>
            <ac:picMk id="5" creationId="{210946EA-EF52-EBAA-5414-D9A238E58E75}"/>
          </ac:picMkLst>
        </pc:picChg>
        <pc:picChg chg="add del">
          <ac:chgData name="ruma begum" userId="fe22954617e66504" providerId="LiveId" clId="{B165CD8A-650D-4EF7-A5A9-29B973BD3C72}" dt="2024-11-26T13:23:04.496" v="1957" actId="26606"/>
          <ac:picMkLst>
            <pc:docMk/>
            <pc:sldMk cId="425705879" sldId="268"/>
            <ac:picMk id="13" creationId="{B0DAC8FB-A162-44E3-A606-C855A03A5B09}"/>
          </ac:picMkLst>
        </pc:picChg>
        <pc:cxnChg chg="add del">
          <ac:chgData name="ruma begum" userId="fe22954617e66504" providerId="LiveId" clId="{B165CD8A-650D-4EF7-A5A9-29B973BD3C72}" dt="2024-11-27T02:23:40.363" v="3297" actId="26606"/>
          <ac:cxnSpMkLst>
            <pc:docMk/>
            <pc:sldMk cId="425705879" sldId="268"/>
            <ac:cxnSpMk id="71" creationId="{C49DA8F6-BCC1-4447-B54C-57856834B94B}"/>
          </ac:cxnSpMkLst>
        </pc:cxnChg>
        <pc:cxnChg chg="add del">
          <ac:chgData name="ruma begum" userId="fe22954617e66504" providerId="LiveId" clId="{B165CD8A-650D-4EF7-A5A9-29B973BD3C72}" dt="2024-11-27T02:23:35.471" v="3292" actId="26606"/>
          <ac:cxnSpMkLst>
            <pc:docMk/>
            <pc:sldMk cId="425705879" sldId="268"/>
            <ac:cxnSpMk id="100" creationId="{C49DA8F6-BCC1-4447-B54C-57856834B94B}"/>
          </ac:cxnSpMkLst>
        </pc:cxnChg>
      </pc:sldChg>
      <pc:sldChg chg="addSp delSp modSp new del mod setBg modAnim">
        <pc:chgData name="ruma begum" userId="fe22954617e66504" providerId="LiveId" clId="{B165CD8A-650D-4EF7-A5A9-29B973BD3C72}" dt="2024-11-26T14:24:02.323" v="2170" actId="47"/>
        <pc:sldMkLst>
          <pc:docMk/>
          <pc:sldMk cId="3234487039" sldId="269"/>
        </pc:sldMkLst>
        <pc:spChg chg="add del">
          <ac:chgData name="ruma begum" userId="fe22954617e66504" providerId="LiveId" clId="{B165CD8A-650D-4EF7-A5A9-29B973BD3C72}" dt="2024-11-26T12:31:44.011" v="1550" actId="26606"/>
          <ac:spMkLst>
            <pc:docMk/>
            <pc:sldMk cId="3234487039" sldId="269"/>
            <ac:spMk id="7" creationId="{AB8C311F-7253-4AED-9701-7FC0708C41C7}"/>
          </ac:spMkLst>
        </pc:spChg>
        <pc:spChg chg="add del">
          <ac:chgData name="ruma begum" userId="fe22954617e66504" providerId="LiveId" clId="{B165CD8A-650D-4EF7-A5A9-29B973BD3C72}" dt="2024-11-26T12:31:44.011" v="1550" actId="26606"/>
          <ac:spMkLst>
            <pc:docMk/>
            <pc:sldMk cId="3234487039" sldId="269"/>
            <ac:spMk id="9" creationId="{E2384209-CB15-4CDF-9D31-C44FD9A3F20D}"/>
          </ac:spMkLst>
        </pc:spChg>
        <pc:spChg chg="add del">
          <ac:chgData name="ruma begum" userId="fe22954617e66504" providerId="LiveId" clId="{B165CD8A-650D-4EF7-A5A9-29B973BD3C72}" dt="2024-11-26T12:31:44.011" v="1550" actId="26606"/>
          <ac:spMkLst>
            <pc:docMk/>
            <pc:sldMk cId="3234487039" sldId="269"/>
            <ac:spMk id="11" creationId="{2633B3B5-CC90-43F0-8714-D31D1F3F0209}"/>
          </ac:spMkLst>
        </pc:spChg>
        <pc:spChg chg="add del">
          <ac:chgData name="ruma begum" userId="fe22954617e66504" providerId="LiveId" clId="{B165CD8A-650D-4EF7-A5A9-29B973BD3C72}" dt="2024-11-26T12:31:44.011" v="1550" actId="26606"/>
          <ac:spMkLst>
            <pc:docMk/>
            <pc:sldMk cId="3234487039" sldId="269"/>
            <ac:spMk id="13" creationId="{A8D57A06-A426-446D-B02C-A2DC6B62E45E}"/>
          </ac:spMkLst>
        </pc:spChg>
        <pc:picChg chg="add mod">
          <ac:chgData name="ruma begum" userId="fe22954617e66504" providerId="LiveId" clId="{B165CD8A-650D-4EF7-A5A9-29B973BD3C72}" dt="2024-11-26T12:31:44.011" v="1550" actId="26606"/>
          <ac:picMkLst>
            <pc:docMk/>
            <pc:sldMk cId="3234487039" sldId="269"/>
            <ac:picMk id="2" creationId="{6A59D512-5FCE-7479-982D-C8217333F13F}"/>
          </ac:picMkLst>
        </pc:picChg>
      </pc:sldChg>
      <pc:sldChg chg="addSp delSp modSp new mod setBg delDesignElem">
        <pc:chgData name="ruma begum" userId="fe22954617e66504" providerId="LiveId" clId="{B165CD8A-650D-4EF7-A5A9-29B973BD3C72}" dt="2024-12-02T23:26:02.374" v="7307" actId="20577"/>
        <pc:sldMkLst>
          <pc:docMk/>
          <pc:sldMk cId="3582915347" sldId="270"/>
        </pc:sldMkLst>
        <pc:spChg chg="mod">
          <ac:chgData name="ruma begum" userId="fe22954617e66504" providerId="LiveId" clId="{B165CD8A-650D-4EF7-A5A9-29B973BD3C72}" dt="2024-11-26T13:25:13.819" v="1997" actId="313"/>
          <ac:spMkLst>
            <pc:docMk/>
            <pc:sldMk cId="3582915347" sldId="270"/>
            <ac:spMk id="2" creationId="{E3325D2D-7A6A-45A9-E6BF-A243FDCF79E5}"/>
          </ac:spMkLst>
        </pc:spChg>
        <pc:spChg chg="add del mod ord">
          <ac:chgData name="ruma begum" userId="fe22954617e66504" providerId="LiveId" clId="{B165CD8A-650D-4EF7-A5A9-29B973BD3C72}" dt="2024-12-02T23:26:02.374" v="7307" actId="20577"/>
          <ac:spMkLst>
            <pc:docMk/>
            <pc:sldMk cId="3582915347" sldId="270"/>
            <ac:spMk id="3" creationId="{71DE99A5-3436-E1A4-2167-0CB5BB83EB20}"/>
          </ac:spMkLst>
        </pc:spChg>
        <pc:spChg chg="add del">
          <ac:chgData name="ruma begum" userId="fe22954617e66504" providerId="LiveId" clId="{B165CD8A-650D-4EF7-A5A9-29B973BD3C72}" dt="2024-11-26T13:14:21.847" v="1875" actId="26606"/>
          <ac:spMkLst>
            <pc:docMk/>
            <pc:sldMk cId="3582915347" sldId="270"/>
            <ac:spMk id="5" creationId="{B6CDA21F-E7AF-4C75-8395-33F58D5B0E45}"/>
          </ac:spMkLst>
        </pc:spChg>
        <pc:spChg chg="add del">
          <ac:chgData name="ruma begum" userId="fe22954617e66504" providerId="LiveId" clId="{B165CD8A-650D-4EF7-A5A9-29B973BD3C72}" dt="2024-11-26T13:12:56.202" v="1863" actId="26606"/>
          <ac:spMkLst>
            <pc:docMk/>
            <pc:sldMk cId="3582915347" sldId="270"/>
            <ac:spMk id="8" creationId="{98DDA986-B6EE-4642-AC60-0490373E69D0}"/>
          </ac:spMkLst>
        </pc:spChg>
        <pc:spChg chg="add del">
          <ac:chgData name="ruma begum" userId="fe22954617e66504" providerId="LiveId" clId="{B165CD8A-650D-4EF7-A5A9-29B973BD3C72}" dt="2024-11-26T13:16:02.304" v="1887" actId="26606"/>
          <ac:spMkLst>
            <pc:docMk/>
            <pc:sldMk cId="3582915347" sldId="270"/>
            <ac:spMk id="9" creationId="{5C8908E2-EE49-44D2-9428-A28D2312A8D5}"/>
          </ac:spMkLst>
        </pc:spChg>
        <pc:spChg chg="add del">
          <ac:chgData name="ruma begum" userId="fe22954617e66504" providerId="LiveId" clId="{B165CD8A-650D-4EF7-A5A9-29B973BD3C72}" dt="2024-11-26T13:12:56.202" v="1863" actId="26606"/>
          <ac:spMkLst>
            <pc:docMk/>
            <pc:sldMk cId="3582915347" sldId="270"/>
            <ac:spMk id="10" creationId="{80B62878-12EF-4E97-A284-47BAFC30DA2E}"/>
          </ac:spMkLst>
        </pc:spChg>
        <pc:spChg chg="add del">
          <ac:chgData name="ruma begum" userId="fe22954617e66504" providerId="LiveId" clId="{B165CD8A-650D-4EF7-A5A9-29B973BD3C72}" dt="2024-11-26T13:12:56.202" v="1863" actId="26606"/>
          <ac:spMkLst>
            <pc:docMk/>
            <pc:sldMk cId="3582915347" sldId="270"/>
            <ac:spMk id="12" creationId="{6D79188D-1ED5-4705-B8C7-5D6FB7670AB3}"/>
          </ac:spMkLst>
        </pc:spChg>
        <pc:spChg chg="add del">
          <ac:chgData name="ruma begum" userId="fe22954617e66504" providerId="LiveId" clId="{B165CD8A-650D-4EF7-A5A9-29B973BD3C72}" dt="2024-11-26T13:16:02.304" v="1887" actId="26606"/>
          <ac:spMkLst>
            <pc:docMk/>
            <pc:sldMk cId="3582915347" sldId="270"/>
            <ac:spMk id="14" creationId="{BD92035A-AA2F-4CD8-A556-1CE8BDEC75BD}"/>
          </ac:spMkLst>
        </pc:spChg>
        <pc:spChg chg="add del">
          <ac:chgData name="ruma begum" userId="fe22954617e66504" providerId="LiveId" clId="{B165CD8A-650D-4EF7-A5A9-29B973BD3C72}" dt="2024-11-26T13:14:21.847" v="1875" actId="26606"/>
          <ac:spMkLst>
            <pc:docMk/>
            <pc:sldMk cId="3582915347" sldId="270"/>
            <ac:spMk id="15" creationId="{D5B0017B-2ECA-49AF-B397-DC140825DF8D}"/>
          </ac:spMkLst>
        </pc:spChg>
        <pc:spChg chg="add del">
          <ac:chgData name="ruma begum" userId="fe22954617e66504" providerId="LiveId" clId="{B165CD8A-650D-4EF7-A5A9-29B973BD3C72}" dt="2024-11-26T13:16:02.304" v="1887" actId="26606"/>
          <ac:spMkLst>
            <pc:docMk/>
            <pc:sldMk cId="3582915347" sldId="270"/>
            <ac:spMk id="16" creationId="{ED888B23-07FA-482A-96DF-47E31AF1A603}"/>
          </ac:spMkLst>
        </pc:spChg>
        <pc:spChg chg="add del">
          <ac:chgData name="ruma begum" userId="fe22954617e66504" providerId="LiveId" clId="{B165CD8A-650D-4EF7-A5A9-29B973BD3C72}" dt="2024-11-26T13:19:37.621" v="1924" actId="26606"/>
          <ac:spMkLst>
            <pc:docMk/>
            <pc:sldMk cId="3582915347" sldId="270"/>
            <ac:spMk id="24" creationId="{637B2035-1FCB-439A-B421-095E136C7E07}"/>
          </ac:spMkLst>
        </pc:spChg>
        <pc:spChg chg="add del">
          <ac:chgData name="ruma begum" userId="fe22954617e66504" providerId="LiveId" clId="{B165CD8A-650D-4EF7-A5A9-29B973BD3C72}" dt="2024-11-26T13:15:43.929" v="1879" actId="26606"/>
          <ac:spMkLst>
            <pc:docMk/>
            <pc:sldMk cId="3582915347" sldId="270"/>
            <ac:spMk id="25" creationId="{79BB35BC-D5C2-4C8B-A22A-A71E6191913B}"/>
          </ac:spMkLst>
        </pc:spChg>
        <pc:spChg chg="add del">
          <ac:chgData name="ruma begum" userId="fe22954617e66504" providerId="LiveId" clId="{B165CD8A-650D-4EF7-A5A9-29B973BD3C72}" dt="2024-11-26T13:16:57.423" v="1890" actId="26606"/>
          <ac:spMkLst>
            <pc:docMk/>
            <pc:sldMk cId="3582915347" sldId="270"/>
            <ac:spMk id="26" creationId="{5A0118C5-4F8D-4CF4-BADD-53FEACC6C42A}"/>
          </ac:spMkLst>
        </pc:spChg>
        <pc:spChg chg="add del">
          <ac:chgData name="ruma begum" userId="fe22954617e66504" providerId="LiveId" clId="{B165CD8A-650D-4EF7-A5A9-29B973BD3C72}" dt="2024-11-26T13:15:48.666" v="1881" actId="26606"/>
          <ac:spMkLst>
            <pc:docMk/>
            <pc:sldMk cId="3582915347" sldId="270"/>
            <ac:spMk id="27" creationId="{B2DD41CD-8F47-4F56-AD12-4E2FF7696987}"/>
          </ac:spMkLst>
        </pc:spChg>
        <pc:spChg chg="add del">
          <ac:chgData name="ruma begum" userId="fe22954617e66504" providerId="LiveId" clId="{B165CD8A-650D-4EF7-A5A9-29B973BD3C72}" dt="2024-11-26T13:15:48.666" v="1881" actId="26606"/>
          <ac:spMkLst>
            <pc:docMk/>
            <pc:sldMk cId="3582915347" sldId="270"/>
            <ac:spMk id="28" creationId="{45D37F4E-DDB4-456B-97E0-9937730A039F}"/>
          </ac:spMkLst>
        </pc:spChg>
        <pc:spChg chg="add del">
          <ac:chgData name="ruma begum" userId="fe22954617e66504" providerId="LiveId" clId="{B165CD8A-650D-4EF7-A5A9-29B973BD3C72}" dt="2024-11-26T13:19:37.621" v="1924" actId="26606"/>
          <ac:spMkLst>
            <pc:docMk/>
            <pc:sldMk cId="3582915347" sldId="270"/>
            <ac:spMk id="29" creationId="{676D6CDF-C512-4739-B158-55EE955EFA39}"/>
          </ac:spMkLst>
        </pc:spChg>
        <pc:spChg chg="add del">
          <ac:chgData name="ruma begum" userId="fe22954617e66504" providerId="LiveId" clId="{B165CD8A-650D-4EF7-A5A9-29B973BD3C72}" dt="2024-11-26T13:17:11.901" v="1898" actId="26606"/>
          <ac:spMkLst>
            <pc:docMk/>
            <pc:sldMk cId="3582915347" sldId="270"/>
            <ac:spMk id="30" creationId="{E659831F-0D9A-4C63-9EBB-8435B85A440F}"/>
          </ac:spMkLst>
        </pc:spChg>
        <pc:spChg chg="add del">
          <ac:chgData name="ruma begum" userId="fe22954617e66504" providerId="LiveId" clId="{B165CD8A-650D-4EF7-A5A9-29B973BD3C72}" dt="2024-11-26T13:15:59.434" v="1886" actId="26606"/>
          <ac:spMkLst>
            <pc:docMk/>
            <pc:sldMk cId="3582915347" sldId="270"/>
            <ac:spMk id="34" creationId="{B95B9BA8-1D69-4796-85F5-B6D0BD52354B}"/>
          </ac:spMkLst>
        </pc:spChg>
        <pc:spChg chg="add del">
          <ac:chgData name="ruma begum" userId="fe22954617e66504" providerId="LiveId" clId="{B165CD8A-650D-4EF7-A5A9-29B973BD3C72}" dt="2024-11-26T13:16:59.366" v="1892" actId="26606"/>
          <ac:spMkLst>
            <pc:docMk/>
            <pc:sldMk cId="3582915347" sldId="270"/>
            <ac:spMk id="39" creationId="{45D37F4E-DDB4-456B-97E0-9937730A039F}"/>
          </ac:spMkLst>
        </pc:spChg>
        <pc:spChg chg="add del">
          <ac:chgData name="ruma begum" userId="fe22954617e66504" providerId="LiveId" clId="{B165CD8A-650D-4EF7-A5A9-29B973BD3C72}" dt="2024-11-26T13:16:59.366" v="1892" actId="26606"/>
          <ac:spMkLst>
            <pc:docMk/>
            <pc:sldMk cId="3582915347" sldId="270"/>
            <ac:spMk id="40" creationId="{B2DD41CD-8F47-4F56-AD12-4E2FF7696987}"/>
          </ac:spMkLst>
        </pc:spChg>
        <pc:spChg chg="add del">
          <ac:chgData name="ruma begum" userId="fe22954617e66504" providerId="LiveId" clId="{B165CD8A-650D-4EF7-A5A9-29B973BD3C72}" dt="2024-11-26T13:19:57.111" v="1928" actId="26606"/>
          <ac:spMkLst>
            <pc:docMk/>
            <pc:sldMk cId="3582915347" sldId="270"/>
            <ac:spMk id="41" creationId="{7FF47CB7-972F-479F-A36D-9E72D26EC8DA}"/>
          </ac:spMkLst>
        </pc:spChg>
        <pc:spChg chg="add del">
          <ac:chgData name="ruma begum" userId="fe22954617e66504" providerId="LiveId" clId="{B165CD8A-650D-4EF7-A5A9-29B973BD3C72}" dt="2024-11-26T13:17:03.048" v="1894" actId="26606"/>
          <ac:spMkLst>
            <pc:docMk/>
            <pc:sldMk cId="3582915347" sldId="270"/>
            <ac:spMk id="42" creationId="{5A0118C5-4F8D-4CF4-BADD-53FEACC6C42A}"/>
          </ac:spMkLst>
        </pc:spChg>
        <pc:spChg chg="add del">
          <ac:chgData name="ruma begum" userId="fe22954617e66504" providerId="LiveId" clId="{B165CD8A-650D-4EF7-A5A9-29B973BD3C72}" dt="2024-11-26T13:19:57.111" v="1928" actId="26606"/>
          <ac:spMkLst>
            <pc:docMk/>
            <pc:sldMk cId="3582915347" sldId="270"/>
            <ac:spMk id="45" creationId="{0D153B68-5844-490D-8E67-F616D6D721CA}"/>
          </ac:spMkLst>
        </pc:spChg>
        <pc:spChg chg="add del">
          <ac:chgData name="ruma begum" userId="fe22954617e66504" providerId="LiveId" clId="{B165CD8A-650D-4EF7-A5A9-29B973BD3C72}" dt="2024-11-26T13:19:57.111" v="1928" actId="26606"/>
          <ac:spMkLst>
            <pc:docMk/>
            <pc:sldMk cId="3582915347" sldId="270"/>
            <ac:spMk id="46" creationId="{9A0D773F-7A7D-4DBB-9DEA-86BB8B8F4BC8}"/>
          </ac:spMkLst>
        </pc:spChg>
        <pc:spChg chg="add del">
          <ac:chgData name="ruma begum" userId="fe22954617e66504" providerId="LiveId" clId="{B165CD8A-650D-4EF7-A5A9-29B973BD3C72}" dt="2024-11-26T13:20:01.438" v="1930" actId="26606"/>
          <ac:spMkLst>
            <pc:docMk/>
            <pc:sldMk cId="3582915347" sldId="270"/>
            <ac:spMk id="48" creationId="{A6D37EE4-EA1B-46EE-A54B-5233C63C9695}"/>
          </ac:spMkLst>
        </pc:spChg>
        <pc:spChg chg="add del">
          <ac:chgData name="ruma begum" userId="fe22954617e66504" providerId="LiveId" clId="{B165CD8A-650D-4EF7-A5A9-29B973BD3C72}" dt="2024-11-26T13:20:01.438" v="1930" actId="26606"/>
          <ac:spMkLst>
            <pc:docMk/>
            <pc:sldMk cId="3582915347" sldId="270"/>
            <ac:spMk id="49" creationId="{927D5270-6648-4CC1-8F78-48BE299CAC25}"/>
          </ac:spMkLst>
        </pc:spChg>
        <pc:spChg chg="add del">
          <ac:chgData name="ruma begum" userId="fe22954617e66504" providerId="LiveId" clId="{B165CD8A-650D-4EF7-A5A9-29B973BD3C72}" dt="2024-11-26T13:17:10.109" v="1896" actId="26606"/>
          <ac:spMkLst>
            <pc:docMk/>
            <pc:sldMk cId="3582915347" sldId="270"/>
            <ac:spMk id="52" creationId="{5A0118C5-4F8D-4CF4-BADD-53FEACC6C42A}"/>
          </ac:spMkLst>
        </pc:spChg>
        <pc:spChg chg="add del">
          <ac:chgData name="ruma begum" userId="fe22954617e66504" providerId="LiveId" clId="{B165CD8A-650D-4EF7-A5A9-29B973BD3C72}" dt="2024-11-26T13:17:10.109" v="1896" actId="26606"/>
          <ac:spMkLst>
            <pc:docMk/>
            <pc:sldMk cId="3582915347" sldId="270"/>
            <ac:spMk id="70" creationId="{CAEBFCD5-5356-4326-8D39-8235A46CD7B2}"/>
          </ac:spMkLst>
        </pc:spChg>
        <pc:spChg chg="add del">
          <ac:chgData name="ruma begum" userId="fe22954617e66504" providerId="LiveId" clId="{B165CD8A-650D-4EF7-A5A9-29B973BD3C72}" dt="2024-11-26T13:17:11.901" v="1898" actId="26606"/>
          <ac:spMkLst>
            <pc:docMk/>
            <pc:sldMk cId="3582915347" sldId="270"/>
            <ac:spMk id="82" creationId="{117AB3D3-3C9C-4DED-809A-78734805B895}"/>
          </ac:spMkLst>
        </pc:spChg>
        <pc:spChg chg="add del">
          <ac:chgData name="ruma begum" userId="fe22954617e66504" providerId="LiveId" clId="{B165CD8A-650D-4EF7-A5A9-29B973BD3C72}" dt="2024-11-26T13:17:11.901" v="1898" actId="26606"/>
          <ac:spMkLst>
            <pc:docMk/>
            <pc:sldMk cId="3582915347" sldId="270"/>
            <ac:spMk id="83" creationId="{3A9A4357-BD1D-4622-A4FE-766E6AB8DE84}"/>
          </ac:spMkLst>
        </pc:spChg>
        <pc:spChg chg="add del">
          <ac:chgData name="ruma begum" userId="fe22954617e66504" providerId="LiveId" clId="{B165CD8A-650D-4EF7-A5A9-29B973BD3C72}" dt="2024-11-26T13:17:11.901" v="1898" actId="26606"/>
          <ac:spMkLst>
            <pc:docMk/>
            <pc:sldMk cId="3582915347" sldId="270"/>
            <ac:spMk id="84" creationId="{E6995CE5-F890-4ABA-82A2-26507CE8D2A3}"/>
          </ac:spMkLst>
        </pc:spChg>
        <pc:spChg chg="add del">
          <ac:chgData name="ruma begum" userId="fe22954617e66504" providerId="LiveId" clId="{B165CD8A-650D-4EF7-A5A9-29B973BD3C72}" dt="2024-11-26T13:17:19.486" v="1900" actId="26606"/>
          <ac:spMkLst>
            <pc:docMk/>
            <pc:sldMk cId="3582915347" sldId="270"/>
            <ac:spMk id="86" creationId="{5A0118C5-4F8D-4CF4-BADD-53FEACC6C42A}"/>
          </ac:spMkLst>
        </pc:spChg>
        <pc:spChg chg="add del">
          <ac:chgData name="ruma begum" userId="fe22954617e66504" providerId="LiveId" clId="{B165CD8A-650D-4EF7-A5A9-29B973BD3C72}" dt="2024-11-26T13:17:19.486" v="1900" actId="26606"/>
          <ac:spMkLst>
            <pc:docMk/>
            <pc:sldMk cId="3582915347" sldId="270"/>
            <ac:spMk id="89" creationId="{CAEBFCD5-5356-4326-8D39-8235A46CD7B2}"/>
          </ac:spMkLst>
        </pc:spChg>
        <pc:spChg chg="add del">
          <ac:chgData name="ruma begum" userId="fe22954617e66504" providerId="LiveId" clId="{B165CD8A-650D-4EF7-A5A9-29B973BD3C72}" dt="2024-11-26T13:19:10.442" v="1922" actId="26606"/>
          <ac:spMkLst>
            <pc:docMk/>
            <pc:sldMk cId="3582915347" sldId="270"/>
            <ac:spMk id="100" creationId="{45D37F4E-DDB4-456B-97E0-9937730A039F}"/>
          </ac:spMkLst>
        </pc:spChg>
        <pc:spChg chg="add del">
          <ac:chgData name="ruma begum" userId="fe22954617e66504" providerId="LiveId" clId="{B165CD8A-650D-4EF7-A5A9-29B973BD3C72}" dt="2024-11-26T13:19:10.442" v="1922" actId="26606"/>
          <ac:spMkLst>
            <pc:docMk/>
            <pc:sldMk cId="3582915347" sldId="270"/>
            <ac:spMk id="101" creationId="{B2DD41CD-8F47-4F56-AD12-4E2FF7696987}"/>
          </ac:spMkLst>
        </pc:spChg>
        <pc:spChg chg="add del">
          <ac:chgData name="ruma begum" userId="fe22954617e66504" providerId="LiveId" clId="{B165CD8A-650D-4EF7-A5A9-29B973BD3C72}" dt="2024-11-26T13:19:08.884" v="1921" actId="26606"/>
          <ac:spMkLst>
            <pc:docMk/>
            <pc:sldMk cId="3582915347" sldId="270"/>
            <ac:spMk id="103" creationId="{5A0118C5-4F8D-4CF4-BADD-53FEACC6C42A}"/>
          </ac:spMkLst>
        </pc:spChg>
        <pc:spChg chg="add del">
          <ac:chgData name="ruma begum" userId="fe22954617e66504" providerId="LiveId" clId="{B165CD8A-650D-4EF7-A5A9-29B973BD3C72}" dt="2024-11-26T13:17:55.127" v="1906" actId="26606"/>
          <ac:spMkLst>
            <pc:docMk/>
            <pc:sldMk cId="3582915347" sldId="270"/>
            <ac:spMk id="106" creationId="{5A0118C5-4F8D-4CF4-BADD-53FEACC6C42A}"/>
          </ac:spMkLst>
        </pc:spChg>
        <pc:spChg chg="add del">
          <ac:chgData name="ruma begum" userId="fe22954617e66504" providerId="LiveId" clId="{B165CD8A-650D-4EF7-A5A9-29B973BD3C72}" dt="2024-11-26T13:19:08.884" v="1921" actId="26606"/>
          <ac:spMkLst>
            <pc:docMk/>
            <pc:sldMk cId="3582915347" sldId="270"/>
            <ac:spMk id="111" creationId="{CAEBFCD5-5356-4326-8D39-8235A46CD7B2}"/>
          </ac:spMkLst>
        </pc:spChg>
        <pc:spChg chg="add del">
          <ac:chgData name="ruma begum" userId="fe22954617e66504" providerId="LiveId" clId="{B165CD8A-650D-4EF7-A5A9-29B973BD3C72}" dt="2024-11-26T13:18:53.540" v="1912" actId="26606"/>
          <ac:spMkLst>
            <pc:docMk/>
            <pc:sldMk cId="3582915347" sldId="270"/>
            <ac:spMk id="150" creationId="{5A0118C5-4F8D-4CF4-BADD-53FEACC6C42A}"/>
          </ac:spMkLst>
        </pc:spChg>
        <pc:spChg chg="add del">
          <ac:chgData name="ruma begum" userId="fe22954617e66504" providerId="LiveId" clId="{B165CD8A-650D-4EF7-A5A9-29B973BD3C72}" dt="2024-11-26T13:18:54.993" v="1914" actId="26606"/>
          <ac:spMkLst>
            <pc:docMk/>
            <pc:sldMk cId="3582915347" sldId="270"/>
            <ac:spMk id="163" creationId="{5A0118C5-4F8D-4CF4-BADD-53FEACC6C42A}"/>
          </ac:spMkLst>
        </pc:spChg>
        <pc:spChg chg="add del">
          <ac:chgData name="ruma begum" userId="fe22954617e66504" providerId="LiveId" clId="{B165CD8A-650D-4EF7-A5A9-29B973BD3C72}" dt="2024-11-26T13:18:54.993" v="1914" actId="26606"/>
          <ac:spMkLst>
            <pc:docMk/>
            <pc:sldMk cId="3582915347" sldId="270"/>
            <ac:spMk id="167" creationId="{CAEBFCD5-5356-4326-8D39-8235A46CD7B2}"/>
          </ac:spMkLst>
        </pc:spChg>
        <pc:spChg chg="add del">
          <ac:chgData name="ruma begum" userId="fe22954617e66504" providerId="LiveId" clId="{B165CD8A-650D-4EF7-A5A9-29B973BD3C72}" dt="2024-11-26T13:18:57.692" v="1916" actId="26606"/>
          <ac:spMkLst>
            <pc:docMk/>
            <pc:sldMk cId="3582915347" sldId="270"/>
            <ac:spMk id="199" creationId="{71DE99A5-3436-E1A4-2167-0CB5BB83EB20}"/>
          </ac:spMkLst>
        </pc:spChg>
        <pc:spChg chg="add del">
          <ac:chgData name="ruma begum" userId="fe22954617e66504" providerId="LiveId" clId="{B165CD8A-650D-4EF7-A5A9-29B973BD3C72}" dt="2024-11-26T13:19:05.954" v="1918" actId="26606"/>
          <ac:spMkLst>
            <pc:docMk/>
            <pc:sldMk cId="3582915347" sldId="270"/>
            <ac:spMk id="202" creationId="{71DE99A5-3436-E1A4-2167-0CB5BB83EB20}"/>
          </ac:spMkLst>
        </pc:spChg>
        <pc:spChg chg="add del">
          <ac:chgData name="ruma begum" userId="fe22954617e66504" providerId="LiveId" clId="{B165CD8A-650D-4EF7-A5A9-29B973BD3C72}" dt="2024-11-26T13:20:04.470" v="1932" actId="26606"/>
          <ac:spMkLst>
            <pc:docMk/>
            <pc:sldMk cId="3582915347" sldId="270"/>
            <ac:spMk id="210" creationId="{5A0118C5-4F8D-4CF4-BADD-53FEACC6C42A}"/>
          </ac:spMkLst>
        </pc:spChg>
        <pc:spChg chg="add del">
          <ac:chgData name="ruma begum" userId="fe22954617e66504" providerId="LiveId" clId="{B165CD8A-650D-4EF7-A5A9-29B973BD3C72}" dt="2024-11-26T13:20:04.470" v="1932" actId="26606"/>
          <ac:spMkLst>
            <pc:docMk/>
            <pc:sldMk cId="3582915347" sldId="270"/>
            <ac:spMk id="211" creationId="{EAED1919-54A1-41C9-B30B-A3FF3F58E38B}"/>
          </ac:spMkLst>
        </pc:spChg>
        <pc:spChg chg="add del">
          <ac:chgData name="ruma begum" userId="fe22954617e66504" providerId="LiveId" clId="{B165CD8A-650D-4EF7-A5A9-29B973BD3C72}" dt="2024-11-26T13:20:04.470" v="1932" actId="26606"/>
          <ac:spMkLst>
            <pc:docMk/>
            <pc:sldMk cId="3582915347" sldId="270"/>
            <ac:spMk id="215" creationId="{FFFEB18F-F81F-4CED-BE64-EB888A77C3B8}"/>
          </ac:spMkLst>
        </pc:spChg>
        <pc:spChg chg="add del">
          <ac:chgData name="ruma begum" userId="fe22954617e66504" providerId="LiveId" clId="{B165CD8A-650D-4EF7-A5A9-29B973BD3C72}" dt="2024-11-26T13:20:07.326" v="1934" actId="26606"/>
          <ac:spMkLst>
            <pc:docMk/>
            <pc:sldMk cId="3582915347" sldId="270"/>
            <ac:spMk id="264" creationId="{7FF47CB7-972F-479F-A36D-9E72D26EC8DA}"/>
          </ac:spMkLst>
        </pc:spChg>
        <pc:spChg chg="add del">
          <ac:chgData name="ruma begum" userId="fe22954617e66504" providerId="LiveId" clId="{B165CD8A-650D-4EF7-A5A9-29B973BD3C72}" dt="2024-11-26T13:20:07.326" v="1934" actId="26606"/>
          <ac:spMkLst>
            <pc:docMk/>
            <pc:sldMk cId="3582915347" sldId="270"/>
            <ac:spMk id="265" creationId="{0D153B68-5844-490D-8E67-F616D6D721CA}"/>
          </ac:spMkLst>
        </pc:spChg>
        <pc:spChg chg="add del">
          <ac:chgData name="ruma begum" userId="fe22954617e66504" providerId="LiveId" clId="{B165CD8A-650D-4EF7-A5A9-29B973BD3C72}" dt="2024-11-26T13:20:07.326" v="1934" actId="26606"/>
          <ac:spMkLst>
            <pc:docMk/>
            <pc:sldMk cId="3582915347" sldId="270"/>
            <ac:spMk id="266" creationId="{9A0D773F-7A7D-4DBB-9DEA-86BB8B8F4BC8}"/>
          </ac:spMkLst>
        </pc:spChg>
        <pc:spChg chg="add del">
          <ac:chgData name="ruma begum" userId="fe22954617e66504" providerId="LiveId" clId="{B165CD8A-650D-4EF7-A5A9-29B973BD3C72}" dt="2024-11-26T13:20:09.293" v="1936" actId="26606"/>
          <ac:spMkLst>
            <pc:docMk/>
            <pc:sldMk cId="3582915347" sldId="270"/>
            <ac:spMk id="268" creationId="{A6D37EE4-EA1B-46EE-A54B-5233C63C9695}"/>
          </ac:spMkLst>
        </pc:spChg>
        <pc:spChg chg="add del">
          <ac:chgData name="ruma begum" userId="fe22954617e66504" providerId="LiveId" clId="{B165CD8A-650D-4EF7-A5A9-29B973BD3C72}" dt="2024-11-26T13:20:09.293" v="1936" actId="26606"/>
          <ac:spMkLst>
            <pc:docMk/>
            <pc:sldMk cId="3582915347" sldId="270"/>
            <ac:spMk id="269" creationId="{927D5270-6648-4CC1-8F78-48BE299CAC25}"/>
          </ac:spMkLst>
        </pc:spChg>
        <pc:spChg chg="add del">
          <ac:chgData name="ruma begum" userId="fe22954617e66504" providerId="LiveId" clId="{B165CD8A-650D-4EF7-A5A9-29B973BD3C72}" dt="2024-11-27T13:13:50.115" v="3791"/>
          <ac:spMkLst>
            <pc:docMk/>
            <pc:sldMk cId="3582915347" sldId="270"/>
            <ac:spMk id="271" creationId="{7FF47CB7-972F-479F-A36D-9E72D26EC8DA}"/>
          </ac:spMkLst>
        </pc:spChg>
        <pc:spChg chg="add del">
          <ac:chgData name="ruma begum" userId="fe22954617e66504" providerId="LiveId" clId="{B165CD8A-650D-4EF7-A5A9-29B973BD3C72}" dt="2024-11-27T13:13:50.115" v="3791"/>
          <ac:spMkLst>
            <pc:docMk/>
            <pc:sldMk cId="3582915347" sldId="270"/>
            <ac:spMk id="272" creationId="{0D153B68-5844-490D-8E67-F616D6D721CA}"/>
          </ac:spMkLst>
        </pc:spChg>
        <pc:spChg chg="add del">
          <ac:chgData name="ruma begum" userId="fe22954617e66504" providerId="LiveId" clId="{B165CD8A-650D-4EF7-A5A9-29B973BD3C72}" dt="2024-11-27T13:13:50.115" v="3791"/>
          <ac:spMkLst>
            <pc:docMk/>
            <pc:sldMk cId="3582915347" sldId="270"/>
            <ac:spMk id="273" creationId="{9A0D773F-7A7D-4DBB-9DEA-86BB8B8F4BC8}"/>
          </ac:spMkLst>
        </pc:spChg>
        <pc:spChg chg="add del">
          <ac:chgData name="ruma begum" userId="fe22954617e66504" providerId="LiveId" clId="{B165CD8A-650D-4EF7-A5A9-29B973BD3C72}" dt="2024-11-26T13:20:39.182" v="1942" actId="26606"/>
          <ac:spMkLst>
            <pc:docMk/>
            <pc:sldMk cId="3582915347" sldId="270"/>
            <ac:spMk id="278" creationId="{7FF47CB7-972F-479F-A36D-9E72D26EC8DA}"/>
          </ac:spMkLst>
        </pc:spChg>
        <pc:spChg chg="add del">
          <ac:chgData name="ruma begum" userId="fe22954617e66504" providerId="LiveId" clId="{B165CD8A-650D-4EF7-A5A9-29B973BD3C72}" dt="2024-11-26T13:20:39.182" v="1942" actId="26606"/>
          <ac:spMkLst>
            <pc:docMk/>
            <pc:sldMk cId="3582915347" sldId="270"/>
            <ac:spMk id="280" creationId="{0D153B68-5844-490D-8E67-F616D6D721CA}"/>
          </ac:spMkLst>
        </pc:spChg>
        <pc:spChg chg="add del">
          <ac:chgData name="ruma begum" userId="fe22954617e66504" providerId="LiveId" clId="{B165CD8A-650D-4EF7-A5A9-29B973BD3C72}" dt="2024-11-26T13:20:39.182" v="1942" actId="26606"/>
          <ac:spMkLst>
            <pc:docMk/>
            <pc:sldMk cId="3582915347" sldId="270"/>
            <ac:spMk id="282" creationId="{9A0D773F-7A7D-4DBB-9DEA-86BB8B8F4BC8}"/>
          </ac:spMkLst>
        </pc:spChg>
        <pc:grpChg chg="add del">
          <ac:chgData name="ruma begum" userId="fe22954617e66504" providerId="LiveId" clId="{B165CD8A-650D-4EF7-A5A9-29B973BD3C72}" dt="2024-11-26T13:14:21.847" v="1875" actId="26606"/>
          <ac:grpSpMkLst>
            <pc:docMk/>
            <pc:sldMk cId="3582915347" sldId="270"/>
            <ac:grpSpMk id="6" creationId="{AE1C45F0-260A-458C-96ED-C1F6D2151219}"/>
          </ac:grpSpMkLst>
        </pc:grpChg>
        <pc:grpChg chg="add del">
          <ac:chgData name="ruma begum" userId="fe22954617e66504" providerId="LiveId" clId="{B165CD8A-650D-4EF7-A5A9-29B973BD3C72}" dt="2024-11-26T13:16:02.304" v="1887" actId="26606"/>
          <ac:grpSpMkLst>
            <pc:docMk/>
            <pc:sldMk cId="3582915347" sldId="270"/>
            <ac:grpSpMk id="18" creationId="{5D1A9D8B-3117-4D9D-BDA4-DD81895098B0}"/>
          </ac:grpSpMkLst>
        </pc:grpChg>
        <pc:grpChg chg="add del">
          <ac:chgData name="ruma begum" userId="fe22954617e66504" providerId="LiveId" clId="{B165CD8A-650D-4EF7-A5A9-29B973BD3C72}" dt="2024-11-26T13:16:57.423" v="1890" actId="26606"/>
          <ac:grpSpMkLst>
            <pc:docMk/>
            <pc:sldMk cId="3582915347" sldId="270"/>
            <ac:grpSpMk id="23" creationId="{B894EFA8-F425-4D19-A94B-445388B31E20}"/>
          </ac:grpSpMkLst>
        </pc:grpChg>
        <pc:grpChg chg="add del">
          <ac:chgData name="ruma begum" userId="fe22954617e66504" providerId="LiveId" clId="{B165CD8A-650D-4EF7-A5A9-29B973BD3C72}" dt="2024-11-26T13:19:54.907" v="1926" actId="26606"/>
          <ac:grpSpMkLst>
            <pc:docMk/>
            <pc:sldMk cId="3582915347" sldId="270"/>
            <ac:grpSpMk id="31" creationId="{7D2D829D-2830-5F07-E40B-C351944AB1E1}"/>
          </ac:grpSpMkLst>
        </pc:grpChg>
        <pc:grpChg chg="add del">
          <ac:chgData name="ruma begum" userId="fe22954617e66504" providerId="LiveId" clId="{B165CD8A-650D-4EF7-A5A9-29B973BD3C72}" dt="2024-11-26T13:16:57.423" v="1890" actId="26606"/>
          <ac:grpSpMkLst>
            <pc:docMk/>
            <pc:sldMk cId="3582915347" sldId="270"/>
            <ac:grpSpMk id="32" creationId="{582A903B-6B78-4F0A-B7C9-3D80499020B8}"/>
          </ac:grpSpMkLst>
        </pc:grpChg>
        <pc:grpChg chg="add del">
          <ac:chgData name="ruma begum" userId="fe22954617e66504" providerId="LiveId" clId="{B165CD8A-650D-4EF7-A5A9-29B973BD3C72}" dt="2024-11-26T13:15:59.434" v="1886" actId="26606"/>
          <ac:grpSpMkLst>
            <pc:docMk/>
            <pc:sldMk cId="3582915347" sldId="270"/>
            <ac:grpSpMk id="35" creationId="{D44E3F87-3D58-4B03-86B2-15A5C5B9C964}"/>
          </ac:grpSpMkLst>
        </pc:grpChg>
        <pc:grpChg chg="add del">
          <ac:chgData name="ruma begum" userId="fe22954617e66504" providerId="LiveId" clId="{B165CD8A-650D-4EF7-A5A9-29B973BD3C72}" dt="2024-11-26T13:20:04.470" v="1932" actId="26606"/>
          <ac:grpSpMkLst>
            <pc:docMk/>
            <pc:sldMk cId="3582915347" sldId="270"/>
            <ac:grpSpMk id="36" creationId="{00E015F5-1A99-4E40-BC3D-7707802996B5}"/>
          </ac:grpSpMkLst>
        </pc:grpChg>
        <pc:grpChg chg="add del">
          <ac:chgData name="ruma begum" userId="fe22954617e66504" providerId="LiveId" clId="{B165CD8A-650D-4EF7-A5A9-29B973BD3C72}" dt="2024-11-26T13:17:10.109" v="1896" actId="26606"/>
          <ac:grpSpMkLst>
            <pc:docMk/>
            <pc:sldMk cId="3582915347" sldId="270"/>
            <ac:grpSpMk id="38" creationId="{D6E8B984-55B9-4A62-A043-997D00F0AE09}"/>
          </ac:grpSpMkLst>
        </pc:grpChg>
        <pc:grpChg chg="add del">
          <ac:chgData name="ruma begum" userId="fe22954617e66504" providerId="LiveId" clId="{B165CD8A-650D-4EF7-A5A9-29B973BD3C72}" dt="2024-11-26T13:17:03.048" v="1894" actId="26606"/>
          <ac:grpSpMkLst>
            <pc:docMk/>
            <pc:sldMk cId="3582915347" sldId="270"/>
            <ac:grpSpMk id="43" creationId="{B894EFA8-F425-4D19-A94B-445388B31E20}"/>
          </ac:grpSpMkLst>
        </pc:grpChg>
        <pc:grpChg chg="add del">
          <ac:chgData name="ruma begum" userId="fe22954617e66504" providerId="LiveId" clId="{B165CD8A-650D-4EF7-A5A9-29B973BD3C72}" dt="2024-11-26T13:17:03.048" v="1894" actId="26606"/>
          <ac:grpSpMkLst>
            <pc:docMk/>
            <pc:sldMk cId="3582915347" sldId="270"/>
            <ac:grpSpMk id="44" creationId="{582A903B-6B78-4F0A-B7C9-3D80499020B8}"/>
          </ac:grpSpMkLst>
        </pc:grpChg>
        <pc:grpChg chg="add del">
          <ac:chgData name="ruma begum" userId="fe22954617e66504" providerId="LiveId" clId="{B165CD8A-650D-4EF7-A5A9-29B973BD3C72}" dt="2024-11-26T13:17:10.109" v="1896" actId="26606"/>
          <ac:grpSpMkLst>
            <pc:docMk/>
            <pc:sldMk cId="3582915347" sldId="270"/>
            <ac:grpSpMk id="53" creationId="{DDFA5A3F-B050-4826-ACB4-F634DD12C7BC}"/>
          </ac:grpSpMkLst>
        </pc:grpChg>
        <pc:grpChg chg="add del">
          <ac:chgData name="ruma begum" userId="fe22954617e66504" providerId="LiveId" clId="{B165CD8A-650D-4EF7-A5A9-29B973BD3C72}" dt="2024-11-26T13:17:10.109" v="1896" actId="26606"/>
          <ac:grpSpMkLst>
            <pc:docMk/>
            <pc:sldMk cId="3582915347" sldId="270"/>
            <ac:grpSpMk id="67" creationId="{89C6B508-0B2C-4D80-99F6-BC8C9C69341A}"/>
          </ac:grpSpMkLst>
        </pc:grpChg>
        <pc:grpChg chg="add del">
          <ac:chgData name="ruma begum" userId="fe22954617e66504" providerId="LiveId" clId="{B165CD8A-650D-4EF7-A5A9-29B973BD3C72}" dt="2024-11-26T13:17:10.109" v="1896" actId="26606"/>
          <ac:grpSpMkLst>
            <pc:docMk/>
            <pc:sldMk cId="3582915347" sldId="270"/>
            <ac:grpSpMk id="71" creationId="{6B67BE95-96EF-433C-9F29-B0732AA6B6AC}"/>
          </ac:grpSpMkLst>
        </pc:grpChg>
        <pc:grpChg chg="add del">
          <ac:chgData name="ruma begum" userId="fe22954617e66504" providerId="LiveId" clId="{B165CD8A-650D-4EF7-A5A9-29B973BD3C72}" dt="2024-11-26T13:17:19.486" v="1900" actId="26606"/>
          <ac:grpSpMkLst>
            <pc:docMk/>
            <pc:sldMk cId="3582915347" sldId="270"/>
            <ac:grpSpMk id="87" creationId="{89C6B508-0B2C-4D80-99F6-BC8C9C69341A}"/>
          </ac:grpSpMkLst>
        </pc:grpChg>
        <pc:grpChg chg="add del">
          <ac:chgData name="ruma begum" userId="fe22954617e66504" providerId="LiveId" clId="{B165CD8A-650D-4EF7-A5A9-29B973BD3C72}" dt="2024-11-26T13:17:19.486" v="1900" actId="26606"/>
          <ac:grpSpMkLst>
            <pc:docMk/>
            <pc:sldMk cId="3582915347" sldId="270"/>
            <ac:grpSpMk id="90" creationId="{6B67BE95-96EF-433C-9F29-B0732AA6B6AC}"/>
          </ac:grpSpMkLst>
        </pc:grpChg>
        <pc:grpChg chg="add del">
          <ac:chgData name="ruma begum" userId="fe22954617e66504" providerId="LiveId" clId="{B165CD8A-650D-4EF7-A5A9-29B973BD3C72}" dt="2024-11-26T13:17:19.486" v="1900" actId="26606"/>
          <ac:grpSpMkLst>
            <pc:docMk/>
            <pc:sldMk cId="3582915347" sldId="270"/>
            <ac:grpSpMk id="92" creationId="{D6E8B984-55B9-4A62-A043-997D00F0AE09}"/>
          </ac:grpSpMkLst>
        </pc:grpChg>
        <pc:grpChg chg="add del">
          <ac:chgData name="ruma begum" userId="fe22954617e66504" providerId="LiveId" clId="{B165CD8A-650D-4EF7-A5A9-29B973BD3C72}" dt="2024-11-26T13:17:19.486" v="1900" actId="26606"/>
          <ac:grpSpMkLst>
            <pc:docMk/>
            <pc:sldMk cId="3582915347" sldId="270"/>
            <ac:grpSpMk id="98" creationId="{DDFA5A3F-B050-4826-ACB4-F634DD12C7BC}"/>
          </ac:grpSpMkLst>
        </pc:grpChg>
        <pc:grpChg chg="add del">
          <ac:chgData name="ruma begum" userId="fe22954617e66504" providerId="LiveId" clId="{B165CD8A-650D-4EF7-A5A9-29B973BD3C72}" dt="2024-11-26T13:19:08.884" v="1921" actId="26606"/>
          <ac:grpSpMkLst>
            <pc:docMk/>
            <pc:sldMk cId="3582915347" sldId="270"/>
            <ac:grpSpMk id="104" creationId="{134CC3FF-7AA4-46F4-8B24-2F9383D86DBD}"/>
          </ac:grpSpMkLst>
        </pc:grpChg>
        <pc:grpChg chg="add del">
          <ac:chgData name="ruma begum" userId="fe22954617e66504" providerId="LiveId" clId="{B165CD8A-650D-4EF7-A5A9-29B973BD3C72}" dt="2024-11-26T13:17:55.127" v="1906" actId="26606"/>
          <ac:grpSpMkLst>
            <pc:docMk/>
            <pc:sldMk cId="3582915347" sldId="270"/>
            <ac:grpSpMk id="108" creationId="{B894EFA8-F425-4D19-A94B-445388B31E20}"/>
          </ac:grpSpMkLst>
        </pc:grpChg>
        <pc:grpChg chg="add del">
          <ac:chgData name="ruma begum" userId="fe22954617e66504" providerId="LiveId" clId="{B165CD8A-650D-4EF7-A5A9-29B973BD3C72}" dt="2024-11-26T13:17:55.127" v="1906" actId="26606"/>
          <ac:grpSpMkLst>
            <pc:docMk/>
            <pc:sldMk cId="3582915347" sldId="270"/>
            <ac:grpSpMk id="112" creationId="{582A903B-6B78-4F0A-B7C9-3D80499020B8}"/>
          </ac:grpSpMkLst>
        </pc:grpChg>
        <pc:grpChg chg="add del">
          <ac:chgData name="ruma begum" userId="fe22954617e66504" providerId="LiveId" clId="{B165CD8A-650D-4EF7-A5A9-29B973BD3C72}" dt="2024-11-26T13:19:08.884" v="1921" actId="26606"/>
          <ac:grpSpMkLst>
            <pc:docMk/>
            <pc:sldMk cId="3582915347" sldId="270"/>
            <ac:grpSpMk id="128" creationId="{5F2AA49C-5AC0-41C7-BFAF-74B8D8293C8F}"/>
          </ac:grpSpMkLst>
        </pc:grpChg>
        <pc:grpChg chg="add del">
          <ac:chgData name="ruma begum" userId="fe22954617e66504" providerId="LiveId" clId="{B165CD8A-650D-4EF7-A5A9-29B973BD3C72}" dt="2024-11-26T13:19:08.884" v="1921" actId="26606"/>
          <ac:grpSpMkLst>
            <pc:docMk/>
            <pc:sldMk cId="3582915347" sldId="270"/>
            <ac:grpSpMk id="129" creationId="{BB32367D-C4F2-49D5-A586-298C7CA821B0}"/>
          </ac:grpSpMkLst>
        </pc:grpChg>
        <pc:grpChg chg="add del">
          <ac:chgData name="ruma begum" userId="fe22954617e66504" providerId="LiveId" clId="{B165CD8A-650D-4EF7-A5A9-29B973BD3C72}" dt="2024-11-26T13:18:53.540" v="1912" actId="26606"/>
          <ac:grpSpMkLst>
            <pc:docMk/>
            <pc:sldMk cId="3582915347" sldId="270"/>
            <ac:grpSpMk id="152" creationId="{B894EFA8-F425-4D19-A94B-445388B31E20}"/>
          </ac:grpSpMkLst>
        </pc:grpChg>
        <pc:grpChg chg="add del">
          <ac:chgData name="ruma begum" userId="fe22954617e66504" providerId="LiveId" clId="{B165CD8A-650D-4EF7-A5A9-29B973BD3C72}" dt="2024-11-26T13:18:53.540" v="1912" actId="26606"/>
          <ac:grpSpMkLst>
            <pc:docMk/>
            <pc:sldMk cId="3582915347" sldId="270"/>
            <ac:grpSpMk id="156" creationId="{582A903B-6B78-4F0A-B7C9-3D80499020B8}"/>
          </ac:grpSpMkLst>
        </pc:grpChg>
        <pc:grpChg chg="add del">
          <ac:chgData name="ruma begum" userId="fe22954617e66504" providerId="LiveId" clId="{B165CD8A-650D-4EF7-A5A9-29B973BD3C72}" dt="2024-11-26T13:18:54.993" v="1914" actId="26606"/>
          <ac:grpSpMkLst>
            <pc:docMk/>
            <pc:sldMk cId="3582915347" sldId="270"/>
            <ac:grpSpMk id="164" creationId="{134CC3FF-7AA4-46F4-8B24-2F9383D86DBD}"/>
          </ac:grpSpMkLst>
        </pc:grpChg>
        <pc:grpChg chg="add del">
          <ac:chgData name="ruma begum" userId="fe22954617e66504" providerId="LiveId" clId="{B165CD8A-650D-4EF7-A5A9-29B973BD3C72}" dt="2024-11-26T13:18:54.993" v="1914" actId="26606"/>
          <ac:grpSpMkLst>
            <pc:docMk/>
            <pc:sldMk cId="3582915347" sldId="270"/>
            <ac:grpSpMk id="168" creationId="{5F2AA49C-5AC0-41C7-BFAF-74B8D8293C8F}"/>
          </ac:grpSpMkLst>
        </pc:grpChg>
        <pc:grpChg chg="add del">
          <ac:chgData name="ruma begum" userId="fe22954617e66504" providerId="LiveId" clId="{B165CD8A-650D-4EF7-A5A9-29B973BD3C72}" dt="2024-11-26T13:18:54.993" v="1914" actId="26606"/>
          <ac:grpSpMkLst>
            <pc:docMk/>
            <pc:sldMk cId="3582915347" sldId="270"/>
            <ac:grpSpMk id="182" creationId="{BB32367D-C4F2-49D5-A586-298C7CA821B0}"/>
          </ac:grpSpMkLst>
        </pc:grpChg>
        <pc:grpChg chg="add del">
          <ac:chgData name="ruma begum" userId="fe22954617e66504" providerId="LiveId" clId="{B165CD8A-650D-4EF7-A5A9-29B973BD3C72}" dt="2024-11-26T13:18:57.692" v="1916" actId="26606"/>
          <ac:grpSpMkLst>
            <pc:docMk/>
            <pc:sldMk cId="3582915347" sldId="270"/>
            <ac:grpSpMk id="197" creationId="{114ED94A-C85D-4CD3-4205-438D21CE6B38}"/>
          </ac:grpSpMkLst>
        </pc:grpChg>
        <pc:grpChg chg="add del">
          <ac:chgData name="ruma begum" userId="fe22954617e66504" providerId="LiveId" clId="{B165CD8A-650D-4EF7-A5A9-29B973BD3C72}" dt="2024-11-26T13:20:04.470" v="1932" actId="26606"/>
          <ac:grpSpMkLst>
            <pc:docMk/>
            <pc:sldMk cId="3582915347" sldId="270"/>
            <ac:grpSpMk id="212" creationId="{C4751043-2EE3-4222-9979-8E61D93DA8DC}"/>
          </ac:grpSpMkLst>
        </pc:grpChg>
        <pc:grpChg chg="add del">
          <ac:chgData name="ruma begum" userId="fe22954617e66504" providerId="LiveId" clId="{B165CD8A-650D-4EF7-A5A9-29B973BD3C72}" dt="2024-11-26T13:20:04.470" v="1932" actId="26606"/>
          <ac:grpSpMkLst>
            <pc:docMk/>
            <pc:sldMk cId="3582915347" sldId="270"/>
            <ac:grpSpMk id="217" creationId="{5468B3A9-705E-43C3-A742-0619B0D8F2EE}"/>
          </ac:grpSpMkLst>
        </pc:grpChg>
        <pc:graphicFrameChg chg="add del">
          <ac:chgData name="ruma begum" userId="fe22954617e66504" providerId="LiveId" clId="{B165CD8A-650D-4EF7-A5A9-29B973BD3C72}" dt="2024-11-26T13:18:54.993" v="1914" actId="26606"/>
          <ac:graphicFrameMkLst>
            <pc:docMk/>
            <pc:sldMk cId="3582915347" sldId="270"/>
            <ac:graphicFrameMk id="147" creationId="{28550241-A9AF-ED3E-3E97-2708CEB5D904}"/>
          </ac:graphicFrameMkLst>
        </pc:graphicFrameChg>
        <pc:picChg chg="add del mod">
          <ac:chgData name="ruma begum" userId="fe22954617e66504" providerId="LiveId" clId="{B165CD8A-650D-4EF7-A5A9-29B973BD3C72}" dt="2024-11-26T13:15:59.434" v="1886" actId="26606"/>
          <ac:picMkLst>
            <pc:docMk/>
            <pc:sldMk cId="3582915347" sldId="270"/>
            <ac:picMk id="4" creationId="{781552E7-1AC8-B0B6-2AA5-5110ECCCB688}"/>
          </ac:picMkLst>
        </pc:picChg>
        <pc:picChg chg="add del">
          <ac:chgData name="ruma begum" userId="fe22954617e66504" providerId="LiveId" clId="{B165CD8A-650D-4EF7-A5A9-29B973BD3C72}" dt="2024-11-27T18:36:17.148" v="4480" actId="22"/>
          <ac:picMkLst>
            <pc:docMk/>
            <pc:sldMk cId="3582915347" sldId="270"/>
            <ac:picMk id="5" creationId="{D01F2ECB-0799-B150-7041-ACC1F3D66F71}"/>
          </ac:picMkLst>
        </pc:picChg>
        <pc:picChg chg="add del mod ord">
          <ac:chgData name="ruma begum" userId="fe22954617e66504" providerId="LiveId" clId="{B165CD8A-650D-4EF7-A5A9-29B973BD3C72}" dt="2024-11-27T18:21:25.334" v="4436" actId="14100"/>
          <ac:picMkLst>
            <pc:docMk/>
            <pc:sldMk cId="3582915347" sldId="270"/>
            <ac:picMk id="21" creationId="{0E7BB6D0-F74B-BC5B-EC03-C04C83839713}"/>
          </ac:picMkLst>
        </pc:picChg>
        <pc:picChg chg="add mod">
          <ac:chgData name="ruma begum" userId="fe22954617e66504" providerId="LiveId" clId="{B165CD8A-650D-4EF7-A5A9-29B973BD3C72}" dt="2024-11-26T13:19:06.719" v="1919" actId="1076"/>
          <ac:picMkLst>
            <pc:docMk/>
            <pc:sldMk cId="3582915347" sldId="270"/>
            <ac:picMk id="22" creationId="{256A46F9-DFA3-D310-2F90-3B9EDC986288}"/>
          </ac:picMkLst>
        </pc:picChg>
        <pc:cxnChg chg="add del">
          <ac:chgData name="ruma begum" userId="fe22954617e66504" providerId="LiveId" clId="{B165CD8A-650D-4EF7-A5A9-29B973BD3C72}" dt="2024-11-26T13:14:21.847" v="1875" actId="26606"/>
          <ac:cxnSpMkLst>
            <pc:docMk/>
            <pc:sldMk cId="3582915347" sldId="270"/>
            <ac:cxnSpMk id="17" creationId="{6CF1BAF6-AD41-4082-B212-8A1F9A2E8779}"/>
          </ac:cxnSpMkLst>
        </pc:cxnChg>
        <pc:cxnChg chg="add del">
          <ac:chgData name="ruma begum" userId="fe22954617e66504" providerId="LiveId" clId="{B165CD8A-650D-4EF7-A5A9-29B973BD3C72}" dt="2024-11-26T13:19:05.954" v="1918" actId="26606"/>
          <ac:cxnSpMkLst>
            <pc:docMk/>
            <pc:sldMk cId="3582915347" sldId="270"/>
            <ac:cxnSpMk id="201" creationId="{FC23E3B9-5ABF-58B3-E2B0-E9A5DAA90037}"/>
          </ac:cxnSpMkLst>
        </pc:cxnChg>
      </pc:sldChg>
      <pc:sldChg chg="addSp delSp modSp new mod setBg">
        <pc:chgData name="ruma begum" userId="fe22954617e66504" providerId="LiveId" clId="{B165CD8A-650D-4EF7-A5A9-29B973BD3C72}" dt="2024-12-02T14:39:57.071" v="4748"/>
        <pc:sldMkLst>
          <pc:docMk/>
          <pc:sldMk cId="3655524808" sldId="271"/>
        </pc:sldMkLst>
        <pc:spChg chg="mod">
          <ac:chgData name="ruma begum" userId="fe22954617e66504" providerId="LiveId" clId="{B165CD8A-650D-4EF7-A5A9-29B973BD3C72}" dt="2024-11-27T01:56:13.758" v="3114" actId="1076"/>
          <ac:spMkLst>
            <pc:docMk/>
            <pc:sldMk cId="3655524808" sldId="271"/>
            <ac:spMk id="2" creationId="{B76D7125-07A1-8BD2-0E60-F13D516E0606}"/>
          </ac:spMkLst>
        </pc:spChg>
        <pc:spChg chg="mod ord">
          <ac:chgData name="ruma begum" userId="fe22954617e66504" providerId="LiveId" clId="{B165CD8A-650D-4EF7-A5A9-29B973BD3C72}" dt="2024-12-02T14:39:57.071" v="4748"/>
          <ac:spMkLst>
            <pc:docMk/>
            <pc:sldMk cId="3655524808" sldId="271"/>
            <ac:spMk id="3" creationId="{F46E99CA-98AB-FFE7-BD51-6C9DF8ABD418}"/>
          </ac:spMkLst>
        </pc:spChg>
        <pc:spChg chg="add del">
          <ac:chgData name="ruma begum" userId="fe22954617e66504" providerId="LiveId" clId="{B165CD8A-650D-4EF7-A5A9-29B973BD3C72}" dt="2024-11-27T01:54:05.188" v="3098" actId="26606"/>
          <ac:spMkLst>
            <pc:docMk/>
            <pc:sldMk cId="3655524808" sldId="271"/>
            <ac:spMk id="11" creationId="{09C509D2-0C1A-47B8-89C1-D3AB17D45256}"/>
          </ac:spMkLst>
        </pc:spChg>
        <pc:picChg chg="add mod ord">
          <ac:chgData name="ruma begum" userId="fe22954617e66504" providerId="LiveId" clId="{B165CD8A-650D-4EF7-A5A9-29B973BD3C72}" dt="2024-11-27T01:55:12.298" v="3107" actId="1076"/>
          <ac:picMkLst>
            <pc:docMk/>
            <pc:sldMk cId="3655524808" sldId="271"/>
            <ac:picMk id="4" creationId="{EA20F65B-274F-B4C7-6B62-90B55318B84D}"/>
          </ac:picMkLst>
        </pc:picChg>
        <pc:picChg chg="add mod ord">
          <ac:chgData name="ruma begum" userId="fe22954617e66504" providerId="LiveId" clId="{B165CD8A-650D-4EF7-A5A9-29B973BD3C72}" dt="2024-11-27T01:54:35.115" v="3102" actId="14100"/>
          <ac:picMkLst>
            <pc:docMk/>
            <pc:sldMk cId="3655524808" sldId="271"/>
            <ac:picMk id="5" creationId="{09F2149E-A98D-DAA5-6EA9-C87D5501040C}"/>
          </ac:picMkLst>
        </pc:picChg>
        <pc:picChg chg="add mod">
          <ac:chgData name="ruma begum" userId="fe22954617e66504" providerId="LiveId" clId="{B165CD8A-650D-4EF7-A5A9-29B973BD3C72}" dt="2024-11-27T01:54:56.231" v="3105" actId="208"/>
          <ac:picMkLst>
            <pc:docMk/>
            <pc:sldMk cId="3655524808" sldId="271"/>
            <ac:picMk id="6" creationId="{68EA22D5-7316-E297-05D3-73E7C1D65468}"/>
          </ac:picMkLst>
        </pc:picChg>
      </pc:sldChg>
      <pc:sldChg chg="addSp delSp modSp new mod setBg">
        <pc:chgData name="ruma begum" userId="fe22954617e66504" providerId="LiveId" clId="{B165CD8A-650D-4EF7-A5A9-29B973BD3C72}" dt="2024-12-02T14:45:16.677" v="4768" actId="1076"/>
        <pc:sldMkLst>
          <pc:docMk/>
          <pc:sldMk cId="3753535574" sldId="272"/>
        </pc:sldMkLst>
        <pc:spChg chg="mod">
          <ac:chgData name="ruma begum" userId="fe22954617e66504" providerId="LiveId" clId="{B165CD8A-650D-4EF7-A5A9-29B973BD3C72}" dt="2024-12-02T14:39:56.315" v="4746" actId="1076"/>
          <ac:spMkLst>
            <pc:docMk/>
            <pc:sldMk cId="3753535574" sldId="272"/>
            <ac:spMk id="2" creationId="{8EC26EC6-93C5-B98F-79BF-E9EEFCF63B96}"/>
          </ac:spMkLst>
        </pc:spChg>
        <pc:spChg chg="add del mod">
          <ac:chgData name="ruma begum" userId="fe22954617e66504" providerId="LiveId" clId="{B165CD8A-650D-4EF7-A5A9-29B973BD3C72}" dt="2024-12-02T14:32:49.033" v="4655" actId="478"/>
          <ac:spMkLst>
            <pc:docMk/>
            <pc:sldMk cId="3753535574" sldId="272"/>
            <ac:spMk id="3" creationId="{B30B10D2-2F72-477C-6F96-F10089D6CADC}"/>
          </ac:spMkLst>
        </pc:spChg>
        <pc:spChg chg="add mod ord">
          <ac:chgData name="ruma begum" userId="fe22954617e66504" providerId="LiveId" clId="{B165CD8A-650D-4EF7-A5A9-29B973BD3C72}" dt="2024-12-02T14:44:48.733" v="4766" actId="1076"/>
          <ac:spMkLst>
            <pc:docMk/>
            <pc:sldMk cId="3753535574" sldId="272"/>
            <ac:spMk id="4" creationId="{254D0F57-D640-897F-6E01-A23F6014CF46}"/>
          </ac:spMkLst>
        </pc:spChg>
        <pc:spChg chg="add del mod">
          <ac:chgData name="ruma begum" userId="fe22954617e66504" providerId="LiveId" clId="{B165CD8A-650D-4EF7-A5A9-29B973BD3C72}" dt="2024-11-27T02:29:53.957" v="3349"/>
          <ac:spMkLst>
            <pc:docMk/>
            <pc:sldMk cId="3753535574" sldId="272"/>
            <ac:spMk id="4" creationId="{8CC981EB-8C0D-D768-A431-97FAB21DA45B}"/>
          </ac:spMkLst>
        </pc:spChg>
        <pc:spChg chg="add">
          <ac:chgData name="ruma begum" userId="fe22954617e66504" providerId="LiveId" clId="{B165CD8A-650D-4EF7-A5A9-29B973BD3C72}" dt="2024-11-26T14:36:12.712" v="2171"/>
          <ac:spMkLst>
            <pc:docMk/>
            <pc:sldMk cId="3753535574" sldId="272"/>
            <ac:spMk id="4" creationId="{B3E9CFAA-0FE7-BFEF-7214-3DB66206255A}"/>
          </ac:spMkLst>
        </pc:spChg>
        <pc:spChg chg="add del mod">
          <ac:chgData name="ruma begum" userId="fe22954617e66504" providerId="LiveId" clId="{B165CD8A-650D-4EF7-A5A9-29B973BD3C72}" dt="2024-11-27T02:29:53.957" v="3351"/>
          <ac:spMkLst>
            <pc:docMk/>
            <pc:sldMk cId="3753535574" sldId="272"/>
            <ac:spMk id="5" creationId="{A4E3B30B-1518-C4E3-9EAE-7DE7E26B94DB}"/>
          </ac:spMkLst>
        </pc:spChg>
        <pc:spChg chg="add mod">
          <ac:chgData name="ruma begum" userId="fe22954617e66504" providerId="LiveId" clId="{B165CD8A-650D-4EF7-A5A9-29B973BD3C72}" dt="2024-12-02T14:42:01.760" v="4757" actId="207"/>
          <ac:spMkLst>
            <pc:docMk/>
            <pc:sldMk cId="3753535574" sldId="272"/>
            <ac:spMk id="5" creationId="{CAFFB10C-1760-F93D-3DD0-B617C44E03FA}"/>
          </ac:spMkLst>
        </pc:spChg>
        <pc:spChg chg="add mod">
          <ac:chgData name="ruma begum" userId="fe22954617e66504" providerId="LiveId" clId="{B165CD8A-650D-4EF7-A5A9-29B973BD3C72}" dt="2024-12-02T14:45:16.677" v="4768" actId="1076"/>
          <ac:spMkLst>
            <pc:docMk/>
            <pc:sldMk cId="3753535574" sldId="272"/>
            <ac:spMk id="6" creationId="{BC6F36A6-9FCC-0E99-2C42-386FDAC06F43}"/>
          </ac:spMkLst>
        </pc:spChg>
        <pc:spChg chg="add mod">
          <ac:chgData name="ruma begum" userId="fe22954617e66504" providerId="LiveId" clId="{B165CD8A-650D-4EF7-A5A9-29B973BD3C72}" dt="2024-12-02T14:40:34.576" v="4752" actId="1076"/>
          <ac:spMkLst>
            <pc:docMk/>
            <pc:sldMk cId="3753535574" sldId="272"/>
            <ac:spMk id="7" creationId="{543388C4-4348-DF77-005F-07DEF42D2598}"/>
          </ac:spMkLst>
        </pc:spChg>
        <pc:spChg chg="add mod">
          <ac:chgData name="ruma begum" userId="fe22954617e66504" providerId="LiveId" clId="{B165CD8A-650D-4EF7-A5A9-29B973BD3C72}" dt="2024-12-02T14:40:30.396" v="4751" actId="1076"/>
          <ac:spMkLst>
            <pc:docMk/>
            <pc:sldMk cId="3753535574" sldId="272"/>
            <ac:spMk id="8" creationId="{656C6AF8-C95D-96E1-F7FE-EC0A2D1A3048}"/>
          </ac:spMkLst>
        </pc:spChg>
        <pc:spChg chg="add mod">
          <ac:chgData name="ruma begum" userId="fe22954617e66504" providerId="LiveId" clId="{B165CD8A-650D-4EF7-A5A9-29B973BD3C72}" dt="2024-12-02T14:41:20.453" v="4755" actId="207"/>
          <ac:spMkLst>
            <pc:docMk/>
            <pc:sldMk cId="3753535574" sldId="272"/>
            <ac:spMk id="9" creationId="{837EDD43-CED4-493C-2B8D-944F3C300828}"/>
          </ac:spMkLst>
        </pc:spChg>
        <pc:spChg chg="add del">
          <ac:chgData name="ruma begum" userId="fe22954617e66504" providerId="LiveId" clId="{B165CD8A-650D-4EF7-A5A9-29B973BD3C72}" dt="2024-11-26T14:15:05.470" v="2165" actId="26606"/>
          <ac:spMkLst>
            <pc:docMk/>
            <pc:sldMk cId="3753535574" sldId="272"/>
            <ac:spMk id="9" creationId="{BACC6370-2D7E-4714-9D71-7542949D7D5D}"/>
          </ac:spMkLst>
        </pc:spChg>
        <pc:spChg chg="add mod">
          <ac:chgData name="ruma begum" userId="fe22954617e66504" providerId="LiveId" clId="{B165CD8A-650D-4EF7-A5A9-29B973BD3C72}" dt="2024-12-02T14:44:59.221" v="4767" actId="1076"/>
          <ac:spMkLst>
            <pc:docMk/>
            <pc:sldMk cId="3753535574" sldId="272"/>
            <ac:spMk id="10" creationId="{00E3E771-3AFC-0B27-66BD-FEEB4E944129}"/>
          </ac:spMkLst>
        </pc:spChg>
        <pc:spChg chg="add del">
          <ac:chgData name="ruma begum" userId="fe22954617e66504" providerId="LiveId" clId="{B165CD8A-650D-4EF7-A5A9-29B973BD3C72}" dt="2024-11-27T01:39:45.858" v="3005" actId="26606"/>
          <ac:spMkLst>
            <pc:docMk/>
            <pc:sldMk cId="3753535574" sldId="272"/>
            <ac:spMk id="10" creationId="{D7A453D2-15D8-4403-815F-291FA16340D9}"/>
          </ac:spMkLst>
        </pc:spChg>
        <pc:spChg chg="add del">
          <ac:chgData name="ruma begum" userId="fe22954617e66504" providerId="LiveId" clId="{B165CD8A-650D-4EF7-A5A9-29B973BD3C72}" dt="2024-11-26T14:15:05.470" v="2165" actId="26606"/>
          <ac:spMkLst>
            <pc:docMk/>
            <pc:sldMk cId="3753535574" sldId="272"/>
            <ac:spMk id="11" creationId="{F68B3F68-107C-434F-AA38-110D5EA91B85}"/>
          </ac:spMkLst>
        </pc:spChg>
        <pc:spChg chg="add del mod">
          <ac:chgData name="ruma begum" userId="fe22954617e66504" providerId="LiveId" clId="{B165CD8A-650D-4EF7-A5A9-29B973BD3C72}" dt="2024-12-02T14:33:41.421" v="4658" actId="478"/>
          <ac:spMkLst>
            <pc:docMk/>
            <pc:sldMk cId="3753535574" sldId="272"/>
            <ac:spMk id="12" creationId="{08668B01-FEE3-3AF5-BE60-AAD8ACEABBCE}"/>
          </ac:spMkLst>
        </pc:spChg>
        <pc:spChg chg="add del">
          <ac:chgData name="ruma begum" userId="fe22954617e66504" providerId="LiveId" clId="{B165CD8A-650D-4EF7-A5A9-29B973BD3C72}" dt="2024-11-27T01:39:45.858" v="3005" actId="26606"/>
          <ac:spMkLst>
            <pc:docMk/>
            <pc:sldMk cId="3753535574" sldId="272"/>
            <ac:spMk id="12" creationId="{8161EA6B-09CA-445B-AB0D-8DF76FA92DEF}"/>
          </ac:spMkLst>
        </pc:spChg>
        <pc:spChg chg="add del">
          <ac:chgData name="ruma begum" userId="fe22954617e66504" providerId="LiveId" clId="{B165CD8A-650D-4EF7-A5A9-29B973BD3C72}" dt="2024-11-26T14:15:05.470" v="2165" actId="26606"/>
          <ac:spMkLst>
            <pc:docMk/>
            <pc:sldMk cId="3753535574" sldId="272"/>
            <ac:spMk id="13" creationId="{AAD0DBB9-1A4B-4391-81D4-CB19F9AB918A}"/>
          </ac:spMkLst>
        </pc:spChg>
        <pc:spChg chg="add del mod">
          <ac:chgData name="ruma begum" userId="fe22954617e66504" providerId="LiveId" clId="{B165CD8A-650D-4EF7-A5A9-29B973BD3C72}" dt="2024-12-02T14:35:59.647" v="4703" actId="478"/>
          <ac:spMkLst>
            <pc:docMk/>
            <pc:sldMk cId="3753535574" sldId="272"/>
            <ac:spMk id="13" creationId="{F7696568-AEBA-A7E5-14CD-92FEA8BF92D6}"/>
          </ac:spMkLst>
        </pc:spChg>
        <pc:spChg chg="add del">
          <ac:chgData name="ruma begum" userId="fe22954617e66504" providerId="LiveId" clId="{B165CD8A-650D-4EF7-A5A9-29B973BD3C72}" dt="2024-11-26T14:15:05.470" v="2165" actId="26606"/>
          <ac:spMkLst>
            <pc:docMk/>
            <pc:sldMk cId="3753535574" sldId="272"/>
            <ac:spMk id="15" creationId="{063BBA22-50EA-4C4D-BE05-F1CE4E63AA56}"/>
          </ac:spMkLst>
        </pc:spChg>
        <pc:spChg chg="add del">
          <ac:chgData name="ruma begum" userId="fe22954617e66504" providerId="LiveId" clId="{B165CD8A-650D-4EF7-A5A9-29B973BD3C72}" dt="2024-11-27T01:39:45.858" v="3005" actId="26606"/>
          <ac:spMkLst>
            <pc:docMk/>
            <pc:sldMk cId="3753535574" sldId="272"/>
            <ac:spMk id="22" creationId="{B8114C98-A349-4111-A123-E8EAB86ABE30}"/>
          </ac:spMkLst>
        </pc:spChg>
        <pc:spChg chg="add del">
          <ac:chgData name="ruma begum" userId="fe22954617e66504" providerId="LiveId" clId="{B165CD8A-650D-4EF7-A5A9-29B973BD3C72}" dt="2024-11-27T01:39:45.858" v="3005" actId="26606"/>
          <ac:spMkLst>
            <pc:docMk/>
            <pc:sldMk cId="3753535574" sldId="272"/>
            <ac:spMk id="36" creationId="{E2D3D3F2-ABBB-4453-B1C5-1BEBF7E4DD56}"/>
          </ac:spMkLst>
        </pc:spChg>
        <pc:grpChg chg="add del">
          <ac:chgData name="ruma begum" userId="fe22954617e66504" providerId="LiveId" clId="{B165CD8A-650D-4EF7-A5A9-29B973BD3C72}" dt="2024-11-27T01:39:45.858" v="3005" actId="26606"/>
          <ac:grpSpMkLst>
            <pc:docMk/>
            <pc:sldMk cId="3753535574" sldId="272"/>
            <ac:grpSpMk id="14" creationId="{1EA1DAFF-CECA-492F-BFA1-22C64956B8D9}"/>
          </ac:grpSpMkLst>
        </pc:grpChg>
        <pc:grpChg chg="add del">
          <ac:chgData name="ruma begum" userId="fe22954617e66504" providerId="LiveId" clId="{B165CD8A-650D-4EF7-A5A9-29B973BD3C72}" dt="2024-11-27T01:39:45.858" v="3005" actId="26606"/>
          <ac:grpSpMkLst>
            <pc:docMk/>
            <pc:sldMk cId="3753535574" sldId="272"/>
            <ac:grpSpMk id="24" creationId="{670FB431-AE18-414D-92F4-1D12D1991152}"/>
          </ac:grpSpMkLst>
        </pc:grpChg>
        <pc:grpChg chg="add del">
          <ac:chgData name="ruma begum" userId="fe22954617e66504" providerId="LiveId" clId="{B165CD8A-650D-4EF7-A5A9-29B973BD3C72}" dt="2024-11-27T01:39:45.858" v="3005" actId="26606"/>
          <ac:grpSpMkLst>
            <pc:docMk/>
            <pc:sldMk cId="3753535574" sldId="272"/>
            <ac:grpSpMk id="30" creationId="{AF19A774-30A5-488B-9BAF-629C6440294E}"/>
          </ac:grpSpMkLst>
        </pc:grpChg>
        <pc:grpChg chg="add del">
          <ac:chgData name="ruma begum" userId="fe22954617e66504" providerId="LiveId" clId="{B165CD8A-650D-4EF7-A5A9-29B973BD3C72}" dt="2024-11-27T01:39:45.858" v="3005" actId="26606"/>
          <ac:grpSpMkLst>
            <pc:docMk/>
            <pc:sldMk cId="3753535574" sldId="272"/>
            <ac:grpSpMk id="38" creationId="{8214E4A5-A0D2-42C4-8D14-D2A7E495F041}"/>
          </ac:grpSpMkLst>
        </pc:grpChg>
        <pc:graphicFrameChg chg="add del">
          <ac:chgData name="ruma begum" userId="fe22954617e66504" providerId="LiveId" clId="{B165CD8A-650D-4EF7-A5A9-29B973BD3C72}" dt="2024-11-26T14:15:05.470" v="2165" actId="26606"/>
          <ac:graphicFrameMkLst>
            <pc:docMk/>
            <pc:sldMk cId="3753535574" sldId="272"/>
            <ac:graphicFrameMk id="6" creationId="{AEC3E279-13EC-F200-EB91-24705519DC16}"/>
          </ac:graphicFrameMkLst>
        </pc:graphicFrameChg>
        <pc:graphicFrameChg chg="add del">
          <ac:chgData name="ruma begum" userId="fe22954617e66504" providerId="LiveId" clId="{B165CD8A-650D-4EF7-A5A9-29B973BD3C72}" dt="2024-11-27T01:42:58.108" v="3024" actId="26606"/>
          <ac:graphicFrameMkLst>
            <pc:docMk/>
            <pc:sldMk cId="3753535574" sldId="272"/>
            <ac:graphicFrameMk id="16" creationId="{F17C56D2-05AC-9D3C-CA85-C1E06F3C0052}"/>
          </ac:graphicFrameMkLst>
        </pc:graphicFrameChg>
        <pc:graphicFrameChg chg="add del">
          <ac:chgData name="ruma begum" userId="fe22954617e66504" providerId="LiveId" clId="{B165CD8A-650D-4EF7-A5A9-29B973BD3C72}" dt="2024-11-26T14:15:10.517" v="2167" actId="26606"/>
          <ac:graphicFrameMkLst>
            <pc:docMk/>
            <pc:sldMk cId="3753535574" sldId="272"/>
            <ac:graphicFrameMk id="17" creationId="{6B878C6A-E3F3-3E93-8D7A-F75991532FF6}"/>
          </ac:graphicFrameMkLst>
        </pc:graphicFrameChg>
        <pc:picChg chg="add del mod">
          <ac:chgData name="ruma begum" userId="fe22954617e66504" providerId="LiveId" clId="{B165CD8A-650D-4EF7-A5A9-29B973BD3C72}" dt="2024-11-27T01:39:06.170" v="3000" actId="478"/>
          <ac:picMkLst>
            <pc:docMk/>
            <pc:sldMk cId="3753535574" sldId="272"/>
            <ac:picMk id="4" creationId="{E561B1F4-7059-B2E2-04C8-912C8E600FC3}"/>
          </ac:picMkLst>
        </pc:picChg>
        <pc:picChg chg="add del mod ord">
          <ac:chgData name="ruma begum" userId="fe22954617e66504" providerId="LiveId" clId="{B165CD8A-650D-4EF7-A5A9-29B973BD3C72}" dt="2024-11-26T14:00:13.903" v="2046" actId="22"/>
          <ac:picMkLst>
            <pc:docMk/>
            <pc:sldMk cId="3753535574" sldId="272"/>
            <ac:picMk id="5" creationId="{DB6D50C9-ACAD-1028-B857-A9304850D8C4}"/>
          </ac:picMkLst>
        </pc:picChg>
        <pc:picChg chg="add del mod ord">
          <ac:chgData name="ruma begum" userId="fe22954617e66504" providerId="LiveId" clId="{B165CD8A-650D-4EF7-A5A9-29B973BD3C72}" dt="2024-11-27T01:39:47.618" v="3006" actId="478"/>
          <ac:picMkLst>
            <pc:docMk/>
            <pc:sldMk cId="3753535574" sldId="272"/>
            <ac:picMk id="5" creationId="{E50D0770-C283-43A4-CC09-3773028384D2}"/>
          </ac:picMkLst>
        </pc:picChg>
        <pc:picChg chg="add del mod ord">
          <ac:chgData name="ruma begum" userId="fe22954617e66504" providerId="LiveId" clId="{B165CD8A-650D-4EF7-A5A9-29B973BD3C72}" dt="2024-11-27T01:42:19.693" v="3017" actId="478"/>
          <ac:picMkLst>
            <pc:docMk/>
            <pc:sldMk cId="3753535574" sldId="272"/>
            <ac:picMk id="6" creationId="{9B4EE3A8-3D57-AF8B-BDB8-A4264A6A9A6D}"/>
          </ac:picMkLst>
        </pc:picChg>
        <pc:picChg chg="add del mod ord">
          <ac:chgData name="ruma begum" userId="fe22954617e66504" providerId="LiveId" clId="{B165CD8A-650D-4EF7-A5A9-29B973BD3C72}" dt="2024-11-27T01:43:03.857" v="3029" actId="478"/>
          <ac:picMkLst>
            <pc:docMk/>
            <pc:sldMk cId="3753535574" sldId="272"/>
            <ac:picMk id="9" creationId="{9C4D0894-CCB1-9225-3B18-D35A5FEC8FDE}"/>
          </ac:picMkLst>
        </pc:picChg>
      </pc:sldChg>
      <pc:sldChg chg="addSp delSp modSp new mod setBg delDesignElem">
        <pc:chgData name="ruma begum" userId="fe22954617e66504" providerId="LiveId" clId="{B165CD8A-650D-4EF7-A5A9-29B973BD3C72}" dt="2024-12-02T22:32:49.505" v="7084" actId="14100"/>
        <pc:sldMkLst>
          <pc:docMk/>
          <pc:sldMk cId="3912863223" sldId="273"/>
        </pc:sldMkLst>
        <pc:spChg chg="add del mod">
          <ac:chgData name="ruma begum" userId="fe22954617e66504" providerId="LiveId" clId="{B165CD8A-650D-4EF7-A5A9-29B973BD3C72}" dt="2024-12-02T14:46:56.688" v="4776" actId="1076"/>
          <ac:spMkLst>
            <pc:docMk/>
            <pc:sldMk cId="3912863223" sldId="273"/>
            <ac:spMk id="2" creationId="{7C7A3840-466D-A9DE-77D3-DD1649866884}"/>
          </ac:spMkLst>
        </pc:spChg>
        <pc:spChg chg="del">
          <ac:chgData name="ruma begum" userId="fe22954617e66504" providerId="LiveId" clId="{B165CD8A-650D-4EF7-A5A9-29B973BD3C72}" dt="2024-11-26T14:13:29.867" v="2119"/>
          <ac:spMkLst>
            <pc:docMk/>
            <pc:sldMk cId="3912863223" sldId="273"/>
            <ac:spMk id="3" creationId="{7AEE496E-D885-17A0-83CE-D75786F953FC}"/>
          </ac:spMkLst>
        </pc:spChg>
        <pc:spChg chg="add mod">
          <ac:chgData name="ruma begum" userId="fe22954617e66504" providerId="LiveId" clId="{B165CD8A-650D-4EF7-A5A9-29B973BD3C72}" dt="2024-12-02T22:32:49.505" v="7084" actId="14100"/>
          <ac:spMkLst>
            <pc:docMk/>
            <pc:sldMk cId="3912863223" sldId="273"/>
            <ac:spMk id="5" creationId="{F6CD6A2D-8EBE-B26C-B8DB-5458F76B7F46}"/>
          </ac:spMkLst>
        </pc:spChg>
        <pc:spChg chg="add del">
          <ac:chgData name="ruma begum" userId="fe22954617e66504" providerId="LiveId" clId="{B165CD8A-650D-4EF7-A5A9-29B973BD3C72}" dt="2024-11-26T14:14:33.861" v="2160" actId="26606"/>
          <ac:spMkLst>
            <pc:docMk/>
            <pc:sldMk cId="3912863223" sldId="273"/>
            <ac:spMk id="6" creationId="{A8384FB5-9ADC-4DDC-881B-597D56F5B15D}"/>
          </ac:spMkLst>
        </pc:spChg>
        <pc:spChg chg="add del mod">
          <ac:chgData name="ruma begum" userId="fe22954617e66504" providerId="LiveId" clId="{B165CD8A-650D-4EF7-A5A9-29B973BD3C72}" dt="2024-12-02T14:24:33.722" v="4578"/>
          <ac:spMkLst>
            <pc:docMk/>
            <pc:sldMk cId="3912863223" sldId="273"/>
            <ac:spMk id="6" creationId="{AE4DEF5D-BEAF-CFB8-3A84-0D1F7DC25299}"/>
          </ac:spMkLst>
        </pc:spChg>
        <pc:spChg chg="add mod">
          <ac:chgData name="ruma begum" userId="fe22954617e66504" providerId="LiveId" clId="{B165CD8A-650D-4EF7-A5A9-29B973BD3C72}" dt="2024-12-02T14:43:09.382" v="4761" actId="33987"/>
          <ac:spMkLst>
            <pc:docMk/>
            <pc:sldMk cId="3912863223" sldId="273"/>
            <ac:spMk id="8" creationId="{1859BA33-1D7C-178B-9E24-D94014AE8BE3}"/>
          </ac:spMkLst>
        </pc:spChg>
        <pc:spChg chg="add del">
          <ac:chgData name="ruma begum" userId="fe22954617e66504" providerId="LiveId" clId="{B165CD8A-650D-4EF7-A5A9-29B973BD3C72}" dt="2024-11-26T14:13:41.516" v="2121" actId="26606"/>
          <ac:spMkLst>
            <pc:docMk/>
            <pc:sldMk cId="3912863223" sldId="273"/>
            <ac:spMk id="9" creationId="{42A4FC2C-047E-45A5-965D-8E1E3BF09BC6}"/>
          </ac:spMkLst>
        </pc:spChg>
        <pc:spChg chg="add del">
          <ac:chgData name="ruma begum" userId="fe22954617e66504" providerId="LiveId" clId="{B165CD8A-650D-4EF7-A5A9-29B973BD3C72}" dt="2024-11-26T19:41:10.088" v="2277" actId="26606"/>
          <ac:spMkLst>
            <pc:docMk/>
            <pc:sldMk cId="3912863223" sldId="273"/>
            <ac:spMk id="10" creationId="{DBC6133C-0615-4CE4-9132-37E609A9BDFA}"/>
          </ac:spMkLst>
        </pc:spChg>
        <pc:spChg chg="add del">
          <ac:chgData name="ruma begum" userId="fe22954617e66504" providerId="LiveId" clId="{B165CD8A-650D-4EF7-A5A9-29B973BD3C72}" dt="2024-11-26T14:14:33.861" v="2160" actId="26606"/>
          <ac:spMkLst>
            <pc:docMk/>
            <pc:sldMk cId="3912863223" sldId="273"/>
            <ac:spMk id="11" creationId="{91E5A9A7-95C6-4F4F-B00E-C82E07FE62EF}"/>
          </ac:spMkLst>
        </pc:spChg>
        <pc:spChg chg="add del">
          <ac:chgData name="ruma begum" userId="fe22954617e66504" providerId="LiveId" clId="{B165CD8A-650D-4EF7-A5A9-29B973BD3C72}" dt="2024-11-26T19:41:10.088" v="2277" actId="26606"/>
          <ac:spMkLst>
            <pc:docMk/>
            <pc:sldMk cId="3912863223" sldId="273"/>
            <ac:spMk id="12" creationId="{169CC832-2974-4E8D-90ED-3E2941BA7336}"/>
          </ac:spMkLst>
        </pc:spChg>
        <pc:spChg chg="add del">
          <ac:chgData name="ruma begum" userId="fe22954617e66504" providerId="LiveId" clId="{B165CD8A-650D-4EF7-A5A9-29B973BD3C72}" dt="2024-11-26T14:14:33.861" v="2160" actId="26606"/>
          <ac:spMkLst>
            <pc:docMk/>
            <pc:sldMk cId="3912863223" sldId="273"/>
            <ac:spMk id="13" creationId="{D07DD2DE-F619-49DD-B5E7-03A290FF4ED1}"/>
          </ac:spMkLst>
        </pc:spChg>
        <pc:spChg chg="add del">
          <ac:chgData name="ruma begum" userId="fe22954617e66504" providerId="LiveId" clId="{B165CD8A-650D-4EF7-A5A9-29B973BD3C72}" dt="2024-11-26T19:41:10.088" v="2277" actId="26606"/>
          <ac:spMkLst>
            <pc:docMk/>
            <pc:sldMk cId="3912863223" sldId="273"/>
            <ac:spMk id="14" creationId="{55222F96-971A-4F90-B841-6BAB416C7AC1}"/>
          </ac:spMkLst>
        </pc:spChg>
        <pc:spChg chg="add del">
          <ac:chgData name="ruma begum" userId="fe22954617e66504" providerId="LiveId" clId="{B165CD8A-650D-4EF7-A5A9-29B973BD3C72}" dt="2024-11-26T14:14:33.861" v="2160" actId="26606"/>
          <ac:spMkLst>
            <pc:docMk/>
            <pc:sldMk cId="3912863223" sldId="273"/>
            <ac:spMk id="15" creationId="{85149191-5F60-4A28-AAFF-039F96B0F3EC}"/>
          </ac:spMkLst>
        </pc:spChg>
        <pc:spChg chg="add del">
          <ac:chgData name="ruma begum" userId="fe22954617e66504" providerId="LiveId" clId="{B165CD8A-650D-4EF7-A5A9-29B973BD3C72}" dt="2024-11-26T19:41:10.088" v="2277" actId="26606"/>
          <ac:spMkLst>
            <pc:docMk/>
            <pc:sldMk cId="3912863223" sldId="273"/>
            <ac:spMk id="16" creationId="{08980754-6F4B-43C9-B9BE-127B6BED6586}"/>
          </ac:spMkLst>
        </pc:spChg>
        <pc:spChg chg="add del">
          <ac:chgData name="ruma begum" userId="fe22954617e66504" providerId="LiveId" clId="{B165CD8A-650D-4EF7-A5A9-29B973BD3C72}" dt="2024-11-26T14:14:33.861" v="2160" actId="26606"/>
          <ac:spMkLst>
            <pc:docMk/>
            <pc:sldMk cId="3912863223" sldId="273"/>
            <ac:spMk id="17" creationId="{F8260ED5-17F7-4158-B241-D51DD4CF1B7E}"/>
          </ac:spMkLst>
        </pc:spChg>
        <pc:spChg chg="add del">
          <ac:chgData name="ruma begum" userId="fe22954617e66504" providerId="LiveId" clId="{B165CD8A-650D-4EF7-A5A9-29B973BD3C72}" dt="2024-11-26T19:41:10.088" v="2277" actId="26606"/>
          <ac:spMkLst>
            <pc:docMk/>
            <pc:sldMk cId="3912863223" sldId="273"/>
            <ac:spMk id="18" creationId="{2C1BBA94-3F40-40AA-8BB9-E69E25E537C1}"/>
          </ac:spMkLst>
        </pc:spChg>
        <pc:spChg chg="add del">
          <ac:chgData name="ruma begum" userId="fe22954617e66504" providerId="LiveId" clId="{B165CD8A-650D-4EF7-A5A9-29B973BD3C72}" dt="2024-11-26T14:14:41.953" v="2162" actId="26606"/>
          <ac:spMkLst>
            <pc:docMk/>
            <pc:sldMk cId="3912863223" sldId="273"/>
            <ac:spMk id="19" creationId="{6753252F-4873-4F63-801D-CC719279A7D5}"/>
          </ac:spMkLst>
        </pc:spChg>
        <pc:spChg chg="add del">
          <ac:chgData name="ruma begum" userId="fe22954617e66504" providerId="LiveId" clId="{B165CD8A-650D-4EF7-A5A9-29B973BD3C72}" dt="2024-11-26T14:14:41.953" v="2162" actId="26606"/>
          <ac:spMkLst>
            <pc:docMk/>
            <pc:sldMk cId="3912863223" sldId="273"/>
            <ac:spMk id="20" creationId="{047C8CCB-F95D-4249-92DD-651249D3535A}"/>
          </ac:spMkLst>
        </pc:spChg>
        <pc:spChg chg="add del">
          <ac:chgData name="ruma begum" userId="fe22954617e66504" providerId="LiveId" clId="{B165CD8A-650D-4EF7-A5A9-29B973BD3C72}" dt="2024-11-26T14:15:11.167" v="2168" actId="26606"/>
          <ac:spMkLst>
            <pc:docMk/>
            <pc:sldMk cId="3912863223" sldId="273"/>
            <ac:spMk id="22" creationId="{A8384FB5-9ADC-4DDC-881B-597D56F5B15D}"/>
          </ac:spMkLst>
        </pc:spChg>
        <pc:spChg chg="add del">
          <ac:chgData name="ruma begum" userId="fe22954617e66504" providerId="LiveId" clId="{B165CD8A-650D-4EF7-A5A9-29B973BD3C72}" dt="2024-11-26T14:15:11.167" v="2168" actId="26606"/>
          <ac:spMkLst>
            <pc:docMk/>
            <pc:sldMk cId="3912863223" sldId="273"/>
            <ac:spMk id="23" creationId="{91E5A9A7-95C6-4F4F-B00E-C82E07FE62EF}"/>
          </ac:spMkLst>
        </pc:spChg>
        <pc:spChg chg="add del">
          <ac:chgData name="ruma begum" userId="fe22954617e66504" providerId="LiveId" clId="{B165CD8A-650D-4EF7-A5A9-29B973BD3C72}" dt="2024-11-26T14:15:11.167" v="2168" actId="26606"/>
          <ac:spMkLst>
            <pc:docMk/>
            <pc:sldMk cId="3912863223" sldId="273"/>
            <ac:spMk id="24" creationId="{D07DD2DE-F619-49DD-B5E7-03A290FF4ED1}"/>
          </ac:spMkLst>
        </pc:spChg>
        <pc:spChg chg="add del">
          <ac:chgData name="ruma begum" userId="fe22954617e66504" providerId="LiveId" clId="{B165CD8A-650D-4EF7-A5A9-29B973BD3C72}" dt="2024-11-26T14:15:11.167" v="2168" actId="26606"/>
          <ac:spMkLst>
            <pc:docMk/>
            <pc:sldMk cId="3912863223" sldId="273"/>
            <ac:spMk id="25" creationId="{85149191-5F60-4A28-AAFF-039F96B0F3EC}"/>
          </ac:spMkLst>
        </pc:spChg>
        <pc:spChg chg="add del">
          <ac:chgData name="ruma begum" userId="fe22954617e66504" providerId="LiveId" clId="{B165CD8A-650D-4EF7-A5A9-29B973BD3C72}" dt="2024-11-26T14:15:11.167" v="2168" actId="26606"/>
          <ac:spMkLst>
            <pc:docMk/>
            <pc:sldMk cId="3912863223" sldId="273"/>
            <ac:spMk id="26" creationId="{F8260ED5-17F7-4158-B241-D51DD4CF1B7E}"/>
          </ac:spMkLst>
        </pc:spChg>
        <pc:spChg chg="add del">
          <ac:chgData name="ruma begum" userId="fe22954617e66504" providerId="LiveId" clId="{B165CD8A-650D-4EF7-A5A9-29B973BD3C72}" dt="2024-12-02T14:25:02.821" v="4585" actId="26606"/>
          <ac:spMkLst>
            <pc:docMk/>
            <pc:sldMk cId="3912863223" sldId="273"/>
            <ac:spMk id="27" creationId="{201CC55D-ED54-4C5C-95E6-10947BD1103B}"/>
          </ac:spMkLst>
        </pc:spChg>
        <pc:spChg chg="add del">
          <ac:chgData name="ruma begum" userId="fe22954617e66504" providerId="LiveId" clId="{B165CD8A-650D-4EF7-A5A9-29B973BD3C72}" dt="2024-12-02T14:25:02.821" v="4585" actId="26606"/>
          <ac:spMkLst>
            <pc:docMk/>
            <pc:sldMk cId="3912863223" sldId="273"/>
            <ac:spMk id="31" creationId="{3873B707-463F-40B0-8227-E8CC6C67EB25}"/>
          </ac:spMkLst>
        </pc:spChg>
        <pc:spChg chg="add del">
          <ac:chgData name="ruma begum" userId="fe22954617e66504" providerId="LiveId" clId="{B165CD8A-650D-4EF7-A5A9-29B973BD3C72}" dt="2024-11-26T19:41:48.526" v="2294" actId="26606"/>
          <ac:spMkLst>
            <pc:docMk/>
            <pc:sldMk cId="3912863223" sldId="273"/>
            <ac:spMk id="32" creationId="{84ECDE7A-6944-466D-8FFE-149A29BA6BAE}"/>
          </ac:spMkLst>
        </pc:spChg>
        <pc:spChg chg="add del">
          <ac:chgData name="ruma begum" userId="fe22954617e66504" providerId="LiveId" clId="{B165CD8A-650D-4EF7-A5A9-29B973BD3C72}" dt="2024-11-26T19:41:48.526" v="2294" actId="26606"/>
          <ac:spMkLst>
            <pc:docMk/>
            <pc:sldMk cId="3912863223" sldId="273"/>
            <ac:spMk id="33" creationId="{B3420082-9415-44EC-802E-C77D71D59C57}"/>
          </ac:spMkLst>
        </pc:spChg>
        <pc:spChg chg="add del">
          <ac:chgData name="ruma begum" userId="fe22954617e66504" providerId="LiveId" clId="{B165CD8A-650D-4EF7-A5A9-29B973BD3C72}" dt="2024-11-26T19:41:48.526" v="2294" actId="26606"/>
          <ac:spMkLst>
            <pc:docMk/>
            <pc:sldMk cId="3912863223" sldId="273"/>
            <ac:spMk id="34" creationId="{55A52C45-1FCB-4636-A80F-2849B8226C01}"/>
          </ac:spMkLst>
        </pc:spChg>
        <pc:spChg chg="add del">
          <ac:chgData name="ruma begum" userId="fe22954617e66504" providerId="LiveId" clId="{B165CD8A-650D-4EF7-A5A9-29B973BD3C72}" dt="2024-11-26T19:41:48.526" v="2294" actId="26606"/>
          <ac:spMkLst>
            <pc:docMk/>
            <pc:sldMk cId="3912863223" sldId="273"/>
            <ac:spMk id="35" creationId="{768EB4DD-3704-43AD-92B3-C4E0C6EA92CB}"/>
          </ac:spMkLst>
        </pc:spChg>
        <pc:spChg chg="add del">
          <ac:chgData name="ruma begum" userId="fe22954617e66504" providerId="LiveId" clId="{B165CD8A-650D-4EF7-A5A9-29B973BD3C72}" dt="2024-12-02T14:25:02.821" v="4585" actId="26606"/>
          <ac:spMkLst>
            <pc:docMk/>
            <pc:sldMk cId="3912863223" sldId="273"/>
            <ac:spMk id="36" creationId="{C13237C8-E62C-4F0D-A318-BD6FB6C2D138}"/>
          </ac:spMkLst>
        </pc:spChg>
        <pc:spChg chg="add del">
          <ac:chgData name="ruma begum" userId="fe22954617e66504" providerId="LiveId" clId="{B165CD8A-650D-4EF7-A5A9-29B973BD3C72}" dt="2024-12-02T14:25:02.821" v="4585" actId="26606"/>
          <ac:spMkLst>
            <pc:docMk/>
            <pc:sldMk cId="3912863223" sldId="273"/>
            <ac:spMk id="37" creationId="{19C9EAEA-39D0-4B0E-A0EB-51E7B26740B1}"/>
          </ac:spMkLst>
        </pc:spChg>
        <pc:spChg chg="add del">
          <ac:chgData name="ruma begum" userId="fe22954617e66504" providerId="LiveId" clId="{B165CD8A-650D-4EF7-A5A9-29B973BD3C72}" dt="2024-12-02T14:38:29.112" v="4722"/>
          <ac:spMkLst>
            <pc:docMk/>
            <pc:sldMk cId="3912863223" sldId="273"/>
            <ac:spMk id="39" creationId="{0E3596DD-156A-473E-9BB3-C6A29F7574E9}"/>
          </ac:spMkLst>
        </pc:spChg>
        <pc:spChg chg="add del">
          <ac:chgData name="ruma begum" userId="fe22954617e66504" providerId="LiveId" clId="{B165CD8A-650D-4EF7-A5A9-29B973BD3C72}" dt="2024-11-26T19:41:30.002" v="2283" actId="26606"/>
          <ac:spMkLst>
            <pc:docMk/>
            <pc:sldMk cId="3912863223" sldId="273"/>
            <ac:spMk id="40" creationId="{84ECDE7A-6944-466D-8FFE-149A29BA6BAE}"/>
          </ac:spMkLst>
        </pc:spChg>
        <pc:spChg chg="add del">
          <ac:chgData name="ruma begum" userId="fe22954617e66504" providerId="LiveId" clId="{B165CD8A-650D-4EF7-A5A9-29B973BD3C72}" dt="2024-12-02T14:38:29.112" v="4722"/>
          <ac:spMkLst>
            <pc:docMk/>
            <pc:sldMk cId="3912863223" sldId="273"/>
            <ac:spMk id="41" creationId="{2C46C4D6-C474-4E92-B52E-944C1118F7B6}"/>
          </ac:spMkLst>
        </pc:spChg>
        <pc:spChg chg="add del">
          <ac:chgData name="ruma begum" userId="fe22954617e66504" providerId="LiveId" clId="{B165CD8A-650D-4EF7-A5A9-29B973BD3C72}" dt="2024-11-26T19:41:30.002" v="2283" actId="26606"/>
          <ac:spMkLst>
            <pc:docMk/>
            <pc:sldMk cId="3912863223" sldId="273"/>
            <ac:spMk id="42" creationId="{B3420082-9415-44EC-802E-C77D71D59C57}"/>
          </ac:spMkLst>
        </pc:spChg>
        <pc:spChg chg="add del">
          <ac:chgData name="ruma begum" userId="fe22954617e66504" providerId="LiveId" clId="{B165CD8A-650D-4EF7-A5A9-29B973BD3C72}" dt="2024-11-26T19:41:30.002" v="2283" actId="26606"/>
          <ac:spMkLst>
            <pc:docMk/>
            <pc:sldMk cId="3912863223" sldId="273"/>
            <ac:spMk id="44" creationId="{55A52C45-1FCB-4636-A80F-2849B8226C01}"/>
          </ac:spMkLst>
        </pc:spChg>
        <pc:spChg chg="add del">
          <ac:chgData name="ruma begum" userId="fe22954617e66504" providerId="LiveId" clId="{B165CD8A-650D-4EF7-A5A9-29B973BD3C72}" dt="2024-11-26T19:41:30.002" v="2283" actId="26606"/>
          <ac:spMkLst>
            <pc:docMk/>
            <pc:sldMk cId="3912863223" sldId="273"/>
            <ac:spMk id="46" creationId="{768EB4DD-3704-43AD-92B3-C4E0C6EA92CB}"/>
          </ac:spMkLst>
        </pc:spChg>
        <pc:spChg chg="add del">
          <ac:chgData name="ruma begum" userId="fe22954617e66504" providerId="LiveId" clId="{B165CD8A-650D-4EF7-A5A9-29B973BD3C72}" dt="2024-11-26T19:41:32.119" v="2285" actId="26606"/>
          <ac:spMkLst>
            <pc:docMk/>
            <pc:sldMk cId="3912863223" sldId="273"/>
            <ac:spMk id="48" creationId="{0B9EE3F3-89B7-43C3-8651-C4C96830993D}"/>
          </ac:spMkLst>
        </pc:spChg>
        <pc:spChg chg="add del">
          <ac:chgData name="ruma begum" userId="fe22954617e66504" providerId="LiveId" clId="{B165CD8A-650D-4EF7-A5A9-29B973BD3C72}" dt="2024-11-26T19:41:32.119" v="2285" actId="26606"/>
          <ac:spMkLst>
            <pc:docMk/>
            <pc:sldMk cId="3912863223" sldId="273"/>
            <ac:spMk id="49" creationId="{33AE4636-AEEC-45D6-84D4-7AC2DA48ECF8}"/>
          </ac:spMkLst>
        </pc:spChg>
        <pc:spChg chg="add del">
          <ac:chgData name="ruma begum" userId="fe22954617e66504" providerId="LiveId" clId="{B165CD8A-650D-4EF7-A5A9-29B973BD3C72}" dt="2024-11-26T19:41:32.119" v="2285" actId="26606"/>
          <ac:spMkLst>
            <pc:docMk/>
            <pc:sldMk cId="3912863223" sldId="273"/>
            <ac:spMk id="50" creationId="{8D9CE0F4-2EB2-4F1F-8AAC-DB3571D9FE10}"/>
          </ac:spMkLst>
        </pc:spChg>
        <pc:spChg chg="add del">
          <ac:chgData name="ruma begum" userId="fe22954617e66504" providerId="LiveId" clId="{B165CD8A-650D-4EF7-A5A9-29B973BD3C72}" dt="2024-11-26T19:41:36.435" v="2287" actId="26606"/>
          <ac:spMkLst>
            <pc:docMk/>
            <pc:sldMk cId="3912863223" sldId="273"/>
            <ac:spMk id="52" creationId="{84ECDE7A-6944-466D-8FFE-149A29BA6BAE}"/>
          </ac:spMkLst>
        </pc:spChg>
        <pc:spChg chg="add del">
          <ac:chgData name="ruma begum" userId="fe22954617e66504" providerId="LiveId" clId="{B165CD8A-650D-4EF7-A5A9-29B973BD3C72}" dt="2024-11-26T19:41:36.435" v="2287" actId="26606"/>
          <ac:spMkLst>
            <pc:docMk/>
            <pc:sldMk cId="3912863223" sldId="273"/>
            <ac:spMk id="53" creationId="{B3420082-9415-44EC-802E-C77D71D59C57}"/>
          </ac:spMkLst>
        </pc:spChg>
        <pc:spChg chg="add del">
          <ac:chgData name="ruma begum" userId="fe22954617e66504" providerId="LiveId" clId="{B165CD8A-650D-4EF7-A5A9-29B973BD3C72}" dt="2024-11-26T19:41:36.435" v="2287" actId="26606"/>
          <ac:spMkLst>
            <pc:docMk/>
            <pc:sldMk cId="3912863223" sldId="273"/>
            <ac:spMk id="54" creationId="{55A52C45-1FCB-4636-A80F-2849B8226C01}"/>
          </ac:spMkLst>
        </pc:spChg>
        <pc:spChg chg="add del">
          <ac:chgData name="ruma begum" userId="fe22954617e66504" providerId="LiveId" clId="{B165CD8A-650D-4EF7-A5A9-29B973BD3C72}" dt="2024-11-26T19:41:36.435" v="2287" actId="26606"/>
          <ac:spMkLst>
            <pc:docMk/>
            <pc:sldMk cId="3912863223" sldId="273"/>
            <ac:spMk id="55" creationId="{768EB4DD-3704-43AD-92B3-C4E0C6EA92CB}"/>
          </ac:spMkLst>
        </pc:spChg>
        <pc:spChg chg="add del">
          <ac:chgData name="ruma begum" userId="fe22954617e66504" providerId="LiveId" clId="{B165CD8A-650D-4EF7-A5A9-29B973BD3C72}" dt="2024-11-26T19:41:39.004" v="2289" actId="26606"/>
          <ac:spMkLst>
            <pc:docMk/>
            <pc:sldMk cId="3912863223" sldId="273"/>
            <ac:spMk id="57" creationId="{7FEAE179-C525-48F3-AD47-0E9E2B6F2E2E}"/>
          </ac:spMkLst>
        </pc:spChg>
        <pc:spChg chg="add del">
          <ac:chgData name="ruma begum" userId="fe22954617e66504" providerId="LiveId" clId="{B165CD8A-650D-4EF7-A5A9-29B973BD3C72}" dt="2024-11-26T19:41:39.004" v="2289" actId="26606"/>
          <ac:spMkLst>
            <pc:docMk/>
            <pc:sldMk cId="3912863223" sldId="273"/>
            <ac:spMk id="58" creationId="{95C8260E-968F-44E8-A823-ABB431311926}"/>
          </ac:spMkLst>
        </pc:spChg>
        <pc:spChg chg="add del">
          <ac:chgData name="ruma begum" userId="fe22954617e66504" providerId="LiveId" clId="{B165CD8A-650D-4EF7-A5A9-29B973BD3C72}" dt="2024-11-26T19:41:39.004" v="2289" actId="26606"/>
          <ac:spMkLst>
            <pc:docMk/>
            <pc:sldMk cId="3912863223" sldId="273"/>
            <ac:spMk id="59" creationId="{2C1BBA94-3F40-40AA-8BB9-E69E25E537C1}"/>
          </ac:spMkLst>
        </pc:spChg>
        <pc:spChg chg="add del">
          <ac:chgData name="ruma begum" userId="fe22954617e66504" providerId="LiveId" clId="{B165CD8A-650D-4EF7-A5A9-29B973BD3C72}" dt="2024-11-26T19:41:39.004" v="2289" actId="26606"/>
          <ac:spMkLst>
            <pc:docMk/>
            <pc:sldMk cId="3912863223" sldId="273"/>
            <ac:spMk id="60" creationId="{FE43805F-24A6-46A4-B19B-54F28347355C}"/>
          </ac:spMkLst>
        </pc:spChg>
        <pc:spChg chg="add del">
          <ac:chgData name="ruma begum" userId="fe22954617e66504" providerId="LiveId" clId="{B165CD8A-650D-4EF7-A5A9-29B973BD3C72}" dt="2024-11-26T19:41:43.147" v="2291" actId="26606"/>
          <ac:spMkLst>
            <pc:docMk/>
            <pc:sldMk cId="3912863223" sldId="273"/>
            <ac:spMk id="62" creationId="{2B97F24A-32CE-4C1C-A50D-3016B394DCFB}"/>
          </ac:spMkLst>
        </pc:spChg>
        <pc:spChg chg="add del">
          <ac:chgData name="ruma begum" userId="fe22954617e66504" providerId="LiveId" clId="{B165CD8A-650D-4EF7-A5A9-29B973BD3C72}" dt="2024-11-26T19:41:43.147" v="2291" actId="26606"/>
          <ac:spMkLst>
            <pc:docMk/>
            <pc:sldMk cId="3912863223" sldId="273"/>
            <ac:spMk id="63" creationId="{6357EC4F-235E-4222-A36F-C7878ACE37F2}"/>
          </ac:spMkLst>
        </pc:spChg>
        <pc:spChg chg="add del">
          <ac:chgData name="ruma begum" userId="fe22954617e66504" providerId="LiveId" clId="{B165CD8A-650D-4EF7-A5A9-29B973BD3C72}" dt="2024-11-26T19:41:48.526" v="2293" actId="26606"/>
          <ac:spMkLst>
            <pc:docMk/>
            <pc:sldMk cId="3912863223" sldId="273"/>
            <ac:spMk id="65" creationId="{0B9EE3F3-89B7-43C3-8651-C4C96830993D}"/>
          </ac:spMkLst>
        </pc:spChg>
        <pc:spChg chg="add del">
          <ac:chgData name="ruma begum" userId="fe22954617e66504" providerId="LiveId" clId="{B165CD8A-650D-4EF7-A5A9-29B973BD3C72}" dt="2024-11-26T19:41:48.526" v="2293" actId="26606"/>
          <ac:spMkLst>
            <pc:docMk/>
            <pc:sldMk cId="3912863223" sldId="273"/>
            <ac:spMk id="66" creationId="{33AE4636-AEEC-45D6-84D4-7AC2DA48ECF8}"/>
          </ac:spMkLst>
        </pc:spChg>
        <pc:spChg chg="add del">
          <ac:chgData name="ruma begum" userId="fe22954617e66504" providerId="LiveId" clId="{B165CD8A-650D-4EF7-A5A9-29B973BD3C72}" dt="2024-11-26T19:41:48.526" v="2293" actId="26606"/>
          <ac:spMkLst>
            <pc:docMk/>
            <pc:sldMk cId="3912863223" sldId="273"/>
            <ac:spMk id="67" creationId="{8D9CE0F4-2EB2-4F1F-8AAC-DB3571D9FE10}"/>
          </ac:spMkLst>
        </pc:spChg>
        <pc:spChg chg="add del">
          <ac:chgData name="ruma begum" userId="fe22954617e66504" providerId="LiveId" clId="{B165CD8A-650D-4EF7-A5A9-29B973BD3C72}" dt="2024-11-27T13:13:50.115" v="3791"/>
          <ac:spMkLst>
            <pc:docMk/>
            <pc:sldMk cId="3912863223" sldId="273"/>
            <ac:spMk id="69" creationId="{84ECDE7A-6944-466D-8FFE-149A29BA6BAE}"/>
          </ac:spMkLst>
        </pc:spChg>
        <pc:spChg chg="add del">
          <ac:chgData name="ruma begum" userId="fe22954617e66504" providerId="LiveId" clId="{B165CD8A-650D-4EF7-A5A9-29B973BD3C72}" dt="2024-11-27T13:13:50.115" v="3791"/>
          <ac:spMkLst>
            <pc:docMk/>
            <pc:sldMk cId="3912863223" sldId="273"/>
            <ac:spMk id="70" creationId="{B3420082-9415-44EC-802E-C77D71D59C57}"/>
          </ac:spMkLst>
        </pc:spChg>
        <pc:spChg chg="add del">
          <ac:chgData name="ruma begum" userId="fe22954617e66504" providerId="LiveId" clId="{B165CD8A-650D-4EF7-A5A9-29B973BD3C72}" dt="2024-11-27T13:13:50.115" v="3791"/>
          <ac:spMkLst>
            <pc:docMk/>
            <pc:sldMk cId="3912863223" sldId="273"/>
            <ac:spMk id="71" creationId="{55A52C45-1FCB-4636-A80F-2849B8226C01}"/>
          </ac:spMkLst>
        </pc:spChg>
        <pc:spChg chg="add del">
          <ac:chgData name="ruma begum" userId="fe22954617e66504" providerId="LiveId" clId="{B165CD8A-650D-4EF7-A5A9-29B973BD3C72}" dt="2024-11-27T13:13:50.115" v="3791"/>
          <ac:spMkLst>
            <pc:docMk/>
            <pc:sldMk cId="3912863223" sldId="273"/>
            <ac:spMk id="72" creationId="{768EB4DD-3704-43AD-92B3-C4E0C6EA92CB}"/>
          </ac:spMkLst>
        </pc:spChg>
        <pc:grpChg chg="add del">
          <ac:chgData name="ruma begum" userId="fe22954617e66504" providerId="LiveId" clId="{B165CD8A-650D-4EF7-A5A9-29B973BD3C72}" dt="2024-11-26T19:41:16.072" v="2279" actId="26606"/>
          <ac:grpSpMkLst>
            <pc:docMk/>
            <pc:sldMk cId="3912863223" sldId="273"/>
            <ac:grpSpMk id="21" creationId="{114ED94A-C85D-4CD3-4205-438D21CE6B38}"/>
          </ac:grpSpMkLst>
        </pc:grpChg>
        <pc:grpChg chg="add del">
          <ac:chgData name="ruma begum" userId="fe22954617e66504" providerId="LiveId" clId="{B165CD8A-650D-4EF7-A5A9-29B973BD3C72}" dt="2024-12-02T14:25:02.821" v="4585" actId="26606"/>
          <ac:grpSpMkLst>
            <pc:docMk/>
            <pc:sldMk cId="3912863223" sldId="273"/>
            <ac:grpSpMk id="28" creationId="{1DE889C7-FAD6-4397-98E2-05D503484459}"/>
          </ac:grpSpMkLst>
        </pc:grpChg>
        <pc:picChg chg="add del mod ord">
          <ac:chgData name="ruma begum" userId="fe22954617e66504" providerId="LiveId" clId="{B165CD8A-650D-4EF7-A5A9-29B973BD3C72}" dt="2024-12-02T14:24:29.252" v="4577" actId="478"/>
          <ac:picMkLst>
            <pc:docMk/>
            <pc:sldMk cId="3912863223" sldId="273"/>
            <ac:picMk id="4" creationId="{F1F1A05E-4BC7-9B13-3FC2-45D658A94167}"/>
          </ac:picMkLst>
        </pc:picChg>
        <pc:picChg chg="add mod">
          <ac:chgData name="ruma begum" userId="fe22954617e66504" providerId="LiveId" clId="{B165CD8A-650D-4EF7-A5A9-29B973BD3C72}" dt="2024-12-02T14:43:20.697" v="4763" actId="14100"/>
          <ac:picMkLst>
            <pc:docMk/>
            <pc:sldMk cId="3912863223" sldId="273"/>
            <ac:picMk id="7" creationId="{094CC36D-D4F1-3F0D-C209-49CE72FF0FCC}"/>
          </ac:picMkLst>
        </pc:picChg>
      </pc:sldChg>
      <pc:sldChg chg="addSp delSp modSp new del mod setBg">
        <pc:chgData name="ruma begum" userId="fe22954617e66504" providerId="LiveId" clId="{B165CD8A-650D-4EF7-A5A9-29B973BD3C72}" dt="2024-11-27T01:00:46.450" v="2671" actId="47"/>
        <pc:sldMkLst>
          <pc:docMk/>
          <pc:sldMk cId="209577842" sldId="274"/>
        </pc:sldMkLst>
        <pc:spChg chg="mod">
          <ac:chgData name="ruma begum" userId="fe22954617e66504" providerId="LiveId" clId="{B165CD8A-650D-4EF7-A5A9-29B973BD3C72}" dt="2024-11-26T19:48:56.379" v="2377" actId="26606"/>
          <ac:spMkLst>
            <pc:docMk/>
            <pc:sldMk cId="209577842" sldId="274"/>
            <ac:spMk id="2" creationId="{264F1094-F95C-1DD8-55C3-68D3652ED6F5}"/>
          </ac:spMkLst>
        </pc:spChg>
        <pc:spChg chg="del mod">
          <ac:chgData name="ruma begum" userId="fe22954617e66504" providerId="LiveId" clId="{B165CD8A-650D-4EF7-A5A9-29B973BD3C72}" dt="2024-11-26T19:47:51.682" v="2365"/>
          <ac:spMkLst>
            <pc:docMk/>
            <pc:sldMk cId="209577842" sldId="274"/>
            <ac:spMk id="3" creationId="{AF929981-A224-3680-0ABB-801344C4DA02}"/>
          </ac:spMkLst>
        </pc:spChg>
        <pc:spChg chg="add del mod">
          <ac:chgData name="ruma begum" userId="fe22954617e66504" providerId="LiveId" clId="{B165CD8A-650D-4EF7-A5A9-29B973BD3C72}" dt="2024-11-26T19:51:55.180" v="2384" actId="21"/>
          <ac:spMkLst>
            <pc:docMk/>
            <pc:sldMk cId="209577842" sldId="274"/>
            <ac:spMk id="6" creationId="{9DC0B22C-1ADB-A242-334C-2B8EDAA2D7B7}"/>
          </ac:spMkLst>
        </pc:spChg>
        <pc:spChg chg="add del mod">
          <ac:chgData name="ruma begum" userId="fe22954617e66504" providerId="LiveId" clId="{B165CD8A-650D-4EF7-A5A9-29B973BD3C72}" dt="2024-11-26T19:53:17.710" v="2398"/>
          <ac:spMkLst>
            <pc:docMk/>
            <pc:sldMk cId="209577842" sldId="274"/>
            <ac:spMk id="7" creationId="{457A5692-A702-75F5-88B7-4612CF1BA8B2}"/>
          </ac:spMkLst>
        </pc:spChg>
        <pc:spChg chg="add mod">
          <ac:chgData name="ruma begum" userId="fe22954617e66504" providerId="LiveId" clId="{B165CD8A-650D-4EF7-A5A9-29B973BD3C72}" dt="2024-11-27T00:27:51.470" v="2426" actId="14100"/>
          <ac:spMkLst>
            <pc:docMk/>
            <pc:sldMk cId="209577842" sldId="274"/>
            <ac:spMk id="8" creationId="{F7CC8E1D-6C99-6275-5998-7572C7442E99}"/>
          </ac:spMkLst>
        </pc:spChg>
        <pc:spChg chg="add del">
          <ac:chgData name="ruma begum" userId="fe22954617e66504" providerId="LiveId" clId="{B165CD8A-650D-4EF7-A5A9-29B973BD3C72}" dt="2024-11-26T19:48:56.379" v="2377" actId="26606"/>
          <ac:spMkLst>
            <pc:docMk/>
            <pc:sldMk cId="209577842" sldId="274"/>
            <ac:spMk id="9" creationId="{A8384FB5-9ADC-4DDC-881B-597D56F5B15D}"/>
          </ac:spMkLst>
        </pc:spChg>
        <pc:spChg chg="add del mod">
          <ac:chgData name="ruma begum" userId="fe22954617e66504" providerId="LiveId" clId="{B165CD8A-650D-4EF7-A5A9-29B973BD3C72}" dt="2024-11-27T00:35:37.327" v="2429"/>
          <ac:spMkLst>
            <pc:docMk/>
            <pc:sldMk cId="209577842" sldId="274"/>
            <ac:spMk id="10" creationId="{40BD1546-DE1F-5CFF-9953-C24553D31F77}"/>
          </ac:spMkLst>
        </pc:spChg>
        <pc:spChg chg="add del">
          <ac:chgData name="ruma begum" userId="fe22954617e66504" providerId="LiveId" clId="{B165CD8A-650D-4EF7-A5A9-29B973BD3C72}" dt="2024-11-26T19:48:56.379" v="2377" actId="26606"/>
          <ac:spMkLst>
            <pc:docMk/>
            <pc:sldMk cId="209577842" sldId="274"/>
            <ac:spMk id="11" creationId="{1199E1B1-A8C0-4FE8-A5A8-1CB41D69F857}"/>
          </ac:spMkLst>
        </pc:spChg>
        <pc:spChg chg="add del">
          <ac:chgData name="ruma begum" userId="fe22954617e66504" providerId="LiveId" clId="{B165CD8A-650D-4EF7-A5A9-29B973BD3C72}" dt="2024-11-26T19:48:56.379" v="2377" actId="26606"/>
          <ac:spMkLst>
            <pc:docMk/>
            <pc:sldMk cId="209577842" sldId="274"/>
            <ac:spMk id="13" creationId="{84A8DE83-DE75-4B41-9DB4-A7EC0B0DEC0B}"/>
          </ac:spMkLst>
        </pc:spChg>
        <pc:spChg chg="add mod">
          <ac:chgData name="ruma begum" userId="fe22954617e66504" providerId="LiveId" clId="{B165CD8A-650D-4EF7-A5A9-29B973BD3C72}" dt="2024-11-27T00:51:11.565" v="2515" actId="5793"/>
          <ac:spMkLst>
            <pc:docMk/>
            <pc:sldMk cId="209577842" sldId="274"/>
            <ac:spMk id="14" creationId="{BC9EC4DA-DC47-8698-79B1-D782BB313C71}"/>
          </ac:spMkLst>
        </pc:spChg>
        <pc:spChg chg="add del">
          <ac:chgData name="ruma begum" userId="fe22954617e66504" providerId="LiveId" clId="{B165CD8A-650D-4EF7-A5A9-29B973BD3C72}" dt="2024-11-26T19:48:56.379" v="2377" actId="26606"/>
          <ac:spMkLst>
            <pc:docMk/>
            <pc:sldMk cId="209577842" sldId="274"/>
            <ac:spMk id="15" creationId="{A7009A0A-BEF5-4EAC-AF15-E4F9F002E239}"/>
          </ac:spMkLst>
        </pc:spChg>
        <pc:picChg chg="add del mod">
          <ac:chgData name="ruma begum" userId="fe22954617e66504" providerId="LiveId" clId="{B165CD8A-650D-4EF7-A5A9-29B973BD3C72}" dt="2024-11-27T00:35:47.631" v="2431" actId="21"/>
          <ac:picMkLst>
            <pc:docMk/>
            <pc:sldMk cId="209577842" sldId="274"/>
            <ac:picMk id="4" creationId="{86145320-418D-EDE8-254B-0C4AF5024900}"/>
          </ac:picMkLst>
        </pc:picChg>
      </pc:sldChg>
      <pc:sldChg chg="addSp delSp modSp new del mod">
        <pc:chgData name="ruma begum" userId="fe22954617e66504" providerId="LiveId" clId="{B165CD8A-650D-4EF7-A5A9-29B973BD3C72}" dt="2024-11-26T19:44:18.709" v="2305" actId="47"/>
        <pc:sldMkLst>
          <pc:docMk/>
          <pc:sldMk cId="2329283126" sldId="274"/>
        </pc:sldMkLst>
        <pc:spChg chg="add del mod">
          <ac:chgData name="ruma begum" userId="fe22954617e66504" providerId="LiveId" clId="{B165CD8A-650D-4EF7-A5A9-29B973BD3C72}" dt="2024-11-26T19:38:20.701" v="2273" actId="12084"/>
          <ac:spMkLst>
            <pc:docMk/>
            <pc:sldMk cId="2329283126" sldId="274"/>
            <ac:spMk id="3" creationId="{DDC4BA9F-BBCE-19A3-2D94-52CC86A77EEE}"/>
          </ac:spMkLst>
        </pc:spChg>
        <pc:graphicFrameChg chg="add mod">
          <ac:chgData name="ruma begum" userId="fe22954617e66504" providerId="LiveId" clId="{B165CD8A-650D-4EF7-A5A9-29B973BD3C72}" dt="2024-11-26T19:36:16.116" v="2264" actId="12084"/>
          <ac:graphicFrameMkLst>
            <pc:docMk/>
            <pc:sldMk cId="2329283126" sldId="274"/>
            <ac:graphicFrameMk id="4" creationId="{188AB670-692D-D6A2-BD96-99136D198892}"/>
          </ac:graphicFrameMkLst>
        </pc:graphicFrameChg>
        <pc:graphicFrameChg chg="add mod">
          <ac:chgData name="ruma begum" userId="fe22954617e66504" providerId="LiveId" clId="{B165CD8A-650D-4EF7-A5A9-29B973BD3C72}" dt="2024-11-26T19:36:41.476" v="2266" actId="12084"/>
          <ac:graphicFrameMkLst>
            <pc:docMk/>
            <pc:sldMk cId="2329283126" sldId="274"/>
            <ac:graphicFrameMk id="5" creationId="{4B53F8C6-F1DB-F00E-30BA-B23E8F092A7D}"/>
          </ac:graphicFrameMkLst>
        </pc:graphicFrameChg>
        <pc:graphicFrameChg chg="add mod">
          <ac:chgData name="ruma begum" userId="fe22954617e66504" providerId="LiveId" clId="{B165CD8A-650D-4EF7-A5A9-29B973BD3C72}" dt="2024-11-26T19:36:56.047" v="2268" actId="12084"/>
          <ac:graphicFrameMkLst>
            <pc:docMk/>
            <pc:sldMk cId="2329283126" sldId="274"/>
            <ac:graphicFrameMk id="6" creationId="{CFB98E94-6711-8F0E-28A3-F5EDE7A58234}"/>
          </ac:graphicFrameMkLst>
        </pc:graphicFrameChg>
        <pc:graphicFrameChg chg="add mod">
          <ac:chgData name="ruma begum" userId="fe22954617e66504" providerId="LiveId" clId="{B165CD8A-650D-4EF7-A5A9-29B973BD3C72}" dt="2024-11-26T19:38:00.703" v="2272" actId="12084"/>
          <ac:graphicFrameMkLst>
            <pc:docMk/>
            <pc:sldMk cId="2329283126" sldId="274"/>
            <ac:graphicFrameMk id="7" creationId="{592D5B7D-CF78-28BD-1ECD-73C4F8F46221}"/>
          </ac:graphicFrameMkLst>
        </pc:graphicFrameChg>
        <pc:graphicFrameChg chg="add mod">
          <ac:chgData name="ruma begum" userId="fe22954617e66504" providerId="LiveId" clId="{B165CD8A-650D-4EF7-A5A9-29B973BD3C72}" dt="2024-11-26T19:38:20.701" v="2273" actId="12084"/>
          <ac:graphicFrameMkLst>
            <pc:docMk/>
            <pc:sldMk cId="2329283126" sldId="274"/>
            <ac:graphicFrameMk id="8" creationId="{1B1C19FD-3ACF-9C1A-194A-616FE36AA18C}"/>
          </ac:graphicFrameMkLst>
        </pc:graphicFrameChg>
      </pc:sldChg>
      <pc:sldChg chg="addSp delSp modSp new del mod">
        <pc:chgData name="ruma begum" userId="fe22954617e66504" providerId="LiveId" clId="{B165CD8A-650D-4EF7-A5A9-29B973BD3C72}" dt="2024-11-27T01:04:31.793" v="2679" actId="47"/>
        <pc:sldMkLst>
          <pc:docMk/>
          <pc:sldMk cId="90650034" sldId="275"/>
        </pc:sldMkLst>
        <pc:spChg chg="del">
          <ac:chgData name="ruma begum" userId="fe22954617e66504" providerId="LiveId" clId="{B165CD8A-650D-4EF7-A5A9-29B973BD3C72}" dt="2024-11-26T19:51:59.926" v="2385"/>
          <ac:spMkLst>
            <pc:docMk/>
            <pc:sldMk cId="90650034" sldId="275"/>
            <ac:spMk id="3" creationId="{0236FCBD-93AB-41FE-5B90-8AA642592687}"/>
          </ac:spMkLst>
        </pc:spChg>
        <pc:spChg chg="add mod">
          <ac:chgData name="ruma begum" userId="fe22954617e66504" providerId="LiveId" clId="{B165CD8A-650D-4EF7-A5A9-29B973BD3C72}" dt="2024-11-26T19:59:49.230" v="2416" actId="20577"/>
          <ac:spMkLst>
            <pc:docMk/>
            <pc:sldMk cId="90650034" sldId="275"/>
            <ac:spMk id="4" creationId="{B791E54D-3FF7-14E4-539A-70FA7FF2FE68}"/>
          </ac:spMkLst>
        </pc:spChg>
      </pc:sldChg>
      <pc:sldChg chg="addSp delSp modSp new mod setBg delDesignElem">
        <pc:chgData name="ruma begum" userId="fe22954617e66504" providerId="LiveId" clId="{B165CD8A-650D-4EF7-A5A9-29B973BD3C72}" dt="2024-12-02T21:10:14.446" v="6422" actId="14100"/>
        <pc:sldMkLst>
          <pc:docMk/>
          <pc:sldMk cId="157538023" sldId="276"/>
        </pc:sldMkLst>
        <pc:spChg chg="mod">
          <ac:chgData name="ruma begum" userId="fe22954617e66504" providerId="LiveId" clId="{B165CD8A-650D-4EF7-A5A9-29B973BD3C72}" dt="2024-12-02T21:09:51.642" v="6417" actId="27636"/>
          <ac:spMkLst>
            <pc:docMk/>
            <pc:sldMk cId="157538023" sldId="276"/>
            <ac:spMk id="2" creationId="{A2F1E200-A8FA-66E5-EB21-A8742F972D6B}"/>
          </ac:spMkLst>
        </pc:spChg>
        <pc:spChg chg="del">
          <ac:chgData name="ruma begum" userId="fe22954617e66504" providerId="LiveId" clId="{B165CD8A-650D-4EF7-A5A9-29B973BD3C72}" dt="2024-11-27T00:35:52.959" v="2432"/>
          <ac:spMkLst>
            <pc:docMk/>
            <pc:sldMk cId="157538023" sldId="276"/>
            <ac:spMk id="3" creationId="{99B392BF-4A81-83A4-3491-8C69714269FF}"/>
          </ac:spMkLst>
        </pc:spChg>
        <pc:spChg chg="add mod">
          <ac:chgData name="ruma begum" userId="fe22954617e66504" providerId="LiveId" clId="{B165CD8A-650D-4EF7-A5A9-29B973BD3C72}" dt="2024-12-02T21:10:13.494" v="6421" actId="255"/>
          <ac:spMkLst>
            <pc:docMk/>
            <pc:sldMk cId="157538023" sldId="276"/>
            <ac:spMk id="6" creationId="{53F4E5F7-28A5-09BB-5887-2A1C307A3C63}"/>
          </ac:spMkLst>
        </pc:spChg>
        <pc:spChg chg="add del mod">
          <ac:chgData name="ruma begum" userId="fe22954617e66504" providerId="LiveId" clId="{B165CD8A-650D-4EF7-A5A9-29B973BD3C72}" dt="2024-11-27T00:52:05.578" v="2527"/>
          <ac:spMkLst>
            <pc:docMk/>
            <pc:sldMk cId="157538023" sldId="276"/>
            <ac:spMk id="7" creationId="{5C4197DB-E9DD-855D-6DDC-21B37A528B54}"/>
          </ac:spMkLst>
        </pc:spChg>
        <pc:spChg chg="add del mod">
          <ac:chgData name="ruma begum" userId="fe22954617e66504" providerId="LiveId" clId="{B165CD8A-650D-4EF7-A5A9-29B973BD3C72}" dt="2024-11-27T00:52:49.656" v="2531"/>
          <ac:spMkLst>
            <pc:docMk/>
            <pc:sldMk cId="157538023" sldId="276"/>
            <ac:spMk id="8" creationId="{87538DC4-31B0-36B2-7B6A-E217092DB4D5}"/>
          </ac:spMkLst>
        </pc:spChg>
        <pc:spChg chg="add mod">
          <ac:chgData name="ruma begum" userId="fe22954617e66504" providerId="LiveId" clId="{B165CD8A-650D-4EF7-A5A9-29B973BD3C72}" dt="2024-11-27T00:58:34.718" v="2667" actId="1076"/>
          <ac:spMkLst>
            <pc:docMk/>
            <pc:sldMk cId="157538023" sldId="276"/>
            <ac:spMk id="9" creationId="{647AB2D7-CF90-86BB-53CA-92787D9B43AE}"/>
          </ac:spMkLst>
        </pc:spChg>
        <pc:spChg chg="add del">
          <ac:chgData name="ruma begum" userId="fe22954617e66504" providerId="LiveId" clId="{B165CD8A-650D-4EF7-A5A9-29B973BD3C72}" dt="2024-11-27T13:13:50.115" v="3791"/>
          <ac:spMkLst>
            <pc:docMk/>
            <pc:sldMk cId="157538023" sldId="276"/>
            <ac:spMk id="11" creationId="{19D32F93-50AC-4C46-A5DB-291C60DDB7BD}"/>
          </ac:spMkLst>
        </pc:spChg>
        <pc:spChg chg="add del">
          <ac:chgData name="ruma begum" userId="fe22954617e66504" providerId="LiveId" clId="{B165CD8A-650D-4EF7-A5A9-29B973BD3C72}" dt="2024-11-27T13:13:50.115" v="3791"/>
          <ac:spMkLst>
            <pc:docMk/>
            <pc:sldMk cId="157538023" sldId="276"/>
            <ac:spMk id="13" creationId="{86FD7672-78BE-4D6F-A711-2CDB79B52DFF}"/>
          </ac:spMkLst>
        </pc:spChg>
        <pc:spChg chg="add del">
          <ac:chgData name="ruma begum" userId="fe22954617e66504" providerId="LiveId" clId="{B165CD8A-650D-4EF7-A5A9-29B973BD3C72}" dt="2024-11-27T13:13:50.115" v="3791"/>
          <ac:spMkLst>
            <pc:docMk/>
            <pc:sldMk cId="157538023" sldId="276"/>
            <ac:spMk id="15" creationId="{827DC2C4-B485-428A-BF4A-472D2967F47F}"/>
          </ac:spMkLst>
        </pc:spChg>
        <pc:spChg chg="add del">
          <ac:chgData name="ruma begum" userId="fe22954617e66504" providerId="LiveId" clId="{B165CD8A-650D-4EF7-A5A9-29B973BD3C72}" dt="2024-11-27T13:13:50.115" v="3791"/>
          <ac:spMkLst>
            <pc:docMk/>
            <pc:sldMk cId="157538023" sldId="276"/>
            <ac:spMk id="17" creationId="{4A62647B-1222-407C-8740-5A497612B1F5}"/>
          </ac:spMkLst>
        </pc:spChg>
        <pc:picChg chg="add mod ord">
          <ac:chgData name="ruma begum" userId="fe22954617e66504" providerId="LiveId" clId="{B165CD8A-650D-4EF7-A5A9-29B973BD3C72}" dt="2024-12-02T21:10:14.446" v="6422" actId="14100"/>
          <ac:picMkLst>
            <pc:docMk/>
            <pc:sldMk cId="157538023" sldId="276"/>
            <ac:picMk id="4" creationId="{64C20BAF-E78F-69A1-7AFF-EE96D12CF763}"/>
          </ac:picMkLst>
        </pc:picChg>
      </pc:sldChg>
      <pc:sldChg chg="addSp delSp modSp new mod setBg delDesignElem">
        <pc:chgData name="ruma begum" userId="fe22954617e66504" providerId="LiveId" clId="{B165CD8A-650D-4EF7-A5A9-29B973BD3C72}" dt="2024-12-02T22:46:33.190" v="7100" actId="20577"/>
        <pc:sldMkLst>
          <pc:docMk/>
          <pc:sldMk cId="1234449351" sldId="277"/>
        </pc:sldMkLst>
        <pc:spChg chg="mod">
          <ac:chgData name="ruma begum" userId="fe22954617e66504" providerId="LiveId" clId="{B165CD8A-650D-4EF7-A5A9-29B973BD3C72}" dt="2024-12-02T21:03:57.036" v="6288" actId="1076"/>
          <ac:spMkLst>
            <pc:docMk/>
            <pc:sldMk cId="1234449351" sldId="277"/>
            <ac:spMk id="2" creationId="{DE6A415A-59D8-3FBA-A48B-A77088536ACB}"/>
          </ac:spMkLst>
        </pc:spChg>
        <pc:spChg chg="add del mod">
          <ac:chgData name="ruma begum" userId="fe22954617e66504" providerId="LiveId" clId="{B165CD8A-650D-4EF7-A5A9-29B973BD3C72}" dt="2024-11-27T01:34:06.432" v="2986" actId="26606"/>
          <ac:spMkLst>
            <pc:docMk/>
            <pc:sldMk cId="1234449351" sldId="277"/>
            <ac:spMk id="3" creationId="{839A7EE2-CA43-0FC6-4C18-C39C57FD2570}"/>
          </ac:spMkLst>
        </pc:spChg>
        <pc:spChg chg="add del">
          <ac:chgData name="ruma begum" userId="fe22954617e66504" providerId="LiveId" clId="{B165CD8A-650D-4EF7-A5A9-29B973BD3C72}" dt="2024-11-27T01:34:00.705" v="2983" actId="26606"/>
          <ac:spMkLst>
            <pc:docMk/>
            <pc:sldMk cId="1234449351" sldId="277"/>
            <ac:spMk id="10" creationId="{B14C2221-2B8C-494D-9442-F812DF4E8794}"/>
          </ac:spMkLst>
        </pc:spChg>
        <pc:spChg chg="add del">
          <ac:chgData name="ruma begum" userId="fe22954617e66504" providerId="LiveId" clId="{B165CD8A-650D-4EF7-A5A9-29B973BD3C72}" dt="2024-11-27T01:34:06.404" v="2985" actId="26606"/>
          <ac:spMkLst>
            <pc:docMk/>
            <pc:sldMk cId="1234449351" sldId="277"/>
            <ac:spMk id="12" creationId="{70BEB1E7-2F88-40BC-B73D-42E5B6F80BFC}"/>
          </ac:spMkLst>
        </pc:spChg>
        <pc:spChg chg="add del">
          <ac:chgData name="ruma begum" userId="fe22954617e66504" providerId="LiveId" clId="{B165CD8A-650D-4EF7-A5A9-29B973BD3C72}" dt="2024-11-27T01:34:06.404" v="2985" actId="26606"/>
          <ac:spMkLst>
            <pc:docMk/>
            <pc:sldMk cId="1234449351" sldId="277"/>
            <ac:spMk id="13" creationId="{D3E17859-C5F0-476F-A082-A4CB8841DB24}"/>
          </ac:spMkLst>
        </pc:spChg>
        <pc:spChg chg="add del">
          <ac:chgData name="ruma begum" userId="fe22954617e66504" providerId="LiveId" clId="{B165CD8A-650D-4EF7-A5A9-29B973BD3C72}" dt="2024-11-27T01:34:06.404" v="2985" actId="26606"/>
          <ac:spMkLst>
            <pc:docMk/>
            <pc:sldMk cId="1234449351" sldId="277"/>
            <ac:spMk id="14" creationId="{A7B99495-F43F-4D80-A44F-2CB4764EB90B}"/>
          </ac:spMkLst>
        </pc:spChg>
        <pc:spChg chg="add mod">
          <ac:chgData name="ruma begum" userId="fe22954617e66504" providerId="LiveId" clId="{B165CD8A-650D-4EF7-A5A9-29B973BD3C72}" dt="2024-12-02T22:46:33.190" v="7100" actId="20577"/>
          <ac:spMkLst>
            <pc:docMk/>
            <pc:sldMk cId="1234449351" sldId="277"/>
            <ac:spMk id="17" creationId="{839A7EE2-CA43-0FC6-4C18-C39C57FD2570}"/>
          </ac:spMkLst>
        </pc:spChg>
        <pc:graphicFrameChg chg="add del">
          <ac:chgData name="ruma begum" userId="fe22954617e66504" providerId="LiveId" clId="{B165CD8A-650D-4EF7-A5A9-29B973BD3C72}" dt="2024-11-27T01:34:06.404" v="2985" actId="26606"/>
          <ac:graphicFrameMkLst>
            <pc:docMk/>
            <pc:sldMk cId="1234449351" sldId="277"/>
            <ac:graphicFrameMk id="5" creationId="{5E7CCD53-1E52-528A-1015-E601DA96DACA}"/>
          </ac:graphicFrameMkLst>
        </pc:graphicFrameChg>
        <pc:picChg chg="add mod">
          <ac:chgData name="ruma begum" userId="fe22954617e66504" providerId="LiveId" clId="{B165CD8A-650D-4EF7-A5A9-29B973BD3C72}" dt="2024-12-02T20:59:21.912" v="6271" actId="14100"/>
          <ac:picMkLst>
            <pc:docMk/>
            <pc:sldMk cId="1234449351" sldId="277"/>
            <ac:picMk id="3" creationId="{FC70C3BE-0DB7-B37A-9D79-8AFC2BA6BFAC}"/>
          </ac:picMkLst>
        </pc:picChg>
        <pc:picChg chg="add del">
          <ac:chgData name="ruma begum" userId="fe22954617e66504" providerId="LiveId" clId="{B165CD8A-650D-4EF7-A5A9-29B973BD3C72}" dt="2024-11-27T01:34:06.404" v="2985" actId="26606"/>
          <ac:picMkLst>
            <pc:docMk/>
            <pc:sldMk cId="1234449351" sldId="277"/>
            <ac:picMk id="6" creationId="{FBEECC6E-9D5A-A0E9-2873-9AC849B1BA58}"/>
          </ac:picMkLst>
        </pc:picChg>
        <pc:picChg chg="add del">
          <ac:chgData name="ruma begum" userId="fe22954617e66504" providerId="LiveId" clId="{B165CD8A-650D-4EF7-A5A9-29B973BD3C72}" dt="2024-11-27T01:34:00.705" v="2983" actId="26606"/>
          <ac:picMkLst>
            <pc:docMk/>
            <pc:sldMk cId="1234449351" sldId="277"/>
            <ac:picMk id="7" creationId="{E868970F-70FC-762C-9BB8-700FEFC8A4A1}"/>
          </ac:picMkLst>
        </pc:picChg>
        <pc:picChg chg="add del">
          <ac:chgData name="ruma begum" userId="fe22954617e66504" providerId="LiveId" clId="{B165CD8A-650D-4EF7-A5A9-29B973BD3C72}" dt="2024-12-02T19:47:47.190" v="5345" actId="478"/>
          <ac:picMkLst>
            <pc:docMk/>
            <pc:sldMk cId="1234449351" sldId="277"/>
            <ac:picMk id="16" creationId="{266D1411-9AA4-13A7-FDCB-DB40E7E64F83}"/>
          </ac:picMkLst>
        </pc:picChg>
        <pc:cxnChg chg="add del">
          <ac:chgData name="ruma begum" userId="fe22954617e66504" providerId="LiveId" clId="{B165CD8A-650D-4EF7-A5A9-29B973BD3C72}" dt="2024-11-27T13:13:50.115" v="3791"/>
          <ac:cxnSpMkLst>
            <pc:docMk/>
            <pc:sldMk cId="1234449351" sldId="277"/>
            <ac:cxnSpMk id="9" creationId="{1503BFE4-729B-D9D0-C17B-501E6AF1127A}"/>
          </ac:cxnSpMkLst>
        </pc:cxnChg>
      </pc:sldChg>
      <pc:sldChg chg="addSp delSp modSp new del mod setBg setClrOvrMap delDesignElem">
        <pc:chgData name="ruma begum" userId="fe22954617e66504" providerId="LiveId" clId="{B165CD8A-650D-4EF7-A5A9-29B973BD3C72}" dt="2024-11-27T18:15:47.181" v="4415" actId="47"/>
        <pc:sldMkLst>
          <pc:docMk/>
          <pc:sldMk cId="2918701198" sldId="278"/>
        </pc:sldMkLst>
        <pc:spChg chg="mod ord">
          <ac:chgData name="ruma begum" userId="fe22954617e66504" providerId="LiveId" clId="{B165CD8A-650D-4EF7-A5A9-29B973BD3C72}" dt="2024-11-27T12:38:15.528" v="3572" actId="14100"/>
          <ac:spMkLst>
            <pc:docMk/>
            <pc:sldMk cId="2918701198" sldId="278"/>
            <ac:spMk id="2" creationId="{3A7388E5-3B8E-8B13-7BED-8487A3613F65}"/>
          </ac:spMkLst>
        </pc:spChg>
        <pc:spChg chg="del">
          <ac:chgData name="ruma begum" userId="fe22954617e66504" providerId="LiveId" clId="{B165CD8A-650D-4EF7-A5A9-29B973BD3C72}" dt="2024-11-27T01:45:30.071" v="3031"/>
          <ac:spMkLst>
            <pc:docMk/>
            <pc:sldMk cId="2918701198" sldId="278"/>
            <ac:spMk id="3" creationId="{009A1E67-9592-BD30-FE26-B9A53DD13DA0}"/>
          </ac:spMkLst>
        </pc:spChg>
        <pc:spChg chg="add mod">
          <ac:chgData name="ruma begum" userId="fe22954617e66504" providerId="LiveId" clId="{B165CD8A-650D-4EF7-A5A9-29B973BD3C72}" dt="2024-11-27T18:12:26.840" v="4414" actId="478"/>
          <ac:spMkLst>
            <pc:docMk/>
            <pc:sldMk cId="2918701198" sldId="278"/>
            <ac:spMk id="5" creationId="{A68926D6-CB0C-2399-DDAA-AD1A3ED79CF3}"/>
          </ac:spMkLst>
        </pc:spChg>
        <pc:spChg chg="add del mod">
          <ac:chgData name="ruma begum" userId="fe22954617e66504" providerId="LiveId" clId="{B165CD8A-650D-4EF7-A5A9-29B973BD3C72}" dt="2024-11-27T12:33:05.843" v="3527"/>
          <ac:spMkLst>
            <pc:docMk/>
            <pc:sldMk cId="2918701198" sldId="278"/>
            <ac:spMk id="6" creationId="{6A8E3975-757C-FAEA-01CF-0C1FD0FF937E}"/>
          </ac:spMkLst>
        </pc:spChg>
        <pc:spChg chg="add del mod">
          <ac:chgData name="ruma begum" userId="fe22954617e66504" providerId="LiveId" clId="{B165CD8A-650D-4EF7-A5A9-29B973BD3C72}" dt="2024-11-27T02:04:46.180" v="3115"/>
          <ac:spMkLst>
            <pc:docMk/>
            <pc:sldMk cId="2918701198" sldId="278"/>
            <ac:spMk id="7" creationId="{983D7122-483D-2AAE-4291-1F52EBA08AE5}"/>
          </ac:spMkLst>
        </pc:spChg>
        <pc:spChg chg="add del">
          <ac:chgData name="ruma begum" userId="fe22954617e66504" providerId="LiveId" clId="{B165CD8A-650D-4EF7-A5A9-29B973BD3C72}" dt="2024-11-27T02:16:33.652" v="3168" actId="26606"/>
          <ac:spMkLst>
            <pc:docMk/>
            <pc:sldMk cId="2918701198" sldId="278"/>
            <ac:spMk id="15" creationId="{5AC43B5F-CE3F-4DB7-8215-9ACF03FB5F2E}"/>
          </ac:spMkLst>
        </pc:spChg>
        <pc:spChg chg="add del mod">
          <ac:chgData name="ruma begum" userId="fe22954617e66504" providerId="LiveId" clId="{B165CD8A-650D-4EF7-A5A9-29B973BD3C72}" dt="2024-11-27T12:28:35.354" v="3477"/>
          <ac:spMkLst>
            <pc:docMk/>
            <pc:sldMk cId="2918701198" sldId="278"/>
            <ac:spMk id="23" creationId="{B00D26C1-A73C-4A25-3864-BA933682FF45}"/>
          </ac:spMkLst>
        </pc:spChg>
        <pc:spChg chg="add del">
          <ac:chgData name="ruma begum" userId="fe22954617e66504" providerId="LiveId" clId="{B165CD8A-650D-4EF7-A5A9-29B973BD3C72}" dt="2024-11-27T02:17:35.590" v="3182" actId="26606"/>
          <ac:spMkLst>
            <pc:docMk/>
            <pc:sldMk cId="2918701198" sldId="278"/>
            <ac:spMk id="26" creationId="{B3F59054-3394-4D87-8BD0-A28DCD47F1BC}"/>
          </ac:spMkLst>
        </pc:spChg>
        <pc:spChg chg="add del">
          <ac:chgData name="ruma begum" userId="fe22954617e66504" providerId="LiveId" clId="{B165CD8A-650D-4EF7-A5A9-29B973BD3C72}" dt="2024-11-27T02:17:35.590" v="3182" actId="26606"/>
          <ac:spMkLst>
            <pc:docMk/>
            <pc:sldMk cId="2918701198" sldId="278"/>
            <ac:spMk id="28" creationId="{2FE0ABA9-CAF1-4816-837D-5F28AAA08E0A}"/>
          </ac:spMkLst>
        </pc:spChg>
        <pc:spChg chg="add del">
          <ac:chgData name="ruma begum" userId="fe22954617e66504" providerId="LiveId" clId="{B165CD8A-650D-4EF7-A5A9-29B973BD3C72}" dt="2024-11-27T02:17:35.590" v="3182" actId="26606"/>
          <ac:spMkLst>
            <pc:docMk/>
            <pc:sldMk cId="2918701198" sldId="278"/>
            <ac:spMk id="30" creationId="{BC8B9C14-70F0-4F42-85FF-0DD3D5A585A5}"/>
          </ac:spMkLst>
        </pc:spChg>
        <pc:spChg chg="add del">
          <ac:chgData name="ruma begum" userId="fe22954617e66504" providerId="LiveId" clId="{B165CD8A-650D-4EF7-A5A9-29B973BD3C72}" dt="2024-11-27T02:17:35.590" v="3182" actId="26606"/>
          <ac:spMkLst>
            <pc:docMk/>
            <pc:sldMk cId="2918701198" sldId="278"/>
            <ac:spMk id="32" creationId="{98DE6C44-43F8-4DE4-AB81-66853FFEA09A}"/>
          </ac:spMkLst>
        </pc:spChg>
        <pc:spChg chg="add del">
          <ac:chgData name="ruma begum" userId="fe22954617e66504" providerId="LiveId" clId="{B165CD8A-650D-4EF7-A5A9-29B973BD3C72}" dt="2024-11-27T02:17:35.590" v="3182" actId="26606"/>
          <ac:spMkLst>
            <pc:docMk/>
            <pc:sldMk cId="2918701198" sldId="278"/>
            <ac:spMk id="34" creationId="{2409529B-9B56-4F10-BE4D-F934DB89E57E}"/>
          </ac:spMkLst>
        </pc:spChg>
        <pc:spChg chg="add del">
          <ac:chgData name="ruma begum" userId="fe22954617e66504" providerId="LiveId" clId="{B165CD8A-650D-4EF7-A5A9-29B973BD3C72}" dt="2024-11-27T02:17:17.933" v="3175" actId="26606"/>
          <ac:spMkLst>
            <pc:docMk/>
            <pc:sldMk cId="2918701198" sldId="278"/>
            <ac:spMk id="39" creationId="{B43B9CA2-4B31-4ACD-9A9F-B8E6C6420386}"/>
          </ac:spMkLst>
        </pc:spChg>
        <pc:spChg chg="add del">
          <ac:chgData name="ruma begum" userId="fe22954617e66504" providerId="LiveId" clId="{B165CD8A-650D-4EF7-A5A9-29B973BD3C72}" dt="2024-11-27T02:17:17.933" v="3175" actId="26606"/>
          <ac:spMkLst>
            <pc:docMk/>
            <pc:sldMk cId="2918701198" sldId="278"/>
            <ac:spMk id="41" creationId="{33F94DB1-BC5D-454D-845C-7BA3A1F46999}"/>
          </ac:spMkLst>
        </pc:spChg>
        <pc:spChg chg="add del">
          <ac:chgData name="ruma begum" userId="fe22954617e66504" providerId="LiveId" clId="{B165CD8A-650D-4EF7-A5A9-29B973BD3C72}" dt="2024-11-27T02:17:17.933" v="3175" actId="26606"/>
          <ac:spMkLst>
            <pc:docMk/>
            <pc:sldMk cId="2918701198" sldId="278"/>
            <ac:spMk id="43" creationId="{5676B86F-860B-4586-BCAA-C0650C09B7B9}"/>
          </ac:spMkLst>
        </pc:spChg>
        <pc:spChg chg="add del">
          <ac:chgData name="ruma begum" userId="fe22954617e66504" providerId="LiveId" clId="{B165CD8A-650D-4EF7-A5A9-29B973BD3C72}" dt="2024-11-27T02:17:17.933" v="3175" actId="26606"/>
          <ac:spMkLst>
            <pc:docMk/>
            <pc:sldMk cId="2918701198" sldId="278"/>
            <ac:spMk id="45" creationId="{8C818ED5-2F56-4171-9445-3AA4F4462396}"/>
          </ac:spMkLst>
        </pc:spChg>
        <pc:spChg chg="add del">
          <ac:chgData name="ruma begum" userId="fe22954617e66504" providerId="LiveId" clId="{B165CD8A-650D-4EF7-A5A9-29B973BD3C72}" dt="2024-11-27T02:17:17.933" v="3175" actId="26606"/>
          <ac:spMkLst>
            <pc:docMk/>
            <pc:sldMk cId="2918701198" sldId="278"/>
            <ac:spMk id="47" creationId="{DE74FCE8-866C-4AFA-B45C-FACE2A6094E4}"/>
          </ac:spMkLst>
        </pc:spChg>
        <pc:spChg chg="add del">
          <ac:chgData name="ruma begum" userId="fe22954617e66504" providerId="LiveId" clId="{B165CD8A-650D-4EF7-A5A9-29B973BD3C72}" dt="2024-11-27T02:17:20.329" v="3177" actId="26606"/>
          <ac:spMkLst>
            <pc:docMk/>
            <pc:sldMk cId="2918701198" sldId="278"/>
            <ac:spMk id="49" creationId="{5EBC18B6-E5C3-4AD1-97A4-E6A3477A0BB9}"/>
          </ac:spMkLst>
        </pc:spChg>
        <pc:spChg chg="add del">
          <ac:chgData name="ruma begum" userId="fe22954617e66504" providerId="LiveId" clId="{B165CD8A-650D-4EF7-A5A9-29B973BD3C72}" dt="2024-11-27T02:17:20.329" v="3177" actId="26606"/>
          <ac:spMkLst>
            <pc:docMk/>
            <pc:sldMk cId="2918701198" sldId="278"/>
            <ac:spMk id="50" creationId="{136A4AB6-B72B-4CC6-ADCF-BE807B6C3D71}"/>
          </ac:spMkLst>
        </pc:spChg>
        <pc:spChg chg="add del">
          <ac:chgData name="ruma begum" userId="fe22954617e66504" providerId="LiveId" clId="{B165CD8A-650D-4EF7-A5A9-29B973BD3C72}" dt="2024-11-27T02:17:20.329" v="3177" actId="26606"/>
          <ac:spMkLst>
            <pc:docMk/>
            <pc:sldMk cId="2918701198" sldId="278"/>
            <ac:spMk id="51" creationId="{B35D540D-9486-4236-952A-F72DC52D79BF}"/>
          </ac:spMkLst>
        </pc:spChg>
        <pc:spChg chg="add del">
          <ac:chgData name="ruma begum" userId="fe22954617e66504" providerId="LiveId" clId="{B165CD8A-650D-4EF7-A5A9-29B973BD3C72}" dt="2024-11-27T02:17:25.271" v="3179" actId="26606"/>
          <ac:spMkLst>
            <pc:docMk/>
            <pc:sldMk cId="2918701198" sldId="278"/>
            <ac:spMk id="53" creationId="{09C509D2-0C1A-47B8-89C1-D3AB17D45256}"/>
          </ac:spMkLst>
        </pc:spChg>
        <pc:spChg chg="add del">
          <ac:chgData name="ruma begum" userId="fe22954617e66504" providerId="LiveId" clId="{B165CD8A-650D-4EF7-A5A9-29B973BD3C72}" dt="2024-11-27T02:17:35.574" v="3181" actId="26606"/>
          <ac:spMkLst>
            <pc:docMk/>
            <pc:sldMk cId="2918701198" sldId="278"/>
            <ac:spMk id="55" creationId="{93B08880-F4DE-42E0-AE26-F56F56349643}"/>
          </ac:spMkLst>
        </pc:spChg>
        <pc:spChg chg="add del">
          <ac:chgData name="ruma begum" userId="fe22954617e66504" providerId="LiveId" clId="{B165CD8A-650D-4EF7-A5A9-29B973BD3C72}" dt="2024-11-27T02:17:35.574" v="3181" actId="26606"/>
          <ac:spMkLst>
            <pc:docMk/>
            <pc:sldMk cId="2918701198" sldId="278"/>
            <ac:spMk id="56" creationId="{8A2A689E-17C0-4832-920D-11B3E03EE987}"/>
          </ac:spMkLst>
        </pc:spChg>
        <pc:spChg chg="add del">
          <ac:chgData name="ruma begum" userId="fe22954617e66504" providerId="LiveId" clId="{B165CD8A-650D-4EF7-A5A9-29B973BD3C72}" dt="2024-11-27T12:27:46.491" v="3475" actId="26606"/>
          <ac:spMkLst>
            <pc:docMk/>
            <pc:sldMk cId="2918701198" sldId="278"/>
            <ac:spMk id="60" creationId="{B3F59054-3394-4D87-8BD0-A28DCD47F1BC}"/>
          </ac:spMkLst>
        </pc:spChg>
        <pc:spChg chg="add del">
          <ac:chgData name="ruma begum" userId="fe22954617e66504" providerId="LiveId" clId="{B165CD8A-650D-4EF7-A5A9-29B973BD3C72}" dt="2024-11-27T12:27:46.491" v="3475" actId="26606"/>
          <ac:spMkLst>
            <pc:docMk/>
            <pc:sldMk cId="2918701198" sldId="278"/>
            <ac:spMk id="61" creationId="{2FE0ABA9-CAF1-4816-837D-5F28AAA08E0A}"/>
          </ac:spMkLst>
        </pc:spChg>
        <pc:spChg chg="add del">
          <ac:chgData name="ruma begum" userId="fe22954617e66504" providerId="LiveId" clId="{B165CD8A-650D-4EF7-A5A9-29B973BD3C72}" dt="2024-11-27T12:27:46.491" v="3475" actId="26606"/>
          <ac:spMkLst>
            <pc:docMk/>
            <pc:sldMk cId="2918701198" sldId="278"/>
            <ac:spMk id="62" creationId="{BC8B9C14-70F0-4F42-85FF-0DD3D5A585A5}"/>
          </ac:spMkLst>
        </pc:spChg>
        <pc:spChg chg="add del">
          <ac:chgData name="ruma begum" userId="fe22954617e66504" providerId="LiveId" clId="{B165CD8A-650D-4EF7-A5A9-29B973BD3C72}" dt="2024-11-27T12:27:46.491" v="3475" actId="26606"/>
          <ac:spMkLst>
            <pc:docMk/>
            <pc:sldMk cId="2918701198" sldId="278"/>
            <ac:spMk id="63" creationId="{98DE6C44-43F8-4DE4-AB81-66853FFEA09A}"/>
          </ac:spMkLst>
        </pc:spChg>
        <pc:spChg chg="add del">
          <ac:chgData name="ruma begum" userId="fe22954617e66504" providerId="LiveId" clId="{B165CD8A-650D-4EF7-A5A9-29B973BD3C72}" dt="2024-11-27T12:27:46.491" v="3475" actId="26606"/>
          <ac:spMkLst>
            <pc:docMk/>
            <pc:sldMk cId="2918701198" sldId="278"/>
            <ac:spMk id="64" creationId="{2409529B-9B56-4F10-BE4D-F934DB89E57E}"/>
          </ac:spMkLst>
        </pc:spChg>
        <pc:spChg chg="add del">
          <ac:chgData name="ruma begum" userId="fe22954617e66504" providerId="LiveId" clId="{B165CD8A-650D-4EF7-A5A9-29B973BD3C72}" dt="2024-11-27T13:13:50.115" v="3791"/>
          <ac:spMkLst>
            <pc:docMk/>
            <pc:sldMk cId="2918701198" sldId="278"/>
            <ac:spMk id="69" creationId="{5EBC18B6-E5C3-4AD1-97A4-E6A3477A0BB9}"/>
          </ac:spMkLst>
        </pc:spChg>
        <pc:spChg chg="add del">
          <ac:chgData name="ruma begum" userId="fe22954617e66504" providerId="LiveId" clId="{B165CD8A-650D-4EF7-A5A9-29B973BD3C72}" dt="2024-11-27T13:13:50.115" v="3791"/>
          <ac:spMkLst>
            <pc:docMk/>
            <pc:sldMk cId="2918701198" sldId="278"/>
            <ac:spMk id="71" creationId="{136A4AB6-B72B-4CC6-ADCF-BE807B6C3D71}"/>
          </ac:spMkLst>
        </pc:spChg>
        <pc:spChg chg="add del">
          <ac:chgData name="ruma begum" userId="fe22954617e66504" providerId="LiveId" clId="{B165CD8A-650D-4EF7-A5A9-29B973BD3C72}" dt="2024-11-27T13:13:50.115" v="3791"/>
          <ac:spMkLst>
            <pc:docMk/>
            <pc:sldMk cId="2918701198" sldId="278"/>
            <ac:spMk id="73" creationId="{B35D540D-9486-4236-952A-F72DC52D79BF}"/>
          </ac:spMkLst>
        </pc:spChg>
        <pc:spChg chg="add del">
          <ac:chgData name="ruma begum" userId="fe22954617e66504" providerId="LiveId" clId="{B165CD8A-650D-4EF7-A5A9-29B973BD3C72}" dt="2024-11-27T12:37:56.226" v="3558" actId="26606"/>
          <ac:spMkLst>
            <pc:docMk/>
            <pc:sldMk cId="2918701198" sldId="278"/>
            <ac:spMk id="75" creationId="{FF93924A-10DF-4647-8C7A-115C0175774D}"/>
          </ac:spMkLst>
        </pc:spChg>
        <pc:spChg chg="add del">
          <ac:chgData name="ruma begum" userId="fe22954617e66504" providerId="LiveId" clId="{B165CD8A-650D-4EF7-A5A9-29B973BD3C72}" dt="2024-11-27T12:37:56.226" v="3558" actId="26606"/>
          <ac:spMkLst>
            <pc:docMk/>
            <pc:sldMk cId="2918701198" sldId="278"/>
            <ac:spMk id="76" creationId="{32CAFAEF-F3DD-4816-CC55-EE675F1E4706}"/>
          </ac:spMkLst>
        </pc:spChg>
        <pc:spChg chg="add del">
          <ac:chgData name="ruma begum" userId="fe22954617e66504" providerId="LiveId" clId="{B165CD8A-650D-4EF7-A5A9-29B973BD3C72}" dt="2024-11-27T12:31:07.526" v="3508" actId="26606"/>
          <ac:spMkLst>
            <pc:docMk/>
            <pc:sldMk cId="2918701198" sldId="278"/>
            <ac:spMk id="77" creationId="{71B9155B-45D4-58A7-240B-3F151C064D58}"/>
          </ac:spMkLst>
        </pc:spChg>
        <pc:spChg chg="add del">
          <ac:chgData name="ruma begum" userId="fe22954617e66504" providerId="LiveId" clId="{B165CD8A-650D-4EF7-A5A9-29B973BD3C72}" dt="2024-11-27T12:31:07.526" v="3508" actId="26606"/>
          <ac:spMkLst>
            <pc:docMk/>
            <pc:sldMk cId="2918701198" sldId="278"/>
            <ac:spMk id="80" creationId="{0EFD753D-6A49-46DD-9E82-AA6E2C62B461}"/>
          </ac:spMkLst>
        </pc:spChg>
        <pc:spChg chg="add del">
          <ac:chgData name="ruma begum" userId="fe22954617e66504" providerId="LiveId" clId="{B165CD8A-650D-4EF7-A5A9-29B973BD3C72}" dt="2024-11-27T12:31:07.526" v="3508" actId="26606"/>
          <ac:spMkLst>
            <pc:docMk/>
            <pc:sldMk cId="2918701198" sldId="278"/>
            <ac:spMk id="82" creationId="{138A5824-1F4A-4EE7-BC13-5BB48FC0809B}"/>
          </ac:spMkLst>
        </pc:spChg>
        <pc:spChg chg="add del">
          <ac:chgData name="ruma begum" userId="fe22954617e66504" providerId="LiveId" clId="{B165CD8A-650D-4EF7-A5A9-29B973BD3C72}" dt="2024-11-27T12:31:07.526" v="3508" actId="26606"/>
          <ac:spMkLst>
            <pc:docMk/>
            <pc:sldMk cId="2918701198" sldId="278"/>
            <ac:spMk id="84" creationId="{0F8BFD3B-29FB-4A95-BB51-220F8A6C5746}"/>
          </ac:spMkLst>
        </pc:spChg>
        <pc:spChg chg="add del">
          <ac:chgData name="ruma begum" userId="fe22954617e66504" providerId="LiveId" clId="{B165CD8A-650D-4EF7-A5A9-29B973BD3C72}" dt="2024-11-27T12:31:20.817" v="3510" actId="26606"/>
          <ac:spMkLst>
            <pc:docMk/>
            <pc:sldMk cId="2918701198" sldId="278"/>
            <ac:spMk id="86" creationId="{5CB593EA-2F98-479F-B4C4-F366571FA64D}"/>
          </ac:spMkLst>
        </pc:spChg>
        <pc:spChg chg="add del">
          <ac:chgData name="ruma begum" userId="fe22954617e66504" providerId="LiveId" clId="{B165CD8A-650D-4EF7-A5A9-29B973BD3C72}" dt="2024-11-27T12:31:20.817" v="3510" actId="26606"/>
          <ac:spMkLst>
            <pc:docMk/>
            <pc:sldMk cId="2918701198" sldId="278"/>
            <ac:spMk id="87" creationId="{39BEB6D0-9E4E-4221-93D1-74ABECEE9EFC}"/>
          </ac:spMkLst>
        </pc:spChg>
        <pc:spChg chg="add del">
          <ac:chgData name="ruma begum" userId="fe22954617e66504" providerId="LiveId" clId="{B165CD8A-650D-4EF7-A5A9-29B973BD3C72}" dt="2024-11-27T12:31:20.817" v="3510" actId="26606"/>
          <ac:spMkLst>
            <pc:docMk/>
            <pc:sldMk cId="2918701198" sldId="278"/>
            <ac:spMk id="88" creationId="{A70A0B3F-AFE9-87E8-5BD8-5B40A520798A}"/>
          </ac:spMkLst>
        </pc:spChg>
        <pc:grpChg chg="add del">
          <ac:chgData name="ruma begum" userId="fe22954617e66504" providerId="LiveId" clId="{B165CD8A-650D-4EF7-A5A9-29B973BD3C72}" dt="2024-11-27T02:16:33.652" v="3168" actId="26606"/>
          <ac:grpSpMkLst>
            <pc:docMk/>
            <pc:sldMk cId="2918701198" sldId="278"/>
            <ac:grpSpMk id="17" creationId="{F938B951-7EFC-40A2-B198-E73D39DFB3FC}"/>
          </ac:grpSpMkLst>
        </pc:grpChg>
        <pc:grpChg chg="add del">
          <ac:chgData name="ruma begum" userId="fe22954617e66504" providerId="LiveId" clId="{B165CD8A-650D-4EF7-A5A9-29B973BD3C72}" dt="2024-11-27T02:17:35.574" v="3181" actId="26606"/>
          <ac:grpSpMkLst>
            <pc:docMk/>
            <pc:sldMk cId="2918701198" sldId="278"/>
            <ac:grpSpMk id="57" creationId="{364A290D-B7BC-40B4-AB97-0C801BCCE267}"/>
          </ac:grpSpMkLst>
        </pc:grpChg>
        <pc:picChg chg="add del mod ord">
          <ac:chgData name="ruma begum" userId="fe22954617e66504" providerId="LiveId" clId="{B165CD8A-650D-4EF7-A5A9-29B973BD3C72}" dt="2024-11-27T12:33:02.763" v="3526" actId="478"/>
          <ac:picMkLst>
            <pc:docMk/>
            <pc:sldMk cId="2918701198" sldId="278"/>
            <ac:picMk id="3" creationId="{CB24BD10-AA75-940E-E11E-1ABF60FEB0D2}"/>
          </ac:picMkLst>
        </pc:picChg>
        <pc:picChg chg="add del mod">
          <ac:chgData name="ruma begum" userId="fe22954617e66504" providerId="LiveId" clId="{B165CD8A-650D-4EF7-A5A9-29B973BD3C72}" dt="2024-11-27T01:47:11.997" v="3051" actId="21"/>
          <ac:picMkLst>
            <pc:docMk/>
            <pc:sldMk cId="2918701198" sldId="278"/>
            <ac:picMk id="4" creationId="{1B814AA4-24D5-6E9E-9B36-3A22A67DC751}"/>
          </ac:picMkLst>
        </pc:picChg>
        <pc:picChg chg="add del mod ord">
          <ac:chgData name="ruma begum" userId="fe22954617e66504" providerId="LiveId" clId="{B165CD8A-650D-4EF7-A5A9-29B973BD3C72}" dt="2024-11-27T17:57:25.273" v="4126" actId="21"/>
          <ac:picMkLst>
            <pc:docMk/>
            <pc:sldMk cId="2918701198" sldId="278"/>
            <ac:picMk id="4" creationId="{2BADD692-247F-228C-F7C2-1AE3A3F0B6E4}"/>
          </ac:picMkLst>
        </pc:picChg>
        <pc:picChg chg="add del mod">
          <ac:chgData name="ruma begum" userId="fe22954617e66504" providerId="LiveId" clId="{B165CD8A-650D-4EF7-A5A9-29B973BD3C72}" dt="2024-11-27T02:06:14.422" v="3130" actId="478"/>
          <ac:picMkLst>
            <pc:docMk/>
            <pc:sldMk cId="2918701198" sldId="278"/>
            <ac:picMk id="5" creationId="{C2ADE7C1-46B4-4715-A891-2617E2613308}"/>
          </ac:picMkLst>
        </pc:picChg>
        <pc:picChg chg="add del mod">
          <ac:chgData name="ruma begum" userId="fe22954617e66504" providerId="LiveId" clId="{B165CD8A-650D-4EF7-A5A9-29B973BD3C72}" dt="2024-11-27T18:12:26.840" v="4414" actId="478"/>
          <ac:picMkLst>
            <pc:docMk/>
            <pc:sldMk cId="2918701198" sldId="278"/>
            <ac:picMk id="7" creationId="{722E9637-8818-B051-3D5B-DB2A60CE9E7D}"/>
          </ac:picMkLst>
        </pc:picChg>
        <pc:picChg chg="add mod ord">
          <ac:chgData name="ruma begum" userId="fe22954617e66504" providerId="LiveId" clId="{B165CD8A-650D-4EF7-A5A9-29B973BD3C72}" dt="2024-11-27T12:37:56.226" v="3558" actId="26606"/>
          <ac:picMkLst>
            <pc:docMk/>
            <pc:sldMk cId="2918701198" sldId="278"/>
            <ac:picMk id="8" creationId="{E9AA1D81-5513-E037-7DAD-04E998C6C4C1}"/>
          </ac:picMkLst>
        </pc:picChg>
        <pc:picChg chg="add mod ord">
          <ac:chgData name="ruma begum" userId="fe22954617e66504" providerId="LiveId" clId="{B165CD8A-650D-4EF7-A5A9-29B973BD3C72}" dt="2024-11-27T12:37:56.226" v="3558" actId="26606"/>
          <ac:picMkLst>
            <pc:docMk/>
            <pc:sldMk cId="2918701198" sldId="278"/>
            <ac:picMk id="9" creationId="{2D444C8A-0063-9260-7DBF-60355790036E}"/>
          </ac:picMkLst>
        </pc:picChg>
        <pc:picChg chg="add del mod ord">
          <ac:chgData name="ruma begum" userId="fe22954617e66504" providerId="LiveId" clId="{B165CD8A-650D-4EF7-A5A9-29B973BD3C72}" dt="2024-11-27T17:54:47.011" v="4118" actId="21"/>
          <ac:picMkLst>
            <pc:docMk/>
            <pc:sldMk cId="2918701198" sldId="278"/>
            <ac:picMk id="10" creationId="{F9639E4F-0212-5E91-42FF-8580DFD339EE}"/>
          </ac:picMkLst>
        </pc:picChg>
        <pc:picChg chg="add del mod">
          <ac:chgData name="ruma begum" userId="fe22954617e66504" providerId="LiveId" clId="{B165CD8A-650D-4EF7-A5A9-29B973BD3C72}" dt="2024-11-27T17:56:58.315" v="4119" actId="478"/>
          <ac:picMkLst>
            <pc:docMk/>
            <pc:sldMk cId="2918701198" sldId="278"/>
            <ac:picMk id="11" creationId="{31E67CF9-BB0B-64BD-AF3C-E721E4B68A25}"/>
          </ac:picMkLst>
        </pc:picChg>
        <pc:picChg chg="add mod ord">
          <ac:chgData name="ruma begum" userId="fe22954617e66504" providerId="LiveId" clId="{B165CD8A-650D-4EF7-A5A9-29B973BD3C72}" dt="2024-11-27T17:57:00.888" v="4120" actId="1076"/>
          <ac:picMkLst>
            <pc:docMk/>
            <pc:sldMk cId="2918701198" sldId="278"/>
            <ac:picMk id="12" creationId="{57D083A0-AAA7-814F-6EB4-AFAE50297D59}"/>
          </ac:picMkLst>
        </pc:picChg>
      </pc:sldChg>
      <pc:sldChg chg="addSp delSp modSp new mod setBg addAnim delDesignElem">
        <pc:chgData name="ruma begum" userId="fe22954617e66504" providerId="LiveId" clId="{B165CD8A-650D-4EF7-A5A9-29B973BD3C72}" dt="2024-12-02T21:10:41.512" v="6423" actId="2711"/>
        <pc:sldMkLst>
          <pc:docMk/>
          <pc:sldMk cId="2051633734" sldId="279"/>
        </pc:sldMkLst>
        <pc:spChg chg="mod">
          <ac:chgData name="ruma begum" userId="fe22954617e66504" providerId="LiveId" clId="{B165CD8A-650D-4EF7-A5A9-29B973BD3C72}" dt="2024-12-02T21:10:41.512" v="6423" actId="2711"/>
          <ac:spMkLst>
            <pc:docMk/>
            <pc:sldMk cId="2051633734" sldId="279"/>
            <ac:spMk id="2" creationId="{439811D6-2387-D78F-29C7-42FB5B867F4F}"/>
          </ac:spMkLst>
        </pc:spChg>
        <pc:spChg chg="add">
          <ac:chgData name="ruma begum" userId="fe22954617e66504" providerId="LiveId" clId="{B165CD8A-650D-4EF7-A5A9-29B973BD3C72}" dt="2024-11-27T12:49:58.296" v="3597"/>
          <ac:spMkLst>
            <pc:docMk/>
            <pc:sldMk cId="2051633734" sldId="279"/>
            <ac:spMk id="4" creationId="{594A9140-ED1C-EF5C-8746-421B61ED6F63}"/>
          </ac:spMkLst>
        </pc:spChg>
        <pc:spChg chg="add del">
          <ac:chgData name="ruma begum" userId="fe22954617e66504" providerId="LiveId" clId="{B165CD8A-650D-4EF7-A5A9-29B973BD3C72}" dt="2024-11-27T12:53:05.185" v="3625" actId="26606"/>
          <ac:spMkLst>
            <pc:docMk/>
            <pc:sldMk cId="2051633734" sldId="279"/>
            <ac:spMk id="10" creationId="{D4771268-CB57-404A-9271-370EB28F6090}"/>
          </ac:spMkLst>
        </pc:spChg>
        <pc:spChg chg="add del">
          <ac:chgData name="ruma begum" userId="fe22954617e66504" providerId="LiveId" clId="{B165CD8A-650D-4EF7-A5A9-29B973BD3C72}" dt="2024-11-27T13:02:15.399" v="3648" actId="26606"/>
          <ac:spMkLst>
            <pc:docMk/>
            <pc:sldMk cId="2051633734" sldId="279"/>
            <ac:spMk id="15" creationId="{D4771268-CB57-404A-9271-370EB28F6090}"/>
          </ac:spMkLst>
        </pc:spChg>
        <pc:spChg chg="add del">
          <ac:chgData name="ruma begum" userId="fe22954617e66504" providerId="LiveId" clId="{B165CD8A-650D-4EF7-A5A9-29B973BD3C72}" dt="2024-11-27T13:02:08.757" v="3644" actId="26606"/>
          <ac:spMkLst>
            <pc:docMk/>
            <pc:sldMk cId="2051633734" sldId="279"/>
            <ac:spMk id="20" creationId="{D4771268-CB57-404A-9271-370EB28F6090}"/>
          </ac:spMkLst>
        </pc:spChg>
        <pc:spChg chg="add del">
          <ac:chgData name="ruma begum" userId="fe22954617e66504" providerId="LiveId" clId="{B165CD8A-650D-4EF7-A5A9-29B973BD3C72}" dt="2024-11-27T13:02:15.384" v="3647" actId="26606"/>
          <ac:spMkLst>
            <pc:docMk/>
            <pc:sldMk cId="2051633734" sldId="279"/>
            <ac:spMk id="26" creationId="{47942995-B07F-4636-9A06-C6A104B260A8}"/>
          </ac:spMkLst>
        </pc:spChg>
        <pc:spChg chg="add del">
          <ac:chgData name="ruma begum" userId="fe22954617e66504" providerId="LiveId" clId="{B165CD8A-650D-4EF7-A5A9-29B973BD3C72}" dt="2024-11-27T13:02:15.384" v="3647" actId="26606"/>
          <ac:spMkLst>
            <pc:docMk/>
            <pc:sldMk cId="2051633734" sldId="279"/>
            <ac:spMk id="27" creationId="{B81933D1-5615-42C7-9C0B-4EB7105CCE2D}"/>
          </ac:spMkLst>
        </pc:spChg>
        <pc:spChg chg="add del">
          <ac:chgData name="ruma begum" userId="fe22954617e66504" providerId="LiveId" clId="{B165CD8A-650D-4EF7-A5A9-29B973BD3C72}" dt="2024-11-27T13:02:15.384" v="3647" actId="26606"/>
          <ac:spMkLst>
            <pc:docMk/>
            <pc:sldMk cId="2051633734" sldId="279"/>
            <ac:spMk id="29" creationId="{19C9EAEA-39D0-4B0E-A0EB-51E7B26740B1}"/>
          </ac:spMkLst>
        </pc:spChg>
        <pc:spChg chg="add del">
          <ac:chgData name="ruma begum" userId="fe22954617e66504" providerId="LiveId" clId="{B165CD8A-650D-4EF7-A5A9-29B973BD3C72}" dt="2024-11-27T13:04:02.851" v="3663" actId="26606"/>
          <ac:spMkLst>
            <pc:docMk/>
            <pc:sldMk cId="2051633734" sldId="279"/>
            <ac:spMk id="31" creationId="{D4771268-CB57-404A-9271-370EB28F6090}"/>
          </ac:spMkLst>
        </pc:spChg>
        <pc:spChg chg="add del">
          <ac:chgData name="ruma begum" userId="fe22954617e66504" providerId="LiveId" clId="{B165CD8A-650D-4EF7-A5A9-29B973BD3C72}" dt="2024-11-27T13:03:51.542" v="3660" actId="26606"/>
          <ac:spMkLst>
            <pc:docMk/>
            <pc:sldMk cId="2051633734" sldId="279"/>
            <ac:spMk id="36" creationId="{D4771268-CB57-404A-9271-370EB28F6090}"/>
          </ac:spMkLst>
        </pc:spChg>
        <pc:spChg chg="add del">
          <ac:chgData name="ruma begum" userId="fe22954617e66504" providerId="LiveId" clId="{B165CD8A-650D-4EF7-A5A9-29B973BD3C72}" dt="2024-11-27T13:04:02.841" v="3662" actId="26606"/>
          <ac:spMkLst>
            <pc:docMk/>
            <pc:sldMk cId="2051633734" sldId="279"/>
            <ac:spMk id="38" creationId="{52FFAF72-6204-4676-9C6F-9A4CC4D91805}"/>
          </ac:spMkLst>
        </pc:spChg>
        <pc:spChg chg="add del">
          <ac:chgData name="ruma begum" userId="fe22954617e66504" providerId="LiveId" clId="{B165CD8A-650D-4EF7-A5A9-29B973BD3C72}" dt="2024-11-27T13:04:02.841" v="3662" actId="26606"/>
          <ac:spMkLst>
            <pc:docMk/>
            <pc:sldMk cId="2051633734" sldId="279"/>
            <ac:spMk id="39" creationId="{B7BD7FCF-A254-4A97-A15C-319B67622677}"/>
          </ac:spMkLst>
        </pc:spChg>
        <pc:spChg chg="add del">
          <ac:chgData name="ruma begum" userId="fe22954617e66504" providerId="LiveId" clId="{B165CD8A-650D-4EF7-A5A9-29B973BD3C72}" dt="2024-11-27T13:05:21.288" v="3684" actId="26606"/>
          <ac:spMkLst>
            <pc:docMk/>
            <pc:sldMk cId="2051633734" sldId="279"/>
            <ac:spMk id="41" creationId="{9389D3E0-BA02-41D3-B2AC-8FD6AA893902}"/>
          </ac:spMkLst>
        </pc:spChg>
        <pc:spChg chg="add del">
          <ac:chgData name="ruma begum" userId="fe22954617e66504" providerId="LiveId" clId="{B165CD8A-650D-4EF7-A5A9-29B973BD3C72}" dt="2024-11-27T13:05:21.288" v="3683" actId="26606"/>
          <ac:spMkLst>
            <pc:docMk/>
            <pc:sldMk cId="2051633734" sldId="279"/>
            <ac:spMk id="46" creationId="{D4771268-CB57-404A-9271-370EB28F6090}"/>
          </ac:spMkLst>
        </pc:spChg>
        <pc:spChg chg="add del">
          <ac:chgData name="ruma begum" userId="fe22954617e66504" providerId="LiveId" clId="{B165CD8A-650D-4EF7-A5A9-29B973BD3C72}" dt="2024-11-27T13:13:50.115" v="3791"/>
          <ac:spMkLst>
            <pc:docMk/>
            <pc:sldMk cId="2051633734" sldId="279"/>
            <ac:spMk id="48" creationId="{9389D3E0-BA02-41D3-B2AC-8FD6AA893902}"/>
          </ac:spMkLst>
        </pc:spChg>
        <pc:grpChg chg="add del">
          <ac:chgData name="ruma begum" userId="fe22954617e66504" providerId="LiveId" clId="{B165CD8A-650D-4EF7-A5A9-29B973BD3C72}" dt="2024-11-27T13:02:15.384" v="3647" actId="26606"/>
          <ac:grpSpMkLst>
            <pc:docMk/>
            <pc:sldMk cId="2051633734" sldId="279"/>
            <ac:grpSpMk id="22" creationId="{032D8612-31EB-44CF-A1D0-14FD4C705424}"/>
          </ac:grpSpMkLst>
        </pc:grpChg>
        <pc:picChg chg="add mod">
          <ac:chgData name="ruma begum" userId="fe22954617e66504" providerId="LiveId" clId="{B165CD8A-650D-4EF7-A5A9-29B973BD3C72}" dt="2024-12-02T21:06:37.877" v="6333" actId="14100"/>
          <ac:picMkLst>
            <pc:docMk/>
            <pc:sldMk cId="2051633734" sldId="279"/>
            <ac:picMk id="3" creationId="{44ADE837-0A60-4F19-8802-9579BCE83AC4}"/>
          </ac:picMkLst>
        </pc:picChg>
        <pc:picChg chg="add del mod">
          <ac:chgData name="ruma begum" userId="fe22954617e66504" providerId="LiveId" clId="{B165CD8A-650D-4EF7-A5A9-29B973BD3C72}" dt="2024-11-27T12:49:55.976" v="3596" actId="478"/>
          <ac:picMkLst>
            <pc:docMk/>
            <pc:sldMk cId="2051633734" sldId="279"/>
            <ac:picMk id="3" creationId="{E00118E3-EE9E-3A3A-A13C-3EE88C31F22E}"/>
          </ac:picMkLst>
        </pc:picChg>
        <pc:picChg chg="add del mod">
          <ac:chgData name="ruma begum" userId="fe22954617e66504" providerId="LiveId" clId="{B165CD8A-650D-4EF7-A5A9-29B973BD3C72}" dt="2024-11-27T13:06:15.975" v="3689" actId="21"/>
          <ac:picMkLst>
            <pc:docMk/>
            <pc:sldMk cId="2051633734" sldId="279"/>
            <ac:picMk id="5" creationId="{01B3A43A-C1A8-741E-F4D1-4AB03AEE757D}"/>
          </ac:picMkLst>
        </pc:picChg>
        <pc:picChg chg="add del mod">
          <ac:chgData name="ruma begum" userId="fe22954617e66504" providerId="LiveId" clId="{B165CD8A-650D-4EF7-A5A9-29B973BD3C72}" dt="2024-12-02T15:15:38.821" v="5300" actId="478"/>
          <ac:picMkLst>
            <pc:docMk/>
            <pc:sldMk cId="2051633734" sldId="279"/>
            <ac:picMk id="6" creationId="{254C8286-09BE-78F1-A895-1F3071B9EA36}"/>
          </ac:picMkLst>
        </pc:picChg>
      </pc:sldChg>
      <pc:sldChg chg="addSp delSp modSp new del mod setBg">
        <pc:chgData name="ruma begum" userId="fe22954617e66504" providerId="LiveId" clId="{B165CD8A-650D-4EF7-A5A9-29B973BD3C72}" dt="2024-11-27T19:11:31.857" v="4514" actId="2696"/>
        <pc:sldMkLst>
          <pc:docMk/>
          <pc:sldMk cId="2850739151" sldId="280"/>
        </pc:sldMkLst>
        <pc:spChg chg="add del mod">
          <ac:chgData name="ruma begum" userId="fe22954617e66504" providerId="LiveId" clId="{B165CD8A-650D-4EF7-A5A9-29B973BD3C72}" dt="2024-11-27T17:15:05.306" v="3843" actId="478"/>
          <ac:spMkLst>
            <pc:docMk/>
            <pc:sldMk cId="2850739151" sldId="280"/>
            <ac:spMk id="2" creationId="{C606AC5E-B60F-1D26-65B1-FDF9148FA976}"/>
          </ac:spMkLst>
        </pc:spChg>
        <pc:spChg chg="add mod">
          <ac:chgData name="ruma begum" userId="fe22954617e66504" providerId="LiveId" clId="{B165CD8A-650D-4EF7-A5A9-29B973BD3C72}" dt="2024-11-27T17:29:38.068" v="3955" actId="1076"/>
          <ac:spMkLst>
            <pc:docMk/>
            <pc:sldMk cId="2850739151" sldId="280"/>
            <ac:spMk id="8" creationId="{9B6180C0-B9EF-31D2-7F4A-89A6CE7599DD}"/>
          </ac:spMkLst>
        </pc:spChg>
        <pc:spChg chg="add del mod">
          <ac:chgData name="ruma begum" userId="fe22954617e66504" providerId="LiveId" clId="{B165CD8A-650D-4EF7-A5A9-29B973BD3C72}" dt="2024-11-27T17:27:24.483" v="3930"/>
          <ac:spMkLst>
            <pc:docMk/>
            <pc:sldMk cId="2850739151" sldId="280"/>
            <ac:spMk id="9" creationId="{4CCA1ACE-8C6E-7663-DE9D-ACD26C4C71F6}"/>
          </ac:spMkLst>
        </pc:spChg>
        <pc:spChg chg="add mod">
          <ac:chgData name="ruma begum" userId="fe22954617e66504" providerId="LiveId" clId="{B165CD8A-650D-4EF7-A5A9-29B973BD3C72}" dt="2024-11-27T17:29:00.613" v="3945" actId="339"/>
          <ac:spMkLst>
            <pc:docMk/>
            <pc:sldMk cId="2850739151" sldId="280"/>
            <ac:spMk id="10" creationId="{BD81E194-D801-B90A-237F-4249E2383BFA}"/>
          </ac:spMkLst>
        </pc:spChg>
        <pc:spChg chg="add del">
          <ac:chgData name="ruma begum" userId="fe22954617e66504" providerId="LiveId" clId="{B165CD8A-650D-4EF7-A5A9-29B973BD3C72}" dt="2024-11-27T17:14:16.997" v="3836" actId="26606"/>
          <ac:spMkLst>
            <pc:docMk/>
            <pc:sldMk cId="2850739151" sldId="280"/>
            <ac:spMk id="12" creationId="{5DCB5928-DC7D-4612-9922-441966E15627}"/>
          </ac:spMkLst>
        </pc:spChg>
        <pc:spChg chg="add del">
          <ac:chgData name="ruma begum" userId="fe22954617e66504" providerId="LiveId" clId="{B165CD8A-650D-4EF7-A5A9-29B973BD3C72}" dt="2024-11-27T17:14:16.997" v="3836" actId="26606"/>
          <ac:spMkLst>
            <pc:docMk/>
            <pc:sldMk cId="2850739151" sldId="280"/>
            <ac:spMk id="14" creationId="{682C1161-1736-45EC-99B7-33F3CAE9D517}"/>
          </ac:spMkLst>
        </pc:spChg>
        <pc:spChg chg="add del">
          <ac:chgData name="ruma begum" userId="fe22954617e66504" providerId="LiveId" clId="{B165CD8A-650D-4EF7-A5A9-29B973BD3C72}" dt="2024-11-27T17:14:16.997" v="3836" actId="26606"/>
          <ac:spMkLst>
            <pc:docMk/>
            <pc:sldMk cId="2850739151" sldId="280"/>
            <ac:spMk id="16" creationId="{84D4DDB8-B68F-45B0-9F62-C4279996F672}"/>
          </ac:spMkLst>
        </pc:spChg>
        <pc:spChg chg="add del">
          <ac:chgData name="ruma begum" userId="fe22954617e66504" providerId="LiveId" clId="{B165CD8A-650D-4EF7-A5A9-29B973BD3C72}" dt="2024-11-27T17:14:16.997" v="3836" actId="26606"/>
          <ac:spMkLst>
            <pc:docMk/>
            <pc:sldMk cId="2850739151" sldId="280"/>
            <ac:spMk id="18" creationId="{AF2F604E-43BE-4DC3-B983-E071523364F8}"/>
          </ac:spMkLst>
        </pc:spChg>
        <pc:spChg chg="add del">
          <ac:chgData name="ruma begum" userId="fe22954617e66504" providerId="LiveId" clId="{B165CD8A-650D-4EF7-A5A9-29B973BD3C72}" dt="2024-11-27T17:14:16.997" v="3836" actId="26606"/>
          <ac:spMkLst>
            <pc:docMk/>
            <pc:sldMk cId="2850739151" sldId="280"/>
            <ac:spMk id="20" creationId="{08C9B587-E65E-4B52-B37C-ABEBB6E87928}"/>
          </ac:spMkLst>
        </pc:spChg>
        <pc:graphicFrameChg chg="add del mod">
          <ac:chgData name="ruma begum" userId="fe22954617e66504" providerId="LiveId" clId="{B165CD8A-650D-4EF7-A5A9-29B973BD3C72}" dt="2024-11-27T17:13:15.295" v="3815" actId="478"/>
          <ac:graphicFrameMkLst>
            <pc:docMk/>
            <pc:sldMk cId="2850739151" sldId="280"/>
            <ac:graphicFrameMk id="5" creationId="{9B0C6D19-5450-A2DA-FF62-1BCA11FEE1FF}"/>
          </ac:graphicFrameMkLst>
        </pc:graphicFrameChg>
        <pc:graphicFrameChg chg="add mod">
          <ac:chgData name="ruma begum" userId="fe22954617e66504" providerId="LiveId" clId="{B165CD8A-650D-4EF7-A5A9-29B973BD3C72}" dt="2024-11-27T17:13:20.214" v="3817"/>
          <ac:graphicFrameMkLst>
            <pc:docMk/>
            <pc:sldMk cId="2850739151" sldId="280"/>
            <ac:graphicFrameMk id="6" creationId="{8415BDF3-1671-5875-1019-3C3EB925F4F7}"/>
          </ac:graphicFrameMkLst>
        </pc:graphicFrameChg>
        <pc:picChg chg="add del mod">
          <ac:chgData name="ruma begum" userId="fe22954617e66504" providerId="LiveId" clId="{B165CD8A-650D-4EF7-A5A9-29B973BD3C72}" dt="2024-11-27T17:12:49.041" v="3808" actId="478"/>
          <ac:picMkLst>
            <pc:docMk/>
            <pc:sldMk cId="2850739151" sldId="280"/>
            <ac:picMk id="3" creationId="{87E38EA6-87D7-2AF0-9777-262BF5035E15}"/>
          </ac:picMkLst>
        </pc:picChg>
        <pc:picChg chg="add del mod">
          <ac:chgData name="ruma begum" userId="fe22954617e66504" providerId="LiveId" clId="{B165CD8A-650D-4EF7-A5A9-29B973BD3C72}" dt="2024-11-27T17:28:11.545" v="3938" actId="478"/>
          <ac:picMkLst>
            <pc:docMk/>
            <pc:sldMk cId="2850739151" sldId="280"/>
            <ac:picMk id="4" creationId="{4442105B-2B31-F0ED-9A1E-B3415DC8F2D2}"/>
          </ac:picMkLst>
        </pc:picChg>
        <pc:picChg chg="add mod">
          <ac:chgData name="ruma begum" userId="fe22954617e66504" providerId="LiveId" clId="{B165CD8A-650D-4EF7-A5A9-29B973BD3C72}" dt="2024-11-27T17:14:16.997" v="3836" actId="26606"/>
          <ac:picMkLst>
            <pc:docMk/>
            <pc:sldMk cId="2850739151" sldId="280"/>
            <ac:picMk id="7" creationId="{E0B5EC09-F7AE-F00B-1210-873AAE0009FC}"/>
          </ac:picMkLst>
        </pc:picChg>
        <pc:picChg chg="add mod">
          <ac:chgData name="ruma begum" userId="fe22954617e66504" providerId="LiveId" clId="{B165CD8A-650D-4EF7-A5A9-29B973BD3C72}" dt="2024-11-27T17:29:47.013" v="3957" actId="1076"/>
          <ac:picMkLst>
            <pc:docMk/>
            <pc:sldMk cId="2850739151" sldId="280"/>
            <ac:picMk id="11" creationId="{C5C2B16E-0125-5183-36D4-051B3FE7CB03}"/>
          </ac:picMkLst>
        </pc:picChg>
      </pc:sldChg>
      <pc:sldChg chg="addSp delSp modSp new mod setBg">
        <pc:chgData name="ruma begum" userId="fe22954617e66504" providerId="LiveId" clId="{B165CD8A-650D-4EF7-A5A9-29B973BD3C72}" dt="2024-12-02T23:40:37.909" v="7460" actId="1076"/>
        <pc:sldMkLst>
          <pc:docMk/>
          <pc:sldMk cId="1285208103" sldId="281"/>
        </pc:sldMkLst>
        <pc:spChg chg="mod">
          <ac:chgData name="ruma begum" userId="fe22954617e66504" providerId="LiveId" clId="{B165CD8A-650D-4EF7-A5A9-29B973BD3C72}" dt="2024-12-02T23:40:37.909" v="7460" actId="1076"/>
          <ac:spMkLst>
            <pc:docMk/>
            <pc:sldMk cId="1285208103" sldId="281"/>
            <ac:spMk id="2" creationId="{50C39B4A-9DE6-AA79-3264-9653E7C40F95}"/>
          </ac:spMkLst>
        </pc:spChg>
        <pc:spChg chg="add mod">
          <ac:chgData name="ruma begum" userId="fe22954617e66504" providerId="LiveId" clId="{B165CD8A-650D-4EF7-A5A9-29B973BD3C72}" dt="2024-12-02T22:18:17.614" v="7023" actId="20577"/>
          <ac:spMkLst>
            <pc:docMk/>
            <pc:sldMk cId="1285208103" sldId="281"/>
            <ac:spMk id="4" creationId="{C5951B75-C2AF-DD77-39AB-B1D4DB177B30}"/>
          </ac:spMkLst>
        </pc:spChg>
        <pc:spChg chg="add del mod">
          <ac:chgData name="ruma begum" userId="fe22954617e66504" providerId="LiveId" clId="{B165CD8A-650D-4EF7-A5A9-29B973BD3C72}" dt="2024-12-02T21:44:51.581" v="6609" actId="478"/>
          <ac:spMkLst>
            <pc:docMk/>
            <pc:sldMk cId="1285208103" sldId="281"/>
            <ac:spMk id="5" creationId="{65C8315A-B175-716E-F99B-3EB6D2A670FA}"/>
          </ac:spMkLst>
        </pc:spChg>
        <pc:spChg chg="add del mod">
          <ac:chgData name="ruma begum" userId="fe22954617e66504" providerId="LiveId" clId="{B165CD8A-650D-4EF7-A5A9-29B973BD3C72}" dt="2024-12-02T21:54:47.050" v="6671" actId="21"/>
          <ac:spMkLst>
            <pc:docMk/>
            <pc:sldMk cId="1285208103" sldId="281"/>
            <ac:spMk id="6" creationId="{DE19E383-DF05-BD41-2E7F-98C830615EFB}"/>
          </ac:spMkLst>
        </pc:spChg>
        <pc:spChg chg="add del mod">
          <ac:chgData name="ruma begum" userId="fe22954617e66504" providerId="LiveId" clId="{B165CD8A-650D-4EF7-A5A9-29B973BD3C72}" dt="2024-12-02T21:29:25.194" v="6519" actId="478"/>
          <ac:spMkLst>
            <pc:docMk/>
            <pc:sldMk cId="1285208103" sldId="281"/>
            <ac:spMk id="7" creationId="{9B2D2EC2-329A-FD62-C653-5A6D5FAE4348}"/>
          </ac:spMkLst>
        </pc:spChg>
        <pc:spChg chg="add del">
          <ac:chgData name="ruma begum" userId="fe22954617e66504" providerId="LiveId" clId="{B165CD8A-650D-4EF7-A5A9-29B973BD3C72}" dt="2024-11-27T17:36:31.304" v="4023" actId="26606"/>
          <ac:spMkLst>
            <pc:docMk/>
            <pc:sldMk cId="1285208103" sldId="281"/>
            <ac:spMk id="11" creationId="{327D73B4-9F5C-4A64-A179-51B9500CB8B5}"/>
          </ac:spMkLst>
        </pc:spChg>
        <pc:spChg chg="add del">
          <ac:chgData name="ruma begum" userId="fe22954617e66504" providerId="LiveId" clId="{B165CD8A-650D-4EF7-A5A9-29B973BD3C72}" dt="2024-11-27T17:36:31.304" v="4023" actId="26606"/>
          <ac:spMkLst>
            <pc:docMk/>
            <pc:sldMk cId="1285208103" sldId="281"/>
            <ac:spMk id="13" creationId="{C1F06963-6374-4B48-844F-071A9BAAAE02}"/>
          </ac:spMkLst>
        </pc:spChg>
        <pc:spChg chg="add del">
          <ac:chgData name="ruma begum" userId="fe22954617e66504" providerId="LiveId" clId="{B165CD8A-650D-4EF7-A5A9-29B973BD3C72}" dt="2024-11-27T17:36:31.304" v="4023" actId="26606"/>
          <ac:spMkLst>
            <pc:docMk/>
            <pc:sldMk cId="1285208103" sldId="281"/>
            <ac:spMk id="15" creationId="{6CB927A4-E432-4310-9CD5-E89FF5063179}"/>
          </ac:spMkLst>
        </pc:spChg>
        <pc:spChg chg="add del">
          <ac:chgData name="ruma begum" userId="fe22954617e66504" providerId="LiveId" clId="{B165CD8A-650D-4EF7-A5A9-29B973BD3C72}" dt="2024-11-27T17:36:31.304" v="4023" actId="26606"/>
          <ac:spMkLst>
            <pc:docMk/>
            <pc:sldMk cId="1285208103" sldId="281"/>
            <ac:spMk id="17" creationId="{1453BF6C-B012-48B7-B4E8-6D7AC7C27D02}"/>
          </ac:spMkLst>
        </pc:spChg>
        <pc:spChg chg="add del">
          <ac:chgData name="ruma begum" userId="fe22954617e66504" providerId="LiveId" clId="{B165CD8A-650D-4EF7-A5A9-29B973BD3C72}" dt="2024-11-27T17:36:31.304" v="4023" actId="26606"/>
          <ac:spMkLst>
            <pc:docMk/>
            <pc:sldMk cId="1285208103" sldId="281"/>
            <ac:spMk id="19" creationId="{E3020543-B24B-4EC4-8FFC-8DD88EEA91A8}"/>
          </ac:spMkLst>
        </pc:spChg>
        <pc:cxnChg chg="add del">
          <ac:chgData name="ruma begum" userId="fe22954617e66504" providerId="LiveId" clId="{B165CD8A-650D-4EF7-A5A9-29B973BD3C72}" dt="2024-11-27T17:36:31.304" v="4023" actId="26606"/>
          <ac:cxnSpMkLst>
            <pc:docMk/>
            <pc:sldMk cId="1285208103" sldId="281"/>
            <ac:cxnSpMk id="21" creationId="{C49DA8F6-BCC1-4447-B54C-57856834B94B}"/>
          </ac:cxnSpMkLst>
        </pc:cxnChg>
      </pc:sldChg>
      <pc:sldChg chg="addSp delSp modSp new del mod setBg">
        <pc:chgData name="ruma begum" userId="fe22954617e66504" providerId="LiveId" clId="{B165CD8A-650D-4EF7-A5A9-29B973BD3C72}" dt="2024-11-27T18:16:01.687" v="4416" actId="47"/>
        <pc:sldMkLst>
          <pc:docMk/>
          <pc:sldMk cId="2703483531" sldId="282"/>
        </pc:sldMkLst>
        <pc:spChg chg="del">
          <ac:chgData name="ruma begum" userId="fe22954617e66504" providerId="LiveId" clId="{B165CD8A-650D-4EF7-A5A9-29B973BD3C72}" dt="2024-11-27T17:57:39.199" v="4129" actId="26606"/>
          <ac:spMkLst>
            <pc:docMk/>
            <pc:sldMk cId="2703483531" sldId="282"/>
            <ac:spMk id="2" creationId="{AD9A94EE-A060-6A0E-B746-6C86971652DA}"/>
          </ac:spMkLst>
        </pc:spChg>
        <pc:spChg chg="del">
          <ac:chgData name="ruma begum" userId="fe22954617e66504" providerId="LiveId" clId="{B165CD8A-650D-4EF7-A5A9-29B973BD3C72}" dt="2024-11-27T17:57:34.817" v="4128"/>
          <ac:spMkLst>
            <pc:docMk/>
            <pc:sldMk cId="2703483531" sldId="282"/>
            <ac:spMk id="3" creationId="{1325818A-3E28-CE14-B31F-147503F36D5D}"/>
          </ac:spMkLst>
        </pc:spChg>
        <pc:spChg chg="add">
          <ac:chgData name="ruma begum" userId="fe22954617e66504" providerId="LiveId" clId="{B165CD8A-650D-4EF7-A5A9-29B973BD3C72}" dt="2024-11-27T17:57:39.199" v="4129" actId="26606"/>
          <ac:spMkLst>
            <pc:docMk/>
            <pc:sldMk cId="2703483531" sldId="282"/>
            <ac:spMk id="9" creationId="{42A4FC2C-047E-45A5-965D-8E1E3BF09BC6}"/>
          </ac:spMkLst>
        </pc:spChg>
        <pc:picChg chg="add mod">
          <ac:chgData name="ruma begum" userId="fe22954617e66504" providerId="LiveId" clId="{B165CD8A-650D-4EF7-A5A9-29B973BD3C72}" dt="2024-11-27T17:58:39.880" v="4132" actId="1076"/>
          <ac:picMkLst>
            <pc:docMk/>
            <pc:sldMk cId="2703483531" sldId="282"/>
            <ac:picMk id="4" creationId="{57D05BF2-CBAF-60F2-F394-A5BD0D5892EA}"/>
          </ac:picMkLst>
        </pc:picChg>
      </pc:sldChg>
      <pc:sldChg chg="addSp delSp modSp new mod setBg delDesignElem">
        <pc:chgData name="ruma begum" userId="fe22954617e66504" providerId="LiveId" clId="{B165CD8A-650D-4EF7-A5A9-29B973BD3C72}" dt="2024-12-02T21:09:18.198" v="6413" actId="113"/>
        <pc:sldMkLst>
          <pc:docMk/>
          <pc:sldMk cId="3886204355" sldId="283"/>
        </pc:sldMkLst>
        <pc:spChg chg="mod">
          <ac:chgData name="ruma begum" userId="fe22954617e66504" providerId="LiveId" clId="{B165CD8A-650D-4EF7-A5A9-29B973BD3C72}" dt="2024-12-02T21:09:18.198" v="6413" actId="113"/>
          <ac:spMkLst>
            <pc:docMk/>
            <pc:sldMk cId="3886204355" sldId="283"/>
            <ac:spMk id="2" creationId="{F8904242-3F08-1270-E70C-45F3857E179D}"/>
          </ac:spMkLst>
        </pc:spChg>
        <pc:spChg chg="add mod">
          <ac:chgData name="ruma begum" userId="fe22954617e66504" providerId="LiveId" clId="{B165CD8A-650D-4EF7-A5A9-29B973BD3C72}" dt="2024-12-02T21:06:28.498" v="6332" actId="20577"/>
          <ac:spMkLst>
            <pc:docMk/>
            <pc:sldMk cId="3886204355" sldId="283"/>
            <ac:spMk id="3" creationId="{3CB0DD47-1D07-55FA-9D26-2CADB2897FC7}"/>
          </ac:spMkLst>
        </pc:spChg>
        <pc:spChg chg="del">
          <ac:chgData name="ruma begum" userId="fe22954617e66504" providerId="LiveId" clId="{B165CD8A-650D-4EF7-A5A9-29B973BD3C72}" dt="2024-11-27T18:01:13.862" v="4137"/>
          <ac:spMkLst>
            <pc:docMk/>
            <pc:sldMk cId="3886204355" sldId="283"/>
            <ac:spMk id="3" creationId="{E824F531-4574-2167-5F7C-31C500CC4588}"/>
          </ac:spMkLst>
        </pc:spChg>
        <pc:spChg chg="add del mod">
          <ac:chgData name="ruma begum" userId="fe22954617e66504" providerId="LiveId" clId="{B165CD8A-650D-4EF7-A5A9-29B973BD3C72}" dt="2024-12-02T15:08:10.154" v="5155" actId="478"/>
          <ac:spMkLst>
            <pc:docMk/>
            <pc:sldMk cId="3886204355" sldId="283"/>
            <ac:spMk id="5" creationId="{E5CA6360-7666-C462-A008-F3EFEB4AE00E}"/>
          </ac:spMkLst>
        </pc:spChg>
        <pc:spChg chg="add del">
          <ac:chgData name="ruma begum" userId="fe22954617e66504" providerId="LiveId" clId="{B165CD8A-650D-4EF7-A5A9-29B973BD3C72}" dt="2024-11-27T18:04:06.930" v="4149" actId="22"/>
          <ac:spMkLst>
            <pc:docMk/>
            <pc:sldMk cId="3886204355" sldId="283"/>
            <ac:spMk id="6" creationId="{C8D18B04-6838-C14F-D539-428608D1FEAC}"/>
          </ac:spMkLst>
        </pc:spChg>
        <pc:spChg chg="add del">
          <ac:chgData name="ruma begum" userId="fe22954617e66504" providerId="LiveId" clId="{B165CD8A-650D-4EF7-A5A9-29B973BD3C72}" dt="2024-12-02T14:38:29.112" v="4722"/>
          <ac:spMkLst>
            <pc:docMk/>
            <pc:sldMk cId="3886204355" sldId="283"/>
            <ac:spMk id="9" creationId="{A8384FB5-9ADC-4DDC-881B-597D56F5B15D}"/>
          </ac:spMkLst>
        </pc:spChg>
        <pc:spChg chg="add del">
          <ac:chgData name="ruma begum" userId="fe22954617e66504" providerId="LiveId" clId="{B165CD8A-650D-4EF7-A5A9-29B973BD3C72}" dt="2024-12-02T14:38:29.112" v="4722"/>
          <ac:spMkLst>
            <pc:docMk/>
            <pc:sldMk cId="3886204355" sldId="283"/>
            <ac:spMk id="11" creationId="{91E5A9A7-95C6-4F4F-B00E-C82E07FE62EF}"/>
          </ac:spMkLst>
        </pc:spChg>
        <pc:spChg chg="add del">
          <ac:chgData name="ruma begum" userId="fe22954617e66504" providerId="LiveId" clId="{B165CD8A-650D-4EF7-A5A9-29B973BD3C72}" dt="2024-12-02T14:38:29.112" v="4722"/>
          <ac:spMkLst>
            <pc:docMk/>
            <pc:sldMk cId="3886204355" sldId="283"/>
            <ac:spMk id="13" creationId="{D07DD2DE-F619-49DD-B5E7-03A290FF4ED1}"/>
          </ac:spMkLst>
        </pc:spChg>
        <pc:spChg chg="add del">
          <ac:chgData name="ruma begum" userId="fe22954617e66504" providerId="LiveId" clId="{B165CD8A-650D-4EF7-A5A9-29B973BD3C72}" dt="2024-12-02T14:38:29.112" v="4722"/>
          <ac:spMkLst>
            <pc:docMk/>
            <pc:sldMk cId="3886204355" sldId="283"/>
            <ac:spMk id="15" creationId="{85149191-5F60-4A28-AAFF-039F96B0F3EC}"/>
          </ac:spMkLst>
        </pc:spChg>
        <pc:spChg chg="add del">
          <ac:chgData name="ruma begum" userId="fe22954617e66504" providerId="LiveId" clId="{B165CD8A-650D-4EF7-A5A9-29B973BD3C72}" dt="2024-12-02T14:38:29.112" v="4722"/>
          <ac:spMkLst>
            <pc:docMk/>
            <pc:sldMk cId="3886204355" sldId="283"/>
            <ac:spMk id="17" creationId="{F8260ED5-17F7-4158-B241-D51DD4CF1B7E}"/>
          </ac:spMkLst>
        </pc:spChg>
        <pc:picChg chg="add mod">
          <ac:chgData name="ruma begum" userId="fe22954617e66504" providerId="LiveId" clId="{B165CD8A-650D-4EF7-A5A9-29B973BD3C72}" dt="2024-12-02T21:05:23.236" v="6314" actId="14100"/>
          <ac:picMkLst>
            <pc:docMk/>
            <pc:sldMk cId="3886204355" sldId="283"/>
            <ac:picMk id="4" creationId="{B0CF1C08-F395-603E-BE10-E18B9A329A8B}"/>
          </ac:picMkLst>
        </pc:picChg>
      </pc:sldChg>
      <pc:sldChg chg="addSp modSp new mod">
        <pc:chgData name="ruma begum" userId="fe22954617e66504" providerId="LiveId" clId="{B165CD8A-650D-4EF7-A5A9-29B973BD3C72}" dt="2024-12-02T23:40:27.351" v="7458" actId="20577"/>
        <pc:sldMkLst>
          <pc:docMk/>
          <pc:sldMk cId="245502791" sldId="284"/>
        </pc:sldMkLst>
        <pc:spChg chg="mod">
          <ac:chgData name="ruma begum" userId="fe22954617e66504" providerId="LiveId" clId="{B165CD8A-650D-4EF7-A5A9-29B973BD3C72}" dt="2024-12-02T23:38:07.480" v="7431" actId="20577"/>
          <ac:spMkLst>
            <pc:docMk/>
            <pc:sldMk cId="245502791" sldId="284"/>
            <ac:spMk id="2" creationId="{A7556017-336D-F758-6AB0-BCFE19CB80F5}"/>
          </ac:spMkLst>
        </pc:spChg>
        <pc:spChg chg="add mod">
          <ac:chgData name="ruma begum" userId="fe22954617e66504" providerId="LiveId" clId="{B165CD8A-650D-4EF7-A5A9-29B973BD3C72}" dt="2024-12-02T23:39:41.471" v="7450" actId="255"/>
          <ac:spMkLst>
            <pc:docMk/>
            <pc:sldMk cId="245502791" sldId="284"/>
            <ac:spMk id="3" creationId="{E4DB146F-CC40-8C0E-4F43-3CE5C7878DC9}"/>
          </ac:spMkLst>
        </pc:spChg>
        <pc:spChg chg="add mod">
          <ac:chgData name="ruma begum" userId="fe22954617e66504" providerId="LiveId" clId="{B165CD8A-650D-4EF7-A5A9-29B973BD3C72}" dt="2024-12-02T23:40:27.351" v="7458" actId="20577"/>
          <ac:spMkLst>
            <pc:docMk/>
            <pc:sldMk cId="245502791" sldId="284"/>
            <ac:spMk id="4" creationId="{D02F13F9-3709-80A1-AF09-873956CDB4B1}"/>
          </ac:spMkLst>
        </pc:spChg>
      </pc:sldChg>
      <pc:sldChg chg="addSp delSp modSp new del mod">
        <pc:chgData name="ruma begum" userId="fe22954617e66504" providerId="LiveId" clId="{B165CD8A-650D-4EF7-A5A9-29B973BD3C72}" dt="2024-12-02T23:26:41.912" v="7309" actId="47"/>
        <pc:sldMkLst>
          <pc:docMk/>
          <pc:sldMk cId="723429739" sldId="284"/>
        </pc:sldMkLst>
        <pc:spChg chg="add mod">
          <ac:chgData name="ruma begum" userId="fe22954617e66504" providerId="LiveId" clId="{B165CD8A-650D-4EF7-A5A9-29B973BD3C72}" dt="2024-12-02T22:47:49.903" v="7106" actId="1076"/>
          <ac:spMkLst>
            <pc:docMk/>
            <pc:sldMk cId="723429739" sldId="284"/>
            <ac:spMk id="2" creationId="{8DD6112B-65F0-3B0B-E247-72C0DEAA9C0C}"/>
          </ac:spMkLst>
        </pc:spChg>
        <pc:spChg chg="add del">
          <ac:chgData name="ruma begum" userId="fe22954617e66504" providerId="LiveId" clId="{B165CD8A-650D-4EF7-A5A9-29B973BD3C72}" dt="2024-12-02T22:48:05.543" v="7109" actId="22"/>
          <ac:spMkLst>
            <pc:docMk/>
            <pc:sldMk cId="723429739" sldId="284"/>
            <ac:spMk id="4" creationId="{051F28F3-D7FF-0669-E52C-A1FAD71C7F7D}"/>
          </ac:spMkLst>
        </pc:spChg>
        <pc:spChg chg="add mod">
          <ac:chgData name="ruma begum" userId="fe22954617e66504" providerId="LiveId" clId="{B165CD8A-650D-4EF7-A5A9-29B973BD3C72}" dt="2024-12-02T23:05:20.778" v="7181" actId="20577"/>
          <ac:spMkLst>
            <pc:docMk/>
            <pc:sldMk cId="723429739" sldId="284"/>
            <ac:spMk id="6" creationId="{E4D88E2C-509A-CE14-A8DE-0B2ABFFD1411}"/>
          </ac:spMkLst>
        </pc:spChg>
      </pc:sldChg>
      <pc:sldChg chg="addSp delSp modSp new del mod">
        <pc:chgData name="ruma begum" userId="fe22954617e66504" providerId="LiveId" clId="{B165CD8A-650D-4EF7-A5A9-29B973BD3C72}" dt="2024-12-02T14:23:37.869" v="4567" actId="47"/>
        <pc:sldMkLst>
          <pc:docMk/>
          <pc:sldMk cId="1115378514" sldId="284"/>
        </pc:sldMkLst>
        <pc:spChg chg="del">
          <ac:chgData name="ruma begum" userId="fe22954617e66504" providerId="LiveId" clId="{B165CD8A-650D-4EF7-A5A9-29B973BD3C72}" dt="2024-12-02T14:14:12.438" v="4546" actId="1032"/>
          <ac:spMkLst>
            <pc:docMk/>
            <pc:sldMk cId="1115378514" sldId="284"/>
            <ac:spMk id="3" creationId="{D056967E-E637-BECF-4DD4-CF46C8F9376D}"/>
          </ac:spMkLst>
        </pc:spChg>
        <pc:graphicFrameChg chg="add mod modGraphic">
          <ac:chgData name="ruma begum" userId="fe22954617e66504" providerId="LiveId" clId="{B165CD8A-650D-4EF7-A5A9-29B973BD3C72}" dt="2024-12-02T14:15:22.416" v="4555"/>
          <ac:graphicFrameMkLst>
            <pc:docMk/>
            <pc:sldMk cId="1115378514" sldId="284"/>
            <ac:graphicFrameMk id="4" creationId="{A35BC9C4-A9F1-8191-60A3-694B1FF3CF40}"/>
          </ac:graphicFrameMkLst>
        </pc:graphicFrameChg>
      </pc:sldChg>
      <pc:sldChg chg="addSp modSp new del mod">
        <pc:chgData name="ruma begum" userId="fe22954617e66504" providerId="LiveId" clId="{B165CD8A-650D-4EF7-A5A9-29B973BD3C72}" dt="2024-12-02T22:23:29.330" v="7075" actId="2696"/>
        <pc:sldMkLst>
          <pc:docMk/>
          <pc:sldMk cId="3987511499" sldId="284"/>
        </pc:sldMkLst>
        <pc:spChg chg="mod">
          <ac:chgData name="ruma begum" userId="fe22954617e66504" providerId="LiveId" clId="{B165CD8A-650D-4EF7-A5A9-29B973BD3C72}" dt="2024-12-02T14:53:46.885" v="4795" actId="20577"/>
          <ac:spMkLst>
            <pc:docMk/>
            <pc:sldMk cId="3987511499" sldId="284"/>
            <ac:spMk id="2" creationId="{BBAF1252-5272-F849-EF8A-F90ED90D9B00}"/>
          </ac:spMkLst>
        </pc:spChg>
        <pc:spChg chg="add mod">
          <ac:chgData name="ruma begum" userId="fe22954617e66504" providerId="LiveId" clId="{B165CD8A-650D-4EF7-A5A9-29B973BD3C72}" dt="2024-12-02T22:23:01.609" v="7074" actId="20577"/>
          <ac:spMkLst>
            <pc:docMk/>
            <pc:sldMk cId="3987511499" sldId="284"/>
            <ac:spMk id="3" creationId="{11628806-5D9B-4A8C-0223-C69DADF654CA}"/>
          </ac:spMkLst>
        </pc:spChg>
      </pc:sldChg>
      <pc:sldChg chg="addSp delSp modSp new del mod">
        <pc:chgData name="ruma begum" userId="fe22954617e66504" providerId="LiveId" clId="{B165CD8A-650D-4EF7-A5A9-29B973BD3C72}" dt="2024-12-02T14:27:30.798" v="4611" actId="47"/>
        <pc:sldMkLst>
          <pc:docMk/>
          <pc:sldMk cId="4084281381" sldId="284"/>
        </pc:sldMkLst>
        <pc:spChg chg="del">
          <ac:chgData name="ruma begum" userId="fe22954617e66504" providerId="LiveId" clId="{B165CD8A-650D-4EF7-A5A9-29B973BD3C72}" dt="2024-12-02T14:23:46.050" v="4569"/>
          <ac:spMkLst>
            <pc:docMk/>
            <pc:sldMk cId="4084281381" sldId="284"/>
            <ac:spMk id="3" creationId="{B8122F98-D7AF-2EE1-9EC0-57BB34B741A2}"/>
          </ac:spMkLst>
        </pc:spChg>
        <pc:picChg chg="add mod">
          <ac:chgData name="ruma begum" userId="fe22954617e66504" providerId="LiveId" clId="{B165CD8A-650D-4EF7-A5A9-29B973BD3C72}" dt="2024-12-02T14:23:56.634" v="4573" actId="1076"/>
          <ac:picMkLst>
            <pc:docMk/>
            <pc:sldMk cId="4084281381" sldId="284"/>
            <ac:picMk id="4" creationId="{0A7E0D14-C764-1098-98E2-136251B24278}"/>
          </ac:picMkLst>
        </pc:picChg>
        <pc:picChg chg="add mod">
          <ac:chgData name="ruma begum" userId="fe22954617e66504" providerId="LiveId" clId="{B165CD8A-650D-4EF7-A5A9-29B973BD3C72}" dt="2024-12-02T14:24:19.984" v="4576" actId="1076"/>
          <ac:picMkLst>
            <pc:docMk/>
            <pc:sldMk cId="4084281381" sldId="284"/>
            <ac:picMk id="5" creationId="{70F0C32F-03F3-B8E7-3D85-1A6D033AA75E}"/>
          </ac:picMkLst>
        </pc:picChg>
      </pc:sldChg>
      <pc:sldChg chg="addSp delSp modSp new del mod">
        <pc:chgData name="ruma begum" userId="fe22954617e66504" providerId="LiveId" clId="{B165CD8A-650D-4EF7-A5A9-29B973BD3C72}" dt="2024-12-02T23:26:38.843" v="7308" actId="47"/>
        <pc:sldMkLst>
          <pc:docMk/>
          <pc:sldMk cId="873359129" sldId="285"/>
        </pc:sldMkLst>
        <pc:spChg chg="add del">
          <ac:chgData name="ruma begum" userId="fe22954617e66504" providerId="LiveId" clId="{B165CD8A-650D-4EF7-A5A9-29B973BD3C72}" dt="2024-12-02T23:15:10.610" v="7222" actId="22"/>
          <ac:spMkLst>
            <pc:docMk/>
            <pc:sldMk cId="873359129" sldId="285"/>
            <ac:spMk id="4" creationId="{59A6BEC3-2619-BF88-2E3C-F8A64BF265FA}"/>
          </ac:spMkLst>
        </pc:spChg>
        <pc:picChg chg="add mod">
          <ac:chgData name="ruma begum" userId="fe22954617e66504" providerId="LiveId" clId="{B165CD8A-650D-4EF7-A5A9-29B973BD3C72}" dt="2024-12-02T23:15:34.331" v="7230" actId="1076"/>
          <ac:picMkLst>
            <pc:docMk/>
            <pc:sldMk cId="873359129" sldId="285"/>
            <ac:picMk id="6" creationId="{38262472-2512-1F2D-E76B-7709ECDF8B75}"/>
          </ac:picMkLst>
        </pc:picChg>
      </pc:sldChg>
      <pc:sldChg chg="addSp delSp modSp new del mod">
        <pc:chgData name="ruma begum" userId="fe22954617e66504" providerId="LiveId" clId="{B165CD8A-650D-4EF7-A5A9-29B973BD3C72}" dt="2024-12-02T22:09:21.009" v="6974" actId="47"/>
        <pc:sldMkLst>
          <pc:docMk/>
          <pc:sldMk cId="3062975027" sldId="285"/>
        </pc:sldMkLst>
        <pc:spChg chg="mod">
          <ac:chgData name="ruma begum" userId="fe22954617e66504" providerId="LiveId" clId="{B165CD8A-650D-4EF7-A5A9-29B973BD3C72}" dt="2024-12-02T19:59:47.914" v="5359" actId="27636"/>
          <ac:spMkLst>
            <pc:docMk/>
            <pc:sldMk cId="3062975027" sldId="285"/>
            <ac:spMk id="2" creationId="{70C54EE9-E77E-2063-C19C-BCD4646D7FC7}"/>
          </ac:spMkLst>
        </pc:spChg>
        <pc:spChg chg="add del mod">
          <ac:chgData name="ruma begum" userId="fe22954617e66504" providerId="LiveId" clId="{B165CD8A-650D-4EF7-A5A9-29B973BD3C72}" dt="2024-12-02T19:53:17.516" v="5353"/>
          <ac:spMkLst>
            <pc:docMk/>
            <pc:sldMk cId="3062975027" sldId="285"/>
            <ac:spMk id="3" creationId="{ED249E43-54F6-6086-03D2-338D3A56649A}"/>
          </ac:spMkLst>
        </pc:spChg>
        <pc:spChg chg="add del mod">
          <ac:chgData name="ruma begum" userId="fe22954617e66504" providerId="LiveId" clId="{B165CD8A-650D-4EF7-A5A9-29B973BD3C72}" dt="2024-12-02T20:00:05.010" v="5362"/>
          <ac:spMkLst>
            <pc:docMk/>
            <pc:sldMk cId="3062975027" sldId="285"/>
            <ac:spMk id="4" creationId="{778DD89C-5790-687D-9B2A-1DF4F2DCF756}"/>
          </ac:spMkLst>
        </pc:spChg>
        <pc:spChg chg="add mod">
          <ac:chgData name="ruma begum" userId="fe22954617e66504" providerId="LiveId" clId="{B165CD8A-650D-4EF7-A5A9-29B973BD3C72}" dt="2024-12-02T21:48:29.766" v="6660" actId="20577"/>
          <ac:spMkLst>
            <pc:docMk/>
            <pc:sldMk cId="3062975027" sldId="285"/>
            <ac:spMk id="5" creationId="{8D0FEB47-5730-0AEC-53AE-C922B1008CD7}"/>
          </ac:spMkLst>
        </pc:spChg>
      </pc:sldChg>
      <pc:sldChg chg="addSp modSp new add del mod">
        <pc:chgData name="ruma begum" userId="fe22954617e66504" providerId="LiveId" clId="{B165CD8A-650D-4EF7-A5A9-29B973BD3C72}" dt="2024-12-02T22:18:58.309" v="7024" actId="47"/>
        <pc:sldMkLst>
          <pc:docMk/>
          <pc:sldMk cId="2596552537" sldId="286"/>
        </pc:sldMkLst>
        <pc:spChg chg="add mod">
          <ac:chgData name="ruma begum" userId="fe22954617e66504" providerId="LiveId" clId="{B165CD8A-650D-4EF7-A5A9-29B973BD3C72}" dt="2024-12-02T21:28:22.421" v="6506"/>
          <ac:spMkLst>
            <pc:docMk/>
            <pc:sldMk cId="2596552537" sldId="286"/>
            <ac:spMk id="3" creationId="{7342397A-299B-B34C-348F-703E45A46913}"/>
          </ac:spMkLst>
        </pc:spChg>
        <pc:spChg chg="add mod">
          <ac:chgData name="ruma begum" userId="fe22954617e66504" providerId="LiveId" clId="{B165CD8A-650D-4EF7-A5A9-29B973BD3C72}" dt="2024-12-02T21:55:00.330" v="6673"/>
          <ac:spMkLst>
            <pc:docMk/>
            <pc:sldMk cId="2596552537" sldId="286"/>
            <ac:spMk id="5" creationId="{D8955D88-10E7-DCD3-BB47-DB9E82D3FD4E}"/>
          </ac:spMkLst>
        </pc:spChg>
        <pc:picChg chg="add">
          <ac:chgData name="ruma begum" userId="fe22954617e66504" providerId="LiveId" clId="{B165CD8A-650D-4EF7-A5A9-29B973BD3C72}" dt="2024-12-02T21:54:55.824" v="6672"/>
          <ac:picMkLst>
            <pc:docMk/>
            <pc:sldMk cId="2596552537" sldId="286"/>
            <ac:picMk id="4" creationId="{8E19B1B3-03CF-5535-015F-97FEF8F0836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E56EB9-B846-4846-B4FF-D5217E708E45}"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66B75D1F-A904-479A-B280-EAD2BF96167B}">
      <dgm:prSet/>
      <dgm:spPr/>
      <dgm:t>
        <a:bodyPr/>
        <a:lstStyle/>
        <a:p>
          <a:r>
            <a:rPr lang="en-GB" b="1"/>
            <a:t>Business Proposition</a:t>
          </a:r>
          <a:endParaRPr lang="en-US"/>
        </a:p>
      </dgm:t>
    </dgm:pt>
    <dgm:pt modelId="{C377B295-1F76-4A84-9F9B-E51C145757EA}" type="parTrans" cxnId="{590A3368-AD91-4021-9E60-681AA5E6AC37}">
      <dgm:prSet/>
      <dgm:spPr/>
      <dgm:t>
        <a:bodyPr/>
        <a:lstStyle/>
        <a:p>
          <a:endParaRPr lang="en-US"/>
        </a:p>
      </dgm:t>
    </dgm:pt>
    <dgm:pt modelId="{09707D49-3F98-42FA-8B55-6089C8BB3145}" type="sibTrans" cxnId="{590A3368-AD91-4021-9E60-681AA5E6AC37}">
      <dgm:prSet/>
      <dgm:spPr/>
      <dgm:t>
        <a:bodyPr/>
        <a:lstStyle/>
        <a:p>
          <a:endParaRPr lang="en-US"/>
        </a:p>
      </dgm:t>
    </dgm:pt>
    <dgm:pt modelId="{61D0A98C-960C-4E6C-B740-5AA217F313EC}">
      <dgm:prSet/>
      <dgm:spPr/>
      <dgm:t>
        <a:bodyPr/>
        <a:lstStyle/>
        <a:p>
          <a:r>
            <a:rPr lang="en-GB"/>
            <a:t>Service/Product description </a:t>
          </a:r>
          <a:endParaRPr lang="en-US"/>
        </a:p>
      </dgm:t>
    </dgm:pt>
    <dgm:pt modelId="{B68951F9-5768-4A6B-94A5-E40771B10C54}" type="parTrans" cxnId="{E5401B00-FB6A-4FA9-A4C3-42975CF2ABE2}">
      <dgm:prSet/>
      <dgm:spPr/>
      <dgm:t>
        <a:bodyPr/>
        <a:lstStyle/>
        <a:p>
          <a:endParaRPr lang="en-US"/>
        </a:p>
      </dgm:t>
    </dgm:pt>
    <dgm:pt modelId="{EB1ABDC3-66E4-4D7F-B7A1-111CA1813040}" type="sibTrans" cxnId="{E5401B00-FB6A-4FA9-A4C3-42975CF2ABE2}">
      <dgm:prSet/>
      <dgm:spPr/>
      <dgm:t>
        <a:bodyPr/>
        <a:lstStyle/>
        <a:p>
          <a:endParaRPr lang="en-US"/>
        </a:p>
      </dgm:t>
    </dgm:pt>
    <dgm:pt modelId="{E6FF96D4-90C7-4621-8644-58FB942621D0}">
      <dgm:prSet/>
      <dgm:spPr/>
      <dgm:t>
        <a:bodyPr/>
        <a:lstStyle/>
        <a:p>
          <a:r>
            <a:rPr lang="en-GB"/>
            <a:t>Mission Statement, Aims, Objectives   </a:t>
          </a:r>
          <a:endParaRPr lang="en-US"/>
        </a:p>
      </dgm:t>
    </dgm:pt>
    <dgm:pt modelId="{873E6916-6FDA-45D9-BED5-1E9B9D2D194E}" type="parTrans" cxnId="{6B6D94D0-1EF1-4694-88DC-67CEA5A60F73}">
      <dgm:prSet/>
      <dgm:spPr/>
      <dgm:t>
        <a:bodyPr/>
        <a:lstStyle/>
        <a:p>
          <a:endParaRPr lang="en-US"/>
        </a:p>
      </dgm:t>
    </dgm:pt>
    <dgm:pt modelId="{F39E93C1-83C3-418B-BD8A-F58864924B69}" type="sibTrans" cxnId="{6B6D94D0-1EF1-4694-88DC-67CEA5A60F73}">
      <dgm:prSet/>
      <dgm:spPr/>
      <dgm:t>
        <a:bodyPr/>
        <a:lstStyle/>
        <a:p>
          <a:endParaRPr lang="en-US"/>
        </a:p>
      </dgm:t>
    </dgm:pt>
    <dgm:pt modelId="{314BA887-0199-491E-B78A-0CBC0D785122}">
      <dgm:prSet/>
      <dgm:spPr/>
      <dgm:t>
        <a:bodyPr/>
        <a:lstStyle/>
        <a:p>
          <a:r>
            <a:rPr lang="en-GB"/>
            <a:t>Unique selling point </a:t>
          </a:r>
          <a:endParaRPr lang="en-US"/>
        </a:p>
      </dgm:t>
    </dgm:pt>
    <dgm:pt modelId="{BC51913F-B951-4970-A7AD-D5952003A0F7}" type="parTrans" cxnId="{9898B4F0-E766-4E52-AD59-06D9DE94213A}">
      <dgm:prSet/>
      <dgm:spPr/>
      <dgm:t>
        <a:bodyPr/>
        <a:lstStyle/>
        <a:p>
          <a:endParaRPr lang="en-US"/>
        </a:p>
      </dgm:t>
    </dgm:pt>
    <dgm:pt modelId="{302FDC31-7535-454E-8CA4-33A9639AE5AA}" type="sibTrans" cxnId="{9898B4F0-E766-4E52-AD59-06D9DE94213A}">
      <dgm:prSet/>
      <dgm:spPr/>
      <dgm:t>
        <a:bodyPr/>
        <a:lstStyle/>
        <a:p>
          <a:endParaRPr lang="en-US"/>
        </a:p>
      </dgm:t>
    </dgm:pt>
    <dgm:pt modelId="{7EBBC168-3515-4558-B7A9-4D574D1F45E4}">
      <dgm:prSet/>
      <dgm:spPr/>
      <dgm:t>
        <a:bodyPr/>
        <a:lstStyle/>
        <a:p>
          <a:r>
            <a:rPr lang="en-GB"/>
            <a:t>Legal Structure</a:t>
          </a:r>
          <a:endParaRPr lang="en-US"/>
        </a:p>
      </dgm:t>
    </dgm:pt>
    <dgm:pt modelId="{6A775111-5CC2-45D3-A338-6ECF7ECE7755}" type="parTrans" cxnId="{B0024488-90E7-4E26-A2B0-CC97B22F481B}">
      <dgm:prSet/>
      <dgm:spPr/>
      <dgm:t>
        <a:bodyPr/>
        <a:lstStyle/>
        <a:p>
          <a:endParaRPr lang="en-US"/>
        </a:p>
      </dgm:t>
    </dgm:pt>
    <dgm:pt modelId="{E14D67EB-DB58-4C4A-A584-38C15003E697}" type="sibTrans" cxnId="{B0024488-90E7-4E26-A2B0-CC97B22F481B}">
      <dgm:prSet/>
      <dgm:spPr/>
      <dgm:t>
        <a:bodyPr/>
        <a:lstStyle/>
        <a:p>
          <a:endParaRPr lang="en-US"/>
        </a:p>
      </dgm:t>
    </dgm:pt>
    <dgm:pt modelId="{59748BD7-5AE8-4186-97B9-84E83359C7B2}">
      <dgm:prSet/>
      <dgm:spPr/>
      <dgm:t>
        <a:bodyPr/>
        <a:lstStyle/>
        <a:p>
          <a:r>
            <a:rPr lang="en-GB"/>
            <a:t>Location</a:t>
          </a:r>
          <a:endParaRPr lang="en-US"/>
        </a:p>
      </dgm:t>
    </dgm:pt>
    <dgm:pt modelId="{74A301F1-EBD1-49EE-8354-B576B81F0FB9}" type="parTrans" cxnId="{39D04645-14DB-46E3-92C4-1A87628C4D21}">
      <dgm:prSet/>
      <dgm:spPr/>
      <dgm:t>
        <a:bodyPr/>
        <a:lstStyle/>
        <a:p>
          <a:endParaRPr lang="en-US"/>
        </a:p>
      </dgm:t>
    </dgm:pt>
    <dgm:pt modelId="{271D7022-1D4E-4246-BF85-A4E77F37A624}" type="sibTrans" cxnId="{39D04645-14DB-46E3-92C4-1A87628C4D21}">
      <dgm:prSet/>
      <dgm:spPr/>
      <dgm:t>
        <a:bodyPr/>
        <a:lstStyle/>
        <a:p>
          <a:endParaRPr lang="en-US"/>
        </a:p>
      </dgm:t>
    </dgm:pt>
    <dgm:pt modelId="{E1E20772-8215-440F-B789-A2F3AA0C0CD1}">
      <dgm:prSet/>
      <dgm:spPr/>
      <dgm:t>
        <a:bodyPr/>
        <a:lstStyle/>
        <a:p>
          <a:r>
            <a:rPr lang="en-GB"/>
            <a:t>HRM Strategy </a:t>
          </a:r>
          <a:endParaRPr lang="en-US"/>
        </a:p>
      </dgm:t>
    </dgm:pt>
    <dgm:pt modelId="{DC3139F6-CDE5-44A4-B3A7-74536DEDA034}" type="parTrans" cxnId="{CAD49BE0-DB2D-4002-969E-E2FFE36D1653}">
      <dgm:prSet/>
      <dgm:spPr/>
      <dgm:t>
        <a:bodyPr/>
        <a:lstStyle/>
        <a:p>
          <a:endParaRPr lang="en-US"/>
        </a:p>
      </dgm:t>
    </dgm:pt>
    <dgm:pt modelId="{299C4A78-5C77-45B4-8059-5A92AA94BF40}" type="sibTrans" cxnId="{CAD49BE0-DB2D-4002-969E-E2FFE36D1653}">
      <dgm:prSet/>
      <dgm:spPr/>
      <dgm:t>
        <a:bodyPr/>
        <a:lstStyle/>
        <a:p>
          <a:endParaRPr lang="en-US"/>
        </a:p>
      </dgm:t>
    </dgm:pt>
    <dgm:pt modelId="{7D1067BA-2004-4ED5-A394-ED7BF4091E88}">
      <dgm:prSet/>
      <dgm:spPr/>
      <dgm:t>
        <a:bodyPr/>
        <a:lstStyle/>
        <a:p>
          <a:r>
            <a:rPr lang="en-GB"/>
            <a:t>Financial Overview  </a:t>
          </a:r>
          <a:endParaRPr lang="en-US"/>
        </a:p>
      </dgm:t>
    </dgm:pt>
    <dgm:pt modelId="{753F4329-2C61-4E11-92D0-E49E9FAA3472}" type="parTrans" cxnId="{C03B4B8C-10CE-4E17-AC2F-E67A808EA417}">
      <dgm:prSet/>
      <dgm:spPr/>
      <dgm:t>
        <a:bodyPr/>
        <a:lstStyle/>
        <a:p>
          <a:endParaRPr lang="en-US"/>
        </a:p>
      </dgm:t>
    </dgm:pt>
    <dgm:pt modelId="{6319B447-A2B4-4374-848E-61C1EFFD7CB1}" type="sibTrans" cxnId="{C03B4B8C-10CE-4E17-AC2F-E67A808EA417}">
      <dgm:prSet/>
      <dgm:spPr/>
      <dgm:t>
        <a:bodyPr/>
        <a:lstStyle/>
        <a:p>
          <a:endParaRPr lang="en-US"/>
        </a:p>
      </dgm:t>
    </dgm:pt>
    <dgm:pt modelId="{2CBFE2E0-B116-477E-ADD1-851F81E35618}">
      <dgm:prSet/>
      <dgm:spPr/>
      <dgm:t>
        <a:bodyPr/>
        <a:lstStyle/>
        <a:p>
          <a:r>
            <a:rPr lang="en-GB" b="1"/>
            <a:t>Marketing strategy</a:t>
          </a:r>
          <a:endParaRPr lang="en-US"/>
        </a:p>
      </dgm:t>
    </dgm:pt>
    <dgm:pt modelId="{7D467BE5-2E43-4364-AE77-BE59BD94E5A8}" type="parTrans" cxnId="{260A1416-8959-428A-9CB9-AB54ADFD2D24}">
      <dgm:prSet/>
      <dgm:spPr/>
      <dgm:t>
        <a:bodyPr/>
        <a:lstStyle/>
        <a:p>
          <a:endParaRPr lang="en-US"/>
        </a:p>
      </dgm:t>
    </dgm:pt>
    <dgm:pt modelId="{B7B80393-4A43-4FC9-B97C-C6DBC33E50BE}" type="sibTrans" cxnId="{260A1416-8959-428A-9CB9-AB54ADFD2D24}">
      <dgm:prSet/>
      <dgm:spPr/>
      <dgm:t>
        <a:bodyPr/>
        <a:lstStyle/>
        <a:p>
          <a:endParaRPr lang="en-US"/>
        </a:p>
      </dgm:t>
    </dgm:pt>
    <dgm:pt modelId="{B1F2E91F-2E1E-4888-9D39-EEA6863C7027}">
      <dgm:prSet/>
      <dgm:spPr/>
      <dgm:t>
        <a:bodyPr/>
        <a:lstStyle/>
        <a:p>
          <a:r>
            <a:rPr lang="en-GB"/>
            <a:t>Branding </a:t>
          </a:r>
          <a:endParaRPr lang="en-US"/>
        </a:p>
      </dgm:t>
    </dgm:pt>
    <dgm:pt modelId="{070D0DC1-C019-4638-981E-B59D8CC489B2}" type="parTrans" cxnId="{82EDAA53-B554-4594-AE6E-75D7296869C5}">
      <dgm:prSet/>
      <dgm:spPr/>
      <dgm:t>
        <a:bodyPr/>
        <a:lstStyle/>
        <a:p>
          <a:endParaRPr lang="en-US"/>
        </a:p>
      </dgm:t>
    </dgm:pt>
    <dgm:pt modelId="{E799338F-3C3E-40F0-9141-F6FEE0C02EC1}" type="sibTrans" cxnId="{82EDAA53-B554-4594-AE6E-75D7296869C5}">
      <dgm:prSet/>
      <dgm:spPr/>
      <dgm:t>
        <a:bodyPr/>
        <a:lstStyle/>
        <a:p>
          <a:endParaRPr lang="en-US"/>
        </a:p>
      </dgm:t>
    </dgm:pt>
    <dgm:pt modelId="{6BF4F3C1-23FF-4914-B13F-51547852183B}">
      <dgm:prSet/>
      <dgm:spPr/>
      <dgm:t>
        <a:bodyPr/>
        <a:lstStyle/>
        <a:p>
          <a:r>
            <a:rPr lang="en-GB"/>
            <a:t>Examples </a:t>
          </a:r>
          <a:endParaRPr lang="en-US"/>
        </a:p>
      </dgm:t>
    </dgm:pt>
    <dgm:pt modelId="{77213D68-FE7F-4FD9-94A6-4E31E46D3BB7}" type="parTrans" cxnId="{2F3522D5-AF9C-4A49-8D95-64A7876C8D10}">
      <dgm:prSet/>
      <dgm:spPr/>
      <dgm:t>
        <a:bodyPr/>
        <a:lstStyle/>
        <a:p>
          <a:endParaRPr lang="en-US"/>
        </a:p>
      </dgm:t>
    </dgm:pt>
    <dgm:pt modelId="{450176D9-EDE6-47D0-B1A3-C7424F512197}" type="sibTrans" cxnId="{2F3522D5-AF9C-4A49-8D95-64A7876C8D10}">
      <dgm:prSet/>
      <dgm:spPr/>
      <dgm:t>
        <a:bodyPr/>
        <a:lstStyle/>
        <a:p>
          <a:endParaRPr lang="en-US"/>
        </a:p>
      </dgm:t>
    </dgm:pt>
    <dgm:pt modelId="{0D39423B-9283-491C-8E8B-965D074C428E}">
      <dgm:prSet/>
      <dgm:spPr/>
      <dgm:t>
        <a:bodyPr/>
        <a:lstStyle/>
        <a:p>
          <a:r>
            <a:rPr lang="en-GB" b="1" dirty="0"/>
            <a:t>Critically Appraisal </a:t>
          </a:r>
          <a:endParaRPr lang="en-US" dirty="0"/>
        </a:p>
      </dgm:t>
    </dgm:pt>
    <dgm:pt modelId="{8B9B4CE8-985B-4AB3-A98C-CE4E9E284BED}" type="parTrans" cxnId="{1699297B-CD81-40F0-B5C6-9193F588A754}">
      <dgm:prSet/>
      <dgm:spPr/>
      <dgm:t>
        <a:bodyPr/>
        <a:lstStyle/>
        <a:p>
          <a:endParaRPr lang="en-US"/>
        </a:p>
      </dgm:t>
    </dgm:pt>
    <dgm:pt modelId="{4B7F65F2-0394-42DC-B886-C5D51497532F}" type="sibTrans" cxnId="{1699297B-CD81-40F0-B5C6-9193F588A754}">
      <dgm:prSet/>
      <dgm:spPr/>
      <dgm:t>
        <a:bodyPr/>
        <a:lstStyle/>
        <a:p>
          <a:endParaRPr lang="en-US"/>
        </a:p>
      </dgm:t>
    </dgm:pt>
    <dgm:pt modelId="{52C55787-6449-46A3-916A-02A9E3C9C16C}">
      <dgm:prSet/>
      <dgm:spPr/>
      <dgm:t>
        <a:bodyPr/>
        <a:lstStyle/>
        <a:p>
          <a:r>
            <a:rPr lang="en-GB" b="1"/>
            <a:t>Summary </a:t>
          </a:r>
          <a:endParaRPr lang="en-US"/>
        </a:p>
      </dgm:t>
    </dgm:pt>
    <dgm:pt modelId="{2F92002E-0A8F-47E4-BFD9-5BD5C30128A7}" type="parTrans" cxnId="{1F17E8AD-E8B8-4B0A-BC86-1A5D296065CD}">
      <dgm:prSet/>
      <dgm:spPr/>
      <dgm:t>
        <a:bodyPr/>
        <a:lstStyle/>
        <a:p>
          <a:endParaRPr lang="en-US"/>
        </a:p>
      </dgm:t>
    </dgm:pt>
    <dgm:pt modelId="{CECAA26E-EFF6-4CA4-BBD7-B8C45ADA3EC4}" type="sibTrans" cxnId="{1F17E8AD-E8B8-4B0A-BC86-1A5D296065CD}">
      <dgm:prSet/>
      <dgm:spPr/>
      <dgm:t>
        <a:bodyPr/>
        <a:lstStyle/>
        <a:p>
          <a:endParaRPr lang="en-US"/>
        </a:p>
      </dgm:t>
    </dgm:pt>
    <dgm:pt modelId="{57D7E5F5-75B8-444A-BBFC-9A0CFCA0A098}">
      <dgm:prSet/>
      <dgm:spPr/>
      <dgm:t>
        <a:bodyPr/>
        <a:lstStyle/>
        <a:p>
          <a:r>
            <a:rPr lang="en-GB" b="1"/>
            <a:t>References </a:t>
          </a:r>
          <a:endParaRPr lang="en-US"/>
        </a:p>
      </dgm:t>
    </dgm:pt>
    <dgm:pt modelId="{450BA749-A0D5-4AD7-B053-739BC1ADC38C}" type="parTrans" cxnId="{EB19826A-3AE2-4505-97FC-DF14B0F77A28}">
      <dgm:prSet/>
      <dgm:spPr/>
      <dgm:t>
        <a:bodyPr/>
        <a:lstStyle/>
        <a:p>
          <a:endParaRPr lang="en-US"/>
        </a:p>
      </dgm:t>
    </dgm:pt>
    <dgm:pt modelId="{062E9025-1BC1-4BCE-8211-6D26E11AC261}" type="sibTrans" cxnId="{EB19826A-3AE2-4505-97FC-DF14B0F77A28}">
      <dgm:prSet/>
      <dgm:spPr/>
      <dgm:t>
        <a:bodyPr/>
        <a:lstStyle/>
        <a:p>
          <a:endParaRPr lang="en-US"/>
        </a:p>
      </dgm:t>
    </dgm:pt>
    <dgm:pt modelId="{3567C686-91CE-4A25-9097-8223CDEB6D14}" type="pres">
      <dgm:prSet presAssocID="{9DE56EB9-B846-4846-B4FF-D5217E708E45}" presName="linear" presStyleCnt="0">
        <dgm:presLayoutVars>
          <dgm:dir/>
          <dgm:animLvl val="lvl"/>
          <dgm:resizeHandles val="exact"/>
        </dgm:presLayoutVars>
      </dgm:prSet>
      <dgm:spPr/>
    </dgm:pt>
    <dgm:pt modelId="{2AE8E5B5-5CE4-4CF7-8929-E0C877626457}" type="pres">
      <dgm:prSet presAssocID="{66B75D1F-A904-479A-B280-EAD2BF96167B}" presName="parentLin" presStyleCnt="0"/>
      <dgm:spPr/>
    </dgm:pt>
    <dgm:pt modelId="{82374640-5D2B-493E-8321-0A7904B13E09}" type="pres">
      <dgm:prSet presAssocID="{66B75D1F-A904-479A-B280-EAD2BF96167B}" presName="parentLeftMargin" presStyleLbl="node1" presStyleIdx="0" presStyleCnt="5"/>
      <dgm:spPr/>
    </dgm:pt>
    <dgm:pt modelId="{BD2B26BB-9EF5-4F70-98C5-5ED9266E585D}" type="pres">
      <dgm:prSet presAssocID="{66B75D1F-A904-479A-B280-EAD2BF96167B}" presName="parentText" presStyleLbl="node1" presStyleIdx="0" presStyleCnt="5">
        <dgm:presLayoutVars>
          <dgm:chMax val="0"/>
          <dgm:bulletEnabled val="1"/>
        </dgm:presLayoutVars>
      </dgm:prSet>
      <dgm:spPr/>
    </dgm:pt>
    <dgm:pt modelId="{5298A1BF-45FA-4139-A808-7F2733D3CE00}" type="pres">
      <dgm:prSet presAssocID="{66B75D1F-A904-479A-B280-EAD2BF96167B}" presName="negativeSpace" presStyleCnt="0"/>
      <dgm:spPr/>
    </dgm:pt>
    <dgm:pt modelId="{D5568973-13FB-4A59-85C1-1445A7800734}" type="pres">
      <dgm:prSet presAssocID="{66B75D1F-A904-479A-B280-EAD2BF96167B}" presName="childText" presStyleLbl="conFgAcc1" presStyleIdx="0" presStyleCnt="5">
        <dgm:presLayoutVars>
          <dgm:bulletEnabled val="1"/>
        </dgm:presLayoutVars>
      </dgm:prSet>
      <dgm:spPr/>
    </dgm:pt>
    <dgm:pt modelId="{15FFBA78-9575-4594-B710-8622E5B37701}" type="pres">
      <dgm:prSet presAssocID="{09707D49-3F98-42FA-8B55-6089C8BB3145}" presName="spaceBetweenRectangles" presStyleCnt="0"/>
      <dgm:spPr/>
    </dgm:pt>
    <dgm:pt modelId="{B7FF6AE5-8647-4641-9987-71B1EC32D6D9}" type="pres">
      <dgm:prSet presAssocID="{2CBFE2E0-B116-477E-ADD1-851F81E35618}" presName="parentLin" presStyleCnt="0"/>
      <dgm:spPr/>
    </dgm:pt>
    <dgm:pt modelId="{FF868718-2425-46C0-8BC6-6F973E42F61F}" type="pres">
      <dgm:prSet presAssocID="{2CBFE2E0-B116-477E-ADD1-851F81E35618}" presName="parentLeftMargin" presStyleLbl="node1" presStyleIdx="0" presStyleCnt="5"/>
      <dgm:spPr/>
    </dgm:pt>
    <dgm:pt modelId="{BEBDD47C-F872-4872-A8E4-EE52A8A343C7}" type="pres">
      <dgm:prSet presAssocID="{2CBFE2E0-B116-477E-ADD1-851F81E35618}" presName="parentText" presStyleLbl="node1" presStyleIdx="1" presStyleCnt="5">
        <dgm:presLayoutVars>
          <dgm:chMax val="0"/>
          <dgm:bulletEnabled val="1"/>
        </dgm:presLayoutVars>
      </dgm:prSet>
      <dgm:spPr/>
    </dgm:pt>
    <dgm:pt modelId="{55CB6B0C-04ED-44D7-93C7-A8ABD345018D}" type="pres">
      <dgm:prSet presAssocID="{2CBFE2E0-B116-477E-ADD1-851F81E35618}" presName="negativeSpace" presStyleCnt="0"/>
      <dgm:spPr/>
    </dgm:pt>
    <dgm:pt modelId="{F04E0530-CF61-4423-90C7-60804E897241}" type="pres">
      <dgm:prSet presAssocID="{2CBFE2E0-B116-477E-ADD1-851F81E35618}" presName="childText" presStyleLbl="conFgAcc1" presStyleIdx="1" presStyleCnt="5">
        <dgm:presLayoutVars>
          <dgm:bulletEnabled val="1"/>
        </dgm:presLayoutVars>
      </dgm:prSet>
      <dgm:spPr/>
    </dgm:pt>
    <dgm:pt modelId="{A00C124A-3A92-4D15-9E42-00ED6D5AA331}" type="pres">
      <dgm:prSet presAssocID="{B7B80393-4A43-4FC9-B97C-C6DBC33E50BE}" presName="spaceBetweenRectangles" presStyleCnt="0"/>
      <dgm:spPr/>
    </dgm:pt>
    <dgm:pt modelId="{20C2A81C-54D8-46D5-8462-212097C71426}" type="pres">
      <dgm:prSet presAssocID="{0D39423B-9283-491C-8E8B-965D074C428E}" presName="parentLin" presStyleCnt="0"/>
      <dgm:spPr/>
    </dgm:pt>
    <dgm:pt modelId="{8C2AA13B-97AD-4A37-B138-39B055FFC62F}" type="pres">
      <dgm:prSet presAssocID="{0D39423B-9283-491C-8E8B-965D074C428E}" presName="parentLeftMargin" presStyleLbl="node1" presStyleIdx="1" presStyleCnt="5"/>
      <dgm:spPr/>
    </dgm:pt>
    <dgm:pt modelId="{AA6B8F2F-B44E-4670-BB01-D9614CFAF948}" type="pres">
      <dgm:prSet presAssocID="{0D39423B-9283-491C-8E8B-965D074C428E}" presName="parentText" presStyleLbl="node1" presStyleIdx="2" presStyleCnt="5">
        <dgm:presLayoutVars>
          <dgm:chMax val="0"/>
          <dgm:bulletEnabled val="1"/>
        </dgm:presLayoutVars>
      </dgm:prSet>
      <dgm:spPr/>
    </dgm:pt>
    <dgm:pt modelId="{4B41F2CF-3A6D-4CC2-869F-5A0DB4CC2939}" type="pres">
      <dgm:prSet presAssocID="{0D39423B-9283-491C-8E8B-965D074C428E}" presName="negativeSpace" presStyleCnt="0"/>
      <dgm:spPr/>
    </dgm:pt>
    <dgm:pt modelId="{F372AC24-3735-4F0C-9BB0-2D74AA5E04AA}" type="pres">
      <dgm:prSet presAssocID="{0D39423B-9283-491C-8E8B-965D074C428E}" presName="childText" presStyleLbl="conFgAcc1" presStyleIdx="2" presStyleCnt="5">
        <dgm:presLayoutVars>
          <dgm:bulletEnabled val="1"/>
        </dgm:presLayoutVars>
      </dgm:prSet>
      <dgm:spPr/>
    </dgm:pt>
    <dgm:pt modelId="{96D47B26-6A4B-4A11-8C0E-EFE7BC658D0E}" type="pres">
      <dgm:prSet presAssocID="{4B7F65F2-0394-42DC-B886-C5D51497532F}" presName="spaceBetweenRectangles" presStyleCnt="0"/>
      <dgm:spPr/>
    </dgm:pt>
    <dgm:pt modelId="{D2950E60-C7B9-4564-96A6-B7331D492018}" type="pres">
      <dgm:prSet presAssocID="{52C55787-6449-46A3-916A-02A9E3C9C16C}" presName="parentLin" presStyleCnt="0"/>
      <dgm:spPr/>
    </dgm:pt>
    <dgm:pt modelId="{DFDEDFF9-B93B-4763-9E06-CB8413030124}" type="pres">
      <dgm:prSet presAssocID="{52C55787-6449-46A3-916A-02A9E3C9C16C}" presName="parentLeftMargin" presStyleLbl="node1" presStyleIdx="2" presStyleCnt="5"/>
      <dgm:spPr/>
    </dgm:pt>
    <dgm:pt modelId="{5E041476-57C7-45AA-A8B8-BFABCF55614F}" type="pres">
      <dgm:prSet presAssocID="{52C55787-6449-46A3-916A-02A9E3C9C16C}" presName="parentText" presStyleLbl="node1" presStyleIdx="3" presStyleCnt="5">
        <dgm:presLayoutVars>
          <dgm:chMax val="0"/>
          <dgm:bulletEnabled val="1"/>
        </dgm:presLayoutVars>
      </dgm:prSet>
      <dgm:spPr/>
    </dgm:pt>
    <dgm:pt modelId="{2FC5A07B-6849-417C-AF2E-BE8BD2DD4EB9}" type="pres">
      <dgm:prSet presAssocID="{52C55787-6449-46A3-916A-02A9E3C9C16C}" presName="negativeSpace" presStyleCnt="0"/>
      <dgm:spPr/>
    </dgm:pt>
    <dgm:pt modelId="{251FCA8D-8A00-4437-97DD-3D8222922C4C}" type="pres">
      <dgm:prSet presAssocID="{52C55787-6449-46A3-916A-02A9E3C9C16C}" presName="childText" presStyleLbl="conFgAcc1" presStyleIdx="3" presStyleCnt="5">
        <dgm:presLayoutVars>
          <dgm:bulletEnabled val="1"/>
        </dgm:presLayoutVars>
      </dgm:prSet>
      <dgm:spPr/>
    </dgm:pt>
    <dgm:pt modelId="{B6E662EA-9013-4029-B669-127D88D8B1A0}" type="pres">
      <dgm:prSet presAssocID="{CECAA26E-EFF6-4CA4-BBD7-B8C45ADA3EC4}" presName="spaceBetweenRectangles" presStyleCnt="0"/>
      <dgm:spPr/>
    </dgm:pt>
    <dgm:pt modelId="{FB164A37-7279-46DF-90C9-1835037FFA0A}" type="pres">
      <dgm:prSet presAssocID="{57D7E5F5-75B8-444A-BBFC-9A0CFCA0A098}" presName="parentLin" presStyleCnt="0"/>
      <dgm:spPr/>
    </dgm:pt>
    <dgm:pt modelId="{10354268-977C-4ABD-85F7-A3839859863C}" type="pres">
      <dgm:prSet presAssocID="{57D7E5F5-75B8-444A-BBFC-9A0CFCA0A098}" presName="parentLeftMargin" presStyleLbl="node1" presStyleIdx="3" presStyleCnt="5"/>
      <dgm:spPr/>
    </dgm:pt>
    <dgm:pt modelId="{4DD6414C-8C0D-4695-9B11-4CFA639736E5}" type="pres">
      <dgm:prSet presAssocID="{57D7E5F5-75B8-444A-BBFC-9A0CFCA0A098}" presName="parentText" presStyleLbl="node1" presStyleIdx="4" presStyleCnt="5">
        <dgm:presLayoutVars>
          <dgm:chMax val="0"/>
          <dgm:bulletEnabled val="1"/>
        </dgm:presLayoutVars>
      </dgm:prSet>
      <dgm:spPr/>
    </dgm:pt>
    <dgm:pt modelId="{075F4921-33D6-4307-8CDE-8E789FF9D088}" type="pres">
      <dgm:prSet presAssocID="{57D7E5F5-75B8-444A-BBFC-9A0CFCA0A098}" presName="negativeSpace" presStyleCnt="0"/>
      <dgm:spPr/>
    </dgm:pt>
    <dgm:pt modelId="{33D8EDEB-0A01-46E7-87FF-6145D0F13E4F}" type="pres">
      <dgm:prSet presAssocID="{57D7E5F5-75B8-444A-BBFC-9A0CFCA0A098}" presName="childText" presStyleLbl="conFgAcc1" presStyleIdx="4" presStyleCnt="5">
        <dgm:presLayoutVars>
          <dgm:bulletEnabled val="1"/>
        </dgm:presLayoutVars>
      </dgm:prSet>
      <dgm:spPr/>
    </dgm:pt>
  </dgm:ptLst>
  <dgm:cxnLst>
    <dgm:cxn modelId="{E5401B00-FB6A-4FA9-A4C3-42975CF2ABE2}" srcId="{66B75D1F-A904-479A-B280-EAD2BF96167B}" destId="{61D0A98C-960C-4E6C-B740-5AA217F313EC}" srcOrd="0" destOrd="0" parTransId="{B68951F9-5768-4A6B-94A5-E40771B10C54}" sibTransId="{EB1ABDC3-66E4-4D7F-B7A1-111CA1813040}"/>
    <dgm:cxn modelId="{562BEB02-49EE-45F7-B5FE-14A74583C156}" type="presOf" srcId="{61D0A98C-960C-4E6C-B740-5AA217F313EC}" destId="{D5568973-13FB-4A59-85C1-1445A7800734}" srcOrd="0" destOrd="0" presId="urn:microsoft.com/office/officeart/2005/8/layout/list1"/>
    <dgm:cxn modelId="{FD126C07-1401-42D8-BD44-CB900E1B850B}" type="presOf" srcId="{2CBFE2E0-B116-477E-ADD1-851F81E35618}" destId="{FF868718-2425-46C0-8BC6-6F973E42F61F}" srcOrd="0" destOrd="0" presId="urn:microsoft.com/office/officeart/2005/8/layout/list1"/>
    <dgm:cxn modelId="{1B16580E-2D49-4B37-A485-9FABB359AFA1}" type="presOf" srcId="{E6FF96D4-90C7-4621-8644-58FB942621D0}" destId="{D5568973-13FB-4A59-85C1-1445A7800734}" srcOrd="0" destOrd="1" presId="urn:microsoft.com/office/officeart/2005/8/layout/list1"/>
    <dgm:cxn modelId="{6866D510-0A77-47C8-9F69-9BB7309518FC}" type="presOf" srcId="{0D39423B-9283-491C-8E8B-965D074C428E}" destId="{AA6B8F2F-B44E-4670-BB01-D9614CFAF948}" srcOrd="1" destOrd="0" presId="urn:microsoft.com/office/officeart/2005/8/layout/list1"/>
    <dgm:cxn modelId="{260A1416-8959-428A-9CB9-AB54ADFD2D24}" srcId="{9DE56EB9-B846-4846-B4FF-D5217E708E45}" destId="{2CBFE2E0-B116-477E-ADD1-851F81E35618}" srcOrd="1" destOrd="0" parTransId="{7D467BE5-2E43-4364-AE77-BE59BD94E5A8}" sibTransId="{B7B80393-4A43-4FC9-B97C-C6DBC33E50BE}"/>
    <dgm:cxn modelId="{0D213016-929F-4254-80D2-0EEFCDEB974C}" type="presOf" srcId="{314BA887-0199-491E-B78A-0CBC0D785122}" destId="{D5568973-13FB-4A59-85C1-1445A7800734}" srcOrd="0" destOrd="2" presId="urn:microsoft.com/office/officeart/2005/8/layout/list1"/>
    <dgm:cxn modelId="{7EC2E326-AE19-4B58-A68F-90CE2FDD6415}" type="presOf" srcId="{7EBBC168-3515-4558-B7A9-4D574D1F45E4}" destId="{D5568973-13FB-4A59-85C1-1445A7800734}" srcOrd="0" destOrd="3" presId="urn:microsoft.com/office/officeart/2005/8/layout/list1"/>
    <dgm:cxn modelId="{F798A230-92C2-4EAE-ABD3-3D0FB707B30D}" type="presOf" srcId="{52C55787-6449-46A3-916A-02A9E3C9C16C}" destId="{DFDEDFF9-B93B-4763-9E06-CB8413030124}" srcOrd="0" destOrd="0" presId="urn:microsoft.com/office/officeart/2005/8/layout/list1"/>
    <dgm:cxn modelId="{D9EFF431-B2E0-4FA9-A814-03DCF491A41A}" type="presOf" srcId="{66B75D1F-A904-479A-B280-EAD2BF96167B}" destId="{BD2B26BB-9EF5-4F70-98C5-5ED9266E585D}" srcOrd="1" destOrd="0" presId="urn:microsoft.com/office/officeart/2005/8/layout/list1"/>
    <dgm:cxn modelId="{99859332-DC15-494A-854E-FCEDE6157073}" type="presOf" srcId="{52C55787-6449-46A3-916A-02A9E3C9C16C}" destId="{5E041476-57C7-45AA-A8B8-BFABCF55614F}" srcOrd="1" destOrd="0" presId="urn:microsoft.com/office/officeart/2005/8/layout/list1"/>
    <dgm:cxn modelId="{C0701735-D500-4327-A801-1573DA3773FB}" type="presOf" srcId="{B1F2E91F-2E1E-4888-9D39-EEA6863C7027}" destId="{F04E0530-CF61-4423-90C7-60804E897241}" srcOrd="0" destOrd="0" presId="urn:microsoft.com/office/officeart/2005/8/layout/list1"/>
    <dgm:cxn modelId="{39D04645-14DB-46E3-92C4-1A87628C4D21}" srcId="{66B75D1F-A904-479A-B280-EAD2BF96167B}" destId="{59748BD7-5AE8-4186-97B9-84E83359C7B2}" srcOrd="4" destOrd="0" parTransId="{74A301F1-EBD1-49EE-8354-B576B81F0FB9}" sibTransId="{271D7022-1D4E-4246-BF85-A4E77F37A624}"/>
    <dgm:cxn modelId="{590A3368-AD91-4021-9E60-681AA5E6AC37}" srcId="{9DE56EB9-B846-4846-B4FF-D5217E708E45}" destId="{66B75D1F-A904-479A-B280-EAD2BF96167B}" srcOrd="0" destOrd="0" parTransId="{C377B295-1F76-4A84-9F9B-E51C145757EA}" sibTransId="{09707D49-3F98-42FA-8B55-6089C8BB3145}"/>
    <dgm:cxn modelId="{AA601C49-E4D4-4755-987F-0A47116500E0}" type="presOf" srcId="{59748BD7-5AE8-4186-97B9-84E83359C7B2}" destId="{D5568973-13FB-4A59-85C1-1445A7800734}" srcOrd="0" destOrd="4" presId="urn:microsoft.com/office/officeart/2005/8/layout/list1"/>
    <dgm:cxn modelId="{DFBE2569-5C40-4170-AEAF-0DF738182637}" type="presOf" srcId="{6BF4F3C1-23FF-4914-B13F-51547852183B}" destId="{F04E0530-CF61-4423-90C7-60804E897241}" srcOrd="0" destOrd="1" presId="urn:microsoft.com/office/officeart/2005/8/layout/list1"/>
    <dgm:cxn modelId="{EB19826A-3AE2-4505-97FC-DF14B0F77A28}" srcId="{9DE56EB9-B846-4846-B4FF-D5217E708E45}" destId="{57D7E5F5-75B8-444A-BBFC-9A0CFCA0A098}" srcOrd="4" destOrd="0" parTransId="{450BA749-A0D5-4AD7-B053-739BC1ADC38C}" sibTransId="{062E9025-1BC1-4BCE-8211-6D26E11AC261}"/>
    <dgm:cxn modelId="{82EDAA53-B554-4594-AE6E-75D7296869C5}" srcId="{2CBFE2E0-B116-477E-ADD1-851F81E35618}" destId="{B1F2E91F-2E1E-4888-9D39-EEA6863C7027}" srcOrd="0" destOrd="0" parTransId="{070D0DC1-C019-4638-981E-B59D8CC489B2}" sibTransId="{E799338F-3C3E-40F0-9141-F6FEE0C02EC1}"/>
    <dgm:cxn modelId="{1699297B-CD81-40F0-B5C6-9193F588A754}" srcId="{9DE56EB9-B846-4846-B4FF-D5217E708E45}" destId="{0D39423B-9283-491C-8E8B-965D074C428E}" srcOrd="2" destOrd="0" parTransId="{8B9B4CE8-985B-4AB3-A98C-CE4E9E284BED}" sibTransId="{4B7F65F2-0394-42DC-B886-C5D51497532F}"/>
    <dgm:cxn modelId="{B0024488-90E7-4E26-A2B0-CC97B22F481B}" srcId="{66B75D1F-A904-479A-B280-EAD2BF96167B}" destId="{7EBBC168-3515-4558-B7A9-4D574D1F45E4}" srcOrd="3" destOrd="0" parTransId="{6A775111-5CC2-45D3-A338-6ECF7ECE7755}" sibTransId="{E14D67EB-DB58-4C4A-A584-38C15003E697}"/>
    <dgm:cxn modelId="{C03B4B8C-10CE-4E17-AC2F-E67A808EA417}" srcId="{66B75D1F-A904-479A-B280-EAD2BF96167B}" destId="{7D1067BA-2004-4ED5-A394-ED7BF4091E88}" srcOrd="6" destOrd="0" parTransId="{753F4329-2C61-4E11-92D0-E49E9FAA3472}" sibTransId="{6319B447-A2B4-4374-848E-61C1EFFD7CB1}"/>
    <dgm:cxn modelId="{B5F5D19B-A6E0-48D3-B201-007B64126387}" type="presOf" srcId="{66B75D1F-A904-479A-B280-EAD2BF96167B}" destId="{82374640-5D2B-493E-8321-0A7904B13E09}" srcOrd="0" destOrd="0" presId="urn:microsoft.com/office/officeart/2005/8/layout/list1"/>
    <dgm:cxn modelId="{35658BA2-B56F-4D2B-BA6B-B53752BD7835}" type="presOf" srcId="{9DE56EB9-B846-4846-B4FF-D5217E708E45}" destId="{3567C686-91CE-4A25-9097-8223CDEB6D14}" srcOrd="0" destOrd="0" presId="urn:microsoft.com/office/officeart/2005/8/layout/list1"/>
    <dgm:cxn modelId="{E00FF1A7-D23F-4C17-9562-44494CB934B2}" type="presOf" srcId="{E1E20772-8215-440F-B789-A2F3AA0C0CD1}" destId="{D5568973-13FB-4A59-85C1-1445A7800734}" srcOrd="0" destOrd="5" presId="urn:microsoft.com/office/officeart/2005/8/layout/list1"/>
    <dgm:cxn modelId="{A69476AA-9AD0-490C-AF9B-A16FE2F4FBE0}" type="presOf" srcId="{7D1067BA-2004-4ED5-A394-ED7BF4091E88}" destId="{D5568973-13FB-4A59-85C1-1445A7800734}" srcOrd="0" destOrd="6" presId="urn:microsoft.com/office/officeart/2005/8/layout/list1"/>
    <dgm:cxn modelId="{1F17E8AD-E8B8-4B0A-BC86-1A5D296065CD}" srcId="{9DE56EB9-B846-4846-B4FF-D5217E708E45}" destId="{52C55787-6449-46A3-916A-02A9E3C9C16C}" srcOrd="3" destOrd="0" parTransId="{2F92002E-0A8F-47E4-BFD9-5BD5C30128A7}" sibTransId="{CECAA26E-EFF6-4CA4-BBD7-B8C45ADA3EC4}"/>
    <dgm:cxn modelId="{44CFA7C8-87E2-463A-81D8-19A520DEB489}" type="presOf" srcId="{57D7E5F5-75B8-444A-BBFC-9A0CFCA0A098}" destId="{4DD6414C-8C0D-4695-9B11-4CFA639736E5}" srcOrd="1" destOrd="0" presId="urn:microsoft.com/office/officeart/2005/8/layout/list1"/>
    <dgm:cxn modelId="{6B6D94D0-1EF1-4694-88DC-67CEA5A60F73}" srcId="{66B75D1F-A904-479A-B280-EAD2BF96167B}" destId="{E6FF96D4-90C7-4621-8644-58FB942621D0}" srcOrd="1" destOrd="0" parTransId="{873E6916-6FDA-45D9-BED5-1E9B9D2D194E}" sibTransId="{F39E93C1-83C3-418B-BD8A-F58864924B69}"/>
    <dgm:cxn modelId="{2F3522D5-AF9C-4A49-8D95-64A7876C8D10}" srcId="{2CBFE2E0-B116-477E-ADD1-851F81E35618}" destId="{6BF4F3C1-23FF-4914-B13F-51547852183B}" srcOrd="1" destOrd="0" parTransId="{77213D68-FE7F-4FD9-94A6-4E31E46D3BB7}" sibTransId="{450176D9-EDE6-47D0-B1A3-C7424F512197}"/>
    <dgm:cxn modelId="{402F62D6-D34F-4E82-B736-D1283E62B029}" type="presOf" srcId="{2CBFE2E0-B116-477E-ADD1-851F81E35618}" destId="{BEBDD47C-F872-4872-A8E4-EE52A8A343C7}" srcOrd="1" destOrd="0" presId="urn:microsoft.com/office/officeart/2005/8/layout/list1"/>
    <dgm:cxn modelId="{1B419AD6-9457-4A73-A087-13BAEC71E6C5}" type="presOf" srcId="{0D39423B-9283-491C-8E8B-965D074C428E}" destId="{8C2AA13B-97AD-4A37-B138-39B055FFC62F}" srcOrd="0" destOrd="0" presId="urn:microsoft.com/office/officeart/2005/8/layout/list1"/>
    <dgm:cxn modelId="{CAD49BE0-DB2D-4002-969E-E2FFE36D1653}" srcId="{66B75D1F-A904-479A-B280-EAD2BF96167B}" destId="{E1E20772-8215-440F-B789-A2F3AA0C0CD1}" srcOrd="5" destOrd="0" parTransId="{DC3139F6-CDE5-44A4-B3A7-74536DEDA034}" sibTransId="{299C4A78-5C77-45B4-8059-5A92AA94BF40}"/>
    <dgm:cxn modelId="{E9F576EC-4A28-4857-9630-AE4F666913A3}" type="presOf" srcId="{57D7E5F5-75B8-444A-BBFC-9A0CFCA0A098}" destId="{10354268-977C-4ABD-85F7-A3839859863C}" srcOrd="0" destOrd="0" presId="urn:microsoft.com/office/officeart/2005/8/layout/list1"/>
    <dgm:cxn modelId="{9898B4F0-E766-4E52-AD59-06D9DE94213A}" srcId="{66B75D1F-A904-479A-B280-EAD2BF96167B}" destId="{314BA887-0199-491E-B78A-0CBC0D785122}" srcOrd="2" destOrd="0" parTransId="{BC51913F-B951-4970-A7AD-D5952003A0F7}" sibTransId="{302FDC31-7535-454E-8CA4-33A9639AE5AA}"/>
    <dgm:cxn modelId="{C687DA3B-0E89-4D32-B162-9F5713CFBF6A}" type="presParOf" srcId="{3567C686-91CE-4A25-9097-8223CDEB6D14}" destId="{2AE8E5B5-5CE4-4CF7-8929-E0C877626457}" srcOrd="0" destOrd="0" presId="urn:microsoft.com/office/officeart/2005/8/layout/list1"/>
    <dgm:cxn modelId="{AC4B7C73-B0E1-4645-9BEF-A6D077E83523}" type="presParOf" srcId="{2AE8E5B5-5CE4-4CF7-8929-E0C877626457}" destId="{82374640-5D2B-493E-8321-0A7904B13E09}" srcOrd="0" destOrd="0" presId="urn:microsoft.com/office/officeart/2005/8/layout/list1"/>
    <dgm:cxn modelId="{65636473-5762-4615-9291-859C453673FD}" type="presParOf" srcId="{2AE8E5B5-5CE4-4CF7-8929-E0C877626457}" destId="{BD2B26BB-9EF5-4F70-98C5-5ED9266E585D}" srcOrd="1" destOrd="0" presId="urn:microsoft.com/office/officeart/2005/8/layout/list1"/>
    <dgm:cxn modelId="{5F1EC858-80FE-4FB6-BE6E-DAC8662EF706}" type="presParOf" srcId="{3567C686-91CE-4A25-9097-8223CDEB6D14}" destId="{5298A1BF-45FA-4139-A808-7F2733D3CE00}" srcOrd="1" destOrd="0" presId="urn:microsoft.com/office/officeart/2005/8/layout/list1"/>
    <dgm:cxn modelId="{271527DC-0B1D-47F9-98BB-4C78D3BEDD58}" type="presParOf" srcId="{3567C686-91CE-4A25-9097-8223CDEB6D14}" destId="{D5568973-13FB-4A59-85C1-1445A7800734}" srcOrd="2" destOrd="0" presId="urn:microsoft.com/office/officeart/2005/8/layout/list1"/>
    <dgm:cxn modelId="{6395300E-35BA-4BF6-9BBF-6A0708092CDD}" type="presParOf" srcId="{3567C686-91CE-4A25-9097-8223CDEB6D14}" destId="{15FFBA78-9575-4594-B710-8622E5B37701}" srcOrd="3" destOrd="0" presId="urn:microsoft.com/office/officeart/2005/8/layout/list1"/>
    <dgm:cxn modelId="{0FA9533B-550D-4F2E-9B4B-E3AA8D4F4579}" type="presParOf" srcId="{3567C686-91CE-4A25-9097-8223CDEB6D14}" destId="{B7FF6AE5-8647-4641-9987-71B1EC32D6D9}" srcOrd="4" destOrd="0" presId="urn:microsoft.com/office/officeart/2005/8/layout/list1"/>
    <dgm:cxn modelId="{FAF67EB9-E996-45DA-BC16-030E9774C70D}" type="presParOf" srcId="{B7FF6AE5-8647-4641-9987-71B1EC32D6D9}" destId="{FF868718-2425-46C0-8BC6-6F973E42F61F}" srcOrd="0" destOrd="0" presId="urn:microsoft.com/office/officeart/2005/8/layout/list1"/>
    <dgm:cxn modelId="{152ACE68-810B-4B6C-902D-83F7008B31A8}" type="presParOf" srcId="{B7FF6AE5-8647-4641-9987-71B1EC32D6D9}" destId="{BEBDD47C-F872-4872-A8E4-EE52A8A343C7}" srcOrd="1" destOrd="0" presId="urn:microsoft.com/office/officeart/2005/8/layout/list1"/>
    <dgm:cxn modelId="{B9F4AAAA-5489-4423-ADA5-E90C039865AD}" type="presParOf" srcId="{3567C686-91CE-4A25-9097-8223CDEB6D14}" destId="{55CB6B0C-04ED-44D7-93C7-A8ABD345018D}" srcOrd="5" destOrd="0" presId="urn:microsoft.com/office/officeart/2005/8/layout/list1"/>
    <dgm:cxn modelId="{D0560826-4FF9-436D-A7B4-5435C29220C7}" type="presParOf" srcId="{3567C686-91CE-4A25-9097-8223CDEB6D14}" destId="{F04E0530-CF61-4423-90C7-60804E897241}" srcOrd="6" destOrd="0" presId="urn:microsoft.com/office/officeart/2005/8/layout/list1"/>
    <dgm:cxn modelId="{B09F1177-1E9A-4DF3-894F-6DDB13847107}" type="presParOf" srcId="{3567C686-91CE-4A25-9097-8223CDEB6D14}" destId="{A00C124A-3A92-4D15-9E42-00ED6D5AA331}" srcOrd="7" destOrd="0" presId="urn:microsoft.com/office/officeart/2005/8/layout/list1"/>
    <dgm:cxn modelId="{EE1F070F-9B2F-410A-BE97-F5AA56A0743F}" type="presParOf" srcId="{3567C686-91CE-4A25-9097-8223CDEB6D14}" destId="{20C2A81C-54D8-46D5-8462-212097C71426}" srcOrd="8" destOrd="0" presId="urn:microsoft.com/office/officeart/2005/8/layout/list1"/>
    <dgm:cxn modelId="{EE71174C-0F35-40EE-86AC-8BDDF06C729E}" type="presParOf" srcId="{20C2A81C-54D8-46D5-8462-212097C71426}" destId="{8C2AA13B-97AD-4A37-B138-39B055FFC62F}" srcOrd="0" destOrd="0" presId="urn:microsoft.com/office/officeart/2005/8/layout/list1"/>
    <dgm:cxn modelId="{06A86F56-2AE1-49B9-B53A-D7DA9DFE40C9}" type="presParOf" srcId="{20C2A81C-54D8-46D5-8462-212097C71426}" destId="{AA6B8F2F-B44E-4670-BB01-D9614CFAF948}" srcOrd="1" destOrd="0" presId="urn:microsoft.com/office/officeart/2005/8/layout/list1"/>
    <dgm:cxn modelId="{0CF557E7-92B4-42FB-A5FF-BC84AD85A37B}" type="presParOf" srcId="{3567C686-91CE-4A25-9097-8223CDEB6D14}" destId="{4B41F2CF-3A6D-4CC2-869F-5A0DB4CC2939}" srcOrd="9" destOrd="0" presId="urn:microsoft.com/office/officeart/2005/8/layout/list1"/>
    <dgm:cxn modelId="{27263F0A-645B-4F90-A5AF-0D6DCBE1F5AE}" type="presParOf" srcId="{3567C686-91CE-4A25-9097-8223CDEB6D14}" destId="{F372AC24-3735-4F0C-9BB0-2D74AA5E04AA}" srcOrd="10" destOrd="0" presId="urn:microsoft.com/office/officeart/2005/8/layout/list1"/>
    <dgm:cxn modelId="{2071D294-C238-4897-BF95-57F000F34545}" type="presParOf" srcId="{3567C686-91CE-4A25-9097-8223CDEB6D14}" destId="{96D47B26-6A4B-4A11-8C0E-EFE7BC658D0E}" srcOrd="11" destOrd="0" presId="urn:microsoft.com/office/officeart/2005/8/layout/list1"/>
    <dgm:cxn modelId="{E3453810-C578-4350-A7B2-E7B9D3B1C459}" type="presParOf" srcId="{3567C686-91CE-4A25-9097-8223CDEB6D14}" destId="{D2950E60-C7B9-4564-96A6-B7331D492018}" srcOrd="12" destOrd="0" presId="urn:microsoft.com/office/officeart/2005/8/layout/list1"/>
    <dgm:cxn modelId="{09060042-4AB1-4D28-992D-B076645666AF}" type="presParOf" srcId="{D2950E60-C7B9-4564-96A6-B7331D492018}" destId="{DFDEDFF9-B93B-4763-9E06-CB8413030124}" srcOrd="0" destOrd="0" presId="urn:microsoft.com/office/officeart/2005/8/layout/list1"/>
    <dgm:cxn modelId="{9A72F71C-0CA8-459C-943A-7718309E5D76}" type="presParOf" srcId="{D2950E60-C7B9-4564-96A6-B7331D492018}" destId="{5E041476-57C7-45AA-A8B8-BFABCF55614F}" srcOrd="1" destOrd="0" presId="urn:microsoft.com/office/officeart/2005/8/layout/list1"/>
    <dgm:cxn modelId="{1661EC82-3AE0-4579-B3FE-89AAAA32F6F3}" type="presParOf" srcId="{3567C686-91CE-4A25-9097-8223CDEB6D14}" destId="{2FC5A07B-6849-417C-AF2E-BE8BD2DD4EB9}" srcOrd="13" destOrd="0" presId="urn:microsoft.com/office/officeart/2005/8/layout/list1"/>
    <dgm:cxn modelId="{0CB329F5-C0E3-4D62-9D2B-C3D28E1729DA}" type="presParOf" srcId="{3567C686-91CE-4A25-9097-8223CDEB6D14}" destId="{251FCA8D-8A00-4437-97DD-3D8222922C4C}" srcOrd="14" destOrd="0" presId="urn:microsoft.com/office/officeart/2005/8/layout/list1"/>
    <dgm:cxn modelId="{59005940-6694-4FFC-8BDC-5D6C72BF2765}" type="presParOf" srcId="{3567C686-91CE-4A25-9097-8223CDEB6D14}" destId="{B6E662EA-9013-4029-B669-127D88D8B1A0}" srcOrd="15" destOrd="0" presId="urn:microsoft.com/office/officeart/2005/8/layout/list1"/>
    <dgm:cxn modelId="{AFFD3803-6285-4FAA-ADA8-D8483BD7D1AF}" type="presParOf" srcId="{3567C686-91CE-4A25-9097-8223CDEB6D14}" destId="{FB164A37-7279-46DF-90C9-1835037FFA0A}" srcOrd="16" destOrd="0" presId="urn:microsoft.com/office/officeart/2005/8/layout/list1"/>
    <dgm:cxn modelId="{A74F3861-E460-492A-B209-D155D7347648}" type="presParOf" srcId="{FB164A37-7279-46DF-90C9-1835037FFA0A}" destId="{10354268-977C-4ABD-85F7-A3839859863C}" srcOrd="0" destOrd="0" presId="urn:microsoft.com/office/officeart/2005/8/layout/list1"/>
    <dgm:cxn modelId="{5235219C-D409-47AF-9B54-33938ED98CB2}" type="presParOf" srcId="{FB164A37-7279-46DF-90C9-1835037FFA0A}" destId="{4DD6414C-8C0D-4695-9B11-4CFA639736E5}" srcOrd="1" destOrd="0" presId="urn:microsoft.com/office/officeart/2005/8/layout/list1"/>
    <dgm:cxn modelId="{89DADCDE-0996-43D4-A859-121B56F5AAB5}" type="presParOf" srcId="{3567C686-91CE-4A25-9097-8223CDEB6D14}" destId="{075F4921-33D6-4307-8CDE-8E789FF9D088}" srcOrd="17" destOrd="0" presId="urn:microsoft.com/office/officeart/2005/8/layout/list1"/>
    <dgm:cxn modelId="{2F79D41C-A75A-44A3-8390-DFFA1B4AF2F8}" type="presParOf" srcId="{3567C686-91CE-4A25-9097-8223CDEB6D14}" destId="{33D8EDEB-0A01-46E7-87FF-6145D0F13E4F}"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68973-13FB-4A59-85C1-1445A7800734}">
      <dsp:nvSpPr>
        <dsp:cNvPr id="0" name=""/>
        <dsp:cNvSpPr/>
      </dsp:nvSpPr>
      <dsp:spPr>
        <a:xfrm>
          <a:off x="0" y="377535"/>
          <a:ext cx="6900512" cy="19845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5556" tIns="291592" rIns="535556"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Service/Product description </a:t>
          </a:r>
          <a:endParaRPr lang="en-US" sz="1400" kern="1200"/>
        </a:p>
        <a:p>
          <a:pPr marL="114300" lvl="1" indent="-114300" algn="l" defTabSz="622300">
            <a:lnSpc>
              <a:spcPct val="90000"/>
            </a:lnSpc>
            <a:spcBef>
              <a:spcPct val="0"/>
            </a:spcBef>
            <a:spcAft>
              <a:spcPct val="15000"/>
            </a:spcAft>
            <a:buChar char="•"/>
          </a:pPr>
          <a:r>
            <a:rPr lang="en-GB" sz="1400" kern="1200"/>
            <a:t>Mission Statement, Aims, Objectives   </a:t>
          </a:r>
          <a:endParaRPr lang="en-US" sz="1400" kern="1200"/>
        </a:p>
        <a:p>
          <a:pPr marL="114300" lvl="1" indent="-114300" algn="l" defTabSz="622300">
            <a:lnSpc>
              <a:spcPct val="90000"/>
            </a:lnSpc>
            <a:spcBef>
              <a:spcPct val="0"/>
            </a:spcBef>
            <a:spcAft>
              <a:spcPct val="15000"/>
            </a:spcAft>
            <a:buChar char="•"/>
          </a:pPr>
          <a:r>
            <a:rPr lang="en-GB" sz="1400" kern="1200"/>
            <a:t>Unique selling point </a:t>
          </a:r>
          <a:endParaRPr lang="en-US" sz="1400" kern="1200"/>
        </a:p>
        <a:p>
          <a:pPr marL="114300" lvl="1" indent="-114300" algn="l" defTabSz="622300">
            <a:lnSpc>
              <a:spcPct val="90000"/>
            </a:lnSpc>
            <a:spcBef>
              <a:spcPct val="0"/>
            </a:spcBef>
            <a:spcAft>
              <a:spcPct val="15000"/>
            </a:spcAft>
            <a:buChar char="•"/>
          </a:pPr>
          <a:r>
            <a:rPr lang="en-GB" sz="1400" kern="1200"/>
            <a:t>Legal Structure</a:t>
          </a:r>
          <a:endParaRPr lang="en-US" sz="1400" kern="1200"/>
        </a:p>
        <a:p>
          <a:pPr marL="114300" lvl="1" indent="-114300" algn="l" defTabSz="622300">
            <a:lnSpc>
              <a:spcPct val="90000"/>
            </a:lnSpc>
            <a:spcBef>
              <a:spcPct val="0"/>
            </a:spcBef>
            <a:spcAft>
              <a:spcPct val="15000"/>
            </a:spcAft>
            <a:buChar char="•"/>
          </a:pPr>
          <a:r>
            <a:rPr lang="en-GB" sz="1400" kern="1200"/>
            <a:t>Location</a:t>
          </a:r>
          <a:endParaRPr lang="en-US" sz="1400" kern="1200"/>
        </a:p>
        <a:p>
          <a:pPr marL="114300" lvl="1" indent="-114300" algn="l" defTabSz="622300">
            <a:lnSpc>
              <a:spcPct val="90000"/>
            </a:lnSpc>
            <a:spcBef>
              <a:spcPct val="0"/>
            </a:spcBef>
            <a:spcAft>
              <a:spcPct val="15000"/>
            </a:spcAft>
            <a:buChar char="•"/>
          </a:pPr>
          <a:r>
            <a:rPr lang="en-GB" sz="1400" kern="1200"/>
            <a:t>HRM Strategy </a:t>
          </a:r>
          <a:endParaRPr lang="en-US" sz="1400" kern="1200"/>
        </a:p>
        <a:p>
          <a:pPr marL="114300" lvl="1" indent="-114300" algn="l" defTabSz="622300">
            <a:lnSpc>
              <a:spcPct val="90000"/>
            </a:lnSpc>
            <a:spcBef>
              <a:spcPct val="0"/>
            </a:spcBef>
            <a:spcAft>
              <a:spcPct val="15000"/>
            </a:spcAft>
            <a:buChar char="•"/>
          </a:pPr>
          <a:r>
            <a:rPr lang="en-GB" sz="1400" kern="1200"/>
            <a:t>Financial Overview  </a:t>
          </a:r>
          <a:endParaRPr lang="en-US" sz="1400" kern="1200"/>
        </a:p>
      </dsp:txBody>
      <dsp:txXfrm>
        <a:off x="0" y="377535"/>
        <a:ext cx="6900512" cy="1984500"/>
      </dsp:txXfrm>
    </dsp:sp>
    <dsp:sp modelId="{BD2B26BB-9EF5-4F70-98C5-5ED9266E585D}">
      <dsp:nvSpPr>
        <dsp:cNvPr id="0" name=""/>
        <dsp:cNvSpPr/>
      </dsp:nvSpPr>
      <dsp:spPr>
        <a:xfrm>
          <a:off x="345025" y="170895"/>
          <a:ext cx="4830358" cy="413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22300">
            <a:lnSpc>
              <a:spcPct val="90000"/>
            </a:lnSpc>
            <a:spcBef>
              <a:spcPct val="0"/>
            </a:spcBef>
            <a:spcAft>
              <a:spcPct val="35000"/>
            </a:spcAft>
            <a:buNone/>
          </a:pPr>
          <a:r>
            <a:rPr lang="en-GB" sz="1400" b="1" kern="1200"/>
            <a:t>Business Proposition</a:t>
          </a:r>
          <a:endParaRPr lang="en-US" sz="1400" kern="1200"/>
        </a:p>
      </dsp:txBody>
      <dsp:txXfrm>
        <a:off x="365200" y="191070"/>
        <a:ext cx="4790008" cy="372930"/>
      </dsp:txXfrm>
    </dsp:sp>
    <dsp:sp modelId="{F04E0530-CF61-4423-90C7-60804E897241}">
      <dsp:nvSpPr>
        <dsp:cNvPr id="0" name=""/>
        <dsp:cNvSpPr/>
      </dsp:nvSpPr>
      <dsp:spPr>
        <a:xfrm>
          <a:off x="0" y="2644275"/>
          <a:ext cx="6900512" cy="8158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5556" tIns="291592" rIns="535556"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Branding </a:t>
          </a:r>
          <a:endParaRPr lang="en-US" sz="1400" kern="1200"/>
        </a:p>
        <a:p>
          <a:pPr marL="114300" lvl="1" indent="-114300" algn="l" defTabSz="622300">
            <a:lnSpc>
              <a:spcPct val="90000"/>
            </a:lnSpc>
            <a:spcBef>
              <a:spcPct val="0"/>
            </a:spcBef>
            <a:spcAft>
              <a:spcPct val="15000"/>
            </a:spcAft>
            <a:buChar char="•"/>
          </a:pPr>
          <a:r>
            <a:rPr lang="en-GB" sz="1400" kern="1200"/>
            <a:t>Examples </a:t>
          </a:r>
          <a:endParaRPr lang="en-US" sz="1400" kern="1200"/>
        </a:p>
      </dsp:txBody>
      <dsp:txXfrm>
        <a:off x="0" y="2644275"/>
        <a:ext cx="6900512" cy="815850"/>
      </dsp:txXfrm>
    </dsp:sp>
    <dsp:sp modelId="{BEBDD47C-F872-4872-A8E4-EE52A8A343C7}">
      <dsp:nvSpPr>
        <dsp:cNvPr id="0" name=""/>
        <dsp:cNvSpPr/>
      </dsp:nvSpPr>
      <dsp:spPr>
        <a:xfrm>
          <a:off x="345025" y="2437635"/>
          <a:ext cx="4830358" cy="4132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22300">
            <a:lnSpc>
              <a:spcPct val="90000"/>
            </a:lnSpc>
            <a:spcBef>
              <a:spcPct val="0"/>
            </a:spcBef>
            <a:spcAft>
              <a:spcPct val="35000"/>
            </a:spcAft>
            <a:buNone/>
          </a:pPr>
          <a:r>
            <a:rPr lang="en-GB" sz="1400" b="1" kern="1200"/>
            <a:t>Marketing strategy</a:t>
          </a:r>
          <a:endParaRPr lang="en-US" sz="1400" kern="1200"/>
        </a:p>
      </dsp:txBody>
      <dsp:txXfrm>
        <a:off x="365200" y="2457810"/>
        <a:ext cx="4790008" cy="372930"/>
      </dsp:txXfrm>
    </dsp:sp>
    <dsp:sp modelId="{F372AC24-3735-4F0C-9BB0-2D74AA5E04AA}">
      <dsp:nvSpPr>
        <dsp:cNvPr id="0" name=""/>
        <dsp:cNvSpPr/>
      </dsp:nvSpPr>
      <dsp:spPr>
        <a:xfrm>
          <a:off x="0" y="3742365"/>
          <a:ext cx="6900512" cy="352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6B8F2F-B44E-4670-BB01-D9614CFAF948}">
      <dsp:nvSpPr>
        <dsp:cNvPr id="0" name=""/>
        <dsp:cNvSpPr/>
      </dsp:nvSpPr>
      <dsp:spPr>
        <a:xfrm>
          <a:off x="345025" y="3535725"/>
          <a:ext cx="4830358" cy="4132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22300">
            <a:lnSpc>
              <a:spcPct val="90000"/>
            </a:lnSpc>
            <a:spcBef>
              <a:spcPct val="0"/>
            </a:spcBef>
            <a:spcAft>
              <a:spcPct val="35000"/>
            </a:spcAft>
            <a:buNone/>
          </a:pPr>
          <a:r>
            <a:rPr lang="en-GB" sz="1400" b="1" kern="1200" dirty="0"/>
            <a:t>Critically Appraisal </a:t>
          </a:r>
          <a:endParaRPr lang="en-US" sz="1400" kern="1200" dirty="0"/>
        </a:p>
      </dsp:txBody>
      <dsp:txXfrm>
        <a:off x="365200" y="3555900"/>
        <a:ext cx="4790008" cy="372930"/>
      </dsp:txXfrm>
    </dsp:sp>
    <dsp:sp modelId="{251FCA8D-8A00-4437-97DD-3D8222922C4C}">
      <dsp:nvSpPr>
        <dsp:cNvPr id="0" name=""/>
        <dsp:cNvSpPr/>
      </dsp:nvSpPr>
      <dsp:spPr>
        <a:xfrm>
          <a:off x="0" y="4377405"/>
          <a:ext cx="6900512" cy="352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041476-57C7-45AA-A8B8-BFABCF55614F}">
      <dsp:nvSpPr>
        <dsp:cNvPr id="0" name=""/>
        <dsp:cNvSpPr/>
      </dsp:nvSpPr>
      <dsp:spPr>
        <a:xfrm>
          <a:off x="345025" y="4170765"/>
          <a:ext cx="4830358" cy="413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22300">
            <a:lnSpc>
              <a:spcPct val="90000"/>
            </a:lnSpc>
            <a:spcBef>
              <a:spcPct val="0"/>
            </a:spcBef>
            <a:spcAft>
              <a:spcPct val="35000"/>
            </a:spcAft>
            <a:buNone/>
          </a:pPr>
          <a:r>
            <a:rPr lang="en-GB" sz="1400" b="1" kern="1200"/>
            <a:t>Summary </a:t>
          </a:r>
          <a:endParaRPr lang="en-US" sz="1400" kern="1200"/>
        </a:p>
      </dsp:txBody>
      <dsp:txXfrm>
        <a:off x="365200" y="4190940"/>
        <a:ext cx="4790008" cy="372930"/>
      </dsp:txXfrm>
    </dsp:sp>
    <dsp:sp modelId="{33D8EDEB-0A01-46E7-87FF-6145D0F13E4F}">
      <dsp:nvSpPr>
        <dsp:cNvPr id="0" name=""/>
        <dsp:cNvSpPr/>
      </dsp:nvSpPr>
      <dsp:spPr>
        <a:xfrm>
          <a:off x="0" y="5012445"/>
          <a:ext cx="6900512" cy="352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D6414C-8C0D-4695-9B11-4CFA639736E5}">
      <dsp:nvSpPr>
        <dsp:cNvPr id="0" name=""/>
        <dsp:cNvSpPr/>
      </dsp:nvSpPr>
      <dsp:spPr>
        <a:xfrm>
          <a:off x="345025" y="4805805"/>
          <a:ext cx="4830358" cy="4132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22300">
            <a:lnSpc>
              <a:spcPct val="90000"/>
            </a:lnSpc>
            <a:spcBef>
              <a:spcPct val="0"/>
            </a:spcBef>
            <a:spcAft>
              <a:spcPct val="35000"/>
            </a:spcAft>
            <a:buNone/>
          </a:pPr>
          <a:r>
            <a:rPr lang="en-GB" sz="1400" b="1" kern="1200"/>
            <a:t>References </a:t>
          </a:r>
          <a:endParaRPr lang="en-US" sz="1400" kern="1200"/>
        </a:p>
      </dsp:txBody>
      <dsp:txXfrm>
        <a:off x="365200" y="4825980"/>
        <a:ext cx="4790008"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0DDE89-7AD1-4A18-AB7B-5C65EBFA444C}" type="datetimeFigureOut">
              <a:rPr lang="en-GB" smtClean="0"/>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DA5906-2C7A-4F79-AD19-B7F08B1DCED2}" type="slidenum">
              <a:rPr lang="en-GB" smtClean="0"/>
              <a:t>‹#›</a:t>
            </a:fld>
            <a:endParaRPr lang="en-GB"/>
          </a:p>
        </p:txBody>
      </p:sp>
    </p:spTree>
    <p:extLst>
      <p:ext uri="{BB962C8B-B14F-4D97-AF65-F5344CB8AC3E}">
        <p14:creationId xmlns:p14="http://schemas.microsoft.com/office/powerpoint/2010/main" val="690795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A5906-2C7A-4F79-AD19-B7F08B1DCED2}" type="slidenum">
              <a:rPr lang="en-GB" smtClean="0"/>
              <a:t>1</a:t>
            </a:fld>
            <a:endParaRPr lang="en-GB"/>
          </a:p>
        </p:txBody>
      </p:sp>
    </p:spTree>
    <p:extLst>
      <p:ext uri="{BB962C8B-B14F-4D97-AF65-F5344CB8AC3E}">
        <p14:creationId xmlns:p14="http://schemas.microsoft.com/office/powerpoint/2010/main" val="2904064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A5906-2C7A-4F79-AD19-B7F08B1DCED2}" type="slidenum">
              <a:rPr lang="en-GB" smtClean="0"/>
              <a:t>3</a:t>
            </a:fld>
            <a:endParaRPr lang="en-GB"/>
          </a:p>
        </p:txBody>
      </p:sp>
    </p:spTree>
    <p:extLst>
      <p:ext uri="{BB962C8B-B14F-4D97-AF65-F5344CB8AC3E}">
        <p14:creationId xmlns:p14="http://schemas.microsoft.com/office/powerpoint/2010/main" val="2723014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A5906-2C7A-4F79-AD19-B7F08B1DCED2}" type="slidenum">
              <a:rPr lang="en-GB" smtClean="0"/>
              <a:t>5</a:t>
            </a:fld>
            <a:endParaRPr lang="en-GB"/>
          </a:p>
        </p:txBody>
      </p:sp>
    </p:spTree>
    <p:extLst>
      <p:ext uri="{BB962C8B-B14F-4D97-AF65-F5344CB8AC3E}">
        <p14:creationId xmlns:p14="http://schemas.microsoft.com/office/powerpoint/2010/main" val="640704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446454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56846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67800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F72BA41-EC5B-4197-BCC8-0FD2E523CD7A}"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972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F72BA41-EC5B-4197-BCC8-0FD2E523CD7A}" type="datetimeFigureOut">
              <a:rPr lang="en-US" smtClean="0"/>
              <a:t>12/2/2024</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62581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F72BA41-EC5B-4197-BCC8-0FD2E523CD7A}" type="datetimeFigureOut">
              <a:rPr lang="en-US" smtClean="0"/>
              <a:t>12/2/2024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842485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72BA41-EC5B-4197-BCC8-0FD2E523CD7A}" type="datetimeFigureOut">
              <a:rPr lang="en-US" smtClean="0"/>
              <a:t>12/2/2024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96795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72BA41-EC5B-4197-BCC8-0FD2E523CD7A}"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26104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72BA41-EC5B-4197-BCC8-0FD2E523CD7A}"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94396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65398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88297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E15108C-154A-4A5A-9C05-91A49A422BA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2626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25758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79343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F72BA41-EC5B-4197-BCC8-0FD2E523CD7A}"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3192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F72BA41-EC5B-4197-BCC8-0FD2E523CD7A}" type="datetimeFigureOut">
              <a:rPr lang="en-US" smtClean="0"/>
              <a:t>12/2/2024</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1034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F72BA41-EC5B-4197-BCC8-0FD2E523CD7A}" type="datetimeFigureOut">
              <a:rPr lang="en-US" smtClean="0"/>
              <a:t>12/2/2024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15108C-154A-4A5A-9C05-91A49A422BA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93657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72BA41-EC5B-4197-BCC8-0FD2E523CD7A}" type="datetimeFigureOut">
              <a:rPr lang="en-US" smtClean="0"/>
              <a:t>12/2/2024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16767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72BA41-EC5B-4197-BCC8-0FD2E523CD7A}"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955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F72BA41-EC5B-4197-BCC8-0FD2E523CD7A}" type="datetimeFigureOut">
              <a:rPr lang="en-US" smtClean="0"/>
              <a:t>12/2/2024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947973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35797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749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72BA41-EC5B-4197-BCC8-0FD2E523CD7A}" type="datetimeFigureOut">
              <a:rPr lang="en-US" smtClean="0"/>
              <a:pPr/>
              <a:t>12/2/2024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2592445560"/>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F72BA41-EC5B-4197-BCC8-0FD2E523CD7A}" type="datetimeFigureOut">
              <a:rPr lang="en-US" smtClean="0"/>
              <a:pPr/>
              <a:t>12/2/2024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E15108C-154A-4A5A-9C05-91A49A422BA7}"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34359"/>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aalicia.webbly.com/"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B06B51-4D3E-2659-E536-8DDF88C11321}"/>
              </a:ext>
            </a:extLst>
          </p:cNvPr>
          <p:cNvPicPr>
            <a:picLocks noChangeAspect="1"/>
          </p:cNvPicPr>
          <p:nvPr/>
        </p:nvPicPr>
        <p:blipFill>
          <a:blip r:embed="rId3"/>
          <a:stretch>
            <a:fillRect/>
          </a:stretch>
        </p:blipFill>
        <p:spPr>
          <a:xfrm>
            <a:off x="899695" y="986595"/>
            <a:ext cx="3728364" cy="1481302"/>
          </a:xfrm>
          <a:prstGeom prst="rect">
            <a:avLst/>
          </a:prstGeom>
        </p:spPr>
      </p:pic>
      <p:sp>
        <p:nvSpPr>
          <p:cNvPr id="5" name="TextBox 4">
            <a:extLst>
              <a:ext uri="{FF2B5EF4-FFF2-40B4-BE49-F238E27FC236}">
                <a16:creationId xmlns:a16="http://schemas.microsoft.com/office/drawing/2014/main" id="{268321A0-52F6-DE02-9F48-8A4AAF4E77F1}"/>
              </a:ext>
            </a:extLst>
          </p:cNvPr>
          <p:cNvSpPr txBox="1"/>
          <p:nvPr/>
        </p:nvSpPr>
        <p:spPr>
          <a:xfrm>
            <a:off x="5479505" y="2812025"/>
            <a:ext cx="5584722" cy="3323730"/>
          </a:xfrm>
          <a:prstGeom prst="rect">
            <a:avLst/>
          </a:prstGeom>
          <a:noFill/>
        </p:spPr>
        <p:txBody>
          <a:bodyPr wrap="square" rtlCol="0">
            <a:spAutoFit/>
          </a:bodyPr>
          <a:lstStyle/>
          <a:p>
            <a:pPr>
              <a:lnSpc>
                <a:spcPct val="107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Module Title: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Managing Enterprise</a:t>
            </a:r>
          </a:p>
          <a:p>
            <a:pPr>
              <a:lnSpc>
                <a:spcPct val="107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Module Code: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BMSW4011</a:t>
            </a:r>
          </a:p>
          <a:p>
            <a:pPr>
              <a:lnSpc>
                <a:spcPct val="107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Student name: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Ruma Begum</a:t>
            </a:r>
          </a:p>
          <a:p>
            <a:pPr>
              <a:lnSpc>
                <a:spcPct val="107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Student ID: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2325760</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66567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72AE-92D3-4B78-1DA2-02BBBE58792C}"/>
              </a:ext>
            </a:extLst>
          </p:cNvPr>
          <p:cNvSpPr>
            <a:spLocks noGrp="1"/>
          </p:cNvSpPr>
          <p:nvPr>
            <p:ph type="title"/>
          </p:nvPr>
        </p:nvSpPr>
        <p:spPr>
          <a:xfrm>
            <a:off x="635000" y="640823"/>
            <a:ext cx="3642032" cy="5583148"/>
          </a:xfrm>
        </p:spPr>
        <p:txBody>
          <a:bodyPr anchor="ctr">
            <a:normAutofit/>
          </a:bodyPr>
          <a:lstStyle/>
          <a:p>
            <a:r>
              <a:rPr lang="en-GB" sz="5000" b="1" dirty="0"/>
              <a:t>Presentation Overview </a:t>
            </a:r>
          </a:p>
        </p:txBody>
      </p:sp>
      <p:graphicFrame>
        <p:nvGraphicFramePr>
          <p:cNvPr id="61" name="Content Placeholder 2">
            <a:extLst>
              <a:ext uri="{FF2B5EF4-FFF2-40B4-BE49-F238E27FC236}">
                <a16:creationId xmlns:a16="http://schemas.microsoft.com/office/drawing/2014/main" id="{1416C21A-BFD9-0668-9126-95A7243B4822}"/>
              </a:ext>
            </a:extLst>
          </p:cNvPr>
          <p:cNvGraphicFramePr>
            <a:graphicFrameLocks noGrp="1"/>
          </p:cNvGraphicFramePr>
          <p:nvPr>
            <p:ph idx="1"/>
            <p:extLst>
              <p:ext uri="{D42A27DB-BD31-4B8C-83A1-F6EECF244321}">
                <p14:modId xmlns:p14="http://schemas.microsoft.com/office/powerpoint/2010/main" val="298783415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3780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4A64AB0-0B68-3EF0-8ED5-99DCF5E91E93}"/>
              </a:ext>
            </a:extLst>
          </p:cNvPr>
          <p:cNvPicPr>
            <a:picLocks noChangeAspect="1"/>
          </p:cNvPicPr>
          <p:nvPr/>
        </p:nvPicPr>
        <p:blipFill>
          <a:blip r:embed="rId3"/>
          <a:srcRect t="15166" b="7581"/>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p:nvSpPr>
          <p:cNvPr id="2" name="TextBox 1">
            <a:extLst>
              <a:ext uri="{FF2B5EF4-FFF2-40B4-BE49-F238E27FC236}">
                <a16:creationId xmlns:a16="http://schemas.microsoft.com/office/drawing/2014/main" id="{3EDDCD36-40BC-BD6D-AFF4-9B5E85D01016}"/>
              </a:ext>
            </a:extLst>
          </p:cNvPr>
          <p:cNvSpPr txBox="1"/>
          <p:nvPr/>
        </p:nvSpPr>
        <p:spPr>
          <a:xfrm>
            <a:off x="589556" y="5746071"/>
            <a:ext cx="7015499" cy="85226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latin typeface="+mj-lt"/>
                <a:ea typeface="+mj-ea"/>
                <a:cs typeface="+mj-cs"/>
              </a:rPr>
              <a:t>1. Business Proposition </a:t>
            </a:r>
          </a:p>
        </p:txBody>
      </p:sp>
      <p:sp>
        <p:nvSpPr>
          <p:cNvPr id="3" name="TextBox 2">
            <a:extLst>
              <a:ext uri="{FF2B5EF4-FFF2-40B4-BE49-F238E27FC236}">
                <a16:creationId xmlns:a16="http://schemas.microsoft.com/office/drawing/2014/main" id="{CAA05D55-9F35-DE05-2330-025869A65176}"/>
              </a:ext>
            </a:extLst>
          </p:cNvPr>
          <p:cNvSpPr txBox="1"/>
          <p:nvPr/>
        </p:nvSpPr>
        <p:spPr>
          <a:xfrm>
            <a:off x="7605056" y="5746071"/>
            <a:ext cx="4114801" cy="852260"/>
          </a:xfrm>
          <a:prstGeom prst="rect">
            <a:avLst/>
          </a:prstGeom>
        </p:spPr>
        <p:txBody>
          <a:bodyPr vert="horz" lIns="91440" tIns="45720" rIns="91440" bIns="45720" rtlCol="0" anchor="ctr">
            <a:normAutofit/>
          </a:bodyPr>
          <a:lstStyle/>
          <a:p>
            <a:pPr algn="r">
              <a:lnSpc>
                <a:spcPct val="90000"/>
              </a:lnSpc>
              <a:spcBef>
                <a:spcPts val="1000"/>
              </a:spcBef>
              <a:buClr>
                <a:schemeClr val="accent1"/>
              </a:buClr>
              <a:buSzPct val="100000"/>
            </a:pPr>
            <a:r>
              <a:rPr lang="en-US" sz="2000"/>
              <a:t>A  High-End Women’s Fashion Boutique .</a:t>
            </a:r>
          </a:p>
        </p:txBody>
      </p:sp>
    </p:spTree>
    <p:extLst>
      <p:ext uri="{BB962C8B-B14F-4D97-AF65-F5344CB8AC3E}">
        <p14:creationId xmlns:p14="http://schemas.microsoft.com/office/powerpoint/2010/main" val="2905261300"/>
      </p:ext>
    </p:extLst>
  </p:cSld>
  <p:clrMapOvr>
    <a:masterClrMapping/>
  </p:clrMapOvr>
  <mc:AlternateContent xmlns:mc="http://schemas.openxmlformats.org/markup-compatibility/2006" xmlns:p14="http://schemas.microsoft.com/office/powerpoint/2010/main">
    <mc:Choice Requires="p14">
      <p:transition spd="slow" p14:dur="1200">
        <p:zoom/>
      </p:transition>
    </mc:Choice>
    <mc:Fallback xmlns="">
      <p:transition spd="slow">
        <p:zo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Women's dresses on a mannequin">
            <a:extLst>
              <a:ext uri="{FF2B5EF4-FFF2-40B4-BE49-F238E27FC236}">
                <a16:creationId xmlns:a16="http://schemas.microsoft.com/office/drawing/2014/main" id="{38469A5D-F4D4-7055-A305-0B27FB996DA9}"/>
              </a:ext>
            </a:extLst>
          </p:cNvPr>
          <p:cNvPicPr>
            <a:picLocks noChangeAspect="1"/>
          </p:cNvPicPr>
          <p:nvPr/>
        </p:nvPicPr>
        <p:blipFill>
          <a:blip r:embed="rId4">
            <a:alphaModFix amt="50000"/>
            <a:grayscl/>
          </a:blip>
          <a:srcRect t="15412" r="-1" b="-1"/>
          <a:stretch/>
        </p:blipFill>
        <p:spPr>
          <a:xfrm>
            <a:off x="305" y="10"/>
            <a:ext cx="12191695" cy="6857990"/>
          </a:xfrm>
          <a:prstGeom prst="rect">
            <a:avLst/>
          </a:prstGeom>
        </p:spPr>
      </p:pic>
      <p:sp>
        <p:nvSpPr>
          <p:cNvPr id="3" name="Content Placeholder 2">
            <a:extLst>
              <a:ext uri="{FF2B5EF4-FFF2-40B4-BE49-F238E27FC236}">
                <a16:creationId xmlns:a16="http://schemas.microsoft.com/office/drawing/2014/main" id="{8C3185DF-7374-61D1-911E-EE77DBB58E78}"/>
              </a:ext>
            </a:extLst>
          </p:cNvPr>
          <p:cNvSpPr>
            <a:spLocks noGrp="1"/>
          </p:cNvSpPr>
          <p:nvPr>
            <p:ph idx="1"/>
          </p:nvPr>
        </p:nvSpPr>
        <p:spPr>
          <a:xfrm>
            <a:off x="4976636" y="540920"/>
            <a:ext cx="6959726" cy="5776159"/>
          </a:xfrm>
        </p:spPr>
        <p:txBody>
          <a:bodyPr anchor="ctr">
            <a:normAutofit fontScale="92500" lnSpcReduction="20000"/>
          </a:bodyPr>
          <a:lstStyle/>
          <a:p>
            <a:pPr>
              <a:lnSpc>
                <a:spcPct val="110000"/>
              </a:lnSpc>
            </a:pPr>
            <a:endParaRPr lang="en-GB" sz="2200" dirty="0"/>
          </a:p>
          <a:p>
            <a:pPr marL="0" indent="0">
              <a:lnSpc>
                <a:spcPct val="110000"/>
              </a:lnSpc>
              <a:buNone/>
            </a:pPr>
            <a:r>
              <a:rPr lang="en-GB" sz="2500" b="1" dirty="0"/>
              <a:t>High-End Women’s Fashion Boutique</a:t>
            </a:r>
            <a:r>
              <a:rPr lang="en-GB" sz="2500" dirty="0"/>
              <a:t>: Offering a blend of ready-to-wear convenience with the exclusivity of customisation.</a:t>
            </a:r>
          </a:p>
          <a:p>
            <a:pPr marL="0" indent="0">
              <a:lnSpc>
                <a:spcPct val="110000"/>
              </a:lnSpc>
              <a:buNone/>
            </a:pPr>
            <a:r>
              <a:rPr lang="en-GB" sz="2500" b="1" dirty="0"/>
              <a:t>Product Range</a:t>
            </a:r>
            <a:r>
              <a:rPr lang="en-GB" sz="2500" dirty="0"/>
              <a:t>: A curated selection of stylish, high-quality, and contemporary designs, including:</a:t>
            </a:r>
          </a:p>
          <a:p>
            <a:pPr marL="742950" lvl="1" indent="-285750">
              <a:lnSpc>
                <a:spcPct val="110000"/>
              </a:lnSpc>
              <a:buFont typeface="Arial" panose="020B0604020202020204" pitchFamily="34" charset="0"/>
              <a:buChar char="•"/>
            </a:pPr>
            <a:r>
              <a:rPr lang="en-GB" sz="2500" dirty="0"/>
              <a:t>Elegant evening gowns</a:t>
            </a:r>
          </a:p>
          <a:p>
            <a:pPr marL="742950" lvl="1" indent="-285750">
              <a:lnSpc>
                <a:spcPct val="110000"/>
              </a:lnSpc>
              <a:buFont typeface="Arial" panose="020B0604020202020204" pitchFamily="34" charset="0"/>
              <a:buChar char="•"/>
            </a:pPr>
            <a:r>
              <a:rPr lang="en-GB" sz="2500" dirty="0"/>
              <a:t>Chic cocktail dresses</a:t>
            </a:r>
          </a:p>
          <a:p>
            <a:pPr marL="742950" lvl="1" indent="-285750">
              <a:lnSpc>
                <a:spcPct val="110000"/>
              </a:lnSpc>
              <a:buFont typeface="Arial" panose="020B0604020202020204" pitchFamily="34" charset="0"/>
              <a:buChar char="•"/>
            </a:pPr>
            <a:endParaRPr lang="en-GB" sz="2500" dirty="0"/>
          </a:p>
          <a:p>
            <a:pPr marL="0" indent="0">
              <a:lnSpc>
                <a:spcPct val="110000"/>
              </a:lnSpc>
              <a:buNone/>
            </a:pPr>
            <a:r>
              <a:rPr lang="en-GB" sz="2500" b="1" dirty="0"/>
              <a:t>Seasonal Updates</a:t>
            </a:r>
            <a:r>
              <a:rPr lang="en-GB" sz="2500" dirty="0"/>
              <a:t>: Designs updated regularly to reflect the latest trends and cater to various events like:</a:t>
            </a:r>
          </a:p>
          <a:p>
            <a:pPr marL="742950" lvl="1" indent="-285750">
              <a:lnSpc>
                <a:spcPct val="110000"/>
              </a:lnSpc>
              <a:buFont typeface="Arial" panose="020B0604020202020204" pitchFamily="34" charset="0"/>
              <a:buChar char="•"/>
            </a:pPr>
            <a:r>
              <a:rPr lang="en-GB" sz="2500" dirty="0"/>
              <a:t>Weddings</a:t>
            </a:r>
          </a:p>
          <a:p>
            <a:pPr marL="742950" lvl="1" indent="-285750">
              <a:lnSpc>
                <a:spcPct val="110000"/>
              </a:lnSpc>
              <a:buFont typeface="Arial" panose="020B0604020202020204" pitchFamily="34" charset="0"/>
              <a:buChar char="•"/>
            </a:pPr>
            <a:r>
              <a:rPr lang="en-GB" sz="2500" dirty="0"/>
              <a:t>Birthdays</a:t>
            </a:r>
          </a:p>
          <a:p>
            <a:pPr marL="742950" lvl="1" indent="-285750">
              <a:lnSpc>
                <a:spcPct val="110000"/>
              </a:lnSpc>
              <a:buFont typeface="Arial" panose="020B0604020202020204" pitchFamily="34" charset="0"/>
              <a:buChar char="•"/>
            </a:pPr>
            <a:r>
              <a:rPr lang="en-GB" sz="2500" dirty="0"/>
              <a:t>Proms</a:t>
            </a:r>
          </a:p>
          <a:p>
            <a:pPr marL="742950" lvl="1" indent="-285750">
              <a:lnSpc>
                <a:spcPct val="110000"/>
              </a:lnSpc>
              <a:buFont typeface="Arial" panose="020B0604020202020204" pitchFamily="34" charset="0"/>
              <a:buChar char="•"/>
            </a:pPr>
            <a:r>
              <a:rPr lang="en-GB" sz="2500" dirty="0"/>
              <a:t>Christmas/ New Year Eve party </a:t>
            </a:r>
          </a:p>
          <a:p>
            <a:pPr>
              <a:lnSpc>
                <a:spcPct val="110000"/>
              </a:lnSpc>
            </a:pPr>
            <a:endParaRPr lang="en-GB" sz="1000" dirty="0"/>
          </a:p>
        </p:txBody>
      </p:sp>
      <p:sp>
        <p:nvSpPr>
          <p:cNvPr id="4" name="TextBox 3">
            <a:extLst>
              <a:ext uri="{FF2B5EF4-FFF2-40B4-BE49-F238E27FC236}">
                <a16:creationId xmlns:a16="http://schemas.microsoft.com/office/drawing/2014/main" id="{6519845E-5536-4079-2EB7-85063123858E}"/>
              </a:ext>
            </a:extLst>
          </p:cNvPr>
          <p:cNvSpPr txBox="1"/>
          <p:nvPr/>
        </p:nvSpPr>
        <p:spPr>
          <a:xfrm>
            <a:off x="507269" y="609426"/>
            <a:ext cx="2861187" cy="830997"/>
          </a:xfrm>
          <a:prstGeom prst="rect">
            <a:avLst/>
          </a:prstGeom>
          <a:noFill/>
        </p:spPr>
        <p:txBody>
          <a:bodyPr wrap="square" rtlCol="0">
            <a:spAutoFit/>
          </a:bodyPr>
          <a:lstStyle/>
          <a:p>
            <a:r>
              <a:rPr lang="en-GB" sz="2400" b="1" dirty="0"/>
              <a:t>1.1 Product/Service Description </a:t>
            </a:r>
          </a:p>
        </p:txBody>
      </p:sp>
      <p:pic>
        <p:nvPicPr>
          <p:cNvPr id="2" name="Untitled video - Made with Clipchamp (1)">
            <a:hlinkClick r:id="" action="ppaction://media"/>
            <a:extLst>
              <a:ext uri="{FF2B5EF4-FFF2-40B4-BE49-F238E27FC236}">
                <a16:creationId xmlns:a16="http://schemas.microsoft.com/office/drawing/2014/main" id="{768FEC74-DCA9-00D9-38F6-A69AF302D9A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269" y="1720644"/>
            <a:ext cx="3769763" cy="4857135"/>
          </a:xfrm>
          <a:prstGeom prst="rect">
            <a:avLst/>
          </a:prstGeom>
        </p:spPr>
      </p:pic>
    </p:spTree>
    <p:extLst>
      <p:ext uri="{BB962C8B-B14F-4D97-AF65-F5344CB8AC3E}">
        <p14:creationId xmlns:p14="http://schemas.microsoft.com/office/powerpoint/2010/main" val="15531659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6A808-27A1-7A6A-F5F1-92120DCB35CA}"/>
              </a:ext>
            </a:extLst>
          </p:cNvPr>
          <p:cNvSpPr>
            <a:spLocks noGrp="1"/>
          </p:cNvSpPr>
          <p:nvPr>
            <p:ph type="title"/>
          </p:nvPr>
        </p:nvSpPr>
        <p:spPr>
          <a:xfrm>
            <a:off x="871442" y="685800"/>
            <a:ext cx="4353116" cy="1474666"/>
          </a:xfrm>
        </p:spPr>
        <p:txBody>
          <a:bodyPr anchor="b">
            <a:normAutofit/>
          </a:bodyPr>
          <a:lstStyle/>
          <a:p>
            <a:pPr algn="ctr"/>
            <a:r>
              <a:rPr lang="en-GB" sz="3200" b="1" dirty="0">
                <a:solidFill>
                  <a:srgbClr val="595959"/>
                </a:solidFill>
              </a:rPr>
              <a:t>1.2. Mission Statement </a:t>
            </a:r>
          </a:p>
        </p:txBody>
      </p:sp>
      <p:sp>
        <p:nvSpPr>
          <p:cNvPr id="3" name="Content Placeholder 2">
            <a:extLst>
              <a:ext uri="{FF2B5EF4-FFF2-40B4-BE49-F238E27FC236}">
                <a16:creationId xmlns:a16="http://schemas.microsoft.com/office/drawing/2014/main" id="{08F4DA21-A247-FDDE-58B2-38D86AFEA3E4}"/>
              </a:ext>
            </a:extLst>
          </p:cNvPr>
          <p:cNvSpPr>
            <a:spLocks noGrp="1"/>
          </p:cNvSpPr>
          <p:nvPr>
            <p:ph idx="1"/>
          </p:nvPr>
        </p:nvSpPr>
        <p:spPr>
          <a:xfrm>
            <a:off x="871442" y="2447337"/>
            <a:ext cx="4353116" cy="3770434"/>
          </a:xfrm>
        </p:spPr>
        <p:txBody>
          <a:bodyPr anchor="t">
            <a:normAutofit/>
          </a:bodyPr>
          <a:lstStyle/>
          <a:p>
            <a:pPr>
              <a:spcAft>
                <a:spcPts val="800"/>
              </a:spcAft>
            </a:pPr>
            <a:r>
              <a:rPr lang="en-GB" sz="2000" kern="100" dirty="0">
                <a:solidFill>
                  <a:srgbClr val="595959"/>
                </a:solidFill>
                <a:effectLst/>
                <a:latin typeface="Aptos" panose="020B0004020202020204" pitchFamily="34" charset="0"/>
                <a:ea typeface="Aptos" panose="020B0004020202020204" pitchFamily="34" charset="0"/>
                <a:cs typeface="Times New Roman" panose="02020603050405020304" pitchFamily="18" charset="0"/>
              </a:rPr>
              <a:t>At ‘‘AALICIA’’ our mission is to offer versatile, high-quality garments that celebrate individuality and inspire confidence while providing a seamless shopping experience. </a:t>
            </a:r>
          </a:p>
          <a:p>
            <a:endParaRPr lang="en-GB" sz="2000" dirty="0">
              <a:solidFill>
                <a:srgbClr val="595959"/>
              </a:solidFill>
            </a:endParaRPr>
          </a:p>
        </p:txBody>
      </p:sp>
      <p:pic>
        <p:nvPicPr>
          <p:cNvPr id="154" name="Picture 153" descr="A group of dresses on swingers&#10;&#10;Description automatically generated">
            <a:extLst>
              <a:ext uri="{FF2B5EF4-FFF2-40B4-BE49-F238E27FC236}">
                <a16:creationId xmlns:a16="http://schemas.microsoft.com/office/drawing/2014/main" id="{2EDAC4BB-BC6C-615B-A64E-8CD91AC880E4}"/>
              </a:ext>
            </a:extLst>
          </p:cNvPr>
          <p:cNvPicPr>
            <a:picLocks noChangeAspect="1"/>
          </p:cNvPicPr>
          <p:nvPr/>
        </p:nvPicPr>
        <p:blipFill>
          <a:blip r:embed="rId5"/>
          <a:stretch>
            <a:fillRect/>
          </a:stretch>
        </p:blipFill>
        <p:spPr>
          <a:xfrm>
            <a:off x="6600930" y="264692"/>
            <a:ext cx="4797056" cy="3192222"/>
          </a:xfrm>
          <a:prstGeom prst="rect">
            <a:avLst/>
          </a:prstGeom>
        </p:spPr>
      </p:pic>
      <p:pic>
        <p:nvPicPr>
          <p:cNvPr id="4" name="Untitled video - Made with Clipchamp">
            <a:hlinkClick r:id="" action="ppaction://media"/>
            <a:extLst>
              <a:ext uri="{FF2B5EF4-FFF2-40B4-BE49-F238E27FC236}">
                <a16:creationId xmlns:a16="http://schemas.microsoft.com/office/drawing/2014/main" id="{CB11E2F3-0F4B-54BC-0988-6BE513520F8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600929" y="3615105"/>
            <a:ext cx="4974771" cy="3180673"/>
          </a:xfrm>
          <a:prstGeom prst="rect">
            <a:avLst/>
          </a:prstGeom>
        </p:spPr>
      </p:pic>
    </p:spTree>
    <p:extLst>
      <p:ext uri="{BB962C8B-B14F-4D97-AF65-F5344CB8AC3E}">
        <p14:creationId xmlns:p14="http://schemas.microsoft.com/office/powerpoint/2010/main" val="103205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5366">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1173-70CA-E5EA-B6A8-5A4BB1054978}"/>
              </a:ext>
            </a:extLst>
          </p:cNvPr>
          <p:cNvSpPr>
            <a:spLocks noGrp="1"/>
          </p:cNvSpPr>
          <p:nvPr>
            <p:ph type="title"/>
          </p:nvPr>
        </p:nvSpPr>
        <p:spPr>
          <a:xfrm>
            <a:off x="1076433" y="617921"/>
            <a:ext cx="5334197" cy="857753"/>
          </a:xfrm>
          <a:effectLst>
            <a:outerShdw blurRad="50800" dist="38100" dir="16200000" rotWithShape="0">
              <a:prstClr val="black">
                <a:alpha val="40000"/>
              </a:prstClr>
            </a:outerShdw>
          </a:effectLst>
        </p:spPr>
        <p:txBody>
          <a:bodyPr anchor="ctr">
            <a:normAutofit/>
          </a:bodyPr>
          <a:lstStyle/>
          <a:p>
            <a:r>
              <a:rPr lang="en-GB" sz="4000" b="1" dirty="0"/>
              <a:t>1.3  Aims &amp; Objective </a:t>
            </a:r>
          </a:p>
        </p:txBody>
      </p:sp>
      <p:sp>
        <p:nvSpPr>
          <p:cNvPr id="3" name="Content Placeholder 2">
            <a:extLst>
              <a:ext uri="{FF2B5EF4-FFF2-40B4-BE49-F238E27FC236}">
                <a16:creationId xmlns:a16="http://schemas.microsoft.com/office/drawing/2014/main" id="{A4C7B9FE-F208-721F-5D66-E6A586AD7996}"/>
              </a:ext>
            </a:extLst>
          </p:cNvPr>
          <p:cNvSpPr>
            <a:spLocks noGrp="1"/>
          </p:cNvSpPr>
          <p:nvPr>
            <p:ph idx="1"/>
          </p:nvPr>
        </p:nvSpPr>
        <p:spPr>
          <a:xfrm>
            <a:off x="712638" y="2340077"/>
            <a:ext cx="8637839" cy="4224466"/>
          </a:xfrm>
        </p:spPr>
        <p:txBody>
          <a:bodyPr anchor="ctr">
            <a:normAutofit lnSpcReduction="10000"/>
          </a:bodyPr>
          <a:lstStyle/>
          <a:p>
            <a:pPr marL="0" indent="0">
              <a:buNone/>
            </a:pPr>
            <a:r>
              <a:rPr lang="en-GB" sz="1600" b="1" dirty="0"/>
              <a:t>Aims </a:t>
            </a:r>
          </a:p>
          <a:p>
            <a:r>
              <a:rPr lang="en-GB" sz="1600" kern="100" dirty="0">
                <a:effectLst/>
                <a:latin typeface="Aptos" panose="020B0004020202020204" pitchFamily="34" charset="0"/>
                <a:ea typeface="Aptos" panose="020B0004020202020204" pitchFamily="34" charset="0"/>
                <a:cs typeface="Times New Roman" panose="02020603050405020304" pitchFamily="18" charset="0"/>
              </a:rPr>
              <a:t>The boutique aims to establish itself as a go to destination for special event attire, differentiate itself from mass-market fashion retailers and build a strong brand identity.</a:t>
            </a:r>
          </a:p>
          <a:p>
            <a:pPr marL="0" indent="0">
              <a:buNone/>
            </a:pPr>
            <a:endParaRPr lang="en-GB" sz="1600" dirty="0"/>
          </a:p>
          <a:p>
            <a:pPr marL="0" indent="0">
              <a:buNone/>
            </a:pPr>
            <a:r>
              <a:rPr lang="en-GB" sz="1600" b="1" dirty="0"/>
              <a:t>Objectives</a:t>
            </a:r>
          </a:p>
          <a:p>
            <a:r>
              <a:rPr lang="en-GB" sz="1600" dirty="0"/>
              <a:t>Enhance brand visibility by collaborating with five local influencers or fashion bloggers over the next six months to highlight AALICIA’s distinctive products and offerings</a:t>
            </a:r>
            <a:r>
              <a:rPr lang="en-GB" sz="1600" b="0" i="0" dirty="0">
                <a:effectLst/>
                <a:latin typeface="ui-sans-serif"/>
              </a:rPr>
              <a:t> </a:t>
            </a:r>
            <a:r>
              <a:rPr lang="en-GB" sz="1600" b="0" i="0" dirty="0">
                <a:effectLst/>
              </a:rPr>
              <a:t>(Smith, 2022).</a:t>
            </a:r>
            <a:endParaRPr lang="en-GB" sz="1600" dirty="0"/>
          </a:p>
          <a:p>
            <a:r>
              <a:rPr lang="en-GB" sz="1600" kern="100" dirty="0">
                <a:effectLst/>
                <a:latin typeface="Aptos" panose="020B0004020202020204" pitchFamily="34" charset="0"/>
                <a:ea typeface="Aptos" panose="020B0004020202020204" pitchFamily="34" charset="0"/>
                <a:cs typeface="Times New Roman" panose="02020603050405020304" pitchFamily="18" charset="0"/>
              </a:rPr>
              <a:t> Introduce a loyalty program that offers repeat customers exclusive discounts or early access to new collections, with the goal of retaining 30% of first-time customers within 12 months (Johnson, 2023).</a:t>
            </a:r>
          </a:p>
          <a:p>
            <a:r>
              <a:rPr lang="en-GB" sz="1600" kern="100" dirty="0">
                <a:effectLst/>
                <a:latin typeface="Aptos" panose="020B0004020202020204" pitchFamily="34" charset="0"/>
                <a:ea typeface="Aptos" panose="020B0004020202020204" pitchFamily="34" charset="0"/>
                <a:cs typeface="Times New Roman" panose="02020603050405020304" pitchFamily="18" charset="0"/>
              </a:rPr>
              <a:t>Introduce at least two new customisation options e.g. exclusive fabrics or design features to AALICIA’s ready-to-wear collection, aiming for a 15% increase in customisation orders within the first six months of launch</a:t>
            </a:r>
          </a:p>
          <a:p>
            <a:r>
              <a:rPr lang="en-GB" sz="1600" kern="100" dirty="0">
                <a:effectLst/>
                <a:latin typeface="Aptos" panose="020B0004020202020204" pitchFamily="34" charset="0"/>
                <a:ea typeface="Aptos" panose="020B0004020202020204" pitchFamily="34" charset="0"/>
                <a:cs typeface="Times New Roman" panose="02020603050405020304" pitchFamily="18" charset="0"/>
              </a:rPr>
              <a:t>Develop and launch a fully functional e-commerce website to allow customers to browse collections and make purchases online, with the goal of generating 20% of total sales from online orders within the first year.</a:t>
            </a:r>
          </a:p>
          <a:p>
            <a:pPr marL="0" indent="0">
              <a:buNone/>
            </a:pPr>
            <a:endParaRPr lang="en-GB" sz="1600" b="1" dirty="0"/>
          </a:p>
          <a:p>
            <a:pPr marL="0" indent="0">
              <a:buNone/>
            </a:pPr>
            <a:endParaRPr lang="en-GB" sz="1600" b="1" dirty="0"/>
          </a:p>
          <a:p>
            <a:pPr marL="0" indent="0">
              <a:buNone/>
            </a:pPr>
            <a:endParaRPr lang="en-GB" sz="1600" b="1" dirty="0"/>
          </a:p>
          <a:p>
            <a:pPr marL="0" indent="0">
              <a:buNone/>
            </a:pPr>
            <a:endParaRPr lang="en-GB" sz="1100" b="1" dirty="0"/>
          </a:p>
        </p:txBody>
      </p:sp>
    </p:spTree>
    <p:extLst>
      <p:ext uri="{BB962C8B-B14F-4D97-AF65-F5344CB8AC3E}">
        <p14:creationId xmlns:p14="http://schemas.microsoft.com/office/powerpoint/2010/main" val="2331888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6B4B-2D42-9781-C2EE-09376E7EDED5}"/>
              </a:ext>
            </a:extLst>
          </p:cNvPr>
          <p:cNvSpPr>
            <a:spLocks noGrp="1"/>
          </p:cNvSpPr>
          <p:nvPr>
            <p:ph type="title"/>
          </p:nvPr>
        </p:nvSpPr>
        <p:spPr>
          <a:xfrm>
            <a:off x="1265274" y="1063256"/>
            <a:ext cx="5624624" cy="1097210"/>
          </a:xfrm>
        </p:spPr>
        <p:txBody>
          <a:bodyPr anchor="b">
            <a:normAutofit/>
          </a:bodyPr>
          <a:lstStyle/>
          <a:p>
            <a:pPr algn="ctr"/>
            <a:r>
              <a:rPr lang="en-GB" sz="3200" b="1">
                <a:solidFill>
                  <a:srgbClr val="595959"/>
                </a:solidFill>
                <a:latin typeface="+mn-lt"/>
              </a:rPr>
              <a:t>1.4 Unique Selling Point</a:t>
            </a:r>
          </a:p>
        </p:txBody>
      </p:sp>
      <p:sp>
        <p:nvSpPr>
          <p:cNvPr id="3" name="Content Placeholder 2">
            <a:extLst>
              <a:ext uri="{FF2B5EF4-FFF2-40B4-BE49-F238E27FC236}">
                <a16:creationId xmlns:a16="http://schemas.microsoft.com/office/drawing/2014/main" id="{25AB5CB8-9011-6FA6-0965-B3AC9AAADACB}"/>
              </a:ext>
            </a:extLst>
          </p:cNvPr>
          <p:cNvSpPr>
            <a:spLocks noGrp="1"/>
          </p:cNvSpPr>
          <p:nvPr>
            <p:ph idx="1"/>
          </p:nvPr>
        </p:nvSpPr>
        <p:spPr>
          <a:xfrm>
            <a:off x="1335801" y="2447337"/>
            <a:ext cx="5475266" cy="3156022"/>
          </a:xfrm>
        </p:spPr>
        <p:txBody>
          <a:bodyPr anchor="t">
            <a:normAutofit/>
          </a:bodyPr>
          <a:lstStyle/>
          <a:p>
            <a:pPr marL="0" indent="0">
              <a:buNone/>
            </a:pPr>
            <a:r>
              <a:rPr lang="en-GB" sz="2000">
                <a:solidFill>
                  <a:srgbClr val="595959"/>
                </a:solidFill>
              </a:rPr>
              <a:t>AALICIA provides a distinctive shopping experience by combining the ease of ready-to-wear fashion with the exclusivity of customisation. Customers can have the opportunity to personalise key aspects of stylish, high-quality designs, ensuring a flawless fit that seamlessly blends style, comfort, and modesty for any occasion.</a:t>
            </a:r>
          </a:p>
          <a:p>
            <a:endParaRPr lang="en-GB" sz="2000">
              <a:solidFill>
                <a:srgbClr val="595959"/>
              </a:solidFill>
            </a:endParaRPr>
          </a:p>
          <a:p>
            <a:endParaRPr lang="en-GB" sz="2000">
              <a:solidFill>
                <a:srgbClr val="595959"/>
              </a:solidFill>
            </a:endParaRPr>
          </a:p>
          <a:p>
            <a:endParaRPr lang="en-GB" sz="2000">
              <a:solidFill>
                <a:srgbClr val="595959"/>
              </a:solidFill>
            </a:endParaRPr>
          </a:p>
          <a:p>
            <a:endParaRPr lang="en-GB" sz="2000">
              <a:solidFill>
                <a:srgbClr val="595959"/>
              </a:solidFill>
            </a:endParaRPr>
          </a:p>
        </p:txBody>
      </p:sp>
      <p:pic>
        <p:nvPicPr>
          <p:cNvPr id="5" name="Picture 4">
            <a:extLst>
              <a:ext uri="{FF2B5EF4-FFF2-40B4-BE49-F238E27FC236}">
                <a16:creationId xmlns:a16="http://schemas.microsoft.com/office/drawing/2014/main" id="{210946EA-EF52-EBAA-5414-D9A238E58E75}"/>
              </a:ext>
            </a:extLst>
          </p:cNvPr>
          <p:cNvPicPr>
            <a:picLocks noChangeAspect="1"/>
          </p:cNvPicPr>
          <p:nvPr/>
        </p:nvPicPr>
        <p:blipFill>
          <a:blip r:embed="rId2"/>
          <a:srcRect r="-1" b="17725"/>
          <a:stretch/>
        </p:blipFill>
        <p:spPr>
          <a:xfrm>
            <a:off x="7461069" y="685799"/>
            <a:ext cx="4117787" cy="5486399"/>
          </a:xfrm>
          <a:prstGeom prst="rect">
            <a:avLst/>
          </a:prstGeom>
        </p:spPr>
      </p:pic>
    </p:spTree>
    <p:extLst>
      <p:ext uri="{BB962C8B-B14F-4D97-AF65-F5344CB8AC3E}">
        <p14:creationId xmlns:p14="http://schemas.microsoft.com/office/powerpoint/2010/main" val="425705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25D2D-7A6A-45A9-E6BF-A243FDCF79E5}"/>
              </a:ext>
            </a:extLst>
          </p:cNvPr>
          <p:cNvSpPr>
            <a:spLocks noGrp="1"/>
          </p:cNvSpPr>
          <p:nvPr>
            <p:ph type="title"/>
          </p:nvPr>
        </p:nvSpPr>
        <p:spPr>
          <a:xfrm>
            <a:off x="1137034" y="609597"/>
            <a:ext cx="9392421" cy="1330841"/>
          </a:xfrm>
        </p:spPr>
        <p:txBody>
          <a:bodyPr>
            <a:normAutofit/>
          </a:bodyPr>
          <a:lstStyle/>
          <a:p>
            <a:r>
              <a:rPr lang="en-GB" b="1" dirty="0"/>
              <a:t>1.5 Legal Structure </a:t>
            </a:r>
          </a:p>
        </p:txBody>
      </p:sp>
      <p:sp>
        <p:nvSpPr>
          <p:cNvPr id="3" name="Content Placeholder 2">
            <a:extLst>
              <a:ext uri="{FF2B5EF4-FFF2-40B4-BE49-F238E27FC236}">
                <a16:creationId xmlns:a16="http://schemas.microsoft.com/office/drawing/2014/main" id="{71DE99A5-3436-E1A4-2167-0CB5BB83EB20}"/>
              </a:ext>
            </a:extLst>
          </p:cNvPr>
          <p:cNvSpPr>
            <a:spLocks noGrp="1"/>
          </p:cNvSpPr>
          <p:nvPr>
            <p:ph idx="1"/>
          </p:nvPr>
        </p:nvSpPr>
        <p:spPr>
          <a:xfrm>
            <a:off x="1137033" y="1940438"/>
            <a:ext cx="5840637" cy="4391536"/>
          </a:xfrm>
        </p:spPr>
        <p:txBody>
          <a:bodyPr>
            <a:normAutofit fontScale="92500" lnSpcReduction="20000"/>
          </a:bodyPr>
          <a:lstStyle/>
          <a:p>
            <a:pPr marL="0" indent="0">
              <a:buNone/>
            </a:pPr>
            <a:r>
              <a:rPr lang="en-GB" sz="1500" dirty="0"/>
              <a:t>AALICIA operates under a partnership ownership structure, </a:t>
            </a:r>
          </a:p>
          <a:p>
            <a:pPr marL="0" indent="0">
              <a:buNone/>
            </a:pPr>
            <a:r>
              <a:rPr lang="en-GB" sz="1500" b="1" dirty="0"/>
              <a:t>Strengths </a:t>
            </a:r>
          </a:p>
          <a:p>
            <a:r>
              <a:rPr lang="en-GB" sz="1500" dirty="0"/>
              <a:t>promotes collaboration, shared responsibilities, and management flexibility, reducing the burden on any one individual (Adams &amp; Moore, 2020).</a:t>
            </a:r>
          </a:p>
          <a:p>
            <a:r>
              <a:rPr lang="en-GB" sz="1500" dirty="0"/>
              <a:t>Enhances financial strength as partners can pool resources, raising more capital than a sole proprietorship (Jones, 2019).</a:t>
            </a:r>
          </a:p>
          <a:p>
            <a:r>
              <a:rPr lang="en-GB" sz="1500" dirty="0"/>
              <a:t>Partnerships allow for shared risk among partners, reducing individual exposure to business losses (Taylor, 2021).</a:t>
            </a:r>
          </a:p>
          <a:p>
            <a:r>
              <a:rPr lang="en-GB" sz="1500" dirty="0"/>
              <a:t>Partnerships are easier to establish than corporations, requiring fewer legal formalities (Miller, 2020).</a:t>
            </a:r>
          </a:p>
          <a:p>
            <a:pPr marL="0" indent="0">
              <a:buNone/>
            </a:pPr>
            <a:endParaRPr lang="en-GB" sz="1500" dirty="0"/>
          </a:p>
          <a:p>
            <a:pPr marL="0" indent="0">
              <a:buNone/>
            </a:pPr>
            <a:r>
              <a:rPr lang="en-GB" sz="1500" b="1" dirty="0"/>
              <a:t>Weaknesses </a:t>
            </a:r>
          </a:p>
          <a:p>
            <a:r>
              <a:rPr lang="en-GB" sz="1500" dirty="0"/>
              <a:t>Since decisions are made jointly, partnerships can experience delays in decision-making compared to sole proprietorships </a:t>
            </a:r>
          </a:p>
          <a:p>
            <a:r>
              <a:rPr lang="en-GB" sz="1500" dirty="0"/>
              <a:t>Conflicts may arise between partners regarding business decisions, strategies, or profit distribution, affecting the smooth operation of the business </a:t>
            </a:r>
          </a:p>
          <a:p>
            <a:r>
              <a:rPr lang="en-GB" sz="1500" dirty="0"/>
              <a:t>The need for consensus may result in a reduction of individual control over business operations, which could impact efficiency (Davis, 2021). </a:t>
            </a:r>
          </a:p>
          <a:p>
            <a:endParaRPr lang="en-GB" sz="1400" dirty="0"/>
          </a:p>
          <a:p>
            <a:endParaRPr lang="en-GB" sz="1400" dirty="0"/>
          </a:p>
          <a:p>
            <a:endParaRPr lang="en-GB" sz="1400" dirty="0"/>
          </a:p>
          <a:p>
            <a:endParaRPr lang="en-GB" sz="800" dirty="0"/>
          </a:p>
        </p:txBody>
      </p:sp>
      <p:pic>
        <p:nvPicPr>
          <p:cNvPr id="21" name="Picture 20">
            <a:extLst>
              <a:ext uri="{FF2B5EF4-FFF2-40B4-BE49-F238E27FC236}">
                <a16:creationId xmlns:a16="http://schemas.microsoft.com/office/drawing/2014/main" id="{0E7BB6D0-F74B-BC5B-EC03-C04C83839713}"/>
              </a:ext>
            </a:extLst>
          </p:cNvPr>
          <p:cNvPicPr>
            <a:picLocks noChangeAspect="1"/>
          </p:cNvPicPr>
          <p:nvPr/>
        </p:nvPicPr>
        <p:blipFill>
          <a:blip r:embed="rId2"/>
          <a:stretch>
            <a:fillRect/>
          </a:stretch>
        </p:blipFill>
        <p:spPr>
          <a:xfrm>
            <a:off x="7688826" y="1594741"/>
            <a:ext cx="3977663" cy="2371736"/>
          </a:xfrm>
          <a:prstGeom prst="rect">
            <a:avLst/>
          </a:prstGeom>
        </p:spPr>
      </p:pic>
    </p:spTree>
    <p:extLst>
      <p:ext uri="{BB962C8B-B14F-4D97-AF65-F5344CB8AC3E}">
        <p14:creationId xmlns:p14="http://schemas.microsoft.com/office/powerpoint/2010/main" val="3582915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D7125-07A1-8BD2-0E60-F13D516E0606}"/>
              </a:ext>
            </a:extLst>
          </p:cNvPr>
          <p:cNvSpPr>
            <a:spLocks noGrp="1"/>
          </p:cNvSpPr>
          <p:nvPr>
            <p:ph type="title"/>
          </p:nvPr>
        </p:nvSpPr>
        <p:spPr>
          <a:xfrm>
            <a:off x="838200" y="788260"/>
            <a:ext cx="3320845" cy="765585"/>
          </a:xfrm>
        </p:spPr>
        <p:txBody>
          <a:bodyPr/>
          <a:lstStyle/>
          <a:p>
            <a:r>
              <a:rPr lang="en-GB" b="1" dirty="0"/>
              <a:t>1.6 Location </a:t>
            </a:r>
          </a:p>
        </p:txBody>
      </p:sp>
      <p:sp>
        <p:nvSpPr>
          <p:cNvPr id="3" name="Content Placeholder 2">
            <a:extLst>
              <a:ext uri="{FF2B5EF4-FFF2-40B4-BE49-F238E27FC236}">
                <a16:creationId xmlns:a16="http://schemas.microsoft.com/office/drawing/2014/main" id="{F46E99CA-98AB-FFE7-BD51-6C9DF8ABD418}"/>
              </a:ext>
            </a:extLst>
          </p:cNvPr>
          <p:cNvSpPr>
            <a:spLocks noGrp="1"/>
          </p:cNvSpPr>
          <p:nvPr>
            <p:ph idx="1"/>
          </p:nvPr>
        </p:nvSpPr>
        <p:spPr>
          <a:xfrm>
            <a:off x="838200" y="1825625"/>
            <a:ext cx="6477000" cy="4351338"/>
          </a:xfrm>
          <a:solidFill>
            <a:schemeClr val="accent2">
              <a:lumMod val="40000"/>
              <a:lumOff val="60000"/>
            </a:schemeClr>
          </a:solidFill>
        </p:spPr>
        <p:txBody>
          <a:bodyPr>
            <a:normAutofit fontScale="55000" lnSpcReduction="20000"/>
          </a:bodyPr>
          <a:lstStyle/>
          <a:p>
            <a:pPr marL="0" indent="0">
              <a:buNone/>
            </a:pPr>
            <a:endParaRPr lang="en-GB" dirty="0"/>
          </a:p>
          <a:p>
            <a:r>
              <a:rPr lang="en-GB" sz="3000" b="1" dirty="0"/>
              <a:t>Prime Location:</a:t>
            </a:r>
          </a:p>
          <a:p>
            <a:endParaRPr lang="en-GB" sz="3000" b="1" dirty="0"/>
          </a:p>
          <a:p>
            <a:r>
              <a:rPr lang="en-GB" sz="3000" dirty="0"/>
              <a:t>St David's Shopping Centre, Cardiff</a:t>
            </a:r>
          </a:p>
          <a:p>
            <a:r>
              <a:rPr lang="en-GB" sz="3000" dirty="0"/>
              <a:t>Central to the city's retail landscape</a:t>
            </a:r>
          </a:p>
          <a:p>
            <a:r>
              <a:rPr lang="en-GB" sz="3000" dirty="0"/>
              <a:t>High foot traffic from fashion-conscious consumers seeking unique shopping experiences (Lehmann, 2018)</a:t>
            </a:r>
          </a:p>
          <a:p>
            <a:endParaRPr lang="en-GB" sz="3000" dirty="0"/>
          </a:p>
          <a:p>
            <a:r>
              <a:rPr lang="en-GB" sz="3000" b="1" dirty="0"/>
              <a:t>Online Platform:</a:t>
            </a:r>
          </a:p>
          <a:p>
            <a:r>
              <a:rPr lang="en-GB" sz="3000" dirty="0"/>
              <a:t>Expands audience reach beyond the physical store</a:t>
            </a:r>
          </a:p>
          <a:p>
            <a:r>
              <a:rPr lang="en-GB" sz="3000" dirty="0"/>
              <a:t>Allows customers to browse and purchase at their convenience (Brynjolfsson &amp; Smith, 2000)</a:t>
            </a:r>
          </a:p>
          <a:p>
            <a:r>
              <a:rPr lang="en-GB" sz="3000" dirty="0"/>
              <a:t>Online sales are crucial for expanding AALICIA’s reach and growth</a:t>
            </a:r>
          </a:p>
          <a:p>
            <a:r>
              <a:rPr lang="en-GB" sz="3000" dirty="0"/>
              <a:t>Essential for attracting a global audience in the digital age (Pinto &amp; Guarda, 2020)</a:t>
            </a:r>
          </a:p>
          <a:p>
            <a:endParaRPr lang="en-GB" sz="3000" dirty="0"/>
          </a:p>
        </p:txBody>
      </p:sp>
      <p:pic>
        <p:nvPicPr>
          <p:cNvPr id="4" name="Picture 3">
            <a:extLst>
              <a:ext uri="{FF2B5EF4-FFF2-40B4-BE49-F238E27FC236}">
                <a16:creationId xmlns:a16="http://schemas.microsoft.com/office/drawing/2014/main" id="{EA20F65B-274F-B4C7-6B62-90B55318B84D}"/>
              </a:ext>
            </a:extLst>
          </p:cNvPr>
          <p:cNvPicPr>
            <a:picLocks noChangeAspect="1"/>
          </p:cNvPicPr>
          <p:nvPr/>
        </p:nvPicPr>
        <p:blipFill>
          <a:blip r:embed="rId2"/>
          <a:stretch>
            <a:fillRect/>
          </a:stretch>
        </p:blipFill>
        <p:spPr>
          <a:xfrm>
            <a:off x="7492182" y="3650280"/>
            <a:ext cx="4064854" cy="2270223"/>
          </a:xfrm>
          <a:prstGeom prst="rect">
            <a:avLst/>
          </a:prstGeom>
        </p:spPr>
      </p:pic>
      <p:pic>
        <p:nvPicPr>
          <p:cNvPr id="5" name="Picture 4">
            <a:extLst>
              <a:ext uri="{FF2B5EF4-FFF2-40B4-BE49-F238E27FC236}">
                <a16:creationId xmlns:a16="http://schemas.microsoft.com/office/drawing/2014/main" id="{09F2149E-A98D-DAA5-6EA9-C87D5501040C}"/>
              </a:ext>
            </a:extLst>
          </p:cNvPr>
          <p:cNvPicPr>
            <a:picLocks noChangeAspect="1"/>
          </p:cNvPicPr>
          <p:nvPr/>
        </p:nvPicPr>
        <p:blipFill>
          <a:blip r:embed="rId3"/>
          <a:stretch>
            <a:fillRect/>
          </a:stretch>
        </p:blipFill>
        <p:spPr>
          <a:xfrm>
            <a:off x="4359059" y="562117"/>
            <a:ext cx="3614901" cy="2071008"/>
          </a:xfrm>
          <a:prstGeom prst="rect">
            <a:avLst/>
          </a:prstGeom>
        </p:spPr>
      </p:pic>
      <p:pic>
        <p:nvPicPr>
          <p:cNvPr id="6" name="Picture 5">
            <a:extLst>
              <a:ext uri="{FF2B5EF4-FFF2-40B4-BE49-F238E27FC236}">
                <a16:creationId xmlns:a16="http://schemas.microsoft.com/office/drawing/2014/main" id="{68EA22D5-7316-E297-05D3-73E7C1D65468}"/>
              </a:ext>
            </a:extLst>
          </p:cNvPr>
          <p:cNvPicPr>
            <a:picLocks noChangeAspect="1"/>
          </p:cNvPicPr>
          <p:nvPr/>
        </p:nvPicPr>
        <p:blipFill>
          <a:blip r:embed="rId4"/>
          <a:stretch>
            <a:fillRect/>
          </a:stretch>
        </p:blipFill>
        <p:spPr>
          <a:xfrm>
            <a:off x="7613300" y="788260"/>
            <a:ext cx="3496532" cy="2531779"/>
          </a:xfrm>
          <a:prstGeom prst="rect">
            <a:avLst/>
          </a:prstGeom>
          <a:ln>
            <a:solidFill>
              <a:schemeClr val="accent2"/>
            </a:solidFill>
          </a:ln>
        </p:spPr>
      </p:pic>
    </p:spTree>
    <p:extLst>
      <p:ext uri="{BB962C8B-B14F-4D97-AF65-F5344CB8AC3E}">
        <p14:creationId xmlns:p14="http://schemas.microsoft.com/office/powerpoint/2010/main" val="3655524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Arrow: Right 3">
            <a:extLst>
              <a:ext uri="{FF2B5EF4-FFF2-40B4-BE49-F238E27FC236}">
                <a16:creationId xmlns:a16="http://schemas.microsoft.com/office/drawing/2014/main" id="{254D0F57-D640-897F-6E01-A23F6014CF46}"/>
              </a:ext>
            </a:extLst>
          </p:cNvPr>
          <p:cNvSpPr/>
          <p:nvPr/>
        </p:nvSpPr>
        <p:spPr>
          <a:xfrm>
            <a:off x="425705" y="2197901"/>
            <a:ext cx="4026040" cy="28509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EC26EC6-93C5-B98F-79BF-E9EEFCF63B96}"/>
              </a:ext>
            </a:extLst>
          </p:cNvPr>
          <p:cNvSpPr>
            <a:spLocks noGrp="1"/>
          </p:cNvSpPr>
          <p:nvPr>
            <p:ph type="title"/>
          </p:nvPr>
        </p:nvSpPr>
        <p:spPr>
          <a:xfrm>
            <a:off x="645040" y="427607"/>
            <a:ext cx="8590936" cy="835282"/>
          </a:xfrm>
        </p:spPr>
        <p:txBody>
          <a:bodyPr>
            <a:normAutofit/>
            <a:scene3d>
              <a:camera prst="orthographicFront"/>
              <a:lightRig rig="threePt" dir="t"/>
            </a:scene3d>
            <a:sp3d extrusionH="57150">
              <a:bevelT w="38100" h="38100" prst="relaxedInset"/>
            </a:sp3d>
          </a:bodyPr>
          <a:lstStyle/>
          <a:p>
            <a:r>
              <a:rPr lang="en-GB" sz="3400" b="1" dirty="0">
                <a:ln w="22225">
                  <a:solidFill>
                    <a:schemeClr val="accent2"/>
                  </a:solidFill>
                  <a:prstDash val="solid"/>
                </a:ln>
                <a:solidFill>
                  <a:schemeClr val="accent2">
                    <a:lumMod val="40000"/>
                    <a:lumOff val="60000"/>
                  </a:schemeClr>
                </a:solidFill>
              </a:rPr>
              <a:t>1.7 HRM Strategy</a:t>
            </a:r>
          </a:p>
        </p:txBody>
      </p:sp>
      <p:sp>
        <p:nvSpPr>
          <p:cNvPr id="6" name="TextBox 5">
            <a:extLst>
              <a:ext uri="{FF2B5EF4-FFF2-40B4-BE49-F238E27FC236}">
                <a16:creationId xmlns:a16="http://schemas.microsoft.com/office/drawing/2014/main" id="{BC6F36A6-9FCC-0E99-2C42-386FDAC06F43}"/>
              </a:ext>
            </a:extLst>
          </p:cNvPr>
          <p:cNvSpPr txBox="1"/>
          <p:nvPr/>
        </p:nvSpPr>
        <p:spPr>
          <a:xfrm>
            <a:off x="4940508" y="1136073"/>
            <a:ext cx="5639373" cy="954107"/>
          </a:xfrm>
          <a:prstGeom prst="rect">
            <a:avLst/>
          </a:prstGeom>
          <a:solidFill>
            <a:schemeClr val="accent2">
              <a:lumMod val="40000"/>
              <a:lumOff val="60000"/>
            </a:schemeClr>
          </a:solidFill>
        </p:spPr>
        <p:txBody>
          <a:bodyPr wrap="square" rtlCol="0">
            <a:spAutoFit/>
          </a:bodyPr>
          <a:lstStyle/>
          <a:p>
            <a:r>
              <a:rPr lang="en-GB" sz="1400" b="1" dirty="0"/>
              <a:t>Owner/Manager:</a:t>
            </a:r>
          </a:p>
          <a:p>
            <a:r>
              <a:rPr lang="en-GB" sz="1400" dirty="0"/>
              <a:t>Oversees overall operations</a:t>
            </a:r>
          </a:p>
          <a:p>
            <a:r>
              <a:rPr lang="en-GB" sz="1400" dirty="0"/>
              <a:t>Makes strategic decisions</a:t>
            </a:r>
          </a:p>
          <a:p>
            <a:r>
              <a:rPr lang="en-GB" sz="1400" dirty="0"/>
              <a:t>Responsible for achieving sales targets</a:t>
            </a:r>
          </a:p>
        </p:txBody>
      </p:sp>
      <p:sp>
        <p:nvSpPr>
          <p:cNvPr id="7" name="TextBox 6">
            <a:extLst>
              <a:ext uri="{FF2B5EF4-FFF2-40B4-BE49-F238E27FC236}">
                <a16:creationId xmlns:a16="http://schemas.microsoft.com/office/drawing/2014/main" id="{543388C4-4348-DF77-005F-07DEF42D2598}"/>
              </a:ext>
            </a:extLst>
          </p:cNvPr>
          <p:cNvSpPr txBox="1"/>
          <p:nvPr/>
        </p:nvSpPr>
        <p:spPr>
          <a:xfrm>
            <a:off x="4907058" y="2197901"/>
            <a:ext cx="5639373" cy="738664"/>
          </a:xfrm>
          <a:prstGeom prst="rect">
            <a:avLst/>
          </a:prstGeom>
          <a:solidFill>
            <a:schemeClr val="accent1">
              <a:lumMod val="40000"/>
              <a:lumOff val="60000"/>
            </a:schemeClr>
          </a:solidFill>
        </p:spPr>
        <p:txBody>
          <a:bodyPr wrap="square" rtlCol="0">
            <a:spAutoFit/>
          </a:bodyPr>
          <a:lstStyle/>
          <a:p>
            <a:r>
              <a:rPr lang="en-GB" sz="1400" b="1" dirty="0"/>
              <a:t>Accountant:</a:t>
            </a:r>
          </a:p>
          <a:p>
            <a:r>
              <a:rPr lang="en-GB" sz="1400" dirty="0"/>
              <a:t>Manages financial matters (bookkeeping, reporting, budgeting)</a:t>
            </a:r>
          </a:p>
          <a:p>
            <a:r>
              <a:rPr lang="en-GB" sz="1400" dirty="0"/>
              <a:t>Provides financial advice to support informed decision-making</a:t>
            </a:r>
          </a:p>
        </p:txBody>
      </p:sp>
      <p:sp>
        <p:nvSpPr>
          <p:cNvPr id="8" name="TextBox 7">
            <a:extLst>
              <a:ext uri="{FF2B5EF4-FFF2-40B4-BE49-F238E27FC236}">
                <a16:creationId xmlns:a16="http://schemas.microsoft.com/office/drawing/2014/main" id="{656C6AF8-C95D-96E1-F7FE-EC0A2D1A3048}"/>
              </a:ext>
            </a:extLst>
          </p:cNvPr>
          <p:cNvSpPr txBox="1"/>
          <p:nvPr/>
        </p:nvSpPr>
        <p:spPr>
          <a:xfrm>
            <a:off x="4923781" y="3153474"/>
            <a:ext cx="5605923" cy="738664"/>
          </a:xfrm>
          <a:prstGeom prst="rect">
            <a:avLst/>
          </a:prstGeom>
          <a:solidFill>
            <a:schemeClr val="accent5">
              <a:lumMod val="40000"/>
              <a:lumOff val="60000"/>
            </a:schemeClr>
          </a:solidFill>
        </p:spPr>
        <p:txBody>
          <a:bodyPr wrap="square" rtlCol="0">
            <a:spAutoFit/>
          </a:bodyPr>
          <a:lstStyle/>
          <a:p>
            <a:r>
              <a:rPr lang="en-GB" sz="1400" b="1" dirty="0"/>
              <a:t>In-house Fashion Designer:</a:t>
            </a:r>
            <a:endParaRPr lang="en-GB" sz="1400" dirty="0"/>
          </a:p>
          <a:p>
            <a:r>
              <a:rPr lang="en-GB" sz="1400" dirty="0"/>
              <a:t>Ensures collections align with brand vision and trends</a:t>
            </a:r>
            <a:endParaRPr lang="en-GB" sz="1400" b="1" dirty="0"/>
          </a:p>
          <a:p>
            <a:r>
              <a:rPr lang="en-GB" sz="1400" dirty="0"/>
              <a:t>Designs clothing and fashion products</a:t>
            </a:r>
          </a:p>
        </p:txBody>
      </p:sp>
      <p:sp>
        <p:nvSpPr>
          <p:cNvPr id="9" name="TextBox 8">
            <a:extLst>
              <a:ext uri="{FF2B5EF4-FFF2-40B4-BE49-F238E27FC236}">
                <a16:creationId xmlns:a16="http://schemas.microsoft.com/office/drawing/2014/main" id="{837EDD43-CED4-493C-2B8D-944F3C300828}"/>
              </a:ext>
            </a:extLst>
          </p:cNvPr>
          <p:cNvSpPr txBox="1"/>
          <p:nvPr/>
        </p:nvSpPr>
        <p:spPr>
          <a:xfrm>
            <a:off x="4940508" y="4109047"/>
            <a:ext cx="5605923" cy="738664"/>
          </a:xfrm>
          <a:prstGeom prst="rect">
            <a:avLst/>
          </a:prstGeom>
          <a:solidFill>
            <a:schemeClr val="bg1">
              <a:lumMod val="75000"/>
            </a:schemeClr>
          </a:solidFill>
        </p:spPr>
        <p:txBody>
          <a:bodyPr wrap="square" rtlCol="0">
            <a:spAutoFit/>
          </a:bodyPr>
          <a:lstStyle/>
          <a:p>
            <a:r>
              <a:rPr lang="en-GB" sz="1400" b="1" dirty="0"/>
              <a:t>Sales Assistants: (2)</a:t>
            </a:r>
          </a:p>
          <a:p>
            <a:r>
              <a:rPr lang="en-GB" sz="1400" dirty="0"/>
              <a:t>Manages customer relations and sales</a:t>
            </a:r>
          </a:p>
          <a:p>
            <a:r>
              <a:rPr lang="en-GB" sz="1400" dirty="0"/>
              <a:t>Assists with marketing and product promotion</a:t>
            </a:r>
          </a:p>
        </p:txBody>
      </p:sp>
      <p:sp>
        <p:nvSpPr>
          <p:cNvPr id="10" name="TextBox 9">
            <a:extLst>
              <a:ext uri="{FF2B5EF4-FFF2-40B4-BE49-F238E27FC236}">
                <a16:creationId xmlns:a16="http://schemas.microsoft.com/office/drawing/2014/main" id="{00E3E771-3AFC-0B27-66BD-FEEB4E944129}"/>
              </a:ext>
            </a:extLst>
          </p:cNvPr>
          <p:cNvSpPr txBox="1"/>
          <p:nvPr/>
        </p:nvSpPr>
        <p:spPr>
          <a:xfrm>
            <a:off x="507975" y="3153474"/>
            <a:ext cx="3472746" cy="923330"/>
          </a:xfrm>
          <a:prstGeom prst="rect">
            <a:avLst/>
          </a:prstGeom>
          <a:noFill/>
        </p:spPr>
        <p:txBody>
          <a:bodyPr wrap="none" rtlCol="0">
            <a:spAutoFit/>
          </a:bodyPr>
          <a:lstStyle/>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To start, I require 6 passionate and </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fashion-focused team members to</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help operate the boutique</a:t>
            </a:r>
          </a:p>
        </p:txBody>
      </p:sp>
      <p:sp>
        <p:nvSpPr>
          <p:cNvPr id="5" name="TextBox 4">
            <a:extLst>
              <a:ext uri="{FF2B5EF4-FFF2-40B4-BE49-F238E27FC236}">
                <a16:creationId xmlns:a16="http://schemas.microsoft.com/office/drawing/2014/main" id="{CAFFB10C-1760-F93D-3DD0-B617C44E03FA}"/>
              </a:ext>
            </a:extLst>
          </p:cNvPr>
          <p:cNvSpPr txBox="1"/>
          <p:nvPr/>
        </p:nvSpPr>
        <p:spPr>
          <a:xfrm>
            <a:off x="4940508" y="5064620"/>
            <a:ext cx="5605923" cy="738664"/>
          </a:xfrm>
          <a:prstGeom prst="rect">
            <a:avLst/>
          </a:prstGeom>
          <a:solidFill>
            <a:schemeClr val="bg1">
              <a:lumMod val="85000"/>
            </a:schemeClr>
          </a:solidFill>
        </p:spPr>
        <p:txBody>
          <a:bodyPr wrap="square" rtlCol="0">
            <a:spAutoFit/>
          </a:bodyPr>
          <a:lstStyle/>
          <a:p>
            <a:r>
              <a:rPr lang="en-GB" sz="1400" b="1" dirty="0"/>
              <a:t>Cleaner:</a:t>
            </a:r>
          </a:p>
          <a:p>
            <a:r>
              <a:rPr lang="en-GB" sz="1400" dirty="0"/>
              <a:t>Maintains cleanliness and organisation in the boutique</a:t>
            </a:r>
          </a:p>
          <a:p>
            <a:r>
              <a:rPr lang="en-GB" sz="1400" dirty="0"/>
              <a:t>Ensures a pleasant shopping environment</a:t>
            </a:r>
          </a:p>
        </p:txBody>
      </p:sp>
    </p:spTree>
    <p:extLst>
      <p:ext uri="{BB962C8B-B14F-4D97-AF65-F5344CB8AC3E}">
        <p14:creationId xmlns:p14="http://schemas.microsoft.com/office/powerpoint/2010/main" val="3753535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A3840-466D-A9DE-77D3-DD1649866884}"/>
              </a:ext>
            </a:extLst>
          </p:cNvPr>
          <p:cNvSpPr>
            <a:spLocks noGrp="1"/>
          </p:cNvSpPr>
          <p:nvPr>
            <p:ph type="title"/>
          </p:nvPr>
        </p:nvSpPr>
        <p:spPr>
          <a:xfrm>
            <a:off x="1818968" y="439770"/>
            <a:ext cx="7649497" cy="967890"/>
          </a:xfrm>
        </p:spPr>
        <p:txBody>
          <a:bodyPr vert="horz" lIns="91440" tIns="45720" rIns="91440" bIns="45720" rtlCol="0" anchor="ctr">
            <a:normAutofit fontScale="90000"/>
          </a:bodyPr>
          <a:lstStyle/>
          <a:p>
            <a:r>
              <a:rPr lang="en-US" sz="4100" b="1" kern="1200" dirty="0">
                <a:solidFill>
                  <a:schemeClr val="tx1"/>
                </a:solidFill>
                <a:latin typeface="+mj-lt"/>
                <a:ea typeface="+mj-ea"/>
                <a:cs typeface="+mj-cs"/>
              </a:rPr>
              <a:t>1.8 The Organisational Chart of AALICIA</a:t>
            </a:r>
          </a:p>
        </p:txBody>
      </p:sp>
      <p:pic>
        <p:nvPicPr>
          <p:cNvPr id="7" name="Content Placeholder 6">
            <a:extLst>
              <a:ext uri="{FF2B5EF4-FFF2-40B4-BE49-F238E27FC236}">
                <a16:creationId xmlns:a16="http://schemas.microsoft.com/office/drawing/2014/main" id="{094CC36D-D4F1-3F0D-C209-49CE72FF0FCC}"/>
              </a:ext>
            </a:extLst>
          </p:cNvPr>
          <p:cNvPicPr>
            <a:picLocks noGrp="1" noChangeAspect="1"/>
          </p:cNvPicPr>
          <p:nvPr>
            <p:ph idx="1"/>
          </p:nvPr>
        </p:nvPicPr>
        <p:blipFill>
          <a:blip r:embed="rId2"/>
          <a:stretch>
            <a:fillRect/>
          </a:stretch>
        </p:blipFill>
        <p:spPr>
          <a:xfrm>
            <a:off x="6213987" y="1407660"/>
            <a:ext cx="5334547" cy="4609681"/>
          </a:xfrm>
          <a:prstGeom prst="rect">
            <a:avLst/>
          </a:prstGeom>
        </p:spPr>
      </p:pic>
      <p:sp>
        <p:nvSpPr>
          <p:cNvPr id="5" name="TextBox 4">
            <a:extLst>
              <a:ext uri="{FF2B5EF4-FFF2-40B4-BE49-F238E27FC236}">
                <a16:creationId xmlns:a16="http://schemas.microsoft.com/office/drawing/2014/main" id="{F6CD6A2D-8EBE-B26C-B8DB-5458F76B7F46}"/>
              </a:ext>
            </a:extLst>
          </p:cNvPr>
          <p:cNvSpPr txBox="1"/>
          <p:nvPr/>
        </p:nvSpPr>
        <p:spPr>
          <a:xfrm>
            <a:off x="838201" y="2623381"/>
            <a:ext cx="3940276" cy="3553581"/>
          </a:xfrm>
          <a:prstGeom prst="rect">
            <a:avLst/>
          </a:prstGeom>
          <a:solidFill>
            <a:srgbClr val="D4D4D4"/>
          </a:solidFill>
        </p:spPr>
        <p:txBody>
          <a:bodyPr vert="horz" lIns="91440" tIns="45720" rIns="91440" bIns="45720" rtlCol="0">
            <a:normAutofit/>
          </a:bodyPr>
          <a:lstStyle/>
          <a:p>
            <a:pPr defTabSz="914400">
              <a:lnSpc>
                <a:spcPct val="90000"/>
              </a:lnSpc>
              <a:spcAft>
                <a:spcPts val="600"/>
              </a:spcAft>
            </a:pPr>
            <a:r>
              <a:rPr lang="en-US" sz="2000" dirty="0"/>
              <a:t>The recruitment process is organised into key stages:</a:t>
            </a:r>
          </a:p>
          <a:p>
            <a:pPr defTabSz="914400">
              <a:lnSpc>
                <a:spcPct val="90000"/>
              </a:lnSpc>
              <a:spcAft>
                <a:spcPts val="600"/>
              </a:spcAft>
            </a:pPr>
            <a:endParaRPr lang="en-US" sz="2000" dirty="0"/>
          </a:p>
          <a:p>
            <a:pPr marL="285750" indent="-228600" defTabSz="914400">
              <a:lnSpc>
                <a:spcPct val="90000"/>
              </a:lnSpc>
              <a:spcAft>
                <a:spcPts val="600"/>
              </a:spcAft>
              <a:buFont typeface="Arial" panose="020B0604020202020204" pitchFamily="34" charset="0"/>
              <a:buChar char="•"/>
            </a:pPr>
            <a:r>
              <a:rPr lang="en-US" sz="2000" dirty="0"/>
              <a:t>Starting with job analysis and followed by interviewing and selecting the best candidate (Dixon, 2018). </a:t>
            </a:r>
          </a:p>
          <a:p>
            <a:pPr marL="57150" defTabSz="914400">
              <a:lnSpc>
                <a:spcPct val="90000"/>
              </a:lnSpc>
              <a:spcAft>
                <a:spcPts val="600"/>
              </a:spcAft>
            </a:pPr>
            <a:endParaRPr lang="en-US" sz="2000" dirty="0"/>
          </a:p>
          <a:p>
            <a:pPr marL="285750" indent="-228600" defTabSz="914400">
              <a:lnSpc>
                <a:spcPct val="90000"/>
              </a:lnSpc>
              <a:spcAft>
                <a:spcPts val="600"/>
              </a:spcAft>
              <a:buFont typeface="Arial" panose="020B0604020202020204" pitchFamily="34" charset="0"/>
              <a:buChar char="•"/>
            </a:pPr>
            <a:r>
              <a:rPr lang="en-US" sz="2000" dirty="0"/>
              <a:t>Comprehensive training program will be provided</a:t>
            </a:r>
          </a:p>
        </p:txBody>
      </p:sp>
    </p:spTree>
    <p:extLst>
      <p:ext uri="{BB962C8B-B14F-4D97-AF65-F5344CB8AC3E}">
        <p14:creationId xmlns:p14="http://schemas.microsoft.com/office/powerpoint/2010/main" val="3912863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1E200-A8FA-66E5-EB21-A8742F972D6B}"/>
              </a:ext>
            </a:extLst>
          </p:cNvPr>
          <p:cNvSpPr>
            <a:spLocks noGrp="1"/>
          </p:cNvSpPr>
          <p:nvPr>
            <p:ph type="title"/>
          </p:nvPr>
        </p:nvSpPr>
        <p:spPr>
          <a:xfrm>
            <a:off x="8544232" y="2065221"/>
            <a:ext cx="3206216" cy="2286038"/>
          </a:xfrm>
          <a:solidFill>
            <a:schemeClr val="accent3">
              <a:lumMod val="60000"/>
              <a:lumOff val="40000"/>
            </a:schemeClr>
          </a:solidFill>
        </p:spPr>
        <p:txBody>
          <a:bodyPr vert="horz" lIns="91440" tIns="45720" rIns="91440" bIns="45720" rtlCol="0" anchor="b">
            <a:normAutofit/>
          </a:bodyPr>
          <a:lstStyle/>
          <a:p>
            <a:r>
              <a:rPr lang="en-US" sz="1500" kern="1200" dirty="0">
                <a:latin typeface="+mj-lt"/>
                <a:ea typeface="+mj-ea"/>
                <a:cs typeface="+mj-cs"/>
              </a:rPr>
              <a:t>At the start of the year, AALICIA faces some financial challenges, reflected in the negative cash flow from January through May. This is largely due to initial investments, high operational costs, and slower-than-expected sales in the early months, but as sales grow, the business becomes profitable by mid-year, with strong growth reflected in the closing balance by December.</a:t>
            </a:r>
          </a:p>
        </p:txBody>
      </p:sp>
      <p:pic>
        <p:nvPicPr>
          <p:cNvPr id="4" name="Content Placeholder 3" descr="A white sheet with numbers and red text&#10;&#10;Description automatically generated">
            <a:extLst>
              <a:ext uri="{FF2B5EF4-FFF2-40B4-BE49-F238E27FC236}">
                <a16:creationId xmlns:a16="http://schemas.microsoft.com/office/drawing/2014/main" id="{64C20BAF-E78F-69A1-7AFF-EE96D12CF763}"/>
              </a:ext>
            </a:extLst>
          </p:cNvPr>
          <p:cNvPicPr>
            <a:picLocks noGrp="1" noChangeAspect="1"/>
          </p:cNvPicPr>
          <p:nvPr>
            <p:ph idx="1"/>
          </p:nvPr>
        </p:nvPicPr>
        <p:blipFill>
          <a:blip r:embed="rId2"/>
          <a:stretch>
            <a:fillRect/>
          </a:stretch>
        </p:blipFill>
        <p:spPr>
          <a:xfrm>
            <a:off x="979996" y="2133590"/>
            <a:ext cx="7387255" cy="3480301"/>
          </a:xfrm>
          <a:prstGeom prst="rect">
            <a:avLst/>
          </a:prstGeom>
        </p:spPr>
      </p:pic>
      <p:sp>
        <p:nvSpPr>
          <p:cNvPr id="6" name="TextBox 5">
            <a:extLst>
              <a:ext uri="{FF2B5EF4-FFF2-40B4-BE49-F238E27FC236}">
                <a16:creationId xmlns:a16="http://schemas.microsoft.com/office/drawing/2014/main" id="{53F4E5F7-28A5-09BB-5887-2A1C307A3C63}"/>
              </a:ext>
            </a:extLst>
          </p:cNvPr>
          <p:cNvSpPr txBox="1"/>
          <p:nvPr/>
        </p:nvSpPr>
        <p:spPr>
          <a:xfrm>
            <a:off x="1698098" y="789590"/>
            <a:ext cx="3095324" cy="454519"/>
          </a:xfrm>
          <a:prstGeom prst="rect">
            <a:avLst/>
          </a:prstGeom>
        </p:spPr>
        <p:txBody>
          <a:bodyPr vert="horz" lIns="91440" tIns="45720" rIns="91440" bIns="45720" rtlCol="0" anchor="t">
            <a:normAutofit fontScale="92500"/>
          </a:bodyPr>
          <a:lstStyle/>
          <a:p>
            <a:pPr>
              <a:lnSpc>
                <a:spcPct val="90000"/>
              </a:lnSpc>
              <a:spcBef>
                <a:spcPts val="1000"/>
              </a:spcBef>
            </a:pPr>
            <a:r>
              <a:rPr lang="en-US" sz="2600" b="1" kern="1200" dirty="0">
                <a:solidFill>
                  <a:schemeClr val="tx1"/>
                </a:solidFill>
                <a:latin typeface="+mn-lt"/>
                <a:ea typeface="+mn-ea"/>
                <a:cs typeface="+mn-cs"/>
              </a:rPr>
              <a:t>1.9 Financial Overview</a:t>
            </a:r>
          </a:p>
        </p:txBody>
      </p:sp>
      <p:sp>
        <p:nvSpPr>
          <p:cNvPr id="9" name="TextBox 8">
            <a:extLst>
              <a:ext uri="{FF2B5EF4-FFF2-40B4-BE49-F238E27FC236}">
                <a16:creationId xmlns:a16="http://schemas.microsoft.com/office/drawing/2014/main" id="{647AB2D7-CF90-86BB-53CA-92787D9B43AE}"/>
              </a:ext>
            </a:extLst>
          </p:cNvPr>
          <p:cNvSpPr txBox="1"/>
          <p:nvPr/>
        </p:nvSpPr>
        <p:spPr>
          <a:xfrm>
            <a:off x="5849745" y="1163740"/>
            <a:ext cx="3206216" cy="646331"/>
          </a:xfrm>
          <a:prstGeom prst="rect">
            <a:avLst/>
          </a:prstGeom>
          <a:solidFill>
            <a:schemeClr val="accent1">
              <a:lumMod val="40000"/>
              <a:lumOff val="60000"/>
            </a:schemeClr>
          </a:solidFill>
        </p:spPr>
        <p:txBody>
          <a:bodyPr wrap="square" rtlCol="0">
            <a:spAutoFit/>
          </a:bodyPr>
          <a:lstStyle/>
          <a:p>
            <a:r>
              <a:rPr lang="en-GB" dirty="0"/>
              <a:t>Business Loan: £5000</a:t>
            </a:r>
          </a:p>
          <a:p>
            <a:r>
              <a:rPr lang="en-GB" dirty="0"/>
              <a:t>Personal Investment: £10000</a:t>
            </a:r>
          </a:p>
        </p:txBody>
      </p:sp>
    </p:spTree>
    <p:extLst>
      <p:ext uri="{BB962C8B-B14F-4D97-AF65-F5344CB8AC3E}">
        <p14:creationId xmlns:p14="http://schemas.microsoft.com/office/powerpoint/2010/main" val="157538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415A-59D8-3FBA-A48B-A77088536ACB}"/>
              </a:ext>
            </a:extLst>
          </p:cNvPr>
          <p:cNvSpPr>
            <a:spLocks noGrp="1"/>
          </p:cNvSpPr>
          <p:nvPr>
            <p:ph type="title"/>
          </p:nvPr>
        </p:nvSpPr>
        <p:spPr>
          <a:xfrm>
            <a:off x="5721073" y="486697"/>
            <a:ext cx="5444382" cy="614516"/>
          </a:xfrm>
        </p:spPr>
        <p:txBody>
          <a:bodyPr anchor="t">
            <a:normAutofit fontScale="90000"/>
          </a:bodyPr>
          <a:lstStyle/>
          <a:p>
            <a:r>
              <a:rPr lang="en-GB" sz="3200" b="1" dirty="0"/>
              <a:t>2. Marketing Strategy &amp; Branding</a:t>
            </a:r>
          </a:p>
        </p:txBody>
      </p:sp>
      <p:sp>
        <p:nvSpPr>
          <p:cNvPr id="17" name="Content Placeholder 2">
            <a:extLst>
              <a:ext uri="{FF2B5EF4-FFF2-40B4-BE49-F238E27FC236}">
                <a16:creationId xmlns:a16="http://schemas.microsoft.com/office/drawing/2014/main" id="{839A7EE2-CA43-0FC6-4C18-C39C57FD2570}"/>
              </a:ext>
            </a:extLst>
          </p:cNvPr>
          <p:cNvSpPr>
            <a:spLocks noGrp="1"/>
          </p:cNvSpPr>
          <p:nvPr>
            <p:ph idx="1"/>
          </p:nvPr>
        </p:nvSpPr>
        <p:spPr>
          <a:xfrm>
            <a:off x="5368413" y="1101213"/>
            <a:ext cx="5944526" cy="5270090"/>
          </a:xfrm>
        </p:spPr>
        <p:txBody>
          <a:bodyPr>
            <a:normAutofit fontScale="92500"/>
          </a:bodyPr>
          <a:lstStyle/>
          <a:p>
            <a:pPr marL="0" indent="0">
              <a:buNone/>
            </a:pPr>
            <a:r>
              <a:rPr lang="en-GB" sz="1600" b="1" dirty="0"/>
              <a:t>Social Media Marketing:</a:t>
            </a:r>
            <a:endParaRPr lang="en-GB" sz="1600" dirty="0"/>
          </a:p>
          <a:p>
            <a:r>
              <a:rPr lang="en-GB" sz="1600" dirty="0"/>
              <a:t>Utilise platforms like Facebook, Instagram, and TikTok</a:t>
            </a:r>
          </a:p>
          <a:p>
            <a:pPr marL="0" indent="0">
              <a:buNone/>
            </a:pPr>
            <a:endParaRPr lang="en-GB" sz="1500" dirty="0"/>
          </a:p>
          <a:p>
            <a:pPr marL="0" indent="0">
              <a:buNone/>
            </a:pPr>
            <a:r>
              <a:rPr lang="en-GB" sz="1600" b="1" dirty="0"/>
              <a:t>Influencer Collaborations &amp; Event Sponsorship:</a:t>
            </a:r>
          </a:p>
          <a:p>
            <a:r>
              <a:rPr lang="en-GB" sz="1600" dirty="0"/>
              <a:t>Partner with influencers to enhance brand authenticity and exclusivity.</a:t>
            </a:r>
          </a:p>
          <a:p>
            <a:r>
              <a:rPr lang="en-GB" sz="1600" dirty="0"/>
              <a:t>Sponsor events to improve consumer perception and build brand trust.</a:t>
            </a:r>
          </a:p>
          <a:p>
            <a:pPr marL="0" indent="0">
              <a:buNone/>
            </a:pPr>
            <a:endParaRPr lang="en-GB" sz="1500" dirty="0"/>
          </a:p>
          <a:p>
            <a:pPr marL="0" indent="0">
              <a:buNone/>
            </a:pPr>
            <a:r>
              <a:rPr lang="en-GB" sz="1600" b="1" dirty="0"/>
              <a:t>Additional Strategies:</a:t>
            </a:r>
          </a:p>
          <a:p>
            <a:r>
              <a:rPr lang="en-GB" sz="1600" dirty="0"/>
              <a:t>Launch a professional business website for online presence.</a:t>
            </a:r>
          </a:p>
          <a:p>
            <a:r>
              <a:rPr lang="en-GB" sz="1600" dirty="0"/>
              <a:t>Implement a customer loyalty program to encourage repeat business.</a:t>
            </a:r>
          </a:p>
          <a:p>
            <a:r>
              <a:rPr lang="en-GB" sz="1600" dirty="0"/>
              <a:t>Design and distribute business cards for local brand visibility.</a:t>
            </a:r>
          </a:p>
          <a:p>
            <a:endParaRPr lang="en-GB" sz="1500" dirty="0"/>
          </a:p>
          <a:p>
            <a:pPr marL="0" indent="0">
              <a:buNone/>
            </a:pPr>
            <a:r>
              <a:rPr lang="en-GB" sz="1600" b="1" dirty="0"/>
              <a:t>Pricing: </a:t>
            </a:r>
          </a:p>
          <a:p>
            <a:r>
              <a:rPr lang="en-GB" sz="1600" dirty="0"/>
              <a:t>Premium pricing ((Nagle and Muller, 2017).</a:t>
            </a:r>
          </a:p>
          <a:p>
            <a:r>
              <a:rPr lang="en-GB" sz="1600" dirty="0"/>
              <a:t>Competitive pricing (Kotler and Keller, 2016).</a:t>
            </a:r>
          </a:p>
        </p:txBody>
      </p:sp>
      <p:pic>
        <p:nvPicPr>
          <p:cNvPr id="3" name="Picture 2">
            <a:extLst>
              <a:ext uri="{FF2B5EF4-FFF2-40B4-BE49-F238E27FC236}">
                <a16:creationId xmlns:a16="http://schemas.microsoft.com/office/drawing/2014/main" id="{FC70C3BE-0DB7-B37A-9D79-8AFC2BA6BFAC}"/>
              </a:ext>
            </a:extLst>
          </p:cNvPr>
          <p:cNvPicPr>
            <a:picLocks noChangeAspect="1"/>
          </p:cNvPicPr>
          <p:nvPr/>
        </p:nvPicPr>
        <p:blipFill>
          <a:blip r:embed="rId2"/>
          <a:stretch>
            <a:fillRect/>
          </a:stretch>
        </p:blipFill>
        <p:spPr>
          <a:xfrm>
            <a:off x="252361" y="855408"/>
            <a:ext cx="4762741" cy="4640824"/>
          </a:xfrm>
          <a:prstGeom prst="rect">
            <a:avLst/>
          </a:prstGeom>
        </p:spPr>
      </p:pic>
    </p:spTree>
    <p:extLst>
      <p:ext uri="{BB962C8B-B14F-4D97-AF65-F5344CB8AC3E}">
        <p14:creationId xmlns:p14="http://schemas.microsoft.com/office/powerpoint/2010/main" val="1234449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4242-3F08-1270-E70C-45F3857E179D}"/>
              </a:ext>
            </a:extLst>
          </p:cNvPr>
          <p:cNvSpPr>
            <a:spLocks noGrp="1"/>
          </p:cNvSpPr>
          <p:nvPr>
            <p:ph type="title"/>
          </p:nvPr>
        </p:nvSpPr>
        <p:spPr>
          <a:xfrm>
            <a:off x="540229" y="776748"/>
            <a:ext cx="3766299" cy="4768645"/>
          </a:xfrm>
        </p:spPr>
        <p:txBody>
          <a:bodyPr vert="horz" lIns="91440" tIns="45720" rIns="91440" bIns="45720" rtlCol="0" anchor="t">
            <a:normAutofit fontScale="90000"/>
          </a:bodyPr>
          <a:lstStyle/>
          <a:p>
            <a:pPr algn="l"/>
            <a:r>
              <a:rPr lang="en-GB" sz="1600" kern="1200" dirty="0">
                <a:solidFill>
                  <a:srgbClr val="FFFFFF"/>
                </a:solidFill>
                <a:latin typeface="+mj-lt"/>
                <a:ea typeface="+mj-ea"/>
                <a:cs typeface="+mj-cs"/>
              </a:rPr>
              <a:t>Explore </a:t>
            </a:r>
            <a:r>
              <a:rPr lang="en-GB" sz="1400" kern="1200" dirty="0">
                <a:solidFill>
                  <a:srgbClr val="FFFFFF"/>
                </a:solidFill>
                <a:latin typeface="+mj-lt"/>
                <a:ea typeface="+mj-ea"/>
                <a:cs typeface="+mj-cs"/>
              </a:rPr>
              <a:t>from elegant dresses to stylish accessories like shawls and special shoes, we have </a:t>
            </a:r>
            <a:r>
              <a:rPr lang="en-GB" sz="1400" b="0" i="0" dirty="0">
                <a:solidFill>
                  <a:srgbClr val="0D0D0D"/>
                </a:solidFill>
                <a:effectLst/>
                <a:latin typeface="ui-sans-serif"/>
              </a:rPr>
              <a:t>👰✨ </a:t>
            </a:r>
            <a:r>
              <a:rPr lang="en-GB" sz="1400" b="1" i="0" dirty="0">
                <a:solidFill>
                  <a:srgbClr val="0D0D0D"/>
                </a:solidFill>
                <a:effectLst/>
                <a:latin typeface="ui-sans-serif"/>
              </a:rPr>
              <a:t>Introducing Our Wedding Collection!</a:t>
            </a:r>
            <a:r>
              <a:rPr lang="en-GB" sz="1400" b="0" i="0" dirty="0">
                <a:solidFill>
                  <a:srgbClr val="0D0D0D"/>
                </a:solidFill>
                <a:effectLst/>
                <a:latin typeface="ui-sans-serif"/>
              </a:rPr>
              <a:t> ✨🤵</a:t>
            </a:r>
            <a:br>
              <a:rPr lang="en-GB" sz="1400" b="0" i="0" dirty="0">
                <a:solidFill>
                  <a:srgbClr val="0D0D0D"/>
                </a:solidFill>
                <a:effectLst/>
                <a:latin typeface="ui-sans-serif"/>
              </a:rPr>
            </a:br>
            <a:br>
              <a:rPr lang="en-GB" sz="1400" b="0" i="0" dirty="0">
                <a:solidFill>
                  <a:srgbClr val="0D0D0D"/>
                </a:solidFill>
                <a:effectLst/>
                <a:latin typeface="ui-sans-serif"/>
              </a:rPr>
            </a:br>
            <a:r>
              <a:rPr lang="en-GB" sz="1400" b="0" i="0" dirty="0">
                <a:solidFill>
                  <a:srgbClr val="0D0D0D"/>
                </a:solidFill>
                <a:effectLst/>
                <a:latin typeface="ui-sans-serif"/>
              </a:rPr>
              <a:t>Looking for the perfect outfit for an upcoming wedding? Our curated collection is designed for women attending as guests, bridesmaids, or family members. </a:t>
            </a:r>
            <a:br>
              <a:rPr lang="en-GB" sz="1400" b="0" i="0" dirty="0">
                <a:solidFill>
                  <a:srgbClr val="0D0D0D"/>
                </a:solidFill>
                <a:effectLst/>
                <a:latin typeface="ui-sans-serif"/>
              </a:rPr>
            </a:br>
            <a:br>
              <a:rPr lang="en-GB" sz="1400" b="0" i="0" dirty="0">
                <a:solidFill>
                  <a:srgbClr val="0D0D0D"/>
                </a:solidFill>
                <a:effectLst/>
                <a:latin typeface="ui-sans-serif"/>
              </a:rPr>
            </a:br>
            <a:r>
              <a:rPr lang="en-GB" sz="1400" b="0" i="0" dirty="0">
                <a:solidFill>
                  <a:srgbClr val="0D0D0D"/>
                </a:solidFill>
                <a:effectLst/>
                <a:latin typeface="ui-sans-serif"/>
              </a:rPr>
              <a:t>From stunning dresses for every occasion to chic accessories like shawls and special shoes, we have everything you need to look and feel your best. </a:t>
            </a:r>
            <a:br>
              <a:rPr lang="en-GB" sz="1400" b="0" i="0" dirty="0">
                <a:solidFill>
                  <a:srgbClr val="0D0D0D"/>
                </a:solidFill>
                <a:effectLst/>
                <a:latin typeface="ui-sans-serif"/>
              </a:rPr>
            </a:br>
            <a:br>
              <a:rPr lang="en-GB" sz="1400" b="0" i="0" dirty="0">
                <a:solidFill>
                  <a:srgbClr val="0D0D0D"/>
                </a:solidFill>
                <a:effectLst/>
                <a:latin typeface="ui-sans-serif"/>
              </a:rPr>
            </a:br>
            <a:r>
              <a:rPr lang="en-GB" sz="1400" b="0" i="0" dirty="0">
                <a:solidFill>
                  <a:srgbClr val="0D0D0D"/>
                </a:solidFill>
                <a:effectLst/>
                <a:latin typeface="ui-sans-serif"/>
              </a:rPr>
              <a:t>👗 Elegant dresses</a:t>
            </a:r>
            <a:br>
              <a:rPr lang="en-GB" sz="1400" b="0" i="0" dirty="0">
                <a:solidFill>
                  <a:srgbClr val="0D0D0D"/>
                </a:solidFill>
                <a:effectLst/>
                <a:latin typeface="ui-sans-serif"/>
              </a:rPr>
            </a:br>
            <a:r>
              <a:rPr lang="en-GB" sz="1400" b="0" i="0" dirty="0">
                <a:solidFill>
                  <a:srgbClr val="0D0D0D"/>
                </a:solidFill>
                <a:effectLst/>
                <a:latin typeface="ui-sans-serif"/>
              </a:rPr>
              <a:t>💍 Stylish accessories</a:t>
            </a:r>
            <a:br>
              <a:rPr lang="en-GB" sz="1400" b="0" i="0" dirty="0">
                <a:solidFill>
                  <a:srgbClr val="0D0D0D"/>
                </a:solidFill>
                <a:effectLst/>
                <a:latin typeface="ui-sans-serif"/>
              </a:rPr>
            </a:br>
            <a:r>
              <a:rPr lang="en-GB" sz="1400" b="0" i="0" dirty="0">
                <a:solidFill>
                  <a:srgbClr val="0D0D0D"/>
                </a:solidFill>
                <a:effectLst/>
                <a:latin typeface="ui-sans-serif"/>
              </a:rPr>
              <a:t>👠 Gorgeous shoes</a:t>
            </a:r>
            <a:br>
              <a:rPr lang="en-GB" sz="1400" b="0" i="0" dirty="0">
                <a:solidFill>
                  <a:srgbClr val="0D0D0D"/>
                </a:solidFill>
                <a:effectLst/>
                <a:latin typeface="ui-sans-serif"/>
              </a:rPr>
            </a:br>
            <a:br>
              <a:rPr lang="en-GB" sz="1400" b="0" i="0" dirty="0">
                <a:solidFill>
                  <a:srgbClr val="0D0D0D"/>
                </a:solidFill>
                <a:effectLst/>
                <a:latin typeface="ui-sans-serif"/>
              </a:rPr>
            </a:br>
            <a:r>
              <a:rPr lang="en-GB" sz="1400" b="0" i="0" dirty="0">
                <a:solidFill>
                  <a:srgbClr val="0D0D0D"/>
                </a:solidFill>
                <a:effectLst/>
                <a:latin typeface="ui-sans-serif"/>
              </a:rPr>
              <a:t>Shop now and make a statement at your next wedding celebration! 💫</a:t>
            </a:r>
            <a:br>
              <a:rPr lang="en-GB" sz="1400" b="0" i="0" dirty="0">
                <a:solidFill>
                  <a:srgbClr val="0D0D0D"/>
                </a:solidFill>
                <a:effectLst/>
                <a:latin typeface="ui-sans-serif"/>
              </a:rPr>
            </a:br>
            <a:br>
              <a:rPr lang="en-GB" sz="1400" b="0" i="0" dirty="0">
                <a:solidFill>
                  <a:srgbClr val="0D0D0D"/>
                </a:solidFill>
                <a:effectLst/>
                <a:latin typeface="ui-sans-serif"/>
              </a:rPr>
            </a:br>
            <a:r>
              <a:rPr lang="en-GB" sz="1400" b="0" i="0" dirty="0">
                <a:solidFill>
                  <a:srgbClr val="0D0D0D"/>
                </a:solidFill>
                <a:effectLst/>
                <a:latin typeface="ui-sans-serif"/>
              </a:rPr>
              <a:t>#WeddingGuest #BridesmaidStyle #MothersOfTheBride #WeddingSeason #EleganceAndStyle #FashionForWeddings</a:t>
            </a:r>
            <a:br>
              <a:rPr lang="en-GB" sz="1400" b="0" i="0" dirty="0">
                <a:solidFill>
                  <a:srgbClr val="0D0D0D"/>
                </a:solidFill>
                <a:effectLst/>
                <a:latin typeface="ui-sans-serif"/>
              </a:rPr>
            </a:br>
            <a:r>
              <a:rPr lang="en-GB" sz="1400" kern="1200" dirty="0">
                <a:solidFill>
                  <a:srgbClr val="FFFFFF"/>
                </a:solidFill>
                <a:latin typeface="+mj-lt"/>
                <a:ea typeface="+mj-ea"/>
                <a:cs typeface="+mj-cs"/>
              </a:rPr>
              <a:t>everything you need to look y</a:t>
            </a:r>
            <a:br>
              <a:rPr lang="en-GB" sz="1400" kern="1200" dirty="0">
                <a:solidFill>
                  <a:srgbClr val="FFFFFF"/>
                </a:solidFill>
                <a:latin typeface="+mj-lt"/>
                <a:ea typeface="+mj-ea"/>
                <a:cs typeface="+mj-cs"/>
              </a:rPr>
            </a:br>
            <a:r>
              <a:rPr lang="en-GB" sz="1400" b="1" kern="1200" dirty="0">
                <a:solidFill>
                  <a:schemeClr val="accent2"/>
                </a:solidFill>
                <a:latin typeface="+mj-lt"/>
                <a:ea typeface="+mj-ea"/>
                <a:cs typeface="+mj-cs"/>
              </a:rPr>
              <a:t>www.aalicia.weebly.com</a:t>
            </a:r>
            <a:br>
              <a:rPr lang="en-GB" sz="1400" kern="1200" dirty="0">
                <a:solidFill>
                  <a:schemeClr val="accent2"/>
                </a:solidFill>
                <a:latin typeface="+mj-lt"/>
                <a:ea typeface="+mj-ea"/>
                <a:cs typeface="+mj-cs"/>
              </a:rPr>
            </a:br>
            <a:r>
              <a:rPr lang="en-GB" sz="1400" b="1" kern="1200" dirty="0">
                <a:solidFill>
                  <a:schemeClr val="accent1"/>
                </a:solidFill>
                <a:latin typeface="+mj-lt"/>
                <a:ea typeface="+mj-ea"/>
                <a:cs typeface="+mj-cs"/>
              </a:rPr>
              <a:t>St Davids Shopping Centre </a:t>
            </a:r>
            <a:br>
              <a:rPr lang="en-GB" sz="1400" b="1" kern="1200" dirty="0">
                <a:solidFill>
                  <a:srgbClr val="FFFFFF"/>
                </a:solidFill>
                <a:latin typeface="+mj-lt"/>
                <a:ea typeface="+mj-ea"/>
                <a:cs typeface="+mj-cs"/>
              </a:rPr>
            </a:br>
            <a:br>
              <a:rPr lang="en-GB" sz="1600" kern="1200" dirty="0">
                <a:solidFill>
                  <a:srgbClr val="FFFFFF"/>
                </a:solidFill>
                <a:latin typeface="+mj-lt"/>
                <a:ea typeface="+mj-ea"/>
                <a:cs typeface="+mj-cs"/>
              </a:rPr>
            </a:br>
            <a:r>
              <a:rPr lang="en-GB" sz="1600" kern="1200" dirty="0">
                <a:solidFill>
                  <a:srgbClr val="FFFFFF"/>
                </a:solidFill>
                <a:latin typeface="+mj-lt"/>
                <a:ea typeface="+mj-ea"/>
                <a:cs typeface="+mj-cs"/>
              </a:rPr>
              <a:t>S</a:t>
            </a:r>
            <a:r>
              <a:rPr lang="en-GB" sz="1600" dirty="0">
                <a:solidFill>
                  <a:srgbClr val="FFFFFF"/>
                </a:solidFill>
              </a:rPr>
              <a:t>hop now online at </a:t>
            </a:r>
            <a:br>
              <a:rPr lang="en-GB" sz="1600" dirty="0">
                <a:solidFill>
                  <a:srgbClr val="FFFFFF"/>
                </a:solidFill>
              </a:rPr>
            </a:br>
            <a:r>
              <a:rPr lang="en-GB" sz="1600" b="1" dirty="0">
                <a:solidFill>
                  <a:srgbClr val="FFFFFF"/>
                </a:solidFill>
              </a:rPr>
              <a:t>www.aalicia.weebly.com</a:t>
            </a:r>
            <a:br>
              <a:rPr lang="en-GB" sz="1600" b="1" dirty="0">
                <a:solidFill>
                  <a:srgbClr val="FFFFFF"/>
                </a:solidFill>
              </a:rPr>
            </a:br>
            <a:br>
              <a:rPr lang="en-GB" sz="1600" b="1" dirty="0">
                <a:solidFill>
                  <a:srgbClr val="FFFFFF"/>
                </a:solidFill>
              </a:rPr>
            </a:br>
            <a:br>
              <a:rPr lang="en-GB" sz="1600" dirty="0">
                <a:solidFill>
                  <a:srgbClr val="FFFFFF"/>
                </a:solidFill>
              </a:rPr>
            </a:br>
            <a:r>
              <a:rPr lang="en-GB" sz="1600" dirty="0">
                <a:solidFill>
                  <a:srgbClr val="FFFFFF"/>
                </a:solidFill>
              </a:rPr>
              <a:t>or visit us </a:t>
            </a:r>
            <a:r>
              <a:rPr lang="en-GB" sz="1600" kern="1200" dirty="0">
                <a:solidFill>
                  <a:srgbClr val="FFFFFF"/>
                </a:solidFill>
                <a:latin typeface="+mj-lt"/>
                <a:ea typeface="+mj-ea"/>
                <a:cs typeface="+mj-cs"/>
              </a:rPr>
              <a:t>in-store at:</a:t>
            </a:r>
            <a:br>
              <a:rPr lang="en-GB" sz="1600" kern="1200" dirty="0">
                <a:solidFill>
                  <a:srgbClr val="FFFFFF"/>
                </a:solidFill>
                <a:latin typeface="+mj-lt"/>
                <a:ea typeface="+mj-ea"/>
                <a:cs typeface="+mj-cs"/>
              </a:rPr>
            </a:br>
            <a:r>
              <a:rPr lang="en-GB" sz="1600" b="1" kern="1200" dirty="0">
                <a:solidFill>
                  <a:srgbClr val="FFFFFF"/>
                </a:solidFill>
                <a:latin typeface="+mj-lt"/>
                <a:ea typeface="+mj-ea"/>
                <a:cs typeface="+mj-cs"/>
              </a:rPr>
              <a:t>St David’s Shopping Centre </a:t>
            </a:r>
            <a:endParaRPr lang="en-US" sz="1600" b="1" kern="1200" dirty="0">
              <a:solidFill>
                <a:srgbClr val="FFFFFF"/>
              </a:solidFill>
              <a:latin typeface="+mj-lt"/>
              <a:ea typeface="+mj-ea"/>
              <a:cs typeface="+mj-cs"/>
            </a:endParaRPr>
          </a:p>
        </p:txBody>
      </p:sp>
      <p:pic>
        <p:nvPicPr>
          <p:cNvPr id="4" name="Content Placeholder 3" descr="A collage of images of women and jewelry&#10;&#10;Description automatically generated">
            <a:extLst>
              <a:ext uri="{FF2B5EF4-FFF2-40B4-BE49-F238E27FC236}">
                <a16:creationId xmlns:a16="http://schemas.microsoft.com/office/drawing/2014/main" id="{B0CF1C08-F395-603E-BE10-E18B9A329A8B}"/>
              </a:ext>
            </a:extLst>
          </p:cNvPr>
          <p:cNvPicPr>
            <a:picLocks noGrp="1" noChangeAspect="1"/>
          </p:cNvPicPr>
          <p:nvPr>
            <p:ph idx="1"/>
          </p:nvPr>
        </p:nvPicPr>
        <p:blipFill>
          <a:blip r:embed="rId2"/>
          <a:stretch>
            <a:fillRect/>
          </a:stretch>
        </p:blipFill>
        <p:spPr>
          <a:xfrm>
            <a:off x="4578833" y="836540"/>
            <a:ext cx="7072937" cy="5554252"/>
          </a:xfrm>
          <a:prstGeom prst="rect">
            <a:avLst/>
          </a:prstGeom>
        </p:spPr>
      </p:pic>
      <p:sp>
        <p:nvSpPr>
          <p:cNvPr id="3" name="TextBox 2">
            <a:extLst>
              <a:ext uri="{FF2B5EF4-FFF2-40B4-BE49-F238E27FC236}">
                <a16:creationId xmlns:a16="http://schemas.microsoft.com/office/drawing/2014/main" id="{3CB0DD47-1D07-55FA-9D26-2CADB2897FC7}"/>
              </a:ext>
            </a:extLst>
          </p:cNvPr>
          <p:cNvSpPr txBox="1"/>
          <p:nvPr/>
        </p:nvSpPr>
        <p:spPr>
          <a:xfrm>
            <a:off x="5270091" y="282542"/>
            <a:ext cx="3736258" cy="400110"/>
          </a:xfrm>
          <a:prstGeom prst="rect">
            <a:avLst/>
          </a:prstGeom>
          <a:noFill/>
        </p:spPr>
        <p:txBody>
          <a:bodyPr wrap="square" rtlCol="0">
            <a:spAutoFit/>
          </a:bodyPr>
          <a:lstStyle/>
          <a:p>
            <a:r>
              <a:rPr lang="en-GB" sz="2000" b="1" dirty="0"/>
              <a:t>2.1 Marketing Example one  </a:t>
            </a:r>
          </a:p>
        </p:txBody>
      </p:sp>
    </p:spTree>
    <p:extLst>
      <p:ext uri="{BB962C8B-B14F-4D97-AF65-F5344CB8AC3E}">
        <p14:creationId xmlns:p14="http://schemas.microsoft.com/office/powerpoint/2010/main" val="3886204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11D6-2387-D78F-29C7-42FB5B867F4F}"/>
              </a:ext>
            </a:extLst>
          </p:cNvPr>
          <p:cNvSpPr>
            <a:spLocks noGrp="1"/>
          </p:cNvSpPr>
          <p:nvPr>
            <p:ph type="title"/>
          </p:nvPr>
        </p:nvSpPr>
        <p:spPr>
          <a:xfrm>
            <a:off x="422463" y="643050"/>
            <a:ext cx="4362536" cy="5571900"/>
          </a:xfrm>
        </p:spPr>
        <p:txBody>
          <a:bodyPr anchor="ctr">
            <a:normAutofit fontScale="90000"/>
          </a:bodyPr>
          <a:lstStyle/>
          <a:p>
            <a:r>
              <a:rPr lang="en-GB" sz="2000" b="1" dirty="0"/>
              <a:t> </a:t>
            </a:r>
            <a:r>
              <a:rPr lang="en-GB" sz="2200" b="1" dirty="0">
                <a:latin typeface="+mn-lt"/>
              </a:rPr>
              <a:t>2.2. Marketing Example 2 </a:t>
            </a:r>
            <a:br>
              <a:rPr lang="en-GB" sz="2200" b="1" dirty="0"/>
            </a:br>
            <a:br>
              <a:rPr lang="en-GB" sz="1700" b="1" dirty="0"/>
            </a:br>
            <a:br>
              <a:rPr lang="en-GB" sz="1700" b="1" dirty="0"/>
            </a:br>
            <a:br>
              <a:rPr lang="en-GB" sz="1700" b="1" dirty="0"/>
            </a:br>
            <a:br>
              <a:rPr lang="en-GB" sz="1700" b="1" dirty="0"/>
            </a:br>
            <a:r>
              <a:rPr lang="en-GB" sz="1700" b="1" dirty="0"/>
              <a:t>Exclusive Christmas Offer: 15% OFF! 🎁🎄</a:t>
            </a:r>
            <a:br>
              <a:rPr lang="en-GB" sz="1700" b="1" dirty="0"/>
            </a:br>
            <a:br>
              <a:rPr lang="en-GB" sz="1700" b="1" dirty="0"/>
            </a:br>
            <a:r>
              <a:rPr lang="en-GB" sz="1700" dirty="0"/>
              <a:t>Get ready to shine this festive season with our </a:t>
            </a:r>
            <a:r>
              <a:rPr lang="en-GB" sz="1700" b="1" dirty="0"/>
              <a:t>dazzling Party Collection</a:t>
            </a:r>
            <a:r>
              <a:rPr lang="en-GB" sz="1700" dirty="0"/>
              <a:t>—now at </a:t>
            </a:r>
            <a:r>
              <a:rPr lang="en-GB" sz="1700" b="1" dirty="0"/>
              <a:t>15% off! </a:t>
            </a:r>
            <a:r>
              <a:rPr lang="en-GB" sz="1700" dirty="0"/>
              <a:t>✨ From sparkling dresses to chic accessories, we’ve got everything you need to make a statement this holiday season. 💃🎁</a:t>
            </a:r>
            <a:br>
              <a:rPr lang="en-GB" sz="1700" dirty="0"/>
            </a:br>
            <a:br>
              <a:rPr lang="en-GB" sz="1700" dirty="0"/>
            </a:br>
            <a:r>
              <a:rPr lang="en-GB" sz="1700" b="1" dirty="0"/>
              <a:t>Hurry, this festive offer is too good to last!</a:t>
            </a:r>
            <a:br>
              <a:rPr lang="en-GB" sz="1700" b="1" dirty="0"/>
            </a:br>
            <a:br>
              <a:rPr lang="en-GB" sz="1700" dirty="0"/>
            </a:br>
            <a:r>
              <a:rPr lang="en-GB" sz="1700" dirty="0"/>
              <a:t>#ChristmasPartyStyle #HolidayFashion #ShopNow #CelebrateInStyle🎁</a:t>
            </a:r>
            <a:br>
              <a:rPr lang="en-GB" sz="1700" dirty="0"/>
            </a:br>
            <a:br>
              <a:rPr lang="en-GB" sz="1700" dirty="0"/>
            </a:br>
            <a:r>
              <a:rPr lang="en-GB" sz="1700" dirty="0">
                <a:hlinkClick r:id="rId2"/>
              </a:rPr>
              <a:t>www.aalicia.webbly.com</a:t>
            </a:r>
            <a:br>
              <a:rPr lang="en-GB" sz="1700" dirty="0"/>
            </a:br>
            <a:br>
              <a:rPr lang="en-GB" sz="1700" dirty="0"/>
            </a:br>
            <a:r>
              <a:rPr lang="en-GB" sz="1700" b="1" dirty="0">
                <a:solidFill>
                  <a:schemeClr val="accent1">
                    <a:lumMod val="75000"/>
                  </a:schemeClr>
                </a:solidFill>
              </a:rPr>
              <a:t>St. Davids Shopping Centre</a:t>
            </a:r>
            <a:br>
              <a:rPr lang="en-GB" sz="1700" dirty="0"/>
            </a:br>
            <a:br>
              <a:rPr lang="en-GB" sz="1700" b="1" dirty="0"/>
            </a:br>
            <a:br>
              <a:rPr lang="en-GB" sz="1700" b="1" dirty="0"/>
            </a:br>
            <a:br>
              <a:rPr lang="en-GB" sz="1700" b="1" dirty="0"/>
            </a:br>
            <a:br>
              <a:rPr lang="en-GB" sz="1700" b="1" dirty="0"/>
            </a:br>
            <a:br>
              <a:rPr lang="en-GB" sz="1700" b="1" dirty="0"/>
            </a:br>
            <a:endParaRPr lang="en-GB" sz="1700" b="1" dirty="0"/>
          </a:p>
        </p:txBody>
      </p:sp>
      <p:pic>
        <p:nvPicPr>
          <p:cNvPr id="3" name="Picture 2">
            <a:extLst>
              <a:ext uri="{FF2B5EF4-FFF2-40B4-BE49-F238E27FC236}">
                <a16:creationId xmlns:a16="http://schemas.microsoft.com/office/drawing/2014/main" id="{44ADE837-0A60-4F19-8802-9579BCE83AC4}"/>
              </a:ext>
            </a:extLst>
          </p:cNvPr>
          <p:cNvPicPr>
            <a:picLocks noChangeAspect="1"/>
          </p:cNvPicPr>
          <p:nvPr/>
        </p:nvPicPr>
        <p:blipFill>
          <a:blip r:embed="rId3"/>
          <a:stretch>
            <a:fillRect/>
          </a:stretch>
        </p:blipFill>
        <p:spPr>
          <a:xfrm>
            <a:off x="4975122" y="319162"/>
            <a:ext cx="6989865" cy="6274866"/>
          </a:xfrm>
          <a:prstGeom prst="rect">
            <a:avLst/>
          </a:prstGeom>
        </p:spPr>
      </p:pic>
    </p:spTree>
    <p:extLst>
      <p:ext uri="{BB962C8B-B14F-4D97-AF65-F5344CB8AC3E}">
        <p14:creationId xmlns:p14="http://schemas.microsoft.com/office/powerpoint/2010/main" val="205163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39B4A-9DE6-AA79-3264-9653E7C40F95}"/>
              </a:ext>
            </a:extLst>
          </p:cNvPr>
          <p:cNvSpPr>
            <a:spLocks noGrp="1"/>
          </p:cNvSpPr>
          <p:nvPr>
            <p:ph type="title"/>
          </p:nvPr>
        </p:nvSpPr>
        <p:spPr>
          <a:xfrm>
            <a:off x="3625432" y="375097"/>
            <a:ext cx="4667865" cy="700023"/>
          </a:xfrm>
          <a:effectLst>
            <a:outerShdw blurRad="50800" dist="38100" dir="2700000" algn="tl" rotWithShape="0">
              <a:prstClr val="black">
                <a:alpha val="40000"/>
              </a:prstClr>
            </a:outerShdw>
          </a:effectLst>
        </p:spPr>
        <p:txBody>
          <a:bodyPr/>
          <a:lstStyle/>
          <a:p>
            <a:r>
              <a:rPr lang="en-GB" dirty="0"/>
              <a:t>3. Critical Appraisal </a:t>
            </a:r>
          </a:p>
        </p:txBody>
      </p:sp>
      <p:sp>
        <p:nvSpPr>
          <p:cNvPr id="4" name="TextBox 3">
            <a:extLst>
              <a:ext uri="{FF2B5EF4-FFF2-40B4-BE49-F238E27FC236}">
                <a16:creationId xmlns:a16="http://schemas.microsoft.com/office/drawing/2014/main" id="{C5951B75-C2AF-DD77-39AB-B1D4DB177B30}"/>
              </a:ext>
            </a:extLst>
          </p:cNvPr>
          <p:cNvSpPr txBox="1"/>
          <p:nvPr/>
        </p:nvSpPr>
        <p:spPr>
          <a:xfrm>
            <a:off x="1044253" y="1334710"/>
            <a:ext cx="10380831" cy="5016758"/>
          </a:xfrm>
          <a:prstGeom prst="rect">
            <a:avLst/>
          </a:prstGeom>
          <a:solidFill>
            <a:schemeClr val="tx2">
              <a:lumMod val="20000"/>
              <a:lumOff val="80000"/>
            </a:schemeClr>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 learned from my market research that there is a high demand for women’s party and occasion wear, with clothing purchases being a regular part of consumers shopping routines.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dirty="0">
              <a:solidFill>
                <a:prstClr val="black"/>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dirty="0">
                <a:solidFill>
                  <a:prstClr val="black"/>
                </a:solidFill>
                <a:latin typeface="Calibri" panose="020F0502020204030204"/>
              </a:rPr>
              <a:t>The cash flow forecast I generated, shows negative cash flow in the initial months, however the business begins generating positive cash flow mid-year. By December, the closing balance reflects healthy growth, indicating profitability after covering initial costs, with strong potential for further growth.</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dirty="0">
              <a:solidFill>
                <a:prstClr val="black"/>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dirty="0">
                <a:solidFill>
                  <a:prstClr val="black"/>
                </a:solidFill>
                <a:latin typeface="Calibri" panose="020F0502020204030204"/>
              </a:rPr>
              <a:t>The SWOT analysis I designed for my boutique highlights limited market reach as a key weakness, while the primary threat comes from competition with established luxury brands and market saturation.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dirty="0">
              <a:solidFill>
                <a:prstClr val="black"/>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dirty="0">
                <a:solidFill>
                  <a:prstClr val="black"/>
                </a:solidFill>
                <a:latin typeface="Calibri" panose="020F0502020204030204"/>
              </a:rPr>
              <a:t>By focusing on exclusivity and bespoke experiences, I can build customer loyalty. However, the luxury customisation market is niche, and growth will depend on effectively targeting high-net-worth individuals while maintaining exclusivity to justify premium pricing.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dirty="0">
              <a:solidFill>
                <a:prstClr val="black"/>
              </a:solidFill>
              <a:latin typeface="Calibri" panose="020F0502020204030204"/>
            </a:endParaRPr>
          </a:p>
        </p:txBody>
      </p:sp>
    </p:spTree>
    <p:extLst>
      <p:ext uri="{BB962C8B-B14F-4D97-AF65-F5344CB8AC3E}">
        <p14:creationId xmlns:p14="http://schemas.microsoft.com/office/powerpoint/2010/main" val="1285208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56017-336D-F758-6AB0-BCFE19CB80F5}"/>
              </a:ext>
            </a:extLst>
          </p:cNvPr>
          <p:cNvSpPr>
            <a:spLocks noGrp="1"/>
          </p:cNvSpPr>
          <p:nvPr>
            <p:ph type="title"/>
          </p:nvPr>
        </p:nvSpPr>
        <p:spPr>
          <a:xfrm>
            <a:off x="4023852" y="904568"/>
            <a:ext cx="3084871" cy="943436"/>
          </a:xfrm>
        </p:spPr>
        <p:txBody>
          <a:bodyPr>
            <a:normAutofit/>
          </a:bodyPr>
          <a:lstStyle/>
          <a:p>
            <a:r>
              <a:rPr lang="en-GB" sz="4800" b="1" dirty="0"/>
              <a:t> </a:t>
            </a:r>
          </a:p>
        </p:txBody>
      </p:sp>
      <p:sp>
        <p:nvSpPr>
          <p:cNvPr id="3" name="TextBox 2">
            <a:extLst>
              <a:ext uri="{FF2B5EF4-FFF2-40B4-BE49-F238E27FC236}">
                <a16:creationId xmlns:a16="http://schemas.microsoft.com/office/drawing/2014/main" id="{E4DB146F-CC40-8C0E-4F43-3CE5C7878DC9}"/>
              </a:ext>
            </a:extLst>
          </p:cNvPr>
          <p:cNvSpPr txBox="1"/>
          <p:nvPr/>
        </p:nvSpPr>
        <p:spPr>
          <a:xfrm>
            <a:off x="1297858" y="2487561"/>
            <a:ext cx="9124336" cy="3108543"/>
          </a:xfrm>
          <a:prstGeom prst="rect">
            <a:avLst/>
          </a:prstGeom>
          <a:noFill/>
        </p:spPr>
        <p:txBody>
          <a:bodyPr wrap="square" rtlCol="0">
            <a:spAutoFit/>
          </a:bodyPr>
          <a:lstStyle/>
          <a:p>
            <a:r>
              <a:rPr lang="en-GB" sz="2800" dirty="0"/>
              <a:t>In summary, I am thrilled to launch both an online store and a physical presence at the Capital Shopping Centre in Cardiff. My business idea has strong potential due to the growing demand for women’s fashion. With the market research I’ve conducted, the valuable feedback I’ve received, and my passion for fashion, I am determined to make this business a great success.</a:t>
            </a:r>
          </a:p>
        </p:txBody>
      </p:sp>
      <p:sp>
        <p:nvSpPr>
          <p:cNvPr id="4" name="Rectangle 3">
            <a:extLst>
              <a:ext uri="{FF2B5EF4-FFF2-40B4-BE49-F238E27FC236}">
                <a16:creationId xmlns:a16="http://schemas.microsoft.com/office/drawing/2014/main" id="{D02F13F9-3709-80A1-AF09-873956CDB4B1}"/>
              </a:ext>
            </a:extLst>
          </p:cNvPr>
          <p:cNvSpPr/>
          <p:nvPr/>
        </p:nvSpPr>
        <p:spPr>
          <a:xfrm>
            <a:off x="3088160" y="1042671"/>
            <a:ext cx="4669491" cy="1015663"/>
          </a:xfrm>
          <a:prstGeom prst="rect">
            <a:avLst/>
          </a:prstGeom>
          <a:noFill/>
        </p:spPr>
        <p:txBody>
          <a:bodyPr wrap="square" lIns="91440" tIns="45720" rIns="91440" bIns="45720">
            <a:spAutoFit/>
          </a:bodyPr>
          <a:lstStyle/>
          <a:p>
            <a:pPr algn="ctr"/>
            <a:r>
              <a:rPr lang="en-GB" sz="6000" b="0" cap="none" spc="0" dirty="0">
                <a:ln w="0"/>
                <a:solidFill>
                  <a:schemeClr val="accent1"/>
                </a:solidFill>
                <a:effectLst>
                  <a:outerShdw blurRad="38100" dist="25400" dir="5400000" algn="ctr" rotWithShape="0">
                    <a:srgbClr val="6E747A">
                      <a:alpha val="43000"/>
                    </a:srgbClr>
                  </a:outerShdw>
                </a:effectLst>
              </a:rPr>
              <a:t>4. Summary </a:t>
            </a:r>
          </a:p>
        </p:txBody>
      </p:sp>
    </p:spTree>
    <p:extLst>
      <p:ext uri="{BB962C8B-B14F-4D97-AF65-F5344CB8AC3E}">
        <p14:creationId xmlns:p14="http://schemas.microsoft.com/office/powerpoint/2010/main" val="245502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96935-88E1-8C08-6BCE-72643C82F8E2}"/>
              </a:ext>
            </a:extLst>
          </p:cNvPr>
          <p:cNvSpPr>
            <a:spLocks noGrp="1"/>
          </p:cNvSpPr>
          <p:nvPr>
            <p:ph type="title"/>
          </p:nvPr>
        </p:nvSpPr>
        <p:spPr>
          <a:xfrm>
            <a:off x="3652486" y="550604"/>
            <a:ext cx="3249760" cy="615385"/>
          </a:xfrm>
          <a:effectLst>
            <a:outerShdw blurRad="50800" dist="38100" dir="5400000" algn="t" rotWithShape="0">
              <a:prstClr val="black">
                <a:alpha val="40000"/>
              </a:prstClr>
            </a:outerShdw>
          </a:effectLst>
        </p:spPr>
        <p:txBody>
          <a:bodyPr anchor="ctr">
            <a:normAutofit fontScale="90000"/>
          </a:bodyPr>
          <a:lstStyle/>
          <a:p>
            <a:r>
              <a:rPr lang="en-GB" sz="4000" b="1" dirty="0"/>
              <a:t>5. References </a:t>
            </a:r>
          </a:p>
        </p:txBody>
      </p:sp>
      <p:sp>
        <p:nvSpPr>
          <p:cNvPr id="3" name="Content Placeholder 2">
            <a:extLst>
              <a:ext uri="{FF2B5EF4-FFF2-40B4-BE49-F238E27FC236}">
                <a16:creationId xmlns:a16="http://schemas.microsoft.com/office/drawing/2014/main" id="{3BA76743-648F-28EE-0797-29807BDAF8BB}"/>
              </a:ext>
            </a:extLst>
          </p:cNvPr>
          <p:cNvSpPr>
            <a:spLocks noGrp="1"/>
          </p:cNvSpPr>
          <p:nvPr>
            <p:ph idx="1"/>
          </p:nvPr>
        </p:nvSpPr>
        <p:spPr>
          <a:xfrm>
            <a:off x="1282910" y="1032388"/>
            <a:ext cx="9158949" cy="5476568"/>
          </a:xfrm>
        </p:spPr>
        <p:txBody>
          <a:bodyPr anchor="ctr">
            <a:normAutofit lnSpcReduction="10000"/>
          </a:bodyPr>
          <a:lstStyle/>
          <a:p>
            <a:pPr marL="342900" indent="-342900">
              <a:buFont typeface="+mj-lt"/>
              <a:buAutoNum type="arabicPeriod"/>
            </a:pPr>
            <a:endParaRPr lang="en-GB" sz="1300" b="0" i="0" dirty="0">
              <a:effectLst/>
            </a:endParaRPr>
          </a:p>
          <a:p>
            <a:pPr marL="342900" indent="-342900">
              <a:buFont typeface="+mj-lt"/>
              <a:buAutoNum type="arabicPeriod"/>
            </a:pPr>
            <a:endParaRPr lang="en-GB" sz="1300" dirty="0"/>
          </a:p>
          <a:p>
            <a:pPr marL="342900" indent="-342900">
              <a:buFont typeface="+mj-lt"/>
              <a:buAutoNum type="arabicPeriod"/>
            </a:pPr>
            <a:r>
              <a:rPr lang="en-GB" sz="1300" b="0" i="0" dirty="0">
                <a:effectLst/>
              </a:rPr>
              <a:t>Adams, J., &amp; Moore, B. (2020). Partnerships in Fashion Retail: Advantages and Disadvantages. </a:t>
            </a:r>
            <a:r>
              <a:rPr lang="en-GB" sz="1300" b="0" i="1" dirty="0">
                <a:effectLst/>
              </a:rPr>
              <a:t>Journal of Retail Management</a:t>
            </a:r>
            <a:r>
              <a:rPr lang="en-GB" sz="1300" b="0" i="0" dirty="0">
                <a:effectLst/>
              </a:rPr>
              <a:t>, 34(3), pp. 112-125.</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Brynjolfsson, E., &amp; Smith, M. (2000). Frictionless Commerce? A Comparison of Internet and Conventional Retailers. </a:t>
            </a:r>
            <a:r>
              <a:rPr kumimoji="0" lang="en-GB" sz="1300" b="0" i="1" u="none" strike="noStrike" kern="1200" cap="none" spc="0" normalizeH="0" baseline="0" noProof="0" dirty="0">
                <a:ln>
                  <a:noFill/>
                </a:ln>
                <a:solidFill>
                  <a:prstClr val="black"/>
                </a:solidFill>
                <a:effectLst/>
                <a:uLnTx/>
                <a:uFillTx/>
                <a:ea typeface="+mn-ea"/>
                <a:cs typeface="+mn-cs"/>
              </a:rPr>
              <a:t>Management Science</a:t>
            </a:r>
            <a:r>
              <a:rPr kumimoji="0" lang="en-GB" sz="1300" b="0" i="0" u="none" strike="noStrike" kern="1200" cap="none" spc="0" normalizeH="0" baseline="0" noProof="0" dirty="0">
                <a:ln>
                  <a:noFill/>
                </a:ln>
                <a:solidFill>
                  <a:prstClr val="black"/>
                </a:solidFill>
                <a:effectLst/>
                <a:uLnTx/>
                <a:uFillTx/>
                <a:ea typeface="+mn-ea"/>
                <a:cs typeface="+mn-cs"/>
              </a:rPr>
              <a:t>, 46(4),  pp. 563-585.</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Davis, S. (2021). </a:t>
            </a:r>
            <a:r>
              <a:rPr kumimoji="0" lang="en-GB" sz="1300" b="0" i="1" u="none" strike="noStrike" kern="1200" cap="none" spc="0" normalizeH="0" baseline="0" noProof="0" dirty="0">
                <a:ln>
                  <a:noFill/>
                </a:ln>
                <a:solidFill>
                  <a:prstClr val="black"/>
                </a:solidFill>
                <a:effectLst/>
                <a:uLnTx/>
                <a:uFillTx/>
                <a:ea typeface="+mn-ea"/>
                <a:cs typeface="+mn-cs"/>
              </a:rPr>
              <a:t>The Impact of Consensus on Business Operations</a:t>
            </a:r>
            <a:r>
              <a:rPr kumimoji="0" lang="en-GB" sz="1300" b="0" i="0" u="none" strike="noStrike" kern="1200" cap="none" spc="0" normalizeH="0" baseline="0" noProof="0" dirty="0">
                <a:ln>
                  <a:noFill/>
                </a:ln>
                <a:solidFill>
                  <a:prstClr val="black"/>
                </a:solidFill>
                <a:effectLst/>
                <a:uLnTx/>
                <a:uFillTx/>
                <a:ea typeface="+mn-ea"/>
                <a:cs typeface="+mn-cs"/>
              </a:rPr>
              <a:t>. 2nd ed. Cambridge University Press.</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Dixon, M. (2018). </a:t>
            </a:r>
            <a:r>
              <a:rPr kumimoji="0" lang="en-GB" sz="1300" b="0" i="1" u="none" strike="noStrike" kern="1200" cap="none" spc="0" normalizeH="0" baseline="0" noProof="0" dirty="0">
                <a:ln>
                  <a:noFill/>
                </a:ln>
                <a:solidFill>
                  <a:prstClr val="black"/>
                </a:solidFill>
                <a:effectLst/>
                <a:uLnTx/>
                <a:uFillTx/>
                <a:ea typeface="+mn-ea"/>
                <a:cs typeface="+mn-cs"/>
              </a:rPr>
              <a:t>Recruitment and Selection in Retail</a:t>
            </a:r>
            <a:r>
              <a:rPr kumimoji="0" lang="en-GB" sz="1300" b="0" i="0" u="none" strike="noStrike" kern="1200" cap="none" spc="0" normalizeH="0" baseline="0" noProof="0" dirty="0">
                <a:ln>
                  <a:noFill/>
                </a:ln>
                <a:solidFill>
                  <a:prstClr val="black"/>
                </a:solidFill>
                <a:effectLst/>
                <a:uLnTx/>
                <a:uFillTx/>
                <a:ea typeface="+mn-ea"/>
                <a:cs typeface="+mn-cs"/>
              </a:rPr>
              <a:t>. Palgrave Macmillan.</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Johnson, L. (2023). The Impact of Loyalty Programs on Customer Retention in Fashion Retail. </a:t>
            </a:r>
            <a:r>
              <a:rPr kumimoji="0" lang="en-GB" sz="1300" b="0" i="1" u="none" strike="noStrike" kern="1200" cap="none" spc="0" normalizeH="0" baseline="0" noProof="0" dirty="0">
                <a:ln>
                  <a:noFill/>
                </a:ln>
                <a:solidFill>
                  <a:prstClr val="black"/>
                </a:solidFill>
                <a:effectLst/>
                <a:uLnTx/>
                <a:uFillTx/>
                <a:ea typeface="+mn-ea"/>
                <a:cs typeface="+mn-cs"/>
              </a:rPr>
              <a:t>Journal of Retail Marketing</a:t>
            </a:r>
            <a:r>
              <a:rPr kumimoji="0" lang="en-GB" sz="1300" b="0" i="0" u="none" strike="noStrike" kern="1200" cap="none" spc="0" normalizeH="0" baseline="0" noProof="0" dirty="0">
                <a:ln>
                  <a:noFill/>
                </a:ln>
                <a:solidFill>
                  <a:prstClr val="black"/>
                </a:solidFill>
                <a:effectLst/>
                <a:uLnTx/>
                <a:uFillTx/>
                <a:ea typeface="+mn-ea"/>
                <a:cs typeface="+mn-cs"/>
              </a:rPr>
              <a:t>, 28(4), pp. 102-115.</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Jones, M. (2019). Financial Strength and Capital Raising in Business Partnerships. </a:t>
            </a:r>
            <a:r>
              <a:rPr kumimoji="0" lang="en-GB" sz="1300" b="0" i="1" u="none" strike="noStrike" kern="1200" cap="none" spc="0" normalizeH="0" baseline="0" noProof="0" dirty="0">
                <a:ln>
                  <a:noFill/>
                </a:ln>
                <a:solidFill>
                  <a:prstClr val="black"/>
                </a:solidFill>
                <a:effectLst/>
                <a:uLnTx/>
                <a:uFillTx/>
                <a:ea typeface="+mn-ea"/>
                <a:cs typeface="+mn-cs"/>
              </a:rPr>
              <a:t>Journal of Entrepreneurial Finance, </a:t>
            </a:r>
            <a:r>
              <a:rPr kumimoji="0" lang="en-GB" sz="1300" b="0" i="0" u="none" strike="noStrike" kern="1200" cap="none" spc="0" normalizeH="0" baseline="0" noProof="0" dirty="0">
                <a:ln>
                  <a:noFill/>
                </a:ln>
                <a:solidFill>
                  <a:prstClr val="black"/>
                </a:solidFill>
                <a:effectLst/>
                <a:uLnTx/>
                <a:uFillTx/>
                <a:ea typeface="+mn-ea"/>
                <a:cs typeface="+mn-cs"/>
              </a:rPr>
              <a:t>22(1), pp. 65-79.</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Kotler, P. and Keller, K.L. (2016) </a:t>
            </a:r>
            <a:r>
              <a:rPr kumimoji="0" lang="en-GB" sz="1300" b="0" i="1" u="none" strike="noStrike" kern="1200" cap="none" spc="0" normalizeH="0" baseline="0" noProof="0" dirty="0">
                <a:ln>
                  <a:noFill/>
                </a:ln>
                <a:solidFill>
                  <a:prstClr val="black"/>
                </a:solidFill>
                <a:effectLst/>
                <a:uLnTx/>
                <a:uFillTx/>
                <a:ea typeface="+mn-ea"/>
                <a:cs typeface="+mn-cs"/>
              </a:rPr>
              <a:t>Marketing Management</a:t>
            </a:r>
            <a:r>
              <a:rPr kumimoji="0" lang="en-GB" sz="1300" b="0" i="0" u="none" strike="noStrike" kern="1200" cap="none" spc="0" normalizeH="0" baseline="0" noProof="0" dirty="0">
                <a:ln>
                  <a:noFill/>
                </a:ln>
                <a:solidFill>
                  <a:prstClr val="black"/>
                </a:solidFill>
                <a:effectLst/>
                <a:uLnTx/>
                <a:uFillTx/>
                <a:ea typeface="+mn-ea"/>
                <a:cs typeface="+mn-cs"/>
              </a:rPr>
              <a:t>. 15th ed. Pearson Education.</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Lehmann, U. (2018). Retail Location Analysis: The Importance of Foot Traffic in Fashion Retail. </a:t>
            </a:r>
            <a:r>
              <a:rPr kumimoji="0" lang="en-GB" sz="1300" b="0" i="1" u="none" strike="noStrike" kern="1200" cap="none" spc="0" normalizeH="0" baseline="0" noProof="0" dirty="0">
                <a:ln>
                  <a:noFill/>
                </a:ln>
                <a:solidFill>
                  <a:prstClr val="black"/>
                </a:solidFill>
                <a:effectLst/>
                <a:uLnTx/>
                <a:uFillTx/>
                <a:ea typeface="+mn-ea"/>
                <a:cs typeface="+mn-cs"/>
              </a:rPr>
              <a:t>Journal of Retail Geography</a:t>
            </a:r>
            <a:r>
              <a:rPr kumimoji="0" lang="en-GB" sz="1300" b="0" i="0" u="none" strike="noStrike" kern="1200" cap="none" spc="0" normalizeH="0" baseline="0" noProof="0" dirty="0">
                <a:ln>
                  <a:noFill/>
                </a:ln>
                <a:solidFill>
                  <a:prstClr val="black"/>
                </a:solidFill>
                <a:effectLst/>
                <a:uLnTx/>
                <a:uFillTx/>
                <a:ea typeface="+mn-ea"/>
                <a:cs typeface="+mn-cs"/>
              </a:rPr>
              <a:t>, 22(1), pp. 98-112.</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Miller, T. (2020) </a:t>
            </a:r>
            <a:r>
              <a:rPr kumimoji="0" lang="en-GB" sz="1300" b="0" i="1" u="none" strike="noStrike" kern="1200" cap="none" spc="0" normalizeH="0" baseline="0" noProof="0" dirty="0">
                <a:ln>
                  <a:noFill/>
                </a:ln>
                <a:solidFill>
                  <a:prstClr val="black"/>
                </a:solidFill>
                <a:effectLst/>
                <a:uLnTx/>
                <a:uFillTx/>
                <a:ea typeface="+mn-ea"/>
                <a:cs typeface="+mn-cs"/>
              </a:rPr>
              <a:t>Business Formation and Legal Structures. </a:t>
            </a:r>
            <a:r>
              <a:rPr kumimoji="0" lang="en-GB" sz="1300" b="0" i="0" u="none" strike="noStrike" kern="1200" cap="none" spc="0" normalizeH="0" baseline="0" noProof="0" dirty="0">
                <a:ln>
                  <a:noFill/>
                </a:ln>
                <a:solidFill>
                  <a:prstClr val="black"/>
                </a:solidFill>
                <a:effectLst/>
                <a:uLnTx/>
                <a:uFillTx/>
                <a:ea typeface="+mn-ea"/>
                <a:cs typeface="+mn-cs"/>
              </a:rPr>
              <a:t>3rd </a:t>
            </a:r>
            <a:r>
              <a:rPr kumimoji="0" lang="en-GB" sz="1300" b="0" i="0" u="none" strike="noStrike" kern="1200" cap="none" spc="0" normalizeH="0" baseline="0" noProof="0" dirty="0" err="1">
                <a:ln>
                  <a:noFill/>
                </a:ln>
                <a:solidFill>
                  <a:prstClr val="black"/>
                </a:solidFill>
                <a:effectLst/>
                <a:uLnTx/>
                <a:uFillTx/>
                <a:ea typeface="+mn-ea"/>
                <a:cs typeface="+mn-cs"/>
              </a:rPr>
              <a:t>edn</a:t>
            </a:r>
            <a:r>
              <a:rPr kumimoji="0" lang="en-GB" sz="1300" b="0" i="0" u="none" strike="noStrike" kern="1200" cap="none" spc="0" normalizeH="0" baseline="0" noProof="0" dirty="0">
                <a:ln>
                  <a:noFill/>
                </a:ln>
                <a:solidFill>
                  <a:prstClr val="black"/>
                </a:solidFill>
                <a:effectLst/>
                <a:uLnTx/>
                <a:uFillTx/>
                <a:ea typeface="+mn-ea"/>
                <a:cs typeface="+mn-cs"/>
              </a:rPr>
              <a:t>. London: Legal Publishers.</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Nagle, T.T. and Muller, G. (2017) The Strategy and Tactics of Pricing: </a:t>
            </a:r>
            <a:r>
              <a:rPr kumimoji="0" lang="en-GB" sz="1300" b="0" i="1" u="none" strike="noStrike" kern="1200" cap="none" spc="0" normalizeH="0" baseline="0" noProof="0" dirty="0">
                <a:ln>
                  <a:noFill/>
                </a:ln>
                <a:solidFill>
                  <a:prstClr val="black"/>
                </a:solidFill>
                <a:effectLst/>
                <a:uLnTx/>
                <a:uFillTx/>
                <a:ea typeface="+mn-ea"/>
                <a:cs typeface="+mn-cs"/>
              </a:rPr>
              <a:t>A Guide to Growing More Profitably</a:t>
            </a:r>
            <a:r>
              <a:rPr kumimoji="0" lang="en-GB" sz="1300" b="0" i="0" u="none" strike="noStrike" kern="1200" cap="none" spc="0" normalizeH="0" baseline="0" noProof="0" dirty="0">
                <a:ln>
                  <a:noFill/>
                </a:ln>
                <a:solidFill>
                  <a:prstClr val="black"/>
                </a:solidFill>
                <a:effectLst/>
                <a:uLnTx/>
                <a:uFillTx/>
                <a:ea typeface="+mn-ea"/>
                <a:cs typeface="+mn-cs"/>
              </a:rPr>
              <a:t>. 5th ed. Pearson Education.</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300" b="0" i="0" u="none" strike="noStrike" kern="1200" cap="none" spc="0" normalizeH="0" baseline="0" noProof="0" dirty="0">
                <a:ln>
                  <a:noFill/>
                </a:ln>
                <a:solidFill>
                  <a:prstClr val="black"/>
                </a:solidFill>
                <a:effectLst/>
                <a:uLnTx/>
                <a:uFillTx/>
                <a:ea typeface="+mn-ea"/>
                <a:cs typeface="+mn-cs"/>
              </a:rPr>
              <a:t>Pinto, J., &amp; Guarda, R. (2020). Digitalisation and E-commerce in Retail: A Global Perspective</a:t>
            </a:r>
            <a:r>
              <a:rPr kumimoji="0" lang="en-GB" sz="1300" b="0" i="1" u="none" strike="noStrike" kern="1200" cap="none" spc="0" normalizeH="0" baseline="0" noProof="0" dirty="0">
                <a:ln>
                  <a:noFill/>
                </a:ln>
                <a:solidFill>
                  <a:prstClr val="black"/>
                </a:solidFill>
                <a:effectLst/>
                <a:uLnTx/>
                <a:uFillTx/>
                <a:ea typeface="+mn-ea"/>
                <a:cs typeface="+mn-cs"/>
              </a:rPr>
              <a:t>. International Journal of Digital Marketing</a:t>
            </a:r>
            <a:r>
              <a:rPr kumimoji="0" lang="en-GB" sz="1300" b="0" i="0" u="none" strike="noStrike" kern="1200" cap="none" spc="0" normalizeH="0" baseline="0" noProof="0" dirty="0">
                <a:ln>
                  <a:noFill/>
                </a:ln>
                <a:solidFill>
                  <a:prstClr val="black"/>
                </a:solidFill>
                <a:effectLst/>
                <a:uLnTx/>
                <a:uFillTx/>
                <a:ea typeface="+mn-ea"/>
                <a:cs typeface="+mn-cs"/>
              </a:rPr>
              <a:t>, 15(3), pp. 48-62.</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lang="en-GB" sz="1300" b="0" i="0" dirty="0">
                <a:effectLst/>
              </a:rPr>
              <a:t>Smith, J. (2022). </a:t>
            </a:r>
            <a:r>
              <a:rPr lang="en-GB" sz="1300" b="0" i="1" dirty="0">
                <a:effectLst/>
              </a:rPr>
              <a:t>Influencer Marketing Strategies for Fashion Brands</a:t>
            </a:r>
            <a:r>
              <a:rPr lang="en-GB" sz="1300" b="0" i="0" dirty="0">
                <a:effectLst/>
              </a:rPr>
              <a:t>. </a:t>
            </a:r>
            <a:r>
              <a:rPr lang="en-GB" sz="1300" b="0" i="1" dirty="0">
                <a:effectLst/>
              </a:rPr>
              <a:t>Fashion Marketing Journal</a:t>
            </a:r>
            <a:r>
              <a:rPr lang="en-GB" sz="1300" b="0" i="0" dirty="0">
                <a:effectLst/>
              </a:rPr>
              <a:t>, 15(3),  pp. 45-58.</a:t>
            </a:r>
          </a:p>
          <a:p>
            <a:pPr marL="342900" indent="-342900">
              <a:buFont typeface="+mj-lt"/>
              <a:buAutoNum type="arabicPeriod"/>
            </a:pPr>
            <a:r>
              <a:rPr lang="en-GB" sz="1300" dirty="0"/>
              <a:t>Taylor, J. (2021). </a:t>
            </a:r>
            <a:r>
              <a:rPr lang="en-GB" sz="1300" i="1" dirty="0"/>
              <a:t>The Benefits of Partnerships in Business. </a:t>
            </a:r>
            <a:r>
              <a:rPr lang="en-GB" sz="1300" dirty="0"/>
              <a:t>3rd ed. Oxford University Press.</a:t>
            </a:r>
          </a:p>
          <a:p>
            <a:pPr marL="342900" indent="-342900">
              <a:buFont typeface="+mj-lt"/>
              <a:buAutoNum type="arabicPeriod"/>
            </a:pPr>
            <a:endParaRPr lang="en-GB" sz="1300" dirty="0"/>
          </a:p>
          <a:p>
            <a:pPr marL="342900" indent="-342900">
              <a:buFont typeface="+mj-lt"/>
              <a:buAutoNum type="arabicPeriod"/>
            </a:pPr>
            <a:endParaRPr lang="en-GB" sz="1300" dirty="0"/>
          </a:p>
        </p:txBody>
      </p:sp>
    </p:spTree>
    <p:extLst>
      <p:ext uri="{BB962C8B-B14F-4D97-AF65-F5344CB8AC3E}">
        <p14:creationId xmlns:p14="http://schemas.microsoft.com/office/powerpoint/2010/main" val="32446346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1819</Words>
  <Application>Microsoft Office PowerPoint</Application>
  <PresentationFormat>Widescreen</PresentationFormat>
  <Paragraphs>158</Paragraphs>
  <Slides>18</Slides>
  <Notes>3</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18</vt:i4>
      </vt:variant>
    </vt:vector>
  </HeadingPairs>
  <TitlesOfParts>
    <vt:vector size="26" baseType="lpstr">
      <vt:lpstr>Aptos</vt:lpstr>
      <vt:lpstr>Arial</vt:lpstr>
      <vt:lpstr>Calibri</vt:lpstr>
      <vt:lpstr>Calibri Light</vt:lpstr>
      <vt:lpstr>Gill Sans MT</vt:lpstr>
      <vt:lpstr>ui-sans-serif</vt:lpstr>
      <vt:lpstr>Office 2013 - 2022 Theme</vt:lpstr>
      <vt:lpstr>Gallery</vt:lpstr>
      <vt:lpstr>PowerPoint Presentation</vt:lpstr>
      <vt:lpstr>Presentation Overview </vt:lpstr>
      <vt:lpstr>PowerPoint Presentation</vt:lpstr>
      <vt:lpstr>PowerPoint Presentation</vt:lpstr>
      <vt:lpstr>1.2. Mission Statement </vt:lpstr>
      <vt:lpstr>1.3  Aims &amp; Objective </vt:lpstr>
      <vt:lpstr>1.4 Unique Selling Point</vt:lpstr>
      <vt:lpstr>1.5 Legal Structure </vt:lpstr>
      <vt:lpstr>1.6 Location </vt:lpstr>
      <vt:lpstr>1.7 HRM Strategy</vt:lpstr>
      <vt:lpstr>1.8 The Organisational Chart of AALICIA</vt:lpstr>
      <vt:lpstr>At the start of the year, AALICIA faces some financial challenges, reflected in the negative cash flow from January through May. This is largely due to initial investments, high operational costs, and slower-than-expected sales in the early months, but as sales grow, the business becomes profitable by mid-year, with strong growth reflected in the closing balance by December.</vt:lpstr>
      <vt:lpstr>2. Marketing Strategy &amp; Branding</vt:lpstr>
      <vt:lpstr>Explore from elegant dresses to stylish accessories like shawls and special shoes, we have 👰✨ Introducing Our Wedding Collection! ✨🤵  Looking for the perfect outfit for an upcoming wedding? Our curated collection is designed for women attending as guests, bridesmaids, or family members.   From stunning dresses for every occasion to chic accessories like shawls and special shoes, we have everything you need to look and feel your best.   👗 Elegant dresses 💍 Stylish accessories 👠 Gorgeous shoes  Shop now and make a statement at your next wedding celebration! 💫  #WeddingGuest #BridesmaidStyle #MothersOfTheBride #WeddingSeason #EleganceAndStyle #FashionForWeddings everything you need to look y www.aalicia.weebly.com St Davids Shopping Centre   Shop now online at  www.aalicia.weebly.com   or visit us in-store at: St David’s Shopping Centre </vt:lpstr>
      <vt:lpstr> 2.2. Marketing Example 2      Exclusive Christmas Offer: 15% OFF! 🎁🎄  Get ready to shine this festive season with our dazzling Party Collection—now at 15% off! ✨ From sparkling dresses to chic accessories, we’ve got everything you need to make a statement this holiday season. 💃🎁  Hurry, this festive offer is too good to last!  #ChristmasPartyStyle #HolidayFashion #ShopNow #CelebrateInStyle🎁  www.aalicia.webbly.com  St. Davids Shopping Centre      </vt:lpstr>
      <vt:lpstr>3. Critical Appraisal </vt:lpstr>
      <vt:lpstr> </vt:lpstr>
      <vt:lpstr>5.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ruma begum</dc:creator>
  <cp:lastModifiedBy>ruma begum</cp:lastModifiedBy>
  <cp:revision>1</cp:revision>
  <dcterms:created xsi:type="dcterms:W3CDTF">2024-11-21T23:36:24Z</dcterms:created>
  <dcterms:modified xsi:type="dcterms:W3CDTF">2024-12-02T23:41:09Z</dcterms:modified>
</cp:coreProperties>
</file>