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7A96E-83D4-974A-8D60-970D72921313}" v="19" dt="2020-12-10T20:40:51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6"/>
  </p:normalViewPr>
  <p:slideViewPr>
    <p:cSldViewPr snapToGrid="0" snapToObjects="1">
      <p:cViewPr varScale="1">
        <p:scale>
          <a:sx n="101" d="100"/>
          <a:sy n="101" d="100"/>
        </p:scale>
        <p:origin x="10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90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972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754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420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665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038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00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290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502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861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8303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8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6711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1711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67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022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34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7918365-458F-1241-B0F0-A4E2F923E47C}" type="datetimeFigureOut">
              <a:rPr lang="en-US" smtClean="0"/>
              <a:t>12/16/20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085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zquotes.com/author/12540-Carl_Rogers" TargetMode="External"/><Relationship Id="rId2" Type="http://schemas.openxmlformats.org/officeDocument/2006/relationships/hyperlink" Target="https://positivepsychology.com/unconditional-positive-regar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.nsw.gov.au/mentalhealth/psychosocial/principles/Pages/person-centred.aspx" TargetMode="External"/><Relationship Id="rId5" Type="http://schemas.openxmlformats.org/officeDocument/2006/relationships/hyperlink" Target="https://www.simplypsychology.org/carl-rogers.html" TargetMode="External"/><Relationship Id="rId4" Type="http://schemas.openxmlformats.org/officeDocument/2006/relationships/hyperlink" Target="https://counsellingtutor.com/counselling-approaches/person-centred-approach-to-counselling/carl-rogers-core-condition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maslow.html" TargetMode="External"/><Relationship Id="rId2" Type="http://schemas.openxmlformats.org/officeDocument/2006/relationships/hyperlink" Target="https://www.psychologytoday.com/us/blog/here-there-and-everywhere/201101/6-amazing-things-carl-rogers-gave-u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v.wales/sites/default/files/publications/2019-01/person-centred-practice-in-education-a-guide-for-early-years-schools-and-colleges-in-wal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5B6DD7E-F855-7040-AD21-D168DCE9A9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4202" y="3659780"/>
            <a:ext cx="7360396" cy="732302"/>
          </a:xfrm>
        </p:spPr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role of helping and supporting within an educational setting.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A101F-D3B3-0444-84FC-A82650489A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5340943"/>
            <a:ext cx="8825658" cy="861420"/>
          </a:xfrm>
        </p:spPr>
        <p:txBody>
          <a:bodyPr/>
          <a:lstStyle/>
          <a:p>
            <a:r>
              <a:rPr lang="en-US" dirty="0"/>
              <a:t>Student number: 2010511   Name: Victoria John  Module code: sjie4002 </a:t>
            </a:r>
          </a:p>
        </p:txBody>
      </p:sp>
    </p:spTree>
    <p:extLst>
      <p:ext uri="{BB962C8B-B14F-4D97-AF65-F5344CB8AC3E}">
        <p14:creationId xmlns:p14="http://schemas.microsoft.com/office/powerpoint/2010/main" val="2168818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D2669AB-35DB-41EC-BE9C-DA80B60A3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1069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49246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CB19C-4903-1E48-ACF9-1BFA9A033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Introduction.</a:t>
            </a:r>
          </a:p>
        </p:txBody>
      </p:sp>
      <p:pic>
        <p:nvPicPr>
          <p:cNvPr id="13" name="Picture 2" descr="6 Amazing Things Carl Rogers Gave Us | Psychology Today">
            <a:extLst>
              <a:ext uri="{FF2B5EF4-FFF2-40B4-BE49-F238E27FC236}">
                <a16:creationId xmlns:a16="http://schemas.microsoft.com/office/drawing/2014/main" id="{75C9AB70-2596-254C-8ED4-15C225BD45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8" r="-3" b="-3"/>
          <a:stretch/>
        </p:blipFill>
        <p:spPr bwMode="auto">
          <a:xfrm>
            <a:off x="7418226" y="645106"/>
            <a:ext cx="4125317" cy="558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80865-9C44-FD45-9CFD-72DC2054C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Discussing 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Teaching Assistant (TA).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Linking my experiences to how Carl Rogers contributes to a TA’s understanding of helping and supporting. 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0CBF11-1A85-024F-99CF-C783C8798F78}"/>
              </a:ext>
            </a:extLst>
          </p:cNvPr>
          <p:cNvSpPr txBox="1"/>
          <p:nvPr/>
        </p:nvSpPr>
        <p:spPr>
          <a:xfrm>
            <a:off x="7351721" y="6230476"/>
            <a:ext cx="4125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psychologytoday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819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ED8FA-994D-BB42-80FA-A696869ED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Summarization of Carl Rogers theory.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1E4B5-6BED-164D-9DA4-686ACEDFA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99" y="2667000"/>
            <a:ext cx="8825659" cy="34163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Rogers agreed with Maslow’s hierarchy.</a:t>
            </a:r>
          </a:p>
          <a:p>
            <a:pPr>
              <a:buFont typeface="Wingdings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Added that for the individual to achieve these needs, they need  an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 that gives them the chance to be genuine, accepting and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Empathetic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Simplypsychology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2020).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026" name="Picture 2" descr="maslow's hierarchy of needs five stage pyramid">
            <a:extLst>
              <a:ext uri="{FF2B5EF4-FFF2-40B4-BE49-F238E27FC236}">
                <a16:creationId xmlns:a16="http://schemas.microsoft.com/office/drawing/2014/main" id="{978FD2D2-3AC7-EF41-B7E3-B2D24FC65B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242" y="3063875"/>
            <a:ext cx="3524250" cy="262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33C603-3B3B-FC40-B8AB-3F64834A4365}"/>
              </a:ext>
            </a:extLst>
          </p:cNvPr>
          <p:cNvSpPr txBox="1"/>
          <p:nvPr/>
        </p:nvSpPr>
        <p:spPr>
          <a:xfrm>
            <a:off x="8401050" y="6251060"/>
            <a:ext cx="3695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Simplypsychology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2020).</a:t>
            </a:r>
          </a:p>
        </p:txBody>
      </p:sp>
    </p:spTree>
    <p:extLst>
      <p:ext uri="{BB962C8B-B14F-4D97-AF65-F5344CB8AC3E}">
        <p14:creationId xmlns:p14="http://schemas.microsoft.com/office/powerpoint/2010/main" val="683004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6E0A72-7A02-C546-A7AD-BFCDE1579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Approach.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EEF06-EFCB-F340-A4C5-394918C12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616" y="1130603"/>
            <a:ext cx="5502614" cy="5954325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person-centred approach is where the person is placed at the centre of the service and treated as a person first ( NWS Government, 2020).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Variety of children within setting. 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One-page Profiles.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402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C3C48-06E9-184E-9D5D-D066AE849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0" i="0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Conditions.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DF0AFB8-B6CB-3347-9680-F8C18B56DC44}"/>
              </a:ext>
            </a:extLst>
          </p:cNvPr>
          <p:cNvSpPr txBox="1"/>
          <p:nvPr/>
        </p:nvSpPr>
        <p:spPr>
          <a:xfrm>
            <a:off x="382264" y="747607"/>
            <a:ext cx="7629525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Empathy- Understanding someone’s thoughts and feelings when they experience them, “walking in their shoes”. (Counselling Tutor, 2020).</a:t>
            </a:r>
          </a:p>
          <a:p>
            <a:pPr>
              <a:buClr>
                <a:schemeClr val="accent1"/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Trying to understanding how pupil feels.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mindful on response.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1">
                  <a:lumMod val="75000"/>
                </a:schemeClr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Congruence: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warm.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Happy.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Genuine.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Fun.</a:t>
            </a:r>
          </a:p>
          <a:p>
            <a:pPr>
              <a:buClr>
                <a:schemeClr val="accent1"/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Boy in park holding magnifying glass to eye with friends">
            <a:extLst>
              <a:ext uri="{FF2B5EF4-FFF2-40B4-BE49-F238E27FC236}">
                <a16:creationId xmlns:a16="http://schemas.microsoft.com/office/drawing/2014/main" id="{D1ED8ABD-1F20-054F-AC50-2A48BA051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98" y="3487056"/>
            <a:ext cx="4484149" cy="298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024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8B25E-6D56-6748-88BA-052105868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Conditions.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C37EA-D7F3-2D4D-9369-C6EB8684B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Unconditional Positive Regard (UPR)- “When you have unconditional positive regard for someone, nothing they can do could give you a reason to stop seeing them as inherently human and inherently lovable” (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Ackerman, 2020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Accepting children for who they are no matter what actions they have displayed.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Understanding.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Moving on/new day.</a:t>
            </a:r>
          </a:p>
          <a:p>
            <a:pPr>
              <a:buFont typeface="Wingdings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933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E4FF06-6A53-844D-86F8-A90FFCDEF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 dirty="0">
                <a:solidFill>
                  <a:schemeClr val="tx1"/>
                </a:solidFill>
              </a:rPr>
              <a:t>Conclusion.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TOP 25 QUOTES BY CARL ROGERS (of 101) | A-Z Quotes | Carl rogers, Carl  rogers quotes, Rare quote">
            <a:extLst>
              <a:ext uri="{FF2B5EF4-FFF2-40B4-BE49-F238E27FC236}">
                <a16:creationId xmlns:a16="http://schemas.microsoft.com/office/drawing/2014/main" id="{974FC477-AA8D-FC46-B554-8DEFE64E37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552" y="2860977"/>
            <a:ext cx="6186883" cy="291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103B12-10C4-A343-AA36-7C847C719509}"/>
              </a:ext>
            </a:extLst>
          </p:cNvPr>
          <p:cNvSpPr txBox="1"/>
          <p:nvPr/>
        </p:nvSpPr>
        <p:spPr>
          <a:xfrm>
            <a:off x="6671680" y="5761228"/>
            <a:ext cx="4684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Azquotes</a:t>
            </a:r>
            <a:r>
              <a:rPr lang="en-GB" dirty="0"/>
              <a:t>, 2020).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81BCDB-4585-7D4F-AE4C-15128A99BD46}"/>
              </a:ext>
            </a:extLst>
          </p:cNvPr>
          <p:cNvSpPr txBox="1"/>
          <p:nvPr/>
        </p:nvSpPr>
        <p:spPr>
          <a:xfrm>
            <a:off x="4768340" y="1025541"/>
            <a:ext cx="63129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Putting a label on what I show/do.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Theory/ aims is for clients to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achieve self-actualisation,  links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Maslow’s higher hierarchy and to be achieved at the pupils pace. 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pupil’s life and helping them to changed.  </a:t>
            </a:r>
          </a:p>
        </p:txBody>
      </p:sp>
    </p:spTree>
    <p:extLst>
      <p:ext uri="{BB962C8B-B14F-4D97-AF65-F5344CB8AC3E}">
        <p14:creationId xmlns:p14="http://schemas.microsoft.com/office/powerpoint/2010/main" val="3802084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2DBC1-B497-234D-9180-4FF6560E9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FAFEA-F979-C948-916D-BC02008C9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2349500"/>
            <a:ext cx="11366500" cy="4508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Ackerman, C.E.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What is Unconditional Positive Regard in Psychology?.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https://positivepsychology.com/unconditional-positive-regard/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December 2020).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Azquotes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Carl Rogers Quotes.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[On-line]. 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https://www.azquotes.com/author/12540-Carl_Rogers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[Accessed at: 9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December 2020].</a:t>
            </a: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Counselling Tutor (2020)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Carl Rogers Core conditions.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https://counsellingtutor.com/counselling-approaches/person-centred-approach-to-counselling/carl-rogers-core-conditions/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(Accessed:2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December 2020).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McLoed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S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Carl Rogers.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https://www.simplypsychology.org/carl-rogers.html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December 2020).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NWS Government Health (2020)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What is person-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centred approach?.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https://www.health.nsw.gov.au/mentalhealth/psychosocial/principles/Pages/person-centred.aspx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December 2020).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7261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6B13-4165-8C4C-A668-82478A463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04857-6884-5A49-9E8A-022B507EC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114" y="2343151"/>
            <a:ext cx="10444162" cy="43148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Psychologytoday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6 Amazing Things Carl Rodgers Gave Us.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[On-line]. 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https://www.psychologytoday.com/us/blog/here-there-and-everywhere/201101/6-amazing-things-carl-rogers-gave-us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[Accessed at: 1st December 2020].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Simplypsychology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(2020)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 Maslow’s Hierarchy of needs.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[On-line]. 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https://www.simplypsychology.org/maslow.html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[Accessed at: 10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December 2020].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(2015)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Person-centred practice in education: a guide for early years, schools and colleges in Wales. Available at: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https://gov.wales/sites/default/files/publications/2019-01/person-centred-practice-in-education-a-guide-for-early-years-schools-and-colleges-in-wales.pdf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(Accessed: 1</a:t>
            </a:r>
            <a:r>
              <a:rPr lang="en-GB" sz="15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December 2020).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1222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631</Words>
  <Application>Microsoft Macintosh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Wingdings</vt:lpstr>
      <vt:lpstr>Wingdings 3</vt:lpstr>
      <vt:lpstr>Ion Boardroom</vt:lpstr>
      <vt:lpstr>The role of helping and supporting within an educational setting.   </vt:lpstr>
      <vt:lpstr>Introduction.</vt:lpstr>
      <vt:lpstr>Summarization of Carl Rogers theory. </vt:lpstr>
      <vt:lpstr>Person-Centred Approach. </vt:lpstr>
      <vt:lpstr>Core Conditions.</vt:lpstr>
      <vt:lpstr>Core Conditions.</vt:lpstr>
      <vt:lpstr>Conclusion. </vt:lpstr>
      <vt:lpstr>Reference List.</vt:lpstr>
      <vt:lpstr>Reference List.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helping and supporting within an educational setting.   </dc:title>
  <dc:creator>Victoria Turtell John (2010511)</dc:creator>
  <cp:lastModifiedBy>Victoria Turtell John (2010511)</cp:lastModifiedBy>
  <cp:revision>5</cp:revision>
  <dcterms:created xsi:type="dcterms:W3CDTF">2020-12-09T20:02:10Z</dcterms:created>
  <dcterms:modified xsi:type="dcterms:W3CDTF">2020-12-16T13:08:32Z</dcterms:modified>
</cp:coreProperties>
</file>