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3" Type="http://schemas.openxmlformats.org/officeDocument/2006/relationships/tableStyles" Target="tableStyles.xml"/><Relationship Id="rId12" Type="http://schemas.openxmlformats.org/officeDocument/2006/relationships/viewProps" Target="viewProps.xml"/><Relationship Id="rId11" Type="http://schemas.openxmlformats.org/officeDocument/2006/relationships/presProps" Target="presProps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threePt" dir="t"/>
            </a:scene3d>
          </a:bodyPr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Why is eBay failed in China?</a:t>
            </a:r>
            <a:endParaRPr lang="en-US" altLang="zh-CN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10355" y="3602355"/>
            <a:ext cx="3971290" cy="2286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eBay in China.</a:t>
            </a:r>
            <a:endParaRPr lang="en-US" altLang="zh-CN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907540"/>
            <a:ext cx="10515600" cy="4351338"/>
          </a:xfrm>
        </p:spPr>
        <p:txBody>
          <a:bodyPr/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1.In 2003, eBay entered the Chinese market through the acquisition of Eachnet.</a:t>
            </a:r>
            <a:endParaRPr lang="en-US" altLang="zh-CN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2.By 2006, ebay had invested 300 million dollars in Chinese market,but the income was poor.</a:t>
            </a:r>
            <a:endParaRPr lang="en-US" altLang="zh-CN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endParaRPr lang="en-US" altLang="zh-CN">
              <a:solidFill>
                <a:schemeClr val="accent4"/>
              </a:solidFill>
              <a:effectLst/>
            </a:endParaRPr>
          </a:p>
          <a:p>
            <a:endParaRPr lang="en-US" altLang="zh-CN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58430" y="3535045"/>
            <a:ext cx="3370580" cy="33705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Reason</a:t>
            </a:r>
            <a:endParaRPr lang="en-US" altLang="zh-CN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p>
            <a:r>
              <a:rPr lang="en-US" altLang="zh-CN" b="1">
                <a:solidFill>
                  <a:schemeClr val="accent3"/>
                </a:solidFill>
                <a:effectLst/>
              </a:rPr>
              <a:t>1.Being unfamiliar with China’s basic condition.</a:t>
            </a:r>
            <a:endParaRPr lang="en-US" altLang="zh-CN" b="1">
              <a:solidFill>
                <a:schemeClr val="accent3"/>
              </a:solidFill>
              <a:effectLst/>
            </a:endParaRPr>
          </a:p>
          <a:p>
            <a:r>
              <a:rPr lang="en-US" altLang="zh-CN" b="1">
                <a:solidFill>
                  <a:schemeClr val="accent3"/>
                </a:solidFill>
                <a:effectLst/>
              </a:rPr>
              <a:t>eBay in China is mainly the sale of new items. </a:t>
            </a:r>
            <a:endParaRPr lang="en-US" altLang="zh-CN" b="1">
              <a:solidFill>
                <a:schemeClr val="accent3"/>
              </a:solidFill>
              <a:effectLst/>
            </a:endParaRPr>
          </a:p>
          <a:p>
            <a:pPr marL="0" indent="0">
              <a:buNone/>
            </a:pPr>
            <a:r>
              <a:rPr lang="en-US" altLang="zh-CN" b="1">
                <a:solidFill>
                  <a:schemeClr val="accent3"/>
                </a:solidFill>
                <a:effectLst/>
              </a:rPr>
              <a:t>   However, the United States is the auction of goods.</a:t>
            </a:r>
            <a:endParaRPr lang="en-US" altLang="zh-CN" b="1"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zh-CN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2.Stronge competitor——Taobao.</a:t>
            </a:r>
            <a:endParaRPr lang="en-US" altLang="zh-CN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  <a:p>
            <a:r>
              <a:rPr lang="en-US" altLang="zh-CN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Login in for free</a:t>
            </a:r>
            <a:endParaRPr lang="en-US" altLang="zh-CN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  <a:p>
            <a:r>
              <a:rPr lang="en-US" altLang="zh-CN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Service free</a:t>
            </a:r>
            <a:endParaRPr lang="en-US" altLang="zh-CN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  <a:p>
            <a:r>
              <a:rPr lang="en-US" altLang="zh-CN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Different payment methods</a:t>
            </a:r>
            <a:endParaRPr lang="en-US" altLang="zh-CN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9525" y="365125"/>
            <a:ext cx="10515600" cy="1325880"/>
          </a:xfrm>
          <a:solidFill>
            <a:schemeClr val="bg1"/>
          </a:solidFill>
        </p:spPr>
        <p:txBody>
          <a:bodyPr/>
          <a:p>
            <a:r>
              <a:rPr lang="en-US" altLang="zh-CN" b="1">
                <a:solidFill>
                  <a:schemeClr val="accent3"/>
                </a:solidFill>
              </a:rPr>
              <a:t>                          </a:t>
            </a:r>
            <a:r>
              <a:rPr lang="en-US" altLang="zh-CN" b="1">
                <a:solidFill>
                  <a:schemeClr val="accent3"/>
                </a:solidFill>
                <a:effectLst>
                  <a:reflection blurRad="6350" stA="53000" endA="300" endPos="35500" dir="5400000" sy="-90000" algn="bl" rotWithShape="0"/>
                </a:effectLst>
              </a:rPr>
              <a:t>  </a:t>
            </a:r>
            <a:r>
              <a:rPr lang="en-US" altLang="zh-CN" b="1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eBay    vs   Taobao</a:t>
            </a:r>
            <a:endParaRPr lang="en-US" altLang="zh-CN" b="1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4" name="椭圆 3"/>
          <p:cNvSpPr/>
          <p:nvPr/>
        </p:nvSpPr>
        <p:spPr>
          <a:xfrm>
            <a:off x="4928870" y="3152775"/>
            <a:ext cx="1909445" cy="16973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5" name="直接箭头连接符 4"/>
          <p:cNvCxnSpPr>
            <a:stCxn id="4" idx="1"/>
          </p:cNvCxnSpPr>
          <p:nvPr/>
        </p:nvCxnSpPr>
        <p:spPr>
          <a:xfrm flipH="1" flipV="1">
            <a:off x="4364355" y="2520315"/>
            <a:ext cx="843915" cy="8807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箭头连接符 5"/>
          <p:cNvCxnSpPr/>
          <p:nvPr/>
        </p:nvCxnSpPr>
        <p:spPr>
          <a:xfrm flipH="1" flipV="1">
            <a:off x="3889375" y="3242945"/>
            <a:ext cx="1074420" cy="447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箭头连接符 6"/>
          <p:cNvCxnSpPr>
            <a:stCxn id="4" idx="2"/>
          </p:cNvCxnSpPr>
          <p:nvPr/>
        </p:nvCxnSpPr>
        <p:spPr>
          <a:xfrm flipH="1">
            <a:off x="3536950" y="4001770"/>
            <a:ext cx="1391920" cy="209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/>
        </p:nvCxnSpPr>
        <p:spPr>
          <a:xfrm flipH="1">
            <a:off x="3889375" y="4422140"/>
            <a:ext cx="1102995" cy="6178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1378585" y="2044700"/>
            <a:ext cx="29667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At first, communication was forbidden and later changed</a:t>
            </a:r>
            <a:endParaRPr lang="zh-CN" altLang="en-US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70890" y="2976245"/>
            <a:ext cx="31089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Logistics </a:t>
            </a:r>
            <a:r>
              <a:rPr lang="en-US" altLang="zh-CN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was</a:t>
            </a:r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very </a:t>
            </a:r>
            <a:r>
              <a:rPr lang="en-US" altLang="zh-CN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inattentive</a:t>
            </a:r>
            <a:endParaRPr lang="en-US" altLang="zh-CN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883920" y="3566160"/>
            <a:ext cx="264350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The majority of the </a:t>
            </a:r>
            <a:r>
              <a:rPr lang="en-US" altLang="zh-CN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style was </a:t>
            </a:r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auction, </a:t>
            </a:r>
            <a:r>
              <a:rPr lang="en-US" altLang="zh-CN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because </a:t>
            </a:r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American </a:t>
            </a:r>
            <a:r>
              <a:rPr lang="en-US" altLang="zh-CN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people </a:t>
            </a:r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like to stimulate</a:t>
            </a:r>
            <a:endParaRPr lang="zh-CN" altLang="en-US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874395" y="4783455"/>
            <a:ext cx="29864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Website </a:t>
            </a:r>
            <a:r>
              <a:rPr lang="en-US" altLang="zh-CN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wa</a:t>
            </a:r>
            <a:r>
              <a:rPr lang="zh-CN" altLang="en-US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 translated directly from the United States</a:t>
            </a:r>
            <a:r>
              <a:rPr lang="en-US" altLang="zh-CN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' version</a:t>
            </a:r>
            <a:endParaRPr lang="en-US" altLang="zh-CN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087620" y="3816350"/>
            <a:ext cx="1597660" cy="36830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ebay vs Taobao</a:t>
            </a:r>
            <a:endParaRPr lang="en-US" altLang="zh-CN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7" name="直接箭头连接符 16"/>
          <p:cNvCxnSpPr>
            <a:stCxn id="4" idx="7"/>
          </p:cNvCxnSpPr>
          <p:nvPr/>
        </p:nvCxnSpPr>
        <p:spPr>
          <a:xfrm flipV="1">
            <a:off x="6558915" y="2710180"/>
            <a:ext cx="1485900" cy="6908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/>
          <p:nvPr/>
        </p:nvCxnSpPr>
        <p:spPr>
          <a:xfrm flipV="1">
            <a:off x="6817995" y="3604260"/>
            <a:ext cx="1436370" cy="1143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>
            <a:off x="6817995" y="4184650"/>
            <a:ext cx="1483995" cy="1517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箭头连接符 19"/>
          <p:cNvCxnSpPr/>
          <p:nvPr/>
        </p:nvCxnSpPr>
        <p:spPr>
          <a:xfrm>
            <a:off x="6685280" y="4507865"/>
            <a:ext cx="1530985" cy="6559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/>
        </p:nvSpPr>
        <p:spPr>
          <a:xfrm>
            <a:off x="7997190" y="2044700"/>
            <a:ext cx="31769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</a:t>
            </a:r>
            <a:r>
              <a:rPr lang="zh-CN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ommunicat</a:t>
            </a:r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ing</a:t>
            </a:r>
            <a:r>
              <a:rPr lang="zh-CN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with the seller</a:t>
            </a:r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</a:t>
            </a:r>
            <a:r>
              <a:rPr lang="zh-CN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at any time</a:t>
            </a:r>
            <a:endParaRPr lang="zh-CN" altLang="en-US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8244840" y="3042920"/>
            <a:ext cx="281495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Taobao integrate</a:t>
            </a:r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</a:t>
            </a:r>
            <a:r>
              <a:rPr lang="zh-CN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logistics </a:t>
            </a:r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actively</a:t>
            </a:r>
            <a:endParaRPr lang="en-US" altLang="zh-CN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8273415" y="3841750"/>
            <a:ext cx="284353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Chinese like to cut price,so every commodity needs an official price</a:t>
            </a:r>
            <a:endParaRPr lang="en-US" altLang="zh-CN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330565" y="4973955"/>
            <a:ext cx="289115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W</a:t>
            </a:r>
            <a:r>
              <a:rPr lang="zh-CN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ebsite </a:t>
            </a:r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zh-CN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 line with the Chinese aesthetic </a:t>
            </a:r>
            <a:endParaRPr lang="zh-CN" altLang="en-US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zh-CN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3.The problem of the headquarter</a:t>
            </a:r>
            <a:endParaRPr lang="en-US" altLang="zh-CN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Controlled Chinese executives remotely, and did not listen to their opinions.</a:t>
            </a:r>
            <a:endParaRPr lang="en-US" altLang="zh-CN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US" altLang="zh-CN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Did not understand Chinese culture. Just wanted to realise the globalisation.</a:t>
            </a:r>
            <a:endParaRPr lang="en-US" altLang="zh-CN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endParaRPr lang="en-US" altLang="zh-CN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zh-CN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Summary</a:t>
            </a:r>
            <a:endParaRPr lang="en-US" altLang="zh-CN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too much globalization without consideration about native culture</a:t>
            </a:r>
            <a:endParaRPr lang="en-US" altLang="zh-CN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failing to build a good relation with consumers</a:t>
            </a:r>
            <a:endParaRPr lang="en-US" altLang="zh-CN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no innovation</a:t>
            </a:r>
            <a:endParaRPr lang="en-US" altLang="zh-CN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distrusting their employees</a:t>
            </a:r>
            <a:endParaRPr lang="en-US" altLang="zh-CN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being unfamiliar with Chinese culture</a:t>
            </a:r>
            <a:endParaRPr lang="en-US" altLang="zh-CN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1309</Words>
  <Application>WPS 演示</Application>
  <PresentationFormat>宽屏</PresentationFormat>
  <Paragraphs>53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6" baseType="lpstr">
      <vt:lpstr>Arial</vt:lpstr>
      <vt:lpstr>宋体</vt:lpstr>
      <vt:lpstr>Wingdings</vt:lpstr>
      <vt:lpstr>Calibri Light</vt:lpstr>
      <vt:lpstr>Calibri</vt:lpstr>
      <vt:lpstr>微软雅黑</vt:lpstr>
      <vt:lpstr/>
      <vt:lpstr>Arial Unicode MS</vt:lpstr>
      <vt:lpstr>Office 主题</vt:lpstr>
      <vt:lpstr>Why is eBay failed in China?</vt:lpstr>
      <vt:lpstr>eBay in China.</vt:lpstr>
      <vt:lpstr>Reason</vt:lpstr>
      <vt:lpstr>PowerPoint 演示文稿</vt:lpstr>
      <vt:lpstr>                            eBay    vs   Taobao</vt:lpstr>
      <vt:lpstr>PowerPoint 演示文稿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XF</dc:creator>
  <cp:lastModifiedBy>求神不如拜我</cp:lastModifiedBy>
  <cp:revision>3</cp:revision>
  <dcterms:created xsi:type="dcterms:W3CDTF">2017-12-03T17:44:00Z</dcterms:created>
  <dcterms:modified xsi:type="dcterms:W3CDTF">2017-12-05T00:10:47Z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2052-10.1.0.7023</vt:lpwstr>
  </property>
</Properties>
</file>