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5" r:id="rId2"/>
    <p:sldId id="268" r:id="rId3"/>
    <p:sldId id="261" r:id="rId4"/>
    <p:sldId id="256" r:id="rId5"/>
    <p:sldId id="269" r:id="rId6"/>
    <p:sldId id="262" r:id="rId7"/>
    <p:sldId id="263" r:id="rId8"/>
    <p:sldId id="264" r:id="rId9"/>
    <p:sldId id="266" r:id="rId10"/>
    <p:sldId id="267" r:id="rId11"/>
    <p:sldId id="270"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E86DEA-5445-EE4F-A0EB-8EE6F27EE8F1}" v="205" dt="2026-03-15T22:45:12.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97"/>
    <p:restoredTop sz="94674"/>
  </p:normalViewPr>
  <p:slideViewPr>
    <p:cSldViewPr snapToGrid="0" snapToObjects="1">
      <p:cViewPr>
        <p:scale>
          <a:sx n="100" d="100"/>
          <a:sy n="100" d="100"/>
        </p:scale>
        <p:origin x="2424" y="21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uhib Alhassan (2438046)" userId="51412397-6754-40fc-90f6-17f126869132" providerId="ADAL" clId="{8BBD8B43-8F6A-5245-8524-4D08DA140F97}"/>
    <pc:docChg chg="undo custSel addSld delSld modSld sldOrd">
      <pc:chgData name="Souhib Alhassan (2438046)" userId="51412397-6754-40fc-90f6-17f126869132" providerId="ADAL" clId="{8BBD8B43-8F6A-5245-8524-4D08DA140F97}" dt="2026-03-15T22:45:12.832" v="944" actId="2711"/>
      <pc:docMkLst>
        <pc:docMk/>
      </pc:docMkLst>
      <pc:sldChg chg="addSp delSp modSp mod setBg addAnim delAnim modAnim">
        <pc:chgData name="Souhib Alhassan (2438046)" userId="51412397-6754-40fc-90f6-17f126869132" providerId="ADAL" clId="{8BBD8B43-8F6A-5245-8524-4D08DA140F97}" dt="2026-03-15T22:30:19.790" v="846" actId="26606"/>
        <pc:sldMkLst>
          <pc:docMk/>
          <pc:sldMk cId="0" sldId="256"/>
        </pc:sldMkLst>
        <pc:spChg chg="mod">
          <ac:chgData name="Souhib Alhassan (2438046)" userId="51412397-6754-40fc-90f6-17f126869132" providerId="ADAL" clId="{8BBD8B43-8F6A-5245-8524-4D08DA140F97}" dt="2026-03-15T22:30:19.790" v="846" actId="26606"/>
          <ac:spMkLst>
            <pc:docMk/>
            <pc:sldMk cId="0" sldId="256"/>
            <ac:spMk id="2" creationId="{00000000-0000-0000-0000-000000000000}"/>
          </ac:spMkLst>
        </pc:spChg>
        <pc:spChg chg="add mod ord">
          <ac:chgData name="Souhib Alhassan (2438046)" userId="51412397-6754-40fc-90f6-17f126869132" providerId="ADAL" clId="{8BBD8B43-8F6A-5245-8524-4D08DA140F97}" dt="2026-03-15T22:30:19.790" v="846" actId="26606"/>
          <ac:spMkLst>
            <pc:docMk/>
            <pc:sldMk cId="0" sldId="256"/>
            <ac:spMk id="4" creationId="{68E53EB8-5848-EE1A-160E-9B55FCD62A94}"/>
          </ac:spMkLst>
        </pc:spChg>
        <pc:spChg chg="add">
          <ac:chgData name="Souhib Alhassan (2438046)" userId="51412397-6754-40fc-90f6-17f126869132" providerId="ADAL" clId="{8BBD8B43-8F6A-5245-8524-4D08DA140F97}" dt="2026-03-15T22:30:19.790" v="846" actId="26606"/>
          <ac:spMkLst>
            <pc:docMk/>
            <pc:sldMk cId="0" sldId="256"/>
            <ac:spMk id="1032" creationId="{A8384FB5-9ADC-4DDC-881B-597D56F5B15D}"/>
          </ac:spMkLst>
        </pc:spChg>
        <pc:spChg chg="add">
          <ac:chgData name="Souhib Alhassan (2438046)" userId="51412397-6754-40fc-90f6-17f126869132" providerId="ADAL" clId="{8BBD8B43-8F6A-5245-8524-4D08DA140F97}" dt="2026-03-15T22:30:19.790" v="846" actId="26606"/>
          <ac:spMkLst>
            <pc:docMk/>
            <pc:sldMk cId="0" sldId="256"/>
            <ac:spMk id="1034" creationId="{91E5A9A7-95C6-4F4F-B00E-C82E07FE62EF}"/>
          </ac:spMkLst>
        </pc:spChg>
        <pc:spChg chg="add">
          <ac:chgData name="Souhib Alhassan (2438046)" userId="51412397-6754-40fc-90f6-17f126869132" providerId="ADAL" clId="{8BBD8B43-8F6A-5245-8524-4D08DA140F97}" dt="2026-03-15T22:30:19.790" v="846" actId="26606"/>
          <ac:spMkLst>
            <pc:docMk/>
            <pc:sldMk cId="0" sldId="256"/>
            <ac:spMk id="1036" creationId="{D07DD2DE-F619-49DD-B5E7-03A290FF4ED1}"/>
          </ac:spMkLst>
        </pc:spChg>
        <pc:spChg chg="add">
          <ac:chgData name="Souhib Alhassan (2438046)" userId="51412397-6754-40fc-90f6-17f126869132" providerId="ADAL" clId="{8BBD8B43-8F6A-5245-8524-4D08DA140F97}" dt="2026-03-15T22:30:19.790" v="846" actId="26606"/>
          <ac:spMkLst>
            <pc:docMk/>
            <pc:sldMk cId="0" sldId="256"/>
            <ac:spMk id="1038" creationId="{85149191-5F60-4A28-AAFF-039F96B0F3EC}"/>
          </ac:spMkLst>
        </pc:spChg>
        <pc:spChg chg="add">
          <ac:chgData name="Souhib Alhassan (2438046)" userId="51412397-6754-40fc-90f6-17f126869132" providerId="ADAL" clId="{8BBD8B43-8F6A-5245-8524-4D08DA140F97}" dt="2026-03-15T22:30:19.790" v="846" actId="26606"/>
          <ac:spMkLst>
            <pc:docMk/>
            <pc:sldMk cId="0" sldId="256"/>
            <ac:spMk id="1040" creationId="{F8260ED5-17F7-4158-B241-D51DD4CF1B7E}"/>
          </ac:spMkLst>
        </pc:spChg>
        <pc:picChg chg="add mod">
          <ac:chgData name="Souhib Alhassan (2438046)" userId="51412397-6754-40fc-90f6-17f126869132" providerId="ADAL" clId="{8BBD8B43-8F6A-5245-8524-4D08DA140F97}" dt="2026-03-15T22:30:19.790" v="846" actId="26606"/>
          <ac:picMkLst>
            <pc:docMk/>
            <pc:sldMk cId="0" sldId="256"/>
            <ac:picMk id="1027" creationId="{74688624-87C7-2F49-9E26-9B34CA1C5C91}"/>
          </ac:picMkLst>
        </pc:picChg>
      </pc:sldChg>
      <pc:sldChg chg="addSp modSp mod ord modTransition setBg modAnim">
        <pc:chgData name="Souhib Alhassan (2438046)" userId="51412397-6754-40fc-90f6-17f126869132" providerId="ADAL" clId="{8BBD8B43-8F6A-5245-8524-4D08DA140F97}" dt="2026-03-15T22:39:55.818" v="931"/>
        <pc:sldMkLst>
          <pc:docMk/>
          <pc:sldMk cId="0" sldId="261"/>
        </pc:sldMkLst>
        <pc:spChg chg="mod">
          <ac:chgData name="Souhib Alhassan (2438046)" userId="51412397-6754-40fc-90f6-17f126869132" providerId="ADAL" clId="{8BBD8B43-8F6A-5245-8524-4D08DA140F97}" dt="2026-03-15T22:30:11.795" v="845" actId="26606"/>
          <ac:spMkLst>
            <pc:docMk/>
            <pc:sldMk cId="0" sldId="261"/>
            <ac:spMk id="2" creationId="{00000000-0000-0000-0000-000000000000}"/>
          </ac:spMkLst>
        </pc:spChg>
        <pc:spChg chg="mod">
          <ac:chgData name="Souhib Alhassan (2438046)" userId="51412397-6754-40fc-90f6-17f126869132" providerId="ADAL" clId="{8BBD8B43-8F6A-5245-8524-4D08DA140F97}" dt="2026-03-15T22:30:11.795" v="845" actId="26606"/>
          <ac:spMkLst>
            <pc:docMk/>
            <pc:sldMk cId="0" sldId="261"/>
            <ac:spMk id="3" creationId="{00000000-0000-0000-0000-000000000000}"/>
          </ac:spMkLst>
        </pc:spChg>
        <pc:spChg chg="add">
          <ac:chgData name="Souhib Alhassan (2438046)" userId="51412397-6754-40fc-90f6-17f126869132" providerId="ADAL" clId="{8BBD8B43-8F6A-5245-8524-4D08DA140F97}" dt="2026-03-15T22:30:11.795" v="845" actId="26606"/>
          <ac:spMkLst>
            <pc:docMk/>
            <pc:sldMk cId="0" sldId="261"/>
            <ac:spMk id="8" creationId="{1B15ED52-F352-441B-82BF-E0EA34836D08}"/>
          </ac:spMkLst>
        </pc:spChg>
        <pc:spChg chg="add">
          <ac:chgData name="Souhib Alhassan (2438046)" userId="51412397-6754-40fc-90f6-17f126869132" providerId="ADAL" clId="{8BBD8B43-8F6A-5245-8524-4D08DA140F97}" dt="2026-03-15T22:30:11.795" v="845" actId="26606"/>
          <ac:spMkLst>
            <pc:docMk/>
            <pc:sldMk cId="0" sldId="261"/>
            <ac:spMk id="10" creationId="{3B2E3793-BFE6-45A2-9B7B-E18844431C99}"/>
          </ac:spMkLst>
        </pc:spChg>
        <pc:spChg chg="add">
          <ac:chgData name="Souhib Alhassan (2438046)" userId="51412397-6754-40fc-90f6-17f126869132" providerId="ADAL" clId="{8BBD8B43-8F6A-5245-8524-4D08DA140F97}" dt="2026-03-15T22:30:11.795" v="845" actId="26606"/>
          <ac:spMkLst>
            <pc:docMk/>
            <pc:sldMk cId="0" sldId="261"/>
            <ac:spMk id="12" creationId="{BC4C4868-CB8F-4AF9-9CDB-8108F2C19B67}"/>
          </ac:spMkLst>
        </pc:spChg>
        <pc:spChg chg="add">
          <ac:chgData name="Souhib Alhassan (2438046)" userId="51412397-6754-40fc-90f6-17f126869132" providerId="ADAL" clId="{8BBD8B43-8F6A-5245-8524-4D08DA140F97}" dt="2026-03-15T22:30:11.795" v="845" actId="26606"/>
          <ac:spMkLst>
            <pc:docMk/>
            <pc:sldMk cId="0" sldId="261"/>
            <ac:spMk id="14" creationId="{375E0459-6403-40CD-989D-56A4407CA12E}"/>
          </ac:spMkLst>
        </pc:spChg>
        <pc:spChg chg="add">
          <ac:chgData name="Souhib Alhassan (2438046)" userId="51412397-6754-40fc-90f6-17f126869132" providerId="ADAL" clId="{8BBD8B43-8F6A-5245-8524-4D08DA140F97}" dt="2026-03-15T22:30:11.795" v="845" actId="26606"/>
          <ac:spMkLst>
            <pc:docMk/>
            <pc:sldMk cId="0" sldId="261"/>
            <ac:spMk id="16" creationId="{53E5B1A8-3AC9-4BD1-9BBC-78CA94F2D1BA}"/>
          </ac:spMkLst>
        </pc:spChg>
      </pc:sldChg>
      <pc:sldChg chg="addSp delSp modSp mod setBg">
        <pc:chgData name="Souhib Alhassan (2438046)" userId="51412397-6754-40fc-90f6-17f126869132" providerId="ADAL" clId="{8BBD8B43-8F6A-5245-8524-4D08DA140F97}" dt="2026-03-15T21:46:27.747" v="526" actId="26606"/>
        <pc:sldMkLst>
          <pc:docMk/>
          <pc:sldMk cId="0" sldId="262"/>
        </pc:sldMkLst>
        <pc:spChg chg="mod">
          <ac:chgData name="Souhib Alhassan (2438046)" userId="51412397-6754-40fc-90f6-17f126869132" providerId="ADAL" clId="{8BBD8B43-8F6A-5245-8524-4D08DA140F97}" dt="2026-03-15T21:46:27.747" v="526" actId="26606"/>
          <ac:spMkLst>
            <pc:docMk/>
            <pc:sldMk cId="0" sldId="262"/>
            <ac:spMk id="2" creationId="{00000000-0000-0000-0000-000000000000}"/>
          </ac:spMkLst>
        </pc:spChg>
        <pc:spChg chg="del mod">
          <ac:chgData name="Souhib Alhassan (2438046)" userId="51412397-6754-40fc-90f6-17f126869132" providerId="ADAL" clId="{8BBD8B43-8F6A-5245-8524-4D08DA140F97}" dt="2026-03-14T14:35:23.293" v="188"/>
          <ac:spMkLst>
            <pc:docMk/>
            <pc:sldMk cId="0" sldId="262"/>
            <ac:spMk id="3" creationId="{00000000-0000-0000-0000-000000000000}"/>
          </ac:spMkLst>
        </pc:spChg>
        <pc:spChg chg="add del mod">
          <ac:chgData name="Souhib Alhassan (2438046)" userId="51412397-6754-40fc-90f6-17f126869132" providerId="ADAL" clId="{8BBD8B43-8F6A-5245-8524-4D08DA140F97}" dt="2026-03-15T21:46:27.747" v="526" actId="26606"/>
          <ac:spMkLst>
            <pc:docMk/>
            <pc:sldMk cId="0" sldId="262"/>
            <ac:spMk id="4" creationId="{FF8BAF88-6B3A-1EC9-B243-01AD384995B2}"/>
          </ac:spMkLst>
        </pc:spChg>
        <pc:spChg chg="add del">
          <ac:chgData name="Souhib Alhassan (2438046)" userId="51412397-6754-40fc-90f6-17f126869132" providerId="ADAL" clId="{8BBD8B43-8F6A-5245-8524-4D08DA140F97}" dt="2026-03-15T21:46:27.726" v="525" actId="26606"/>
          <ac:spMkLst>
            <pc:docMk/>
            <pc:sldMk cId="0" sldId="262"/>
            <ac:spMk id="8" creationId="{327D73B4-9F5C-4A64-A179-51B9500CB8B5}"/>
          </ac:spMkLst>
        </pc:spChg>
        <pc:spChg chg="add del">
          <ac:chgData name="Souhib Alhassan (2438046)" userId="51412397-6754-40fc-90f6-17f126869132" providerId="ADAL" clId="{8BBD8B43-8F6A-5245-8524-4D08DA140F97}" dt="2026-03-15T21:45:49.680" v="521" actId="26606"/>
          <ac:spMkLst>
            <pc:docMk/>
            <pc:sldMk cId="0" sldId="262"/>
            <ac:spMk id="9" creationId="{777A147A-9ED8-46B4-8660-1B3C2AA880B5}"/>
          </ac:spMkLst>
        </pc:spChg>
        <pc:spChg chg="add del">
          <ac:chgData name="Souhib Alhassan (2438046)" userId="51412397-6754-40fc-90f6-17f126869132" providerId="ADAL" clId="{8BBD8B43-8F6A-5245-8524-4D08DA140F97}" dt="2026-03-15T21:46:27.726" v="525" actId="26606"/>
          <ac:spMkLst>
            <pc:docMk/>
            <pc:sldMk cId="0" sldId="262"/>
            <ac:spMk id="10" creationId="{C1F06963-6374-4B48-844F-071A9BAAAE02}"/>
          </ac:spMkLst>
        </pc:spChg>
        <pc:spChg chg="add del">
          <ac:chgData name="Souhib Alhassan (2438046)" userId="51412397-6754-40fc-90f6-17f126869132" providerId="ADAL" clId="{8BBD8B43-8F6A-5245-8524-4D08DA140F97}" dt="2026-03-15T21:45:49.680" v="521" actId="26606"/>
          <ac:spMkLst>
            <pc:docMk/>
            <pc:sldMk cId="0" sldId="262"/>
            <ac:spMk id="11" creationId="{5D6C15A0-C087-4593-8414-2B4EC1CDC3DE}"/>
          </ac:spMkLst>
        </pc:spChg>
        <pc:spChg chg="add del">
          <ac:chgData name="Souhib Alhassan (2438046)" userId="51412397-6754-40fc-90f6-17f126869132" providerId="ADAL" clId="{8BBD8B43-8F6A-5245-8524-4D08DA140F97}" dt="2026-03-15T21:46:27.726" v="525" actId="26606"/>
          <ac:spMkLst>
            <pc:docMk/>
            <pc:sldMk cId="0" sldId="262"/>
            <ac:spMk id="12" creationId="{FF8BAF88-6B3A-1EC9-B243-01AD384995B2}"/>
          </ac:spMkLst>
        </pc:spChg>
        <pc:spChg chg="add del">
          <ac:chgData name="Souhib Alhassan (2438046)" userId="51412397-6754-40fc-90f6-17f126869132" providerId="ADAL" clId="{8BBD8B43-8F6A-5245-8524-4D08DA140F97}" dt="2026-03-15T21:46:27.726" v="525" actId="26606"/>
          <ac:spMkLst>
            <pc:docMk/>
            <pc:sldMk cId="0" sldId="262"/>
            <ac:spMk id="13" creationId="{6CB927A4-E432-4310-9CD5-E89FF5063179}"/>
          </ac:spMkLst>
        </pc:spChg>
        <pc:spChg chg="add del">
          <ac:chgData name="Souhib Alhassan (2438046)" userId="51412397-6754-40fc-90f6-17f126869132" providerId="ADAL" clId="{8BBD8B43-8F6A-5245-8524-4D08DA140F97}" dt="2026-03-15T21:46:27.726" v="525" actId="26606"/>
          <ac:spMkLst>
            <pc:docMk/>
            <pc:sldMk cId="0" sldId="262"/>
            <ac:spMk id="15" creationId="{1453BF6C-B012-48B7-B4E8-6D7AC7C27D02}"/>
          </ac:spMkLst>
        </pc:spChg>
        <pc:spChg chg="add del">
          <ac:chgData name="Souhib Alhassan (2438046)" userId="51412397-6754-40fc-90f6-17f126869132" providerId="ADAL" clId="{8BBD8B43-8F6A-5245-8524-4D08DA140F97}" dt="2026-03-15T21:46:27.726" v="525" actId="26606"/>
          <ac:spMkLst>
            <pc:docMk/>
            <pc:sldMk cId="0" sldId="262"/>
            <ac:spMk id="17" creationId="{E3020543-B24B-4EC4-8FFC-8DD88EEA91A8}"/>
          </ac:spMkLst>
        </pc:spChg>
        <pc:spChg chg="add">
          <ac:chgData name="Souhib Alhassan (2438046)" userId="51412397-6754-40fc-90f6-17f126869132" providerId="ADAL" clId="{8BBD8B43-8F6A-5245-8524-4D08DA140F97}" dt="2026-03-15T21:46:27.747" v="526" actId="26606"/>
          <ac:spMkLst>
            <pc:docMk/>
            <pc:sldMk cId="0" sldId="262"/>
            <ac:spMk id="21" creationId="{8D71EDA1-87BF-4D5D-AB79-F346FD19278A}"/>
          </ac:spMkLst>
        </pc:spChg>
        <pc:spChg chg="add">
          <ac:chgData name="Souhib Alhassan (2438046)" userId="51412397-6754-40fc-90f6-17f126869132" providerId="ADAL" clId="{8BBD8B43-8F6A-5245-8524-4D08DA140F97}" dt="2026-03-15T21:46:27.747" v="526" actId="26606"/>
          <ac:spMkLst>
            <pc:docMk/>
            <pc:sldMk cId="0" sldId="262"/>
            <ac:spMk id="22" creationId="{09588DA8-065E-4F6F-8EFD-43104AB2E0CF}"/>
          </ac:spMkLst>
        </pc:spChg>
        <pc:spChg chg="add">
          <ac:chgData name="Souhib Alhassan (2438046)" userId="51412397-6754-40fc-90f6-17f126869132" providerId="ADAL" clId="{8BBD8B43-8F6A-5245-8524-4D08DA140F97}" dt="2026-03-15T21:46:27.747" v="526" actId="26606"/>
          <ac:spMkLst>
            <pc:docMk/>
            <pc:sldMk cId="0" sldId="262"/>
            <ac:spMk id="23" creationId="{C4285719-470E-454C-AF62-8323075F1F5B}"/>
          </ac:spMkLst>
        </pc:spChg>
        <pc:spChg chg="add">
          <ac:chgData name="Souhib Alhassan (2438046)" userId="51412397-6754-40fc-90f6-17f126869132" providerId="ADAL" clId="{8BBD8B43-8F6A-5245-8524-4D08DA140F97}" dt="2026-03-15T21:46:27.747" v="526" actId="26606"/>
          <ac:spMkLst>
            <pc:docMk/>
            <pc:sldMk cId="0" sldId="262"/>
            <ac:spMk id="24" creationId="{CD9FE4EF-C4D8-49A0-B2FF-81D8DB7D8A24}"/>
          </ac:spMkLst>
        </pc:spChg>
        <pc:spChg chg="add">
          <ac:chgData name="Souhib Alhassan (2438046)" userId="51412397-6754-40fc-90f6-17f126869132" providerId="ADAL" clId="{8BBD8B43-8F6A-5245-8524-4D08DA140F97}" dt="2026-03-15T21:46:27.747" v="526" actId="26606"/>
          <ac:spMkLst>
            <pc:docMk/>
            <pc:sldMk cId="0" sldId="262"/>
            <ac:spMk id="25" creationId="{4300840D-0A0B-4512-BACA-B439D5B9C57C}"/>
          </ac:spMkLst>
        </pc:spChg>
        <pc:spChg chg="add">
          <ac:chgData name="Souhib Alhassan (2438046)" userId="51412397-6754-40fc-90f6-17f126869132" providerId="ADAL" clId="{8BBD8B43-8F6A-5245-8524-4D08DA140F97}" dt="2026-03-15T21:46:27.747" v="526" actId="26606"/>
          <ac:spMkLst>
            <pc:docMk/>
            <pc:sldMk cId="0" sldId="262"/>
            <ac:spMk id="26" creationId="{D2B78728-A580-49A7-84F9-6EF6F583ADE0}"/>
          </ac:spMkLst>
        </pc:spChg>
        <pc:spChg chg="add">
          <ac:chgData name="Souhib Alhassan (2438046)" userId="51412397-6754-40fc-90f6-17f126869132" providerId="ADAL" clId="{8BBD8B43-8F6A-5245-8524-4D08DA140F97}" dt="2026-03-15T21:46:27.747" v="526" actId="26606"/>
          <ac:spMkLst>
            <pc:docMk/>
            <pc:sldMk cId="0" sldId="262"/>
            <ac:spMk id="27" creationId="{38FAA1A1-D861-433F-88FA-1E9D6FD31D11}"/>
          </ac:spMkLst>
        </pc:spChg>
        <pc:spChg chg="add">
          <ac:chgData name="Souhib Alhassan (2438046)" userId="51412397-6754-40fc-90f6-17f126869132" providerId="ADAL" clId="{8BBD8B43-8F6A-5245-8524-4D08DA140F97}" dt="2026-03-15T21:46:27.747" v="526" actId="26606"/>
          <ac:spMkLst>
            <pc:docMk/>
            <pc:sldMk cId="0" sldId="262"/>
            <ac:spMk id="28" creationId="{FF8BAF88-6B3A-1EC9-B243-01AD384995B2}"/>
          </ac:spMkLst>
        </pc:spChg>
        <pc:graphicFrameChg chg="add del">
          <ac:chgData name="Souhib Alhassan (2438046)" userId="51412397-6754-40fc-90f6-17f126869132" providerId="ADAL" clId="{8BBD8B43-8F6A-5245-8524-4D08DA140F97}" dt="2026-03-15T21:46:17.423" v="523" actId="26606"/>
          <ac:graphicFrameMkLst>
            <pc:docMk/>
            <pc:sldMk cId="0" sldId="262"/>
            <ac:graphicFrameMk id="6" creationId="{1BEBD849-8B1E-D5C4-98AB-D5E2DCF82523}"/>
          </ac:graphicFrameMkLst>
        </pc:graphicFrameChg>
        <pc:cxnChg chg="add del">
          <ac:chgData name="Souhib Alhassan (2438046)" userId="51412397-6754-40fc-90f6-17f126869132" providerId="ADAL" clId="{8BBD8B43-8F6A-5245-8524-4D08DA140F97}" dt="2026-03-15T21:46:27.726" v="525" actId="26606"/>
          <ac:cxnSpMkLst>
            <pc:docMk/>
            <pc:sldMk cId="0" sldId="262"/>
            <ac:cxnSpMk id="19" creationId="{C49DA8F6-BCC1-4447-B54C-57856834B94B}"/>
          </ac:cxnSpMkLst>
        </pc:cxnChg>
      </pc:sldChg>
      <pc:sldChg chg="addSp delSp modSp mod">
        <pc:chgData name="Souhib Alhassan (2438046)" userId="51412397-6754-40fc-90f6-17f126869132" providerId="ADAL" clId="{8BBD8B43-8F6A-5245-8524-4D08DA140F97}" dt="2026-03-15T22:04:57.463" v="540" actId="1076"/>
        <pc:sldMkLst>
          <pc:docMk/>
          <pc:sldMk cId="0" sldId="263"/>
        </pc:sldMkLst>
        <pc:spChg chg="mod">
          <ac:chgData name="Souhib Alhassan (2438046)" userId="51412397-6754-40fc-90f6-17f126869132" providerId="ADAL" clId="{8BBD8B43-8F6A-5245-8524-4D08DA140F97}" dt="2026-03-15T15:46:52.497" v="381" actId="27636"/>
          <ac:spMkLst>
            <pc:docMk/>
            <pc:sldMk cId="0" sldId="263"/>
            <ac:spMk id="2" creationId="{00000000-0000-0000-0000-000000000000}"/>
          </ac:spMkLst>
        </pc:spChg>
        <pc:spChg chg="del mod">
          <ac:chgData name="Souhib Alhassan (2438046)" userId="51412397-6754-40fc-90f6-17f126869132" providerId="ADAL" clId="{8BBD8B43-8F6A-5245-8524-4D08DA140F97}" dt="2026-03-14T15:38:43.548" v="252"/>
          <ac:spMkLst>
            <pc:docMk/>
            <pc:sldMk cId="0" sldId="263"/>
            <ac:spMk id="3" creationId="{00000000-0000-0000-0000-000000000000}"/>
          </ac:spMkLst>
        </pc:spChg>
        <pc:spChg chg="add mod">
          <ac:chgData name="Souhib Alhassan (2438046)" userId="51412397-6754-40fc-90f6-17f126869132" providerId="ADAL" clId="{8BBD8B43-8F6A-5245-8524-4D08DA140F97}" dt="2026-03-15T22:04:36.207" v="537" actId="1076"/>
          <ac:spMkLst>
            <pc:docMk/>
            <pc:sldMk cId="0" sldId="263"/>
            <ac:spMk id="3" creationId="{27BB7A4E-8941-5A28-681B-EBF11054D8B6}"/>
          </ac:spMkLst>
        </pc:spChg>
        <pc:spChg chg="add mod">
          <ac:chgData name="Souhib Alhassan (2438046)" userId="51412397-6754-40fc-90f6-17f126869132" providerId="ADAL" clId="{8BBD8B43-8F6A-5245-8524-4D08DA140F97}" dt="2026-03-15T22:04:57.463" v="540" actId="1076"/>
          <ac:spMkLst>
            <pc:docMk/>
            <pc:sldMk cId="0" sldId="263"/>
            <ac:spMk id="4" creationId="{988FC0FE-9538-3CBD-3C29-228927B22846}"/>
          </ac:spMkLst>
        </pc:spChg>
        <pc:spChg chg="add mod">
          <ac:chgData name="Souhib Alhassan (2438046)" userId="51412397-6754-40fc-90f6-17f126869132" providerId="ADAL" clId="{8BBD8B43-8F6A-5245-8524-4D08DA140F97}" dt="2026-03-15T15:21:03.470" v="365" actId="1076"/>
          <ac:spMkLst>
            <pc:docMk/>
            <pc:sldMk cId="0" sldId="263"/>
            <ac:spMk id="5" creationId="{E48533F1-16DC-A30E-C488-D5AD0C6FC72C}"/>
          </ac:spMkLst>
        </pc:spChg>
        <pc:spChg chg="add mod">
          <ac:chgData name="Souhib Alhassan (2438046)" userId="51412397-6754-40fc-90f6-17f126869132" providerId="ADAL" clId="{8BBD8B43-8F6A-5245-8524-4D08DA140F97}" dt="2026-03-15T15:20:47.559" v="362" actId="1076"/>
          <ac:spMkLst>
            <pc:docMk/>
            <pc:sldMk cId="0" sldId="263"/>
            <ac:spMk id="6" creationId="{0ADE78DA-18B8-353D-AF7F-C48DB709695A}"/>
          </ac:spMkLst>
        </pc:spChg>
        <pc:picChg chg="add mod">
          <ac:chgData name="Souhib Alhassan (2438046)" userId="51412397-6754-40fc-90f6-17f126869132" providerId="ADAL" clId="{8BBD8B43-8F6A-5245-8524-4D08DA140F97}" dt="2026-03-15T22:04:26.804" v="536" actId="14100"/>
          <ac:picMkLst>
            <pc:docMk/>
            <pc:sldMk cId="0" sldId="263"/>
            <ac:picMk id="8" creationId="{28EB277A-98C8-F79B-74B4-BF5367962F8E}"/>
          </ac:picMkLst>
        </pc:picChg>
      </pc:sldChg>
      <pc:sldChg chg="addSp delSp modSp mod setBg">
        <pc:chgData name="Souhib Alhassan (2438046)" userId="51412397-6754-40fc-90f6-17f126869132" providerId="ADAL" clId="{8BBD8B43-8F6A-5245-8524-4D08DA140F97}" dt="2026-03-15T22:32:15.712" v="867" actId="26606"/>
        <pc:sldMkLst>
          <pc:docMk/>
          <pc:sldMk cId="0" sldId="264"/>
        </pc:sldMkLst>
        <pc:spChg chg="mod">
          <ac:chgData name="Souhib Alhassan (2438046)" userId="51412397-6754-40fc-90f6-17f126869132" providerId="ADAL" clId="{8BBD8B43-8F6A-5245-8524-4D08DA140F97}" dt="2026-03-15T22:32:15.712" v="867" actId="26606"/>
          <ac:spMkLst>
            <pc:docMk/>
            <pc:sldMk cId="0" sldId="264"/>
            <ac:spMk id="2" creationId="{00000000-0000-0000-0000-000000000000}"/>
          </ac:spMkLst>
        </pc:spChg>
        <pc:spChg chg="add del mod">
          <ac:chgData name="Souhib Alhassan (2438046)" userId="51412397-6754-40fc-90f6-17f126869132" providerId="ADAL" clId="{8BBD8B43-8F6A-5245-8524-4D08DA140F97}" dt="2026-03-15T22:31:41.068" v="863" actId="26606"/>
          <ac:spMkLst>
            <pc:docMk/>
            <pc:sldMk cId="0" sldId="264"/>
            <ac:spMk id="3" creationId="{00000000-0000-0000-0000-000000000000}"/>
          </ac:spMkLst>
        </pc:spChg>
        <pc:spChg chg="add del">
          <ac:chgData name="Souhib Alhassan (2438046)" userId="51412397-6754-40fc-90f6-17f126869132" providerId="ADAL" clId="{8BBD8B43-8F6A-5245-8524-4D08DA140F97}" dt="2026-03-15T22:32:15.712" v="867" actId="26606"/>
          <ac:spMkLst>
            <pc:docMk/>
            <pc:sldMk cId="0" sldId="264"/>
            <ac:spMk id="8" creationId="{1B15ED52-F352-441B-82BF-E0EA34836D08}"/>
          </ac:spMkLst>
        </pc:spChg>
        <pc:spChg chg="add del">
          <ac:chgData name="Souhib Alhassan (2438046)" userId="51412397-6754-40fc-90f6-17f126869132" providerId="ADAL" clId="{8BBD8B43-8F6A-5245-8524-4D08DA140F97}" dt="2026-03-15T22:31:24.068" v="856" actId="26606"/>
          <ac:spMkLst>
            <pc:docMk/>
            <pc:sldMk cId="0" sldId="264"/>
            <ac:spMk id="9" creationId="{BACC6370-2D7E-4714-9D71-7542949D7D5D}"/>
          </ac:spMkLst>
        </pc:spChg>
        <pc:spChg chg="add del">
          <ac:chgData name="Souhib Alhassan (2438046)" userId="51412397-6754-40fc-90f6-17f126869132" providerId="ADAL" clId="{8BBD8B43-8F6A-5245-8524-4D08DA140F97}" dt="2026-03-15T22:32:15.712" v="867" actId="26606"/>
          <ac:spMkLst>
            <pc:docMk/>
            <pc:sldMk cId="0" sldId="264"/>
            <ac:spMk id="10" creationId="{3B2E3793-BFE6-45A2-9B7B-E18844431C99}"/>
          </ac:spMkLst>
        </pc:spChg>
        <pc:spChg chg="add del">
          <ac:chgData name="Souhib Alhassan (2438046)" userId="51412397-6754-40fc-90f6-17f126869132" providerId="ADAL" clId="{8BBD8B43-8F6A-5245-8524-4D08DA140F97}" dt="2026-03-15T22:31:24.068" v="856" actId="26606"/>
          <ac:spMkLst>
            <pc:docMk/>
            <pc:sldMk cId="0" sldId="264"/>
            <ac:spMk id="11" creationId="{F68B3F68-107C-434F-AA38-110D5EA91B85}"/>
          </ac:spMkLst>
        </pc:spChg>
        <pc:spChg chg="add del">
          <ac:chgData name="Souhib Alhassan (2438046)" userId="51412397-6754-40fc-90f6-17f126869132" providerId="ADAL" clId="{8BBD8B43-8F6A-5245-8524-4D08DA140F97}" dt="2026-03-15T22:32:15.712" v="867" actId="26606"/>
          <ac:spMkLst>
            <pc:docMk/>
            <pc:sldMk cId="0" sldId="264"/>
            <ac:spMk id="12" creationId="{BC4C4868-CB8F-4AF9-9CDB-8108F2C19B67}"/>
          </ac:spMkLst>
        </pc:spChg>
        <pc:spChg chg="add del">
          <ac:chgData name="Souhib Alhassan (2438046)" userId="51412397-6754-40fc-90f6-17f126869132" providerId="ADAL" clId="{8BBD8B43-8F6A-5245-8524-4D08DA140F97}" dt="2026-03-15T22:31:24.068" v="856" actId="26606"/>
          <ac:spMkLst>
            <pc:docMk/>
            <pc:sldMk cId="0" sldId="264"/>
            <ac:spMk id="13" creationId="{AAD0DBB9-1A4B-4391-81D4-CB19F9AB918A}"/>
          </ac:spMkLst>
        </pc:spChg>
        <pc:spChg chg="add del">
          <ac:chgData name="Souhib Alhassan (2438046)" userId="51412397-6754-40fc-90f6-17f126869132" providerId="ADAL" clId="{8BBD8B43-8F6A-5245-8524-4D08DA140F97}" dt="2026-03-15T22:32:15.689" v="866" actId="26606"/>
          <ac:spMkLst>
            <pc:docMk/>
            <pc:sldMk cId="0" sldId="264"/>
            <ac:spMk id="14" creationId="{375E0459-6403-40CD-989D-56A4407CA12E}"/>
          </ac:spMkLst>
        </pc:spChg>
        <pc:spChg chg="add del">
          <ac:chgData name="Souhib Alhassan (2438046)" userId="51412397-6754-40fc-90f6-17f126869132" providerId="ADAL" clId="{8BBD8B43-8F6A-5245-8524-4D08DA140F97}" dt="2026-03-15T22:31:24.068" v="856" actId="26606"/>
          <ac:spMkLst>
            <pc:docMk/>
            <pc:sldMk cId="0" sldId="264"/>
            <ac:spMk id="15" creationId="{063BBA22-50EA-4C4D-BE05-F1CE4E63AA56}"/>
          </ac:spMkLst>
        </pc:spChg>
        <pc:spChg chg="add del">
          <ac:chgData name="Souhib Alhassan (2438046)" userId="51412397-6754-40fc-90f6-17f126869132" providerId="ADAL" clId="{8BBD8B43-8F6A-5245-8524-4D08DA140F97}" dt="2026-03-15T22:32:15.712" v="867" actId="26606"/>
          <ac:spMkLst>
            <pc:docMk/>
            <pc:sldMk cId="0" sldId="264"/>
            <ac:spMk id="16" creationId="{53E5B1A8-3AC9-4BD1-9BBC-78CA94F2D1BA}"/>
          </ac:spMkLst>
        </pc:spChg>
        <pc:spChg chg="add del">
          <ac:chgData name="Souhib Alhassan (2438046)" userId="51412397-6754-40fc-90f6-17f126869132" providerId="ADAL" clId="{8BBD8B43-8F6A-5245-8524-4D08DA140F97}" dt="2026-03-15T22:31:34.477" v="858" actId="26606"/>
          <ac:spMkLst>
            <pc:docMk/>
            <pc:sldMk cId="0" sldId="264"/>
            <ac:spMk id="17" creationId="{43F8A58B-5155-44CE-A5FF-7647B47D0A7A}"/>
          </ac:spMkLst>
        </pc:spChg>
        <pc:spChg chg="add del">
          <ac:chgData name="Souhib Alhassan (2438046)" userId="51412397-6754-40fc-90f6-17f126869132" providerId="ADAL" clId="{8BBD8B43-8F6A-5245-8524-4D08DA140F97}" dt="2026-03-15T22:31:34.477" v="858" actId="26606"/>
          <ac:spMkLst>
            <pc:docMk/>
            <pc:sldMk cId="0" sldId="264"/>
            <ac:spMk id="18" creationId="{BACC6370-2D7E-4714-9D71-7542949D7D5D}"/>
          </ac:spMkLst>
        </pc:spChg>
        <pc:spChg chg="add del">
          <ac:chgData name="Souhib Alhassan (2438046)" userId="51412397-6754-40fc-90f6-17f126869132" providerId="ADAL" clId="{8BBD8B43-8F6A-5245-8524-4D08DA140F97}" dt="2026-03-15T22:31:34.477" v="858" actId="26606"/>
          <ac:spMkLst>
            <pc:docMk/>
            <pc:sldMk cId="0" sldId="264"/>
            <ac:spMk id="19" creationId="{443F2ACA-E6D6-4028-82DD-F03C262D5DE6}"/>
          </ac:spMkLst>
        </pc:spChg>
        <pc:spChg chg="add del">
          <ac:chgData name="Souhib Alhassan (2438046)" userId="51412397-6754-40fc-90f6-17f126869132" providerId="ADAL" clId="{8BBD8B43-8F6A-5245-8524-4D08DA140F97}" dt="2026-03-15T22:31:34.477" v="858" actId="26606"/>
          <ac:spMkLst>
            <pc:docMk/>
            <pc:sldMk cId="0" sldId="264"/>
            <ac:spMk id="20" creationId="{256B2C21-A230-48C0-8DF1-C46611373C44}"/>
          </ac:spMkLst>
        </pc:spChg>
        <pc:spChg chg="add del">
          <ac:chgData name="Souhib Alhassan (2438046)" userId="51412397-6754-40fc-90f6-17f126869132" providerId="ADAL" clId="{8BBD8B43-8F6A-5245-8524-4D08DA140F97}" dt="2026-03-15T22:31:34.477" v="858" actId="26606"/>
          <ac:spMkLst>
            <pc:docMk/>
            <pc:sldMk cId="0" sldId="264"/>
            <ac:spMk id="21" creationId="{3847E18C-932D-4C95-AABA-FEC7C9499AD7}"/>
          </ac:spMkLst>
        </pc:spChg>
        <pc:spChg chg="add del">
          <ac:chgData name="Souhib Alhassan (2438046)" userId="51412397-6754-40fc-90f6-17f126869132" providerId="ADAL" clId="{8BBD8B43-8F6A-5245-8524-4D08DA140F97}" dt="2026-03-15T22:31:34.477" v="858" actId="26606"/>
          <ac:spMkLst>
            <pc:docMk/>
            <pc:sldMk cId="0" sldId="264"/>
            <ac:spMk id="22" creationId="{3150CB11-0C61-439E-910F-5787759E72A0}"/>
          </ac:spMkLst>
        </pc:spChg>
        <pc:spChg chg="add del">
          <ac:chgData name="Souhib Alhassan (2438046)" userId="51412397-6754-40fc-90f6-17f126869132" providerId="ADAL" clId="{8BBD8B43-8F6A-5245-8524-4D08DA140F97}" dt="2026-03-15T22:32:15.712" v="867" actId="26606"/>
          <ac:spMkLst>
            <pc:docMk/>
            <pc:sldMk cId="0" sldId="264"/>
            <ac:spMk id="29" creationId="{00000000-0000-0000-0000-000000000000}"/>
          </ac:spMkLst>
        </pc:spChg>
        <pc:spChg chg="add del">
          <ac:chgData name="Souhib Alhassan (2438046)" userId="51412397-6754-40fc-90f6-17f126869132" providerId="ADAL" clId="{8BBD8B43-8F6A-5245-8524-4D08DA140F97}" dt="2026-03-15T22:32:15.689" v="866" actId="26606"/>
          <ac:spMkLst>
            <pc:docMk/>
            <pc:sldMk cId="0" sldId="264"/>
            <ac:spMk id="35" creationId="{BACC6370-2D7E-4714-9D71-7542949D7D5D}"/>
          </ac:spMkLst>
        </pc:spChg>
        <pc:spChg chg="add del">
          <ac:chgData name="Souhib Alhassan (2438046)" userId="51412397-6754-40fc-90f6-17f126869132" providerId="ADAL" clId="{8BBD8B43-8F6A-5245-8524-4D08DA140F97}" dt="2026-03-15T22:32:15.689" v="866" actId="26606"/>
          <ac:spMkLst>
            <pc:docMk/>
            <pc:sldMk cId="0" sldId="264"/>
            <ac:spMk id="37" creationId="{F68B3F68-107C-434F-AA38-110D5EA91B85}"/>
          </ac:spMkLst>
        </pc:spChg>
        <pc:spChg chg="add del">
          <ac:chgData name="Souhib Alhassan (2438046)" userId="51412397-6754-40fc-90f6-17f126869132" providerId="ADAL" clId="{8BBD8B43-8F6A-5245-8524-4D08DA140F97}" dt="2026-03-15T22:32:15.689" v="866" actId="26606"/>
          <ac:spMkLst>
            <pc:docMk/>
            <pc:sldMk cId="0" sldId="264"/>
            <ac:spMk id="41" creationId="{063BBA22-50EA-4C4D-BE05-F1CE4E63AA56}"/>
          </ac:spMkLst>
        </pc:spChg>
        <pc:spChg chg="add">
          <ac:chgData name="Souhib Alhassan (2438046)" userId="51412397-6754-40fc-90f6-17f126869132" providerId="ADAL" clId="{8BBD8B43-8F6A-5245-8524-4D08DA140F97}" dt="2026-03-15T22:32:15.712" v="867" actId="26606"/>
          <ac:spMkLst>
            <pc:docMk/>
            <pc:sldMk cId="0" sldId="264"/>
            <ac:spMk id="43" creationId="{BACC6370-2D7E-4714-9D71-7542949D7D5D}"/>
          </ac:spMkLst>
        </pc:spChg>
        <pc:spChg chg="add">
          <ac:chgData name="Souhib Alhassan (2438046)" userId="51412397-6754-40fc-90f6-17f126869132" providerId="ADAL" clId="{8BBD8B43-8F6A-5245-8524-4D08DA140F97}" dt="2026-03-15T22:32:15.712" v="867" actId="26606"/>
          <ac:spMkLst>
            <pc:docMk/>
            <pc:sldMk cId="0" sldId="264"/>
            <ac:spMk id="44" creationId="{F68B3F68-107C-434F-AA38-110D5EA91B85}"/>
          </ac:spMkLst>
        </pc:spChg>
        <pc:spChg chg="add">
          <ac:chgData name="Souhib Alhassan (2438046)" userId="51412397-6754-40fc-90f6-17f126869132" providerId="ADAL" clId="{8BBD8B43-8F6A-5245-8524-4D08DA140F97}" dt="2026-03-15T22:32:15.712" v="867" actId="26606"/>
          <ac:spMkLst>
            <pc:docMk/>
            <pc:sldMk cId="0" sldId="264"/>
            <ac:spMk id="45" creationId="{AAD0DBB9-1A4B-4391-81D4-CB19F9AB918A}"/>
          </ac:spMkLst>
        </pc:spChg>
        <pc:spChg chg="add">
          <ac:chgData name="Souhib Alhassan (2438046)" userId="51412397-6754-40fc-90f6-17f126869132" providerId="ADAL" clId="{8BBD8B43-8F6A-5245-8524-4D08DA140F97}" dt="2026-03-15T22:32:15.712" v="867" actId="26606"/>
          <ac:spMkLst>
            <pc:docMk/>
            <pc:sldMk cId="0" sldId="264"/>
            <ac:spMk id="46" creationId="{063BBA22-50EA-4C4D-BE05-F1CE4E63AA56}"/>
          </ac:spMkLst>
        </pc:spChg>
        <pc:graphicFrameChg chg="add del">
          <ac:chgData name="Souhib Alhassan (2438046)" userId="51412397-6754-40fc-90f6-17f126869132" providerId="ADAL" clId="{8BBD8B43-8F6A-5245-8524-4D08DA140F97}" dt="2026-03-15T22:31:24.068" v="856" actId="26606"/>
          <ac:graphicFrameMkLst>
            <pc:docMk/>
            <pc:sldMk cId="0" sldId="264"/>
            <ac:graphicFrameMk id="5" creationId="{6AC3543C-2E81-9924-69C3-B0BB4DD46C31}"/>
          </ac:graphicFrameMkLst>
        </pc:graphicFrameChg>
        <pc:graphicFrameChg chg="add del">
          <ac:chgData name="Souhib Alhassan (2438046)" userId="51412397-6754-40fc-90f6-17f126869132" providerId="ADAL" clId="{8BBD8B43-8F6A-5245-8524-4D08DA140F97}" dt="2026-03-15T22:31:34.477" v="858" actId="26606"/>
          <ac:graphicFrameMkLst>
            <pc:docMk/>
            <pc:sldMk cId="0" sldId="264"/>
            <ac:graphicFrameMk id="23" creationId="{C78831DF-3BD6-3B58-3C1C-56E8880DE6D9}"/>
          </ac:graphicFrameMkLst>
        </pc:graphicFrameChg>
        <pc:graphicFrameChg chg="add del">
          <ac:chgData name="Souhib Alhassan (2438046)" userId="51412397-6754-40fc-90f6-17f126869132" providerId="ADAL" clId="{8BBD8B43-8F6A-5245-8524-4D08DA140F97}" dt="2026-03-15T22:31:37.745" v="860" actId="26606"/>
          <ac:graphicFrameMkLst>
            <pc:docMk/>
            <pc:sldMk cId="0" sldId="264"/>
            <ac:graphicFrameMk id="25" creationId="{B0BC91AF-C523-F21F-6D42-D17CFD0D0F9E}"/>
          </ac:graphicFrameMkLst>
        </pc:graphicFrameChg>
        <pc:graphicFrameChg chg="add del">
          <ac:chgData name="Souhib Alhassan (2438046)" userId="51412397-6754-40fc-90f6-17f126869132" providerId="ADAL" clId="{8BBD8B43-8F6A-5245-8524-4D08DA140F97}" dt="2026-03-15T22:31:41.052" v="862" actId="26606"/>
          <ac:graphicFrameMkLst>
            <pc:docMk/>
            <pc:sldMk cId="0" sldId="264"/>
            <ac:graphicFrameMk id="27" creationId="{2525D0B4-164A-99DD-3B21-786FFB126279}"/>
          </ac:graphicFrameMkLst>
        </pc:graphicFrameChg>
      </pc:sldChg>
      <pc:sldChg chg="addSp delSp modSp new mod setBg addAnim delAnim modAnim">
        <pc:chgData name="Souhib Alhassan (2438046)" userId="51412397-6754-40fc-90f6-17f126869132" providerId="ADAL" clId="{8BBD8B43-8F6A-5245-8524-4D08DA140F97}" dt="2026-03-15T22:42:35.697" v="941" actId="1076"/>
        <pc:sldMkLst>
          <pc:docMk/>
          <pc:sldMk cId="3050843794" sldId="265"/>
        </pc:sldMkLst>
        <pc:spChg chg="del mod ord">
          <ac:chgData name="Souhib Alhassan (2438046)" userId="51412397-6754-40fc-90f6-17f126869132" providerId="ADAL" clId="{8BBD8B43-8F6A-5245-8524-4D08DA140F97}" dt="2026-03-15T22:24:18.582" v="778" actId="21"/>
          <ac:spMkLst>
            <pc:docMk/>
            <pc:sldMk cId="3050843794" sldId="265"/>
            <ac:spMk id="2" creationId="{ADEE0850-34DF-233D-1339-C6B882A5D67C}"/>
          </ac:spMkLst>
        </pc:spChg>
        <pc:spChg chg="mod ord">
          <ac:chgData name="Souhib Alhassan (2438046)" userId="51412397-6754-40fc-90f6-17f126869132" providerId="ADAL" clId="{8BBD8B43-8F6A-5245-8524-4D08DA140F97}" dt="2026-03-15T22:42:35.697" v="941" actId="1076"/>
          <ac:spMkLst>
            <pc:docMk/>
            <pc:sldMk cId="3050843794" sldId="265"/>
            <ac:spMk id="3" creationId="{C6F470C3-61E3-05A4-3CBA-AEC5D3558E4E}"/>
          </ac:spMkLst>
        </pc:spChg>
        <pc:spChg chg="add del">
          <ac:chgData name="Souhib Alhassan (2438046)" userId="51412397-6754-40fc-90f6-17f126869132" providerId="ADAL" clId="{8BBD8B43-8F6A-5245-8524-4D08DA140F97}" dt="2026-03-15T22:23:58.103" v="773" actId="26606"/>
          <ac:spMkLst>
            <pc:docMk/>
            <pc:sldMk cId="3050843794" sldId="265"/>
            <ac:spMk id="8" creationId="{0E30439A-8A5B-46EC-8283-9B6B031D40D0}"/>
          </ac:spMkLst>
        </pc:spChg>
        <pc:spChg chg="add del">
          <ac:chgData name="Souhib Alhassan (2438046)" userId="51412397-6754-40fc-90f6-17f126869132" providerId="ADAL" clId="{8BBD8B43-8F6A-5245-8524-4D08DA140F97}" dt="2026-03-15T22:23:58.103" v="773" actId="26606"/>
          <ac:spMkLst>
            <pc:docMk/>
            <pc:sldMk cId="3050843794" sldId="265"/>
            <ac:spMk id="10" creationId="{5CEAD642-85CF-4750-8432-7C80C901F001}"/>
          </ac:spMkLst>
        </pc:spChg>
        <pc:spChg chg="add del">
          <ac:chgData name="Souhib Alhassan (2438046)" userId="51412397-6754-40fc-90f6-17f126869132" providerId="ADAL" clId="{8BBD8B43-8F6A-5245-8524-4D08DA140F97}" dt="2026-03-15T22:23:58.103" v="773" actId="26606"/>
          <ac:spMkLst>
            <pc:docMk/>
            <pc:sldMk cId="3050843794" sldId="265"/>
            <ac:spMk id="12" creationId="{FA33EEAE-15D5-4119-8C1E-89D943F911EF}"/>
          </ac:spMkLst>
        </pc:spChg>
        <pc:spChg chg="add del">
          <ac:chgData name="Souhib Alhassan (2438046)" userId="51412397-6754-40fc-90f6-17f126869132" providerId="ADAL" clId="{8BBD8B43-8F6A-5245-8524-4D08DA140F97}" dt="2026-03-15T22:23:58.103" v="773" actId="26606"/>
          <ac:spMkLst>
            <pc:docMk/>
            <pc:sldMk cId="3050843794" sldId="265"/>
            <ac:spMk id="14" creationId="{730D8B3B-9B80-4025-B934-26DC7D7CD231}"/>
          </ac:spMkLst>
        </pc:spChg>
        <pc:spChg chg="add del">
          <ac:chgData name="Souhib Alhassan (2438046)" userId="51412397-6754-40fc-90f6-17f126869132" providerId="ADAL" clId="{8BBD8B43-8F6A-5245-8524-4D08DA140F97}" dt="2026-03-15T22:23:58.103" v="773" actId="26606"/>
          <ac:spMkLst>
            <pc:docMk/>
            <pc:sldMk cId="3050843794" sldId="265"/>
            <ac:spMk id="16" creationId="{B5A1B09C-1565-46F8-B70F-621C5EB48A09}"/>
          </ac:spMkLst>
        </pc:spChg>
        <pc:spChg chg="add del">
          <ac:chgData name="Souhib Alhassan (2438046)" userId="51412397-6754-40fc-90f6-17f126869132" providerId="ADAL" clId="{8BBD8B43-8F6A-5245-8524-4D08DA140F97}" dt="2026-03-15T22:23:58.103" v="773" actId="26606"/>
          <ac:spMkLst>
            <pc:docMk/>
            <pc:sldMk cId="3050843794" sldId="265"/>
            <ac:spMk id="18" creationId="{8C516CC8-80AC-446C-A56E-9F54B7210402}"/>
          </ac:spMkLst>
        </pc:spChg>
        <pc:spChg chg="add del">
          <ac:chgData name="Souhib Alhassan (2438046)" userId="51412397-6754-40fc-90f6-17f126869132" providerId="ADAL" clId="{8BBD8B43-8F6A-5245-8524-4D08DA140F97}" dt="2026-03-15T22:23:58.103" v="773" actId="26606"/>
          <ac:spMkLst>
            <pc:docMk/>
            <pc:sldMk cId="3050843794" sldId="265"/>
            <ac:spMk id="20" creationId="{53947E58-F088-49F1-A3D1-DEA690192E84}"/>
          </ac:spMkLst>
        </pc:spChg>
        <pc:spChg chg="add del">
          <ac:chgData name="Souhib Alhassan (2438046)" userId="51412397-6754-40fc-90f6-17f126869132" providerId="ADAL" clId="{8BBD8B43-8F6A-5245-8524-4D08DA140F97}" dt="2026-03-15T22:24:40.811" v="782" actId="26606"/>
          <ac:spMkLst>
            <pc:docMk/>
            <pc:sldMk cId="3050843794" sldId="265"/>
            <ac:spMk id="22" creationId="{C7D023E4-8DE1-436E-9847-ED6A4B4B04FD}"/>
          </ac:spMkLst>
        </pc:spChg>
        <pc:spChg chg="add del">
          <ac:chgData name="Souhib Alhassan (2438046)" userId="51412397-6754-40fc-90f6-17f126869132" providerId="ADAL" clId="{8BBD8B43-8F6A-5245-8524-4D08DA140F97}" dt="2026-03-15T22:24:40.795" v="781" actId="26606"/>
          <ac:spMkLst>
            <pc:docMk/>
            <pc:sldMk cId="3050843794" sldId="265"/>
            <ac:spMk id="33" creationId="{8C790BE2-4E4F-4AAF-81A2-4A6F4885EBE6}"/>
          </ac:spMkLst>
        </pc:spChg>
        <pc:spChg chg="add del">
          <ac:chgData name="Souhib Alhassan (2438046)" userId="51412397-6754-40fc-90f6-17f126869132" providerId="ADAL" clId="{8BBD8B43-8F6A-5245-8524-4D08DA140F97}" dt="2026-03-15T22:24:40.795" v="781" actId="26606"/>
          <ac:spMkLst>
            <pc:docMk/>
            <pc:sldMk cId="3050843794" sldId="265"/>
            <ac:spMk id="35" creationId="{D28B54C3-B57B-472A-B96E-1FCB67093DC2}"/>
          </ac:spMkLst>
        </pc:spChg>
        <pc:spChg chg="add del">
          <ac:chgData name="Souhib Alhassan (2438046)" userId="51412397-6754-40fc-90f6-17f126869132" providerId="ADAL" clId="{8BBD8B43-8F6A-5245-8524-4D08DA140F97}" dt="2026-03-15T22:24:40.795" v="781" actId="26606"/>
          <ac:spMkLst>
            <pc:docMk/>
            <pc:sldMk cId="3050843794" sldId="265"/>
            <ac:spMk id="37" creationId="{7DB3C429-F8DA-49B9-AF84-21996FCF78B5}"/>
          </ac:spMkLst>
        </pc:spChg>
        <pc:spChg chg="add del">
          <ac:chgData name="Souhib Alhassan (2438046)" userId="51412397-6754-40fc-90f6-17f126869132" providerId="ADAL" clId="{8BBD8B43-8F6A-5245-8524-4D08DA140F97}" dt="2026-03-15T22:24:40.795" v="781" actId="26606"/>
          <ac:spMkLst>
            <pc:docMk/>
            <pc:sldMk cId="3050843794" sldId="265"/>
            <ac:spMk id="39" creationId="{E12088DD-B1AD-40E0-8B86-1D87A2CCD9BE}"/>
          </ac:spMkLst>
        </pc:spChg>
        <pc:spChg chg="add del">
          <ac:chgData name="Souhib Alhassan (2438046)" userId="51412397-6754-40fc-90f6-17f126869132" providerId="ADAL" clId="{8BBD8B43-8F6A-5245-8524-4D08DA140F97}" dt="2026-03-15T22:24:40.795" v="781" actId="26606"/>
          <ac:spMkLst>
            <pc:docMk/>
            <pc:sldMk cId="3050843794" sldId="265"/>
            <ac:spMk id="41" creationId="{C4C9F2B0-1044-46EB-8AEB-C3BFFDE6C2CC}"/>
          </ac:spMkLst>
        </pc:spChg>
        <pc:spChg chg="add del">
          <ac:chgData name="Souhib Alhassan (2438046)" userId="51412397-6754-40fc-90f6-17f126869132" providerId="ADAL" clId="{8BBD8B43-8F6A-5245-8524-4D08DA140F97}" dt="2026-03-15T22:24:40.795" v="781" actId="26606"/>
          <ac:spMkLst>
            <pc:docMk/>
            <pc:sldMk cId="3050843794" sldId="265"/>
            <ac:spMk id="43" creationId="{0C395952-4E26-45A2-8756-2ADFD6E53C6E}"/>
          </ac:spMkLst>
        </pc:spChg>
        <pc:spChg chg="add del">
          <ac:chgData name="Souhib Alhassan (2438046)" userId="51412397-6754-40fc-90f6-17f126869132" providerId="ADAL" clId="{8BBD8B43-8F6A-5245-8524-4D08DA140F97}" dt="2026-03-15T22:24:40.795" v="781" actId="26606"/>
          <ac:spMkLst>
            <pc:docMk/>
            <pc:sldMk cId="3050843794" sldId="265"/>
            <ac:spMk id="45" creationId="{4734BADF-9461-4621-B112-2D7BABEA7DD0}"/>
          </ac:spMkLst>
        </pc:spChg>
        <pc:spChg chg="add del">
          <ac:chgData name="Souhib Alhassan (2438046)" userId="51412397-6754-40fc-90f6-17f126869132" providerId="ADAL" clId="{8BBD8B43-8F6A-5245-8524-4D08DA140F97}" dt="2026-03-15T22:26:31.033" v="789" actId="26606"/>
          <ac:spMkLst>
            <pc:docMk/>
            <pc:sldMk cId="3050843794" sldId="265"/>
            <ac:spMk id="47" creationId="{DA9C8D46-54D8-4DF1-99A2-E651C7B132F4}"/>
          </ac:spMkLst>
        </pc:spChg>
        <pc:spChg chg="add del">
          <ac:chgData name="Souhib Alhassan (2438046)" userId="51412397-6754-40fc-90f6-17f126869132" providerId="ADAL" clId="{8BBD8B43-8F6A-5245-8524-4D08DA140F97}" dt="2026-03-15T22:26:31.033" v="789" actId="26606"/>
          <ac:spMkLst>
            <pc:docMk/>
            <pc:sldMk cId="3050843794" sldId="265"/>
            <ac:spMk id="48" creationId="{9715DAF0-AE1B-46C9-8A6B-DB2AA05AB91D}"/>
          </ac:spMkLst>
        </pc:spChg>
        <pc:spChg chg="add del">
          <ac:chgData name="Souhib Alhassan (2438046)" userId="51412397-6754-40fc-90f6-17f126869132" providerId="ADAL" clId="{8BBD8B43-8F6A-5245-8524-4D08DA140F97}" dt="2026-03-15T22:26:31.033" v="789" actId="26606"/>
          <ac:spMkLst>
            <pc:docMk/>
            <pc:sldMk cId="3050843794" sldId="265"/>
            <ac:spMk id="49" creationId="{DE12BF4D-F47A-41C1-85FC-652E412D3B47}"/>
          </ac:spMkLst>
        </pc:spChg>
        <pc:spChg chg="add del">
          <ac:chgData name="Souhib Alhassan (2438046)" userId="51412397-6754-40fc-90f6-17f126869132" providerId="ADAL" clId="{8BBD8B43-8F6A-5245-8524-4D08DA140F97}" dt="2026-03-15T22:26:31.033" v="789" actId="26606"/>
          <ac:spMkLst>
            <pc:docMk/>
            <pc:sldMk cId="3050843794" sldId="265"/>
            <ac:spMk id="50" creationId="{AAF055B3-1F95-4ABA-BFE4-A58320A8206E}"/>
          </ac:spMkLst>
        </pc:spChg>
        <pc:spChg chg="add del">
          <ac:chgData name="Souhib Alhassan (2438046)" userId="51412397-6754-40fc-90f6-17f126869132" providerId="ADAL" clId="{8BBD8B43-8F6A-5245-8524-4D08DA140F97}" dt="2026-03-15T22:26:31.033" v="789" actId="26606"/>
          <ac:spMkLst>
            <pc:docMk/>
            <pc:sldMk cId="3050843794" sldId="265"/>
            <ac:spMk id="51" creationId="{65FBF53F-BBBA-4974-AD72-0E8CD294E50F}"/>
          </ac:spMkLst>
        </pc:spChg>
        <pc:spChg chg="add del">
          <ac:chgData name="Souhib Alhassan (2438046)" userId="51412397-6754-40fc-90f6-17f126869132" providerId="ADAL" clId="{8BBD8B43-8F6A-5245-8524-4D08DA140F97}" dt="2026-03-15T22:26:31.033" v="789" actId="26606"/>
          <ac:spMkLst>
            <pc:docMk/>
            <pc:sldMk cId="3050843794" sldId="265"/>
            <ac:spMk id="52" creationId="{5A2875D7-3769-4291-959E-9FAD764A760C}"/>
          </ac:spMkLst>
        </pc:spChg>
        <pc:spChg chg="del">
          <ac:chgData name="Souhib Alhassan (2438046)" userId="51412397-6754-40fc-90f6-17f126869132" providerId="ADAL" clId="{8BBD8B43-8F6A-5245-8524-4D08DA140F97}" dt="2026-03-15T22:27:28.613" v="801" actId="26606"/>
          <ac:spMkLst>
            <pc:docMk/>
            <pc:sldMk cId="3050843794" sldId="265"/>
            <ac:spMk id="57" creationId="{9203DE33-2CD4-4CA8-9AF3-37C3B65133B0}"/>
          </ac:spMkLst>
        </pc:spChg>
        <pc:spChg chg="add del">
          <ac:chgData name="Souhib Alhassan (2438046)" userId="51412397-6754-40fc-90f6-17f126869132" providerId="ADAL" clId="{8BBD8B43-8F6A-5245-8524-4D08DA140F97}" dt="2026-03-15T22:27:28.613" v="801" actId="26606"/>
          <ac:spMkLst>
            <pc:docMk/>
            <pc:sldMk cId="3050843794" sldId="265"/>
            <ac:spMk id="59" creationId="{0AF57B88-1D4C-41FA-A761-EC1DD10C35CB}"/>
          </ac:spMkLst>
        </pc:spChg>
        <pc:spChg chg="add del">
          <ac:chgData name="Souhib Alhassan (2438046)" userId="51412397-6754-40fc-90f6-17f126869132" providerId="ADAL" clId="{8BBD8B43-8F6A-5245-8524-4D08DA140F97}" dt="2026-03-15T22:27:28.613" v="801" actId="26606"/>
          <ac:spMkLst>
            <pc:docMk/>
            <pc:sldMk cId="3050843794" sldId="265"/>
            <ac:spMk id="61" creationId="{D2548F45-5164-4ABB-8212-7F293FDED8D4}"/>
          </ac:spMkLst>
        </pc:spChg>
        <pc:spChg chg="add del">
          <ac:chgData name="Souhib Alhassan (2438046)" userId="51412397-6754-40fc-90f6-17f126869132" providerId="ADAL" clId="{8BBD8B43-8F6A-5245-8524-4D08DA140F97}" dt="2026-03-15T22:27:28.613" v="801" actId="26606"/>
          <ac:spMkLst>
            <pc:docMk/>
            <pc:sldMk cId="3050843794" sldId="265"/>
            <ac:spMk id="63" creationId="{5E81CCFB-7BEF-4186-86FB-D09450B4D02D}"/>
          </ac:spMkLst>
        </pc:spChg>
        <pc:spChg chg="add">
          <ac:chgData name="Souhib Alhassan (2438046)" userId="51412397-6754-40fc-90f6-17f126869132" providerId="ADAL" clId="{8BBD8B43-8F6A-5245-8524-4D08DA140F97}" dt="2026-03-15T22:27:28.613" v="801" actId="26606"/>
          <ac:spMkLst>
            <pc:docMk/>
            <pc:sldMk cId="3050843794" sldId="265"/>
            <ac:spMk id="68" creationId="{4D60F200-5EB0-B223-2439-C96C67F0FEE1}"/>
          </ac:spMkLst>
        </pc:spChg>
        <pc:spChg chg="add">
          <ac:chgData name="Souhib Alhassan (2438046)" userId="51412397-6754-40fc-90f6-17f126869132" providerId="ADAL" clId="{8BBD8B43-8F6A-5245-8524-4D08DA140F97}" dt="2026-03-15T22:27:28.613" v="801" actId="26606"/>
          <ac:spMkLst>
            <pc:docMk/>
            <pc:sldMk cId="3050843794" sldId="265"/>
            <ac:spMk id="70" creationId="{F92CB243-67C5-E304-31A0-4D7D607BAFBA}"/>
          </ac:spMkLst>
        </pc:spChg>
        <pc:spChg chg="add">
          <ac:chgData name="Souhib Alhassan (2438046)" userId="51412397-6754-40fc-90f6-17f126869132" providerId="ADAL" clId="{8BBD8B43-8F6A-5245-8524-4D08DA140F97}" dt="2026-03-15T22:27:28.613" v="801" actId="26606"/>
          <ac:spMkLst>
            <pc:docMk/>
            <pc:sldMk cId="3050843794" sldId="265"/>
            <ac:spMk id="72" creationId="{11A95761-C93E-94BF-087D-D2A823789EAB}"/>
          </ac:spMkLst>
        </pc:spChg>
        <pc:spChg chg="add">
          <ac:chgData name="Souhib Alhassan (2438046)" userId="51412397-6754-40fc-90f6-17f126869132" providerId="ADAL" clId="{8BBD8B43-8F6A-5245-8524-4D08DA140F97}" dt="2026-03-15T22:27:28.613" v="801" actId="26606"/>
          <ac:spMkLst>
            <pc:docMk/>
            <pc:sldMk cId="3050843794" sldId="265"/>
            <ac:spMk id="74" creationId="{6E63D1A5-FD49-4756-F62E-786C34E631EF}"/>
          </ac:spMkLst>
        </pc:spChg>
        <pc:grpChg chg="add del">
          <ac:chgData name="Souhib Alhassan (2438046)" userId="51412397-6754-40fc-90f6-17f126869132" providerId="ADAL" clId="{8BBD8B43-8F6A-5245-8524-4D08DA140F97}" dt="2026-03-15T22:24:40.811" v="782" actId="26606"/>
          <ac:grpSpMkLst>
            <pc:docMk/>
            <pc:sldMk cId="3050843794" sldId="265"/>
            <ac:grpSpMk id="23" creationId="{1FEC590B-3306-47E9-BD67-97F3F76169A4}"/>
          </ac:grpSpMkLst>
        </pc:grpChg>
        <pc:grpChg chg="add del">
          <ac:chgData name="Souhib Alhassan (2438046)" userId="51412397-6754-40fc-90f6-17f126869132" providerId="ADAL" clId="{8BBD8B43-8F6A-5245-8524-4D08DA140F97}" dt="2026-03-15T22:24:40.811" v="782" actId="26606"/>
          <ac:grpSpMkLst>
            <pc:docMk/>
            <pc:sldMk cId="3050843794" sldId="265"/>
            <ac:grpSpMk id="25" creationId="{A47AAF5E-1692-48C9-98FB-6432BF0BC4F7}"/>
          </ac:grpSpMkLst>
        </pc:grpChg>
        <pc:picChg chg="add mod">
          <ac:chgData name="Souhib Alhassan (2438046)" userId="51412397-6754-40fc-90f6-17f126869132" providerId="ADAL" clId="{8BBD8B43-8F6A-5245-8524-4D08DA140F97}" dt="2026-03-15T22:42:04.646" v="936" actId="14100"/>
          <ac:picMkLst>
            <pc:docMk/>
            <pc:sldMk cId="3050843794" sldId="265"/>
            <ac:picMk id="5" creationId="{2B5564B6-7ED5-49DD-4C00-C12B129D7712}"/>
          </ac:picMkLst>
        </pc:picChg>
      </pc:sldChg>
      <pc:sldChg chg="addSp delSp modSp new mod">
        <pc:chgData name="Souhib Alhassan (2438046)" userId="51412397-6754-40fc-90f6-17f126869132" providerId="ADAL" clId="{8BBD8B43-8F6A-5245-8524-4D08DA140F97}" dt="2026-03-15T22:39:00.332" v="924" actId="255"/>
        <pc:sldMkLst>
          <pc:docMk/>
          <pc:sldMk cId="3350246457" sldId="266"/>
        </pc:sldMkLst>
        <pc:spChg chg="mod">
          <ac:chgData name="Souhib Alhassan (2438046)" userId="51412397-6754-40fc-90f6-17f126869132" providerId="ADAL" clId="{8BBD8B43-8F6A-5245-8524-4D08DA140F97}" dt="2026-03-15T22:21:33.858" v="753" actId="1076"/>
          <ac:spMkLst>
            <pc:docMk/>
            <pc:sldMk cId="3350246457" sldId="266"/>
            <ac:spMk id="2" creationId="{9E0D5607-BDCD-08D6-E2BD-AABB340BC110}"/>
          </ac:spMkLst>
        </pc:spChg>
        <pc:spChg chg="add mod">
          <ac:chgData name="Souhib Alhassan (2438046)" userId="51412397-6754-40fc-90f6-17f126869132" providerId="ADAL" clId="{8BBD8B43-8F6A-5245-8524-4D08DA140F97}" dt="2026-03-15T22:39:00.332" v="924" actId="255"/>
          <ac:spMkLst>
            <pc:docMk/>
            <pc:sldMk cId="3350246457" sldId="266"/>
            <ac:spMk id="3" creationId="{BC83072C-EF8C-F9F5-97DF-94198941DEEA}"/>
          </ac:spMkLst>
        </pc:spChg>
        <pc:spChg chg="add mod">
          <ac:chgData name="Souhib Alhassan (2438046)" userId="51412397-6754-40fc-90f6-17f126869132" providerId="ADAL" clId="{8BBD8B43-8F6A-5245-8524-4D08DA140F97}" dt="2026-03-15T22:22:44.077" v="768" actId="20577"/>
          <ac:spMkLst>
            <pc:docMk/>
            <pc:sldMk cId="3350246457" sldId="266"/>
            <ac:spMk id="4" creationId="{414E2C4E-8BB9-648B-B2F9-FAACB4398E6E}"/>
          </ac:spMkLst>
        </pc:spChg>
        <pc:spChg chg="add">
          <ac:chgData name="Souhib Alhassan (2438046)" userId="51412397-6754-40fc-90f6-17f126869132" providerId="ADAL" clId="{8BBD8B43-8F6A-5245-8524-4D08DA140F97}" dt="2026-03-14T14:46:51.343" v="218"/>
          <ac:spMkLst>
            <pc:docMk/>
            <pc:sldMk cId="3350246457" sldId="266"/>
            <ac:spMk id="5" creationId="{523ECACD-34EC-894D-C90A-252D9A6AE21D}"/>
          </ac:spMkLst>
        </pc:spChg>
        <pc:spChg chg="add">
          <ac:chgData name="Souhib Alhassan (2438046)" userId="51412397-6754-40fc-90f6-17f126869132" providerId="ADAL" clId="{8BBD8B43-8F6A-5245-8524-4D08DA140F97}" dt="2026-03-14T14:47:09.476" v="219"/>
          <ac:spMkLst>
            <pc:docMk/>
            <pc:sldMk cId="3350246457" sldId="266"/>
            <ac:spMk id="6" creationId="{5A682AB9-B8C1-710E-5AA4-B9186BE336F6}"/>
          </ac:spMkLst>
        </pc:spChg>
        <pc:spChg chg="add">
          <ac:chgData name="Souhib Alhassan (2438046)" userId="51412397-6754-40fc-90f6-17f126869132" providerId="ADAL" clId="{8BBD8B43-8F6A-5245-8524-4D08DA140F97}" dt="2026-03-14T14:47:41.741" v="222"/>
          <ac:spMkLst>
            <pc:docMk/>
            <pc:sldMk cId="3350246457" sldId="266"/>
            <ac:spMk id="7" creationId="{7B08BA0D-6F43-3C33-E568-66629BD66582}"/>
          </ac:spMkLst>
        </pc:spChg>
        <pc:spChg chg="add mod">
          <ac:chgData name="Souhib Alhassan (2438046)" userId="51412397-6754-40fc-90f6-17f126869132" providerId="ADAL" clId="{8BBD8B43-8F6A-5245-8524-4D08DA140F97}" dt="2026-03-15T22:37:20.471" v="905" actId="255"/>
          <ac:spMkLst>
            <pc:docMk/>
            <pc:sldMk cId="3350246457" sldId="266"/>
            <ac:spMk id="8" creationId="{3949C460-A08A-6F7D-06B3-714A43918201}"/>
          </ac:spMkLst>
        </pc:spChg>
        <pc:spChg chg="add mod">
          <ac:chgData name="Souhib Alhassan (2438046)" userId="51412397-6754-40fc-90f6-17f126869132" providerId="ADAL" clId="{8BBD8B43-8F6A-5245-8524-4D08DA140F97}" dt="2026-03-15T22:37:26.659" v="906" actId="255"/>
          <ac:spMkLst>
            <pc:docMk/>
            <pc:sldMk cId="3350246457" sldId="266"/>
            <ac:spMk id="9" creationId="{2E35B469-E1CC-7736-0546-AB73D12EC9E2}"/>
          </ac:spMkLst>
        </pc:spChg>
      </pc:sldChg>
      <pc:sldChg chg="addSp delSp modSp new mod">
        <pc:chgData name="Souhib Alhassan (2438046)" userId="51412397-6754-40fc-90f6-17f126869132" providerId="ADAL" clId="{8BBD8B43-8F6A-5245-8524-4D08DA140F97}" dt="2026-03-15T22:23:29.661" v="770" actId="20577"/>
        <pc:sldMkLst>
          <pc:docMk/>
          <pc:sldMk cId="2059998360" sldId="267"/>
        </pc:sldMkLst>
        <pc:spChg chg="del mod">
          <ac:chgData name="Souhib Alhassan (2438046)" userId="51412397-6754-40fc-90f6-17f126869132" providerId="ADAL" clId="{8BBD8B43-8F6A-5245-8524-4D08DA140F97}" dt="2026-03-15T15:55:37.420" v="401"/>
          <ac:spMkLst>
            <pc:docMk/>
            <pc:sldMk cId="2059998360" sldId="267"/>
            <ac:spMk id="2" creationId="{2352DEA0-0AF9-CFF8-8936-CDF4B8C5D375}"/>
          </ac:spMkLst>
        </pc:spChg>
        <pc:spChg chg="add del mod">
          <ac:chgData name="Souhib Alhassan (2438046)" userId="51412397-6754-40fc-90f6-17f126869132" providerId="ADAL" clId="{8BBD8B43-8F6A-5245-8524-4D08DA140F97}" dt="2026-03-15T22:21:02.711" v="748" actId="21"/>
          <ac:spMkLst>
            <pc:docMk/>
            <pc:sldMk cId="2059998360" sldId="267"/>
            <ac:spMk id="2" creationId="{FB063AF2-9D05-0C40-23E6-C047A8FCF1FC}"/>
          </ac:spMkLst>
        </pc:spChg>
        <pc:spChg chg="add mod">
          <ac:chgData name="Souhib Alhassan (2438046)" userId="51412397-6754-40fc-90f6-17f126869132" providerId="ADAL" clId="{8BBD8B43-8F6A-5245-8524-4D08DA140F97}" dt="2026-03-15T22:19:49.929" v="738" actId="14100"/>
          <ac:spMkLst>
            <pc:docMk/>
            <pc:sldMk cId="2059998360" sldId="267"/>
            <ac:spMk id="3" creationId="{1BF1F154-99A2-540A-8BA8-7DC674BF8F40}"/>
          </ac:spMkLst>
        </pc:spChg>
        <pc:spChg chg="del mod">
          <ac:chgData name="Souhib Alhassan (2438046)" userId="51412397-6754-40fc-90f6-17f126869132" providerId="ADAL" clId="{8BBD8B43-8F6A-5245-8524-4D08DA140F97}" dt="2026-03-14T16:03:51.361" v="299"/>
          <ac:spMkLst>
            <pc:docMk/>
            <pc:sldMk cId="2059998360" sldId="267"/>
            <ac:spMk id="3" creationId="{6CF98D26-C8E2-32C3-BD99-19CF0C01335E}"/>
          </ac:spMkLst>
        </pc:spChg>
        <pc:spChg chg="add mod">
          <ac:chgData name="Souhib Alhassan (2438046)" userId="51412397-6754-40fc-90f6-17f126869132" providerId="ADAL" clId="{8BBD8B43-8F6A-5245-8524-4D08DA140F97}" dt="2026-03-15T22:23:29.661" v="770" actId="20577"/>
          <ac:spMkLst>
            <pc:docMk/>
            <pc:sldMk cId="2059998360" sldId="267"/>
            <ac:spMk id="4" creationId="{2D6687F8-0D89-961A-5828-6BA4BCE226DE}"/>
          </ac:spMkLst>
        </pc:spChg>
      </pc:sldChg>
      <pc:sldChg chg="addSp delSp modSp new mod setBg">
        <pc:chgData name="Souhib Alhassan (2438046)" userId="51412397-6754-40fc-90f6-17f126869132" providerId="ADAL" clId="{8BBD8B43-8F6A-5245-8524-4D08DA140F97}" dt="2026-03-15T22:43:48.538" v="942" actId="255"/>
        <pc:sldMkLst>
          <pc:docMk/>
          <pc:sldMk cId="3464602066" sldId="268"/>
        </pc:sldMkLst>
        <pc:spChg chg="mod">
          <ac:chgData name="Souhib Alhassan (2438046)" userId="51412397-6754-40fc-90f6-17f126869132" providerId="ADAL" clId="{8BBD8B43-8F6A-5245-8524-4D08DA140F97}" dt="2026-03-15T22:29:47.237" v="844" actId="26606"/>
          <ac:spMkLst>
            <pc:docMk/>
            <pc:sldMk cId="3464602066" sldId="268"/>
            <ac:spMk id="2" creationId="{8F8E003B-3AD1-D783-7E4B-F86BEE8E948A}"/>
          </ac:spMkLst>
        </pc:spChg>
        <pc:spChg chg="mod">
          <ac:chgData name="Souhib Alhassan (2438046)" userId="51412397-6754-40fc-90f6-17f126869132" providerId="ADAL" clId="{8BBD8B43-8F6A-5245-8524-4D08DA140F97}" dt="2026-03-15T22:43:48.538" v="942" actId="255"/>
          <ac:spMkLst>
            <pc:docMk/>
            <pc:sldMk cId="3464602066" sldId="268"/>
            <ac:spMk id="3" creationId="{EA2C8507-758B-5D37-83B2-7E341CDE15E8}"/>
          </ac:spMkLst>
        </pc:spChg>
        <pc:spChg chg="add del">
          <ac:chgData name="Souhib Alhassan (2438046)" userId="51412397-6754-40fc-90f6-17f126869132" providerId="ADAL" clId="{8BBD8B43-8F6A-5245-8524-4D08DA140F97}" dt="2026-03-15T21:44:20.826" v="519" actId="26606"/>
          <ac:spMkLst>
            <pc:docMk/>
            <pc:sldMk cId="3464602066" sldId="268"/>
            <ac:spMk id="10" creationId="{9F7D5CDA-D291-4307-BF55-1381FED29634}"/>
          </ac:spMkLst>
        </pc:spChg>
        <pc:spChg chg="add del">
          <ac:chgData name="Souhib Alhassan (2438046)" userId="51412397-6754-40fc-90f6-17f126869132" providerId="ADAL" clId="{8BBD8B43-8F6A-5245-8524-4D08DA140F97}" dt="2026-03-15T22:28:04.300" v="805" actId="26606"/>
          <ac:spMkLst>
            <pc:docMk/>
            <pc:sldMk cId="3464602066" sldId="268"/>
            <ac:spMk id="15" creationId="{D1D34770-47A8-402C-AF23-2B653F2D88C1}"/>
          </ac:spMkLst>
        </pc:spChg>
        <pc:spChg chg="add del">
          <ac:chgData name="Souhib Alhassan (2438046)" userId="51412397-6754-40fc-90f6-17f126869132" providerId="ADAL" clId="{8BBD8B43-8F6A-5245-8524-4D08DA140F97}" dt="2026-03-15T22:29:25.555" v="840" actId="26606"/>
          <ac:spMkLst>
            <pc:docMk/>
            <pc:sldMk cId="3464602066" sldId="268"/>
            <ac:spMk id="20" creationId="{D009D6D5-DAC2-4A8B-A17A-E206B9012D09}"/>
          </ac:spMkLst>
        </pc:spChg>
        <pc:spChg chg="add del">
          <ac:chgData name="Souhib Alhassan (2438046)" userId="51412397-6754-40fc-90f6-17f126869132" providerId="ADAL" clId="{8BBD8B43-8F6A-5245-8524-4D08DA140F97}" dt="2026-03-15T22:29:47.237" v="844" actId="26606"/>
          <ac:spMkLst>
            <pc:docMk/>
            <pc:sldMk cId="3464602066" sldId="268"/>
            <ac:spMk id="25" creationId="{12609869-9E80-471B-A487-A53288E0E791}"/>
          </ac:spMkLst>
        </pc:spChg>
        <pc:spChg chg="add del">
          <ac:chgData name="Souhib Alhassan (2438046)" userId="51412397-6754-40fc-90f6-17f126869132" providerId="ADAL" clId="{8BBD8B43-8F6A-5245-8524-4D08DA140F97}" dt="2026-03-15T22:29:47.237" v="844" actId="26606"/>
          <ac:spMkLst>
            <pc:docMk/>
            <pc:sldMk cId="3464602066" sldId="268"/>
            <ac:spMk id="27" creationId="{7004738A-9D34-43E8-97D2-CA0EED4F8BE0}"/>
          </ac:spMkLst>
        </pc:spChg>
        <pc:spChg chg="add del">
          <ac:chgData name="Souhib Alhassan (2438046)" userId="51412397-6754-40fc-90f6-17f126869132" providerId="ADAL" clId="{8BBD8B43-8F6A-5245-8524-4D08DA140F97}" dt="2026-03-15T22:29:47.237" v="844" actId="26606"/>
          <ac:spMkLst>
            <pc:docMk/>
            <pc:sldMk cId="3464602066" sldId="268"/>
            <ac:spMk id="29" creationId="{B8B8D07F-F13E-443E-BA68-2D26672D76B9}"/>
          </ac:spMkLst>
        </pc:spChg>
        <pc:spChg chg="add del">
          <ac:chgData name="Souhib Alhassan (2438046)" userId="51412397-6754-40fc-90f6-17f126869132" providerId="ADAL" clId="{8BBD8B43-8F6A-5245-8524-4D08DA140F97}" dt="2026-03-15T22:29:47.237" v="844" actId="26606"/>
          <ac:spMkLst>
            <pc:docMk/>
            <pc:sldMk cId="3464602066" sldId="268"/>
            <ac:spMk id="31" creationId="{2813A4FA-24A5-41ED-A534-3807D1B2F344}"/>
          </ac:spMkLst>
        </pc:spChg>
        <pc:spChg chg="add del">
          <ac:chgData name="Souhib Alhassan (2438046)" userId="51412397-6754-40fc-90f6-17f126869132" providerId="ADAL" clId="{8BBD8B43-8F6A-5245-8524-4D08DA140F97}" dt="2026-03-15T22:29:47.237" v="844" actId="26606"/>
          <ac:spMkLst>
            <pc:docMk/>
            <pc:sldMk cId="3464602066" sldId="268"/>
            <ac:spMk id="33" creationId="{C3944F27-CA70-4E84-A51A-E6BF89558979}"/>
          </ac:spMkLst>
        </pc:spChg>
        <pc:spChg chg="add del">
          <ac:chgData name="Souhib Alhassan (2438046)" userId="51412397-6754-40fc-90f6-17f126869132" providerId="ADAL" clId="{8BBD8B43-8F6A-5245-8524-4D08DA140F97}" dt="2026-03-15T22:29:47.227" v="843" actId="26606"/>
          <ac:spMkLst>
            <pc:docMk/>
            <pc:sldMk cId="3464602066" sldId="268"/>
            <ac:spMk id="40" creationId="{CD9FE4EF-C4D8-49A0-B2FF-81D8DB7D8A24}"/>
          </ac:spMkLst>
        </pc:spChg>
        <pc:spChg chg="add del">
          <ac:chgData name="Souhib Alhassan (2438046)" userId="51412397-6754-40fc-90f6-17f126869132" providerId="ADAL" clId="{8BBD8B43-8F6A-5245-8524-4D08DA140F97}" dt="2026-03-15T22:29:47.227" v="843" actId="26606"/>
          <ac:spMkLst>
            <pc:docMk/>
            <pc:sldMk cId="3464602066" sldId="268"/>
            <ac:spMk id="42" creationId="{4300840D-0A0B-4512-BACA-B439D5B9C57C}"/>
          </ac:spMkLst>
        </pc:spChg>
        <pc:spChg chg="add del">
          <ac:chgData name="Souhib Alhassan (2438046)" userId="51412397-6754-40fc-90f6-17f126869132" providerId="ADAL" clId="{8BBD8B43-8F6A-5245-8524-4D08DA140F97}" dt="2026-03-15T22:29:47.227" v="843" actId="26606"/>
          <ac:spMkLst>
            <pc:docMk/>
            <pc:sldMk cId="3464602066" sldId="268"/>
            <ac:spMk id="44" creationId="{D2B78728-A580-49A7-84F9-6EF6F583ADE0}"/>
          </ac:spMkLst>
        </pc:spChg>
        <pc:spChg chg="add del">
          <ac:chgData name="Souhib Alhassan (2438046)" userId="51412397-6754-40fc-90f6-17f126869132" providerId="ADAL" clId="{8BBD8B43-8F6A-5245-8524-4D08DA140F97}" dt="2026-03-15T22:29:47.227" v="843" actId="26606"/>
          <ac:spMkLst>
            <pc:docMk/>
            <pc:sldMk cId="3464602066" sldId="268"/>
            <ac:spMk id="46" creationId="{38FAA1A1-D861-433F-88FA-1E9D6FD31D11}"/>
          </ac:spMkLst>
        </pc:spChg>
        <pc:spChg chg="add del">
          <ac:chgData name="Souhib Alhassan (2438046)" userId="51412397-6754-40fc-90f6-17f126869132" providerId="ADAL" clId="{8BBD8B43-8F6A-5245-8524-4D08DA140F97}" dt="2026-03-15T22:29:47.227" v="843" actId="26606"/>
          <ac:spMkLst>
            <pc:docMk/>
            <pc:sldMk cId="3464602066" sldId="268"/>
            <ac:spMk id="48" creationId="{8D71EDA1-87BF-4D5D-AB79-F346FD19278A}"/>
          </ac:spMkLst>
        </pc:spChg>
        <pc:spChg chg="add">
          <ac:chgData name="Souhib Alhassan (2438046)" userId="51412397-6754-40fc-90f6-17f126869132" providerId="ADAL" clId="{8BBD8B43-8F6A-5245-8524-4D08DA140F97}" dt="2026-03-15T22:29:47.237" v="844" actId="26606"/>
          <ac:spMkLst>
            <pc:docMk/>
            <pc:sldMk cId="3464602066" sldId="268"/>
            <ac:spMk id="50" creationId="{85B9AB05-2A22-4BDA-B7D0-ECDC7B69FBC8}"/>
          </ac:spMkLst>
        </pc:spChg>
        <pc:spChg chg="add">
          <ac:chgData name="Souhib Alhassan (2438046)" userId="51412397-6754-40fc-90f6-17f126869132" providerId="ADAL" clId="{8BBD8B43-8F6A-5245-8524-4D08DA140F97}" dt="2026-03-15T22:29:47.237" v="844" actId="26606"/>
          <ac:spMkLst>
            <pc:docMk/>
            <pc:sldMk cId="3464602066" sldId="268"/>
            <ac:spMk id="51" creationId="{090D86A3-1B45-4631-A692-BF314C706853}"/>
          </ac:spMkLst>
        </pc:spChg>
        <pc:picChg chg="add mod">
          <ac:chgData name="Souhib Alhassan (2438046)" userId="51412397-6754-40fc-90f6-17f126869132" providerId="ADAL" clId="{8BBD8B43-8F6A-5245-8524-4D08DA140F97}" dt="2026-03-15T22:29:47.237" v="844" actId="26606"/>
          <ac:picMkLst>
            <pc:docMk/>
            <pc:sldMk cId="3464602066" sldId="268"/>
            <ac:picMk id="5" creationId="{EB547331-50D1-A78B-2615-DB28CBAA7A1D}"/>
          </ac:picMkLst>
        </pc:picChg>
      </pc:sldChg>
      <pc:sldChg chg="addSp delSp modSp new mod setBg">
        <pc:chgData name="Souhib Alhassan (2438046)" userId="51412397-6754-40fc-90f6-17f126869132" providerId="ADAL" clId="{8BBD8B43-8F6A-5245-8524-4D08DA140F97}" dt="2026-03-15T22:44:06.329" v="943" actId="1076"/>
        <pc:sldMkLst>
          <pc:docMk/>
          <pc:sldMk cId="2502435229" sldId="269"/>
        </pc:sldMkLst>
        <pc:spChg chg="del">
          <ac:chgData name="Souhib Alhassan (2438046)" userId="51412397-6754-40fc-90f6-17f126869132" providerId="ADAL" clId="{8BBD8B43-8F6A-5245-8524-4D08DA140F97}" dt="2026-03-15T22:16:54.696" v="729" actId="26606"/>
          <ac:spMkLst>
            <pc:docMk/>
            <pc:sldMk cId="2502435229" sldId="269"/>
            <ac:spMk id="2" creationId="{42C375B2-EFA6-1438-548F-AD378E6D7AAE}"/>
          </ac:spMkLst>
        </pc:spChg>
        <pc:spChg chg="del">
          <ac:chgData name="Souhib Alhassan (2438046)" userId="51412397-6754-40fc-90f6-17f126869132" providerId="ADAL" clId="{8BBD8B43-8F6A-5245-8524-4D08DA140F97}" dt="2026-03-15T22:16:34.301" v="726"/>
          <ac:spMkLst>
            <pc:docMk/>
            <pc:sldMk cId="2502435229" sldId="269"/>
            <ac:spMk id="3" creationId="{CFDC4D09-4CF5-D3B8-19BA-5AA508BE5646}"/>
          </ac:spMkLst>
        </pc:spChg>
        <pc:spChg chg="add mod">
          <ac:chgData name="Souhib Alhassan (2438046)" userId="51412397-6754-40fc-90f6-17f126869132" providerId="ADAL" clId="{8BBD8B43-8F6A-5245-8524-4D08DA140F97}" dt="2026-03-15T22:44:06.329" v="943" actId="1076"/>
          <ac:spMkLst>
            <pc:docMk/>
            <pc:sldMk cId="2502435229" sldId="269"/>
            <ac:spMk id="7" creationId="{40150070-5AA3-7060-FAE4-8224DE41188B}"/>
          </ac:spMkLst>
        </pc:spChg>
        <pc:spChg chg="add">
          <ac:chgData name="Souhib Alhassan (2438046)" userId="51412397-6754-40fc-90f6-17f126869132" providerId="ADAL" clId="{8BBD8B43-8F6A-5245-8524-4D08DA140F97}" dt="2026-03-15T22:16:54.696" v="729" actId="26606"/>
          <ac:spMkLst>
            <pc:docMk/>
            <pc:sldMk cId="2502435229" sldId="269"/>
            <ac:spMk id="10" creationId="{AB8C311F-7253-4AED-9701-7FC0708C41C7}"/>
          </ac:spMkLst>
        </pc:spChg>
        <pc:spChg chg="add">
          <ac:chgData name="Souhib Alhassan (2438046)" userId="51412397-6754-40fc-90f6-17f126869132" providerId="ADAL" clId="{8BBD8B43-8F6A-5245-8524-4D08DA140F97}" dt="2026-03-15T22:16:54.696" v="729" actId="26606"/>
          <ac:spMkLst>
            <pc:docMk/>
            <pc:sldMk cId="2502435229" sldId="269"/>
            <ac:spMk id="12" creationId="{E2384209-CB15-4CDF-9D31-C44FD9A3F20D}"/>
          </ac:spMkLst>
        </pc:spChg>
        <pc:spChg chg="add">
          <ac:chgData name="Souhib Alhassan (2438046)" userId="51412397-6754-40fc-90f6-17f126869132" providerId="ADAL" clId="{8BBD8B43-8F6A-5245-8524-4D08DA140F97}" dt="2026-03-15T22:16:54.696" v="729" actId="26606"/>
          <ac:spMkLst>
            <pc:docMk/>
            <pc:sldMk cId="2502435229" sldId="269"/>
            <ac:spMk id="14" creationId="{2633B3B5-CC90-43F0-8714-D31D1F3F0209}"/>
          </ac:spMkLst>
        </pc:spChg>
        <pc:spChg chg="add">
          <ac:chgData name="Souhib Alhassan (2438046)" userId="51412397-6754-40fc-90f6-17f126869132" providerId="ADAL" clId="{8BBD8B43-8F6A-5245-8524-4D08DA140F97}" dt="2026-03-15T22:16:54.696" v="729" actId="26606"/>
          <ac:spMkLst>
            <pc:docMk/>
            <pc:sldMk cId="2502435229" sldId="269"/>
            <ac:spMk id="16" creationId="{A8D57A06-A426-446D-B02C-A2DC6B62E45E}"/>
          </ac:spMkLst>
        </pc:spChg>
        <pc:picChg chg="add mod">
          <ac:chgData name="Souhib Alhassan (2438046)" userId="51412397-6754-40fc-90f6-17f126869132" providerId="ADAL" clId="{8BBD8B43-8F6A-5245-8524-4D08DA140F97}" dt="2026-03-15T22:18:50.955" v="734" actId="1076"/>
          <ac:picMkLst>
            <pc:docMk/>
            <pc:sldMk cId="2502435229" sldId="269"/>
            <ac:picMk id="5" creationId="{0A3FDFCD-88DC-994B-DF7D-6C0171C90C55}"/>
          </ac:picMkLst>
        </pc:picChg>
      </pc:sldChg>
      <pc:sldChg chg="addSp delSp modSp new mod setBg addAnim modAnim">
        <pc:chgData name="Souhib Alhassan (2438046)" userId="51412397-6754-40fc-90f6-17f126869132" providerId="ADAL" clId="{8BBD8B43-8F6A-5245-8524-4D08DA140F97}" dt="2026-03-15T22:45:12.832" v="944" actId="2711"/>
        <pc:sldMkLst>
          <pc:docMk/>
          <pc:sldMk cId="1991802158" sldId="270"/>
        </pc:sldMkLst>
        <pc:spChg chg="mod">
          <ac:chgData name="Souhib Alhassan (2438046)" userId="51412397-6754-40fc-90f6-17f126869132" providerId="ADAL" clId="{8BBD8B43-8F6A-5245-8524-4D08DA140F97}" dt="2026-03-15T22:45:12.832" v="944" actId="2711"/>
          <ac:spMkLst>
            <pc:docMk/>
            <pc:sldMk cId="1991802158" sldId="270"/>
            <ac:spMk id="2" creationId="{BEFF6FAE-B555-3EF3-E33A-1F06F38FFA75}"/>
          </ac:spMkLst>
        </pc:spChg>
        <pc:spChg chg="del mod">
          <ac:chgData name="Souhib Alhassan (2438046)" userId="51412397-6754-40fc-90f6-17f126869132" providerId="ADAL" clId="{8BBD8B43-8F6A-5245-8524-4D08DA140F97}" dt="2026-03-15T22:36:01.881" v="896" actId="26606"/>
          <ac:spMkLst>
            <pc:docMk/>
            <pc:sldMk cId="1991802158" sldId="270"/>
            <ac:spMk id="3" creationId="{F27ACA89-905A-8C60-90F9-1524E41F6CA3}"/>
          </ac:spMkLst>
        </pc:spChg>
        <pc:spChg chg="add">
          <ac:chgData name="Souhib Alhassan (2438046)" userId="51412397-6754-40fc-90f6-17f126869132" providerId="ADAL" clId="{8BBD8B43-8F6A-5245-8524-4D08DA140F97}" dt="2026-03-15T22:35:22.773" v="879" actId="26606"/>
          <ac:spMkLst>
            <pc:docMk/>
            <pc:sldMk cId="1991802158" sldId="270"/>
            <ac:spMk id="8" creationId="{DEE2AD96-B495-4E06-9291-B71706F728CB}"/>
          </ac:spMkLst>
        </pc:spChg>
        <pc:spChg chg="add">
          <ac:chgData name="Souhib Alhassan (2438046)" userId="51412397-6754-40fc-90f6-17f126869132" providerId="ADAL" clId="{8BBD8B43-8F6A-5245-8524-4D08DA140F97}" dt="2026-03-15T22:35:22.773" v="879" actId="26606"/>
          <ac:spMkLst>
            <pc:docMk/>
            <pc:sldMk cId="1991802158" sldId="270"/>
            <ac:spMk id="10" creationId="{53CF6D67-C5A8-4ADD-9E8E-1E38CA1D3166}"/>
          </ac:spMkLst>
        </pc:spChg>
        <pc:spChg chg="add">
          <ac:chgData name="Souhib Alhassan (2438046)" userId="51412397-6754-40fc-90f6-17f126869132" providerId="ADAL" clId="{8BBD8B43-8F6A-5245-8524-4D08DA140F97}" dt="2026-03-15T22:35:22.773" v="879" actId="26606"/>
          <ac:spMkLst>
            <pc:docMk/>
            <pc:sldMk cId="1991802158" sldId="270"/>
            <ac:spMk id="12" creationId="{86909FA0-B515-4681-B7A8-FA281D133B94}"/>
          </ac:spMkLst>
        </pc:spChg>
        <pc:spChg chg="add">
          <ac:chgData name="Souhib Alhassan (2438046)" userId="51412397-6754-40fc-90f6-17f126869132" providerId="ADAL" clId="{8BBD8B43-8F6A-5245-8524-4D08DA140F97}" dt="2026-03-15T22:35:22.773" v="879" actId="26606"/>
          <ac:spMkLst>
            <pc:docMk/>
            <pc:sldMk cId="1991802158" sldId="270"/>
            <ac:spMk id="14" creationId="{21C9FE86-FCC3-4A31-AA1C-C882262B7FE7}"/>
          </ac:spMkLst>
        </pc:spChg>
        <pc:spChg chg="add del">
          <ac:chgData name="Souhib Alhassan (2438046)" userId="51412397-6754-40fc-90f6-17f126869132" providerId="ADAL" clId="{8BBD8B43-8F6A-5245-8524-4D08DA140F97}" dt="2026-03-15T22:35:48.869" v="891" actId="26606"/>
          <ac:spMkLst>
            <pc:docMk/>
            <pc:sldMk cId="1991802158" sldId="270"/>
            <ac:spMk id="16" creationId="{7D96243B-ECED-4B71-8E06-AE9A285EAD20}"/>
          </ac:spMkLst>
        </pc:spChg>
        <pc:spChg chg="add del">
          <ac:chgData name="Souhib Alhassan (2438046)" userId="51412397-6754-40fc-90f6-17f126869132" providerId="ADAL" clId="{8BBD8B43-8F6A-5245-8524-4D08DA140F97}" dt="2026-03-15T22:35:48.869" v="891" actId="26606"/>
          <ac:spMkLst>
            <pc:docMk/>
            <pc:sldMk cId="1991802158" sldId="270"/>
            <ac:spMk id="18" creationId="{A09989E4-EFDC-4A90-A633-E0525FB4139E}"/>
          </ac:spMkLst>
        </pc:spChg>
        <pc:spChg chg="add del">
          <ac:chgData name="Souhib Alhassan (2438046)" userId="51412397-6754-40fc-90f6-17f126869132" providerId="ADAL" clId="{8BBD8B43-8F6A-5245-8524-4D08DA140F97}" dt="2026-03-15T22:36:01.881" v="896" actId="26606"/>
          <ac:spMkLst>
            <pc:docMk/>
            <pc:sldMk cId="1991802158" sldId="270"/>
            <ac:spMk id="23" creationId="{577D6B2E-37A3-429E-A37C-F30ED6487282}"/>
          </ac:spMkLst>
        </pc:spChg>
        <pc:spChg chg="add del">
          <ac:chgData name="Souhib Alhassan (2438046)" userId="51412397-6754-40fc-90f6-17f126869132" providerId="ADAL" clId="{8BBD8B43-8F6A-5245-8524-4D08DA140F97}" dt="2026-03-15T22:36:01.881" v="896" actId="26606"/>
          <ac:spMkLst>
            <pc:docMk/>
            <pc:sldMk cId="1991802158" sldId="270"/>
            <ac:spMk id="25" creationId="{5CEAD642-85CF-4750-8432-7C80C901F001}"/>
          </ac:spMkLst>
        </pc:spChg>
        <pc:spChg chg="add del">
          <ac:chgData name="Souhib Alhassan (2438046)" userId="51412397-6754-40fc-90f6-17f126869132" providerId="ADAL" clId="{8BBD8B43-8F6A-5245-8524-4D08DA140F97}" dt="2026-03-15T22:36:01.881" v="896" actId="26606"/>
          <ac:spMkLst>
            <pc:docMk/>
            <pc:sldMk cId="1991802158" sldId="270"/>
            <ac:spMk id="27" creationId="{FA33EEAE-15D5-4119-8C1E-89D943F911EF}"/>
          </ac:spMkLst>
        </pc:spChg>
        <pc:spChg chg="add del">
          <ac:chgData name="Souhib Alhassan (2438046)" userId="51412397-6754-40fc-90f6-17f126869132" providerId="ADAL" clId="{8BBD8B43-8F6A-5245-8524-4D08DA140F97}" dt="2026-03-15T22:36:01.881" v="896" actId="26606"/>
          <ac:spMkLst>
            <pc:docMk/>
            <pc:sldMk cId="1991802158" sldId="270"/>
            <ac:spMk id="29" creationId="{730D8B3B-9B80-4025-B934-26DC7D7CD231}"/>
          </ac:spMkLst>
        </pc:spChg>
        <pc:spChg chg="add del">
          <ac:chgData name="Souhib Alhassan (2438046)" userId="51412397-6754-40fc-90f6-17f126869132" providerId="ADAL" clId="{8BBD8B43-8F6A-5245-8524-4D08DA140F97}" dt="2026-03-15T22:36:01.881" v="896" actId="26606"/>
          <ac:spMkLst>
            <pc:docMk/>
            <pc:sldMk cId="1991802158" sldId="270"/>
            <ac:spMk id="31" creationId="{1064D5D5-227B-4F66-9AEA-46F570E793BD}"/>
          </ac:spMkLst>
        </pc:spChg>
        <pc:spChg chg="add del">
          <ac:chgData name="Souhib Alhassan (2438046)" userId="51412397-6754-40fc-90f6-17f126869132" providerId="ADAL" clId="{8BBD8B43-8F6A-5245-8524-4D08DA140F97}" dt="2026-03-15T22:36:01.881" v="896" actId="26606"/>
          <ac:spMkLst>
            <pc:docMk/>
            <pc:sldMk cId="1991802158" sldId="270"/>
            <ac:spMk id="33" creationId="{646B67A4-D328-4747-A82B-65E84FA46368}"/>
          </ac:spMkLst>
        </pc:spChg>
        <pc:spChg chg="add del">
          <ac:chgData name="Souhib Alhassan (2438046)" userId="51412397-6754-40fc-90f6-17f126869132" providerId="ADAL" clId="{8BBD8B43-8F6A-5245-8524-4D08DA140F97}" dt="2026-03-15T22:36:01.881" v="896" actId="26606"/>
          <ac:spMkLst>
            <pc:docMk/>
            <pc:sldMk cId="1991802158" sldId="270"/>
            <ac:spMk id="35" creationId="{B5A1B09C-1565-46F8-B70F-621C5EB48A09}"/>
          </ac:spMkLst>
        </pc:spChg>
        <pc:spChg chg="add del">
          <ac:chgData name="Souhib Alhassan (2438046)" userId="51412397-6754-40fc-90f6-17f126869132" providerId="ADAL" clId="{8BBD8B43-8F6A-5245-8524-4D08DA140F97}" dt="2026-03-15T22:36:01.881" v="896" actId="26606"/>
          <ac:spMkLst>
            <pc:docMk/>
            <pc:sldMk cId="1991802158" sldId="270"/>
            <ac:spMk id="37" creationId="{8C516CC8-80AC-446C-A56E-9F54B7210402}"/>
          </ac:spMkLst>
        </pc:spChg>
        <pc:spChg chg="del">
          <ac:chgData name="Souhib Alhassan (2438046)" userId="51412397-6754-40fc-90f6-17f126869132" providerId="ADAL" clId="{8BBD8B43-8F6A-5245-8524-4D08DA140F97}" dt="2026-03-15T22:36:01.862" v="895" actId="26606"/>
          <ac:spMkLst>
            <pc:docMk/>
            <pc:sldMk cId="1991802158" sldId="270"/>
            <ac:spMk id="43" creationId="{0671A8AE-40A1-4631-A6B8-581AFF065482}"/>
          </ac:spMkLst>
        </pc:spChg>
        <pc:spChg chg="del">
          <ac:chgData name="Souhib Alhassan (2438046)" userId="51412397-6754-40fc-90f6-17f126869132" providerId="ADAL" clId="{8BBD8B43-8F6A-5245-8524-4D08DA140F97}" dt="2026-03-15T22:36:35.462" v="901" actId="26606"/>
          <ac:spMkLst>
            <pc:docMk/>
            <pc:sldMk cId="1991802158" sldId="270"/>
            <ac:spMk id="44" creationId="{A3363022-C969-41E9-8EB2-E4C94908C1FA}"/>
          </ac:spMkLst>
        </pc:spChg>
        <pc:spChg chg="add del">
          <ac:chgData name="Souhib Alhassan (2438046)" userId="51412397-6754-40fc-90f6-17f126869132" providerId="ADAL" clId="{8BBD8B43-8F6A-5245-8524-4D08DA140F97}" dt="2026-03-15T22:36:01.862" v="895" actId="26606"/>
          <ac:spMkLst>
            <pc:docMk/>
            <pc:sldMk cId="1991802158" sldId="270"/>
            <ac:spMk id="45" creationId="{AB58EF07-17C2-48CF-ABB0-EEF1F17CB8F0}"/>
          </ac:spMkLst>
        </pc:spChg>
        <pc:spChg chg="del">
          <ac:chgData name="Souhib Alhassan (2438046)" userId="51412397-6754-40fc-90f6-17f126869132" providerId="ADAL" clId="{8BBD8B43-8F6A-5245-8524-4D08DA140F97}" dt="2026-03-15T22:36:35.462" v="901" actId="26606"/>
          <ac:spMkLst>
            <pc:docMk/>
            <pc:sldMk cId="1991802158" sldId="270"/>
            <ac:spMk id="46" creationId="{8D1AD6B3-BE88-4CEB-BA17-790657CC4729}"/>
          </ac:spMkLst>
        </pc:spChg>
        <pc:spChg chg="add">
          <ac:chgData name="Souhib Alhassan (2438046)" userId="51412397-6754-40fc-90f6-17f126869132" providerId="ADAL" clId="{8BBD8B43-8F6A-5245-8524-4D08DA140F97}" dt="2026-03-15T22:36:35.462" v="901" actId="26606"/>
          <ac:spMkLst>
            <pc:docMk/>
            <pc:sldMk cId="1991802158" sldId="270"/>
            <ac:spMk id="57" creationId="{8555C5B3-193A-4749-9AFD-682E53CDDE8F}"/>
          </ac:spMkLst>
        </pc:spChg>
        <pc:spChg chg="add">
          <ac:chgData name="Souhib Alhassan (2438046)" userId="51412397-6754-40fc-90f6-17f126869132" providerId="ADAL" clId="{8BBD8B43-8F6A-5245-8524-4D08DA140F97}" dt="2026-03-15T22:36:35.462" v="901" actId="26606"/>
          <ac:spMkLst>
            <pc:docMk/>
            <pc:sldMk cId="1991802158" sldId="270"/>
            <ac:spMk id="59" creationId="{2EAE06A6-F76A-41C9-827A-C561B004485C}"/>
          </ac:spMkLst>
        </pc:spChg>
        <pc:spChg chg="add">
          <ac:chgData name="Souhib Alhassan (2438046)" userId="51412397-6754-40fc-90f6-17f126869132" providerId="ADAL" clId="{8BBD8B43-8F6A-5245-8524-4D08DA140F97}" dt="2026-03-15T22:36:35.462" v="901" actId="26606"/>
          <ac:spMkLst>
            <pc:docMk/>
            <pc:sldMk cId="1991802158" sldId="270"/>
            <ac:spMk id="61" creationId="{89F9D4E8-0639-444B-949B-9518585061AF}"/>
          </ac:spMkLst>
        </pc:spChg>
        <pc:spChg chg="add">
          <ac:chgData name="Souhib Alhassan (2438046)" userId="51412397-6754-40fc-90f6-17f126869132" providerId="ADAL" clId="{8BBD8B43-8F6A-5245-8524-4D08DA140F97}" dt="2026-03-15T22:36:35.462" v="901" actId="26606"/>
          <ac:spMkLst>
            <pc:docMk/>
            <pc:sldMk cId="1991802158" sldId="270"/>
            <ac:spMk id="63" creationId="{7E3DA7A2-ED70-4BBA-AB72-00AD461FA405}"/>
          </ac:spMkLst>
        </pc:spChg>
        <pc:spChg chg="add">
          <ac:chgData name="Souhib Alhassan (2438046)" userId="51412397-6754-40fc-90f6-17f126869132" providerId="ADAL" clId="{8BBD8B43-8F6A-5245-8524-4D08DA140F97}" dt="2026-03-15T22:36:35.462" v="901" actId="26606"/>
          <ac:spMkLst>
            <pc:docMk/>
            <pc:sldMk cId="1991802158" sldId="270"/>
            <ac:spMk id="65" creationId="{FC485432-3647-4218-B5D3-15D3FA222B13}"/>
          </ac:spMkLst>
        </pc:spChg>
        <pc:spChg chg="add">
          <ac:chgData name="Souhib Alhassan (2438046)" userId="51412397-6754-40fc-90f6-17f126869132" providerId="ADAL" clId="{8BBD8B43-8F6A-5245-8524-4D08DA140F97}" dt="2026-03-15T22:36:35.462" v="901" actId="26606"/>
          <ac:spMkLst>
            <pc:docMk/>
            <pc:sldMk cId="1991802158" sldId="270"/>
            <ac:spMk id="67" creationId="{F4AFDDCA-6ABA-4D23-8A5C-1BF0F4308148}"/>
          </ac:spMkLst>
        </pc:spChg>
        <pc:picChg chg="mod">
          <ac:chgData name="Souhib Alhassan (2438046)" userId="51412397-6754-40fc-90f6-17f126869132" providerId="ADAL" clId="{8BBD8B43-8F6A-5245-8524-4D08DA140F97}" dt="2026-03-15T22:36:35.462" v="901" actId="26606"/>
          <ac:picMkLst>
            <pc:docMk/>
            <pc:sldMk cId="1991802158" sldId="270"/>
            <ac:picMk id="41" creationId="{7CB54E5C-B509-B826-543C-6C2678EB409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A3803E-9DAF-4FB3-B132-E11E2725CDF4}"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E018EA6C-14EF-43F6-8A01-DD13252EDB33}">
      <dgm:prSet/>
      <dgm:spPr/>
      <dgm:t>
        <a:bodyPr/>
        <a:lstStyle/>
        <a:p>
          <a:r>
            <a:rPr lang="en-US"/>
            <a:t>Freud’s theory explains how unconscious thoughts and childhood experiences affect beha</a:t>
          </a:r>
          <a:r>
            <a:rPr lang="en-GB"/>
            <a:t>i</a:t>
          </a:r>
          <a:r>
            <a:rPr lang="en-US"/>
            <a:t>viour</a:t>
          </a:r>
        </a:p>
      </dgm:t>
    </dgm:pt>
    <dgm:pt modelId="{3CA01C3A-D7A4-4E83-930D-CB69C52B236D}" type="parTrans" cxnId="{8055EA5B-6607-4519-8ABF-E5E4CF1A377A}">
      <dgm:prSet/>
      <dgm:spPr/>
      <dgm:t>
        <a:bodyPr/>
        <a:lstStyle/>
        <a:p>
          <a:endParaRPr lang="en-US"/>
        </a:p>
      </dgm:t>
    </dgm:pt>
    <dgm:pt modelId="{BCE0A618-12A7-41DD-B039-2AB213146CE9}" type="sibTrans" cxnId="{8055EA5B-6607-4519-8ABF-E5E4CF1A377A}">
      <dgm:prSet/>
      <dgm:spPr/>
      <dgm:t>
        <a:bodyPr/>
        <a:lstStyle/>
        <a:p>
          <a:endParaRPr lang="en-US"/>
        </a:p>
      </dgm:t>
    </dgm:pt>
    <dgm:pt modelId="{428D146A-A4C2-4C50-8D26-DC21E7F289A1}">
      <dgm:prSet/>
      <dgm:spPr/>
      <dgm:t>
        <a:bodyPr/>
        <a:lstStyle/>
        <a:p>
          <a:r>
            <a:rPr lang="en-GB"/>
            <a:t>Appling Freud’s psychosexual development Theory on Jenny’s situation.</a:t>
          </a:r>
          <a:endParaRPr lang="en-US"/>
        </a:p>
      </dgm:t>
    </dgm:pt>
    <dgm:pt modelId="{FF5F28A0-6BF2-4FEC-8052-382584B8E147}" type="parTrans" cxnId="{E0BCAC24-84D9-4DA4-9F30-91C0586B5CD0}">
      <dgm:prSet/>
      <dgm:spPr/>
      <dgm:t>
        <a:bodyPr/>
        <a:lstStyle/>
        <a:p>
          <a:endParaRPr lang="en-US"/>
        </a:p>
      </dgm:t>
    </dgm:pt>
    <dgm:pt modelId="{D3C08D96-85C0-4F15-B62C-5A13083494B9}" type="sibTrans" cxnId="{E0BCAC24-84D9-4DA4-9F30-91C0586B5CD0}">
      <dgm:prSet/>
      <dgm:spPr/>
      <dgm:t>
        <a:bodyPr/>
        <a:lstStyle/>
        <a:p>
          <a:endParaRPr lang="en-US"/>
        </a:p>
      </dgm:t>
    </dgm:pt>
    <dgm:pt modelId="{676B9DC2-994C-4DBB-AFCD-C2355DC6F3F9}">
      <dgm:prSet/>
      <dgm:spPr/>
      <dgm:t>
        <a:bodyPr/>
        <a:lstStyle/>
        <a:p>
          <a:r>
            <a:rPr lang="en-GB"/>
            <a:t>Understanding this helps professionals support Jenny better.</a:t>
          </a:r>
          <a:endParaRPr lang="en-US"/>
        </a:p>
      </dgm:t>
    </dgm:pt>
    <dgm:pt modelId="{867DC248-FF90-4916-8A4C-A3B4AA916F11}" type="parTrans" cxnId="{F085B9CD-1E85-4566-AC21-BD76CC74F187}">
      <dgm:prSet/>
      <dgm:spPr/>
      <dgm:t>
        <a:bodyPr/>
        <a:lstStyle/>
        <a:p>
          <a:endParaRPr lang="en-US"/>
        </a:p>
      </dgm:t>
    </dgm:pt>
    <dgm:pt modelId="{931D5484-B08D-4CD8-9199-8214F674DE0D}" type="sibTrans" cxnId="{F085B9CD-1E85-4566-AC21-BD76CC74F187}">
      <dgm:prSet/>
      <dgm:spPr/>
      <dgm:t>
        <a:bodyPr/>
        <a:lstStyle/>
        <a:p>
          <a:endParaRPr lang="en-US"/>
        </a:p>
      </dgm:t>
    </dgm:pt>
    <dgm:pt modelId="{4AFE1F86-0E28-4D5A-AF37-1DB3215B592F}">
      <dgm:prSet/>
      <dgm:spPr/>
      <dgm:t>
        <a:bodyPr/>
        <a:lstStyle/>
        <a:p>
          <a:r>
            <a:rPr lang="en-GB"/>
            <a:t>How is </a:t>
          </a:r>
          <a:r>
            <a:rPr lang="en-US"/>
            <a:t>environment and genetic confounding work. </a:t>
          </a:r>
        </a:p>
      </dgm:t>
    </dgm:pt>
    <dgm:pt modelId="{16AF344E-A489-4997-9A5B-F85C77D3CB94}" type="parTrans" cxnId="{EE814D3D-EE30-4C69-B33B-533882DA491F}">
      <dgm:prSet/>
      <dgm:spPr/>
      <dgm:t>
        <a:bodyPr/>
        <a:lstStyle/>
        <a:p>
          <a:endParaRPr lang="en-US"/>
        </a:p>
      </dgm:t>
    </dgm:pt>
    <dgm:pt modelId="{3C13786E-BBA4-4A51-9578-3C97461F0BBD}" type="sibTrans" cxnId="{EE814D3D-EE30-4C69-B33B-533882DA491F}">
      <dgm:prSet/>
      <dgm:spPr/>
      <dgm:t>
        <a:bodyPr/>
        <a:lstStyle/>
        <a:p>
          <a:endParaRPr lang="en-US"/>
        </a:p>
      </dgm:t>
    </dgm:pt>
    <dgm:pt modelId="{3ABF7759-310D-EB4C-A4FD-690A30EA0EF5}" type="pres">
      <dgm:prSet presAssocID="{8FA3803E-9DAF-4FB3-B132-E11E2725CDF4}" presName="diagram" presStyleCnt="0">
        <dgm:presLayoutVars>
          <dgm:dir/>
          <dgm:resizeHandles val="exact"/>
        </dgm:presLayoutVars>
      </dgm:prSet>
      <dgm:spPr/>
    </dgm:pt>
    <dgm:pt modelId="{288FBFED-8D59-0A4A-BFD0-9BB8BA58890D}" type="pres">
      <dgm:prSet presAssocID="{E018EA6C-14EF-43F6-8A01-DD13252EDB33}" presName="node" presStyleLbl="node1" presStyleIdx="0" presStyleCnt="4">
        <dgm:presLayoutVars>
          <dgm:bulletEnabled val="1"/>
        </dgm:presLayoutVars>
      </dgm:prSet>
      <dgm:spPr/>
    </dgm:pt>
    <dgm:pt modelId="{39D209E6-B177-974B-83DA-04F3D2AE8FA1}" type="pres">
      <dgm:prSet presAssocID="{BCE0A618-12A7-41DD-B039-2AB213146CE9}" presName="sibTrans" presStyleLbl="sibTrans2D1" presStyleIdx="0" presStyleCnt="3"/>
      <dgm:spPr/>
    </dgm:pt>
    <dgm:pt modelId="{CCBFFD9A-86EC-3B47-A499-F21CFA4DEA97}" type="pres">
      <dgm:prSet presAssocID="{BCE0A618-12A7-41DD-B039-2AB213146CE9}" presName="connectorText" presStyleLbl="sibTrans2D1" presStyleIdx="0" presStyleCnt="3"/>
      <dgm:spPr/>
    </dgm:pt>
    <dgm:pt modelId="{1D9BAAFE-9D64-9B46-A762-5453B8C77F74}" type="pres">
      <dgm:prSet presAssocID="{428D146A-A4C2-4C50-8D26-DC21E7F289A1}" presName="node" presStyleLbl="node1" presStyleIdx="1" presStyleCnt="4">
        <dgm:presLayoutVars>
          <dgm:bulletEnabled val="1"/>
        </dgm:presLayoutVars>
      </dgm:prSet>
      <dgm:spPr/>
    </dgm:pt>
    <dgm:pt modelId="{FACA8BBD-EC3A-334E-B6C5-18952A5BEEA8}" type="pres">
      <dgm:prSet presAssocID="{D3C08D96-85C0-4F15-B62C-5A13083494B9}" presName="sibTrans" presStyleLbl="sibTrans2D1" presStyleIdx="1" presStyleCnt="3"/>
      <dgm:spPr/>
    </dgm:pt>
    <dgm:pt modelId="{C83D157C-E19F-8349-8845-C844B81ACF63}" type="pres">
      <dgm:prSet presAssocID="{D3C08D96-85C0-4F15-B62C-5A13083494B9}" presName="connectorText" presStyleLbl="sibTrans2D1" presStyleIdx="1" presStyleCnt="3"/>
      <dgm:spPr/>
    </dgm:pt>
    <dgm:pt modelId="{81ABDA65-142E-7546-A56C-2AF555BBC82D}" type="pres">
      <dgm:prSet presAssocID="{676B9DC2-994C-4DBB-AFCD-C2355DC6F3F9}" presName="node" presStyleLbl="node1" presStyleIdx="2" presStyleCnt="4">
        <dgm:presLayoutVars>
          <dgm:bulletEnabled val="1"/>
        </dgm:presLayoutVars>
      </dgm:prSet>
      <dgm:spPr/>
    </dgm:pt>
    <dgm:pt modelId="{67AFF463-9B43-444B-A354-2FA0A9CA1579}" type="pres">
      <dgm:prSet presAssocID="{931D5484-B08D-4CD8-9199-8214F674DE0D}" presName="sibTrans" presStyleLbl="sibTrans2D1" presStyleIdx="2" presStyleCnt="3"/>
      <dgm:spPr/>
    </dgm:pt>
    <dgm:pt modelId="{065696FD-BA6B-164F-949B-0DF0058A4AF4}" type="pres">
      <dgm:prSet presAssocID="{931D5484-B08D-4CD8-9199-8214F674DE0D}" presName="connectorText" presStyleLbl="sibTrans2D1" presStyleIdx="2" presStyleCnt="3"/>
      <dgm:spPr/>
    </dgm:pt>
    <dgm:pt modelId="{A7AD6804-BF03-C947-8ABC-8366F358D322}" type="pres">
      <dgm:prSet presAssocID="{4AFE1F86-0E28-4D5A-AF37-1DB3215B592F}" presName="node" presStyleLbl="node1" presStyleIdx="3" presStyleCnt="4">
        <dgm:presLayoutVars>
          <dgm:bulletEnabled val="1"/>
        </dgm:presLayoutVars>
      </dgm:prSet>
      <dgm:spPr/>
    </dgm:pt>
  </dgm:ptLst>
  <dgm:cxnLst>
    <dgm:cxn modelId="{9A3B4001-AC21-8E4A-A3D0-F7BEDE79EF8E}" type="presOf" srcId="{E018EA6C-14EF-43F6-8A01-DD13252EDB33}" destId="{288FBFED-8D59-0A4A-BFD0-9BB8BA58890D}" srcOrd="0" destOrd="0" presId="urn:microsoft.com/office/officeart/2005/8/layout/process5"/>
    <dgm:cxn modelId="{13133407-4B17-2240-96AD-AD5DB503E2EB}" type="presOf" srcId="{931D5484-B08D-4CD8-9199-8214F674DE0D}" destId="{065696FD-BA6B-164F-949B-0DF0058A4AF4}" srcOrd="1" destOrd="0" presId="urn:microsoft.com/office/officeart/2005/8/layout/process5"/>
    <dgm:cxn modelId="{AB6D9716-5D1C-E548-A334-F238A7100894}" type="presOf" srcId="{428D146A-A4C2-4C50-8D26-DC21E7F289A1}" destId="{1D9BAAFE-9D64-9B46-A762-5453B8C77F74}" srcOrd="0" destOrd="0" presId="urn:microsoft.com/office/officeart/2005/8/layout/process5"/>
    <dgm:cxn modelId="{E0BCAC24-84D9-4DA4-9F30-91C0586B5CD0}" srcId="{8FA3803E-9DAF-4FB3-B132-E11E2725CDF4}" destId="{428D146A-A4C2-4C50-8D26-DC21E7F289A1}" srcOrd="1" destOrd="0" parTransId="{FF5F28A0-6BF2-4FEC-8052-382584B8E147}" sibTransId="{D3C08D96-85C0-4F15-B62C-5A13083494B9}"/>
    <dgm:cxn modelId="{EE814D3D-EE30-4C69-B33B-533882DA491F}" srcId="{8FA3803E-9DAF-4FB3-B132-E11E2725CDF4}" destId="{4AFE1F86-0E28-4D5A-AF37-1DB3215B592F}" srcOrd="3" destOrd="0" parTransId="{16AF344E-A489-4997-9A5B-F85C77D3CB94}" sibTransId="{3C13786E-BBA4-4A51-9578-3C97461F0BBD}"/>
    <dgm:cxn modelId="{24B8A345-BDA7-5B47-ACBA-86EB973A83BC}" type="presOf" srcId="{676B9DC2-994C-4DBB-AFCD-C2355DC6F3F9}" destId="{81ABDA65-142E-7546-A56C-2AF555BBC82D}" srcOrd="0" destOrd="0" presId="urn:microsoft.com/office/officeart/2005/8/layout/process5"/>
    <dgm:cxn modelId="{343B6046-CBE1-5242-B039-18816867742E}" type="presOf" srcId="{8FA3803E-9DAF-4FB3-B132-E11E2725CDF4}" destId="{3ABF7759-310D-EB4C-A4FD-690A30EA0EF5}" srcOrd="0" destOrd="0" presId="urn:microsoft.com/office/officeart/2005/8/layout/process5"/>
    <dgm:cxn modelId="{8055EA5B-6607-4519-8ABF-E5E4CF1A377A}" srcId="{8FA3803E-9DAF-4FB3-B132-E11E2725CDF4}" destId="{E018EA6C-14EF-43F6-8A01-DD13252EDB33}" srcOrd="0" destOrd="0" parTransId="{3CA01C3A-D7A4-4E83-930D-CB69C52B236D}" sibTransId="{BCE0A618-12A7-41DD-B039-2AB213146CE9}"/>
    <dgm:cxn modelId="{48BEBC62-09D6-984D-9384-C9E01A419024}" type="presOf" srcId="{931D5484-B08D-4CD8-9199-8214F674DE0D}" destId="{67AFF463-9B43-444B-A354-2FA0A9CA1579}" srcOrd="0" destOrd="0" presId="urn:microsoft.com/office/officeart/2005/8/layout/process5"/>
    <dgm:cxn modelId="{D07A6D7D-D015-0B47-9182-4724CA8F6980}" type="presOf" srcId="{BCE0A618-12A7-41DD-B039-2AB213146CE9}" destId="{39D209E6-B177-974B-83DA-04F3D2AE8FA1}" srcOrd="0" destOrd="0" presId="urn:microsoft.com/office/officeart/2005/8/layout/process5"/>
    <dgm:cxn modelId="{ECFFFB7D-A9F6-B744-932A-DF2608F30249}" type="presOf" srcId="{D3C08D96-85C0-4F15-B62C-5A13083494B9}" destId="{C83D157C-E19F-8349-8845-C844B81ACF63}" srcOrd="1" destOrd="0" presId="urn:microsoft.com/office/officeart/2005/8/layout/process5"/>
    <dgm:cxn modelId="{FA6DD27E-6282-C642-89AB-7682685D12CB}" type="presOf" srcId="{4AFE1F86-0E28-4D5A-AF37-1DB3215B592F}" destId="{A7AD6804-BF03-C947-8ABC-8366F358D322}" srcOrd="0" destOrd="0" presId="urn:microsoft.com/office/officeart/2005/8/layout/process5"/>
    <dgm:cxn modelId="{D032A9B6-7C27-5D4F-A168-AC82582EF3FB}" type="presOf" srcId="{D3C08D96-85C0-4F15-B62C-5A13083494B9}" destId="{FACA8BBD-EC3A-334E-B6C5-18952A5BEEA8}" srcOrd="0" destOrd="0" presId="urn:microsoft.com/office/officeart/2005/8/layout/process5"/>
    <dgm:cxn modelId="{F085B9CD-1E85-4566-AC21-BD76CC74F187}" srcId="{8FA3803E-9DAF-4FB3-B132-E11E2725CDF4}" destId="{676B9DC2-994C-4DBB-AFCD-C2355DC6F3F9}" srcOrd="2" destOrd="0" parTransId="{867DC248-FF90-4916-8A4C-A3B4AA916F11}" sibTransId="{931D5484-B08D-4CD8-9199-8214F674DE0D}"/>
    <dgm:cxn modelId="{3763A1EB-CE22-6A40-A2A8-4FA3C337AAAF}" type="presOf" srcId="{BCE0A618-12A7-41DD-B039-2AB213146CE9}" destId="{CCBFFD9A-86EC-3B47-A499-F21CFA4DEA97}" srcOrd="1" destOrd="0" presId="urn:microsoft.com/office/officeart/2005/8/layout/process5"/>
    <dgm:cxn modelId="{C01FFC4F-6CF7-B140-B763-8794F61141B4}" type="presParOf" srcId="{3ABF7759-310D-EB4C-A4FD-690A30EA0EF5}" destId="{288FBFED-8D59-0A4A-BFD0-9BB8BA58890D}" srcOrd="0" destOrd="0" presId="urn:microsoft.com/office/officeart/2005/8/layout/process5"/>
    <dgm:cxn modelId="{1906274D-FB56-DF47-94F6-585D46DA5B6D}" type="presParOf" srcId="{3ABF7759-310D-EB4C-A4FD-690A30EA0EF5}" destId="{39D209E6-B177-974B-83DA-04F3D2AE8FA1}" srcOrd="1" destOrd="0" presId="urn:microsoft.com/office/officeart/2005/8/layout/process5"/>
    <dgm:cxn modelId="{44BFDB92-2D81-4749-A555-FF71D2A1F92D}" type="presParOf" srcId="{39D209E6-B177-974B-83DA-04F3D2AE8FA1}" destId="{CCBFFD9A-86EC-3B47-A499-F21CFA4DEA97}" srcOrd="0" destOrd="0" presId="urn:microsoft.com/office/officeart/2005/8/layout/process5"/>
    <dgm:cxn modelId="{7EA00C4A-E2AA-4C4C-B108-D8063EE226CC}" type="presParOf" srcId="{3ABF7759-310D-EB4C-A4FD-690A30EA0EF5}" destId="{1D9BAAFE-9D64-9B46-A762-5453B8C77F74}" srcOrd="2" destOrd="0" presId="urn:microsoft.com/office/officeart/2005/8/layout/process5"/>
    <dgm:cxn modelId="{F36A9340-4D3F-E140-B7B3-52E014E8344C}" type="presParOf" srcId="{3ABF7759-310D-EB4C-A4FD-690A30EA0EF5}" destId="{FACA8BBD-EC3A-334E-B6C5-18952A5BEEA8}" srcOrd="3" destOrd="0" presId="urn:microsoft.com/office/officeart/2005/8/layout/process5"/>
    <dgm:cxn modelId="{A9A0AA72-A26A-C648-8638-C777D3B30417}" type="presParOf" srcId="{FACA8BBD-EC3A-334E-B6C5-18952A5BEEA8}" destId="{C83D157C-E19F-8349-8845-C844B81ACF63}" srcOrd="0" destOrd="0" presId="urn:microsoft.com/office/officeart/2005/8/layout/process5"/>
    <dgm:cxn modelId="{127DB9FB-3401-6B44-8D59-30451D037549}" type="presParOf" srcId="{3ABF7759-310D-EB4C-A4FD-690A30EA0EF5}" destId="{81ABDA65-142E-7546-A56C-2AF555BBC82D}" srcOrd="4" destOrd="0" presId="urn:microsoft.com/office/officeart/2005/8/layout/process5"/>
    <dgm:cxn modelId="{883C99CF-E3F8-7145-8E65-A26E2B955774}" type="presParOf" srcId="{3ABF7759-310D-EB4C-A4FD-690A30EA0EF5}" destId="{67AFF463-9B43-444B-A354-2FA0A9CA1579}" srcOrd="5" destOrd="0" presId="urn:microsoft.com/office/officeart/2005/8/layout/process5"/>
    <dgm:cxn modelId="{7B118154-31E3-3641-9A27-A6F94CBFB269}" type="presParOf" srcId="{67AFF463-9B43-444B-A354-2FA0A9CA1579}" destId="{065696FD-BA6B-164F-949B-0DF0058A4AF4}" srcOrd="0" destOrd="0" presId="urn:microsoft.com/office/officeart/2005/8/layout/process5"/>
    <dgm:cxn modelId="{7D91042E-C067-E24E-8FE3-DA7697B92BE3}" type="presParOf" srcId="{3ABF7759-310D-EB4C-A4FD-690A30EA0EF5}" destId="{A7AD6804-BF03-C947-8ABC-8366F358D322}"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FBFED-8D59-0A4A-BFD0-9BB8BA58890D}">
      <dsp:nvSpPr>
        <dsp:cNvPr id="0" name=""/>
        <dsp:cNvSpPr/>
      </dsp:nvSpPr>
      <dsp:spPr>
        <a:xfrm>
          <a:off x="957252" y="2613"/>
          <a:ext cx="2617236" cy="157034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Freud’s theory explains how unconscious thoughts and childhood experiences affect beha</a:t>
          </a:r>
          <a:r>
            <a:rPr lang="en-GB" sz="1900" kern="1200"/>
            <a:t>i</a:t>
          </a:r>
          <a:r>
            <a:rPr lang="en-US" sz="1900" kern="1200"/>
            <a:t>viour</a:t>
          </a:r>
        </a:p>
      </dsp:txBody>
      <dsp:txXfrm>
        <a:off x="1003246" y="48607"/>
        <a:ext cx="2525248" cy="1478353"/>
      </dsp:txXfrm>
    </dsp:sp>
    <dsp:sp modelId="{39D209E6-B177-974B-83DA-04F3D2AE8FA1}">
      <dsp:nvSpPr>
        <dsp:cNvPr id="0" name=""/>
        <dsp:cNvSpPr/>
      </dsp:nvSpPr>
      <dsp:spPr>
        <a:xfrm>
          <a:off x="3804805" y="463247"/>
          <a:ext cx="554854" cy="649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804805" y="593062"/>
        <a:ext cx="388398" cy="389444"/>
      </dsp:txXfrm>
    </dsp:sp>
    <dsp:sp modelId="{1D9BAAFE-9D64-9B46-A762-5453B8C77F74}">
      <dsp:nvSpPr>
        <dsp:cNvPr id="0" name=""/>
        <dsp:cNvSpPr/>
      </dsp:nvSpPr>
      <dsp:spPr>
        <a:xfrm>
          <a:off x="4621382" y="2613"/>
          <a:ext cx="2617236" cy="157034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Appling Freud’s psychosexual development Theory on Jenny’s situation.</a:t>
          </a:r>
          <a:endParaRPr lang="en-US" sz="1900" kern="1200"/>
        </a:p>
      </dsp:txBody>
      <dsp:txXfrm>
        <a:off x="4667376" y="48607"/>
        <a:ext cx="2525248" cy="1478353"/>
      </dsp:txXfrm>
    </dsp:sp>
    <dsp:sp modelId="{FACA8BBD-EC3A-334E-B6C5-18952A5BEEA8}">
      <dsp:nvSpPr>
        <dsp:cNvPr id="0" name=""/>
        <dsp:cNvSpPr/>
      </dsp:nvSpPr>
      <dsp:spPr>
        <a:xfrm rot="5400000">
          <a:off x="5652573" y="1756161"/>
          <a:ext cx="554854" cy="64907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5735278" y="1803271"/>
        <a:ext cx="389444" cy="388398"/>
      </dsp:txXfrm>
    </dsp:sp>
    <dsp:sp modelId="{81ABDA65-142E-7546-A56C-2AF555BBC82D}">
      <dsp:nvSpPr>
        <dsp:cNvPr id="0" name=""/>
        <dsp:cNvSpPr/>
      </dsp:nvSpPr>
      <dsp:spPr>
        <a:xfrm>
          <a:off x="4621382" y="2619849"/>
          <a:ext cx="2617236" cy="157034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Understanding this helps professionals support Jenny better.</a:t>
          </a:r>
          <a:endParaRPr lang="en-US" sz="1900" kern="1200"/>
        </a:p>
      </dsp:txBody>
      <dsp:txXfrm>
        <a:off x="4667376" y="2665843"/>
        <a:ext cx="2525248" cy="1478353"/>
      </dsp:txXfrm>
    </dsp:sp>
    <dsp:sp modelId="{67AFF463-9B43-444B-A354-2FA0A9CA1579}">
      <dsp:nvSpPr>
        <dsp:cNvPr id="0" name=""/>
        <dsp:cNvSpPr/>
      </dsp:nvSpPr>
      <dsp:spPr>
        <a:xfrm rot="10800000">
          <a:off x="3836211" y="3080483"/>
          <a:ext cx="554854" cy="64907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4002667" y="3210298"/>
        <a:ext cx="388398" cy="389444"/>
      </dsp:txXfrm>
    </dsp:sp>
    <dsp:sp modelId="{A7AD6804-BF03-C947-8ABC-8366F358D322}">
      <dsp:nvSpPr>
        <dsp:cNvPr id="0" name=""/>
        <dsp:cNvSpPr/>
      </dsp:nvSpPr>
      <dsp:spPr>
        <a:xfrm>
          <a:off x="957252" y="2619849"/>
          <a:ext cx="2617236" cy="157034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How is </a:t>
          </a:r>
          <a:r>
            <a:rPr lang="en-US" sz="1900" kern="1200"/>
            <a:t>environment and genetic confounding work. </a:t>
          </a:r>
        </a:p>
      </dsp:txBody>
      <dsp:txXfrm>
        <a:off x="1003246" y="2665843"/>
        <a:ext cx="2525248" cy="147835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quizlet.com/study-guides/freud-s-psychosexual-and-psychosocial-stages-of-development-8cae3a7e-a685-4940-be05-59885ea3d0e4" TargetMode="External"/><Relationship Id="rId2" Type="http://schemas.openxmlformats.org/officeDocument/2006/relationships/hyperlink" Target="https://www.simplypsychology.org/psychosexual.html" TargetMode="External"/><Relationship Id="rId1" Type="http://schemas.openxmlformats.org/officeDocument/2006/relationships/slideLayout" Target="../slideLayouts/slideLayout2.xml"/><Relationship Id="rId6" Type="http://schemas.openxmlformats.org/officeDocument/2006/relationships/hyperlink" Target="https://www.simplypsychology.org/psychosexual" TargetMode="External"/><Relationship Id="rId5" Type="http://schemas.openxmlformats.org/officeDocument/2006/relationships/hyperlink" Target="https://www.psychologynoteshq.com/freud-latency-stage/#google_" TargetMode="External"/><Relationship Id="rId4" Type="http://schemas.openxmlformats.org/officeDocument/2006/relationships/hyperlink" Target="https://www.studocu.com/en-us/messages/question/4536640/"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online.utpb.edu/about-us/articles/psychology/nature-vs-nurture-the-debat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rofile of a person's head&#10;&#10;AI-generated content may be incorrect.">
            <a:extLst>
              <a:ext uri="{FF2B5EF4-FFF2-40B4-BE49-F238E27FC236}">
                <a16:creationId xmlns:a16="http://schemas.microsoft.com/office/drawing/2014/main" id="{2B5564B6-7ED5-49DD-4C00-C12B129D7712}"/>
              </a:ext>
            </a:extLst>
          </p:cNvPr>
          <p:cNvPicPr>
            <a:picLocks noChangeAspect="1"/>
          </p:cNvPicPr>
          <p:nvPr/>
        </p:nvPicPr>
        <p:blipFill>
          <a:blip r:embed="rId2"/>
          <a:srcRect l="20342" r="-1" b="-1"/>
          <a:stretch>
            <a:fillRect/>
          </a:stretch>
        </p:blipFill>
        <p:spPr>
          <a:xfrm>
            <a:off x="21" y="0"/>
            <a:ext cx="9143979" cy="7235568"/>
          </a:xfrm>
          <a:prstGeom prst="rect">
            <a:avLst/>
          </a:prstGeom>
        </p:spPr>
      </p:pic>
      <p:sp>
        <p:nvSpPr>
          <p:cNvPr id="68" name="Rectangle 6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39219" y="271092"/>
            <a:ext cx="4065561" cy="9144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14594" y="623125"/>
            <a:ext cx="3067943" cy="1806455"/>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2" name="Rectangle 71">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794" y="4172881"/>
            <a:ext cx="5366057"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Subtitle 2">
            <a:extLst>
              <a:ext uri="{FF2B5EF4-FFF2-40B4-BE49-F238E27FC236}">
                <a16:creationId xmlns:a16="http://schemas.microsoft.com/office/drawing/2014/main" id="{C6F470C3-61E3-05A4-3CBA-AEC5D3558E4E}"/>
              </a:ext>
            </a:extLst>
          </p:cNvPr>
          <p:cNvSpPr>
            <a:spLocks noGrp="1"/>
          </p:cNvSpPr>
          <p:nvPr>
            <p:ph type="subTitle" idx="1"/>
          </p:nvPr>
        </p:nvSpPr>
        <p:spPr>
          <a:xfrm>
            <a:off x="589106" y="4172880"/>
            <a:ext cx="5519594" cy="1081477"/>
          </a:xfrm>
        </p:spPr>
        <p:txBody>
          <a:bodyPr>
            <a:noAutofit/>
          </a:bodyPr>
          <a:lstStyle/>
          <a:p>
            <a:pPr algn="l">
              <a:lnSpc>
                <a:spcPct val="90000"/>
              </a:lnSpc>
            </a:pPr>
            <a:r>
              <a:rPr lang="en-GB" altLang="en-US" sz="2000" b="1" dirty="0">
                <a:solidFill>
                  <a:srgbClr val="FFFFFF"/>
                </a:solidFill>
                <a:latin typeface="Arial" panose="020B0604020202020204" pitchFamily="34" charset="0"/>
                <a:cs typeface="Arial" panose="020B0604020202020204" pitchFamily="34" charset="0"/>
              </a:rPr>
              <a:t>Module Title: </a:t>
            </a:r>
            <a:r>
              <a:rPr lang="en-US" altLang="en-US" sz="2000" b="1" dirty="0">
                <a:solidFill>
                  <a:srgbClr val="FFFFFF"/>
                </a:solidFill>
                <a:latin typeface="Arial" panose="020B0604020202020204" pitchFamily="34" charset="0"/>
                <a:cs typeface="Arial" panose="020B0604020202020204" pitchFamily="34" charset="0"/>
              </a:rPr>
              <a:t>Psychology in Health and Social Care </a:t>
            </a:r>
          </a:p>
          <a:p>
            <a:pPr algn="l">
              <a:lnSpc>
                <a:spcPct val="90000"/>
              </a:lnSpc>
            </a:pPr>
            <a:r>
              <a:rPr lang="en-GB" altLang="en-US" sz="2000" b="1" dirty="0">
                <a:solidFill>
                  <a:srgbClr val="FFFFFF"/>
                </a:solidFill>
                <a:latin typeface="Arial" panose="020B0604020202020204" pitchFamily="34" charset="0"/>
                <a:cs typeface="Arial" panose="020B0604020202020204" pitchFamily="34" charset="0"/>
              </a:rPr>
              <a:t>Module Number: </a:t>
            </a:r>
            <a:r>
              <a:rPr lang="en-US" altLang="en-US" sz="2000" b="1" dirty="0">
                <a:solidFill>
                  <a:srgbClr val="FFFFFF"/>
                </a:solidFill>
                <a:latin typeface="Arial" panose="020B0604020202020204" pitchFamily="34" charset="0"/>
                <a:cs typeface="Arial" panose="020B0604020202020204" pitchFamily="34" charset="0"/>
              </a:rPr>
              <a:t>LCHS4010</a:t>
            </a:r>
            <a:r>
              <a:rPr lang="en-GB" altLang="en-US" sz="2000" b="1" i="1" dirty="0">
                <a:solidFill>
                  <a:srgbClr val="FFFFFF"/>
                </a:solidFill>
                <a:latin typeface="Arial" panose="020B0604020202020204" pitchFamily="34" charset="0"/>
                <a:cs typeface="Arial" panose="020B0604020202020204" pitchFamily="34" charset="0"/>
              </a:rPr>
              <a:t>(LON)</a:t>
            </a:r>
          </a:p>
          <a:p>
            <a:pPr algn="l">
              <a:lnSpc>
                <a:spcPct val="90000"/>
              </a:lnSpc>
            </a:pPr>
            <a:r>
              <a:rPr lang="en-GB" altLang="en-US" sz="2000" b="1" dirty="0">
                <a:solidFill>
                  <a:srgbClr val="FFFFFF"/>
                </a:solidFill>
                <a:latin typeface="Arial" panose="020B0604020202020204" pitchFamily="34" charset="0"/>
                <a:cs typeface="Arial" panose="020B0604020202020204" pitchFamily="34" charset="0"/>
              </a:rPr>
              <a:t>Assignment No</a:t>
            </a:r>
            <a:r>
              <a:rPr lang="en-GB" altLang="en-US" sz="2000" b="1" i="1" dirty="0">
                <a:solidFill>
                  <a:srgbClr val="FFFFFF"/>
                </a:solidFill>
                <a:latin typeface="Arial" panose="020B0604020202020204" pitchFamily="34" charset="0"/>
                <a:cs typeface="Arial" panose="020B0604020202020204" pitchFamily="34" charset="0"/>
              </a:rPr>
              <a:t>:     ASSIGNMENT 1</a:t>
            </a:r>
          </a:p>
          <a:p>
            <a:pPr algn="l">
              <a:lnSpc>
                <a:spcPct val="90000"/>
              </a:lnSpc>
            </a:pPr>
            <a:r>
              <a:rPr lang="en-GB" altLang="en-US" sz="2000" b="1" dirty="0">
                <a:solidFill>
                  <a:srgbClr val="FFFFFF"/>
                </a:solidFill>
                <a:latin typeface="Arial" panose="020B0604020202020204" pitchFamily="34" charset="0"/>
                <a:cs typeface="Arial" panose="020B0604020202020204" pitchFamily="34" charset="0"/>
              </a:rPr>
              <a:t>Student Name</a:t>
            </a:r>
            <a:r>
              <a:rPr lang="en-GB" altLang="en-US" sz="2000" b="1" i="1" dirty="0">
                <a:solidFill>
                  <a:srgbClr val="FFFFFF"/>
                </a:solidFill>
                <a:latin typeface="Arial" panose="020B0604020202020204" pitchFamily="34" charset="0"/>
                <a:cs typeface="Arial" panose="020B0604020202020204" pitchFamily="34" charset="0"/>
              </a:rPr>
              <a:t>: SOUHIB ALHASSAN </a:t>
            </a:r>
          </a:p>
          <a:p>
            <a:pPr algn="l">
              <a:lnSpc>
                <a:spcPct val="90000"/>
              </a:lnSpc>
            </a:pPr>
            <a:r>
              <a:rPr lang="en-GB" altLang="en-US" sz="2000" b="1" dirty="0">
                <a:solidFill>
                  <a:srgbClr val="FFFFFF"/>
                </a:solidFill>
                <a:latin typeface="Arial" panose="020B0604020202020204" pitchFamily="34" charset="0"/>
                <a:cs typeface="Arial" panose="020B0604020202020204" pitchFamily="34" charset="0"/>
              </a:rPr>
              <a:t>Student ID:             2438046</a:t>
            </a:r>
            <a:endParaRPr lang="en-GB" altLang="en-US" sz="2000" b="1" i="1" dirty="0">
              <a:solidFill>
                <a:srgbClr val="FFFFFF"/>
              </a:solidFill>
              <a:latin typeface="Arial" panose="020B0604020202020204" pitchFamily="34" charset="0"/>
              <a:cs typeface="Arial" panose="020B0604020202020204" pitchFamily="34" charset="0"/>
            </a:endParaRPr>
          </a:p>
          <a:p>
            <a:pPr algn="l">
              <a:lnSpc>
                <a:spcPct val="90000"/>
              </a:lnSpc>
            </a:pPr>
            <a:r>
              <a:rPr lang="en-GB" altLang="en-US" sz="2000" b="1" dirty="0">
                <a:solidFill>
                  <a:srgbClr val="FFFFFF"/>
                </a:solidFill>
                <a:latin typeface="Arial" panose="020B0604020202020204" pitchFamily="34" charset="0"/>
                <a:cs typeface="Arial" panose="020B0604020202020204" pitchFamily="34" charset="0"/>
              </a:rPr>
              <a:t>Lecturer’s Name</a:t>
            </a:r>
            <a:r>
              <a:rPr lang="en-GB" altLang="en-US" sz="2000" b="1" i="1" dirty="0">
                <a:solidFill>
                  <a:srgbClr val="FFFFFF"/>
                </a:solidFill>
                <a:latin typeface="Arial" panose="020B0604020202020204" pitchFamily="34" charset="0"/>
                <a:cs typeface="Arial" panose="020B0604020202020204" pitchFamily="34" charset="0"/>
              </a:rPr>
              <a:t>: </a:t>
            </a:r>
            <a:r>
              <a:rPr lang="en-US" altLang="en-US" sz="2000" b="1" dirty="0">
                <a:solidFill>
                  <a:srgbClr val="FFFFFF"/>
                </a:solidFill>
                <a:latin typeface="Source Sans Pro" panose="020B0503030403020204" pitchFamily="34" charset="0"/>
              </a:rPr>
              <a:t>Pascal </a:t>
            </a:r>
            <a:r>
              <a:rPr lang="en-US" altLang="en-US" sz="2000" b="1" dirty="0" err="1">
                <a:solidFill>
                  <a:srgbClr val="FFFFFF"/>
                </a:solidFill>
                <a:latin typeface="Source Sans Pro" panose="020B0503030403020204" pitchFamily="34" charset="0"/>
              </a:rPr>
              <a:t>Navelle</a:t>
            </a:r>
            <a:endParaRPr lang="en-US" sz="2000" dirty="0">
              <a:solidFill>
                <a:srgbClr val="FFFFFF"/>
              </a:solidFill>
            </a:endParaRPr>
          </a:p>
        </p:txBody>
      </p:sp>
      <p:sp>
        <p:nvSpPr>
          <p:cNvPr id="74" name="Rectangle 73">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05052" y="-7619"/>
            <a:ext cx="746740"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0843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85B9AB05-2A22-4BDA-B7D0-ECDC7B69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090D86A3-1B45-4631-A692-BF314C706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8"/>
            <a:ext cx="5086350"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E003B-3AD1-D783-7E4B-F86BEE8E948A}"/>
              </a:ext>
            </a:extLst>
          </p:cNvPr>
          <p:cNvSpPr>
            <a:spLocks noGrp="1"/>
          </p:cNvSpPr>
          <p:nvPr>
            <p:ph type="title"/>
          </p:nvPr>
        </p:nvSpPr>
        <p:spPr>
          <a:xfrm>
            <a:off x="653581" y="685800"/>
            <a:ext cx="3779187" cy="1474666"/>
          </a:xfrm>
        </p:spPr>
        <p:txBody>
          <a:bodyPr anchor="b">
            <a:normAutofit/>
          </a:bodyPr>
          <a:lstStyle/>
          <a:p>
            <a:r>
              <a:rPr lang="en-US" sz="2800" dirty="0">
                <a:solidFill>
                  <a:schemeClr val="bg1">
                    <a:alpha val="60000"/>
                  </a:schemeClr>
                </a:solidFill>
                <a:latin typeface="Arial" panose="020B0604020202020204" pitchFamily="34" charset="0"/>
                <a:cs typeface="Arial" panose="020B0604020202020204" pitchFamily="34" charset="0"/>
              </a:rPr>
              <a:t>Sigmund Freud’s Psychosexual  development Theory </a:t>
            </a:r>
          </a:p>
        </p:txBody>
      </p:sp>
      <p:sp>
        <p:nvSpPr>
          <p:cNvPr id="3" name="Content Placeholder 2">
            <a:extLst>
              <a:ext uri="{FF2B5EF4-FFF2-40B4-BE49-F238E27FC236}">
                <a16:creationId xmlns:a16="http://schemas.microsoft.com/office/drawing/2014/main" id="{EA2C8507-758B-5D37-83B2-7E341CDE15E8}"/>
              </a:ext>
            </a:extLst>
          </p:cNvPr>
          <p:cNvSpPr>
            <a:spLocks noGrp="1"/>
          </p:cNvSpPr>
          <p:nvPr>
            <p:ph idx="1"/>
          </p:nvPr>
        </p:nvSpPr>
        <p:spPr>
          <a:xfrm>
            <a:off x="653581" y="2447336"/>
            <a:ext cx="3779187" cy="3724862"/>
          </a:xfrm>
        </p:spPr>
        <p:txBody>
          <a:bodyPr anchor="t">
            <a:noAutofit/>
          </a:bodyPr>
          <a:lstStyle/>
          <a:p>
            <a:r>
              <a:rPr lang="en-US" sz="2000" dirty="0">
                <a:solidFill>
                  <a:schemeClr val="bg1"/>
                </a:solidFill>
                <a:latin typeface="Arial" panose="020B0604020202020204" pitchFamily="34" charset="0"/>
                <a:cs typeface="Arial" panose="020B0604020202020204" pitchFamily="34" charset="0"/>
              </a:rPr>
              <a:t>One of the most important ideas in psychoanalysis psychology is Sigmund Freud's theory of psychosexual development. Freud said that people go through numerous stages of growth, and each stage is marked by the sexual energy (libido) moving to different regions of the body. </a:t>
            </a:r>
            <a:r>
              <a:rPr lang="en-US" sz="2000" dirty="0" err="1">
                <a:solidFill>
                  <a:schemeClr val="bg1"/>
                </a:solidFill>
                <a:latin typeface="Arial" panose="020B0604020202020204" pitchFamily="34" charset="0"/>
                <a:cs typeface="Arial" panose="020B0604020202020204" pitchFamily="34" charset="0"/>
              </a:rPr>
              <a:t>Uwtsd</a:t>
            </a:r>
            <a:r>
              <a:rPr lang="en-US" sz="2000" dirty="0">
                <a:solidFill>
                  <a:schemeClr val="bg1"/>
                </a:solidFill>
                <a:latin typeface="Arial" panose="020B0604020202020204" pitchFamily="34" charset="0"/>
                <a:cs typeface="Arial" panose="020B0604020202020204" pitchFamily="34" charset="0"/>
              </a:rPr>
              <a:t> Freud theory 2025</a:t>
            </a:r>
          </a:p>
        </p:txBody>
      </p:sp>
      <p:pic>
        <p:nvPicPr>
          <p:cNvPr id="5" name="Picture 4" descr="A person in a suit holding a cigar&#10;&#10;AI-generated content may be incorrect.">
            <a:extLst>
              <a:ext uri="{FF2B5EF4-FFF2-40B4-BE49-F238E27FC236}">
                <a16:creationId xmlns:a16="http://schemas.microsoft.com/office/drawing/2014/main" id="{EB547331-50D1-A78B-2615-DB28CBAA7A1D}"/>
              </a:ext>
            </a:extLst>
          </p:cNvPr>
          <p:cNvPicPr>
            <a:picLocks noChangeAspect="1"/>
          </p:cNvPicPr>
          <p:nvPr/>
        </p:nvPicPr>
        <p:blipFill>
          <a:blip r:embed="rId2"/>
          <a:srcRect l="11027" r="12387"/>
          <a:stretch>
            <a:fillRect/>
          </a:stretch>
        </p:blipFill>
        <p:spPr>
          <a:xfrm>
            <a:off x="5595801" y="685799"/>
            <a:ext cx="3088341" cy="5486399"/>
          </a:xfrm>
          <a:prstGeom prst="rect">
            <a:avLst/>
          </a:prstGeom>
        </p:spPr>
      </p:pic>
    </p:spTree>
    <p:extLst>
      <p:ext uri="{BB962C8B-B14F-4D97-AF65-F5344CB8AC3E}">
        <p14:creationId xmlns:p14="http://schemas.microsoft.com/office/powerpoint/2010/main" val="3464602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dirty="0">
                <a:solidFill>
                  <a:srgbClr val="FFFFFF"/>
                </a:solidFill>
              </a:rPr>
              <a:t>Jenny’s Situation</a:t>
            </a:r>
          </a:p>
        </p:txBody>
      </p:sp>
      <p:sp>
        <p:nvSpPr>
          <p:cNvPr id="3" name="Content Placeholder 2"/>
          <p:cNvSpPr>
            <a:spLocks noGrp="1"/>
          </p:cNvSpPr>
          <p:nvPr>
            <p:ph idx="1"/>
          </p:nvPr>
        </p:nvSpPr>
        <p:spPr>
          <a:xfrm>
            <a:off x="1028699" y="2318197"/>
            <a:ext cx="7293023" cy="3683358"/>
          </a:xfrm>
        </p:spPr>
        <p:txBody>
          <a:bodyPr anchor="ctr">
            <a:normAutofit/>
          </a:bodyPr>
          <a:lstStyle/>
          <a:p>
            <a:r>
              <a:rPr lang="en-GB" sz="1700" dirty="0">
                <a:latin typeface="Arial" panose="020B0604020202020204" pitchFamily="34" charset="0"/>
                <a:cs typeface="Arial" panose="020B0604020202020204" pitchFamily="34" charset="0"/>
              </a:rPr>
              <a:t>Jenny is 16 and cares for her mother</a:t>
            </a:r>
          </a:p>
          <a:p>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5 years ago, dad died.</a:t>
            </a:r>
          </a:p>
          <a:p>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Mom has trouble moving around and remembering things.</a:t>
            </a:r>
          </a:p>
          <a:p>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Jenny assists with shopping, cooking, cleaning, and paperwork.</a:t>
            </a:r>
          </a:p>
          <a:p>
            <a:endParaRPr lang="en-GB" sz="1700" dirty="0"/>
          </a:p>
          <a:p>
            <a:endParaRPr lang="en-GB" sz="1700"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4" name="Rectangle 103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6" name="Rectangle 103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0" name="Freeform: Shape 103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95030" y="2767106"/>
            <a:ext cx="2160621" cy="3071906"/>
          </a:xfrm>
        </p:spPr>
        <p:txBody>
          <a:bodyPr anchor="t">
            <a:normAutofit/>
          </a:bodyPr>
          <a:lstStyle/>
          <a:p>
            <a:pPr algn="l">
              <a:lnSpc>
                <a:spcPct val="90000"/>
              </a:lnSpc>
            </a:pPr>
            <a:r>
              <a:rPr lang="en-GB" sz="1900" b="1">
                <a:solidFill>
                  <a:srgbClr val="FFFFFF"/>
                </a:solidFill>
                <a:latin typeface="Arial" panose="020B0604020202020204" pitchFamily="34" charset="0"/>
                <a:cs typeface="Arial" panose="020B0604020202020204" pitchFamily="34" charset="0"/>
              </a:rPr>
              <a:t>Sigmund Freud’s Psychoanalytic Theory</a:t>
            </a:r>
            <a:r>
              <a:rPr lang="en-GB" sz="1900">
                <a:solidFill>
                  <a:srgbClr val="FFFFFF"/>
                </a:solidFill>
              </a:rPr>
              <a:t>(Mcleod, 2025)</a:t>
            </a:r>
            <a:endParaRPr lang="en-GB" sz="1900" b="1">
              <a:solidFill>
                <a:srgbClr val="FFFFFF"/>
              </a:solidFill>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68E53EB8-5848-EE1A-160E-9B55FCD62A94}"/>
              </a:ext>
            </a:extLst>
          </p:cNvPr>
          <p:cNvSpPr>
            <a:spLocks noGrp="1" noChangeArrowheads="1"/>
          </p:cNvSpPr>
          <p:nvPr>
            <p:ph type="subTitle" idx="1"/>
          </p:nvPr>
        </p:nvSpPr>
        <p:spPr bwMode="auto">
          <a:xfrm>
            <a:off x="495031" y="806824"/>
            <a:ext cx="2189804" cy="149411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ct val="0"/>
              </a:spcAft>
              <a:buClrTx/>
              <a:buSzTx/>
              <a:buFontTx/>
              <a:buNone/>
              <a:tabLst/>
            </a:pPr>
            <a:endParaRPr kumimoji="0" lang="en-US" altLang="en-US" sz="1700" b="0" i="0" u="none" strike="noStrike" cap="none" normalizeH="0" baseline="0">
              <a:ln>
                <a:noFill/>
              </a:ln>
              <a:solidFill>
                <a:srgbClr val="FFFFFF"/>
              </a:solidFill>
              <a:effectLst/>
              <a:latin typeface="Arial" panose="020B0604020202020204" pitchFamily="34" charset="0"/>
            </a:endParaRPr>
          </a:p>
        </p:txBody>
      </p:sp>
      <p:pic>
        <p:nvPicPr>
          <p:cNvPr id="1027" name="Picture 3">
            <a:extLst>
              <a:ext uri="{FF2B5EF4-FFF2-40B4-BE49-F238E27FC236}">
                <a16:creationId xmlns:a16="http://schemas.microsoft.com/office/drawing/2014/main" id="{74688624-87C7-2F49-9E26-9B34CA1C5C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76821" y="1620305"/>
            <a:ext cx="5419311" cy="36173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chart&#10;&#10;AI-generated content may be incorrect.">
            <a:extLst>
              <a:ext uri="{FF2B5EF4-FFF2-40B4-BE49-F238E27FC236}">
                <a16:creationId xmlns:a16="http://schemas.microsoft.com/office/drawing/2014/main" id="{0A3FDFCD-88DC-994B-DF7D-6C0171C90C55}"/>
              </a:ext>
            </a:extLst>
          </p:cNvPr>
          <p:cNvPicPr>
            <a:picLocks noGrp="1" noChangeAspect="1"/>
          </p:cNvPicPr>
          <p:nvPr>
            <p:ph idx="1"/>
          </p:nvPr>
        </p:nvPicPr>
        <p:blipFill>
          <a:blip r:embed="rId2"/>
          <a:stretch>
            <a:fillRect/>
          </a:stretch>
        </p:blipFill>
        <p:spPr>
          <a:xfrm>
            <a:off x="292099" y="456986"/>
            <a:ext cx="7924801" cy="5943600"/>
          </a:xfrm>
          <a:prstGeom prst="rect">
            <a:avLst/>
          </a:prstGeom>
        </p:spPr>
      </p:pic>
      <p:sp>
        <p:nvSpPr>
          <p:cNvPr id="7" name="TextBox 6">
            <a:extLst>
              <a:ext uri="{FF2B5EF4-FFF2-40B4-BE49-F238E27FC236}">
                <a16:creationId xmlns:a16="http://schemas.microsoft.com/office/drawing/2014/main" id="{40150070-5AA3-7060-FAE4-8224DE41188B}"/>
              </a:ext>
            </a:extLst>
          </p:cNvPr>
          <p:cNvSpPr txBox="1"/>
          <p:nvPr/>
        </p:nvSpPr>
        <p:spPr>
          <a:xfrm>
            <a:off x="5524500" y="6094540"/>
            <a:ext cx="457200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Mcleod</a:t>
            </a:r>
            <a:r>
              <a:rPr lang="en-GB" sz="1800" b="0" i="0" u="none" strike="noStrike" dirty="0">
                <a:solidFill>
                  <a:srgbClr val="000000"/>
                </a:solidFill>
                <a:effectLst/>
                <a:latin typeface="Times New Roman" panose="02020603050405020304" pitchFamily="18" charset="0"/>
              </a:rPr>
              <a:t>, 2025b)</a:t>
            </a:r>
            <a:endParaRPr lang="en-US" dirty="0"/>
          </a:p>
        </p:txBody>
      </p:sp>
    </p:spTree>
    <p:extLst>
      <p:ext uri="{BB962C8B-B14F-4D97-AF65-F5344CB8AC3E}">
        <p14:creationId xmlns:p14="http://schemas.microsoft.com/office/powerpoint/2010/main" val="2502435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Applying Freud’s Theory</a:t>
            </a:r>
          </a:p>
        </p:txBody>
      </p:sp>
      <p:sp>
        <p:nvSpPr>
          <p:cNvPr id="28" name="Rectangle 1">
            <a:extLst>
              <a:ext uri="{FF2B5EF4-FFF2-40B4-BE49-F238E27FC236}">
                <a16:creationId xmlns:a16="http://schemas.microsoft.com/office/drawing/2014/main" id="{FF8BAF88-6B3A-1EC9-B243-01AD384995B2}"/>
              </a:ext>
            </a:extLst>
          </p:cNvPr>
          <p:cNvSpPr>
            <a:spLocks noGrp="1" noChangeArrowheads="1"/>
          </p:cNvSpPr>
          <p:nvPr>
            <p:ph idx="1"/>
          </p:nvPr>
        </p:nvSpPr>
        <p:spPr bwMode="auto">
          <a:xfrm>
            <a:off x="3607694" y="649480"/>
            <a:ext cx="4916510"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700" b="1" i="0" u="none" strike="noStrike" cap="none" normalizeH="0" baseline="0">
                <a:ln>
                  <a:noFill/>
                </a:ln>
                <a:effectLst/>
                <a:cs typeface="Arial" panose="020B0604020202020204" pitchFamily="34" charset="0"/>
              </a:rPr>
              <a:t>Latency Stage (6 years – puberty)</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cs typeface="Arial" panose="020B0604020202020204" pitchFamily="34" charset="0"/>
              </a:rPr>
              <a:t>Jenny started caring for her mother at </a:t>
            </a:r>
            <a:r>
              <a:rPr kumimoji="0" lang="en-US" altLang="en-US" sz="1700" b="1" i="0" u="none" strike="noStrike" cap="none" normalizeH="0" baseline="0">
                <a:ln>
                  <a:noFill/>
                </a:ln>
                <a:effectLst/>
                <a:cs typeface="Arial" panose="020B0604020202020204" pitchFamily="34" charset="0"/>
              </a:rPr>
              <a:t>age 11</a:t>
            </a:r>
            <a:r>
              <a:rPr kumimoji="0" lang="en-US" altLang="en-US" sz="1700" b="0" i="0" u="none" strike="noStrike" cap="none" normalizeH="0" baseline="0">
                <a:ln>
                  <a:noFill/>
                </a:ln>
                <a:effectLst/>
                <a:cs typeface="Arial" panose="020B0604020202020204" pitchFamily="34" charset="0"/>
              </a:rPr>
              <a:t>, during the </a:t>
            </a:r>
            <a:r>
              <a:rPr kumimoji="0" lang="en-US" altLang="en-US" sz="1700" b="1" i="0" u="none" strike="noStrike" cap="none" normalizeH="0" baseline="0">
                <a:ln>
                  <a:noFill/>
                </a:ln>
                <a:effectLst/>
                <a:cs typeface="Arial" panose="020B0604020202020204" pitchFamily="34" charset="0"/>
              </a:rPr>
              <a:t>latency stage</a:t>
            </a:r>
            <a:r>
              <a:rPr kumimoji="0" lang="en-US" altLang="en-US" sz="1700" b="0" i="0" u="none" strike="noStrike" cap="none" normalizeH="0" baseline="0">
                <a:ln>
                  <a:noFill/>
                </a:ln>
                <a:effectLst/>
                <a:cs typeface="Arial" panose="020B0604020202020204" pitchFamily="34" charset="0"/>
              </a:rPr>
              <a:t>.</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cs typeface="Arial" panose="020B0604020202020204" pitchFamily="34" charset="0"/>
              </a:rPr>
              <a:t>Normally children focus on:</a:t>
            </a:r>
          </a:p>
          <a:p>
            <a:pPr marL="457200" marR="0" lvl="1" indent="0" defTabSz="914400" rtl="0" eaLnBrk="0" fontAlgn="base" latinLnBrk="0" hangingPunct="0">
              <a:lnSpc>
                <a:spcPct val="90000"/>
              </a:lnSpc>
              <a:spcBef>
                <a:spcPct val="0"/>
              </a:spcBef>
              <a:spcAft>
                <a:spcPts val="600"/>
              </a:spcAft>
              <a:buClrTx/>
              <a:buSzTx/>
              <a:buFontTx/>
              <a:buChar char="•"/>
              <a:tabLst/>
            </a:pPr>
            <a:r>
              <a:rPr kumimoji="0" lang="en-US" altLang="en-US" sz="1700" b="1" i="0" u="none" strike="noStrike" cap="none" normalizeH="0" baseline="0">
                <a:ln>
                  <a:noFill/>
                </a:ln>
                <a:effectLst/>
                <a:cs typeface="Arial" panose="020B0604020202020204" pitchFamily="34" charset="0"/>
              </a:rPr>
              <a:t>School</a:t>
            </a:r>
            <a:endParaRPr kumimoji="0" lang="en-US" altLang="en-US" sz="1700" b="0" i="0" u="none" strike="noStrike" cap="none" normalizeH="0" baseline="0">
              <a:ln>
                <a:noFill/>
              </a:ln>
              <a:effectLst/>
              <a:cs typeface="Arial" panose="020B0604020202020204" pitchFamily="34" charset="0"/>
            </a:endParaRPr>
          </a:p>
          <a:p>
            <a:pPr marL="457200" marR="0" lvl="1" indent="0" defTabSz="914400" rtl="0" eaLnBrk="0" fontAlgn="base" latinLnBrk="0" hangingPunct="0">
              <a:lnSpc>
                <a:spcPct val="90000"/>
              </a:lnSpc>
              <a:spcBef>
                <a:spcPct val="0"/>
              </a:spcBef>
              <a:spcAft>
                <a:spcPts val="600"/>
              </a:spcAft>
              <a:buClrTx/>
              <a:buSzTx/>
              <a:buFontTx/>
              <a:buChar char="•"/>
              <a:tabLst/>
            </a:pPr>
            <a:r>
              <a:rPr kumimoji="0" lang="en-US" altLang="en-US" sz="1700" b="1" i="0" u="none" strike="noStrike" cap="none" normalizeH="0" baseline="0">
                <a:ln>
                  <a:noFill/>
                </a:ln>
                <a:effectLst/>
                <a:cs typeface="Arial" panose="020B0604020202020204" pitchFamily="34" charset="0"/>
              </a:rPr>
              <a:t>Friendships</a:t>
            </a:r>
            <a:endParaRPr kumimoji="0" lang="en-US" altLang="en-US" sz="1700" b="0" i="0" u="none" strike="noStrike" cap="none" normalizeH="0" baseline="0">
              <a:ln>
                <a:noFill/>
              </a:ln>
              <a:effectLst/>
              <a:cs typeface="Arial" panose="020B0604020202020204" pitchFamily="34" charset="0"/>
            </a:endParaRPr>
          </a:p>
          <a:p>
            <a:pPr marL="457200" marR="0" lvl="1" indent="0" defTabSz="914400" rtl="0" eaLnBrk="0" fontAlgn="base" latinLnBrk="0" hangingPunct="0">
              <a:lnSpc>
                <a:spcPct val="90000"/>
              </a:lnSpc>
              <a:spcBef>
                <a:spcPct val="0"/>
              </a:spcBef>
              <a:spcAft>
                <a:spcPts val="600"/>
              </a:spcAft>
              <a:buClrTx/>
              <a:buSzTx/>
              <a:buFontTx/>
              <a:buChar char="•"/>
              <a:tabLst/>
            </a:pPr>
            <a:r>
              <a:rPr kumimoji="0" lang="en-US" altLang="en-US" sz="1700" b="1" i="0" u="none" strike="noStrike" cap="none" normalizeH="0" baseline="0">
                <a:ln>
                  <a:noFill/>
                </a:ln>
                <a:effectLst/>
                <a:cs typeface="Arial" panose="020B0604020202020204" pitchFamily="34" charset="0"/>
              </a:rPr>
              <a:t>Hobbies and activities</a:t>
            </a:r>
            <a:endParaRPr kumimoji="0" lang="en-US" altLang="en-US" sz="1700" b="0" i="0" u="none" strike="noStrike" cap="none" normalizeH="0" baseline="0">
              <a:ln>
                <a:noFill/>
              </a:ln>
              <a:effectLst/>
              <a:cs typeface="Arial" panose="020B0604020202020204" pitchFamily="34" charset="0"/>
            </a:endParaRPr>
          </a:p>
          <a:p>
            <a:pPr marL="457200" marR="0" lvl="1" indent="0" defTabSz="914400" rtl="0" eaLnBrk="0" fontAlgn="base" latinLnBrk="0" hangingPunct="0">
              <a:lnSpc>
                <a:spcPct val="90000"/>
              </a:lnSpc>
              <a:spcBef>
                <a:spcPct val="0"/>
              </a:spcBef>
              <a:spcAft>
                <a:spcPts val="600"/>
              </a:spcAft>
              <a:buClrTx/>
              <a:buSzTx/>
              <a:buFontTx/>
              <a:buChar char="•"/>
              <a:tabLst/>
            </a:pPr>
            <a:r>
              <a:rPr kumimoji="0" lang="en-US" altLang="en-US" sz="1700" b="1" i="0" u="none" strike="noStrike" cap="none" normalizeH="0" baseline="0">
                <a:ln>
                  <a:noFill/>
                </a:ln>
                <a:effectLst/>
                <a:cs typeface="Arial" panose="020B0604020202020204" pitchFamily="34" charset="0"/>
              </a:rPr>
              <a:t>Developing social skills</a:t>
            </a:r>
            <a:endParaRPr kumimoji="0" lang="en-US" altLang="en-US" sz="1700" b="0" i="0" u="none" strike="noStrike" cap="none" normalizeH="0" baseline="0">
              <a:ln>
                <a:noFill/>
              </a:ln>
              <a:effectLst/>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None/>
              <a:tabLst/>
            </a:pPr>
            <a:r>
              <a:rPr kumimoji="0" lang="en-US" altLang="en-US" sz="1700" b="0" i="0" u="none" strike="noStrike" cap="none" normalizeH="0" baseline="0">
                <a:ln>
                  <a:noFill/>
                </a:ln>
                <a:effectLst/>
                <a:cs typeface="Arial" panose="020B0604020202020204" pitchFamily="34" charset="0"/>
              </a:rPr>
              <a:t>  Because Jenny had </a:t>
            </a:r>
            <a:r>
              <a:rPr kumimoji="0" lang="en-US" altLang="en-US" sz="1700" b="1" i="0" u="none" strike="noStrike" cap="none" normalizeH="0" baseline="0">
                <a:ln>
                  <a:noFill/>
                </a:ln>
                <a:effectLst/>
                <a:cs typeface="Arial" panose="020B0604020202020204" pitchFamily="34" charset="0"/>
              </a:rPr>
              <a:t>many responsibilities at home</a:t>
            </a:r>
            <a:r>
              <a:rPr kumimoji="0" lang="en-US" altLang="en-US" sz="1700" b="0" i="0" u="none" strike="noStrike" cap="none" normalizeH="0" baseline="0">
                <a:ln>
                  <a:noFill/>
                </a:ln>
                <a:effectLst/>
                <a:cs typeface="Arial" panose="020B0604020202020204" pitchFamily="34" charset="0"/>
              </a:rPr>
              <a:t>, she may have had:</a:t>
            </a:r>
          </a:p>
          <a:p>
            <a:pPr marL="457200" marR="0" lvl="1"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cs typeface="Arial" panose="020B0604020202020204" pitchFamily="34" charset="0"/>
              </a:rPr>
              <a:t>Less time with friends</a:t>
            </a:r>
          </a:p>
          <a:p>
            <a:pPr marL="457200" marR="0" lvl="1"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cs typeface="Arial" panose="020B0604020202020204" pitchFamily="34" charset="0"/>
              </a:rPr>
              <a:t>Less time for hobbies or relaxation</a:t>
            </a:r>
          </a:p>
          <a:p>
            <a:pPr>
              <a:lnSpc>
                <a:spcPct val="90000"/>
              </a:lnSpc>
              <a:spcAft>
                <a:spcPts val="600"/>
              </a:spcAft>
            </a:pPr>
            <a:r>
              <a:rPr kumimoji="0" lang="en-US" altLang="en-US" sz="1700" b="0" i="0" u="none" strike="noStrike" cap="none" normalizeH="0" baseline="0">
                <a:ln>
                  <a:noFill/>
                </a:ln>
                <a:effectLst/>
                <a:cs typeface="Arial" panose="020B0604020202020204" pitchFamily="34" charset="0"/>
              </a:rPr>
              <a:t>Less opportunity to develop social skills</a:t>
            </a:r>
          </a:p>
          <a:p>
            <a:pPr marL="0" indent="0">
              <a:lnSpc>
                <a:spcPct val="90000"/>
              </a:lnSpc>
              <a:spcAft>
                <a:spcPts val="600"/>
              </a:spcAft>
              <a:buNone/>
            </a:pPr>
            <a:r>
              <a:rPr lang="en-GB" sz="1700" b="1"/>
              <a:t>  Possible impact:</a:t>
            </a:r>
            <a:endParaRPr lang="en-GB" sz="1700"/>
          </a:p>
          <a:p>
            <a:pPr>
              <a:lnSpc>
                <a:spcPct val="90000"/>
              </a:lnSpc>
              <a:spcAft>
                <a:spcPts val="600"/>
              </a:spcAft>
            </a:pPr>
            <a:r>
              <a:rPr lang="en-GB" sz="1700"/>
              <a:t>Lower confidence</a:t>
            </a:r>
          </a:p>
          <a:p>
            <a:pPr>
              <a:lnSpc>
                <a:spcPct val="90000"/>
              </a:lnSpc>
              <a:spcAft>
                <a:spcPts val="600"/>
              </a:spcAft>
            </a:pPr>
            <a:r>
              <a:rPr lang="en-GB" sz="1700"/>
              <a:t>Social difficulties</a:t>
            </a:r>
          </a:p>
          <a:p>
            <a:pPr>
              <a:lnSpc>
                <a:spcPct val="90000"/>
              </a:lnSpc>
              <a:spcAft>
                <a:spcPts val="600"/>
              </a:spcAft>
            </a:pPr>
            <a:r>
              <a:rPr lang="en-GB" sz="1700"/>
              <a:t>Feeling isolated from other teenagers,(Quizlet, 2025), (Studocu, 2023)</a:t>
            </a:r>
          </a:p>
          <a:p>
            <a:pPr marL="457200" marR="0" lvl="1" indent="0" defTabSz="914400" rtl="0" eaLnBrk="0" fontAlgn="base" latinLnBrk="0" hangingPunct="0">
              <a:lnSpc>
                <a:spcPct val="90000"/>
              </a:lnSpc>
              <a:spcBef>
                <a:spcPct val="0"/>
              </a:spcBef>
              <a:spcAft>
                <a:spcPts val="600"/>
              </a:spcAft>
              <a:buClrTx/>
              <a:buSzTx/>
              <a:buFontTx/>
              <a:buChar char="•"/>
              <a:tabLst/>
            </a:pPr>
            <a:endParaRPr kumimoji="0" lang="en-US" altLang="en-US" sz="1700" b="0" i="0" u="none" strike="noStrike" cap="none" normalizeH="0" baseline="0">
              <a:ln>
                <a:noFill/>
              </a:ln>
              <a:effectLst/>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a:ln>
                <a:noFill/>
              </a:ln>
              <a:effectLst/>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84178"/>
            <a:ext cx="8229600" cy="3552799"/>
          </a:xfrm>
        </p:spPr>
        <p:txBody>
          <a:bodyPr>
            <a:normAutofit/>
          </a:bodyPr>
          <a:lstStyle/>
          <a:p>
            <a:pPr algn="l"/>
            <a:br>
              <a:rPr lang="en-GB" sz="3600" dirty="0"/>
            </a:br>
            <a:endParaRPr sz="3600" dirty="0"/>
          </a:p>
        </p:txBody>
      </p:sp>
      <p:sp>
        <p:nvSpPr>
          <p:cNvPr id="4" name="Rectangle 1">
            <a:extLst>
              <a:ext uri="{FF2B5EF4-FFF2-40B4-BE49-F238E27FC236}">
                <a16:creationId xmlns:a16="http://schemas.microsoft.com/office/drawing/2014/main" id="{988FC0FE-9538-3CBD-3C29-228927B22846}"/>
              </a:ext>
            </a:extLst>
          </p:cNvPr>
          <p:cNvSpPr>
            <a:spLocks noGrp="1" noChangeArrowheads="1"/>
          </p:cNvSpPr>
          <p:nvPr>
            <p:ph idx="1"/>
          </p:nvPr>
        </p:nvSpPr>
        <p:spPr bwMode="auto">
          <a:xfrm>
            <a:off x="457200" y="321797"/>
            <a:ext cx="7657415" cy="147732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None/>
            </a:pPr>
            <a:r>
              <a:rPr kumimoji="0" lang="en-US"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rPr>
              <a:t>A person’s environment is most impactful during their early years, when their brain has yet to fully develop and their experiences are shaped entirely by their home life. There’s no doubt that nature plays a critical role in deciding the trajectory of our lives. </a:t>
            </a:r>
            <a:r>
              <a:rPr lang="en-GB" sz="1800" dirty="0">
                <a:latin typeface="Arial" panose="020B0604020202020204" pitchFamily="34" charset="0"/>
                <a:cs typeface="Arial" panose="020B0604020202020204" pitchFamily="34" charset="0"/>
              </a:rPr>
              <a:t>(University of Texas, 2022)</a:t>
            </a:r>
          </a:p>
          <a:p>
            <a:pPr marL="0" lvl="0" indent="0" defTabSz="914400" eaLnBrk="0" fontAlgn="base" hangingPunct="0">
              <a:spcBef>
                <a:spcPct val="0"/>
              </a:spcBef>
              <a:spcAft>
                <a:spcPct val="0"/>
              </a:spcAft>
              <a:buNone/>
            </a:pPr>
            <a:endParaRPr kumimoji="0" lang="en-GB" altLang="en-US" sz="1800" b="0" i="0" u="none" strike="noStrike" cap="none" normalizeH="0" baseline="0" dirty="0">
              <a:ln>
                <a:noFill/>
              </a:ln>
              <a:solidFill>
                <a:srgbClr val="222222"/>
              </a:solidFill>
              <a:effectLst/>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27BB7A4E-8941-5A28-681B-EBF11054D8B6}"/>
              </a:ext>
            </a:extLst>
          </p:cNvPr>
          <p:cNvSpPr>
            <a:spLocks noChangeArrowheads="1"/>
          </p:cNvSpPr>
          <p:nvPr/>
        </p:nvSpPr>
        <p:spPr bwMode="auto">
          <a:xfrm>
            <a:off x="344466" y="1708627"/>
            <a:ext cx="82296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b="1" i="0" u="none" strike="noStrike" cap="none" normalizeH="0" baseline="0" dirty="0">
                <a:ln>
                  <a:noFill/>
                </a:ln>
                <a:solidFill>
                  <a:srgbClr val="222222"/>
                </a:solidFill>
                <a:effectLst/>
                <a:latin typeface="Arial" panose="020B0604020202020204" pitchFamily="34" charset="0"/>
                <a:cs typeface="Arial" panose="020B0604020202020204" pitchFamily="34" charset="0"/>
              </a:rPr>
              <a:t>An example of how genetic confounding works (note, only one parent drawn, for simplicity).</a:t>
            </a:r>
            <a:r>
              <a:rPr lang="en-GB" dirty="0">
                <a:latin typeface="Arial" panose="020B0604020202020204" pitchFamily="34" charset="0"/>
                <a:cs typeface="Arial" panose="020B0604020202020204" pitchFamily="34" charset="0"/>
              </a:rPr>
              <a:t> (Hart, Little and van Bergen, 2021)</a:t>
            </a:r>
            <a:endParaRPr kumimoji="0" lang="en-US" altLang="en-US"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5" name="AutoShape 3" descr="Fig. 2: An example of how genetic confounding works (note, only one parent drawn, for simplicity).">
            <a:extLst>
              <a:ext uri="{FF2B5EF4-FFF2-40B4-BE49-F238E27FC236}">
                <a16:creationId xmlns:a16="http://schemas.microsoft.com/office/drawing/2014/main" id="{E48533F1-16DC-A30E-C488-D5AD0C6FC72C}"/>
              </a:ext>
            </a:extLst>
          </p:cNvPr>
          <p:cNvSpPr>
            <a:spLocks noChangeAspect="1" noChangeArrowheads="1"/>
          </p:cNvSpPr>
          <p:nvPr/>
        </p:nvSpPr>
        <p:spPr bwMode="auto">
          <a:xfrm>
            <a:off x="-212704" y="399898"/>
            <a:ext cx="9012238" cy="685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5" descr="Fig. 2: An example of how genetic confounding works (note, only one parent drawn, for simplicity).">
            <a:extLst>
              <a:ext uri="{FF2B5EF4-FFF2-40B4-BE49-F238E27FC236}">
                <a16:creationId xmlns:a16="http://schemas.microsoft.com/office/drawing/2014/main" id="{0ADE78DA-18B8-353D-AF7F-C48DB709695A}"/>
              </a:ext>
            </a:extLst>
          </p:cNvPr>
          <p:cNvSpPr>
            <a:spLocks noChangeAspect="1" noChangeArrowheads="1"/>
          </p:cNvSpPr>
          <p:nvPr/>
        </p:nvSpPr>
        <p:spPr bwMode="auto">
          <a:xfrm>
            <a:off x="261937" y="5367927"/>
            <a:ext cx="8882063" cy="476824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Picture 7" descr="Diagram of a diagram of a child's reading ability&#10;&#10;AI-generated content may be incorrect.">
            <a:extLst>
              <a:ext uri="{FF2B5EF4-FFF2-40B4-BE49-F238E27FC236}">
                <a16:creationId xmlns:a16="http://schemas.microsoft.com/office/drawing/2014/main" id="{28EB277A-98C8-F79B-74B4-BF5367962F8E}"/>
              </a:ext>
            </a:extLst>
          </p:cNvPr>
          <p:cNvPicPr>
            <a:picLocks noChangeAspect="1"/>
          </p:cNvPicPr>
          <p:nvPr/>
        </p:nvPicPr>
        <p:blipFill>
          <a:blip r:embed="rId2"/>
          <a:stretch>
            <a:fillRect/>
          </a:stretch>
        </p:blipFill>
        <p:spPr>
          <a:xfrm>
            <a:off x="472215" y="2485908"/>
            <a:ext cx="7642400" cy="43010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dirty="0">
                <a:solidFill>
                  <a:srgbClr val="FFFFFF"/>
                </a:solidFill>
                <a:latin typeface="Arial" panose="020B0604020202020204" pitchFamily="34" charset="0"/>
                <a:cs typeface="Arial" panose="020B0604020202020204" pitchFamily="34" charset="0"/>
              </a:rPr>
              <a:t>Conclusion</a:t>
            </a:r>
          </a:p>
        </p:txBody>
      </p:sp>
      <p:graphicFrame>
        <p:nvGraphicFramePr>
          <p:cNvPr id="47" name="Content Placeholder 2">
            <a:extLst>
              <a:ext uri="{FF2B5EF4-FFF2-40B4-BE49-F238E27FC236}">
                <a16:creationId xmlns:a16="http://schemas.microsoft.com/office/drawing/2014/main" id="{9FD81F42-7538-BB98-307E-43559B2FB769}"/>
              </a:ext>
            </a:extLst>
          </p:cNvPr>
          <p:cNvGraphicFramePr>
            <a:graphicFrameLocks noGrp="1"/>
          </p:cNvGraphicFramePr>
          <p:nvPr>
            <p:ph idx="1"/>
            <p:extLst>
              <p:ext uri="{D42A27DB-BD31-4B8C-83A1-F6EECF244321}">
                <p14:modId xmlns:p14="http://schemas.microsoft.com/office/powerpoint/2010/main" val="1179992770"/>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D5607-BDCD-08D6-E2BD-AABB340BC110}"/>
              </a:ext>
            </a:extLst>
          </p:cNvPr>
          <p:cNvSpPr>
            <a:spLocks noGrp="1"/>
          </p:cNvSpPr>
          <p:nvPr>
            <p:ph type="title"/>
          </p:nvPr>
        </p:nvSpPr>
        <p:spPr>
          <a:xfrm>
            <a:off x="2869538" y="-177084"/>
            <a:ext cx="8229600" cy="1447284"/>
          </a:xfrm>
        </p:spPr>
        <p:txBody>
          <a:bodyPr>
            <a:normAutofit/>
          </a:bodyPr>
          <a:lstStyle/>
          <a:p>
            <a:pPr algn="l"/>
            <a:r>
              <a:rPr lang="en-US" sz="2400" dirty="0">
                <a:solidFill>
                  <a:schemeClr val="tx2"/>
                </a:solidFill>
              </a:rPr>
              <a:t>References </a:t>
            </a:r>
          </a:p>
        </p:txBody>
      </p:sp>
      <p:sp>
        <p:nvSpPr>
          <p:cNvPr id="4" name="Rectangle 1">
            <a:extLst>
              <a:ext uri="{FF2B5EF4-FFF2-40B4-BE49-F238E27FC236}">
                <a16:creationId xmlns:a16="http://schemas.microsoft.com/office/drawing/2014/main" id="{414E2C4E-8BB9-648B-B2F9-FAACB4398E6E}"/>
              </a:ext>
            </a:extLst>
          </p:cNvPr>
          <p:cNvSpPr>
            <a:spLocks noGrp="1" noChangeArrowheads="1"/>
          </p:cNvSpPr>
          <p:nvPr>
            <p:ph idx="1"/>
          </p:nvPr>
        </p:nvSpPr>
        <p:spPr bwMode="auto">
          <a:xfrm>
            <a:off x="238186" y="792057"/>
            <a:ext cx="8465745"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Mcleod, S. (2025). </a:t>
            </a:r>
            <a:r>
              <a:rPr kumimoji="0" lang="en-US" altLang="en-US" sz="1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Freud’s Psychosexual Theory and 5 Stages of Human Development</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Simply Psychology. Available at: </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2"/>
              </a:rPr>
              <a:t>https://www.simplypsychology.org/psychosexual.html</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[Accessed 4 Mar. 2026].</a:t>
            </a:r>
          </a:p>
          <a:p>
            <a:pPr marL="0" indent="0" defTabSz="914400" eaLnBrk="0" fontAlgn="base" hangingPunct="0">
              <a:spcBef>
                <a:spcPct val="0"/>
              </a:spcBef>
              <a:spcAft>
                <a:spcPct val="0"/>
              </a:spcAft>
              <a:buNone/>
            </a:pPr>
            <a:endParaRPr lang="en-US" sz="1800" dirty="0">
              <a:solidFill>
                <a:srgbClr val="000000"/>
              </a:solidFill>
              <a:latin typeface="Arial" panose="020B0604020202020204" pitchFamily="34" charset="0"/>
              <a:cs typeface="Arial" panose="020B0604020202020204" pitchFamily="34" charset="0"/>
            </a:endParaRPr>
          </a:p>
          <a:p>
            <a:pPr marL="0" indent="0" defTabSz="914400" eaLnBrk="0" fontAlgn="base" hangingPunct="0">
              <a:spcBef>
                <a:spcPct val="0"/>
              </a:spcBef>
              <a:spcAft>
                <a:spcPct val="0"/>
              </a:spcAft>
              <a:buNone/>
            </a:pPr>
            <a:r>
              <a:rPr lang="en-GB" sz="1800" dirty="0">
                <a:latin typeface="Arial" panose="020B0604020202020204" pitchFamily="34" charset="0"/>
                <a:cs typeface="Arial" panose="020B0604020202020204" pitchFamily="34" charset="0"/>
              </a:rPr>
              <a:t>Quizlet. (2025). Available at: </a:t>
            </a:r>
            <a:r>
              <a:rPr lang="en-GB" sz="1800" dirty="0">
                <a:latin typeface="Arial" panose="020B0604020202020204" pitchFamily="34" charset="0"/>
                <a:cs typeface="Arial" panose="020B0604020202020204" pitchFamily="34" charset="0"/>
                <a:hlinkClick r:id="rId3"/>
              </a:rPr>
              <a:t>https://quizlet.com/study-guides/freud-s-psychosexual-and-psychosocial-stages-of-development-8cae3a7e-a685-4940-be05-59885ea3d0e4</a:t>
            </a:r>
            <a:r>
              <a:rPr lang="en-GB" sz="1800" dirty="0">
                <a:latin typeface="Arial" panose="020B0604020202020204" pitchFamily="34" charset="0"/>
                <a:cs typeface="Arial" panose="020B0604020202020204" pitchFamily="34" charset="0"/>
              </a:rPr>
              <a:t>    [Accessed 6 Mar. 2026].</a:t>
            </a:r>
          </a:p>
          <a:p>
            <a:pPr marL="0" indent="0" defTabSz="914400" eaLnBrk="0" fontAlgn="base" hangingPunct="0">
              <a:spcBef>
                <a:spcPct val="0"/>
              </a:spcBef>
              <a:spcAft>
                <a:spcPct val="0"/>
              </a:spcAft>
              <a:buNone/>
            </a:pPr>
            <a:endParaRPr lang="en-GB" sz="1800" dirty="0">
              <a:latin typeface="Arial" panose="020B0604020202020204" pitchFamily="34" charset="0"/>
              <a:cs typeface="Arial" panose="020B0604020202020204" pitchFamily="34" charset="0"/>
            </a:endParaRPr>
          </a:p>
          <a:p>
            <a:pPr marL="0" indent="0" defTabSz="914400" eaLnBrk="0" fontAlgn="base" hangingPunct="0">
              <a:spcBef>
                <a:spcPct val="0"/>
              </a:spcBef>
              <a:spcAft>
                <a:spcPct val="0"/>
              </a:spcAft>
              <a:buNone/>
            </a:pPr>
            <a:endParaRPr lang="en-GB" sz="18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 name="Rectangle 5">
            <a:extLst>
              <a:ext uri="{FF2B5EF4-FFF2-40B4-BE49-F238E27FC236}">
                <a16:creationId xmlns:a16="http://schemas.microsoft.com/office/drawing/2014/main" id="{3949C460-A08A-6F7D-06B3-714A43918201}"/>
              </a:ext>
            </a:extLst>
          </p:cNvPr>
          <p:cNvSpPr>
            <a:spLocks noChangeArrowheads="1"/>
          </p:cNvSpPr>
          <p:nvPr/>
        </p:nvSpPr>
        <p:spPr bwMode="auto">
          <a:xfrm>
            <a:off x="100940" y="2875002"/>
            <a:ext cx="8942119"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Studocu</a:t>
            </a: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(2023). </a:t>
            </a:r>
            <a:r>
              <a:rPr kumimoji="0" lang="en-US" altLang="en-US" b="0" i="1" u="none" strike="noStrike" cap="none" normalizeH="0" baseline="0" dirty="0">
                <a:ln>
                  <a:noFill/>
                </a:ln>
                <a:solidFill>
                  <a:srgbClr val="000000"/>
                </a:solidFill>
                <a:effectLst/>
                <a:latin typeface="Arial" panose="020B0604020202020204" pitchFamily="34" charset="0"/>
                <a:cs typeface="Arial" panose="020B0604020202020204" pitchFamily="34" charset="0"/>
              </a:rPr>
              <a:t>[Solved] Psychosexual development of the school aged child - Mother Baby (NURS3100) - </a:t>
            </a:r>
            <a:r>
              <a:rPr kumimoji="0" lang="en-US" altLang="en-US" b="0" i="1" u="none" strike="noStrike" cap="none" normalizeH="0" baseline="0" dirty="0" err="1">
                <a:ln>
                  <a:noFill/>
                </a:ln>
                <a:solidFill>
                  <a:srgbClr val="000000"/>
                </a:solidFill>
                <a:effectLst/>
                <a:latin typeface="Arial" panose="020B0604020202020204" pitchFamily="34" charset="0"/>
                <a:cs typeface="Arial" panose="020B0604020202020204" pitchFamily="34" charset="0"/>
              </a:rPr>
              <a:t>Studocu</a:t>
            </a: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a:t>
            </a: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https://www.studocu.com/en-us/messages/question/4536640/</a:t>
            </a: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psychosexual-development-of-the-school-aged-child [Accessed 6 Mar. 2026].</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9" name="Rectangle 6">
            <a:extLst>
              <a:ext uri="{FF2B5EF4-FFF2-40B4-BE49-F238E27FC236}">
                <a16:creationId xmlns:a16="http://schemas.microsoft.com/office/drawing/2014/main" id="{2E35B469-E1CC-7736-0546-AB73D12EC9E2}"/>
              </a:ext>
            </a:extLst>
          </p:cNvPr>
          <p:cNvSpPr>
            <a:spLocks noChangeArrowheads="1"/>
          </p:cNvSpPr>
          <p:nvPr/>
        </p:nvSpPr>
        <p:spPr bwMode="auto">
          <a:xfrm>
            <a:off x="0" y="4089630"/>
            <a:ext cx="8942119"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rPr>
              <a:t>Staff, E. (2025). </a:t>
            </a:r>
            <a:r>
              <a:rPr kumimoji="0" lang="en-US" altLang="en-US" b="0" i="1" u="none" strike="noStrike" cap="none" normalizeH="0" baseline="0" dirty="0">
                <a:ln>
                  <a:noFill/>
                </a:ln>
                <a:solidFill>
                  <a:srgbClr val="000000"/>
                </a:solidFill>
                <a:effectLst/>
                <a:latin typeface="Arial" panose="020B0604020202020204" pitchFamily="34" charset="0"/>
                <a:cs typeface="Arial" panose="020B0604020202020204" pitchFamily="34" charset="0"/>
              </a:rPr>
              <a:t>Latency Stage: Freud’s Theory, Sublimation &amp; </a:t>
            </a:r>
            <a:r>
              <a:rPr kumimoji="0" lang="en-US" altLang="en-US" b="0" i="1" u="none" strike="noStrike" cap="none" normalizeH="0" baseline="0" dirty="0" err="1">
                <a:ln>
                  <a:noFill/>
                </a:ln>
                <a:solidFill>
                  <a:srgbClr val="000000"/>
                </a:solidFill>
                <a:effectLst/>
                <a:latin typeface="Arial" panose="020B0604020202020204" pitchFamily="34" charset="0"/>
                <a:cs typeface="Arial" panose="020B0604020202020204" pitchFamily="34" charset="0"/>
              </a:rPr>
              <a:t>Characteristics.</a:t>
            </a:r>
            <a:r>
              <a:rPr kumimoji="0" lang="en-US" altLang="en-US"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The</a:t>
            </a: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Psychology Notes Headquarters. Available at: </a:t>
            </a: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5"/>
              </a:rPr>
              <a:t>https://www.psychologynoteshq.com/freud-latency-stage/#google_</a:t>
            </a:r>
            <a:r>
              <a:rPr kumimoji="0" lang="en-US" altLang="en-US"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vignette [Accessed 6 Mar. 2026].</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BC83072C-EF8C-F9F5-97DF-94198941DEEA}"/>
              </a:ext>
            </a:extLst>
          </p:cNvPr>
          <p:cNvSpPr>
            <a:spLocks noChangeArrowheads="1"/>
          </p:cNvSpPr>
          <p:nvPr/>
        </p:nvSpPr>
        <p:spPr bwMode="auto">
          <a:xfrm>
            <a:off x="149578" y="5450390"/>
            <a:ext cx="8642959"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Mcleod, S. (2025b). </a:t>
            </a:r>
            <a:r>
              <a:rPr kumimoji="0" lang="en-US" altLang="en-US" sz="20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Freud’s Psychosexual Theory and 5 Stages of Human Development</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Simply Psychology. Available at: </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6"/>
              </a:rPr>
              <a:t>https://www.simplypsychology.org/psychosexual</a:t>
            </a:r>
            <a:r>
              <a:rPr kumimoji="0" lang="en-US" altLang="en-US" sz="20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html [Accessed 7 Mar. 2026].</a:t>
            </a: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0246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D6687F8-0D89-961A-5828-6BA4BCE226DE}"/>
              </a:ext>
            </a:extLst>
          </p:cNvPr>
          <p:cNvSpPr>
            <a:spLocks noGrp="1" noChangeArrowheads="1"/>
          </p:cNvSpPr>
          <p:nvPr>
            <p:ph idx="1"/>
          </p:nvPr>
        </p:nvSpPr>
        <p:spPr bwMode="auto">
          <a:xfrm>
            <a:off x="247389" y="84669"/>
            <a:ext cx="8649222" cy="16106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indent="0" defTabSz="914400" eaLnBrk="0" fontAlgn="base" hangingPunct="0">
              <a:lnSpc>
                <a:spcPct val="150000"/>
              </a:lnSpc>
              <a:spcBef>
                <a:spcPct val="0"/>
              </a:spcBef>
              <a:spcAft>
                <a:spcPct val="0"/>
              </a:spcAft>
              <a:buNone/>
            </a:pP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University of Texas (2022). </a:t>
            </a:r>
            <a:r>
              <a:rPr kumimoji="0" lang="en-US" altLang="en-US" sz="1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Nature vs. Nurture: The Debate Over Our Personalities | UT Permian Basin Online</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[online] </a:t>
            </a:r>
            <a:r>
              <a:rPr kumimoji="0" lang="en-US" altLang="en-US" sz="1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online.utpb.edu</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Available at: </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2"/>
              </a:rPr>
              <a:t>https://online.utpb.edu/about-us/articles/psychology/nature-vs-nurture-the-</a:t>
            </a:r>
            <a:r>
              <a:rPr kumimoji="0" lang="en-US" altLang="en-US" sz="1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hlinkClick r:id="rId2"/>
              </a:rPr>
              <a:t>debate</a:t>
            </a:r>
            <a:r>
              <a:rPr kumimoji="0" lang="en-US" altLang="en-US" sz="1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over</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-our-personalities/ [Accessed 7 Mar. 2026].</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1BF1F154-99A2-540A-8BA8-7DC674BF8F40}"/>
              </a:ext>
            </a:extLst>
          </p:cNvPr>
          <p:cNvSpPr>
            <a:spLocks noGrp="1" noChangeArrowheads="1"/>
          </p:cNvSpPr>
          <p:nvPr>
            <p:ph type="title"/>
          </p:nvPr>
        </p:nvSpPr>
        <p:spPr bwMode="auto">
          <a:xfrm rot="10800000" flipV="1">
            <a:off x="247389" y="2192869"/>
            <a:ext cx="839557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Hart, S.A., Little, C. and van Bergen, E. (2021). Nurture Might Be nature: Cautionary Tales and Proposed Solutions. </a:t>
            </a:r>
            <a:r>
              <a:rPr kumimoji="0" lang="en-US" altLang="en-US" sz="1800" b="0" i="1" u="none" strike="noStrike" cap="none" normalizeH="0" baseline="0" dirty="0" err="1">
                <a:ln>
                  <a:noFill/>
                </a:ln>
                <a:solidFill>
                  <a:srgbClr val="000000"/>
                </a:solidFill>
                <a:effectLst/>
                <a:latin typeface="Arial" panose="020B0604020202020204" pitchFamily="34" charset="0"/>
                <a:cs typeface="Arial" panose="020B0604020202020204" pitchFamily="34" charset="0"/>
              </a:rPr>
              <a:t>npj</a:t>
            </a:r>
            <a:r>
              <a:rPr kumimoji="0" lang="en-US" altLang="en-US" sz="1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 Science of Learning</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6(1), pp.1–12. </a:t>
            </a:r>
            <a:r>
              <a:rPr kumimoji="0" lang="en-US" altLang="en-US" sz="1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doi:https</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a:t>
            </a:r>
            <a:r>
              <a:rPr kumimoji="0" lang="en-US" altLang="en-US" sz="1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doi.org</a:t>
            </a:r>
            <a: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/08/03/2026.</a:t>
            </a:r>
            <a:b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br>
              <a:rPr kumimoji="0" lang="en-US" altLang="en-US" sz="1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9998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9144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0645" y="0"/>
            <a:ext cx="5746451"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60646" y="-6"/>
            <a:ext cx="8783354"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FF6FAE-B555-3EF3-E33A-1F06F38FFA75}"/>
              </a:ext>
            </a:extLst>
          </p:cNvPr>
          <p:cNvSpPr>
            <a:spLocks noGrp="1"/>
          </p:cNvSpPr>
          <p:nvPr>
            <p:ph type="title"/>
          </p:nvPr>
        </p:nvSpPr>
        <p:spPr>
          <a:xfrm>
            <a:off x="845406" y="857251"/>
            <a:ext cx="3560460" cy="3098061"/>
          </a:xfrm>
        </p:spPr>
        <p:txBody>
          <a:bodyPr vert="horz" lIns="91440" tIns="45720" rIns="91440" bIns="45720" rtlCol="0" anchor="b">
            <a:normAutofit/>
          </a:bodyPr>
          <a:lstStyle/>
          <a:p>
            <a:pPr algn="l" defTabSz="914400">
              <a:lnSpc>
                <a:spcPct val="90000"/>
              </a:lnSpc>
            </a:pPr>
            <a:r>
              <a:rPr lang="en-US" sz="4200" kern="1200" dirty="0">
                <a:solidFill>
                  <a:srgbClr val="FFFFFF"/>
                </a:solidFill>
                <a:latin typeface="Arial" panose="020B0604020202020204" pitchFamily="34" charset="0"/>
                <a:cs typeface="Arial" panose="020B0604020202020204" pitchFamily="34" charset="0"/>
              </a:rPr>
              <a:t>Thank you</a:t>
            </a:r>
            <a:br>
              <a:rPr lang="en-US" sz="4200" kern="1200" dirty="0">
                <a:solidFill>
                  <a:srgbClr val="FFFFFF"/>
                </a:solidFill>
                <a:latin typeface="+mj-lt"/>
                <a:ea typeface="+mj-ea"/>
                <a:cs typeface="+mj-cs"/>
              </a:rPr>
            </a:br>
            <a:endParaRPr lang="en-US" sz="4200" kern="1200" dirty="0">
              <a:solidFill>
                <a:srgbClr val="FFFFFF"/>
              </a:solidFill>
              <a:latin typeface="+mj-lt"/>
              <a:ea typeface="+mj-ea"/>
              <a:cs typeface="+mj-cs"/>
            </a:endParaRPr>
          </a:p>
        </p:txBody>
      </p:sp>
      <p:sp>
        <p:nvSpPr>
          <p:cNvPr id="65" name="Rectangle 64">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20797" y="1034794"/>
            <a:ext cx="2502408" cy="9143999"/>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941" y="1062544"/>
            <a:ext cx="356712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Graphic 40" descr="Smiling Face with No Fill">
            <a:extLst>
              <a:ext uri="{FF2B5EF4-FFF2-40B4-BE49-F238E27FC236}">
                <a16:creationId xmlns:a16="http://schemas.microsoft.com/office/drawing/2014/main" id="{7CB54E5C-B509-B826-543C-6C2678EB40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64589" y="2108877"/>
            <a:ext cx="2654533" cy="2654533"/>
          </a:xfrm>
          <a:prstGeom prst="rect">
            <a:avLst/>
          </a:prstGeom>
        </p:spPr>
      </p:pic>
    </p:spTree>
    <p:extLst>
      <p:ext uri="{BB962C8B-B14F-4D97-AF65-F5344CB8AC3E}">
        <p14:creationId xmlns:p14="http://schemas.microsoft.com/office/powerpoint/2010/main" val="1991802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3143</TotalTime>
  <Words>674</Words>
  <Application>Microsoft Macintosh PowerPoint</Application>
  <PresentationFormat>On-screen Show (4:3)</PresentationFormat>
  <Paragraphs>53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Source Sans Pro</vt:lpstr>
      <vt:lpstr>Times New Roman</vt:lpstr>
      <vt:lpstr>Office Theme</vt:lpstr>
      <vt:lpstr>PowerPoint Presentation</vt:lpstr>
      <vt:lpstr>Sigmund Freud’s Psychosexual  development Theory </vt:lpstr>
      <vt:lpstr>Jenny’s Situation</vt:lpstr>
      <vt:lpstr>Sigmund Freud’s Psychoanalytic Theory(Mcleod, 2025)</vt:lpstr>
      <vt:lpstr>PowerPoint Presentation</vt:lpstr>
      <vt:lpstr>Applying Freud’s Theory</vt:lpstr>
      <vt:lpstr> </vt:lpstr>
      <vt:lpstr>Conclusion</vt:lpstr>
      <vt:lpstr>References </vt:lpstr>
      <vt:lpstr>Hart, S.A., Little, C. and van Bergen, E. (2021). Nurture Might Be nature: Cautionary Tales and Proposed Solutions. npj Science of Learning, 6(1), pp.1–12. doi:https://doi.org/08/03/2026.  </vt:lpstr>
      <vt:lpstr>Thank you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Souhib Alhassan (2438046)</cp:lastModifiedBy>
  <cp:revision>2</cp:revision>
  <dcterms:created xsi:type="dcterms:W3CDTF">2013-01-27T09:14:16Z</dcterms:created>
  <dcterms:modified xsi:type="dcterms:W3CDTF">2026-03-15T22:45:22Z</dcterms:modified>
  <cp:category/>
</cp:coreProperties>
</file>