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7"/>
  </p:notesMasterIdLst>
  <p:handoutMasterIdLst>
    <p:handoutMasterId r:id="rId18"/>
  </p:handoutMasterIdLst>
  <p:sldIdLst>
    <p:sldId id="280" r:id="rId5"/>
    <p:sldId id="272" r:id="rId6"/>
    <p:sldId id="257" r:id="rId7"/>
    <p:sldId id="262" r:id="rId8"/>
    <p:sldId id="279" r:id="rId9"/>
    <p:sldId id="281" r:id="rId10"/>
    <p:sldId id="282" r:id="rId11"/>
    <p:sldId id="283" r:id="rId12"/>
    <p:sldId id="285" r:id="rId13"/>
    <p:sldId id="284" r:id="rId14"/>
    <p:sldId id="264" r:id="rId15"/>
    <p:sldId id="278" r:id="rId16"/>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71E7D-CE5F-4020-8044-11E0825C549B}" v="64" dt="2023-11-07T22:28:04.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7977" autoAdjust="0"/>
  </p:normalViewPr>
  <p:slideViewPr>
    <p:cSldViewPr snapToGrid="0">
      <p:cViewPr varScale="1">
        <p:scale>
          <a:sx n="64" d="100"/>
          <a:sy n="64" d="100"/>
        </p:scale>
        <p:origin x="2394" y="6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4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Evans" userId="eb6185c8cd2022ad" providerId="LiveId" clId="{5E971E7D-CE5F-4020-8044-11E0825C549B}"/>
    <pc:docChg chg="undo custSel addSld delSld modSld sldOrd">
      <pc:chgData name="Mark Evans" userId="eb6185c8cd2022ad" providerId="LiveId" clId="{5E971E7D-CE5F-4020-8044-11E0825C549B}" dt="2023-11-11T01:04:54.829" v="44244" actId="20577"/>
      <pc:docMkLst>
        <pc:docMk/>
      </pc:docMkLst>
      <pc:sldChg chg="addSp delSp modSp mod modAnim modNotesTx">
        <pc:chgData name="Mark Evans" userId="eb6185c8cd2022ad" providerId="LiveId" clId="{5E971E7D-CE5F-4020-8044-11E0825C549B}" dt="2023-11-09T00:50:42.204" v="36164" actId="20577"/>
        <pc:sldMkLst>
          <pc:docMk/>
          <pc:sldMk cId="2233391020" sldId="257"/>
        </pc:sldMkLst>
        <pc:spChg chg="mod">
          <ac:chgData name="Mark Evans" userId="eb6185c8cd2022ad" providerId="LiveId" clId="{5E971E7D-CE5F-4020-8044-11E0825C549B}" dt="2023-11-07T01:10:31.833" v="8773" actId="1076"/>
          <ac:spMkLst>
            <pc:docMk/>
            <pc:sldMk cId="2233391020" sldId="257"/>
            <ac:spMk id="2" creationId="{BDCE699D-9FC2-483D-9B52-64E766D1C93C}"/>
          </ac:spMkLst>
        </pc:spChg>
        <pc:spChg chg="mod">
          <ac:chgData name="Mark Evans" userId="eb6185c8cd2022ad" providerId="LiveId" clId="{5E971E7D-CE5F-4020-8044-11E0825C549B}" dt="2023-11-09T00:50:42.204" v="36164" actId="20577"/>
          <ac:spMkLst>
            <pc:docMk/>
            <pc:sldMk cId="2233391020" sldId="257"/>
            <ac:spMk id="3" creationId="{193CA132-7D5D-4211-B55D-004BEBAF221D}"/>
          </ac:spMkLst>
        </pc:spChg>
        <pc:spChg chg="add del mod">
          <ac:chgData name="Mark Evans" userId="eb6185c8cd2022ad" providerId="LiveId" clId="{5E971E7D-CE5F-4020-8044-11E0825C549B}" dt="2023-11-05T23:56:29.687" v="922"/>
          <ac:spMkLst>
            <pc:docMk/>
            <pc:sldMk cId="2233391020" sldId="257"/>
            <ac:spMk id="5" creationId="{730F0530-DD58-FB7A-EC1F-BD9E58513CDC}"/>
          </ac:spMkLst>
        </pc:spChg>
        <pc:spChg chg="add del mod">
          <ac:chgData name="Mark Evans" userId="eb6185c8cd2022ad" providerId="LiveId" clId="{5E971E7D-CE5F-4020-8044-11E0825C549B}" dt="2023-11-05T23:56:50.943" v="923"/>
          <ac:spMkLst>
            <pc:docMk/>
            <pc:sldMk cId="2233391020" sldId="257"/>
            <ac:spMk id="7" creationId="{D8863FDD-A87E-013B-8CE4-240C851F8D1C}"/>
          </ac:spMkLst>
        </pc:spChg>
        <pc:spChg chg="add del mod">
          <ac:chgData name="Mark Evans" userId="eb6185c8cd2022ad" providerId="LiveId" clId="{5E971E7D-CE5F-4020-8044-11E0825C549B}" dt="2023-11-05T23:59:27.431" v="930"/>
          <ac:spMkLst>
            <pc:docMk/>
            <pc:sldMk cId="2233391020" sldId="257"/>
            <ac:spMk id="10" creationId="{DACE6042-173F-A52A-06CD-7863CED61FDD}"/>
          </ac:spMkLst>
        </pc:spChg>
        <pc:spChg chg="add del mod">
          <ac:chgData name="Mark Evans" userId="eb6185c8cd2022ad" providerId="LiveId" clId="{5E971E7D-CE5F-4020-8044-11E0825C549B}" dt="2023-11-06T00:00:32.645" v="931"/>
          <ac:spMkLst>
            <pc:docMk/>
            <pc:sldMk cId="2233391020" sldId="257"/>
            <ac:spMk id="14" creationId="{FE501A23-20F0-642C-01F2-27E014623DBA}"/>
          </ac:spMkLst>
        </pc:spChg>
        <pc:spChg chg="mod">
          <ac:chgData name="Mark Evans" userId="eb6185c8cd2022ad" providerId="LiveId" clId="{5E971E7D-CE5F-4020-8044-11E0825C549B}" dt="2023-11-08T00:02:43.146" v="12825" actId="113"/>
          <ac:spMkLst>
            <pc:docMk/>
            <pc:sldMk cId="2233391020" sldId="257"/>
            <ac:spMk id="17" creationId="{9011F41C-F343-402F-840A-70C98C309B5D}"/>
          </ac:spMkLst>
        </pc:spChg>
        <pc:spChg chg="add del mod">
          <ac:chgData name="Mark Evans" userId="eb6185c8cd2022ad" providerId="LiveId" clId="{5E971E7D-CE5F-4020-8044-11E0825C549B}" dt="2023-11-05T23:57:38.108" v="927"/>
          <ac:spMkLst>
            <pc:docMk/>
            <pc:sldMk cId="2233391020" sldId="257"/>
            <ac:spMk id="19" creationId="{BC9736C0-5A6B-A77E-A0D8-F3DF06F21558}"/>
          </ac:spMkLst>
        </pc:spChg>
        <pc:spChg chg="add del mod">
          <ac:chgData name="Mark Evans" userId="eb6185c8cd2022ad" providerId="LiveId" clId="{5E971E7D-CE5F-4020-8044-11E0825C549B}" dt="2023-11-06T00:02:00.907" v="939"/>
          <ac:spMkLst>
            <pc:docMk/>
            <pc:sldMk cId="2233391020" sldId="257"/>
            <ac:spMk id="20" creationId="{6797DF39-FCB7-5674-93CD-10D130BE0061}"/>
          </ac:spMkLst>
        </pc:spChg>
        <pc:spChg chg="add del mod">
          <ac:chgData name="Mark Evans" userId="eb6185c8cd2022ad" providerId="LiveId" clId="{5E971E7D-CE5F-4020-8044-11E0825C549B}" dt="2023-11-05T23:57:49.402" v="929"/>
          <ac:spMkLst>
            <pc:docMk/>
            <pc:sldMk cId="2233391020" sldId="257"/>
            <ac:spMk id="21" creationId="{BB256F83-A58F-BF9D-03E3-CBA27989C3B1}"/>
          </ac:spMkLst>
        </pc:spChg>
        <pc:spChg chg="add mod">
          <ac:chgData name="Mark Evans" userId="eb6185c8cd2022ad" providerId="LiveId" clId="{5E971E7D-CE5F-4020-8044-11E0825C549B}" dt="2023-11-06T00:01:09.622" v="932" actId="478"/>
          <ac:spMkLst>
            <pc:docMk/>
            <pc:sldMk cId="2233391020" sldId="257"/>
            <ac:spMk id="22" creationId="{2E8BEB4B-3E0B-BFC2-FC9D-383BEBFA37BB}"/>
          </ac:spMkLst>
        </pc:spChg>
        <pc:picChg chg="add mod">
          <ac:chgData name="Mark Evans" userId="eb6185c8cd2022ad" providerId="LiveId" clId="{5E971E7D-CE5F-4020-8044-11E0825C549B}" dt="2023-11-06T23:39:39.054" v="1417" actId="1076"/>
          <ac:picMkLst>
            <pc:docMk/>
            <pc:sldMk cId="2233391020" sldId="257"/>
            <ac:picMk id="4" creationId="{0893FE26-8AB0-980C-44AE-5BC4BC0B9494}"/>
          </ac:picMkLst>
        </pc:picChg>
        <pc:picChg chg="del mod">
          <ac:chgData name="Mark Evans" userId="eb6185c8cd2022ad" providerId="LiveId" clId="{5E971E7D-CE5F-4020-8044-11E0825C549B}" dt="2023-11-05T23:34:39.970" v="489" actId="478"/>
          <ac:picMkLst>
            <pc:docMk/>
            <pc:sldMk cId="2233391020" sldId="257"/>
            <ac:picMk id="9" creationId="{E1E7078F-FB9C-41E6-961A-AA789AD0D6FE}"/>
          </ac:picMkLst>
        </pc:picChg>
        <pc:picChg chg="del mod">
          <ac:chgData name="Mark Evans" userId="eb6185c8cd2022ad" providerId="LiveId" clId="{5E971E7D-CE5F-4020-8044-11E0825C549B}" dt="2023-11-05T23:34:41.800" v="490" actId="478"/>
          <ac:picMkLst>
            <pc:docMk/>
            <pc:sldMk cId="2233391020" sldId="257"/>
            <ac:picMk id="11" creationId="{85CCA26B-B0A3-42E8-B737-81A01EB80949}"/>
          </ac:picMkLst>
        </pc:picChg>
        <pc:picChg chg="del mod">
          <ac:chgData name="Mark Evans" userId="eb6185c8cd2022ad" providerId="LiveId" clId="{5E971E7D-CE5F-4020-8044-11E0825C549B}" dt="2023-11-05T23:34:43.460" v="491" actId="478"/>
          <ac:picMkLst>
            <pc:docMk/>
            <pc:sldMk cId="2233391020" sldId="257"/>
            <ac:picMk id="13" creationId="{F8945C07-4A93-4269-9888-725F3819E3EC}"/>
          </ac:picMkLst>
        </pc:picChg>
        <pc:picChg chg="del mod">
          <ac:chgData name="Mark Evans" userId="eb6185c8cd2022ad" providerId="LiveId" clId="{5E971E7D-CE5F-4020-8044-11E0825C549B}" dt="2023-11-05T23:34:45.295" v="492" actId="478"/>
          <ac:picMkLst>
            <pc:docMk/>
            <pc:sldMk cId="2233391020" sldId="257"/>
            <ac:picMk id="15" creationId="{825DBACB-DCFD-479A-AD19-03C804BC179B}"/>
          </ac:picMkLst>
        </pc:picChg>
        <pc:picChg chg="add del mod">
          <ac:chgData name="Mark Evans" userId="eb6185c8cd2022ad" providerId="LiveId" clId="{5E971E7D-CE5F-4020-8044-11E0825C549B}" dt="2023-11-05T23:57:36.124" v="926" actId="478"/>
          <ac:picMkLst>
            <pc:docMk/>
            <pc:sldMk cId="2233391020" sldId="257"/>
            <ac:picMk id="1026" creationId="{882AC7C5-A139-1708-450C-23732F7FD25F}"/>
          </ac:picMkLst>
        </pc:picChg>
        <pc:picChg chg="add del mod">
          <ac:chgData name="Mark Evans" userId="eb6185c8cd2022ad" providerId="LiveId" clId="{5E971E7D-CE5F-4020-8044-11E0825C549B}" dt="2023-11-05T23:57:30.274" v="924" actId="478"/>
          <ac:picMkLst>
            <pc:docMk/>
            <pc:sldMk cId="2233391020" sldId="257"/>
            <ac:picMk id="1028" creationId="{F9D9F99E-6418-40DB-1AD6-3B19F2067E54}"/>
          </ac:picMkLst>
        </pc:picChg>
        <pc:picChg chg="add del mod">
          <ac:chgData name="Mark Evans" userId="eb6185c8cd2022ad" providerId="LiveId" clId="{5E971E7D-CE5F-4020-8044-11E0825C549B}" dt="2023-11-05T23:57:39.571" v="928" actId="478"/>
          <ac:picMkLst>
            <pc:docMk/>
            <pc:sldMk cId="2233391020" sldId="257"/>
            <ac:picMk id="1030" creationId="{C826522D-0A5C-B8FC-94CC-F8FF142CE3B8}"/>
          </ac:picMkLst>
        </pc:picChg>
        <pc:picChg chg="add mod">
          <ac:chgData name="Mark Evans" userId="eb6185c8cd2022ad" providerId="LiveId" clId="{5E971E7D-CE5F-4020-8044-11E0825C549B}" dt="2023-11-05T23:57:49.402" v="929"/>
          <ac:picMkLst>
            <pc:docMk/>
            <pc:sldMk cId="2233391020" sldId="257"/>
            <ac:picMk id="1032" creationId="{AF743DCC-58B6-B2D1-1C22-CAC2ECFC442D}"/>
          </ac:picMkLst>
        </pc:picChg>
        <pc:picChg chg="add mod">
          <ac:chgData name="Mark Evans" userId="eb6185c8cd2022ad" providerId="LiveId" clId="{5E971E7D-CE5F-4020-8044-11E0825C549B}" dt="2023-11-05T23:59:27.431" v="930"/>
          <ac:picMkLst>
            <pc:docMk/>
            <pc:sldMk cId="2233391020" sldId="257"/>
            <ac:picMk id="1034" creationId="{A9CFB9D6-6294-92F5-BE35-BD6EF83707C3}"/>
          </ac:picMkLst>
        </pc:picChg>
        <pc:picChg chg="add del mod">
          <ac:chgData name="Mark Evans" userId="eb6185c8cd2022ad" providerId="LiveId" clId="{5E971E7D-CE5F-4020-8044-11E0825C549B}" dt="2023-11-06T00:01:09.622" v="932" actId="478"/>
          <ac:picMkLst>
            <pc:docMk/>
            <pc:sldMk cId="2233391020" sldId="257"/>
            <ac:picMk id="1036" creationId="{ECC5C4A2-546D-E87A-BE2E-27631EA80CC0}"/>
          </ac:picMkLst>
        </pc:picChg>
        <pc:picChg chg="add mod">
          <ac:chgData name="Mark Evans" userId="eb6185c8cd2022ad" providerId="LiveId" clId="{5E971E7D-CE5F-4020-8044-11E0825C549B}" dt="2023-11-06T00:01:22.753" v="938" actId="14100"/>
          <ac:picMkLst>
            <pc:docMk/>
            <pc:sldMk cId="2233391020" sldId="257"/>
            <ac:picMk id="1038" creationId="{06F3572B-0E90-F717-C2F8-B3A14A67E213}"/>
          </ac:picMkLst>
        </pc:picChg>
        <pc:picChg chg="add mod">
          <ac:chgData name="Mark Evans" userId="eb6185c8cd2022ad" providerId="LiveId" clId="{5E971E7D-CE5F-4020-8044-11E0825C549B}" dt="2023-11-06T00:02:04.109" v="940" actId="14100"/>
          <ac:picMkLst>
            <pc:docMk/>
            <pc:sldMk cId="2233391020" sldId="257"/>
            <ac:picMk id="1040" creationId="{A163E5B3-FA58-28B7-A216-D6D343775D0F}"/>
          </ac:picMkLst>
        </pc:picChg>
      </pc:sldChg>
      <pc:sldChg chg="addSp delSp modSp del mod">
        <pc:chgData name="Mark Evans" userId="eb6185c8cd2022ad" providerId="LiveId" clId="{5E971E7D-CE5F-4020-8044-11E0825C549B}" dt="2023-11-07T23:19:32.690" v="12057" actId="2696"/>
        <pc:sldMkLst>
          <pc:docMk/>
          <pc:sldMk cId="4258045973" sldId="258"/>
        </pc:sldMkLst>
        <pc:spChg chg="mod">
          <ac:chgData name="Mark Evans" userId="eb6185c8cd2022ad" providerId="LiveId" clId="{5E971E7D-CE5F-4020-8044-11E0825C549B}" dt="2023-11-07T23:19:02.866" v="12038" actId="20577"/>
          <ac:spMkLst>
            <pc:docMk/>
            <pc:sldMk cId="4258045973" sldId="258"/>
            <ac:spMk id="2" creationId="{2717DA3A-207F-49B1-B04B-4ABF2C16B8F8}"/>
          </ac:spMkLst>
        </pc:spChg>
        <pc:spChg chg="add del mod">
          <ac:chgData name="Mark Evans" userId="eb6185c8cd2022ad" providerId="LiveId" clId="{5E971E7D-CE5F-4020-8044-11E0825C549B}" dt="2023-11-07T23:19:04.398" v="12042" actId="20577"/>
          <ac:spMkLst>
            <pc:docMk/>
            <pc:sldMk cId="4258045973" sldId="258"/>
            <ac:spMk id="3" creationId="{E2BCFD34-C8EF-415B-8FA0-16D34102B5A0}"/>
          </ac:spMkLst>
        </pc:spChg>
        <pc:spChg chg="add del mod">
          <ac:chgData name="Mark Evans" userId="eb6185c8cd2022ad" providerId="LiveId" clId="{5E971E7D-CE5F-4020-8044-11E0825C549B}" dt="2023-11-07T23:19:04.868" v="12044" actId="478"/>
          <ac:spMkLst>
            <pc:docMk/>
            <pc:sldMk cId="4258045973" sldId="258"/>
            <ac:spMk id="6" creationId="{31043016-8637-089B-7105-D93D49EADB82}"/>
          </ac:spMkLst>
        </pc:spChg>
        <pc:spChg chg="add del mod">
          <ac:chgData name="Mark Evans" userId="eb6185c8cd2022ad" providerId="LiveId" clId="{5E971E7D-CE5F-4020-8044-11E0825C549B}" dt="2023-11-07T23:19:04.657" v="12043" actId="478"/>
          <ac:spMkLst>
            <pc:docMk/>
            <pc:sldMk cId="4258045973" sldId="258"/>
            <ac:spMk id="10" creationId="{D916CFB6-58B3-EA50-C601-C4AD5C503B47}"/>
          </ac:spMkLst>
        </pc:spChg>
        <pc:spChg chg="add del mod">
          <ac:chgData name="Mark Evans" userId="eb6185c8cd2022ad" providerId="LiveId" clId="{5E971E7D-CE5F-4020-8044-11E0825C549B}" dt="2023-11-07T23:19:04.178" v="12041" actId="478"/>
          <ac:spMkLst>
            <pc:docMk/>
            <pc:sldMk cId="4258045973" sldId="258"/>
            <ac:spMk id="13" creationId="{56319798-E067-D494-5DD7-058759E23BD5}"/>
          </ac:spMkLst>
        </pc:spChg>
        <pc:picChg chg="add mod">
          <ac:chgData name="Mark Evans" userId="eb6185c8cd2022ad" providerId="LiveId" clId="{5E971E7D-CE5F-4020-8044-11E0825C549B}" dt="2023-11-07T00:58:11.288" v="8491" actId="14100"/>
          <ac:picMkLst>
            <pc:docMk/>
            <pc:sldMk cId="4258045973" sldId="258"/>
            <ac:picMk id="4" creationId="{03DD74E9-A7AF-91B9-D858-46EC240504D0}"/>
          </ac:picMkLst>
        </pc:picChg>
        <pc:picChg chg="del">
          <ac:chgData name="Mark Evans" userId="eb6185c8cd2022ad" providerId="LiveId" clId="{5E971E7D-CE5F-4020-8044-11E0825C549B}" dt="2023-11-07T22:51:29.523" v="10432" actId="478"/>
          <ac:picMkLst>
            <pc:docMk/>
            <pc:sldMk cId="4258045973" sldId="258"/>
            <ac:picMk id="7" creationId="{0F5186A0-E015-4AA1-84AF-2574476B4400}"/>
          </ac:picMkLst>
        </pc:picChg>
        <pc:picChg chg="del">
          <ac:chgData name="Mark Evans" userId="eb6185c8cd2022ad" providerId="LiveId" clId="{5E971E7D-CE5F-4020-8044-11E0825C549B}" dt="2023-11-07T22:51:33.460" v="10433" actId="478"/>
          <ac:picMkLst>
            <pc:docMk/>
            <pc:sldMk cId="4258045973" sldId="258"/>
            <ac:picMk id="9" creationId="{D9DBB85A-7E90-4430-A99A-153BDA53DE74}"/>
          </ac:picMkLst>
        </pc:picChg>
      </pc:sldChg>
      <pc:sldChg chg="addSp delSp modSp del mod ord">
        <pc:chgData name="Mark Evans" userId="eb6185c8cd2022ad" providerId="LiveId" clId="{5E971E7D-CE5F-4020-8044-11E0825C549B}" dt="2023-11-07T00:52:04.843" v="8333" actId="2696"/>
        <pc:sldMkLst>
          <pc:docMk/>
          <pc:sldMk cId="1806520590" sldId="259"/>
        </pc:sldMkLst>
        <pc:spChg chg="mod">
          <ac:chgData name="Mark Evans" userId="eb6185c8cd2022ad" providerId="LiveId" clId="{5E971E7D-CE5F-4020-8044-11E0825C549B}" dt="2023-11-07T00:50:46.634" v="8305" actId="20577"/>
          <ac:spMkLst>
            <pc:docMk/>
            <pc:sldMk cId="1806520590" sldId="259"/>
            <ac:spMk id="2" creationId="{5466122A-795E-4E91-8829-A4FC066F2CE7}"/>
          </ac:spMkLst>
        </pc:spChg>
        <pc:spChg chg="del">
          <ac:chgData name="Mark Evans" userId="eb6185c8cd2022ad" providerId="LiveId" clId="{5E971E7D-CE5F-4020-8044-11E0825C549B}" dt="2023-11-07T00:50:51.100" v="8306" actId="478"/>
          <ac:spMkLst>
            <pc:docMk/>
            <pc:sldMk cId="1806520590" sldId="259"/>
            <ac:spMk id="3" creationId="{CC640DA6-8ED2-417B-AF45-F0A81358F118}"/>
          </ac:spMkLst>
        </pc:spChg>
        <pc:spChg chg="add del mod">
          <ac:chgData name="Mark Evans" userId="eb6185c8cd2022ad" providerId="LiveId" clId="{5E971E7D-CE5F-4020-8044-11E0825C549B}" dt="2023-11-07T00:50:55.560" v="8308" actId="478"/>
          <ac:spMkLst>
            <pc:docMk/>
            <pc:sldMk cId="1806520590" sldId="259"/>
            <ac:spMk id="5" creationId="{D7154109-95C7-3E5F-C8A8-C54A9B492D16}"/>
          </ac:spMkLst>
        </pc:spChg>
        <pc:picChg chg="add mod">
          <ac:chgData name="Mark Evans" userId="eb6185c8cd2022ad" providerId="LiveId" clId="{5E971E7D-CE5F-4020-8044-11E0825C549B}" dt="2023-11-07T00:51:08.248" v="8310" actId="14100"/>
          <ac:picMkLst>
            <pc:docMk/>
            <pc:sldMk cId="1806520590" sldId="259"/>
            <ac:picMk id="6" creationId="{67AF8060-462E-2CC0-592C-D72B1F9CDE1B}"/>
          </ac:picMkLst>
        </pc:picChg>
      </pc:sldChg>
      <pc:sldChg chg="del">
        <pc:chgData name="Mark Evans" userId="eb6185c8cd2022ad" providerId="LiveId" clId="{5E971E7D-CE5F-4020-8044-11E0825C549B}" dt="2023-11-07T00:54:10.629" v="8391" actId="2696"/>
        <pc:sldMkLst>
          <pc:docMk/>
          <pc:sldMk cId="2193031901" sldId="260"/>
        </pc:sldMkLst>
      </pc:sldChg>
      <pc:sldChg chg="addSp delSp modSp mod modAnim modNotesTx">
        <pc:chgData name="Mark Evans" userId="eb6185c8cd2022ad" providerId="LiveId" clId="{5E971E7D-CE5F-4020-8044-11E0825C549B}" dt="2023-11-11T01:04:07.367" v="44238" actId="20577"/>
        <pc:sldMkLst>
          <pc:docMk/>
          <pc:sldMk cId="4250089896" sldId="262"/>
        </pc:sldMkLst>
        <pc:spChg chg="mod">
          <ac:chgData name="Mark Evans" userId="eb6185c8cd2022ad" providerId="LiveId" clId="{5E971E7D-CE5F-4020-8044-11E0825C549B}" dt="2023-11-07T01:19:23.998" v="9059" actId="20577"/>
          <ac:spMkLst>
            <pc:docMk/>
            <pc:sldMk cId="4250089896" sldId="262"/>
            <ac:spMk id="2" creationId="{A20BF798-8948-401D-89CE-1ED6136ED254}"/>
          </ac:spMkLst>
        </pc:spChg>
        <pc:spChg chg="del mod">
          <ac:chgData name="Mark Evans" userId="eb6185c8cd2022ad" providerId="LiveId" clId="{5E971E7D-CE5F-4020-8044-11E0825C549B}" dt="2023-11-06T23:18:09.560" v="1244"/>
          <ac:spMkLst>
            <pc:docMk/>
            <pc:sldMk cId="4250089896" sldId="262"/>
            <ac:spMk id="3" creationId="{F9529D8B-2C12-43D2-BC28-8FA4895C977A}"/>
          </ac:spMkLst>
        </pc:spChg>
        <pc:spChg chg="add del mod">
          <ac:chgData name="Mark Evans" userId="eb6185c8cd2022ad" providerId="LiveId" clId="{5E971E7D-CE5F-4020-8044-11E0825C549B}" dt="2023-11-07T22:32:22.653" v="9895" actId="478"/>
          <ac:spMkLst>
            <pc:docMk/>
            <pc:sldMk cId="4250089896" sldId="262"/>
            <ac:spMk id="4" creationId="{A7652173-67E0-803A-557F-D45DBE8960C9}"/>
          </ac:spMkLst>
        </pc:spChg>
        <pc:spChg chg="add del mod">
          <ac:chgData name="Mark Evans" userId="eb6185c8cd2022ad" providerId="LiveId" clId="{5E971E7D-CE5F-4020-8044-11E0825C549B}" dt="2023-11-06T21:48:34.276" v="1163" actId="478"/>
          <ac:spMkLst>
            <pc:docMk/>
            <pc:sldMk cId="4250089896" sldId="262"/>
            <ac:spMk id="5" creationId="{8DD34F68-A098-E6E4-C972-3CEC5E12823F}"/>
          </ac:spMkLst>
        </pc:spChg>
        <pc:spChg chg="add del mod">
          <ac:chgData name="Mark Evans" userId="eb6185c8cd2022ad" providerId="LiveId" clId="{5E971E7D-CE5F-4020-8044-11E0825C549B}" dt="2023-11-07T22:32:23.142" v="9896" actId="478"/>
          <ac:spMkLst>
            <pc:docMk/>
            <pc:sldMk cId="4250089896" sldId="262"/>
            <ac:spMk id="6" creationId="{B6947C48-31E8-0316-1D33-269E17469B89}"/>
          </ac:spMkLst>
        </pc:spChg>
        <pc:spChg chg="add mod">
          <ac:chgData name="Mark Evans" userId="eb6185c8cd2022ad" providerId="LiveId" clId="{5E971E7D-CE5F-4020-8044-11E0825C549B}" dt="2023-11-11T01:04:07.367" v="44238" actId="20577"/>
          <ac:spMkLst>
            <pc:docMk/>
            <pc:sldMk cId="4250089896" sldId="262"/>
            <ac:spMk id="9" creationId="{973436D2-0A33-B987-6EF9-A7BAAAF7F50F}"/>
          </ac:spMkLst>
        </pc:spChg>
        <pc:spChg chg="mod">
          <ac:chgData name="Mark Evans" userId="eb6185c8cd2022ad" providerId="LiveId" clId="{5E971E7D-CE5F-4020-8044-11E0825C549B}" dt="2023-11-08T00:02:34.663" v="12824" actId="2711"/>
          <ac:spMkLst>
            <pc:docMk/>
            <pc:sldMk cId="4250089896" sldId="262"/>
            <ac:spMk id="14" creationId="{10BD52C4-306B-4FA3-8235-FAE3F72C064F}"/>
          </ac:spMkLst>
        </pc:spChg>
        <pc:picChg chg="add del mod">
          <ac:chgData name="Mark Evans" userId="eb6185c8cd2022ad" providerId="LiveId" clId="{5E971E7D-CE5F-4020-8044-11E0825C549B}" dt="2023-11-06T23:20:41.878" v="1246" actId="478"/>
          <ac:picMkLst>
            <pc:docMk/>
            <pc:sldMk cId="4250089896" sldId="262"/>
            <ac:picMk id="6" creationId="{576BC56B-757B-BC07-0B4B-CB0440788A61}"/>
          </ac:picMkLst>
        </pc:picChg>
        <pc:picChg chg="del mod">
          <ac:chgData name="Mark Evans" userId="eb6185c8cd2022ad" providerId="LiveId" clId="{5E971E7D-CE5F-4020-8044-11E0825C549B}" dt="2023-11-06T21:48:32.306" v="1162" actId="478"/>
          <ac:picMkLst>
            <pc:docMk/>
            <pc:sldMk cId="4250089896" sldId="262"/>
            <ac:picMk id="8" creationId="{F9CB6B5C-CC4C-49BD-96A3-CBE188D3D1D1}"/>
          </ac:picMkLst>
        </pc:picChg>
        <pc:picChg chg="del mod">
          <ac:chgData name="Mark Evans" userId="eb6185c8cd2022ad" providerId="LiveId" clId="{5E971E7D-CE5F-4020-8044-11E0825C549B}" dt="2023-11-07T22:30:23.471" v="9887" actId="478"/>
          <ac:picMkLst>
            <pc:docMk/>
            <pc:sldMk cId="4250089896" sldId="262"/>
            <ac:picMk id="10" creationId="{517F2C9B-7C2D-45DA-928A-D0AC3E7694F6}"/>
          </ac:picMkLst>
        </pc:picChg>
        <pc:picChg chg="add mod">
          <ac:chgData name="Mark Evans" userId="eb6185c8cd2022ad" providerId="LiveId" clId="{5E971E7D-CE5F-4020-8044-11E0825C549B}" dt="2023-11-06T23:39:48.638" v="1419" actId="1076"/>
          <ac:picMkLst>
            <pc:docMk/>
            <pc:sldMk cId="4250089896" sldId="262"/>
            <ac:picMk id="11" creationId="{0AF6AD57-15E1-32EB-239A-6CC52601402C}"/>
          </ac:picMkLst>
        </pc:picChg>
        <pc:picChg chg="del mod">
          <ac:chgData name="Mark Evans" userId="eb6185c8cd2022ad" providerId="LiveId" clId="{5E971E7D-CE5F-4020-8044-11E0825C549B}" dt="2023-11-07T22:30:16.048" v="9884" actId="478"/>
          <ac:picMkLst>
            <pc:docMk/>
            <pc:sldMk cId="4250089896" sldId="262"/>
            <ac:picMk id="12" creationId="{B466B10D-3068-493B-874B-7199B529DF76}"/>
          </ac:picMkLst>
        </pc:picChg>
        <pc:picChg chg="add mod">
          <ac:chgData name="Mark Evans" userId="eb6185c8cd2022ad" providerId="LiveId" clId="{5E971E7D-CE5F-4020-8044-11E0825C549B}" dt="2023-11-07T22:32:35.571" v="9901" actId="14100"/>
          <ac:picMkLst>
            <pc:docMk/>
            <pc:sldMk cId="4250089896" sldId="262"/>
            <ac:picMk id="2050" creationId="{E3927094-7614-6516-0E78-5366AC8ED2FF}"/>
          </ac:picMkLst>
        </pc:picChg>
      </pc:sldChg>
      <pc:sldChg chg="modSp del mod modClrScheme chgLayout">
        <pc:chgData name="Mark Evans" userId="eb6185c8cd2022ad" providerId="LiveId" clId="{5E971E7D-CE5F-4020-8044-11E0825C549B}" dt="2023-11-08T23:06:08.035" v="24385" actId="2696"/>
        <pc:sldMkLst>
          <pc:docMk/>
          <pc:sldMk cId="1211995302" sldId="263"/>
        </pc:sldMkLst>
        <pc:spChg chg="mod">
          <ac:chgData name="Mark Evans" userId="eb6185c8cd2022ad" providerId="LiveId" clId="{5E971E7D-CE5F-4020-8044-11E0825C549B}" dt="2023-11-08T23:05:55.386" v="24382" actId="14100"/>
          <ac:spMkLst>
            <pc:docMk/>
            <pc:sldMk cId="1211995302" sldId="263"/>
            <ac:spMk id="2" creationId="{6D44E42C-2B5D-4037-AD45-0C89E167EDE7}"/>
          </ac:spMkLst>
        </pc:spChg>
        <pc:spChg chg="mod">
          <ac:chgData name="Mark Evans" userId="eb6185c8cd2022ad" providerId="LiveId" clId="{5E971E7D-CE5F-4020-8044-11E0825C549B}" dt="2023-11-08T23:06:04.319" v="24384" actId="14100"/>
          <ac:spMkLst>
            <pc:docMk/>
            <pc:sldMk cId="1211995302" sldId="263"/>
            <ac:spMk id="3" creationId="{505C2B0B-3B6F-4F09-9F9E-364F5540524E}"/>
          </ac:spMkLst>
        </pc:spChg>
        <pc:spChg chg="mod">
          <ac:chgData name="Mark Evans" userId="eb6185c8cd2022ad" providerId="LiveId" clId="{5E971E7D-CE5F-4020-8044-11E0825C549B}" dt="2023-11-08T00:01:42.174" v="12812" actId="255"/>
          <ac:spMkLst>
            <pc:docMk/>
            <pc:sldMk cId="1211995302" sldId="263"/>
            <ac:spMk id="11" creationId="{DF153F50-8960-41C4-991C-DAA630B33A1F}"/>
          </ac:spMkLst>
        </pc:spChg>
        <pc:picChg chg="mod">
          <ac:chgData name="Mark Evans" userId="eb6185c8cd2022ad" providerId="LiveId" clId="{5E971E7D-CE5F-4020-8044-11E0825C549B}" dt="2023-11-08T00:01:13.742" v="12808" actId="26606"/>
          <ac:picMkLst>
            <pc:docMk/>
            <pc:sldMk cId="1211995302" sldId="263"/>
            <ac:picMk id="7" creationId="{4A562C5C-7EE0-4E93-9789-1E61C53669B3}"/>
          </ac:picMkLst>
        </pc:picChg>
        <pc:picChg chg="mod">
          <ac:chgData name="Mark Evans" userId="eb6185c8cd2022ad" providerId="LiveId" clId="{5E971E7D-CE5F-4020-8044-11E0825C549B}" dt="2023-11-08T00:01:13.742" v="12808" actId="26606"/>
          <ac:picMkLst>
            <pc:docMk/>
            <pc:sldMk cId="1211995302" sldId="263"/>
            <ac:picMk id="9" creationId="{E4B7E298-8B82-4BBC-BD7F-FB0F1F964990}"/>
          </ac:picMkLst>
        </pc:picChg>
      </pc:sldChg>
      <pc:sldChg chg="addSp delSp modSp mod modClrScheme chgLayout modNotesTx">
        <pc:chgData name="Mark Evans" userId="eb6185c8cd2022ad" providerId="LiveId" clId="{5E971E7D-CE5F-4020-8044-11E0825C549B}" dt="2023-11-09T01:55:39.455" v="42583" actId="20577"/>
        <pc:sldMkLst>
          <pc:docMk/>
          <pc:sldMk cId="850743011" sldId="264"/>
        </pc:sldMkLst>
        <pc:spChg chg="mod">
          <ac:chgData name="Mark Evans" userId="eb6185c8cd2022ad" providerId="LiveId" clId="{5E971E7D-CE5F-4020-8044-11E0825C549B}" dt="2023-11-08T21:16:46.254" v="15695" actId="20577"/>
          <ac:spMkLst>
            <pc:docMk/>
            <pc:sldMk cId="850743011" sldId="264"/>
            <ac:spMk id="2" creationId="{BBEC8C2A-D6A8-4036-9B23-884C344822B0}"/>
          </ac:spMkLst>
        </pc:spChg>
        <pc:spChg chg="del mod">
          <ac:chgData name="Mark Evans" userId="eb6185c8cd2022ad" providerId="LiveId" clId="{5E971E7D-CE5F-4020-8044-11E0825C549B}" dt="2023-11-07T00:59:52.027" v="8506" actId="26606"/>
          <ac:spMkLst>
            <pc:docMk/>
            <pc:sldMk cId="850743011" sldId="264"/>
            <ac:spMk id="3" creationId="{6E155294-59B0-43EB-94D1-0BF9E1754452}"/>
          </ac:spMkLst>
        </pc:spChg>
        <pc:spChg chg="mod">
          <ac:chgData name="Mark Evans" userId="eb6185c8cd2022ad" providerId="LiveId" clId="{5E971E7D-CE5F-4020-8044-11E0825C549B}" dt="2023-11-08T22:40:50.474" v="21393" actId="113"/>
          <ac:spMkLst>
            <pc:docMk/>
            <pc:sldMk cId="850743011" sldId="264"/>
            <ac:spMk id="8" creationId="{E245DF86-2313-401C-B445-F7FC489983B7}"/>
          </ac:spMkLst>
        </pc:spChg>
        <pc:picChg chg="add mod">
          <ac:chgData name="Mark Evans" userId="eb6185c8cd2022ad" providerId="LiveId" clId="{5E971E7D-CE5F-4020-8044-11E0825C549B}" dt="2023-11-08T21:17:08.048" v="15696"/>
          <ac:picMkLst>
            <pc:docMk/>
            <pc:sldMk cId="850743011" sldId="264"/>
            <ac:picMk id="3" creationId="{33687ECF-6087-A788-9175-E7F124B1C3F3}"/>
          </ac:picMkLst>
        </pc:picChg>
        <pc:picChg chg="add mod ord">
          <ac:chgData name="Mark Evans" userId="eb6185c8cd2022ad" providerId="LiveId" clId="{5E971E7D-CE5F-4020-8044-11E0825C549B}" dt="2023-11-07T00:59:52.027" v="8506" actId="26606"/>
          <ac:picMkLst>
            <pc:docMk/>
            <pc:sldMk cId="850743011" sldId="264"/>
            <ac:picMk id="4" creationId="{C596BBCD-21A0-EB74-AB2B-7A5BFCC5775D}"/>
          </ac:picMkLst>
        </pc:picChg>
        <pc:picChg chg="mod">
          <ac:chgData name="Mark Evans" userId="eb6185c8cd2022ad" providerId="LiveId" clId="{5E971E7D-CE5F-4020-8044-11E0825C549B}" dt="2023-11-07T00:59:52.027" v="8506" actId="26606"/>
          <ac:picMkLst>
            <pc:docMk/>
            <pc:sldMk cId="850743011" sldId="264"/>
            <ac:picMk id="6" creationId="{7152A34F-5793-48E6-BC6E-4B7215AA9A18}"/>
          </ac:picMkLst>
        </pc:picChg>
      </pc:sldChg>
      <pc:sldChg chg="del">
        <pc:chgData name="Mark Evans" userId="eb6185c8cd2022ad" providerId="LiveId" clId="{5E971E7D-CE5F-4020-8044-11E0825C549B}" dt="2023-11-07T01:23:51.692" v="9113" actId="2696"/>
        <pc:sldMkLst>
          <pc:docMk/>
          <pc:sldMk cId="3643072968" sldId="265"/>
        </pc:sldMkLst>
      </pc:sldChg>
      <pc:sldChg chg="del">
        <pc:chgData name="Mark Evans" userId="eb6185c8cd2022ad" providerId="LiveId" clId="{5E971E7D-CE5F-4020-8044-11E0825C549B}" dt="2023-11-07T01:23:55.083" v="9114" actId="2696"/>
        <pc:sldMkLst>
          <pc:docMk/>
          <pc:sldMk cId="1451757259" sldId="266"/>
        </pc:sldMkLst>
      </pc:sldChg>
      <pc:sldChg chg="del">
        <pc:chgData name="Mark Evans" userId="eb6185c8cd2022ad" providerId="LiveId" clId="{5E971E7D-CE5F-4020-8044-11E0825C549B}" dt="2023-11-07T01:24:00.089" v="9115" actId="2696"/>
        <pc:sldMkLst>
          <pc:docMk/>
          <pc:sldMk cId="2956612343" sldId="267"/>
        </pc:sldMkLst>
      </pc:sldChg>
      <pc:sldChg chg="addSp delSp modSp mod modNotesTx">
        <pc:chgData name="Mark Evans" userId="eb6185c8cd2022ad" providerId="LiveId" clId="{5E971E7D-CE5F-4020-8044-11E0825C549B}" dt="2023-11-07T01:14:53.973" v="8968" actId="20577"/>
        <pc:sldMkLst>
          <pc:docMk/>
          <pc:sldMk cId="331669714" sldId="272"/>
        </pc:sldMkLst>
        <pc:spChg chg="add del mod">
          <ac:chgData name="Mark Evans" userId="eb6185c8cd2022ad" providerId="LiveId" clId="{5E971E7D-CE5F-4020-8044-11E0825C549B}" dt="2023-11-06T23:00:18.571" v="1233" actId="478"/>
          <ac:spMkLst>
            <pc:docMk/>
            <pc:sldMk cId="331669714" sldId="272"/>
            <ac:spMk id="2" creationId="{A29EEBD1-0D3F-66AA-51F4-D2DB64ADE6FE}"/>
          </ac:spMkLst>
        </pc:spChg>
        <pc:spChg chg="add del mod">
          <ac:chgData name="Mark Evans" userId="eb6185c8cd2022ad" providerId="LiveId" clId="{5E971E7D-CE5F-4020-8044-11E0825C549B}" dt="2023-11-06T23:00:26.721" v="1238" actId="478"/>
          <ac:spMkLst>
            <pc:docMk/>
            <pc:sldMk cId="331669714" sldId="272"/>
            <ac:spMk id="3" creationId="{7A68DF40-C664-CA15-42A3-DFEAFAF1F703}"/>
          </ac:spMkLst>
        </pc:spChg>
        <pc:spChg chg="add del mod">
          <ac:chgData name="Mark Evans" userId="eb6185c8cd2022ad" providerId="LiveId" clId="{5E971E7D-CE5F-4020-8044-11E0825C549B}" dt="2023-11-06T23:00:29.974" v="1239" actId="1076"/>
          <ac:spMkLst>
            <pc:docMk/>
            <pc:sldMk cId="331669714" sldId="272"/>
            <ac:spMk id="4" creationId="{D7559F58-E7E3-4312-BFB5-D3B5719E827E}"/>
          </ac:spMkLst>
        </pc:spChg>
        <pc:picChg chg="add mod">
          <ac:chgData name="Mark Evans" userId="eb6185c8cd2022ad" providerId="LiveId" clId="{5E971E7D-CE5F-4020-8044-11E0825C549B}" dt="2023-11-06T23:39:27.973" v="1415" actId="1076"/>
          <ac:picMkLst>
            <pc:docMk/>
            <pc:sldMk cId="331669714" sldId="272"/>
            <ac:picMk id="5" creationId="{D00536E9-2247-E2D9-A8F5-309C3833C931}"/>
          </ac:picMkLst>
        </pc:picChg>
        <pc:picChg chg="mod">
          <ac:chgData name="Mark Evans" userId="eb6185c8cd2022ad" providerId="LiveId" clId="{5E971E7D-CE5F-4020-8044-11E0825C549B}" dt="2023-11-06T23:38:50.912" v="1408" actId="1076"/>
          <ac:picMkLst>
            <pc:docMk/>
            <pc:sldMk cId="331669714" sldId="272"/>
            <ac:picMk id="8" creationId="{15FF348E-C446-4450-8262-D18488C886AA}"/>
          </ac:picMkLst>
        </pc:picChg>
        <pc:picChg chg="add del mod">
          <ac:chgData name="Mark Evans" userId="eb6185c8cd2022ad" providerId="LiveId" clId="{5E971E7D-CE5F-4020-8044-11E0825C549B}" dt="2023-11-06T23:00:35.332" v="1240"/>
          <ac:picMkLst>
            <pc:docMk/>
            <pc:sldMk cId="331669714" sldId="272"/>
            <ac:picMk id="1026" creationId="{AC40BD36-3FBF-CC17-A6B0-D57CB758DF27}"/>
          </ac:picMkLst>
        </pc:picChg>
        <pc:picChg chg="add del mod">
          <ac:chgData name="Mark Evans" userId="eb6185c8cd2022ad" providerId="LiveId" clId="{5E971E7D-CE5F-4020-8044-11E0825C549B}" dt="2023-11-06T23:00:20.169" v="1235"/>
          <ac:picMkLst>
            <pc:docMk/>
            <pc:sldMk cId="331669714" sldId="272"/>
            <ac:picMk id="1028" creationId="{9279252C-09C2-0A8F-E41C-69FEFD621040}"/>
          </ac:picMkLst>
        </pc:picChg>
        <pc:picChg chg="add del mod">
          <ac:chgData name="Mark Evans" userId="eb6185c8cd2022ad" providerId="LiveId" clId="{5E971E7D-CE5F-4020-8044-11E0825C549B}" dt="2023-11-06T23:38:51.621" v="1409"/>
          <ac:picMkLst>
            <pc:docMk/>
            <pc:sldMk cId="331669714" sldId="272"/>
            <ac:picMk id="1030" creationId="{F4026D07-88EE-9527-33CC-883558597609}"/>
          </ac:picMkLst>
        </pc:picChg>
      </pc:sldChg>
      <pc:sldChg chg="del">
        <pc:chgData name="Mark Evans" userId="eb6185c8cd2022ad" providerId="LiveId" clId="{5E971E7D-CE5F-4020-8044-11E0825C549B}" dt="2023-11-07T00:54:14.003" v="8392" actId="2696"/>
        <pc:sldMkLst>
          <pc:docMk/>
          <pc:sldMk cId="2072775290" sldId="273"/>
        </pc:sldMkLst>
      </pc:sldChg>
      <pc:sldChg chg="del">
        <pc:chgData name="Mark Evans" userId="eb6185c8cd2022ad" providerId="LiveId" clId="{5E971E7D-CE5F-4020-8044-11E0825C549B}" dt="2023-11-07T01:23:47.872" v="9112" actId="2696"/>
        <pc:sldMkLst>
          <pc:docMk/>
          <pc:sldMk cId="2012213559" sldId="274"/>
        </pc:sldMkLst>
      </pc:sldChg>
      <pc:sldChg chg="new del ord">
        <pc:chgData name="Mark Evans" userId="eb6185c8cd2022ad" providerId="LiveId" clId="{5E971E7D-CE5F-4020-8044-11E0825C549B}" dt="2023-11-06T22:35:09.193" v="1173" actId="2696"/>
        <pc:sldMkLst>
          <pc:docMk/>
          <pc:sldMk cId="2621132664" sldId="275"/>
        </pc:sldMkLst>
      </pc:sldChg>
      <pc:sldChg chg="new del">
        <pc:chgData name="Mark Evans" userId="eb6185c8cd2022ad" providerId="LiveId" clId="{5E971E7D-CE5F-4020-8044-11E0825C549B}" dt="2023-11-05T23:25:07.198" v="413" actId="2696"/>
        <pc:sldMkLst>
          <pc:docMk/>
          <pc:sldMk cId="3552950717" sldId="275"/>
        </pc:sldMkLst>
      </pc:sldChg>
      <pc:sldChg chg="new del">
        <pc:chgData name="Mark Evans" userId="eb6185c8cd2022ad" providerId="LiveId" clId="{5E971E7D-CE5F-4020-8044-11E0825C549B}" dt="2023-11-05T23:20:16.791" v="190" actId="2696"/>
        <pc:sldMkLst>
          <pc:docMk/>
          <pc:sldMk cId="3621634523" sldId="275"/>
        </pc:sldMkLst>
      </pc:sldChg>
      <pc:sldChg chg="addSp delSp modSp new del mod modClrScheme chgLayout modNotesTx">
        <pc:chgData name="Mark Evans" userId="eb6185c8cd2022ad" providerId="LiveId" clId="{5E971E7D-CE5F-4020-8044-11E0825C549B}" dt="2023-11-07T01:36:59.478" v="9196" actId="2696"/>
        <pc:sldMkLst>
          <pc:docMk/>
          <pc:sldMk cId="1244516301" sldId="276"/>
        </pc:sldMkLst>
        <pc:spChg chg="del mod">
          <ac:chgData name="Mark Evans" userId="eb6185c8cd2022ad" providerId="LiveId" clId="{5E971E7D-CE5F-4020-8044-11E0825C549B}" dt="2023-11-06T23:32:49.746" v="1250" actId="26606"/>
          <ac:spMkLst>
            <pc:docMk/>
            <pc:sldMk cId="1244516301" sldId="276"/>
            <ac:spMk id="2" creationId="{B5363CAB-CA1F-649F-1792-7824728A877C}"/>
          </ac:spMkLst>
        </pc:spChg>
        <pc:spChg chg="del">
          <ac:chgData name="Mark Evans" userId="eb6185c8cd2022ad" providerId="LiveId" clId="{5E971E7D-CE5F-4020-8044-11E0825C549B}" dt="2023-11-06T23:32:49.746" v="1250" actId="26606"/>
          <ac:spMkLst>
            <pc:docMk/>
            <pc:sldMk cId="1244516301" sldId="276"/>
            <ac:spMk id="3" creationId="{D476DE2A-3A84-333A-418F-1DE21C03D733}"/>
          </ac:spMkLst>
        </pc:spChg>
        <pc:spChg chg="mod ord">
          <ac:chgData name="Mark Evans" userId="eb6185c8cd2022ad" providerId="LiveId" clId="{5E971E7D-CE5F-4020-8044-11E0825C549B}" dt="2023-11-06T23:32:49.746" v="1250" actId="26606"/>
          <ac:spMkLst>
            <pc:docMk/>
            <pc:sldMk cId="1244516301" sldId="276"/>
            <ac:spMk id="4" creationId="{167D2E07-A9AE-F648-FFF7-0B2ED87540A0}"/>
          </ac:spMkLst>
        </pc:spChg>
        <pc:spChg chg="add mod">
          <ac:chgData name="Mark Evans" userId="eb6185c8cd2022ad" providerId="LiveId" clId="{5E971E7D-CE5F-4020-8044-11E0825C549B}" dt="2023-11-06T23:33:56.137" v="1300" actId="255"/>
          <ac:spMkLst>
            <pc:docMk/>
            <pc:sldMk cId="1244516301" sldId="276"/>
            <ac:spMk id="10" creationId="{4AFD7CBC-1747-CA58-F3D6-7EBBC893369E}"/>
          </ac:spMkLst>
        </pc:spChg>
        <pc:spChg chg="add mod">
          <ac:chgData name="Mark Evans" userId="eb6185c8cd2022ad" providerId="LiveId" clId="{5E971E7D-CE5F-4020-8044-11E0825C549B}" dt="2023-11-07T01:21:08.712" v="9073" actId="20577"/>
          <ac:spMkLst>
            <pc:docMk/>
            <pc:sldMk cId="1244516301" sldId="276"/>
            <ac:spMk id="12" creationId="{BDF0CC5D-A96D-61A2-AB8A-5B2DC5300AD3}"/>
          </ac:spMkLst>
        </pc:spChg>
        <pc:picChg chg="add mod">
          <ac:chgData name="Mark Evans" userId="eb6185c8cd2022ad" providerId="LiveId" clId="{5E971E7D-CE5F-4020-8044-11E0825C549B}" dt="2023-11-06T23:32:49.746" v="1250" actId="26606"/>
          <ac:picMkLst>
            <pc:docMk/>
            <pc:sldMk cId="1244516301" sldId="276"/>
            <ac:picMk id="5" creationId="{A597B41D-966D-07EE-8A6B-BE41A196C3E3}"/>
          </ac:picMkLst>
        </pc:picChg>
        <pc:picChg chg="add del mod">
          <ac:chgData name="Mark Evans" userId="eb6185c8cd2022ad" providerId="LiveId" clId="{5E971E7D-CE5F-4020-8044-11E0825C549B}" dt="2023-11-06T23:39:20.242" v="1413" actId="478"/>
          <ac:picMkLst>
            <pc:docMk/>
            <pc:sldMk cId="1244516301" sldId="276"/>
            <ac:picMk id="6" creationId="{35973761-5D57-4993-9F8D-A986E14EE136}"/>
          </ac:picMkLst>
        </pc:picChg>
      </pc:sldChg>
      <pc:sldChg chg="new del">
        <pc:chgData name="Mark Evans" userId="eb6185c8cd2022ad" providerId="LiveId" clId="{5E971E7D-CE5F-4020-8044-11E0825C549B}" dt="2023-11-07T00:51:36.825" v="8317" actId="2696"/>
        <pc:sldMkLst>
          <pc:docMk/>
          <pc:sldMk cId="2930325756" sldId="277"/>
        </pc:sldMkLst>
      </pc:sldChg>
      <pc:sldChg chg="addSp modSp new mod ord">
        <pc:chgData name="Mark Evans" userId="eb6185c8cd2022ad" providerId="LiveId" clId="{5E971E7D-CE5F-4020-8044-11E0825C549B}" dt="2023-11-08T23:41:25.143" v="27812" actId="2711"/>
        <pc:sldMkLst>
          <pc:docMk/>
          <pc:sldMk cId="991932561" sldId="278"/>
        </pc:sldMkLst>
        <pc:spChg chg="mod">
          <ac:chgData name="Mark Evans" userId="eb6185c8cd2022ad" providerId="LiveId" clId="{5E971E7D-CE5F-4020-8044-11E0825C549B}" dt="2023-11-07T01:36:15.421" v="9194" actId="207"/>
          <ac:spMkLst>
            <pc:docMk/>
            <pc:sldMk cId="991932561" sldId="278"/>
            <ac:spMk id="2" creationId="{9E94AA54-FC4B-CEF9-DD93-811A0EDD3EB0}"/>
          </ac:spMkLst>
        </pc:spChg>
        <pc:spChg chg="mod">
          <ac:chgData name="Mark Evans" userId="eb6185c8cd2022ad" providerId="LiveId" clId="{5E971E7D-CE5F-4020-8044-11E0825C549B}" dt="2023-11-08T23:05:23.866" v="24380" actId="207"/>
          <ac:spMkLst>
            <pc:docMk/>
            <pc:sldMk cId="991932561" sldId="278"/>
            <ac:spMk id="3" creationId="{31BB9BED-4912-4D22-7888-900F19D56789}"/>
          </ac:spMkLst>
        </pc:spChg>
        <pc:spChg chg="mod">
          <ac:chgData name="Mark Evans" userId="eb6185c8cd2022ad" providerId="LiveId" clId="{5E971E7D-CE5F-4020-8044-11E0825C549B}" dt="2023-11-08T23:41:25.143" v="27812" actId="2711"/>
          <ac:spMkLst>
            <pc:docMk/>
            <pc:sldMk cId="991932561" sldId="278"/>
            <ac:spMk id="4" creationId="{C91C631A-0AF4-2F83-E10C-DDAF4B7FEBE8}"/>
          </ac:spMkLst>
        </pc:spChg>
        <pc:picChg chg="add mod">
          <ac:chgData name="Mark Evans" userId="eb6185c8cd2022ad" providerId="LiveId" clId="{5E971E7D-CE5F-4020-8044-11E0825C549B}" dt="2023-11-07T00:52:34.235" v="8338" actId="14100"/>
          <ac:picMkLst>
            <pc:docMk/>
            <pc:sldMk cId="991932561" sldId="278"/>
            <ac:picMk id="5" creationId="{00951150-674C-784D-8CC8-ADE9C6C2C09C}"/>
          </ac:picMkLst>
        </pc:picChg>
      </pc:sldChg>
      <pc:sldChg chg="addSp delSp modSp new mod modAnim modNotesTx">
        <pc:chgData name="Mark Evans" userId="eb6185c8cd2022ad" providerId="LiveId" clId="{5E971E7D-CE5F-4020-8044-11E0825C549B}" dt="2023-11-09T23:47:50.726" v="44234" actId="14100"/>
        <pc:sldMkLst>
          <pc:docMk/>
          <pc:sldMk cId="4245227908" sldId="279"/>
        </pc:sldMkLst>
        <pc:spChg chg="mod">
          <ac:chgData name="Mark Evans" userId="eb6185c8cd2022ad" providerId="LiveId" clId="{5E971E7D-CE5F-4020-8044-11E0825C549B}" dt="2023-11-07T23:37:35.412" v="12512" actId="20577"/>
          <ac:spMkLst>
            <pc:docMk/>
            <pc:sldMk cId="4245227908" sldId="279"/>
            <ac:spMk id="2" creationId="{0212FA1C-47C5-350B-E0B6-E2A0ACDFAA1B}"/>
          </ac:spMkLst>
        </pc:spChg>
        <pc:spChg chg="mod">
          <ac:chgData name="Mark Evans" userId="eb6185c8cd2022ad" providerId="LiveId" clId="{5E971E7D-CE5F-4020-8044-11E0825C549B}" dt="2023-11-09T23:46:35.702" v="44233" actId="113"/>
          <ac:spMkLst>
            <pc:docMk/>
            <pc:sldMk cId="4245227908" sldId="279"/>
            <ac:spMk id="3" creationId="{0C395256-AA47-BCD6-8905-EE5C95174407}"/>
          </ac:spMkLst>
        </pc:spChg>
        <pc:spChg chg="del">
          <ac:chgData name="Mark Evans" userId="eb6185c8cd2022ad" providerId="LiveId" clId="{5E971E7D-CE5F-4020-8044-11E0825C549B}" dt="2023-11-07T01:22:30.379" v="9079" actId="478"/>
          <ac:spMkLst>
            <pc:docMk/>
            <pc:sldMk cId="4245227908" sldId="279"/>
            <ac:spMk id="4" creationId="{3F37DF4D-ACBB-5204-54F4-0836028F119F}"/>
          </ac:spMkLst>
        </pc:spChg>
        <pc:spChg chg="del mod">
          <ac:chgData name="Mark Evans" userId="eb6185c8cd2022ad" providerId="LiveId" clId="{5E971E7D-CE5F-4020-8044-11E0825C549B}" dt="2023-11-07T01:22:34.640" v="9081" actId="478"/>
          <ac:spMkLst>
            <pc:docMk/>
            <pc:sldMk cId="4245227908" sldId="279"/>
            <ac:spMk id="5" creationId="{1CA4318A-DC84-E51A-497A-FE54271E6638}"/>
          </ac:spMkLst>
        </pc:spChg>
        <pc:spChg chg="del mod">
          <ac:chgData name="Mark Evans" userId="eb6185c8cd2022ad" providerId="LiveId" clId="{5E971E7D-CE5F-4020-8044-11E0825C549B}" dt="2023-11-07T22:29:56.067" v="9883"/>
          <ac:spMkLst>
            <pc:docMk/>
            <pc:sldMk cId="4245227908" sldId="279"/>
            <ac:spMk id="6" creationId="{93EB8727-0B1E-EADB-F8ED-1DBDC35484C0}"/>
          </ac:spMkLst>
        </pc:spChg>
        <pc:spChg chg="mod">
          <ac:chgData name="Mark Evans" userId="eb6185c8cd2022ad" providerId="LiveId" clId="{5E971E7D-CE5F-4020-8044-11E0825C549B}" dt="2023-11-08T00:02:23.747" v="12822" actId="113"/>
          <ac:spMkLst>
            <pc:docMk/>
            <pc:sldMk cId="4245227908" sldId="279"/>
            <ac:spMk id="7" creationId="{D1837921-0F32-C906-51A0-504396AE213F}"/>
          </ac:spMkLst>
        </pc:spChg>
        <pc:picChg chg="add mod">
          <ac:chgData name="Mark Evans" userId="eb6185c8cd2022ad" providerId="LiveId" clId="{5E971E7D-CE5F-4020-8044-11E0825C549B}" dt="2023-11-07T22:26:26.812" v="9817" actId="1076"/>
          <ac:picMkLst>
            <pc:docMk/>
            <pc:sldMk cId="4245227908" sldId="279"/>
            <ac:picMk id="4" creationId="{178EC365-6E57-C948-A67D-38F3DB42EADF}"/>
          </ac:picMkLst>
        </pc:picChg>
        <pc:picChg chg="add mod">
          <ac:chgData name="Mark Evans" userId="eb6185c8cd2022ad" providerId="LiveId" clId="{5E971E7D-CE5F-4020-8044-11E0825C549B}" dt="2023-11-09T23:47:50.726" v="44234" actId="14100"/>
          <ac:picMkLst>
            <pc:docMk/>
            <pc:sldMk cId="4245227908" sldId="279"/>
            <ac:picMk id="1026" creationId="{8972448A-3463-BC51-04A3-05AFB96D630E}"/>
          </ac:picMkLst>
        </pc:picChg>
      </pc:sldChg>
      <pc:sldChg chg="new del ord">
        <pc:chgData name="Mark Evans" userId="eb6185c8cd2022ad" providerId="LiveId" clId="{5E971E7D-CE5F-4020-8044-11E0825C549B}" dt="2023-11-07T01:22:24.910" v="9078" actId="2696"/>
        <pc:sldMkLst>
          <pc:docMk/>
          <pc:sldMk cId="2566195939" sldId="280"/>
        </pc:sldMkLst>
      </pc:sldChg>
      <pc:sldChg chg="addSp delSp modSp new mod modNotesTx">
        <pc:chgData name="Mark Evans" userId="eb6185c8cd2022ad" providerId="LiveId" clId="{5E971E7D-CE5F-4020-8044-11E0825C549B}" dt="2023-11-08T00:02:52.068" v="12828" actId="113"/>
        <pc:sldMkLst>
          <pc:docMk/>
          <pc:sldMk cId="3423368434" sldId="280"/>
        </pc:sldMkLst>
        <pc:spChg chg="mod">
          <ac:chgData name="Mark Evans" userId="eb6185c8cd2022ad" providerId="LiveId" clId="{5E971E7D-CE5F-4020-8044-11E0825C549B}" dt="2023-11-08T00:02:52.068" v="12828" actId="113"/>
          <ac:spMkLst>
            <pc:docMk/>
            <pc:sldMk cId="3423368434" sldId="280"/>
            <ac:spMk id="2" creationId="{2BCB8C8A-9CC3-3BFC-EB4A-D7E4B426C6C3}"/>
          </ac:spMkLst>
        </pc:spChg>
        <pc:spChg chg="add mod">
          <ac:chgData name="Mark Evans" userId="eb6185c8cd2022ad" providerId="LiveId" clId="{5E971E7D-CE5F-4020-8044-11E0825C549B}" dt="2023-11-07T01:29:18.762" v="9117"/>
          <ac:spMkLst>
            <pc:docMk/>
            <pc:sldMk cId="3423368434" sldId="280"/>
            <ac:spMk id="4" creationId="{87DC5B86-7FA1-9631-2574-259A7414FFA6}"/>
          </ac:spMkLst>
        </pc:spChg>
        <pc:spChg chg="add del mod">
          <ac:chgData name="Mark Evans" userId="eb6185c8cd2022ad" providerId="LiveId" clId="{5E971E7D-CE5F-4020-8044-11E0825C549B}" dt="2023-11-07T01:30:14.711" v="9131"/>
          <ac:spMkLst>
            <pc:docMk/>
            <pc:sldMk cId="3423368434" sldId="280"/>
            <ac:spMk id="5" creationId="{F8D40278-FCB8-9C68-D2AE-7E1ABDA2B695}"/>
          </ac:spMkLst>
        </pc:spChg>
        <pc:spChg chg="add mod">
          <ac:chgData name="Mark Evans" userId="eb6185c8cd2022ad" providerId="LiveId" clId="{5E971E7D-CE5F-4020-8044-11E0825C549B}" dt="2023-11-07T01:29:28.845" v="9118"/>
          <ac:spMkLst>
            <pc:docMk/>
            <pc:sldMk cId="3423368434" sldId="280"/>
            <ac:spMk id="7" creationId="{745F45D4-0CA8-EF60-14FC-DEB5E2B577E9}"/>
          </ac:spMkLst>
        </pc:spChg>
        <pc:spChg chg="add del mod">
          <ac:chgData name="Mark Evans" userId="eb6185c8cd2022ad" providerId="LiveId" clId="{5E971E7D-CE5F-4020-8044-11E0825C549B}" dt="2023-11-07T01:30:14.711" v="9129" actId="478"/>
          <ac:spMkLst>
            <pc:docMk/>
            <pc:sldMk cId="3423368434" sldId="280"/>
            <ac:spMk id="8" creationId="{185618BE-0AC8-2230-DD26-69744C709EDE}"/>
          </ac:spMkLst>
        </pc:spChg>
        <pc:spChg chg="add mod">
          <ac:chgData name="Mark Evans" userId="eb6185c8cd2022ad" providerId="LiveId" clId="{5E971E7D-CE5F-4020-8044-11E0825C549B}" dt="2023-11-07T01:34:33.741" v="9188" actId="1076"/>
          <ac:spMkLst>
            <pc:docMk/>
            <pc:sldMk cId="3423368434" sldId="280"/>
            <ac:spMk id="10" creationId="{D741F9C0-608B-89D8-D4ED-0BD51F1DD1FB}"/>
          </ac:spMkLst>
        </pc:spChg>
        <pc:spChg chg="add mod">
          <ac:chgData name="Mark Evans" userId="eb6185c8cd2022ad" providerId="LiveId" clId="{5E971E7D-CE5F-4020-8044-11E0825C549B}" dt="2023-11-07T01:34:06.620" v="9185" actId="1076"/>
          <ac:spMkLst>
            <pc:docMk/>
            <pc:sldMk cId="3423368434" sldId="280"/>
            <ac:spMk id="12" creationId="{5797A1B3-8513-3872-F9B7-5DC39C9D5B16}"/>
          </ac:spMkLst>
        </pc:spChg>
        <pc:graphicFrameChg chg="add del mod">
          <ac:chgData name="Mark Evans" userId="eb6185c8cd2022ad" providerId="LiveId" clId="{5E971E7D-CE5F-4020-8044-11E0825C549B}" dt="2023-11-07T01:29:42.187" v="9121" actId="478"/>
          <ac:graphicFrameMkLst>
            <pc:docMk/>
            <pc:sldMk cId="3423368434" sldId="280"/>
            <ac:graphicFrameMk id="3" creationId="{43820040-0460-7C84-332B-808D59B3D547}"/>
          </ac:graphicFrameMkLst>
        </pc:graphicFrameChg>
        <pc:graphicFrameChg chg="add mod modGraphic">
          <ac:chgData name="Mark Evans" userId="eb6185c8cd2022ad" providerId="LiveId" clId="{5E971E7D-CE5F-4020-8044-11E0825C549B}" dt="2023-11-07T01:37:26.941" v="9200" actId="14100"/>
          <ac:graphicFrameMkLst>
            <pc:docMk/>
            <pc:sldMk cId="3423368434" sldId="280"/>
            <ac:graphicFrameMk id="6" creationId="{8B66C23F-5BC9-9C56-44B1-25958164B5D8}"/>
          </ac:graphicFrameMkLst>
        </pc:graphicFrameChg>
        <pc:picChg chg="add del mod">
          <ac:chgData name="Mark Evans" userId="eb6185c8cd2022ad" providerId="LiveId" clId="{5E971E7D-CE5F-4020-8044-11E0825C549B}" dt="2023-11-07T01:30:15.704" v="9132" actId="478"/>
          <ac:picMkLst>
            <pc:docMk/>
            <pc:sldMk cId="3423368434" sldId="280"/>
            <ac:picMk id="2049" creationId="{7EE7395C-09B5-69D9-F7EC-81E579E054C8}"/>
          </ac:picMkLst>
        </pc:picChg>
        <pc:picChg chg="add mod">
          <ac:chgData name="Mark Evans" userId="eb6185c8cd2022ad" providerId="LiveId" clId="{5E971E7D-CE5F-4020-8044-11E0825C549B}" dt="2023-11-07T01:32:40.926" v="9168" actId="1076"/>
          <ac:picMkLst>
            <pc:docMk/>
            <pc:sldMk cId="3423368434" sldId="280"/>
            <ac:picMk id="2052" creationId="{8000B52C-CCDD-4181-A62D-93A191FE24B8}"/>
          </ac:picMkLst>
        </pc:picChg>
      </pc:sldChg>
      <pc:sldChg chg="new del">
        <pc:chgData name="Mark Evans" userId="eb6185c8cd2022ad" providerId="LiveId" clId="{5E971E7D-CE5F-4020-8044-11E0825C549B}" dt="2023-11-07T23:19:02.284" v="12037" actId="680"/>
        <pc:sldMkLst>
          <pc:docMk/>
          <pc:sldMk cId="2526365256" sldId="281"/>
        </pc:sldMkLst>
      </pc:sldChg>
      <pc:sldChg chg="addSp delSp modSp new mod modClrScheme modAnim chgLayout modNotesTx">
        <pc:chgData name="Mark Evans" userId="eb6185c8cd2022ad" providerId="LiveId" clId="{5E971E7D-CE5F-4020-8044-11E0825C549B}" dt="2023-11-08T20:58:08.834" v="14667"/>
        <pc:sldMkLst>
          <pc:docMk/>
          <pc:sldMk cId="3473620902" sldId="281"/>
        </pc:sldMkLst>
        <pc:spChg chg="mod">
          <ac:chgData name="Mark Evans" userId="eb6185c8cd2022ad" providerId="LiveId" clId="{5E971E7D-CE5F-4020-8044-11E0825C549B}" dt="2023-11-07T23:37:14.691" v="12482" actId="20577"/>
          <ac:spMkLst>
            <pc:docMk/>
            <pc:sldMk cId="3473620902" sldId="281"/>
            <ac:spMk id="2" creationId="{369FFCC8-F81A-56E8-EC56-3FB100132449}"/>
          </ac:spMkLst>
        </pc:spChg>
        <pc:spChg chg="del mod">
          <ac:chgData name="Mark Evans" userId="eb6185c8cd2022ad" providerId="LiveId" clId="{5E971E7D-CE5F-4020-8044-11E0825C549B}" dt="2023-11-07T23:22:04.355" v="12207" actId="26606"/>
          <ac:spMkLst>
            <pc:docMk/>
            <pc:sldMk cId="3473620902" sldId="281"/>
            <ac:spMk id="3" creationId="{CD7A3266-E064-4D5D-1680-50B35A2061C9}"/>
          </ac:spMkLst>
        </pc:spChg>
        <pc:spChg chg="del">
          <ac:chgData name="Mark Evans" userId="eb6185c8cd2022ad" providerId="LiveId" clId="{5E971E7D-CE5F-4020-8044-11E0825C549B}" dt="2023-11-07T23:19:41.618" v="12059" actId="478"/>
          <ac:spMkLst>
            <pc:docMk/>
            <pc:sldMk cId="3473620902" sldId="281"/>
            <ac:spMk id="4" creationId="{35CDEDB8-53A5-7411-A988-CCDA8304C6BE}"/>
          </ac:spMkLst>
        </pc:spChg>
        <pc:spChg chg="del">
          <ac:chgData name="Mark Evans" userId="eb6185c8cd2022ad" providerId="LiveId" clId="{5E971E7D-CE5F-4020-8044-11E0825C549B}" dt="2023-11-07T23:19:42.101" v="12060" actId="478"/>
          <ac:spMkLst>
            <pc:docMk/>
            <pc:sldMk cId="3473620902" sldId="281"/>
            <ac:spMk id="5" creationId="{79BE5CDB-2283-3A49-A339-66860B268582}"/>
          </ac:spMkLst>
        </pc:spChg>
        <pc:spChg chg="del">
          <ac:chgData name="Mark Evans" userId="eb6185c8cd2022ad" providerId="LiveId" clId="{5E971E7D-CE5F-4020-8044-11E0825C549B}" dt="2023-11-07T23:21:46.999" v="12206"/>
          <ac:spMkLst>
            <pc:docMk/>
            <pc:sldMk cId="3473620902" sldId="281"/>
            <ac:spMk id="6" creationId="{EACA0F81-D727-98AC-8432-7A0D88227FB9}"/>
          </ac:spMkLst>
        </pc:spChg>
        <pc:spChg chg="mod ord">
          <ac:chgData name="Mark Evans" userId="eb6185c8cd2022ad" providerId="LiveId" clId="{5E971E7D-CE5F-4020-8044-11E0825C549B}" dt="2023-11-08T00:02:14.510" v="12819" actId="255"/>
          <ac:spMkLst>
            <pc:docMk/>
            <pc:sldMk cId="3473620902" sldId="281"/>
            <ac:spMk id="7" creationId="{8FC2ABCE-7E27-F03C-F2BF-DC1CACEB9FFC}"/>
          </ac:spMkLst>
        </pc:spChg>
        <pc:spChg chg="add del mod">
          <ac:chgData name="Mark Evans" userId="eb6185c8cd2022ad" providerId="LiveId" clId="{5E971E7D-CE5F-4020-8044-11E0825C549B}" dt="2023-11-07T23:28:11.883" v="12219" actId="26606"/>
          <ac:spMkLst>
            <pc:docMk/>
            <pc:sldMk cId="3473620902" sldId="281"/>
            <ac:spMk id="9" creationId="{F381A0A9-8793-1FD6-3683-B36D2F8B6C46}"/>
          </ac:spMkLst>
        </pc:spChg>
        <pc:spChg chg="add del mod">
          <ac:chgData name="Mark Evans" userId="eb6185c8cd2022ad" providerId="LiveId" clId="{5E971E7D-CE5F-4020-8044-11E0825C549B}" dt="2023-11-07T23:28:11.883" v="12219" actId="26606"/>
          <ac:spMkLst>
            <pc:docMk/>
            <pc:sldMk cId="3473620902" sldId="281"/>
            <ac:spMk id="3079" creationId="{570D7895-8836-D0A7-638D-7DF43AA70EE5}"/>
          </ac:spMkLst>
        </pc:spChg>
        <pc:spChg chg="add mod">
          <ac:chgData name="Mark Evans" userId="eb6185c8cd2022ad" providerId="LiveId" clId="{5E971E7D-CE5F-4020-8044-11E0825C549B}" dt="2023-11-08T20:28:03.301" v="12829" actId="20577"/>
          <ac:spMkLst>
            <pc:docMk/>
            <pc:sldMk cId="3473620902" sldId="281"/>
            <ac:spMk id="3084" creationId="{00765F65-8792-18CA-D9D9-53D7F6A2D895}"/>
          </ac:spMkLst>
        </pc:spChg>
        <pc:picChg chg="add mod">
          <ac:chgData name="Mark Evans" userId="eb6185c8cd2022ad" providerId="LiveId" clId="{5E971E7D-CE5F-4020-8044-11E0825C549B}" dt="2023-11-07T23:35:16.069" v="12440" actId="14100"/>
          <ac:picMkLst>
            <pc:docMk/>
            <pc:sldMk cId="3473620902" sldId="281"/>
            <ac:picMk id="10" creationId="{F7A92006-723B-D1B5-A1C2-B24082F28C19}"/>
          </ac:picMkLst>
        </pc:picChg>
        <pc:picChg chg="add mod">
          <ac:chgData name="Mark Evans" userId="eb6185c8cd2022ad" providerId="LiveId" clId="{5E971E7D-CE5F-4020-8044-11E0825C549B}" dt="2023-11-07T23:40:49.491" v="12573" actId="1076"/>
          <ac:picMkLst>
            <pc:docMk/>
            <pc:sldMk cId="3473620902" sldId="281"/>
            <ac:picMk id="11" creationId="{DFE6598B-019A-437F-BDDD-C40283BE8F9D}"/>
          </ac:picMkLst>
        </pc:picChg>
        <pc:picChg chg="add del mod">
          <ac:chgData name="Mark Evans" userId="eb6185c8cd2022ad" providerId="LiveId" clId="{5E971E7D-CE5F-4020-8044-11E0825C549B}" dt="2023-11-07T23:22:10.603" v="12208" actId="478"/>
          <ac:picMkLst>
            <pc:docMk/>
            <pc:sldMk cId="3473620902" sldId="281"/>
            <ac:picMk id="3074" creationId="{F7BF3DB7-D1C1-F7FD-9A06-2E4F056EA7FB}"/>
          </ac:picMkLst>
        </pc:picChg>
      </pc:sldChg>
      <pc:sldChg chg="addSp delSp modSp new mod modClrScheme modAnim chgLayout modNotesTx">
        <pc:chgData name="Mark Evans" userId="eb6185c8cd2022ad" providerId="LiveId" clId="{5E971E7D-CE5F-4020-8044-11E0825C549B}" dt="2023-11-11T01:04:39.161" v="44240" actId="20577"/>
        <pc:sldMkLst>
          <pc:docMk/>
          <pc:sldMk cId="333767201" sldId="282"/>
        </pc:sldMkLst>
        <pc:spChg chg="del">
          <ac:chgData name="Mark Evans" userId="eb6185c8cd2022ad" providerId="LiveId" clId="{5E971E7D-CE5F-4020-8044-11E0825C549B}" dt="2023-11-07T23:41:30.639" v="12575" actId="26606"/>
          <ac:spMkLst>
            <pc:docMk/>
            <pc:sldMk cId="333767201" sldId="282"/>
            <ac:spMk id="2" creationId="{D35DC91A-D8C1-8E40-438F-77BEA75E8FB6}"/>
          </ac:spMkLst>
        </pc:spChg>
        <pc:spChg chg="del">
          <ac:chgData name="Mark Evans" userId="eb6185c8cd2022ad" providerId="LiveId" clId="{5E971E7D-CE5F-4020-8044-11E0825C549B}" dt="2023-11-07T23:41:19.301" v="12574"/>
          <ac:spMkLst>
            <pc:docMk/>
            <pc:sldMk cId="333767201" sldId="282"/>
            <ac:spMk id="3" creationId="{A36BBFBB-D47D-DD9C-2E29-FE43A539EB36}"/>
          </ac:spMkLst>
        </pc:spChg>
        <pc:spChg chg="mod ord">
          <ac:chgData name="Mark Evans" userId="eb6185c8cd2022ad" providerId="LiveId" clId="{5E971E7D-CE5F-4020-8044-11E0825C549B}" dt="2023-11-08T00:02:06.926" v="12818" actId="113"/>
          <ac:spMkLst>
            <pc:docMk/>
            <pc:sldMk cId="333767201" sldId="282"/>
            <ac:spMk id="4" creationId="{DC348AB8-6865-F1B6-56F8-DA64B43DF319}"/>
          </ac:spMkLst>
        </pc:spChg>
        <pc:spChg chg="add mod">
          <ac:chgData name="Mark Evans" userId="eb6185c8cd2022ad" providerId="LiveId" clId="{5E971E7D-CE5F-4020-8044-11E0825C549B}" dt="2023-11-08T22:42:51.867" v="21551" actId="20577"/>
          <ac:spMkLst>
            <pc:docMk/>
            <pc:sldMk cId="333767201" sldId="282"/>
            <ac:spMk id="10" creationId="{EF25C671-819F-8524-CC6C-5FE7EE8CE9E2}"/>
          </ac:spMkLst>
        </pc:spChg>
        <pc:spChg chg="add mod">
          <ac:chgData name="Mark Evans" userId="eb6185c8cd2022ad" providerId="LiveId" clId="{5E971E7D-CE5F-4020-8044-11E0825C549B}" dt="2023-11-11T01:04:39.161" v="44240" actId="20577"/>
          <ac:spMkLst>
            <pc:docMk/>
            <pc:sldMk cId="333767201" sldId="282"/>
            <ac:spMk id="12" creationId="{7AE26057-1F62-5B2B-87DD-BC02E67F77DA}"/>
          </ac:spMkLst>
        </pc:spChg>
        <pc:picChg chg="add mod">
          <ac:chgData name="Mark Evans" userId="eb6185c8cd2022ad" providerId="LiveId" clId="{5E971E7D-CE5F-4020-8044-11E0825C549B}" dt="2023-11-08T23:47:37.292" v="27834" actId="14100"/>
          <ac:picMkLst>
            <pc:docMk/>
            <pc:sldMk cId="333767201" sldId="282"/>
            <ac:picMk id="5" creationId="{840E373E-63F1-1BE1-4631-7AAE42994E82}"/>
          </ac:picMkLst>
        </pc:picChg>
        <pc:picChg chg="add mod">
          <ac:chgData name="Mark Evans" userId="eb6185c8cd2022ad" providerId="LiveId" clId="{5E971E7D-CE5F-4020-8044-11E0825C549B}" dt="2023-11-07T23:42:42.284" v="12623"/>
          <ac:picMkLst>
            <pc:docMk/>
            <pc:sldMk cId="333767201" sldId="282"/>
            <ac:picMk id="6" creationId="{BECA3028-7C07-4856-1903-6FA4CF927556}"/>
          </ac:picMkLst>
        </pc:picChg>
        <pc:picChg chg="add del mod">
          <ac:chgData name="Mark Evans" userId="eb6185c8cd2022ad" providerId="LiveId" clId="{5E971E7D-CE5F-4020-8044-11E0825C549B}" dt="2023-11-08T21:36:01.485" v="17004" actId="478"/>
          <ac:picMkLst>
            <pc:docMk/>
            <pc:sldMk cId="333767201" sldId="282"/>
            <ac:picMk id="1026" creationId="{9EA311C8-EF26-5C3A-4C83-B1E0169D1472}"/>
          </ac:picMkLst>
        </pc:picChg>
        <pc:picChg chg="add del mod">
          <ac:chgData name="Mark Evans" userId="eb6185c8cd2022ad" providerId="LiveId" clId="{5E971E7D-CE5F-4020-8044-11E0825C549B}" dt="2023-11-08T23:47:30.003" v="27832" actId="478"/>
          <ac:picMkLst>
            <pc:docMk/>
            <pc:sldMk cId="333767201" sldId="282"/>
            <ac:picMk id="1028" creationId="{687701B0-7000-BE52-7BA2-5E4D4DA27692}"/>
          </ac:picMkLst>
        </pc:picChg>
        <pc:picChg chg="add mod">
          <ac:chgData name="Mark Evans" userId="eb6185c8cd2022ad" providerId="LiveId" clId="{5E971E7D-CE5F-4020-8044-11E0825C549B}" dt="2023-11-08T23:47:45.426" v="27835" actId="1076"/>
          <ac:picMkLst>
            <pc:docMk/>
            <pc:sldMk cId="333767201" sldId="282"/>
            <ac:picMk id="1030" creationId="{48CF848A-9113-F119-B195-0D25A249A0F0}"/>
          </ac:picMkLst>
        </pc:picChg>
      </pc:sldChg>
      <pc:sldChg chg="addSp delSp modSp new mod modAnim modNotesTx">
        <pc:chgData name="Mark Evans" userId="eb6185c8cd2022ad" providerId="LiveId" clId="{5E971E7D-CE5F-4020-8044-11E0825C549B}" dt="2023-11-09T23:28:53.522" v="44232" actId="20577"/>
        <pc:sldMkLst>
          <pc:docMk/>
          <pc:sldMk cId="967691702" sldId="283"/>
        </pc:sldMkLst>
        <pc:spChg chg="mod">
          <ac:chgData name="Mark Evans" userId="eb6185c8cd2022ad" providerId="LiveId" clId="{5E971E7D-CE5F-4020-8044-11E0825C549B}" dt="2023-11-08T22:42:43.836" v="21533" actId="20577"/>
          <ac:spMkLst>
            <pc:docMk/>
            <pc:sldMk cId="967691702" sldId="283"/>
            <ac:spMk id="2" creationId="{21873312-6F64-1A36-4676-67832511CC89}"/>
          </ac:spMkLst>
        </pc:spChg>
        <pc:spChg chg="mod">
          <ac:chgData name="Mark Evans" userId="eb6185c8cd2022ad" providerId="LiveId" clId="{5E971E7D-CE5F-4020-8044-11E0825C549B}" dt="2023-11-08T22:41:09.675" v="21395" actId="27636"/>
          <ac:spMkLst>
            <pc:docMk/>
            <pc:sldMk cId="967691702" sldId="283"/>
            <ac:spMk id="3" creationId="{7581AA20-4E87-94B8-74E4-925493F0AD8E}"/>
          </ac:spMkLst>
        </pc:spChg>
        <pc:spChg chg="del">
          <ac:chgData name="Mark Evans" userId="eb6185c8cd2022ad" providerId="LiveId" clId="{5E971E7D-CE5F-4020-8044-11E0825C549B}" dt="2023-11-07T23:54:21.202" v="12658"/>
          <ac:spMkLst>
            <pc:docMk/>
            <pc:sldMk cId="967691702" sldId="283"/>
            <ac:spMk id="4" creationId="{081B67A8-E90F-8B79-418A-E13EB78F0A22}"/>
          </ac:spMkLst>
        </pc:spChg>
        <pc:spChg chg="mod">
          <ac:chgData name="Mark Evans" userId="eb6185c8cd2022ad" providerId="LiveId" clId="{5E971E7D-CE5F-4020-8044-11E0825C549B}" dt="2023-11-08T00:01:52.148" v="12815" actId="113"/>
          <ac:spMkLst>
            <pc:docMk/>
            <pc:sldMk cId="967691702" sldId="283"/>
            <ac:spMk id="5" creationId="{0103A9C4-CD03-9222-4807-F4BF87631C3E}"/>
          </ac:spMkLst>
        </pc:spChg>
        <pc:picChg chg="add mod">
          <ac:chgData name="Mark Evans" userId="eb6185c8cd2022ad" providerId="LiveId" clId="{5E971E7D-CE5F-4020-8044-11E0825C549B}" dt="2023-11-08T22:42:24.036" v="21523" actId="1076"/>
          <ac:picMkLst>
            <pc:docMk/>
            <pc:sldMk cId="967691702" sldId="283"/>
            <ac:picMk id="6" creationId="{C88F46E9-17F1-13ED-4BD9-7CAA97B3B109}"/>
          </ac:picMkLst>
        </pc:picChg>
        <pc:picChg chg="add mod">
          <ac:chgData name="Mark Evans" userId="eb6185c8cd2022ad" providerId="LiveId" clId="{5E971E7D-CE5F-4020-8044-11E0825C549B}" dt="2023-11-08T00:00:36" v="12807"/>
          <ac:picMkLst>
            <pc:docMk/>
            <pc:sldMk cId="967691702" sldId="283"/>
            <ac:picMk id="7" creationId="{736D8368-F5BB-40DA-2BA8-5EA3B13F76DA}"/>
          </ac:picMkLst>
        </pc:picChg>
        <pc:picChg chg="add del mod">
          <ac:chgData name="Mark Evans" userId="eb6185c8cd2022ad" providerId="LiveId" clId="{5E971E7D-CE5F-4020-8044-11E0825C549B}" dt="2023-11-08T22:36:41.141" v="21366" actId="478"/>
          <ac:picMkLst>
            <pc:docMk/>
            <pc:sldMk cId="967691702" sldId="283"/>
            <ac:picMk id="2050" creationId="{8AC3BB4A-CE85-E1B0-09C0-6E8FA0F60E51}"/>
          </ac:picMkLst>
        </pc:picChg>
        <pc:picChg chg="add del mod">
          <ac:chgData name="Mark Evans" userId="eb6185c8cd2022ad" providerId="LiveId" clId="{5E971E7D-CE5F-4020-8044-11E0825C549B}" dt="2023-11-08T22:36:41.141" v="21366" actId="478"/>
          <ac:picMkLst>
            <pc:docMk/>
            <pc:sldMk cId="967691702" sldId="283"/>
            <ac:picMk id="2052" creationId="{6D6F54DF-6C81-FED3-7D1D-A10962EA87DB}"/>
          </ac:picMkLst>
        </pc:picChg>
        <pc:picChg chg="add mod">
          <ac:chgData name="Mark Evans" userId="eb6185c8cd2022ad" providerId="LiveId" clId="{5E971E7D-CE5F-4020-8044-11E0825C549B}" dt="2023-11-08T22:42:21.538" v="21522" actId="1076"/>
          <ac:picMkLst>
            <pc:docMk/>
            <pc:sldMk cId="967691702" sldId="283"/>
            <ac:picMk id="2054" creationId="{A6A3D3D7-37ED-7536-9131-FA0425689DEF}"/>
          </ac:picMkLst>
        </pc:picChg>
        <pc:picChg chg="add del mod">
          <ac:chgData name="Mark Evans" userId="eb6185c8cd2022ad" providerId="LiveId" clId="{5E971E7D-CE5F-4020-8044-11E0825C549B}" dt="2023-11-08T22:38:25.652" v="21380" actId="478"/>
          <ac:picMkLst>
            <pc:docMk/>
            <pc:sldMk cId="967691702" sldId="283"/>
            <ac:picMk id="2056" creationId="{AB4D4CB5-E4A3-1834-BF89-86BF6E15C321}"/>
          </ac:picMkLst>
        </pc:picChg>
      </pc:sldChg>
      <pc:sldChg chg="addSp delSp modSp new mod ord modNotesTx">
        <pc:chgData name="Mark Evans" userId="eb6185c8cd2022ad" providerId="LiveId" clId="{5E971E7D-CE5F-4020-8044-11E0825C549B}" dt="2023-11-11T01:04:54.829" v="44244" actId="20577"/>
        <pc:sldMkLst>
          <pc:docMk/>
          <pc:sldMk cId="1842803441" sldId="284"/>
        </pc:sldMkLst>
        <pc:spChg chg="mod">
          <ac:chgData name="Mark Evans" userId="eb6185c8cd2022ad" providerId="LiveId" clId="{5E971E7D-CE5F-4020-8044-11E0825C549B}" dt="2023-11-11T01:04:54.829" v="44244" actId="20577"/>
          <ac:spMkLst>
            <pc:docMk/>
            <pc:sldMk cId="1842803441" sldId="284"/>
            <ac:spMk id="2" creationId="{6C7E2653-F524-90EE-FFE8-3E8B9024362D}"/>
          </ac:spMkLst>
        </pc:spChg>
        <pc:spChg chg="mod">
          <ac:chgData name="Mark Evans" userId="eb6185c8cd2022ad" providerId="LiveId" clId="{5E971E7D-CE5F-4020-8044-11E0825C549B}" dt="2023-11-09T02:04:10.288" v="44084" actId="20577"/>
          <ac:spMkLst>
            <pc:docMk/>
            <pc:sldMk cId="1842803441" sldId="284"/>
            <ac:spMk id="3" creationId="{46C33969-A137-8C76-8836-30E4DBBCC8C2}"/>
          </ac:spMkLst>
        </pc:spChg>
        <pc:spChg chg="del">
          <ac:chgData name="Mark Evans" userId="eb6185c8cd2022ad" providerId="LiveId" clId="{5E971E7D-CE5F-4020-8044-11E0825C549B}" dt="2023-11-09T01:52:48.442" v="42207"/>
          <ac:spMkLst>
            <pc:docMk/>
            <pc:sldMk cId="1842803441" sldId="284"/>
            <ac:spMk id="4" creationId="{6D867DF7-6EC9-572A-58D4-C5069DDD2892}"/>
          </ac:spMkLst>
        </pc:spChg>
        <pc:spChg chg="mod">
          <ac:chgData name="Mark Evans" userId="eb6185c8cd2022ad" providerId="LiveId" clId="{5E971E7D-CE5F-4020-8044-11E0825C549B}" dt="2023-11-09T00:52:48.851" v="36233" actId="113"/>
          <ac:spMkLst>
            <pc:docMk/>
            <pc:sldMk cId="1842803441" sldId="284"/>
            <ac:spMk id="5" creationId="{1F383134-4F8D-350C-038B-34FBABDCF261}"/>
          </ac:spMkLst>
        </pc:spChg>
        <pc:picChg chg="add mod">
          <ac:chgData name="Mark Evans" userId="eb6185c8cd2022ad" providerId="LiveId" clId="{5E971E7D-CE5F-4020-8044-11E0825C549B}" dt="2023-11-09T00:51:31.903" v="36168"/>
          <ac:picMkLst>
            <pc:docMk/>
            <pc:sldMk cId="1842803441" sldId="284"/>
            <ac:picMk id="6" creationId="{40B9470A-6250-9F48-ED7C-C0155CB2FBF8}"/>
          </ac:picMkLst>
        </pc:picChg>
        <pc:picChg chg="add mod">
          <ac:chgData name="Mark Evans" userId="eb6185c8cd2022ad" providerId="LiveId" clId="{5E971E7D-CE5F-4020-8044-11E0825C549B}" dt="2023-11-09T01:52:48.442" v="42207"/>
          <ac:picMkLst>
            <pc:docMk/>
            <pc:sldMk cId="1842803441" sldId="284"/>
            <ac:picMk id="4098" creationId="{BCF3D289-5785-A136-6170-DA2A35ADFF4D}"/>
          </ac:picMkLst>
        </pc:picChg>
      </pc:sldChg>
      <pc:sldChg chg="addSp delSp modSp new mod ord modAnim modNotesTx">
        <pc:chgData name="Mark Evans" userId="eb6185c8cd2022ad" providerId="LiveId" clId="{5E971E7D-CE5F-4020-8044-11E0825C549B}" dt="2023-11-09T20:42:48.361" v="44222"/>
        <pc:sldMkLst>
          <pc:docMk/>
          <pc:sldMk cId="1880031773" sldId="285"/>
        </pc:sldMkLst>
        <pc:spChg chg="mod">
          <ac:chgData name="Mark Evans" userId="eb6185c8cd2022ad" providerId="LiveId" clId="{5E971E7D-CE5F-4020-8044-11E0825C549B}" dt="2023-11-08T23:39:48.253" v="27802" actId="113"/>
          <ac:spMkLst>
            <pc:docMk/>
            <pc:sldMk cId="1880031773" sldId="285"/>
            <ac:spMk id="2" creationId="{C4439195-DFCD-2170-D98C-76FF333CE81F}"/>
          </ac:spMkLst>
        </pc:spChg>
        <pc:spChg chg="del mod">
          <ac:chgData name="Mark Evans" userId="eb6185c8cd2022ad" providerId="LiveId" clId="{5E971E7D-CE5F-4020-8044-11E0825C549B}" dt="2023-11-09T00:49:23.004" v="36137" actId="478"/>
          <ac:spMkLst>
            <pc:docMk/>
            <pc:sldMk cId="1880031773" sldId="285"/>
            <ac:spMk id="3" creationId="{5F297F07-FAF4-2F27-59E7-EC8621257A3E}"/>
          </ac:spMkLst>
        </pc:spChg>
        <pc:spChg chg="del">
          <ac:chgData name="Mark Evans" userId="eb6185c8cd2022ad" providerId="LiveId" clId="{5E971E7D-CE5F-4020-8044-11E0825C549B}" dt="2023-11-08T23:44:05.116" v="27817"/>
          <ac:spMkLst>
            <pc:docMk/>
            <pc:sldMk cId="1880031773" sldId="285"/>
            <ac:spMk id="4" creationId="{D2716086-1F46-BC86-385D-83308017E9FF}"/>
          </ac:spMkLst>
        </pc:spChg>
        <pc:spChg chg="del">
          <ac:chgData name="Mark Evans" userId="eb6185c8cd2022ad" providerId="LiveId" clId="{5E971E7D-CE5F-4020-8044-11E0825C549B}" dt="2023-11-08T23:42:42.975" v="27813"/>
          <ac:spMkLst>
            <pc:docMk/>
            <pc:sldMk cId="1880031773" sldId="285"/>
            <ac:spMk id="5" creationId="{E9196D7F-894A-BC0F-C928-6259EBF942C4}"/>
          </ac:spMkLst>
        </pc:spChg>
        <pc:spChg chg="del">
          <ac:chgData name="Mark Evans" userId="eb6185c8cd2022ad" providerId="LiveId" clId="{5E971E7D-CE5F-4020-8044-11E0825C549B}" dt="2023-11-08T23:45:37.659" v="27818"/>
          <ac:spMkLst>
            <pc:docMk/>
            <pc:sldMk cId="1880031773" sldId="285"/>
            <ac:spMk id="6" creationId="{2F875BD5-73EC-3FAF-D4C8-F418DA3CA64F}"/>
          </ac:spMkLst>
        </pc:spChg>
        <pc:spChg chg="mod">
          <ac:chgData name="Mark Evans" userId="eb6185c8cd2022ad" providerId="LiveId" clId="{5E971E7D-CE5F-4020-8044-11E0825C549B}" dt="2023-11-08T23:41:12.458" v="27809" actId="113"/>
          <ac:spMkLst>
            <pc:docMk/>
            <pc:sldMk cId="1880031773" sldId="285"/>
            <ac:spMk id="7" creationId="{0598E1C3-04C5-9851-723E-3A13858985BF}"/>
          </ac:spMkLst>
        </pc:spChg>
        <pc:spChg chg="add del mod">
          <ac:chgData name="Mark Evans" userId="eb6185c8cd2022ad" providerId="LiveId" clId="{5E971E7D-CE5F-4020-8044-11E0825C549B}" dt="2023-11-08T23:43:18.584" v="27816"/>
          <ac:spMkLst>
            <pc:docMk/>
            <pc:sldMk cId="1880031773" sldId="285"/>
            <ac:spMk id="9" creationId="{B910C769-4A9C-1BB1-360B-FD64DE32E704}"/>
          </ac:spMkLst>
        </pc:spChg>
        <pc:spChg chg="add del mod">
          <ac:chgData name="Mark Evans" userId="eb6185c8cd2022ad" providerId="LiveId" clId="{5E971E7D-CE5F-4020-8044-11E0825C549B}" dt="2023-11-08T23:46:09.355" v="27824" actId="478"/>
          <ac:spMkLst>
            <pc:docMk/>
            <pc:sldMk cId="1880031773" sldId="285"/>
            <ac:spMk id="10" creationId="{589A533E-E1B5-5F1B-8947-EE4A1098B1CF}"/>
          </ac:spMkLst>
        </pc:spChg>
        <pc:picChg chg="add mod">
          <ac:chgData name="Mark Evans" userId="eb6185c8cd2022ad" providerId="LiveId" clId="{5E971E7D-CE5F-4020-8044-11E0825C549B}" dt="2023-11-08T23:40:12.059" v="27806" actId="14100"/>
          <ac:picMkLst>
            <pc:docMk/>
            <pc:sldMk cId="1880031773" sldId="285"/>
            <ac:picMk id="8" creationId="{C374B988-A5A6-6690-17C2-23B8A9D06CFB}"/>
          </ac:picMkLst>
        </pc:picChg>
        <pc:picChg chg="add mod">
          <ac:chgData name="Mark Evans" userId="eb6185c8cd2022ad" providerId="LiveId" clId="{5E971E7D-CE5F-4020-8044-11E0825C549B}" dt="2023-11-09T00:51:24.107" v="36167"/>
          <ac:picMkLst>
            <pc:docMk/>
            <pc:sldMk cId="1880031773" sldId="285"/>
            <ac:picMk id="11" creationId="{D727A2E0-23D2-6F1B-11D1-D738278E82C1}"/>
          </ac:picMkLst>
        </pc:picChg>
        <pc:picChg chg="add mod">
          <ac:chgData name="Mark Evans" userId="eb6185c8cd2022ad" providerId="LiveId" clId="{5E971E7D-CE5F-4020-8044-11E0825C549B}" dt="2023-11-09T20:41:27.055" v="44221" actId="14100"/>
          <ac:picMkLst>
            <pc:docMk/>
            <pc:sldMk cId="1880031773" sldId="285"/>
            <ac:picMk id="12" creationId="{BCF52258-59C2-DF4B-8750-24DAF791D073}"/>
          </ac:picMkLst>
        </pc:picChg>
        <pc:picChg chg="add del mod">
          <ac:chgData name="Mark Evans" userId="eb6185c8cd2022ad" providerId="LiveId" clId="{5E971E7D-CE5F-4020-8044-11E0825C549B}" dt="2023-11-08T23:42:51.708" v="27815" actId="478"/>
          <ac:picMkLst>
            <pc:docMk/>
            <pc:sldMk cId="1880031773" sldId="285"/>
            <ac:picMk id="3074" creationId="{09452120-DC3A-2CE9-AD54-D6DB26753C7F}"/>
          </ac:picMkLst>
        </pc:picChg>
        <pc:picChg chg="add mod">
          <ac:chgData name="Mark Evans" userId="eb6185c8cd2022ad" providerId="LiveId" clId="{5E971E7D-CE5F-4020-8044-11E0825C549B}" dt="2023-11-09T20:41:19.387" v="44219" actId="1076"/>
          <ac:picMkLst>
            <pc:docMk/>
            <pc:sldMk cId="1880031773" sldId="285"/>
            <ac:picMk id="3076" creationId="{BBB8D1BF-7BB7-4EDF-D0B8-783C4EF81261}"/>
          </ac:picMkLst>
        </pc:picChg>
        <pc:picChg chg="add mod">
          <ac:chgData name="Mark Evans" userId="eb6185c8cd2022ad" providerId="LiveId" clId="{5E971E7D-CE5F-4020-8044-11E0825C549B}" dt="2023-11-09T20:41:20.575" v="44220" actId="1076"/>
          <ac:picMkLst>
            <pc:docMk/>
            <pc:sldMk cId="1880031773" sldId="285"/>
            <ac:picMk id="3078" creationId="{7415237E-92E2-C5F5-8007-47F0ED977358}"/>
          </ac:picMkLst>
        </pc:picChg>
        <pc:picChg chg="add del mod">
          <ac:chgData name="Mark Evans" userId="eb6185c8cd2022ad" providerId="LiveId" clId="{5E971E7D-CE5F-4020-8044-11E0825C549B}" dt="2023-11-08T23:45:59.300" v="27820" actId="478"/>
          <ac:picMkLst>
            <pc:docMk/>
            <pc:sldMk cId="1880031773" sldId="285"/>
            <ac:picMk id="3080" creationId="{03821874-6650-E90C-81DB-CC33E80BC2A4}"/>
          </ac:picMkLst>
        </pc:picChg>
        <pc:picChg chg="add del mod">
          <ac:chgData name="Mark Evans" userId="eb6185c8cd2022ad" providerId="LiveId" clId="{5E971E7D-CE5F-4020-8044-11E0825C549B}" dt="2023-11-09T01:30:09.133" v="39982" actId="478"/>
          <ac:picMkLst>
            <pc:docMk/>
            <pc:sldMk cId="1880031773" sldId="285"/>
            <ac:picMk id="3082" creationId="{4D2D0EA3-B11A-3DEB-88F7-413EC336ACA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9936EA-76EA-4221-8F79-E7A85217C7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6BB2721-330D-446A-8732-9A69CC39DB3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4B22D71-1808-4344-87CE-430991802E00}" type="datetime1">
              <a:rPr lang="en-GB" smtClean="0"/>
              <a:t>11/11/2023</a:t>
            </a:fld>
            <a:endParaRPr lang="en-GB"/>
          </a:p>
        </p:txBody>
      </p:sp>
      <p:sp>
        <p:nvSpPr>
          <p:cNvPr id="4" name="Footer Placeholder 3">
            <a:extLst>
              <a:ext uri="{FF2B5EF4-FFF2-40B4-BE49-F238E27FC236}">
                <a16:creationId xmlns:a16="http://schemas.microsoft.com/office/drawing/2014/main" id="{D67CC218-3D7F-4C82-93BF-E6D7A30D04C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A108813-25C8-4783-86F8-C303C23D230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F476CCE-055B-4338-9905-78081F969A94}" type="slidenum">
              <a:rPr lang="en-GB" smtClean="0"/>
              <a:t>‹#›</a:t>
            </a:fld>
            <a:endParaRPr lang="en-GB"/>
          </a:p>
        </p:txBody>
      </p:sp>
    </p:spTree>
    <p:extLst>
      <p:ext uri="{BB962C8B-B14F-4D97-AF65-F5344CB8AC3E}">
        <p14:creationId xmlns:p14="http://schemas.microsoft.com/office/powerpoint/2010/main" val="15105845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EB1013-B844-4C0F-97B0-CCBD764609D3}" type="datetime1">
              <a:rPr lang="en-GB" noProof="0" smtClean="0"/>
              <a:t>10/11/2023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42455A-0D23-4EAB-9AF9-2CC2B3066B0A}" type="slidenum">
              <a:rPr lang="en-GB" noProof="0" smtClean="0"/>
              <a:t>‹#›</a:t>
            </a:fld>
            <a:endParaRPr lang="en-GB" noProof="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Firstly Just want to introduce myself, I am Mark Evans, one of the students at University Of Wales Trinity Saint David, completing the BA Honours Leadership &amp; Management, Skills for the Workplace degree.  I am also a full time employee working for the Aldermore Bank as a Motor Finance Underwriter, along with being a dad to 3 small children.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I am going to present you with a presentation on an Independent project BMSK6007, that I have worked on for the best part of the last 8 weeks, During this time, I have needed to undertake extensive amounts of research to undertake a thorough investigation into a subject matter/topic that I feel there could be a demand and need for.  This in mind, I chose a hot topic that I feel that I wanted to investigate at my organisation being the Aldermore Bank.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Project proposal was firstly created, proposing what I wanted to investigate outlining questions that I wanted to research and wanted answers to see whether this subject matter was the way forward, following this, I then had to write up the project , along with an analysis using tools such as a PESTLE, SWOT &amp; Force Field analysis, concluding whether the proposed strategy is something that could be implemented or not.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walk though this project journey…</a:t>
            </a:r>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1</a:t>
            </a:fld>
            <a:endParaRPr lang="en-GB" noProof="0" dirty="0"/>
          </a:p>
        </p:txBody>
      </p:sp>
    </p:spTree>
    <p:extLst>
      <p:ext uri="{BB962C8B-B14F-4D97-AF65-F5344CB8AC3E}">
        <p14:creationId xmlns:p14="http://schemas.microsoft.com/office/powerpoint/2010/main" val="4267137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1" noProof="1"/>
              <a:t>This project is based on - </a:t>
            </a:r>
            <a:r>
              <a:rPr lang="en-GB" sz="1200" b="1" kern="0" dirty="0">
                <a:solidFill>
                  <a:schemeClr val="tx1"/>
                </a:solidFill>
                <a:effectLst/>
                <a:latin typeface="Arial" panose="020B0604020202020204" pitchFamily="34" charset="0"/>
                <a:ea typeface="DengXian" panose="020B0503020204020204" pitchFamily="2" charset="-122"/>
                <a:cs typeface="Arial" panose="020B0604020202020204" pitchFamily="34" charset="0"/>
              </a:rPr>
              <a:t>An Investigation </a:t>
            </a:r>
            <a:r>
              <a:rPr lang="en-GB" sz="1200" b="1" kern="0" dirty="0">
                <a:solidFill>
                  <a:schemeClr val="tx1"/>
                </a:solidFill>
                <a:latin typeface="Arial" panose="020B0604020202020204" pitchFamily="34" charset="0"/>
                <a:ea typeface="SimSun" panose="02010600030101010101" pitchFamily="2" charset="-122"/>
                <a:cs typeface="Arial" panose="020B0604020202020204" pitchFamily="34" charset="0"/>
              </a:rPr>
              <a:t>I</a:t>
            </a:r>
            <a:r>
              <a:rPr lang="en-GB" sz="12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nto </a:t>
            </a:r>
            <a:r>
              <a:rPr lang="en-GB" sz="1200" b="1" kern="0" dirty="0">
                <a:solidFill>
                  <a:schemeClr val="tx1"/>
                </a:solidFill>
                <a:latin typeface="Arial" panose="020B0604020202020204" pitchFamily="34" charset="0"/>
                <a:ea typeface="SimSun" panose="02010600030101010101" pitchFamily="2" charset="-122"/>
                <a:cs typeface="Arial" panose="020B0604020202020204" pitchFamily="34" charset="0"/>
              </a:rPr>
              <a:t>T</a:t>
            </a:r>
            <a:r>
              <a:rPr lang="en-GB" sz="12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he Feasibility and Benefits </a:t>
            </a:r>
            <a:r>
              <a:rPr lang="en-GB" sz="1200" b="1" kern="0" dirty="0">
                <a:solidFill>
                  <a:schemeClr val="tx1"/>
                </a:solidFill>
                <a:latin typeface="Arial" panose="020B0604020202020204" pitchFamily="34" charset="0"/>
                <a:ea typeface="SimSun" panose="02010600030101010101" pitchFamily="2" charset="-122"/>
                <a:cs typeface="Arial" panose="020B0604020202020204" pitchFamily="34" charset="0"/>
              </a:rPr>
              <a:t>O</a:t>
            </a:r>
            <a:r>
              <a:rPr lang="en-GB" sz="12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f Hybrid-Working for the Aldermore Bank, but Also the project will look at, the implications and challenges to identify two sides of the spectrum, in other words, not being biased and just looking at all the benefits, I also wanted to identify the implications and challenges of hybrid working also to ensure a thorough investigation was being carried out to help me critically assess and analyse whether this new way of working should be looked to be adopted going forward. </a:t>
            </a:r>
            <a:endParaRPr lang="en-GB" noProof="1"/>
          </a:p>
        </p:txBody>
      </p:sp>
      <p:sp>
        <p:nvSpPr>
          <p:cNvPr id="4" name="Slide Number Placeholder 3"/>
          <p:cNvSpPr>
            <a:spLocks noGrp="1"/>
          </p:cNvSpPr>
          <p:nvPr>
            <p:ph type="sldNum" sz="quarter" idx="5"/>
          </p:nvPr>
        </p:nvSpPr>
        <p:spPr/>
        <p:txBody>
          <a:bodyPr rtlCol="0"/>
          <a:lstStyle/>
          <a:p>
            <a:pPr rtl="0"/>
            <a:fld id="{0842455A-0D23-4EAB-9AF9-2CC2B3066B0A}" type="slidenum">
              <a:rPr lang="en-GB" noProof="1" smtClean="0"/>
              <a:t>2</a:t>
            </a:fld>
            <a:endParaRPr lang="en-GB" noProof="1"/>
          </a:p>
        </p:txBody>
      </p:sp>
    </p:spTree>
    <p:extLst>
      <p:ext uri="{BB962C8B-B14F-4D97-AF65-F5344CB8AC3E}">
        <p14:creationId xmlns:p14="http://schemas.microsoft.com/office/powerpoint/2010/main" val="1557331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this presentation, taking you through my project journey, we are going to be looking at the following topics…</a:t>
            </a:r>
          </a:p>
        </p:txBody>
      </p:sp>
      <p:sp>
        <p:nvSpPr>
          <p:cNvPr id="4" name="Slide Number Placeholder 3"/>
          <p:cNvSpPr>
            <a:spLocks noGrp="1"/>
          </p:cNvSpPr>
          <p:nvPr>
            <p:ph type="sldNum" sz="quarter" idx="5"/>
          </p:nvPr>
        </p:nvSpPr>
        <p:spPr/>
        <p:txBody>
          <a:bodyPr/>
          <a:lstStyle/>
          <a:p>
            <a:pPr rtl="0"/>
            <a:fld id="{0842455A-0D23-4EAB-9AF9-2CC2B3066B0A}" type="slidenum">
              <a:rPr lang="en-GB" smtClean="0"/>
              <a:t>3</a:t>
            </a:fld>
            <a:endParaRPr lang="en-GB" dirty="0"/>
          </a:p>
        </p:txBody>
      </p:sp>
    </p:spTree>
    <p:extLst>
      <p:ext uri="{BB962C8B-B14F-4D97-AF65-F5344CB8AC3E}">
        <p14:creationId xmlns:p14="http://schemas.microsoft.com/office/powerpoint/2010/main" val="1891338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0" i="0" dirty="0">
                <a:solidFill>
                  <a:srgbClr val="000000"/>
                </a:solidFill>
                <a:effectLst/>
                <a:latin typeface="IBM Plex Sans" panose="020B0503050203000203" pitchFamily="34" charset="0"/>
              </a:rPr>
              <a:t>Considering recent global disruptions for example the covid pandemic and changing employee preferences, many businesses are considering hybrid working as a viable operating structure. This approach is not just a passing trend, but it’s a strategic response to a complex set of economic, technological, and social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For example, currently the traditional 9-to-5 workweek has been replaced by hybrid working models, which combine working at home and in the office. </a:t>
            </a:r>
            <a:r>
              <a:rPr lang="en-GB" sz="1800" b="0" i="0" dirty="0">
                <a:solidFill>
                  <a:srgbClr val="000000"/>
                </a:solidFill>
                <a:effectLst/>
                <a:latin typeface="IBM Plex Sans" panose="020B0503050203000203" pitchFamily="34" charset="0"/>
              </a:rPr>
              <a:t>Therefore, Aldermore Bank must acknowledge these factors and look to evaluate this way of working to create a workforce strategy that aligns with the demands of the 21st century.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smtClean="0"/>
              <a:t>4</a:t>
            </a:fld>
            <a:endParaRPr lang="en-GB" dirty="0"/>
          </a:p>
        </p:txBody>
      </p:sp>
    </p:spTree>
    <p:extLst>
      <p:ext uri="{BB962C8B-B14F-4D97-AF65-F5344CB8AC3E}">
        <p14:creationId xmlns:p14="http://schemas.microsoft.com/office/powerpoint/2010/main" val="816167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While conducting this study &amp; investigation, several research questions was proposed to gather a high level of groundwork on this subject matter to get a clear understanding of how this new way of working can be advantageous to the bank, what are the main concerns and expectations of staff at the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aldermore</a:t>
            </a:r>
            <a:r>
              <a:rPr lang="en-GB" sz="1800" dirty="0">
                <a:effectLst/>
                <a:latin typeface="Arial" panose="020B0604020202020204" pitchFamily="34" charset="0"/>
                <a:ea typeface="Calibri" panose="020F0502020204030204" pitchFamily="34" charset="0"/>
                <a:cs typeface="Times New Roman" panose="02020603050405020304" pitchFamily="18" charset="0"/>
              </a:rPr>
              <a:t> bank concerning this way of working? If they were to adopt to this way of working what would need to change or implemented to make it work</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How will the culture, engagement levels be affected and ultimately its company goals, also what are costs/benefits of adopting this this way of working for the Aldermore Bank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5</a:t>
            </a:fld>
            <a:endParaRPr lang="en-GB" noProof="0"/>
          </a:p>
        </p:txBody>
      </p:sp>
    </p:spTree>
    <p:extLst>
      <p:ext uri="{BB962C8B-B14F-4D97-AF65-F5344CB8AC3E}">
        <p14:creationId xmlns:p14="http://schemas.microsoft.com/office/powerpoint/2010/main" val="4151633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Hybrid Working?</a:t>
            </a:r>
          </a:p>
          <a:p>
            <a:r>
              <a:rPr lang="en-GB" dirty="0"/>
              <a:t>Read from the slide </a:t>
            </a:r>
          </a:p>
          <a:p>
            <a:endParaRPr lang="en-GB" dirty="0"/>
          </a:p>
          <a:p>
            <a:r>
              <a:rPr lang="en-GB" dirty="0"/>
              <a:t>In other words – give an example and relate to Aldermore Bank</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6</a:t>
            </a:fld>
            <a:endParaRPr lang="en-GB" noProof="0"/>
          </a:p>
        </p:txBody>
      </p:sp>
    </p:spTree>
    <p:extLst>
      <p:ext uri="{BB962C8B-B14F-4D97-AF65-F5344CB8AC3E}">
        <p14:creationId xmlns:p14="http://schemas.microsoft.com/office/powerpoint/2010/main" val="430653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a survey by the ONS, it was found that employees work-life balance was improved by 78%, meaning that they were able to split their time between the office and home, resulting in less commutes to and from the office so they have more time with their family as opposed to be stuck on a train platform waiting for a train for hours on end, or stuck in traffic jams during rush house, meaning they are able to spend less time travelling and this gives them more time with their families,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Also, the ONS survey found that 47% of employees found their well-being to be improved Supporting this, it was found by </a:t>
            </a:r>
            <a:r>
              <a:rPr lang="en-GB" sz="1800" dirty="0">
                <a:effectLst/>
                <a:latin typeface="Arial" panose="020B0604020202020204" pitchFamily="34" charset="0"/>
                <a:ea typeface="Calibri" panose="020F0502020204030204" pitchFamily="34" charset="0"/>
              </a:rPr>
              <a:t>groundbreaking research conducted by the International Workplace Group (IWG), which found that hybrid employees are experiencing significant health benefits. The research involved over 2,000 hybrid employees and revealed that they are engaging in more physical activity, getting more sleep, and improving their diets.  The reference for this article is found in the references slide.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Fewer distractions with having less chit chat at the office or office sounds and noises taking your focus off your task or being interrupted by colleagues next to your or across the office. Although this has been found as a benefit, this can also be found as a challenge which I will go into in the next slide when we touch on the challenges.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Roboto" panose="02000000000000000000" pitchFamily="2" charset="0"/>
              </a:rPr>
              <a:t>It’s inevitable that if employees are not commuting as much, there are going to be less emissions meaning the environment is improving with having less carbon emissions, more so in cities so for this purpose, it would be Cardiff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Roboto" panose="02000000000000000000" pitchFamily="2" charset="0"/>
              </a:rPr>
              <a:t>Reducing business costs, it found that businesses can save money by cutting costs for rent , utilities as the offices will be used less resulting in the business being able to downsize and use the money to expand the business in other ways to help it grow further.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Larger talent pools are found to be one of the benefits essentially, </a:t>
            </a:r>
            <a:r>
              <a:rPr lang="en-GB" b="0" i="0" dirty="0">
                <a:solidFill>
                  <a:srgbClr val="111111"/>
                </a:solidFill>
                <a:effectLst/>
                <a:latin typeface="Roboto" panose="02000000000000000000" pitchFamily="2" charset="0"/>
              </a:rPr>
              <a:t>When it comes to hiring, businesses that employ a hybrid work model can choose local talent or source from a global workforce and not limit themselves as hybrid working as mentioned in the previous slide is a more flexible way of working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Roboto" panose="02000000000000000000" pitchFamily="2" charset="0"/>
              </a:rPr>
              <a:t>A lot of the benefits, such as work-life balance, well-being and having less distractions and higher productivity levels all contribute to giving employers that more flexibility and freedom, giving them greater autonomy and satisfaction, some of these factors like greater autonomy and having better work satisfaction leading to them feeling more motivated, a lot of these factors seems to link and comes from key motivational theories from people like Daniel Pink and Hertzberg.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11111"/>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7</a:t>
            </a:fld>
            <a:endParaRPr lang="en-GB" noProof="0"/>
          </a:p>
        </p:txBody>
      </p:sp>
    </p:spTree>
    <p:extLst>
      <p:ext uri="{BB962C8B-B14F-4D97-AF65-F5344CB8AC3E}">
        <p14:creationId xmlns:p14="http://schemas.microsoft.com/office/powerpoint/2010/main" val="1227863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it is seen in the previous slide that hybrid-working can add value with many of the benefits found to adopting this new working model, there are seen to be challenges to this way of working, So, </a:t>
            </a:r>
          </a:p>
          <a:p>
            <a:endParaRPr lang="en-GB" dirty="0"/>
          </a:p>
          <a:p>
            <a:r>
              <a:rPr lang="en-GB" dirty="0"/>
              <a:t>1</a:t>
            </a:r>
            <a:r>
              <a:rPr lang="en-GB" baseline="30000" dirty="0"/>
              <a:t>st</a:t>
            </a:r>
            <a:r>
              <a:rPr lang="en-GB" dirty="0"/>
              <a:t> one being – security concerns,  by not having the correct network security, this is putting the sensitive data that we hold on our devices at risk of being exposed to hackers to therefore cause cyber security threats</a:t>
            </a:r>
          </a:p>
          <a:p>
            <a:endParaRPr lang="en-GB" dirty="0"/>
          </a:p>
          <a:p>
            <a:r>
              <a:rPr lang="en-GB" dirty="0"/>
              <a:t>Another challenge could be overworked and burnout,  According to an article by Moss (2021) it is seen that hybrid working can cause overworking whereby employees are never switched off from their work, so for example if the employee has finished for the day, having the access to their work device at home this could cause the employee to keep checking their emails or work schedules and stay too focused to work even when finished for the day.</a:t>
            </a:r>
          </a:p>
          <a:p>
            <a:endParaRPr lang="en-GB" dirty="0"/>
          </a:p>
          <a:p>
            <a:r>
              <a:rPr lang="en-GB" dirty="0"/>
              <a:t>So, although in benefits we said it could be a benefit to well-being by the </a:t>
            </a:r>
            <a:r>
              <a:rPr lang="en-GB" dirty="0" err="1"/>
              <a:t>ons</a:t>
            </a:r>
            <a:r>
              <a:rPr lang="en-GB" dirty="0"/>
              <a:t> it could also be a challenge. </a:t>
            </a:r>
          </a:p>
          <a:p>
            <a:endParaRPr lang="en-GB" dirty="0"/>
          </a:p>
          <a:p>
            <a:r>
              <a:rPr lang="en-GB" dirty="0"/>
              <a:t>Organisational Culture threat – challenges in this area is seen where the in-person energy is limited when it comes to having meetings as the full body experience is not being seen, such as body language, eye contact, hand gestures so the vibes and buzz within the meetings are tampered and not as affective resulting in less spontaneous outcomes meaning they are less valuable. Also, where some employees are more reserved and quieter than others when you're in person you can try engage more whereas when working from home, they are less likely to engage or not at all causing them to feel less empowered and valued as a team member. </a:t>
            </a:r>
          </a:p>
          <a:p>
            <a:endParaRPr lang="en-GB" dirty="0"/>
          </a:p>
          <a:p>
            <a:r>
              <a:rPr lang="en-GB" dirty="0"/>
              <a:t>Another is isolation whereby employees feel they are on their own when working from home as they feel they have no one to talk to, also the relationship and collaboration aspects are hindered, as when working in the office, if you have an issue or a question you can just turn to the person next to you and ask for help or even just get up and go and grab your supervisor to help. Whereas working from home, this is limited making employees feels on their own, also it can affect working relationships as you're not bonding with employees and creating those valuable work experiences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Innovation and creativity – according to the ONS it was found after carrying out a survey that 16% of employees found it beneficial to create new ideas, but the reason for this being in the challenges section is due to this being a very small figure, so it seems to suggest that the other 84% of employees feel this could be a challenge of working from home. For example - challenges in this area is seen where the in-person energy is not presence so  when it comes to having meetings the full body experience is not being seen, such as body language, eye contact, hand gestures so the vibes and buzz within the meetings are tampered and not as affective resulting in less spontaneous outcomes meaning they are less valuable. Also, where some employees are more reserved and quieter than others when you're in person you can try engage more whereas when working from home, they are less likely to engage or not at all causing them to feel less empowered and valued as a team member.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8</a:t>
            </a:fld>
            <a:endParaRPr lang="en-GB" noProof="0"/>
          </a:p>
        </p:txBody>
      </p:sp>
    </p:spTree>
    <p:extLst>
      <p:ext uri="{BB962C8B-B14F-4D97-AF65-F5344CB8AC3E}">
        <p14:creationId xmlns:p14="http://schemas.microsoft.com/office/powerpoint/2010/main" val="4202247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carrying out a thorough investigation, involving lots of extensive research and looking at several articles including qualitive and quantitative data, along with arguments from different authors on articles, also completing a SWOT and PESTLE it seems to suggest that the Hybrid-Working model is the way forward by the number of arguments supporting this way of working, with consistent findings indicating positive figures highlighting how it’s a more favourable way of working  and that this way of working should be adopted going forward at the Aldermore Bank.  </a:t>
            </a:r>
          </a:p>
          <a:p>
            <a:endParaRPr lang="en-GB" dirty="0"/>
          </a:p>
          <a:p>
            <a:r>
              <a:rPr lang="en-GB" dirty="0"/>
              <a:t>Noted, challenges have been identified and highlighted and the importance of these have been expressed, however given the amount of positive consistency across all research and findings, including a pestle and SWOT its helped to determine the driving and restraining forces whilst creating the force field analysis to clearly identify how the benefits have outweighed its challenges with the amount of supporting arguments leaning towards to this way of working given the high numbers from the ONS and other arguments included. </a:t>
            </a:r>
          </a:p>
          <a:p>
            <a:endParaRPr lang="en-GB" dirty="0"/>
          </a:p>
          <a:p>
            <a:r>
              <a:rPr lang="en-GB" dirty="0"/>
              <a:t>Adding more weight to this investigation,  there has  seemed  to be a positive correlation between some key motivational theories by Daniel Pink, and Hertzberg that align with some of the benefits of hybrid-working, such as employees gaining greater autonomy by having the extra flexibility and gaining that extra level of responsibility and accountability by being given the opportunity to work from home and being given that extra level of trust, which helps with the driving forces to change to this way of working.</a:t>
            </a:r>
          </a:p>
          <a:p>
            <a:endParaRPr lang="en-GB" dirty="0"/>
          </a:p>
          <a:p>
            <a:r>
              <a:rPr lang="en-GB" dirty="0"/>
              <a:t>Furthermore, supporting this outcome even further, other banks such as Citibank, HSBC and Lloyds have adapted to this way of working, so to ensure the Aldermore Bank is keeping up with its competitors it does also need to consider to follow suit, as highlighted by a survey with the </a:t>
            </a:r>
            <a:r>
              <a:rPr lang="en-GB" dirty="0" err="1"/>
              <a:t>ons</a:t>
            </a:r>
            <a:r>
              <a:rPr lang="en-GB" dirty="0"/>
              <a:t> it's been found that 78% of employees feel their work-life balance is improved, so just by that figure alone shows how important hybrid working is important to workers these days so if the Aldermore was to ignore this data and keep to the traditional 9-5 working, they could find staff to leave and going elsewhere to gain that flexible working model. </a:t>
            </a:r>
          </a:p>
          <a:p>
            <a:endParaRPr lang="en-GB" dirty="0"/>
          </a:p>
          <a:p>
            <a:r>
              <a:rPr lang="en-GB" dirty="0"/>
              <a:t>Ultimately, after measuring the benefits against the challenges and looking at the numbers provided across the surveys and articles, and using a PESTLE, SWOT and reinforcing a tool developed by Kurt Lewin - </a:t>
            </a:r>
            <a:r>
              <a:rPr lang="en-GB" b="1" i="0" dirty="0">
                <a:solidFill>
                  <a:srgbClr val="111111"/>
                </a:solidFill>
                <a:effectLst/>
                <a:latin typeface="Roboto" panose="02000000000000000000" pitchFamily="2" charset="0"/>
              </a:rPr>
              <a:t>for a comprehensive overview of the various factors on this change, as well though helping to determining the source and strength of whether this change should go ahead or not. By scoring the factors and figures found across the amount of research that was carried out and by doing one of these it seemed to suggest that a hybrid working approach is the way forward for the Aldermore Bank as there seemed to be more driving forces than restraining forces, meaning that the benefits outweighed the challenges concluding this being the most </a:t>
            </a:r>
            <a:r>
              <a:rPr lang="en-GB" sz="1800" b="1" dirty="0">
                <a:effectLst/>
                <a:latin typeface="Arial" panose="020B0604020202020204" pitchFamily="34" charset="0"/>
                <a:ea typeface="Calibri" panose="020F0502020204030204" pitchFamily="34" charset="0"/>
              </a:rPr>
              <a:t>favourable and beneficial way of working.</a:t>
            </a:r>
            <a:endParaRPr lang="en-GB" b="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9</a:t>
            </a:fld>
            <a:endParaRPr lang="en-GB" noProof="0"/>
          </a:p>
        </p:txBody>
      </p:sp>
    </p:spTree>
    <p:extLst>
      <p:ext uri="{BB962C8B-B14F-4D97-AF65-F5344CB8AC3E}">
        <p14:creationId xmlns:p14="http://schemas.microsoft.com/office/powerpoint/2010/main" val="235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investigation now determining that hybrid-working should be looked to be adopted by the Aldermore Bank with the favourable amount of data driving to this force of change, it is important to highlight and recognise some key recommendations to ensure this way of working is to be implemented the correct way and employees are being given all the tools and they need, but also the infrastructure is adapted to it.</a:t>
            </a:r>
          </a:p>
          <a:p>
            <a:endParaRPr lang="en-GB" dirty="0"/>
          </a:p>
          <a:p>
            <a:r>
              <a:rPr lang="en-GB" dirty="0"/>
              <a:t>VPN network – what is this? Explain. </a:t>
            </a:r>
          </a:p>
          <a:p>
            <a:endParaRPr lang="en-GB" dirty="0"/>
          </a:p>
          <a:p>
            <a:r>
              <a:rPr lang="en-GB" dirty="0"/>
              <a:t>Access to range of communication channels to help with collaborating, also staying always connected with management and being informed with any new up to date communication regarding the organisation or their job itself. Also, a channel where maybe they can easily get hold of their manager so for example a webchat where a manager is always available, however in contrast to this, a channel where the staff can communicate via videos calls such as Microsoft teams whereby daily huddles can take place over a video call and presentations can be added to these calls to get everyone talking and engaging to maintain the team spirit</a:t>
            </a:r>
          </a:p>
          <a:p>
            <a:endParaRPr lang="en-GB" dirty="0"/>
          </a:p>
          <a:p>
            <a:r>
              <a:rPr lang="en-GB" dirty="0"/>
              <a:t>Office day policy</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10</a:t>
            </a:fld>
            <a:endParaRPr lang="en-GB" noProof="0"/>
          </a:p>
        </p:txBody>
      </p:sp>
    </p:spTree>
    <p:extLst>
      <p:ext uri="{BB962C8B-B14F-4D97-AF65-F5344CB8AC3E}">
        <p14:creationId xmlns:p14="http://schemas.microsoft.com/office/powerpoint/2010/main" val="3318904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I just want to Thank you for taking the time today to watch the presentation and I hope this project and investigation has given a good insight to what this module BMSK6007/C was all about. Thank You. </a:t>
            </a:r>
          </a:p>
        </p:txBody>
      </p:sp>
      <p:sp>
        <p:nvSpPr>
          <p:cNvPr id="4" name="Slide Number Placeholder 3"/>
          <p:cNvSpPr>
            <a:spLocks noGrp="1"/>
          </p:cNvSpPr>
          <p:nvPr>
            <p:ph type="sldNum" sz="quarter" idx="5"/>
          </p:nvPr>
        </p:nvSpPr>
        <p:spPr/>
        <p:txBody>
          <a:bodyPr/>
          <a:lstStyle/>
          <a:p>
            <a:pPr rtl="0"/>
            <a:fld id="{0842455A-0D23-4EAB-9AF9-2CC2B3066B0A}" type="slidenum">
              <a:rPr lang="en-GB" smtClean="0"/>
              <a:t>11</a:t>
            </a:fld>
            <a:endParaRPr lang="en-GB"/>
          </a:p>
        </p:txBody>
      </p:sp>
    </p:spTree>
    <p:extLst>
      <p:ext uri="{BB962C8B-B14F-4D97-AF65-F5344CB8AC3E}">
        <p14:creationId xmlns:p14="http://schemas.microsoft.com/office/powerpoint/2010/main" val="1295297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842455A-0D23-4EAB-9AF9-2CC2B3066B0A}" type="slidenum">
              <a:rPr lang="en-GB" noProof="0" smtClean="0"/>
              <a:t>12</a:t>
            </a:fld>
            <a:endParaRPr lang="en-GB" noProof="0"/>
          </a:p>
        </p:txBody>
      </p:sp>
    </p:spTree>
    <p:extLst>
      <p:ext uri="{BB962C8B-B14F-4D97-AF65-F5344CB8AC3E}">
        <p14:creationId xmlns:p14="http://schemas.microsoft.com/office/powerpoint/2010/main" val="2352590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rtlCol="0" anchor="t" anchorCtr="0">
            <a:normAutofit/>
          </a:bodyPr>
          <a:lstStyle/>
          <a:p>
            <a:pPr rtl="0"/>
            <a:r>
              <a:rPr lang="en-US" sz="5400" noProof="0">
                <a:solidFill>
                  <a:schemeClr val="tx1"/>
                </a:solidFill>
              </a:rPr>
              <a:t>Click to edit Master title style</a:t>
            </a:r>
            <a:endParaRPr lang="en-GB" sz="5400" noProof="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rtlCol="0"/>
          <a:lstStyle/>
          <a:p>
            <a:pPr rtl="0"/>
            <a:r>
              <a:rPr lang="en-US" noProof="0">
                <a:solidFill>
                  <a:schemeClr val="tx1"/>
                </a:solidFill>
              </a:rPr>
              <a:t>Click to edit Master subtitle style</a:t>
            </a:r>
            <a:endParaRPr lang="en-GB" noProof="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rtlCol="0"/>
          <a:lstStyle>
            <a:lvl1pPr>
              <a:defRPr>
                <a:solidFill>
                  <a:schemeClr val="bg1"/>
                </a:solidFill>
              </a:defRPr>
            </a:lvl1pPr>
          </a:lstStyle>
          <a:p>
            <a:pPr rtl="0"/>
            <a:r>
              <a:rPr lang="en-GB" noProof="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rtlCol="0"/>
          <a:lstStyle/>
          <a:p>
            <a:pPr rtl="0"/>
            <a:r>
              <a:rPr lang="en-US" noProof="0"/>
              <a:t>Click icon to add picture</a:t>
            </a:r>
            <a:endParaRPr lang="en-GB" noProof="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rtlCol="0"/>
          <a:lstStyle/>
          <a:p>
            <a:pPr rtl="0"/>
            <a:r>
              <a:rPr lang="en-US" noProof="0"/>
              <a:t>Click icon to add picture</a:t>
            </a:r>
            <a:endParaRPr lang="en-GB" noProof="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rtlCol="0"/>
          <a:lstStyle/>
          <a:p>
            <a:pPr rtl="0"/>
            <a:r>
              <a:rPr lang="en-US" noProof="0"/>
              <a:t>Click icon to add picture</a:t>
            </a:r>
            <a:endParaRPr lang="en-GB" noProof="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rtlCol="0"/>
          <a:lstStyle/>
          <a:p>
            <a:pPr rtl="0"/>
            <a:r>
              <a:rPr lang="en-US" noProof="0"/>
              <a:t>Click icon to add picture</a:t>
            </a:r>
            <a:endParaRPr lang="en-GB" noProof="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rtlCol="0"/>
          <a:lstStyle/>
          <a:p>
            <a:pPr lvl="0" rtl="0"/>
            <a:r>
              <a:rPr lang="en-US" noProof="0"/>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rtlCol="0"/>
          <a:lstStyle/>
          <a:p>
            <a:pPr rtl="0"/>
            <a:r>
              <a:rPr lang="en-US" noProof="0"/>
              <a:t>Click icon to add picture</a:t>
            </a:r>
            <a:endParaRPr lang="en-GB" noProof="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rtlCol="0">
            <a:normAutofit/>
          </a:bodyPr>
          <a:lstStyle>
            <a:lvl1pPr>
              <a:defRPr>
                <a:solidFill>
                  <a:schemeClr val="bg1"/>
                </a:solidFill>
              </a:defRPr>
            </a:lvl1pPr>
          </a:lstStyle>
          <a:p>
            <a:pPr rtl="0"/>
            <a:r>
              <a:rPr lang="en-US" sz="3600" noProof="0">
                <a:solidFill>
                  <a:schemeClr val="bg1"/>
                </a:solidFill>
              </a:rPr>
              <a:t>Click to edit Master title style</a:t>
            </a:r>
            <a:endParaRPr lang="en-GB" sz="3600" noProof="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rtlCol="0">
            <a:normAutofit/>
          </a:bodyPr>
          <a:lstStyle>
            <a:lvl1pPr>
              <a:defRPr>
                <a:solidFill>
                  <a:schemeClr val="bg1"/>
                </a:solidFill>
              </a:defRPr>
            </a:lvl1pPr>
          </a:lstStyle>
          <a:p>
            <a:pPr rtl="0"/>
            <a:r>
              <a:rPr lang="en-US" sz="1500" noProof="0">
                <a:solidFill>
                  <a:schemeClr val="bg1"/>
                </a:solidFill>
              </a:rPr>
              <a:t>Click to edit Master subtitle style</a:t>
            </a:r>
            <a:endParaRPr lang="en-GB" sz="1500" noProof="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rtlCol="0"/>
          <a:lstStyle/>
          <a:p>
            <a:pPr rtl="0"/>
            <a:r>
              <a:rPr lang="en-US" noProof="0"/>
              <a:t>Click icon to add picture</a:t>
            </a:r>
            <a:endParaRPr lang="en-GB" noProof="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1188720" y="2313432"/>
            <a:ext cx="9966960" cy="367083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Mark Evans - 1403013 - BMSK6007/C Part 3</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US" noProof="0"/>
              <a:t>20XX</a:t>
            </a:r>
            <a:endParaRPr lang="en-GB" noProof="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rtlCol="0">
            <a:normAutofit/>
          </a:bodyPr>
          <a:lstStyle/>
          <a:p>
            <a:pPr rtl="0"/>
            <a:r>
              <a:rPr lang="en-US" noProof="0"/>
              <a:t>Click to edit Master title style</a:t>
            </a:r>
            <a:endParaRPr lang="en-GB" noProof="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rtlCol="0"/>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1188720" y="2463495"/>
            <a:ext cx="9966960" cy="336865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r>
              <a:rPr lang="en-GB" noProof="0"/>
              <a:t>Mark Evans - 1403013 - BMSK6007/C Part 3</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r>
              <a:rPr lang="en-US" noProof="0"/>
              <a:t>20XX</a:t>
            </a:r>
            <a:endParaRPr lang="en-GB" noProof="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r>
              <a:rPr lang="en-US" noProof="0"/>
              <a:t>20XX</a:t>
            </a:r>
            <a:endParaRPr lang="en-GB" noProof="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r>
              <a:rPr lang="en-GB" noProof="0"/>
              <a:t>Mark Evans - 1403013 - BMSK6007/C Part 3</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8720" y="2958274"/>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US" noProof="0"/>
              <a:t>20XX</a:t>
            </a:r>
            <a:endParaRPr lang="en-GB" noProof="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188720" y="295827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572000" y="2051331"/>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4572000" y="2952204"/>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rtlCol="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rtlCol="0"/>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r>
              <a:rPr lang="en-US" noProof="0"/>
              <a:t>20XX</a:t>
            </a:r>
            <a:endParaRPr lang="en-GB" noProof="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rtlCol="0">
            <a:normAutofit/>
          </a:bodyPr>
          <a:lstStyle>
            <a:lvl1pPr>
              <a:defRPr baseline="0">
                <a:solidFill>
                  <a:schemeClr val="bg1"/>
                </a:solidFill>
              </a:defRPr>
            </a:lvl1pPr>
          </a:lstStyle>
          <a:p>
            <a:pPr rtl="0"/>
            <a:r>
              <a:rPr lang="en-US" sz="3600" noProof="0">
                <a:solidFill>
                  <a:schemeClr val="tx1"/>
                </a:solidFill>
              </a:rPr>
              <a:t>Click to edit Master title style</a:t>
            </a:r>
            <a:endParaRPr lang="en-GB" sz="3600" noProof="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rtlCol="0">
            <a:normAutofit/>
          </a:bodyPr>
          <a:lstStyle>
            <a:lvl1pPr>
              <a:defRPr>
                <a:solidFill>
                  <a:schemeClr val="bg1"/>
                </a:solidFill>
              </a:defRPr>
            </a:lvl1pPr>
          </a:lstStyle>
          <a:p>
            <a:pPr marL="0" lvl="0" indent="0" rtl="0">
              <a:lnSpc>
                <a:spcPct val="100000"/>
              </a:lnSpc>
              <a:buNone/>
            </a:pPr>
            <a:r>
              <a:rPr lang="en-US" sz="1600" noProof="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rtlCol="0"/>
          <a:lstStyle/>
          <a:p>
            <a:pPr rtl="0"/>
            <a:r>
              <a:rPr lang="en-US" noProof="0"/>
              <a:t>Click icon to add picture</a:t>
            </a:r>
            <a:endParaRPr lang="en-GB" noProof="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rtlCol="0"/>
          <a:lstStyle/>
          <a:p>
            <a:pPr rtl="0"/>
            <a:r>
              <a:rPr lang="en-US" noProof="0"/>
              <a:t>Click icon to add picture</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rtlCol="0">
            <a:normAutofit/>
          </a:body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rtlCol="0"/>
          <a:lstStyle/>
          <a:p>
            <a:pPr rtl="0"/>
            <a:r>
              <a:rPr lang="en-US" noProof="0"/>
              <a:t>Click icon to add picture</a:t>
            </a:r>
            <a:endParaRPr lang="en-GB" noProof="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rtlCol="0">
            <a:normAutofit/>
          </a:bodyPr>
          <a:lstStyle/>
          <a:p>
            <a:pPr lvl="0" rtl="0"/>
            <a:r>
              <a:rPr lang="en-US" noProof="0"/>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r>
              <a:rPr lang="en-US" noProof="0"/>
              <a:t>20XX</a:t>
            </a:r>
            <a:endParaRPr lang="en-GB" noProof="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r>
              <a:rPr lang="en-GB" noProof="0"/>
              <a:t>Mark Evans - 1403013 - BMSK6007/C Part 3</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188720" y="2120900"/>
            <a:ext cx="4639736" cy="374819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15944" y="2120900"/>
            <a:ext cx="4639736" cy="374819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r>
              <a:rPr lang="en-US" noProof="0"/>
              <a:t>20XX</a:t>
            </a:r>
            <a:endParaRPr lang="en-GB" noProof="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r>
              <a:rPr lang="en-GB" noProof="0"/>
              <a:t>Mark Evans - 1403013 - BMSK6007/C Part 3</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r>
              <a:rPr lang="en-US" noProof="0"/>
              <a:t>20XX</a:t>
            </a:r>
            <a:endParaRPr lang="en-GB" noProof="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r>
              <a:rPr lang="en-GB" noProof="0"/>
              <a:t>Mark Evans - 1403013 - BMSK6007/C Part 3</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5458984" y="812799"/>
            <a:ext cx="5928344" cy="52947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r>
              <a:rPr lang="en-US" noProof="0"/>
              <a:t>20XX</a:t>
            </a:r>
            <a:endParaRPr lang="en-GB" noProof="0"/>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r>
              <a:rPr lang="en-GB" noProof="0"/>
              <a:t>Mark Evans - 1403013 - BMSK6007/C Part 3</a:t>
            </a:r>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lvl1pPr>
              <a:defRPr/>
            </a:lvl1pPr>
          </a:lstStyle>
          <a:p>
            <a:pPr rtl="0"/>
            <a:r>
              <a:rPr lang="en-US" noProof="0"/>
              <a:t>20XX</a:t>
            </a:r>
            <a:endParaRPr lang="en-GB" noProof="0"/>
          </a:p>
        </p:txBody>
      </p:sp>
      <p:sp>
        <p:nvSpPr>
          <p:cNvPr id="6" name="Footer Placeholder 5"/>
          <p:cNvSpPr>
            <a:spLocks noGrp="1"/>
          </p:cNvSpPr>
          <p:nvPr>
            <p:ph type="ftr" sz="quarter" idx="11"/>
          </p:nvPr>
        </p:nvSpPr>
        <p:spPr>
          <a:xfrm>
            <a:off x="1097279" y="6446838"/>
            <a:ext cx="6818262" cy="365125"/>
          </a:xfrm>
        </p:spPr>
        <p:txBody>
          <a:bodyPr rtlCol="0"/>
          <a:lstStyle/>
          <a:p>
            <a:pPr algn="l" rtl="0"/>
            <a:r>
              <a:rPr lang="en-GB" noProof="0"/>
              <a:t>Mark Evans - 1403013 - BMSK6007/C Part 3</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pPr rtl="0"/>
            <a:r>
              <a:rPr lang="en-US" noProof="0"/>
              <a:t>20XX</a:t>
            </a:r>
            <a:endParaRPr lang="en-GB" noProof="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pPr rtl="0"/>
            <a:r>
              <a:rPr lang="en-GB" noProof="0"/>
              <a:t>Mark Evans - 1403013 - BMSK6007/C Part 3</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pPr rtl="0"/>
            <a:fld id="{3A98EE3D-8CD1-4C3F-BD1C-C98C9596463C}" type="slidenum">
              <a:rPr lang="en-GB" noProof="0" smtClean="0"/>
              <a:t>‹#›</a:t>
            </a:fld>
            <a:endParaRPr lang="en-GB" noProof="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sldNum="0" hd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cpdonline.co.uk/knowledge-base/business/flexible-working/" TargetMode="External"/><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0.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11.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hyperlink" Target="https://www.cipd.org/uk/knowledge/guides/planning-hybrid-working/" TargetMode="External"/><Relationship Id="rId7"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hbr.org/2021/02/beyond-burned-out" TargetMode="External"/><Relationship Id="rId5" Type="http://schemas.openxmlformats.org/officeDocument/2006/relationships/hyperlink" Target="https://intentionalinsights.org/does-hybrid-work-lead-to-a-healthier-workforce/#:~:text=The%20IWG%20study%2C%20conducted%20among%20over%202%2C000%20hybrid" TargetMode="External"/><Relationship Id="rId4" Type="http://schemas.openxmlformats.org/officeDocument/2006/relationships/hyperlink" Target="https://www.theguardian.com/business/2022/may/23/hybrid-working-grew-in-great-britain-even-as-covid-rules-eased-data-sho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BCB8C8A-9CC3-3BFC-EB4A-D7E4B426C6C3}"/>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sp>
        <p:nvSpPr>
          <p:cNvPr id="4" name="Rectangle 2">
            <a:extLst>
              <a:ext uri="{FF2B5EF4-FFF2-40B4-BE49-F238E27FC236}">
                <a16:creationId xmlns:a16="http://schemas.microsoft.com/office/drawing/2014/main" id="{87DC5B86-7FA1-9631-2574-259A7414FFA6}"/>
              </a:ext>
            </a:extLst>
          </p:cNvPr>
          <p:cNvSpPr>
            <a:spLocks noChangeArrowheads="1"/>
          </p:cNvSpPr>
          <p:nvPr/>
        </p:nvSpPr>
        <p:spPr bwMode="auto">
          <a:xfrm>
            <a:off x="3157538" y="3425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graphicFrame>
        <p:nvGraphicFramePr>
          <p:cNvPr id="6" name="Table 5">
            <a:extLst>
              <a:ext uri="{FF2B5EF4-FFF2-40B4-BE49-F238E27FC236}">
                <a16:creationId xmlns:a16="http://schemas.microsoft.com/office/drawing/2014/main" id="{8B66C23F-5BC9-9C56-44B1-25958164B5D8}"/>
              </a:ext>
            </a:extLst>
          </p:cNvPr>
          <p:cNvGraphicFramePr>
            <a:graphicFrameLocks noGrp="1"/>
          </p:cNvGraphicFramePr>
          <p:nvPr>
            <p:extLst>
              <p:ext uri="{D42A27DB-BD31-4B8C-83A1-F6EECF244321}">
                <p14:modId xmlns:p14="http://schemas.microsoft.com/office/powerpoint/2010/main" val="1020571184"/>
              </p:ext>
            </p:extLst>
          </p:nvPr>
        </p:nvGraphicFramePr>
        <p:xfrm>
          <a:off x="3157537" y="1683797"/>
          <a:ext cx="6931683" cy="1871061"/>
        </p:xfrm>
        <a:graphic>
          <a:graphicData uri="http://schemas.openxmlformats.org/drawingml/2006/table">
            <a:tbl>
              <a:tblPr firstRow="1" firstCol="1" lastRow="1" lastCol="1" bandRow="1" bandCol="1"/>
              <a:tblGrid>
                <a:gridCol w="2510390">
                  <a:extLst>
                    <a:ext uri="{9D8B030D-6E8A-4147-A177-3AD203B41FA5}">
                      <a16:colId xmlns:a16="http://schemas.microsoft.com/office/drawing/2014/main" val="3554840354"/>
                    </a:ext>
                  </a:extLst>
                </a:gridCol>
                <a:gridCol w="4421293">
                  <a:extLst>
                    <a:ext uri="{9D8B030D-6E8A-4147-A177-3AD203B41FA5}">
                      <a16:colId xmlns:a16="http://schemas.microsoft.com/office/drawing/2014/main" val="3613613578"/>
                    </a:ext>
                  </a:extLst>
                </a:gridCol>
              </a:tblGrid>
              <a:tr h="341882">
                <a:tc>
                  <a:txBody>
                    <a:bodyPr/>
                    <a:lstStyle/>
                    <a:p>
                      <a:pPr>
                        <a:lnSpc>
                          <a:spcPct val="150000"/>
                        </a:lnSpc>
                        <a:spcBef>
                          <a:spcPts val="600"/>
                        </a:spcBef>
                        <a:spcAft>
                          <a:spcPts val="6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Mark Evans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7712125"/>
                  </a:ext>
                </a:extLst>
              </a:tr>
              <a:tr h="341882">
                <a:tc>
                  <a:txBody>
                    <a:bodyPr/>
                    <a:lstStyle/>
                    <a:p>
                      <a:pPr>
                        <a:lnSpc>
                          <a:spcPct val="150000"/>
                        </a:lnSpc>
                        <a:spcBef>
                          <a:spcPts val="600"/>
                        </a:spcBef>
                        <a:spcAft>
                          <a:spcPts val="6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Number: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1403013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6505622"/>
                  </a:ext>
                </a:extLst>
              </a:tr>
              <a:tr h="341882">
                <a:tc>
                  <a:txBody>
                    <a:bodyPr/>
                    <a:lstStyle/>
                    <a:p>
                      <a:pPr>
                        <a:lnSpc>
                          <a:spcPct val="150000"/>
                        </a:lnSpc>
                        <a:spcBef>
                          <a:spcPts val="600"/>
                        </a:spcBef>
                        <a:spcAft>
                          <a:spcPts val="6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No: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BMSK6007/C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7906885"/>
                  </a:ext>
                </a:extLst>
              </a:tr>
              <a:tr h="845415">
                <a:tc>
                  <a:txBody>
                    <a:bodyPr/>
                    <a:lstStyle/>
                    <a:p>
                      <a:pPr>
                        <a:lnSpc>
                          <a:spcPct val="150000"/>
                        </a:lnSpc>
                        <a:spcBef>
                          <a:spcPts val="600"/>
                        </a:spcBef>
                        <a:spcAft>
                          <a:spcPts val="6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Title: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Independent Project (BMSK6007/C)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Presentation – Part 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9954730"/>
                  </a:ext>
                </a:extLst>
              </a:tr>
            </a:tbl>
          </a:graphicData>
        </a:graphic>
      </p:graphicFrame>
      <p:sp>
        <p:nvSpPr>
          <p:cNvPr id="7" name="Rectangle 5">
            <a:extLst>
              <a:ext uri="{FF2B5EF4-FFF2-40B4-BE49-F238E27FC236}">
                <a16:creationId xmlns:a16="http://schemas.microsoft.com/office/drawing/2014/main" id="{745F45D4-0CA8-EF60-14FC-DEB5E2B577E9}"/>
              </a:ext>
            </a:extLst>
          </p:cNvPr>
          <p:cNvSpPr>
            <a:spLocks noChangeArrowheads="1"/>
          </p:cNvSpPr>
          <p:nvPr/>
        </p:nvSpPr>
        <p:spPr bwMode="auto">
          <a:xfrm>
            <a:off x="3157538" y="3425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2052" name="Picture 1" descr="Description: :::::::Desktop:In progress desktop:TRINITY SAINT DAVID:logo:TSD_logo2010.jpg">
            <a:extLst>
              <a:ext uri="{FF2B5EF4-FFF2-40B4-BE49-F238E27FC236}">
                <a16:creationId xmlns:a16="http://schemas.microsoft.com/office/drawing/2014/main" id="{8000B52C-CCDD-4181-A62D-93A191FE24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747" y="217528"/>
            <a:ext cx="2209800" cy="7429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741F9C0-608B-89D8-D4ED-0BD51F1DD1FB}"/>
              </a:ext>
            </a:extLst>
          </p:cNvPr>
          <p:cNvSpPr txBox="1"/>
          <p:nvPr/>
        </p:nvSpPr>
        <p:spPr>
          <a:xfrm>
            <a:off x="4640816" y="589003"/>
            <a:ext cx="3584984" cy="584775"/>
          </a:xfrm>
          <a:prstGeom prst="rect">
            <a:avLst/>
          </a:prstGeom>
          <a:noFill/>
        </p:spPr>
        <p:txBody>
          <a:bodyPr wrap="square">
            <a:spAutoFit/>
          </a:bodyPr>
          <a:lstStyle/>
          <a:p>
            <a:pPr algn="ctr"/>
            <a:r>
              <a:rPr lang="en-GB" sz="1600" dirty="0">
                <a:solidFill>
                  <a:srgbClr val="000000"/>
                </a:solidFill>
                <a:effectLst/>
                <a:latin typeface="Arial" panose="020B0604020202020204" pitchFamily="34" charset="0"/>
                <a:ea typeface="Calibri" panose="020F0502020204030204" pitchFamily="34" charset="0"/>
              </a:rPr>
              <a:t>Skills for the Workplace</a:t>
            </a:r>
            <a:br>
              <a:rPr lang="en-GB" sz="1600" dirty="0">
                <a:solidFill>
                  <a:srgbClr val="000000"/>
                </a:solidFill>
                <a:effectLst/>
                <a:latin typeface="Arial" panose="020B0604020202020204" pitchFamily="34" charset="0"/>
                <a:ea typeface="Calibri" panose="020F0502020204030204" pitchFamily="34" charset="0"/>
              </a:rPr>
            </a:br>
            <a:r>
              <a:rPr lang="en-GB" sz="1600" dirty="0">
                <a:solidFill>
                  <a:srgbClr val="000000"/>
                </a:solidFill>
                <a:effectLst/>
                <a:latin typeface="Arial" panose="020B0604020202020204" pitchFamily="34" charset="0"/>
                <a:ea typeface="Calibri" panose="020F0502020204030204" pitchFamily="34" charset="0"/>
              </a:rPr>
              <a:t>Module Assignment Submission </a:t>
            </a:r>
            <a:endParaRPr lang="en-GB" sz="1600" dirty="0"/>
          </a:p>
        </p:txBody>
      </p:sp>
      <p:sp>
        <p:nvSpPr>
          <p:cNvPr id="12" name="TextBox 11">
            <a:extLst>
              <a:ext uri="{FF2B5EF4-FFF2-40B4-BE49-F238E27FC236}">
                <a16:creationId xmlns:a16="http://schemas.microsoft.com/office/drawing/2014/main" id="{5797A1B3-8513-3872-F9B7-5DC39C9D5B16}"/>
              </a:ext>
            </a:extLst>
          </p:cNvPr>
          <p:cNvSpPr txBox="1"/>
          <p:nvPr/>
        </p:nvSpPr>
        <p:spPr>
          <a:xfrm>
            <a:off x="2813379" y="3731449"/>
            <a:ext cx="7620000" cy="2146165"/>
          </a:xfrm>
          <a:prstGeom prst="rect">
            <a:avLst/>
          </a:prstGeom>
          <a:noFill/>
        </p:spPr>
        <p:txBody>
          <a:bodyPr wrap="square">
            <a:spAutoFit/>
          </a:bodyPr>
          <a:lstStyle/>
          <a:p>
            <a:pPr>
              <a:lnSpc>
                <a:spcPct val="150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Statement of Confirmation of Authenticity</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600"/>
              </a:spcBef>
              <a:spcAft>
                <a:spcPts val="6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600"/>
              </a:spcBef>
              <a:spcAft>
                <a:spcPts val="600"/>
              </a:spcAft>
            </a:pPr>
            <a:r>
              <a:rPr lang="en-GB"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Attention is drawn to the plagiarism and unfair practice policies of both the University and of ILM.</a:t>
            </a: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23368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3048"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4099390"/>
            <a:ext cx="7537703" cy="2310038"/>
          </a:xfrm>
        </p:spPr>
        <p:txBody>
          <a:bodyPr rtlCol="0">
            <a:normAutofit fontScale="90000"/>
          </a:bodyPr>
          <a:lstStyle/>
          <a:p>
            <a:r>
              <a:rPr lang="en-GB" sz="2800" b="1" kern="0" dirty="0">
                <a:solidFill>
                  <a:schemeClr val="tx1"/>
                </a:solidFill>
                <a:effectLst/>
                <a:latin typeface="Arial" panose="020B0604020202020204" pitchFamily="34" charset="0"/>
                <a:ea typeface="DengXian" panose="020B0503020204020204" pitchFamily="2" charset="-122"/>
                <a:cs typeface="Arial" panose="020B0604020202020204" pitchFamily="34" charset="0"/>
              </a:rPr>
              <a:t>An Investigation </a:t>
            </a:r>
            <a:r>
              <a:rPr lang="en-GB" sz="2800" b="1" kern="0" dirty="0">
                <a:solidFill>
                  <a:schemeClr val="tx1"/>
                </a:solidFill>
                <a:latin typeface="Arial" panose="020B0604020202020204" pitchFamily="34" charset="0"/>
                <a:ea typeface="SimSun" panose="02010600030101010101" pitchFamily="2" charset="-122"/>
                <a:cs typeface="Arial" panose="020B0604020202020204" pitchFamily="34" charset="0"/>
              </a:rPr>
              <a:t>I</a:t>
            </a:r>
            <a:r>
              <a:rPr lang="en-GB" sz="28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nto </a:t>
            </a:r>
            <a:r>
              <a:rPr lang="en-GB" sz="2800" b="1" kern="0" dirty="0">
                <a:solidFill>
                  <a:schemeClr val="tx1"/>
                </a:solidFill>
                <a:latin typeface="Arial" panose="020B0604020202020204" pitchFamily="34" charset="0"/>
                <a:ea typeface="SimSun" panose="02010600030101010101" pitchFamily="2" charset="-122"/>
                <a:cs typeface="Arial" panose="020B0604020202020204" pitchFamily="34" charset="0"/>
              </a:rPr>
              <a:t>T</a:t>
            </a:r>
            <a:r>
              <a:rPr lang="en-GB" sz="28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he Feasibility and Benefits </a:t>
            </a:r>
            <a:r>
              <a:rPr lang="en-GB" sz="2800" b="1" kern="0" dirty="0">
                <a:solidFill>
                  <a:schemeClr val="tx1"/>
                </a:solidFill>
                <a:latin typeface="Arial" panose="020B0604020202020204" pitchFamily="34" charset="0"/>
                <a:ea typeface="SimSun" panose="02010600030101010101" pitchFamily="2" charset="-122"/>
                <a:cs typeface="Arial" panose="020B0604020202020204" pitchFamily="34" charset="0"/>
              </a:rPr>
              <a:t>O</a:t>
            </a:r>
            <a:r>
              <a:rPr lang="en-GB" sz="2800" b="1" kern="0" dirty="0">
                <a:solidFill>
                  <a:schemeClr val="tx1"/>
                </a:solidFill>
                <a:effectLst/>
                <a:latin typeface="Arial" panose="020B0604020202020204" pitchFamily="34" charset="0"/>
                <a:ea typeface="SimSun" panose="02010600030101010101" pitchFamily="2" charset="-122"/>
                <a:cs typeface="Arial" panose="020B0604020202020204" pitchFamily="34" charset="0"/>
              </a:rPr>
              <a:t>f Hybrid-Working for the Aldermore Bank</a:t>
            </a:r>
            <a:br>
              <a:rPr lang="en-GB" sz="2800" b="1" kern="0" dirty="0">
                <a:solidFill>
                  <a:srgbClr val="2E74B5"/>
                </a:solidFill>
                <a:effectLst/>
                <a:latin typeface="+mn-lt"/>
                <a:ea typeface="SimSun" panose="02010600030101010101" pitchFamily="2" charset="-122"/>
                <a:cs typeface="Times New Roman" panose="02020603050405020304" pitchFamily="18" charset="0"/>
              </a:rPr>
            </a:br>
            <a:br>
              <a:rPr lang="en-GB" sz="2900" dirty="0">
                <a:latin typeface="+mn-lt"/>
              </a:rPr>
            </a:br>
            <a:endParaRPr lang="en-GB" sz="2900" dirty="0">
              <a:latin typeface="+mn-lt"/>
            </a:endParaRPr>
          </a:p>
        </p:txBody>
      </p:sp>
      <p:pic>
        <p:nvPicPr>
          <p:cNvPr id="5" name="Picture 4">
            <a:extLst>
              <a:ext uri="{FF2B5EF4-FFF2-40B4-BE49-F238E27FC236}">
                <a16:creationId xmlns:a16="http://schemas.microsoft.com/office/drawing/2014/main" id="{D00536E9-2247-E2D9-A8F5-309C3833C931}"/>
              </a:ext>
            </a:extLst>
          </p:cNvPr>
          <p:cNvPicPr>
            <a:picLocks noChangeAspect="1"/>
          </p:cNvPicPr>
          <p:nvPr/>
        </p:nvPicPr>
        <p:blipFill>
          <a:blip r:embed="rId4"/>
          <a:stretch>
            <a:fillRect/>
          </a:stretch>
        </p:blipFill>
        <p:spPr>
          <a:xfrm>
            <a:off x="10724482" y="5781269"/>
            <a:ext cx="1384468" cy="988906"/>
          </a:xfrm>
          <a:prstGeom prst="rect">
            <a:avLst/>
          </a:prstGeom>
        </p:spPr>
      </p:pic>
    </p:spTree>
    <p:extLst>
      <p:ext uri="{BB962C8B-B14F-4D97-AF65-F5344CB8AC3E}">
        <p14:creationId xmlns:p14="http://schemas.microsoft.com/office/powerpoint/2010/main" val="331669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8096199" y="744276"/>
            <a:ext cx="3273552" cy="886620"/>
          </a:xfrm>
        </p:spPr>
        <p:txBody>
          <a:bodyPr rtlCol="0">
            <a:normAutofit/>
          </a:bodyPr>
          <a:lstStyle/>
          <a:p>
            <a:pPr rtl="0"/>
            <a:r>
              <a:rPr lang="en-GB" sz="4000" b="1" dirty="0">
                <a:latin typeface="Arial" panose="020B0604020202020204" pitchFamily="34" charset="0"/>
                <a:cs typeface="Arial" panose="020B0604020202020204" pitchFamily="34" charset="0"/>
              </a:rPr>
              <a:t>Topics…</a:t>
            </a:r>
          </a:p>
        </p:txBody>
      </p:sp>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7925332" y="1941817"/>
            <a:ext cx="3444419" cy="3818904"/>
          </a:xfrm>
        </p:spPr>
        <p:txBody>
          <a:bodyPr rtlCol="0">
            <a:normAutofit fontScale="85000" lnSpcReduction="20000"/>
          </a:bodyPr>
          <a:lstStyle/>
          <a:p>
            <a:pPr algn="ctr"/>
            <a:r>
              <a:rPr lang="en-GB" sz="2600" b="1" dirty="0">
                <a:latin typeface="Arial" panose="020B0604020202020204" pitchFamily="34" charset="0"/>
                <a:cs typeface="Arial" panose="020B0604020202020204" pitchFamily="34" charset="0"/>
              </a:rPr>
              <a:t>Why Hybrid-Working? &amp; Research Questions</a:t>
            </a:r>
          </a:p>
          <a:p>
            <a:endParaRPr lang="en-GB" sz="2200" b="1"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2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 The Evolution Of The Hybrid-Working Model</a:t>
            </a: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 Its Benefits &amp; Challenges</a:t>
            </a: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 What The Research &amp; Data Has Concluded (Analysis)</a:t>
            </a:r>
          </a:p>
          <a:p>
            <a:pPr>
              <a:buFont typeface="Arial" panose="020B0604020202020204" pitchFamily="34" charset="0"/>
              <a:buChar char="•"/>
            </a:pPr>
            <a:r>
              <a:rPr lang="en-GB" sz="2200" b="1" dirty="0">
                <a:latin typeface="Arial" panose="020B0604020202020204" pitchFamily="34" charset="0"/>
                <a:cs typeface="Arial" panose="020B0604020202020204" pitchFamily="34" charset="0"/>
              </a:rPr>
              <a:t> What Needs To Change Or Be Implemented?</a:t>
            </a:r>
            <a:endParaRPr lang="en-GB" sz="2200" dirty="0">
              <a:latin typeface="Arial" panose="020B0604020202020204" pitchFamily="34" charset="0"/>
              <a:cs typeface="Arial" panose="020B0604020202020204" pitchFamily="34" charset="0"/>
            </a:endParaRPr>
          </a:p>
          <a:p>
            <a:endParaRPr lang="en-GB" sz="1800" dirty="0"/>
          </a:p>
          <a:p>
            <a:endParaRPr lang="en-GB" sz="1800" dirty="0"/>
          </a:p>
          <a:p>
            <a:endParaRPr lang="en-GB" sz="1800" dirty="0"/>
          </a:p>
          <a:p>
            <a:endParaRPr lang="en-GB" sz="1800" dirty="0"/>
          </a:p>
          <a:p>
            <a:endParaRPr lang="en-GB" sz="2400" dirty="0"/>
          </a:p>
          <a:p>
            <a:pPr marL="0" indent="0">
              <a:buNone/>
            </a:pPr>
            <a:endParaRPr lang="en-GB" sz="2400" dirty="0"/>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rtlCol="0"/>
          <a:lstStyle/>
          <a:p>
            <a:pPr rtl="0"/>
            <a:r>
              <a:rPr lang="en-GB" sz="1100" b="1" dirty="0">
                <a:latin typeface="Arial" panose="020B0604020202020204" pitchFamily="34" charset="0"/>
                <a:cs typeface="Arial" panose="020B0604020202020204" pitchFamily="34" charset="0"/>
              </a:rPr>
              <a:t>Mark Evans - 1403013 - BMSK6007/C Part 3</a:t>
            </a:r>
          </a:p>
        </p:txBody>
      </p:sp>
      <p:pic>
        <p:nvPicPr>
          <p:cNvPr id="1032" name="Picture 8" descr="Does Your Employer offer Benefits???? They Should!! | Budget Boss">
            <a:extLst>
              <a:ext uri="{FF2B5EF4-FFF2-40B4-BE49-F238E27FC236}">
                <a16:creationId xmlns:a16="http://schemas.microsoft.com/office/drawing/2014/main" id="{AF743DCC-58B6-B2D1-1C22-CAC2ECFC442D}"/>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t="1212" b="121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hallenges clip art 20 free Cliparts | Download images on Clipground 2023">
            <a:extLst>
              <a:ext uri="{FF2B5EF4-FFF2-40B4-BE49-F238E27FC236}">
                <a16:creationId xmlns:a16="http://schemas.microsoft.com/office/drawing/2014/main" id="{A9CFB9D6-6294-92F5-BE35-BD6EF83707C3}"/>
              </a:ext>
            </a:extLst>
          </p:cNvPr>
          <p:cNvPicPr>
            <a:picLocks noGrp="1" noChangeAspect="1" noChangeArrowheads="1"/>
          </p:cNvPicPr>
          <p:nvPr>
            <p:ph type="pic" sz="quarter" idx="15"/>
          </p:nvPr>
        </p:nvPicPr>
        <p:blipFill>
          <a:blip r:embed="rId4">
            <a:extLst>
              <a:ext uri="{28A0092B-C50C-407E-A947-70E740481C1C}">
                <a14:useLocalDpi xmlns:a14="http://schemas.microsoft.com/office/drawing/2010/main" val="0"/>
              </a:ext>
            </a:extLst>
          </a:blip>
          <a:srcRect t="10623" b="10623"/>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2" name="Picture Placeholder 21">
            <a:extLst>
              <a:ext uri="{FF2B5EF4-FFF2-40B4-BE49-F238E27FC236}">
                <a16:creationId xmlns:a16="http://schemas.microsoft.com/office/drawing/2014/main" id="{2E8BEB4B-3E0B-BFC2-FC9D-383BEBFA37BB}"/>
              </a:ext>
            </a:extLst>
          </p:cNvPr>
          <p:cNvSpPr>
            <a:spLocks noGrp="1"/>
          </p:cNvSpPr>
          <p:nvPr>
            <p:ph type="pic" sz="quarter" idx="16"/>
          </p:nvPr>
        </p:nvSpPr>
        <p:spPr/>
        <p:txBody>
          <a:bodyPr/>
          <a:lstStyle/>
          <a:p>
            <a:endParaRPr lang="en-GB" dirty="0"/>
          </a:p>
        </p:txBody>
      </p:sp>
      <p:pic>
        <p:nvPicPr>
          <p:cNvPr id="1038" name="Picture 14">
            <a:extLst>
              <a:ext uri="{FF2B5EF4-FFF2-40B4-BE49-F238E27FC236}">
                <a16:creationId xmlns:a16="http://schemas.microsoft.com/office/drawing/2014/main" id="{06F3572B-0E90-F717-C2F8-B3A14A67E2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51960" y="3364992"/>
            <a:ext cx="3273552" cy="242043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Considering a Hybrid Work Model - Dominion Risk">
            <a:extLst>
              <a:ext uri="{FF2B5EF4-FFF2-40B4-BE49-F238E27FC236}">
                <a16:creationId xmlns:a16="http://schemas.microsoft.com/office/drawing/2014/main" id="{A163E5B3-FA58-28B7-A216-D6D343775D0F}"/>
              </a:ext>
            </a:extLst>
          </p:cNvPr>
          <p:cNvPicPr>
            <a:picLocks noGrp="1" noChangeAspect="1" noChangeArrowheads="1"/>
          </p:cNvPicPr>
          <p:nvPr>
            <p:ph type="pic" sz="quarter" idx="13"/>
          </p:nvPr>
        </p:nvPicPr>
        <p:blipFill>
          <a:blip r:embed="rId6">
            <a:extLst>
              <a:ext uri="{28A0092B-C50C-407E-A947-70E740481C1C}">
                <a14:useLocalDpi xmlns:a14="http://schemas.microsoft.com/office/drawing/2010/main" val="0"/>
              </a:ext>
            </a:extLst>
          </a:blip>
          <a:srcRect l="14130" r="14130"/>
          <a:stretch>
            <a:fillRect/>
          </a:stretch>
        </p:blipFill>
        <p:spPr bwMode="auto">
          <a:xfrm>
            <a:off x="504825" y="640080"/>
            <a:ext cx="3408807" cy="239572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893FE26-8AB0-980C-44AE-5BC4BC0B9494}"/>
              </a:ext>
            </a:extLst>
          </p:cNvPr>
          <p:cNvPicPr>
            <a:picLocks noChangeAspect="1"/>
          </p:cNvPicPr>
          <p:nvPr/>
        </p:nvPicPr>
        <p:blipFill>
          <a:blip r:embed="rId7"/>
          <a:stretch>
            <a:fillRect/>
          </a:stretch>
        </p:blipFill>
        <p:spPr>
          <a:xfrm>
            <a:off x="10677517" y="5785427"/>
            <a:ext cx="1384468" cy="988906"/>
          </a:xfrm>
          <a:prstGeom prst="rect">
            <a:avLst/>
          </a:prstGeom>
        </p:spPr>
      </p:pic>
    </p:spTree>
    <p:extLst>
      <p:ext uri="{BB962C8B-B14F-4D97-AF65-F5344CB8AC3E}">
        <p14:creationId xmlns:p14="http://schemas.microsoft.com/office/powerpoint/2010/main" val="223339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88136" y="262173"/>
            <a:ext cx="10058400" cy="1450757"/>
          </a:xfrm>
        </p:spPr>
        <p:txBody>
          <a:bodyPr rtlCol="0">
            <a:normAutofit/>
          </a:bodyPr>
          <a:lstStyle/>
          <a:p>
            <a:pPr rtl="0"/>
            <a:r>
              <a:rPr lang="en-GB" sz="4000" b="1" dirty="0">
                <a:solidFill>
                  <a:schemeClr val="tx1"/>
                </a:solidFill>
                <a:latin typeface="Arial" panose="020B0604020202020204" pitchFamily="34" charset="0"/>
                <a:cs typeface="Arial" panose="020B0604020202020204" pitchFamily="34" charset="0"/>
              </a:rPr>
              <a:t>Why Hybrid Working?</a:t>
            </a:r>
          </a:p>
        </p:txBody>
      </p:sp>
      <p:sp>
        <p:nvSpPr>
          <p:cNvPr id="14" name="Footer Placeholder 13">
            <a:extLst>
              <a:ext uri="{FF2B5EF4-FFF2-40B4-BE49-F238E27FC236}">
                <a16:creationId xmlns:a16="http://schemas.microsoft.com/office/drawing/2014/main" id="{10BD52C4-306B-4FA3-8235-FAE3F72C064F}"/>
              </a:ext>
            </a:extLst>
          </p:cNvPr>
          <p:cNvSpPr>
            <a:spLocks noGrp="1"/>
          </p:cNvSpPr>
          <p:nvPr>
            <p:ph type="ftr" sz="quarter" idx="11"/>
          </p:nvPr>
        </p:nvSpPr>
        <p:spPr>
          <a:xfrm>
            <a:off x="1097279" y="6446838"/>
            <a:ext cx="6818262" cy="365125"/>
          </a:xfrm>
        </p:spPr>
        <p:txBody>
          <a:bodyPr rtlCol="0"/>
          <a:lstStyle/>
          <a:p>
            <a:pPr rtl="0"/>
            <a:r>
              <a:rPr lang="en-GB" sz="1100" b="1" dirty="0">
                <a:latin typeface="Arial" panose="020B0604020202020204" pitchFamily="34" charset="0"/>
                <a:cs typeface="Arial" panose="020B0604020202020204" pitchFamily="34" charset="0"/>
              </a:rPr>
              <a:t>Mark Evans - 1403013 - BMSK6007/C Part 3</a:t>
            </a:r>
          </a:p>
        </p:txBody>
      </p:sp>
      <p:sp>
        <p:nvSpPr>
          <p:cNvPr id="9" name="Content Placeholder 8">
            <a:extLst>
              <a:ext uri="{FF2B5EF4-FFF2-40B4-BE49-F238E27FC236}">
                <a16:creationId xmlns:a16="http://schemas.microsoft.com/office/drawing/2014/main" id="{973436D2-0A33-B987-6EF9-A7BAAAF7F50F}"/>
              </a:ext>
            </a:extLst>
          </p:cNvPr>
          <p:cNvSpPr>
            <a:spLocks noGrp="1"/>
          </p:cNvSpPr>
          <p:nvPr>
            <p:ph idx="1"/>
          </p:nvPr>
        </p:nvSpPr>
        <p:spPr>
          <a:xfrm>
            <a:off x="1097280" y="2108201"/>
            <a:ext cx="4742687" cy="3760891"/>
          </a:xfrm>
        </p:spPr>
        <p:txBody>
          <a:bodyPr>
            <a:normAutofit/>
          </a:bodyPr>
          <a:lstStyle/>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Global Disruptions (COVID-19)</a:t>
            </a:r>
          </a:p>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Changing Employee Preferences</a:t>
            </a:r>
          </a:p>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Economic</a:t>
            </a:r>
          </a:p>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Technological</a:t>
            </a:r>
          </a:p>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Social Factors </a:t>
            </a:r>
          </a:p>
          <a:p>
            <a:pPr>
              <a:buFont typeface="Arial" panose="020B0604020202020204" pitchFamily="34" charset="0"/>
              <a:buChar char="•"/>
            </a:pPr>
            <a:r>
              <a:rPr lang="en-GB" b="1" dirty="0">
                <a:solidFill>
                  <a:schemeClr val="tx1"/>
                </a:solidFill>
                <a:latin typeface="Arial" panose="020B0604020202020204" pitchFamily="34" charset="0"/>
                <a:cs typeface="Arial" panose="020B0604020202020204" pitchFamily="34" charset="0"/>
              </a:rPr>
              <a:t> Minimal traditional  9am-5pm working weeks seen today</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AF6AD57-15E1-32EB-239A-6CC52601402C}"/>
              </a:ext>
            </a:extLst>
          </p:cNvPr>
          <p:cNvPicPr>
            <a:picLocks noChangeAspect="1"/>
          </p:cNvPicPr>
          <p:nvPr/>
        </p:nvPicPr>
        <p:blipFill>
          <a:blip r:embed="rId3"/>
          <a:stretch>
            <a:fillRect/>
          </a:stretch>
        </p:blipFill>
        <p:spPr>
          <a:xfrm>
            <a:off x="10673112" y="5823057"/>
            <a:ext cx="1384468" cy="988906"/>
          </a:xfrm>
          <a:prstGeom prst="rect">
            <a:avLst/>
          </a:prstGeom>
        </p:spPr>
      </p:pic>
      <p:pic>
        <p:nvPicPr>
          <p:cNvPr id="2050" name="Picture 2" descr="Hybrid working: what is the future of work and workspace? | Oktra">
            <a:extLst>
              <a:ext uri="{FF2B5EF4-FFF2-40B4-BE49-F238E27FC236}">
                <a16:creationId xmlns:a16="http://schemas.microsoft.com/office/drawing/2014/main" id="{E3927094-7614-6516-0E78-5366AC8ED2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8976" y="2105184"/>
            <a:ext cx="5274112" cy="2966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08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2FA1C-47C5-350B-E0B6-E2A0ACDFAA1B}"/>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Research Questions</a:t>
            </a:r>
          </a:p>
        </p:txBody>
      </p:sp>
      <p:sp>
        <p:nvSpPr>
          <p:cNvPr id="3" name="Content Placeholder 2">
            <a:extLst>
              <a:ext uri="{FF2B5EF4-FFF2-40B4-BE49-F238E27FC236}">
                <a16:creationId xmlns:a16="http://schemas.microsoft.com/office/drawing/2014/main" id="{0C395256-AA47-BCD6-8905-EE5C95174407}"/>
              </a:ext>
            </a:extLst>
          </p:cNvPr>
          <p:cNvSpPr>
            <a:spLocks noGrp="1"/>
          </p:cNvSpPr>
          <p:nvPr>
            <p:ph idx="1"/>
          </p:nvPr>
        </p:nvSpPr>
        <p:spPr>
          <a:xfrm>
            <a:off x="1097280" y="2108201"/>
            <a:ext cx="7888224" cy="3760891"/>
          </a:xfrm>
        </p:spPr>
        <p:txBody>
          <a:bodyPr>
            <a:normAutofit fontScale="70000" lnSpcReduction="20000"/>
          </a:bodyPr>
          <a:lstStyle/>
          <a:p>
            <a:pPr marL="342900" lvl="0" indent="-342900" algn="just">
              <a:lnSpc>
                <a:spcPct val="115000"/>
              </a:lnSpc>
              <a:buFont typeface="Symbol" panose="05050102010706020507" pitchFamily="18" charset="2"/>
              <a:buChar char=""/>
            </a:pPr>
            <a:r>
              <a:rPr lang="en-GB" sz="2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To what extent do the advantages and benefits of implementing a hybrid approach outweigh the disadvantages and associated costs of hybrid working?</a:t>
            </a:r>
          </a:p>
          <a:p>
            <a:pPr marL="342900" lvl="0" indent="-342900" algn="just">
              <a:lnSpc>
                <a:spcPct val="115000"/>
              </a:lnSpc>
              <a:buFont typeface="Symbol" panose="05050102010706020507" pitchFamily="18" charset="2"/>
              <a:buChar char=""/>
            </a:pPr>
            <a:r>
              <a:rPr lang="en-GB" sz="2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are the main expectations or concerns of the Aldermore Bank staff concerning the hybrid work model?</a:t>
            </a:r>
          </a:p>
          <a:p>
            <a:pPr marL="342900" lvl="0" indent="-342900" algn="just">
              <a:lnSpc>
                <a:spcPct val="115000"/>
              </a:lnSpc>
              <a:buFont typeface="Symbol" panose="05050102010706020507" pitchFamily="18" charset="2"/>
              <a:buChar char=""/>
            </a:pPr>
            <a:r>
              <a:rPr lang="en-GB" sz="2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If Aldermore Bank wants to successfully adopt a hybrid model, what organisational and infrastructure methods should they use?</a:t>
            </a:r>
          </a:p>
          <a:p>
            <a:pPr marL="342900" lvl="0" indent="-342900" algn="just">
              <a:lnSpc>
                <a:spcPct val="115000"/>
              </a:lnSpc>
              <a:spcAft>
                <a:spcPts val="800"/>
              </a:spcAft>
              <a:buFont typeface="Symbol" panose="05050102010706020507" pitchFamily="18" charset="2"/>
              <a:buChar char=""/>
            </a:pPr>
            <a:r>
              <a:rPr lang="en-GB" sz="2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How may Aldermore Bank's corporate culture, employee engagement levels, and overarching business goals be affected by the introduction of a hybrid work model?</a:t>
            </a:r>
          </a:p>
          <a:p>
            <a:pPr marL="342900" lvl="0" indent="-342900" algn="just">
              <a:lnSpc>
                <a:spcPct val="107000"/>
              </a:lnSpc>
              <a:spcAft>
                <a:spcPts val="800"/>
              </a:spcAft>
              <a:buFont typeface="Symbol" panose="05050102010706020507" pitchFamily="18" charset="2"/>
              <a:buChar char=""/>
            </a:pPr>
            <a:r>
              <a:rPr lang="en-GB" sz="23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What are the cost/benefits of hybrid working for Aldermore Bank?</a:t>
            </a:r>
          </a:p>
          <a:p>
            <a:endParaRPr lang="en-GB" dirty="0"/>
          </a:p>
        </p:txBody>
      </p:sp>
      <p:sp>
        <p:nvSpPr>
          <p:cNvPr id="7" name="Footer Placeholder 6">
            <a:extLst>
              <a:ext uri="{FF2B5EF4-FFF2-40B4-BE49-F238E27FC236}">
                <a16:creationId xmlns:a16="http://schemas.microsoft.com/office/drawing/2014/main" id="{D1837921-0F32-C906-51A0-504396AE213F}"/>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pic>
        <p:nvPicPr>
          <p:cNvPr id="4" name="Picture 3">
            <a:extLst>
              <a:ext uri="{FF2B5EF4-FFF2-40B4-BE49-F238E27FC236}">
                <a16:creationId xmlns:a16="http://schemas.microsoft.com/office/drawing/2014/main" id="{178EC365-6E57-C948-A67D-38F3DB42EADF}"/>
              </a:ext>
            </a:extLst>
          </p:cNvPr>
          <p:cNvPicPr>
            <a:picLocks noChangeAspect="1"/>
          </p:cNvPicPr>
          <p:nvPr/>
        </p:nvPicPr>
        <p:blipFill>
          <a:blip r:embed="rId3"/>
          <a:stretch>
            <a:fillRect/>
          </a:stretch>
        </p:blipFill>
        <p:spPr>
          <a:xfrm>
            <a:off x="10675714" y="5823057"/>
            <a:ext cx="1384468" cy="988906"/>
          </a:xfrm>
          <a:prstGeom prst="rect">
            <a:avLst/>
          </a:prstGeom>
        </p:spPr>
      </p:pic>
      <p:pic>
        <p:nvPicPr>
          <p:cNvPr id="1026" name="Picture 2" descr="Question mark PNG">
            <a:extLst>
              <a:ext uri="{FF2B5EF4-FFF2-40B4-BE49-F238E27FC236}">
                <a16:creationId xmlns:a16="http://schemas.microsoft.com/office/drawing/2014/main" id="{8972448A-3463-BC51-04A3-05AFB96D630E}"/>
              </a:ext>
            </a:extLst>
          </p:cNvPr>
          <p:cNvPicPr>
            <a:picLocks noGrp="1" noChangeAspect="1" noChangeArrowheads="1"/>
          </p:cNvPicPr>
          <p:nvPr>
            <p:ph type="pic" sz="quarter" idx="15"/>
          </p:nvPr>
        </p:nvPicPr>
        <p:blipFill>
          <a:blip r:embed="rId4">
            <a:extLst>
              <a:ext uri="{28A0092B-C50C-407E-A947-70E740481C1C}">
                <a14:useLocalDpi xmlns:a14="http://schemas.microsoft.com/office/drawing/2010/main" val="0"/>
              </a:ext>
            </a:extLst>
          </a:blip>
          <a:srcRect l="5672" r="5672"/>
          <a:stretch>
            <a:fillRect/>
          </a:stretch>
        </p:blipFill>
        <p:spPr bwMode="auto">
          <a:xfrm>
            <a:off x="9479280" y="2341628"/>
            <a:ext cx="2335149" cy="31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522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FFCC8-F81A-56E8-EC56-3FB100132449}"/>
              </a:ext>
            </a:extLst>
          </p:cNvPr>
          <p:cNvSpPr>
            <a:spLocks noGrp="1"/>
          </p:cNvSpPr>
          <p:nvPr>
            <p:ph type="title"/>
          </p:nvPr>
        </p:nvSpPr>
        <p:spPr>
          <a:xfrm>
            <a:off x="1097280" y="286603"/>
            <a:ext cx="10058400" cy="1450757"/>
          </a:xfrm>
        </p:spPr>
        <p:txBody>
          <a:bodyPr anchor="b">
            <a:normAutofit/>
          </a:bodyPr>
          <a:lstStyle/>
          <a:p>
            <a:r>
              <a:rPr lang="en-GB" b="1" dirty="0">
                <a:solidFill>
                  <a:schemeClr val="tx1"/>
                </a:solidFill>
                <a:latin typeface="Arial" panose="020B0604020202020204" pitchFamily="34" charset="0"/>
                <a:cs typeface="Arial" panose="020B0604020202020204" pitchFamily="34" charset="0"/>
              </a:rPr>
              <a:t>What is Hybrid-Working?</a:t>
            </a:r>
          </a:p>
        </p:txBody>
      </p:sp>
      <p:sp>
        <p:nvSpPr>
          <p:cNvPr id="3084" name="Content Placeholder 2">
            <a:extLst>
              <a:ext uri="{FF2B5EF4-FFF2-40B4-BE49-F238E27FC236}">
                <a16:creationId xmlns:a16="http://schemas.microsoft.com/office/drawing/2014/main" id="{00765F65-8792-18CA-D9D9-53D7F6A2D895}"/>
              </a:ext>
            </a:extLst>
          </p:cNvPr>
          <p:cNvSpPr>
            <a:spLocks noGrp="1"/>
          </p:cNvSpPr>
          <p:nvPr>
            <p:ph idx="1"/>
          </p:nvPr>
        </p:nvSpPr>
        <p:spPr>
          <a:xfrm>
            <a:off x="1188720" y="2313432"/>
            <a:ext cx="10332720" cy="3670837"/>
          </a:xfrm>
        </p:spPr>
        <p:txBody>
          <a:bodyPr/>
          <a:lstStyle/>
          <a:p>
            <a:pPr algn="ct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 Explore Our Related Content (2022) defines hybrid working as “a form of flexible working where workers spend some of their time working remotely (usually, but not necessarily, from home) and some in the employer's workspace”.</a:t>
            </a:r>
          </a:p>
          <a:p>
            <a:pPr marL="0" indent="0" algn="ctr">
              <a:buNone/>
            </a:pPr>
            <a:endParaRPr lang="en-GB" sz="1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ctr">
              <a:buNone/>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ctr">
              <a:buNone/>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292608" lvl="1" indent="0" algn="ctr">
              <a:buNone/>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Similarly, Lee (2022) defines hybrid working as “ A type of </a:t>
            </a:r>
            <a:r>
              <a:rPr lang="en-GB"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flexible working</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where an employee splits their time between the workplace and remote working, normally in their own home. It can consist of a one-off day, an informal or set working pattern or can be a temporary and adaptable measure to suit the needs of the business and/or the employee”. </a:t>
            </a:r>
          </a:p>
          <a:p>
            <a:pPr marL="0" indent="0" algn="ctr">
              <a:buNone/>
            </a:pPr>
            <a:endParaRPr lang="en-GB" sz="18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marL="0" indent="0" algn="ctr">
              <a:buNone/>
            </a:pP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latin typeface="Arial" panose="020B0604020202020204" pitchFamily="34" charset="0"/>
              <a:ea typeface="Calibri" panose="020F0502020204030204" pitchFamily="34" charset="0"/>
            </a:endParaRPr>
          </a:p>
          <a:p>
            <a:endParaRPr lang="en-US" dirty="0"/>
          </a:p>
        </p:txBody>
      </p:sp>
      <p:sp>
        <p:nvSpPr>
          <p:cNvPr id="7" name="Footer Placeholder 6">
            <a:extLst>
              <a:ext uri="{FF2B5EF4-FFF2-40B4-BE49-F238E27FC236}">
                <a16:creationId xmlns:a16="http://schemas.microsoft.com/office/drawing/2014/main" id="{8FC2ABCE-7E27-F03C-F2BF-DC1CACEB9FFC}"/>
              </a:ext>
            </a:extLst>
          </p:cNvPr>
          <p:cNvSpPr>
            <a:spLocks noGrp="1"/>
          </p:cNvSpPr>
          <p:nvPr>
            <p:ph type="ftr" sz="quarter" idx="11"/>
          </p:nvPr>
        </p:nvSpPr>
        <p:spPr>
          <a:xfrm>
            <a:off x="1097279" y="6446838"/>
            <a:ext cx="6818262" cy="365125"/>
          </a:xfrm>
        </p:spPr>
        <p:txBody>
          <a:bodyPr anchor="ctr">
            <a:normAutofit/>
          </a:bodyPr>
          <a:lstStyle/>
          <a:p>
            <a:pPr rtl="0">
              <a:spcAft>
                <a:spcPts val="600"/>
              </a:spcAft>
            </a:pPr>
            <a:r>
              <a:rPr lang="en-GB" sz="1100" b="1" noProof="0" dirty="0">
                <a:latin typeface="Arial" panose="020B0604020202020204" pitchFamily="34" charset="0"/>
                <a:cs typeface="Arial" panose="020B0604020202020204" pitchFamily="34" charset="0"/>
              </a:rPr>
              <a:t>Mark Evans - 1403013 - BMSK6007/C Part 3</a:t>
            </a:r>
          </a:p>
        </p:txBody>
      </p:sp>
      <p:pic>
        <p:nvPicPr>
          <p:cNvPr id="10" name="Picture 9">
            <a:extLst>
              <a:ext uri="{FF2B5EF4-FFF2-40B4-BE49-F238E27FC236}">
                <a16:creationId xmlns:a16="http://schemas.microsoft.com/office/drawing/2014/main" id="{F7A92006-723B-D1B5-A1C2-B24082F28C19}"/>
              </a:ext>
            </a:extLst>
          </p:cNvPr>
          <p:cNvPicPr>
            <a:picLocks noChangeAspect="1"/>
          </p:cNvPicPr>
          <p:nvPr/>
        </p:nvPicPr>
        <p:blipFill>
          <a:blip r:embed="rId4"/>
          <a:stretch>
            <a:fillRect/>
          </a:stretch>
        </p:blipFill>
        <p:spPr>
          <a:xfrm>
            <a:off x="10545770" y="5730240"/>
            <a:ext cx="1514412" cy="1081723"/>
          </a:xfrm>
          <a:prstGeom prst="rect">
            <a:avLst/>
          </a:prstGeom>
        </p:spPr>
      </p:pic>
      <p:pic>
        <p:nvPicPr>
          <p:cNvPr id="11" name="Picture 16" descr="Considering a Hybrid Work Model - Dominion Risk">
            <a:extLst>
              <a:ext uri="{FF2B5EF4-FFF2-40B4-BE49-F238E27FC236}">
                <a16:creationId xmlns:a16="http://schemas.microsoft.com/office/drawing/2014/main" id="{DFE6598B-019A-437F-BDDD-C40283BE8F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130" r="14130"/>
          <a:stretch>
            <a:fillRect/>
          </a:stretch>
        </p:blipFill>
        <p:spPr bwMode="auto">
          <a:xfrm>
            <a:off x="5120381" y="3285745"/>
            <a:ext cx="1708741" cy="1200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62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84">
                                            <p:txEl>
                                              <p:pRg st="0" end="0"/>
                                            </p:txEl>
                                          </p:spTgt>
                                        </p:tgtEl>
                                        <p:attrNameLst>
                                          <p:attrName>style.visibility</p:attrName>
                                        </p:attrNameLst>
                                      </p:cBhvr>
                                      <p:to>
                                        <p:strVal val="visible"/>
                                      </p:to>
                                    </p:set>
                                    <p:animEffect transition="in" filter="fade">
                                      <p:cBhvr>
                                        <p:cTn id="7" dur="1000"/>
                                        <p:tgtEl>
                                          <p:spTgt spid="3084">
                                            <p:txEl>
                                              <p:pRg st="0" end="0"/>
                                            </p:txEl>
                                          </p:spTgt>
                                        </p:tgtEl>
                                      </p:cBhvr>
                                    </p:animEffect>
                                    <p:anim calcmode="lin" valueType="num">
                                      <p:cBhvr>
                                        <p:cTn id="8" dur="1000" fill="hold"/>
                                        <p:tgtEl>
                                          <p:spTgt spid="308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8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084">
                                            <p:txEl>
                                              <p:pRg st="4" end="4"/>
                                            </p:txEl>
                                          </p:spTgt>
                                        </p:tgtEl>
                                        <p:attrNameLst>
                                          <p:attrName>style.visibility</p:attrName>
                                        </p:attrNameLst>
                                      </p:cBhvr>
                                      <p:to>
                                        <p:strVal val="visible"/>
                                      </p:to>
                                    </p:set>
                                    <p:animEffect transition="in" filter="fade">
                                      <p:cBhvr>
                                        <p:cTn id="12" dur="1000"/>
                                        <p:tgtEl>
                                          <p:spTgt spid="3084">
                                            <p:txEl>
                                              <p:pRg st="4" end="4"/>
                                            </p:txEl>
                                          </p:spTgt>
                                        </p:tgtEl>
                                      </p:cBhvr>
                                    </p:animEffect>
                                    <p:anim calcmode="lin" valueType="num">
                                      <p:cBhvr>
                                        <p:cTn id="13" dur="1000" fill="hold"/>
                                        <p:tgtEl>
                                          <p:spTgt spid="3084">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08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EF25C671-819F-8524-CC6C-5FE7EE8CE9E2}"/>
              </a:ext>
            </a:extLst>
          </p:cNvPr>
          <p:cNvSpPr>
            <a:spLocks noGrp="1"/>
          </p:cNvSpPr>
          <p:nvPr>
            <p:ph type="title"/>
          </p:nvPr>
        </p:nvSpPr>
        <p:spPr>
          <a:xfrm>
            <a:off x="1097280" y="286603"/>
            <a:ext cx="10058400" cy="1450757"/>
          </a:xfrm>
        </p:spPr>
        <p:txBody>
          <a:bodyPr>
            <a:normAutofit/>
          </a:bodyPr>
          <a:lstStyle/>
          <a:p>
            <a:r>
              <a:rPr lang="en-US" sz="4400" b="1" dirty="0">
                <a:solidFill>
                  <a:schemeClr val="tx1"/>
                </a:solidFill>
                <a:latin typeface="Arial" panose="020B0604020202020204" pitchFamily="34" charset="0"/>
                <a:cs typeface="Arial" panose="020B0604020202020204" pitchFamily="34" charset="0"/>
              </a:rPr>
              <a:t>The Benefits of Hybrid-Working </a:t>
            </a:r>
          </a:p>
        </p:txBody>
      </p:sp>
      <p:sp>
        <p:nvSpPr>
          <p:cNvPr id="12" name="Content Placeholder 2">
            <a:extLst>
              <a:ext uri="{FF2B5EF4-FFF2-40B4-BE49-F238E27FC236}">
                <a16:creationId xmlns:a16="http://schemas.microsoft.com/office/drawing/2014/main" id="{7AE26057-1F62-5B2B-87DD-BC02E67F77DA}"/>
              </a:ext>
            </a:extLst>
          </p:cNvPr>
          <p:cNvSpPr>
            <a:spLocks noGrp="1"/>
          </p:cNvSpPr>
          <p:nvPr>
            <p:ph sz="half" idx="1"/>
          </p:nvPr>
        </p:nvSpPr>
        <p:spPr>
          <a:xfrm>
            <a:off x="1188720" y="2120900"/>
            <a:ext cx="6126480" cy="3748193"/>
          </a:xfrm>
        </p:spPr>
        <p:txBody>
          <a:bodyPr>
            <a:normAutofit fontScale="92500" lnSpcReduction="10000"/>
          </a:bodyPr>
          <a:lstStyle/>
          <a:p>
            <a:pPr marL="0" indent="0">
              <a:buNone/>
            </a:pPr>
            <a:r>
              <a:rPr lang="en-US" sz="1600" b="1" dirty="0">
                <a:solidFill>
                  <a:schemeClr val="tx1"/>
                </a:solidFill>
                <a:latin typeface="Arial" panose="020B0604020202020204" pitchFamily="34" charset="0"/>
                <a:cs typeface="Arial" panose="020B0604020202020204" pitchFamily="34" charset="0"/>
              </a:rPr>
              <a:t>According to the Office for National Statistics (ONS), After surveying people it was found that Hybrid-Working can:</a:t>
            </a:r>
          </a:p>
          <a:p>
            <a:pPr>
              <a:buFont typeface="Wingdings" panose="05000000000000000000" pitchFamily="2" charset="2"/>
              <a:buChar char="§"/>
            </a:pPr>
            <a:r>
              <a:rPr lang="en-US" sz="1600" b="1" dirty="0">
                <a:solidFill>
                  <a:schemeClr val="tx1"/>
                </a:solidFill>
                <a:latin typeface="Arial" panose="020B0604020202020204" pitchFamily="34" charset="0"/>
                <a:cs typeface="Arial" panose="020B0604020202020204" pitchFamily="34" charset="0"/>
              </a:rPr>
              <a:t> Improve an employee's work-life balance by 78%.  </a:t>
            </a:r>
          </a:p>
          <a:p>
            <a:pPr>
              <a:buFont typeface="Wingdings" panose="05000000000000000000" pitchFamily="2" charset="2"/>
              <a:buChar char="§"/>
            </a:pPr>
            <a:r>
              <a:rPr lang="en-US" sz="1600" b="1" dirty="0">
                <a:solidFill>
                  <a:schemeClr val="tx1"/>
                </a:solidFill>
                <a:latin typeface="Arial" panose="020B0604020202020204" pitchFamily="34" charset="0"/>
                <a:cs typeface="Arial" panose="020B0604020202020204" pitchFamily="34" charset="0"/>
              </a:rPr>
              <a:t> Well-being by 47%.</a:t>
            </a:r>
          </a:p>
          <a:p>
            <a:pPr>
              <a:buFont typeface="Wingdings" panose="05000000000000000000" pitchFamily="2" charset="2"/>
              <a:buChar char="§"/>
            </a:pPr>
            <a:r>
              <a:rPr lang="en-US" sz="1600" b="1" dirty="0">
                <a:solidFill>
                  <a:schemeClr val="tx1"/>
                </a:solidFill>
                <a:latin typeface="Arial" panose="020B0604020202020204" pitchFamily="34" charset="0"/>
                <a:cs typeface="Arial" panose="020B0604020202020204" pitchFamily="34" charset="0"/>
              </a:rPr>
              <a:t> And 53% of employees found they have fewer distractions</a:t>
            </a:r>
          </a:p>
          <a:p>
            <a:pPr marL="0" indent="0">
              <a:buNone/>
            </a:pPr>
            <a:r>
              <a:rPr lang="en-GB" sz="1600" dirty="0">
                <a:solidFill>
                  <a:schemeClr val="tx1"/>
                </a:solidFill>
                <a:latin typeface="Arial" panose="020B0604020202020204" pitchFamily="34" charset="0"/>
                <a:cs typeface="Arial" panose="020B0604020202020204" pitchFamily="34" charset="0"/>
              </a:rPr>
              <a:t>(</a:t>
            </a:r>
            <a:r>
              <a:rPr lang="en-GB" sz="1600" b="1" dirty="0">
                <a:solidFill>
                  <a:schemeClr val="tx1"/>
                </a:solidFill>
                <a:latin typeface="Arial" panose="020B0604020202020204" pitchFamily="34" charset="0"/>
                <a:cs typeface="Arial" panose="020B0604020202020204" pitchFamily="34" charset="0"/>
              </a:rPr>
              <a:t>Partridge &amp; Inman (2022)</a:t>
            </a: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marL="0" indent="0">
              <a:buNone/>
            </a:pPr>
            <a:r>
              <a:rPr lang="en-US" sz="1600" b="1" dirty="0">
                <a:solidFill>
                  <a:schemeClr val="tx1"/>
                </a:solidFill>
                <a:latin typeface="Arial" panose="020B0604020202020204" pitchFamily="34" charset="0"/>
                <a:cs typeface="Arial" panose="020B0604020202020204" pitchFamily="34" charset="0"/>
              </a:rPr>
              <a:t>Further Benefits Are… </a:t>
            </a:r>
          </a:p>
          <a:p>
            <a:pPr marL="0" indent="0">
              <a:buNone/>
            </a:pPr>
            <a:r>
              <a:rPr lang="en-US" sz="1600" b="1" dirty="0">
                <a:solidFill>
                  <a:schemeClr val="tx1"/>
                </a:solidFill>
                <a:latin typeface="Arial" panose="020B0604020202020204" pitchFamily="34" charset="0"/>
                <a:cs typeface="Arial" panose="020B0604020202020204" pitchFamily="34" charset="0"/>
              </a:rPr>
              <a:t>Improving Environmental Factors by reducing carbon emissions , reducing business costs, Larger talent pools and Improved Productivity Levels</a:t>
            </a: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solidFill>
                <a:schemeClr val="tx1"/>
              </a:solidFill>
              <a:latin typeface="Arial" panose="020B0604020202020204" pitchFamily="34" charset="0"/>
              <a:cs typeface="Arial" panose="020B0604020202020204" pitchFamily="34" charset="0"/>
            </a:endParaRP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marL="0" indent="0">
              <a:buNone/>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marL="0" indent="0">
              <a:buNone/>
            </a:pPr>
            <a:endParaRPr lang="en-US"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6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dirty="0"/>
          </a:p>
        </p:txBody>
      </p:sp>
      <p:pic>
        <p:nvPicPr>
          <p:cNvPr id="5" name="Picture 8" descr="Does Your Employer offer Benefits???? They Should!! | Budget Boss">
            <a:extLst>
              <a:ext uri="{FF2B5EF4-FFF2-40B4-BE49-F238E27FC236}">
                <a16:creationId xmlns:a16="http://schemas.microsoft.com/office/drawing/2014/main" id="{840E373E-63F1-1BE1-4631-7AAE42994E8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8260342" y="2031575"/>
            <a:ext cx="3129280" cy="2346960"/>
          </a:xfrm>
          <a:prstGeom prst="rect">
            <a:avLst/>
          </a:prstGeom>
          <a:solidFill>
            <a:srgbClr val="FFFFFF"/>
          </a:solidFill>
        </p:spPr>
      </p:pic>
      <p:sp>
        <p:nvSpPr>
          <p:cNvPr id="4" name="Footer Placeholder 3">
            <a:extLst>
              <a:ext uri="{FF2B5EF4-FFF2-40B4-BE49-F238E27FC236}">
                <a16:creationId xmlns:a16="http://schemas.microsoft.com/office/drawing/2014/main" id="{DC348AB8-6865-F1B6-56F8-DA64B43DF319}"/>
              </a:ext>
            </a:extLst>
          </p:cNvPr>
          <p:cNvSpPr>
            <a:spLocks noGrp="1"/>
          </p:cNvSpPr>
          <p:nvPr>
            <p:ph type="ftr" sz="quarter" idx="11"/>
          </p:nvPr>
        </p:nvSpPr>
        <p:spPr>
          <a:xfrm>
            <a:off x="1097279" y="6446838"/>
            <a:ext cx="6818262" cy="365125"/>
          </a:xfrm>
        </p:spPr>
        <p:txBody>
          <a:bodyPr anchor="ctr">
            <a:normAutofit/>
          </a:bodyPr>
          <a:lstStyle/>
          <a:p>
            <a:pPr rtl="0">
              <a:spcAft>
                <a:spcPts val="600"/>
              </a:spcAft>
            </a:pPr>
            <a:r>
              <a:rPr lang="en-GB" sz="1100" b="1" noProof="0" dirty="0">
                <a:latin typeface="Arial" panose="020B0604020202020204" pitchFamily="34" charset="0"/>
                <a:cs typeface="Arial" panose="020B0604020202020204" pitchFamily="34" charset="0"/>
              </a:rPr>
              <a:t>Mark Evans - 1403013 - BMSK6007/C Part 3</a:t>
            </a:r>
          </a:p>
        </p:txBody>
      </p:sp>
      <p:pic>
        <p:nvPicPr>
          <p:cNvPr id="6" name="Picture 5">
            <a:extLst>
              <a:ext uri="{FF2B5EF4-FFF2-40B4-BE49-F238E27FC236}">
                <a16:creationId xmlns:a16="http://schemas.microsoft.com/office/drawing/2014/main" id="{BECA3028-7C07-4856-1903-6FA4CF927556}"/>
              </a:ext>
            </a:extLst>
          </p:cNvPr>
          <p:cNvPicPr>
            <a:picLocks noChangeAspect="1"/>
          </p:cNvPicPr>
          <p:nvPr/>
        </p:nvPicPr>
        <p:blipFill>
          <a:blip r:embed="rId4"/>
          <a:stretch>
            <a:fillRect/>
          </a:stretch>
        </p:blipFill>
        <p:spPr>
          <a:xfrm>
            <a:off x="10545770" y="5730240"/>
            <a:ext cx="1514412" cy="1081723"/>
          </a:xfrm>
          <a:prstGeom prst="rect">
            <a:avLst/>
          </a:prstGeom>
        </p:spPr>
      </p:pic>
      <p:pic>
        <p:nvPicPr>
          <p:cNvPr id="1030" name="Picture 6" descr="Image result for work life balance ">
            <a:extLst>
              <a:ext uri="{FF2B5EF4-FFF2-40B4-BE49-F238E27FC236}">
                <a16:creationId xmlns:a16="http://schemas.microsoft.com/office/drawing/2014/main" id="{48CF848A-9113-F119-B195-0D25A249A0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6537" y="4550533"/>
            <a:ext cx="2301624" cy="1318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67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1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anim calcmode="lin" valueType="num">
                                      <p:cBhvr>
                                        <p:cTn id="15" dur="1000" fill="hold"/>
                                        <p:tgtEl>
                                          <p:spTgt spid="12">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12">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12">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1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2">
                                            <p:txEl>
                                              <p:pRg st="2" end="2"/>
                                            </p:txEl>
                                          </p:spTgt>
                                        </p:tgtEl>
                                        <p:attrNameLst>
                                          <p:attrName>style.visibility</p:attrName>
                                        </p:attrNameLst>
                                      </p:cBhvr>
                                      <p:to>
                                        <p:strVal val="visible"/>
                                      </p:to>
                                    </p:set>
                                    <p:anim calcmode="lin" valueType="num">
                                      <p:cBhvr>
                                        <p:cTn id="23" dur="1000" fill="hold"/>
                                        <p:tgtEl>
                                          <p:spTgt spid="12">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12">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12">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12">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2">
                                            <p:txEl>
                                              <p:pRg st="3" end="3"/>
                                            </p:txEl>
                                          </p:spTgt>
                                        </p:tgtEl>
                                        <p:attrNameLst>
                                          <p:attrName>style.visibility</p:attrName>
                                        </p:attrNameLst>
                                      </p:cBhvr>
                                      <p:to>
                                        <p:strVal val="visible"/>
                                      </p:to>
                                    </p:set>
                                    <p:anim calcmode="lin" valueType="num">
                                      <p:cBhvr>
                                        <p:cTn id="31" dur="1000" fill="hold"/>
                                        <p:tgtEl>
                                          <p:spTgt spid="12">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12">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12">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12">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12">
                                            <p:txEl>
                                              <p:pRg st="4" end="4"/>
                                            </p:txEl>
                                          </p:spTgt>
                                        </p:tgtEl>
                                        <p:attrNameLst>
                                          <p:attrName>style.visibility</p:attrName>
                                        </p:attrNameLst>
                                      </p:cBhvr>
                                      <p:to>
                                        <p:strVal val="visible"/>
                                      </p:to>
                                    </p:set>
                                    <p:anim calcmode="lin" valueType="num">
                                      <p:cBhvr>
                                        <p:cTn id="39" dur="1000" fill="hold"/>
                                        <p:tgtEl>
                                          <p:spTgt spid="12">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12">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12">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12">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2">
                                            <p:txEl>
                                              <p:pRg st="6" end="6"/>
                                            </p:txEl>
                                          </p:spTgt>
                                        </p:tgtEl>
                                        <p:attrNameLst>
                                          <p:attrName>style.visibility</p:attrName>
                                        </p:attrNameLst>
                                      </p:cBhvr>
                                      <p:to>
                                        <p:strVal val="visible"/>
                                      </p:to>
                                    </p:set>
                                    <p:anim calcmode="lin" valueType="num">
                                      <p:cBhvr>
                                        <p:cTn id="47" dur="1000" fill="hold"/>
                                        <p:tgtEl>
                                          <p:spTgt spid="12">
                                            <p:txEl>
                                              <p:pRg st="6" end="6"/>
                                            </p:txEl>
                                          </p:spTgt>
                                        </p:tgtEl>
                                        <p:attrNameLst>
                                          <p:attrName>ppt_w</p:attrName>
                                        </p:attrNameLst>
                                      </p:cBhvr>
                                      <p:tavLst>
                                        <p:tav tm="0">
                                          <p:val>
                                            <p:fltVal val="0"/>
                                          </p:val>
                                        </p:tav>
                                        <p:tav tm="100000">
                                          <p:val>
                                            <p:strVal val="#ppt_w"/>
                                          </p:val>
                                        </p:tav>
                                      </p:tavLst>
                                    </p:anim>
                                    <p:anim calcmode="lin" valueType="num">
                                      <p:cBhvr>
                                        <p:cTn id="48" dur="1000" fill="hold"/>
                                        <p:tgtEl>
                                          <p:spTgt spid="12">
                                            <p:txEl>
                                              <p:pRg st="6" end="6"/>
                                            </p:txEl>
                                          </p:spTgt>
                                        </p:tgtEl>
                                        <p:attrNameLst>
                                          <p:attrName>ppt_h</p:attrName>
                                        </p:attrNameLst>
                                      </p:cBhvr>
                                      <p:tavLst>
                                        <p:tav tm="0">
                                          <p:val>
                                            <p:fltVal val="0"/>
                                          </p:val>
                                        </p:tav>
                                        <p:tav tm="100000">
                                          <p:val>
                                            <p:strVal val="#ppt_h"/>
                                          </p:val>
                                        </p:tav>
                                      </p:tavLst>
                                    </p:anim>
                                    <p:anim calcmode="lin" valueType="num">
                                      <p:cBhvr>
                                        <p:cTn id="49" dur="1000" fill="hold"/>
                                        <p:tgtEl>
                                          <p:spTgt spid="12">
                                            <p:txEl>
                                              <p:pRg st="6" end="6"/>
                                            </p:txEl>
                                          </p:spTgt>
                                        </p:tgtEl>
                                        <p:attrNameLst>
                                          <p:attrName>style.rotation</p:attrName>
                                        </p:attrNameLst>
                                      </p:cBhvr>
                                      <p:tavLst>
                                        <p:tav tm="0">
                                          <p:val>
                                            <p:fltVal val="90"/>
                                          </p:val>
                                        </p:tav>
                                        <p:tav tm="100000">
                                          <p:val>
                                            <p:fltVal val="0"/>
                                          </p:val>
                                        </p:tav>
                                      </p:tavLst>
                                    </p:anim>
                                    <p:animEffect transition="in" filter="fade">
                                      <p:cBhvr>
                                        <p:cTn id="50" dur="1000"/>
                                        <p:tgtEl>
                                          <p:spTgt spid="12">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2">
                                            <p:txEl>
                                              <p:pRg st="7" end="7"/>
                                            </p:txEl>
                                          </p:spTgt>
                                        </p:tgtEl>
                                        <p:attrNameLst>
                                          <p:attrName>style.visibility</p:attrName>
                                        </p:attrNameLst>
                                      </p:cBhvr>
                                      <p:to>
                                        <p:strVal val="visible"/>
                                      </p:to>
                                    </p:set>
                                    <p:anim calcmode="lin" valueType="num">
                                      <p:cBhvr>
                                        <p:cTn id="55" dur="1000" fill="hold"/>
                                        <p:tgtEl>
                                          <p:spTgt spid="12">
                                            <p:txEl>
                                              <p:pRg st="7" end="7"/>
                                            </p:txEl>
                                          </p:spTgt>
                                        </p:tgtEl>
                                        <p:attrNameLst>
                                          <p:attrName>ppt_w</p:attrName>
                                        </p:attrNameLst>
                                      </p:cBhvr>
                                      <p:tavLst>
                                        <p:tav tm="0">
                                          <p:val>
                                            <p:fltVal val="0"/>
                                          </p:val>
                                        </p:tav>
                                        <p:tav tm="100000">
                                          <p:val>
                                            <p:strVal val="#ppt_w"/>
                                          </p:val>
                                        </p:tav>
                                      </p:tavLst>
                                    </p:anim>
                                    <p:anim calcmode="lin" valueType="num">
                                      <p:cBhvr>
                                        <p:cTn id="56" dur="1000" fill="hold"/>
                                        <p:tgtEl>
                                          <p:spTgt spid="12">
                                            <p:txEl>
                                              <p:pRg st="7" end="7"/>
                                            </p:txEl>
                                          </p:spTgt>
                                        </p:tgtEl>
                                        <p:attrNameLst>
                                          <p:attrName>ppt_h</p:attrName>
                                        </p:attrNameLst>
                                      </p:cBhvr>
                                      <p:tavLst>
                                        <p:tav tm="0">
                                          <p:val>
                                            <p:fltVal val="0"/>
                                          </p:val>
                                        </p:tav>
                                        <p:tav tm="100000">
                                          <p:val>
                                            <p:strVal val="#ppt_h"/>
                                          </p:val>
                                        </p:tav>
                                      </p:tavLst>
                                    </p:anim>
                                    <p:anim calcmode="lin" valueType="num">
                                      <p:cBhvr>
                                        <p:cTn id="57" dur="1000" fill="hold"/>
                                        <p:tgtEl>
                                          <p:spTgt spid="12">
                                            <p:txEl>
                                              <p:pRg st="7" end="7"/>
                                            </p:txEl>
                                          </p:spTgt>
                                        </p:tgtEl>
                                        <p:attrNameLst>
                                          <p:attrName>style.rotation</p:attrName>
                                        </p:attrNameLst>
                                      </p:cBhvr>
                                      <p:tavLst>
                                        <p:tav tm="0">
                                          <p:val>
                                            <p:fltVal val="90"/>
                                          </p:val>
                                        </p:tav>
                                        <p:tav tm="100000">
                                          <p:val>
                                            <p:fltVal val="0"/>
                                          </p:val>
                                        </p:tav>
                                      </p:tavLst>
                                    </p:anim>
                                    <p:animEffect transition="in" filter="fade">
                                      <p:cBhvr>
                                        <p:cTn id="58" dur="1000"/>
                                        <p:tgtEl>
                                          <p:spTgt spid="1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3312-6F64-1A36-4676-67832511CC89}"/>
              </a:ext>
            </a:extLst>
          </p:cNvPr>
          <p:cNvSpPr>
            <a:spLocks noGrp="1"/>
          </p:cNvSpPr>
          <p:nvPr>
            <p:ph type="title"/>
          </p:nvPr>
        </p:nvSpPr>
        <p:spPr/>
        <p:txBody>
          <a:bodyPr>
            <a:normAutofit/>
          </a:bodyPr>
          <a:lstStyle/>
          <a:p>
            <a:r>
              <a:rPr lang="en-GB" sz="4400" b="1" dirty="0">
                <a:solidFill>
                  <a:schemeClr val="tx1"/>
                </a:solidFill>
                <a:latin typeface="Arial" panose="020B0604020202020204" pitchFamily="34" charset="0"/>
                <a:cs typeface="Arial" panose="020B0604020202020204" pitchFamily="34" charset="0"/>
              </a:rPr>
              <a:t>The Challenges of Hybrid-Working</a:t>
            </a:r>
          </a:p>
        </p:txBody>
      </p:sp>
      <p:sp>
        <p:nvSpPr>
          <p:cNvPr id="3" name="Content Placeholder 2">
            <a:extLst>
              <a:ext uri="{FF2B5EF4-FFF2-40B4-BE49-F238E27FC236}">
                <a16:creationId xmlns:a16="http://schemas.microsoft.com/office/drawing/2014/main" id="{7581AA20-4E87-94B8-74E4-925493F0AD8E}"/>
              </a:ext>
            </a:extLst>
          </p:cNvPr>
          <p:cNvSpPr>
            <a:spLocks noGrp="1"/>
          </p:cNvSpPr>
          <p:nvPr>
            <p:ph sz="half" idx="1"/>
          </p:nvPr>
        </p:nvSpPr>
        <p:spPr>
          <a:xfrm>
            <a:off x="1188720" y="2120900"/>
            <a:ext cx="5943600" cy="3748193"/>
          </a:xfrm>
        </p:spPr>
        <p:txBody>
          <a:bodyPr>
            <a:normAutofit fontScale="92500" lnSpcReduction="10000"/>
          </a:bodyPr>
          <a:lstStyle/>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Security Concerns </a:t>
            </a:r>
          </a:p>
          <a:p>
            <a:pPr>
              <a:buFont typeface="Wingdings" panose="05000000000000000000" pitchFamily="2" charset="2"/>
              <a:buChar char="§"/>
            </a:pPr>
            <a:endParaRPr lang="en-GB" sz="18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solidFill>
                  <a:schemeClr val="tx1"/>
                </a:solidFill>
                <a:latin typeface="Arial" panose="020B0604020202020204" pitchFamily="34" charset="0"/>
                <a:cs typeface="Arial" panose="020B0604020202020204" pitchFamily="34" charset="0"/>
              </a:rPr>
              <a:t> Overworked/Burnout </a:t>
            </a:r>
          </a:p>
          <a:p>
            <a:pPr>
              <a:buFont typeface="Wingdings" panose="05000000000000000000" pitchFamily="2" charset="2"/>
              <a:buChar char="§"/>
            </a:pPr>
            <a:endParaRPr lang="en-GB" sz="18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solidFill>
                  <a:schemeClr val="tx1"/>
                </a:solidFill>
                <a:latin typeface="Arial" panose="020B0604020202020204" pitchFamily="34" charset="0"/>
                <a:cs typeface="Arial" panose="020B0604020202020204" pitchFamily="34" charset="0"/>
              </a:rPr>
              <a:t> Organisational Culture Threat</a:t>
            </a:r>
          </a:p>
          <a:p>
            <a:pPr>
              <a:buFont typeface="Wingdings" panose="05000000000000000000" pitchFamily="2" charset="2"/>
              <a:buChar char="§"/>
            </a:pPr>
            <a:endParaRPr lang="en-GB" sz="18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solidFill>
                  <a:schemeClr val="tx1"/>
                </a:solidFill>
                <a:latin typeface="Arial" panose="020B0604020202020204" pitchFamily="34" charset="0"/>
                <a:cs typeface="Arial" panose="020B0604020202020204" pitchFamily="34" charset="0"/>
              </a:rPr>
              <a:t> Feeling Isolated </a:t>
            </a:r>
          </a:p>
          <a:p>
            <a:pPr>
              <a:buFont typeface="Wingdings" panose="05000000000000000000" pitchFamily="2" charset="2"/>
              <a:buChar char="§"/>
            </a:pPr>
            <a:endParaRPr lang="en-GB" sz="18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solidFill>
                  <a:schemeClr val="tx1"/>
                </a:solidFill>
                <a:latin typeface="Arial" panose="020B0604020202020204" pitchFamily="34" charset="0"/>
                <a:cs typeface="Arial" panose="020B0604020202020204" pitchFamily="34" charset="0"/>
              </a:rPr>
              <a:t> Innovation and Creativity </a:t>
            </a:r>
          </a:p>
          <a:p>
            <a:pPr>
              <a:buFont typeface="Wingdings" panose="05000000000000000000" pitchFamily="2" charset="2"/>
              <a:buChar char="§"/>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b="1" dirty="0">
              <a:solidFill>
                <a:schemeClr val="tx1"/>
              </a:solidFill>
              <a:latin typeface="Arial" panose="020B0604020202020204" pitchFamily="34" charset="0"/>
              <a:cs typeface="Arial" panose="020B0604020202020204" pitchFamily="34" charset="0"/>
            </a:endParaRPr>
          </a:p>
          <a:p>
            <a:pPr marL="0" indent="0">
              <a:buNone/>
            </a:pPr>
            <a:endParaRPr lang="en-GB" sz="1600"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b="1"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b="1" dirty="0">
              <a:solidFill>
                <a:schemeClr val="tx1"/>
              </a:solidFill>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0103A9C4-CD03-9222-4807-F4BF87631C3E}"/>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pic>
        <p:nvPicPr>
          <p:cNvPr id="6" name="Picture 10" descr="challenges clip art 20 free Cliparts | Download images on Clipground 2023">
            <a:extLst>
              <a:ext uri="{FF2B5EF4-FFF2-40B4-BE49-F238E27FC236}">
                <a16:creationId xmlns:a16="http://schemas.microsoft.com/office/drawing/2014/main" id="{C88F46E9-17F1-13ED-4BD9-7CAA97B3B10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t="10623" b="10623"/>
          <a:stretch>
            <a:fillRect/>
          </a:stretch>
        </p:blipFill>
        <p:spPr bwMode="auto">
          <a:xfrm>
            <a:off x="8606402" y="2194235"/>
            <a:ext cx="2549278" cy="18655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736D8368-F5BB-40DA-2BA8-5EA3B13F76DA}"/>
              </a:ext>
            </a:extLst>
          </p:cNvPr>
          <p:cNvPicPr>
            <a:picLocks noChangeAspect="1"/>
          </p:cNvPicPr>
          <p:nvPr/>
        </p:nvPicPr>
        <p:blipFill>
          <a:blip r:embed="rId4"/>
          <a:stretch>
            <a:fillRect/>
          </a:stretch>
        </p:blipFill>
        <p:spPr>
          <a:xfrm>
            <a:off x="10545770" y="5730240"/>
            <a:ext cx="1514412" cy="1081723"/>
          </a:xfrm>
          <a:prstGeom prst="rect">
            <a:avLst/>
          </a:prstGeom>
        </p:spPr>
      </p:pic>
      <p:pic>
        <p:nvPicPr>
          <p:cNvPr id="2054" name="Picture 6" descr="10 Ways To Deal With Burnout At Work, So You Can Feel Better &amp; More ...">
            <a:extLst>
              <a:ext uri="{FF2B5EF4-FFF2-40B4-BE49-F238E27FC236}">
                <a16:creationId xmlns:a16="http://schemas.microsoft.com/office/drawing/2014/main" id="{A6A3D3D7-37ED-7536-9131-FA0425689D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49055" y="4147027"/>
            <a:ext cx="3133211" cy="164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69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39195-DFCD-2170-D98C-76FF333CE81F}"/>
              </a:ext>
            </a:extLst>
          </p:cNvPr>
          <p:cNvSpPr>
            <a:spLocks noGrp="1"/>
          </p:cNvSpPr>
          <p:nvPr>
            <p:ph type="title"/>
          </p:nvPr>
        </p:nvSpPr>
        <p:spPr/>
        <p:txBody>
          <a:bodyPr>
            <a:normAutofit/>
          </a:bodyPr>
          <a:lstStyle/>
          <a:p>
            <a:r>
              <a:rPr lang="en-GB" sz="4400" b="1" dirty="0">
                <a:solidFill>
                  <a:schemeClr val="tx1"/>
                </a:solidFill>
                <a:latin typeface="Arial" panose="020B0604020202020204" pitchFamily="34" charset="0"/>
                <a:cs typeface="Arial" panose="020B0604020202020204" pitchFamily="34" charset="0"/>
              </a:rPr>
              <a:t>What Has The Research &amp; Data  Concluded?</a:t>
            </a:r>
          </a:p>
        </p:txBody>
      </p:sp>
      <p:sp>
        <p:nvSpPr>
          <p:cNvPr id="7" name="Footer Placeholder 6">
            <a:extLst>
              <a:ext uri="{FF2B5EF4-FFF2-40B4-BE49-F238E27FC236}">
                <a16:creationId xmlns:a16="http://schemas.microsoft.com/office/drawing/2014/main" id="{0598E1C3-04C5-9851-723E-3A13858985BF}"/>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pic>
        <p:nvPicPr>
          <p:cNvPr id="8" name="Picture 2" descr="Question mark PNG">
            <a:extLst>
              <a:ext uri="{FF2B5EF4-FFF2-40B4-BE49-F238E27FC236}">
                <a16:creationId xmlns:a16="http://schemas.microsoft.com/office/drawing/2014/main" id="{C374B988-A5A6-6690-17C2-23B8A9D06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672" r="5672"/>
          <a:stretch>
            <a:fillRect/>
          </a:stretch>
        </p:blipFill>
        <p:spPr bwMode="auto">
          <a:xfrm>
            <a:off x="10570464" y="196255"/>
            <a:ext cx="1371789" cy="154730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ESTLE Analysis Example - Management Weekly">
            <a:extLst>
              <a:ext uri="{FF2B5EF4-FFF2-40B4-BE49-F238E27FC236}">
                <a16:creationId xmlns:a16="http://schemas.microsoft.com/office/drawing/2014/main" id="{BBB8D1BF-7BB7-4EDF-D0B8-783C4EF81261}"/>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l="3538" r="3538"/>
          <a:stretch>
            <a:fillRect/>
          </a:stretch>
        </p:blipFill>
        <p:spPr bwMode="auto">
          <a:xfrm>
            <a:off x="763188" y="3901133"/>
            <a:ext cx="1950546" cy="171641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SWOT Analysis will always be an indispensable part of your success">
            <a:extLst>
              <a:ext uri="{FF2B5EF4-FFF2-40B4-BE49-F238E27FC236}">
                <a16:creationId xmlns:a16="http://schemas.microsoft.com/office/drawing/2014/main" id="{7415237E-92E2-C5F5-8007-47F0ED977358}"/>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t="19454" b="19454"/>
          <a:stretch>
            <a:fillRect/>
          </a:stretch>
        </p:blipFill>
        <p:spPr bwMode="auto">
          <a:xfrm>
            <a:off x="473422" y="2152102"/>
            <a:ext cx="2530078" cy="133438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D727A2E0-23D2-6F1B-11D1-D738278E82C1}"/>
              </a:ext>
            </a:extLst>
          </p:cNvPr>
          <p:cNvPicPr>
            <a:picLocks noChangeAspect="1"/>
          </p:cNvPicPr>
          <p:nvPr/>
        </p:nvPicPr>
        <p:blipFill>
          <a:blip r:embed="rId6"/>
          <a:stretch>
            <a:fillRect/>
          </a:stretch>
        </p:blipFill>
        <p:spPr>
          <a:xfrm>
            <a:off x="10497049" y="5617547"/>
            <a:ext cx="1530564" cy="1093260"/>
          </a:xfrm>
          <a:prstGeom prst="rect">
            <a:avLst/>
          </a:prstGeom>
        </p:spPr>
      </p:pic>
      <p:pic>
        <p:nvPicPr>
          <p:cNvPr id="12" name="Picture 11" descr="A diagram of a company&#10;&#10;Description automatically generated with medium confidence">
            <a:extLst>
              <a:ext uri="{FF2B5EF4-FFF2-40B4-BE49-F238E27FC236}">
                <a16:creationId xmlns:a16="http://schemas.microsoft.com/office/drawing/2014/main" id="{BCF52258-59C2-DF4B-8750-24DAF791D073}"/>
              </a:ext>
            </a:extLst>
          </p:cNvPr>
          <p:cNvPicPr>
            <a:picLocks noChangeAspect="1"/>
          </p:cNvPicPr>
          <p:nvPr/>
        </p:nvPicPr>
        <p:blipFill rotWithShape="1">
          <a:blip r:embed="rId7"/>
          <a:srcRect l="7411" t="4053" r="5157" b="4934"/>
          <a:stretch/>
        </p:blipFill>
        <p:spPr bwMode="auto">
          <a:xfrm>
            <a:off x="3788229" y="1997921"/>
            <a:ext cx="6246421" cy="408768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8003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E2653-F524-90EE-FFE8-3E8B9024362D}"/>
              </a:ext>
            </a:extLst>
          </p:cNvPr>
          <p:cNvSpPr>
            <a:spLocks noGrp="1"/>
          </p:cNvSpPr>
          <p:nvPr>
            <p:ph type="title"/>
          </p:nvPr>
        </p:nvSpPr>
        <p:spPr/>
        <p:txBody>
          <a:bodyPr>
            <a:normAutofit/>
          </a:bodyPr>
          <a:lstStyle/>
          <a:p>
            <a:r>
              <a:rPr lang="en-GB" sz="4400" b="1" dirty="0">
                <a:solidFill>
                  <a:schemeClr val="tx1"/>
                </a:solidFill>
                <a:latin typeface="Arial" panose="020B0604020202020204" pitchFamily="34" charset="0"/>
                <a:cs typeface="Arial" panose="020B0604020202020204" pitchFamily="34" charset="0"/>
              </a:rPr>
              <a:t>What Needs To Be Implemented Or Changed?</a:t>
            </a:r>
          </a:p>
        </p:txBody>
      </p:sp>
      <p:sp>
        <p:nvSpPr>
          <p:cNvPr id="3" name="Content Placeholder 2">
            <a:extLst>
              <a:ext uri="{FF2B5EF4-FFF2-40B4-BE49-F238E27FC236}">
                <a16:creationId xmlns:a16="http://schemas.microsoft.com/office/drawing/2014/main" id="{46C33969-A137-8C76-8836-30E4DBBCC8C2}"/>
              </a:ext>
            </a:extLst>
          </p:cNvPr>
          <p:cNvSpPr>
            <a:spLocks noGrp="1"/>
          </p:cNvSpPr>
          <p:nvPr>
            <p:ph sz="half" idx="1"/>
          </p:nvPr>
        </p:nvSpPr>
        <p:spPr/>
        <p:txBody>
          <a:bodyPr/>
          <a:lstStyle/>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Suitable Equipment </a:t>
            </a:r>
          </a:p>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VPN Network</a:t>
            </a:r>
          </a:p>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Access to a range communication channels</a:t>
            </a:r>
          </a:p>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Constantly staying in touch with the   employees, gathering their thoughts and feedback</a:t>
            </a:r>
          </a:p>
          <a:p>
            <a:pPr>
              <a:buFont typeface="Wingdings" panose="05000000000000000000" pitchFamily="2" charset="2"/>
              <a:buChar char="§"/>
            </a:pPr>
            <a:r>
              <a:rPr lang="en-GB" sz="1600" b="1" dirty="0">
                <a:latin typeface="Arial" panose="020B0604020202020204" pitchFamily="34" charset="0"/>
                <a:cs typeface="Arial" panose="020B0604020202020204" pitchFamily="34" charset="0"/>
              </a:rPr>
              <a:t> Weekly Set Office Day Policy</a:t>
            </a:r>
          </a:p>
          <a:p>
            <a:endParaRPr lang="en-GB" dirty="0"/>
          </a:p>
          <a:p>
            <a:endParaRPr lang="en-GB" dirty="0"/>
          </a:p>
          <a:p>
            <a:endParaRPr lang="en-GB" dirty="0"/>
          </a:p>
        </p:txBody>
      </p:sp>
      <p:sp>
        <p:nvSpPr>
          <p:cNvPr id="5" name="Footer Placeholder 4">
            <a:extLst>
              <a:ext uri="{FF2B5EF4-FFF2-40B4-BE49-F238E27FC236}">
                <a16:creationId xmlns:a16="http://schemas.microsoft.com/office/drawing/2014/main" id="{1F383134-4F8D-350C-038B-34FBABDCF261}"/>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pic>
        <p:nvPicPr>
          <p:cNvPr id="6" name="Picture 5">
            <a:extLst>
              <a:ext uri="{FF2B5EF4-FFF2-40B4-BE49-F238E27FC236}">
                <a16:creationId xmlns:a16="http://schemas.microsoft.com/office/drawing/2014/main" id="{40B9470A-6250-9F48-ED7C-C0155CB2FBF8}"/>
              </a:ext>
            </a:extLst>
          </p:cNvPr>
          <p:cNvPicPr>
            <a:picLocks noChangeAspect="1"/>
          </p:cNvPicPr>
          <p:nvPr/>
        </p:nvPicPr>
        <p:blipFill>
          <a:blip r:embed="rId3"/>
          <a:stretch>
            <a:fillRect/>
          </a:stretch>
        </p:blipFill>
        <p:spPr>
          <a:xfrm>
            <a:off x="10497049" y="5617547"/>
            <a:ext cx="1530564" cy="1093260"/>
          </a:xfrm>
          <a:prstGeom prst="rect">
            <a:avLst/>
          </a:prstGeom>
        </p:spPr>
      </p:pic>
      <p:pic>
        <p:nvPicPr>
          <p:cNvPr id="4098" name="Picture 2" descr="Green tick check mark tick green clipart - ClipartBarn">
            <a:extLst>
              <a:ext uri="{FF2B5EF4-FFF2-40B4-BE49-F238E27FC236}">
                <a16:creationId xmlns:a16="http://schemas.microsoft.com/office/drawing/2014/main" id="{BCF3D289-5785-A136-6170-DA2A35ADFF4D}"/>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745029" y="2120900"/>
            <a:ext cx="4181993" cy="3748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803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8C2A-D6A8-4036-9B23-884C344822B0}"/>
              </a:ext>
            </a:extLst>
          </p:cNvPr>
          <p:cNvSpPr>
            <a:spLocks noGrp="1"/>
          </p:cNvSpPr>
          <p:nvPr>
            <p:ph type="title"/>
          </p:nvPr>
        </p:nvSpPr>
        <p:spPr>
          <a:xfrm>
            <a:off x="1097280" y="286603"/>
            <a:ext cx="10058400" cy="1450757"/>
          </a:xfrm>
        </p:spPr>
        <p:txBody>
          <a:bodyPr rtlCol="0" anchor="b">
            <a:normAutofit/>
          </a:bodyPr>
          <a:lstStyle/>
          <a:p>
            <a:pPr rtl="0"/>
            <a:r>
              <a:rPr lang="en-GB" sz="4000" b="1" dirty="0">
                <a:solidFill>
                  <a:schemeClr val="tx1"/>
                </a:solidFill>
                <a:latin typeface="Arial" panose="020B0604020202020204" pitchFamily="34" charset="0"/>
                <a:cs typeface="Arial" panose="020B0604020202020204" pitchFamily="34" charset="0"/>
              </a:rPr>
              <a:t>Thank You</a:t>
            </a:r>
          </a:p>
        </p:txBody>
      </p:sp>
      <p:pic>
        <p:nvPicPr>
          <p:cNvPr id="4" name="Picture 3">
            <a:extLst>
              <a:ext uri="{FF2B5EF4-FFF2-40B4-BE49-F238E27FC236}">
                <a16:creationId xmlns:a16="http://schemas.microsoft.com/office/drawing/2014/main" id="{C596BBCD-21A0-EB74-AB2B-7A5BFCC5775D}"/>
              </a:ext>
            </a:extLst>
          </p:cNvPr>
          <p:cNvPicPr>
            <a:picLocks noChangeAspect="1"/>
          </p:cNvPicPr>
          <p:nvPr/>
        </p:nvPicPr>
        <p:blipFill rotWithShape="1">
          <a:blip r:embed="rId3"/>
          <a:srcRect l="5840" r="5656" b="3"/>
          <a:stretch/>
        </p:blipFill>
        <p:spPr>
          <a:xfrm>
            <a:off x="1188720" y="2120900"/>
            <a:ext cx="4639736" cy="3748193"/>
          </a:xfrm>
          <a:prstGeom prst="rect">
            <a:avLst/>
          </a:prstGeom>
          <a:noFill/>
        </p:spPr>
      </p:pic>
      <p:pic>
        <p:nvPicPr>
          <p:cNvPr id="6" name="Picture Placeholder 5" descr="People in the background shaking hands">
            <a:extLst>
              <a:ext uri="{FF2B5EF4-FFF2-40B4-BE49-F238E27FC236}">
                <a16:creationId xmlns:a16="http://schemas.microsoft.com/office/drawing/2014/main" id="{7152A34F-5793-48E6-BC6E-4B7215AA9A18}"/>
              </a:ext>
            </a:extLst>
          </p:cNvPr>
          <p:cNvPicPr>
            <a:picLocks noGrp="1" noChangeAspect="1"/>
          </p:cNvPicPr>
          <p:nvPr>
            <p:ph sz="half" idx="2"/>
          </p:nvPr>
        </p:nvPicPr>
        <p:blipFill rotWithShape="1">
          <a:blip r:embed="rId4" cstate="screen">
            <a:extLst>
              <a:ext uri="{28A0092B-C50C-407E-A947-70E740481C1C}">
                <a14:useLocalDpi xmlns:a14="http://schemas.microsoft.com/office/drawing/2010/main" val="0"/>
              </a:ext>
            </a:extLst>
          </a:blip>
          <a:srcRect l="4994" r="-1" b="-1"/>
          <a:stretch/>
        </p:blipFill>
        <p:spPr>
          <a:xfrm>
            <a:off x="6515944" y="2120900"/>
            <a:ext cx="4639736" cy="3748194"/>
          </a:xfrm>
          <a:noFill/>
        </p:spPr>
      </p:pic>
      <p:sp>
        <p:nvSpPr>
          <p:cNvPr id="8" name="Footer Placeholder 7">
            <a:extLst>
              <a:ext uri="{FF2B5EF4-FFF2-40B4-BE49-F238E27FC236}">
                <a16:creationId xmlns:a16="http://schemas.microsoft.com/office/drawing/2014/main" id="{E245DF86-2313-401C-B445-F7FC489983B7}"/>
              </a:ext>
            </a:extLst>
          </p:cNvPr>
          <p:cNvSpPr>
            <a:spLocks noGrp="1"/>
          </p:cNvSpPr>
          <p:nvPr>
            <p:ph type="ftr" sz="quarter" idx="11"/>
          </p:nvPr>
        </p:nvSpPr>
        <p:spPr>
          <a:xfrm>
            <a:off x="1097279" y="6446838"/>
            <a:ext cx="6818262" cy="365125"/>
          </a:xfrm>
        </p:spPr>
        <p:txBody>
          <a:bodyPr rtlCol="0" anchor="ctr">
            <a:normAutofit/>
          </a:bodyPr>
          <a:lstStyle/>
          <a:p>
            <a:pPr rtl="0">
              <a:spcAft>
                <a:spcPts val="600"/>
              </a:spcAft>
            </a:pPr>
            <a:r>
              <a:rPr lang="en-GB" sz="1100" b="1" dirty="0">
                <a:latin typeface="Arial" panose="020B0604020202020204" pitchFamily="34" charset="0"/>
                <a:cs typeface="Arial" panose="020B0604020202020204" pitchFamily="34" charset="0"/>
              </a:rPr>
              <a:t>Mark Evans - 1403013 - BMSK6007/C Part 3</a:t>
            </a:r>
          </a:p>
        </p:txBody>
      </p:sp>
      <p:pic>
        <p:nvPicPr>
          <p:cNvPr id="3" name="Picture 2">
            <a:extLst>
              <a:ext uri="{FF2B5EF4-FFF2-40B4-BE49-F238E27FC236}">
                <a16:creationId xmlns:a16="http://schemas.microsoft.com/office/drawing/2014/main" id="{33687ECF-6087-A788-9175-E7F124B1C3F3}"/>
              </a:ext>
            </a:extLst>
          </p:cNvPr>
          <p:cNvPicPr>
            <a:picLocks noChangeAspect="1"/>
          </p:cNvPicPr>
          <p:nvPr/>
        </p:nvPicPr>
        <p:blipFill>
          <a:blip r:embed="rId3"/>
          <a:stretch>
            <a:fillRect/>
          </a:stretch>
        </p:blipFill>
        <p:spPr>
          <a:xfrm>
            <a:off x="10497049" y="5617547"/>
            <a:ext cx="1530564" cy="1093260"/>
          </a:xfrm>
          <a:prstGeom prst="rect">
            <a:avLst/>
          </a:prstGeom>
        </p:spPr>
      </p:pic>
    </p:spTree>
    <p:extLst>
      <p:ext uri="{BB962C8B-B14F-4D97-AF65-F5344CB8AC3E}">
        <p14:creationId xmlns:p14="http://schemas.microsoft.com/office/powerpoint/2010/main" val="850743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4AA54-FC4B-CEF9-DD93-811A0EDD3EB0}"/>
              </a:ext>
            </a:extLst>
          </p:cNvPr>
          <p:cNvSpPr>
            <a:spLocks noGrp="1"/>
          </p:cNvSpPr>
          <p:nvPr>
            <p:ph type="title"/>
          </p:nvPr>
        </p:nvSpPr>
        <p:spPr/>
        <p:txBody>
          <a:bodyPr>
            <a:normAutofit/>
          </a:bodyPr>
          <a:lstStyle/>
          <a:p>
            <a:pPr algn="ctr"/>
            <a:r>
              <a:rPr lang="en-GB" sz="40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1BB9BED-4912-4D22-7888-900F19D56789}"/>
              </a:ext>
            </a:extLst>
          </p:cNvPr>
          <p:cNvSpPr>
            <a:spLocks noGrp="1"/>
          </p:cNvSpPr>
          <p:nvPr>
            <p:ph idx="1"/>
          </p:nvPr>
        </p:nvSpPr>
        <p:spPr>
          <a:xfrm>
            <a:off x="1188720" y="1993127"/>
            <a:ext cx="9966960" cy="3368653"/>
          </a:xfrm>
        </p:spPr>
        <p:txBody>
          <a:bodyPr>
            <a:normAutofit fontScale="92500" lnSpcReduction="10000"/>
          </a:bodyPr>
          <a:lstStyle/>
          <a:p>
            <a:pPr>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CIPD | Explore our related content. (2022, August 4). CIPD. </a:t>
            </a: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https://www.cipd.org/uk/knowledge/guides/planning-hybrid-working/</a:t>
            </a:r>
            <a:r>
              <a:rPr lang="en-GB" sz="1600" dirty="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Lee, S., and Hong, J., 2016. Sustainable work systems and employee wellbeing: A cross-country comparison. Sustainability, 8(8), 736.</a:t>
            </a:r>
          </a:p>
          <a:p>
            <a:pPr>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Partridge , J., &amp; Inman, P. (2022, May 23). Hybrid working grew in Great Britain even as Covid rules eased, data shows. The Guardian. </a:t>
            </a:r>
            <a:r>
              <a:rPr lang="en-GB" sz="16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https://www.theguardian.com/business/2022/may/23/hybrid-working-grew-in-great-britain-even-as-covid-rules-eased-data-shows</a:t>
            </a:r>
            <a:endParaRPr lang="en-GB" sz="16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r>
              <a:rPr lang="en-GB" sz="16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Tsipursky</a:t>
            </a: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 G. (2023, April 18). Does Hybrid Work Lead to a Healthier Workforce? Intentional Insights. </a:t>
            </a:r>
            <a:r>
              <a:rPr lang="en-GB" sz="16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https://intentionalinsights.org/does-hybrid-work-lead-to-a-healthier-workforce/#:~:text=The%20IWG%20study%2C%20conducted%20among%20over%202%2C000%20hybrid</a:t>
            </a:r>
            <a:endParaRPr lang="en-GB" sz="1600" u="sng"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GB"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Moss, J. (2021, February 10). Beyond Burned Out. Harvard Business Review. </a:t>
            </a:r>
            <a:r>
              <a:rPr lang="en-GB" sz="18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https://hbr.org/2021/02/beyond-burned-out</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endParaRPr lang="en-GB" sz="16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buFont typeface="Arial" panose="020B0604020202020204" pitchFamily="34" charset="0"/>
              <a:buChar char="•"/>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C91C631A-0AF4-2F83-E10C-DDAF4B7FEBE8}"/>
              </a:ext>
            </a:extLst>
          </p:cNvPr>
          <p:cNvSpPr>
            <a:spLocks noGrp="1"/>
          </p:cNvSpPr>
          <p:nvPr>
            <p:ph type="ftr" sz="quarter" idx="11"/>
          </p:nvPr>
        </p:nvSpPr>
        <p:spPr/>
        <p:txBody>
          <a:bodyPr/>
          <a:lstStyle/>
          <a:p>
            <a:pPr rtl="0"/>
            <a:r>
              <a:rPr lang="en-GB" sz="1100" b="1" noProof="0" dirty="0">
                <a:latin typeface="Arial" panose="020B0604020202020204" pitchFamily="34" charset="0"/>
                <a:cs typeface="Arial" panose="020B0604020202020204" pitchFamily="34" charset="0"/>
              </a:rPr>
              <a:t>Mark Evans - 1403013 - BMSK6007/C Part 3</a:t>
            </a:r>
          </a:p>
        </p:txBody>
      </p:sp>
      <p:pic>
        <p:nvPicPr>
          <p:cNvPr id="5" name="Picture 4">
            <a:extLst>
              <a:ext uri="{FF2B5EF4-FFF2-40B4-BE49-F238E27FC236}">
                <a16:creationId xmlns:a16="http://schemas.microsoft.com/office/drawing/2014/main" id="{00951150-674C-784D-8CC8-ADE9C6C2C09C}"/>
              </a:ext>
            </a:extLst>
          </p:cNvPr>
          <p:cNvPicPr>
            <a:picLocks noChangeAspect="1"/>
          </p:cNvPicPr>
          <p:nvPr/>
        </p:nvPicPr>
        <p:blipFill>
          <a:blip r:embed="rId7"/>
          <a:stretch>
            <a:fillRect/>
          </a:stretch>
        </p:blipFill>
        <p:spPr>
          <a:xfrm>
            <a:off x="10497049" y="5617547"/>
            <a:ext cx="1530564" cy="1093260"/>
          </a:xfrm>
          <a:prstGeom prst="rect">
            <a:avLst/>
          </a:prstGeom>
        </p:spPr>
      </p:pic>
    </p:spTree>
    <p:extLst>
      <p:ext uri="{BB962C8B-B14F-4D97-AF65-F5344CB8AC3E}">
        <p14:creationId xmlns:p14="http://schemas.microsoft.com/office/powerpoint/2010/main" val="99193256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52848824_TF22581678_Win32" id="{08358F14-060A-461C-80DE-1C87BD2E32CF}" vid="{8902EC5B-2701-4F66-A3FA-65678753DD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2.xml><?xml version="1.0" encoding="utf-8"?>
<ds:datastoreItem xmlns:ds="http://schemas.openxmlformats.org/officeDocument/2006/customXml" ds:itemID="{FE4B1648-C213-44D3-9464-4287A4D41EE0}">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6AF71F79-8D13-4C55-9450-609041DE5A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{9A336794-5148-4528-B444-E47DE1C34B41}tf22581678_win32</Template>
  <TotalTime>1403</TotalTime>
  <Words>3369</Words>
  <Application>Microsoft Office PowerPoint</Application>
  <PresentationFormat>Widescreen</PresentationFormat>
  <Paragraphs>206</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IBM Plex Sans</vt:lpstr>
      <vt:lpstr>Roboto</vt:lpstr>
      <vt:lpstr>Symbol</vt:lpstr>
      <vt:lpstr>Wingdings</vt:lpstr>
      <vt:lpstr>RetrospectVTI</vt:lpstr>
      <vt:lpstr>PowerPoint Presentation</vt:lpstr>
      <vt:lpstr>An Investigation Into The Feasibility and Benefits Of Hybrid-Working for the Aldermore Bank  </vt:lpstr>
      <vt:lpstr>Topics…</vt:lpstr>
      <vt:lpstr>Why Hybrid Working?</vt:lpstr>
      <vt:lpstr>The Research Questions</vt:lpstr>
      <vt:lpstr>What is Hybrid-Working?</vt:lpstr>
      <vt:lpstr>The Benefits of Hybrid-Working </vt:lpstr>
      <vt:lpstr>The Challenges of Hybrid-Working</vt:lpstr>
      <vt:lpstr>What Has The Research &amp; Data  Concluded?</vt:lpstr>
      <vt:lpstr>What Needs To Be Implemented Or Changed?</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Investigation into the Implications &amp; Feasibility of Hybrid-Working for the Aldermore Bank </dc:title>
  <dc:creator>Mark Evans</dc:creator>
  <cp:lastModifiedBy>Mark Evans</cp:lastModifiedBy>
  <cp:revision>1</cp:revision>
  <dcterms:created xsi:type="dcterms:W3CDTF">2023-11-05T22:31:45Z</dcterms:created>
  <dcterms:modified xsi:type="dcterms:W3CDTF">2023-11-11T01:13:00Z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