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8" r:id="rId3"/>
    <p:sldId id="270" r:id="rId4"/>
    <p:sldId id="259" r:id="rId5"/>
    <p:sldId id="260" r:id="rId6"/>
    <p:sldId id="268" r:id="rId7"/>
    <p:sldId id="269" r:id="rId8"/>
    <p:sldId id="271" r:id="rId9"/>
    <p:sldId id="272" r:id="rId10"/>
    <p:sldId id="27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cción predeterminada" id="{FB270B40-8B29-4038-86D4-F935AACF3013}">
          <p14:sldIdLst>
            <p14:sldId id="256"/>
          </p14:sldIdLst>
        </p14:section>
        <p14:section name="Sección sin título" id="{00A2CE28-176A-4FCA-B305-689E198CD42C}">
          <p14:sldIdLst>
            <p14:sldId id="258"/>
            <p14:sldId id="270"/>
            <p14:sldId id="259"/>
            <p14:sldId id="260"/>
            <p14:sldId id="268"/>
            <p14:sldId id="269"/>
            <p14:sldId id="271"/>
            <p14:sldId id="272"/>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354377-FEA9-4B0A-A623-FE1BF05FF2F3}" v="79" dt="2025-11-12T19:06:34.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p:scale>
          <a:sx n="66" d="100"/>
          <a:sy n="66" d="100"/>
        </p:scale>
        <p:origin x="5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cristina orozco carvajal" userId="ee1f8352c3d644fe" providerId="LiveId" clId="{BB0E7E69-AE04-44D5-A595-B2C8122053FE}"/>
    <pc:docChg chg="undo custSel addSld delSld modSld sldOrd modSection">
      <pc:chgData name="sandra cristina orozco carvajal" userId="ee1f8352c3d644fe" providerId="LiveId" clId="{BB0E7E69-AE04-44D5-A595-B2C8122053FE}" dt="2025-11-12T19:10:46.959" v="676" actId="20577"/>
      <pc:docMkLst>
        <pc:docMk/>
      </pc:docMkLst>
      <pc:sldChg chg="modSp mod">
        <pc:chgData name="sandra cristina orozco carvajal" userId="ee1f8352c3d644fe" providerId="LiveId" clId="{BB0E7E69-AE04-44D5-A595-B2C8122053FE}" dt="2025-11-12T17:46:18.350" v="362" actId="20577"/>
        <pc:sldMkLst>
          <pc:docMk/>
          <pc:sldMk cId="119139035" sldId="256"/>
        </pc:sldMkLst>
        <pc:spChg chg="mod">
          <ac:chgData name="sandra cristina orozco carvajal" userId="ee1f8352c3d644fe" providerId="LiveId" clId="{BB0E7E69-AE04-44D5-A595-B2C8122053FE}" dt="2025-11-12T17:46:18.350" v="362" actId="20577"/>
          <ac:spMkLst>
            <pc:docMk/>
            <pc:sldMk cId="119139035" sldId="256"/>
            <ac:spMk id="3" creationId="{7ABCAAFA-461A-48CF-A05A-A7A9B75F9EDC}"/>
          </ac:spMkLst>
        </pc:spChg>
      </pc:sldChg>
      <pc:sldChg chg="addSp delSp modSp mod setBg delDesignElem">
        <pc:chgData name="sandra cristina orozco carvajal" userId="ee1f8352c3d644fe" providerId="LiveId" clId="{BB0E7E69-AE04-44D5-A595-B2C8122053FE}" dt="2025-11-12T17:52:40.665" v="417" actId="255"/>
        <pc:sldMkLst>
          <pc:docMk/>
          <pc:sldMk cId="402729037" sldId="258"/>
        </pc:sldMkLst>
        <pc:spChg chg="mod">
          <ac:chgData name="sandra cristina orozco carvajal" userId="ee1f8352c3d644fe" providerId="LiveId" clId="{BB0E7E69-AE04-44D5-A595-B2C8122053FE}" dt="2025-11-12T17:45:47.942" v="349" actId="1076"/>
          <ac:spMkLst>
            <pc:docMk/>
            <pc:sldMk cId="402729037" sldId="258"/>
            <ac:spMk id="2" creationId="{19E0DDF8-B3A1-8B60-1F7F-E198A48C7316}"/>
          </ac:spMkLst>
        </pc:spChg>
        <pc:spChg chg="mod ord">
          <ac:chgData name="sandra cristina orozco carvajal" userId="ee1f8352c3d644fe" providerId="LiveId" clId="{BB0E7E69-AE04-44D5-A595-B2C8122053FE}" dt="2025-11-12T17:52:40.665" v="417" actId="255"/>
          <ac:spMkLst>
            <pc:docMk/>
            <pc:sldMk cId="402729037" sldId="258"/>
            <ac:spMk id="3" creationId="{DEBC15CF-3DFE-4F53-3E52-DE3E9E866898}"/>
          </ac:spMkLst>
        </pc:spChg>
        <pc:spChg chg="add">
          <ac:chgData name="sandra cristina orozco carvajal" userId="ee1f8352c3d644fe" providerId="LiveId" clId="{BB0E7E69-AE04-44D5-A595-B2C8122053FE}" dt="2025-11-12T17:28:12.101" v="182" actId="26606"/>
          <ac:spMkLst>
            <pc:docMk/>
            <pc:sldMk cId="402729037" sldId="258"/>
            <ac:spMk id="1028" creationId="{825E602A-53EB-4CB1-9633-3EC058740ACD}"/>
          </ac:spMkLst>
        </pc:spChg>
        <pc:spChg chg="add">
          <ac:chgData name="sandra cristina orozco carvajal" userId="ee1f8352c3d644fe" providerId="LiveId" clId="{BB0E7E69-AE04-44D5-A595-B2C8122053FE}" dt="2025-11-12T17:28:12.101" v="182" actId="26606"/>
          <ac:spMkLst>
            <pc:docMk/>
            <pc:sldMk cId="402729037" sldId="258"/>
            <ac:spMk id="1029" creationId="{E832F3F2-2294-4A8D-ABDC-234B853C7CF9}"/>
          </ac:spMkLst>
        </pc:spChg>
        <pc:spChg chg="del">
          <ac:chgData name="sandra cristina orozco carvajal" userId="ee1f8352c3d644fe" providerId="LiveId" clId="{BB0E7E69-AE04-44D5-A595-B2C8122053FE}" dt="2025-11-12T17:13:30.405" v="79"/>
          <ac:spMkLst>
            <pc:docMk/>
            <pc:sldMk cId="402729037" sldId="258"/>
            <ac:spMk id="1031" creationId="{605A42EF-68E6-4808-81CD-E5ABD0ED92CA}"/>
          </ac:spMkLst>
        </pc:spChg>
        <pc:spChg chg="del">
          <ac:chgData name="sandra cristina orozco carvajal" userId="ee1f8352c3d644fe" providerId="LiveId" clId="{BB0E7E69-AE04-44D5-A595-B2C8122053FE}" dt="2025-11-12T17:13:30.405" v="79"/>
          <ac:spMkLst>
            <pc:docMk/>
            <pc:sldMk cId="402729037" sldId="258"/>
            <ac:spMk id="1035" creationId="{3FE9C285-56FB-4B36-8ECA-C2D6596AA906}"/>
          </ac:spMkLst>
        </pc:spChg>
        <pc:spChg chg="del">
          <ac:chgData name="sandra cristina orozco carvajal" userId="ee1f8352c3d644fe" providerId="LiveId" clId="{BB0E7E69-AE04-44D5-A595-B2C8122053FE}" dt="2025-11-12T17:13:30.405" v="79"/>
          <ac:spMkLst>
            <pc:docMk/>
            <pc:sldMk cId="402729037" sldId="258"/>
            <ac:spMk id="1037" creationId="{937C076B-00B1-4629-B27F-A86F9885FB4D}"/>
          </ac:spMkLst>
        </pc:spChg>
        <pc:picChg chg="add mod">
          <ac:chgData name="sandra cristina orozco carvajal" userId="ee1f8352c3d644fe" providerId="LiveId" clId="{BB0E7E69-AE04-44D5-A595-B2C8122053FE}" dt="2025-11-12T17:28:12.101" v="182" actId="26606"/>
          <ac:picMkLst>
            <pc:docMk/>
            <pc:sldMk cId="402729037" sldId="258"/>
            <ac:picMk id="4" creationId="{ED921487-7341-9B57-53D4-D6D6B1A20576}"/>
          </ac:picMkLst>
        </pc:picChg>
        <pc:picChg chg="mod">
          <ac:chgData name="sandra cristina orozco carvajal" userId="ee1f8352c3d644fe" providerId="LiveId" clId="{BB0E7E69-AE04-44D5-A595-B2C8122053FE}" dt="2025-11-12T17:28:12.101" v="182" actId="26606"/>
          <ac:picMkLst>
            <pc:docMk/>
            <pc:sldMk cId="402729037" sldId="258"/>
            <ac:picMk id="1026" creationId="{5A2D8642-80B1-289A-F40D-E49AC0A102D3}"/>
          </ac:picMkLst>
        </pc:picChg>
        <pc:cxnChg chg="del">
          <ac:chgData name="sandra cristina orozco carvajal" userId="ee1f8352c3d644fe" providerId="LiveId" clId="{BB0E7E69-AE04-44D5-A595-B2C8122053FE}" dt="2025-11-12T17:13:30.405" v="79"/>
          <ac:cxnSpMkLst>
            <pc:docMk/>
            <pc:sldMk cId="402729037" sldId="258"/>
            <ac:cxnSpMk id="1033" creationId="{3C4A154E-1950-4755-A5FC-5998EE0CC14B}"/>
          </ac:cxnSpMkLst>
        </pc:cxnChg>
      </pc:sldChg>
      <pc:sldChg chg="addSp delSp modSp mod setBg">
        <pc:chgData name="sandra cristina orozco carvajal" userId="ee1f8352c3d644fe" providerId="LiveId" clId="{BB0E7E69-AE04-44D5-A595-B2C8122053FE}" dt="2025-11-12T17:48:46.422" v="394" actId="1076"/>
        <pc:sldMkLst>
          <pc:docMk/>
          <pc:sldMk cId="2394317196" sldId="259"/>
        </pc:sldMkLst>
        <pc:spChg chg="mod">
          <ac:chgData name="sandra cristina orozco carvajal" userId="ee1f8352c3d644fe" providerId="LiveId" clId="{BB0E7E69-AE04-44D5-A595-B2C8122053FE}" dt="2025-11-12T17:48:46.422" v="394" actId="1076"/>
          <ac:spMkLst>
            <pc:docMk/>
            <pc:sldMk cId="2394317196" sldId="259"/>
            <ac:spMk id="2" creationId="{E467ACB5-4333-A864-7CB4-E5F9AA7DA41D}"/>
          </ac:spMkLst>
        </pc:spChg>
        <pc:spChg chg="del">
          <ac:chgData name="sandra cristina orozco carvajal" userId="ee1f8352c3d644fe" providerId="LiveId" clId="{BB0E7E69-AE04-44D5-A595-B2C8122053FE}" dt="2025-11-12T17:12:21.545" v="67" actId="478"/>
          <ac:spMkLst>
            <pc:docMk/>
            <pc:sldMk cId="2394317196" sldId="259"/>
            <ac:spMk id="4" creationId="{E1B7ACDC-228C-E7F8-9F89-221FCC07F845}"/>
          </ac:spMkLst>
        </pc:spChg>
        <pc:spChg chg="add">
          <ac:chgData name="sandra cristina orozco carvajal" userId="ee1f8352c3d644fe" providerId="LiveId" clId="{BB0E7E69-AE04-44D5-A595-B2C8122053FE}" dt="2025-11-12T17:30:26.046" v="192" actId="26606"/>
          <ac:spMkLst>
            <pc:docMk/>
            <pc:sldMk cId="2394317196" sldId="259"/>
            <ac:spMk id="12" creationId="{46433AC8-8A78-46AB-B013-07DC9D75258C}"/>
          </ac:spMkLst>
        </pc:spChg>
        <pc:spChg chg="add">
          <ac:chgData name="sandra cristina orozco carvajal" userId="ee1f8352c3d644fe" providerId="LiveId" clId="{BB0E7E69-AE04-44D5-A595-B2C8122053FE}" dt="2025-11-12T17:30:26.046" v="192" actId="26606"/>
          <ac:spMkLst>
            <pc:docMk/>
            <pc:sldMk cId="2394317196" sldId="259"/>
            <ac:spMk id="14" creationId="{37E10E69-B2A5-4F8D-A7C0-F958BB7B47C1}"/>
          </ac:spMkLst>
        </pc:spChg>
        <pc:spChg chg="add">
          <ac:chgData name="sandra cristina orozco carvajal" userId="ee1f8352c3d644fe" providerId="LiveId" clId="{BB0E7E69-AE04-44D5-A595-B2C8122053FE}" dt="2025-11-12T17:30:26.046" v="192" actId="26606"/>
          <ac:spMkLst>
            <pc:docMk/>
            <pc:sldMk cId="2394317196" sldId="259"/>
            <ac:spMk id="16" creationId="{2E4B17F2-7877-4CC5-B6F6-F4147FE7B290}"/>
          </ac:spMkLst>
        </pc:spChg>
        <pc:grpChg chg="add">
          <ac:chgData name="sandra cristina orozco carvajal" userId="ee1f8352c3d644fe" providerId="LiveId" clId="{BB0E7E69-AE04-44D5-A595-B2C8122053FE}" dt="2025-11-12T17:30:26.046" v="192" actId="26606"/>
          <ac:grpSpMkLst>
            <pc:docMk/>
            <pc:sldMk cId="2394317196" sldId="259"/>
            <ac:grpSpMk id="8" creationId="{449BC34D-9C23-4D6D-8213-1F471AF85B3F}"/>
          </ac:grpSpMkLst>
        </pc:grpChg>
        <pc:picChg chg="add mod">
          <ac:chgData name="sandra cristina orozco carvajal" userId="ee1f8352c3d644fe" providerId="LiveId" clId="{BB0E7E69-AE04-44D5-A595-B2C8122053FE}" dt="2025-11-12T17:30:26.046" v="192" actId="26606"/>
          <ac:picMkLst>
            <pc:docMk/>
            <pc:sldMk cId="2394317196" sldId="259"/>
            <ac:picMk id="3" creationId="{1619761E-BABA-3D1D-2EEF-A452F40E544E}"/>
          </ac:picMkLst>
        </pc:picChg>
      </pc:sldChg>
      <pc:sldChg chg="addSp delSp modSp mod setBg">
        <pc:chgData name="sandra cristina orozco carvajal" userId="ee1f8352c3d644fe" providerId="LiveId" clId="{BB0E7E69-AE04-44D5-A595-B2C8122053FE}" dt="2025-11-12T19:10:26.677" v="673" actId="20577"/>
        <pc:sldMkLst>
          <pc:docMk/>
          <pc:sldMk cId="941197803" sldId="260"/>
        </pc:sldMkLst>
        <pc:spChg chg="mod ord">
          <ac:chgData name="sandra cristina orozco carvajal" userId="ee1f8352c3d644fe" providerId="LiveId" clId="{BB0E7E69-AE04-44D5-A595-B2C8122053FE}" dt="2025-11-12T19:10:26.677" v="673" actId="20577"/>
          <ac:spMkLst>
            <pc:docMk/>
            <pc:sldMk cId="941197803" sldId="260"/>
            <ac:spMk id="3" creationId="{172CA7E1-E26F-499A-9731-3FF699BA3412}"/>
          </ac:spMkLst>
        </pc:spChg>
        <pc:spChg chg="del">
          <ac:chgData name="sandra cristina orozco carvajal" userId="ee1f8352c3d644fe" providerId="LiveId" clId="{BB0E7E69-AE04-44D5-A595-B2C8122053FE}" dt="2025-11-12T17:15:20.166" v="98" actId="21"/>
          <ac:spMkLst>
            <pc:docMk/>
            <pc:sldMk cId="941197803" sldId="260"/>
            <ac:spMk id="5" creationId="{7DFC2AE4-49CA-827F-F6F2-1EAE74785337}"/>
          </ac:spMkLst>
        </pc:spChg>
        <pc:spChg chg="add">
          <ac:chgData name="sandra cristina orozco carvajal" userId="ee1f8352c3d644fe" providerId="LiveId" clId="{BB0E7E69-AE04-44D5-A595-B2C8122053FE}" dt="2025-11-12T17:31:40.898" v="205" actId="26606"/>
          <ac:spMkLst>
            <pc:docMk/>
            <pc:sldMk cId="941197803" sldId="260"/>
            <ac:spMk id="8" creationId="{83B91B61-BFCA-4647-957E-A8269BE46F39}"/>
          </ac:spMkLst>
        </pc:spChg>
        <pc:spChg chg="add">
          <ac:chgData name="sandra cristina orozco carvajal" userId="ee1f8352c3d644fe" providerId="LiveId" clId="{BB0E7E69-AE04-44D5-A595-B2C8122053FE}" dt="2025-11-12T17:31:40.898" v="205" actId="26606"/>
          <ac:spMkLst>
            <pc:docMk/>
            <pc:sldMk cId="941197803" sldId="260"/>
            <ac:spMk id="10" creationId="{92D1D7C6-1C89-420C-8D35-483654167118}"/>
          </ac:spMkLst>
        </pc:spChg>
        <pc:picChg chg="add mod">
          <ac:chgData name="sandra cristina orozco carvajal" userId="ee1f8352c3d644fe" providerId="LiveId" clId="{BB0E7E69-AE04-44D5-A595-B2C8122053FE}" dt="2025-11-12T17:31:40.898" v="205" actId="26606"/>
          <ac:picMkLst>
            <pc:docMk/>
            <pc:sldMk cId="941197803" sldId="260"/>
            <ac:picMk id="2" creationId="{3AE3F4EE-6736-4276-2C1A-F74F0A995381}"/>
          </ac:picMkLst>
        </pc:picChg>
      </pc:sldChg>
      <pc:sldChg chg="addSp delSp modSp mod setBg">
        <pc:chgData name="sandra cristina orozco carvajal" userId="ee1f8352c3d644fe" providerId="LiveId" clId="{BB0E7E69-AE04-44D5-A595-B2C8122053FE}" dt="2025-11-12T17:55:16.575" v="433" actId="20577"/>
        <pc:sldMkLst>
          <pc:docMk/>
          <pc:sldMk cId="2021302838" sldId="268"/>
        </pc:sldMkLst>
        <pc:spChg chg="mod ord">
          <ac:chgData name="sandra cristina orozco carvajal" userId="ee1f8352c3d644fe" providerId="LiveId" clId="{BB0E7E69-AE04-44D5-A595-B2C8122053FE}" dt="2025-11-12T17:55:16.575" v="433" actId="20577"/>
          <ac:spMkLst>
            <pc:docMk/>
            <pc:sldMk cId="2021302838" sldId="268"/>
            <ac:spMk id="3" creationId="{7114AA86-9C27-7896-62A6-9760803FCA37}"/>
          </ac:spMkLst>
        </pc:spChg>
        <pc:spChg chg="del">
          <ac:chgData name="sandra cristina orozco carvajal" userId="ee1f8352c3d644fe" providerId="LiveId" clId="{BB0E7E69-AE04-44D5-A595-B2C8122053FE}" dt="2025-11-12T17:31:54.414" v="206" actId="21"/>
          <ac:spMkLst>
            <pc:docMk/>
            <pc:sldMk cId="2021302838" sldId="268"/>
            <ac:spMk id="5" creationId="{4652768B-FBBF-00FB-BD2E-59DD6242C75B}"/>
          </ac:spMkLst>
        </pc:spChg>
        <pc:spChg chg="add del">
          <ac:chgData name="sandra cristina orozco carvajal" userId="ee1f8352c3d644fe" providerId="LiveId" clId="{BB0E7E69-AE04-44D5-A595-B2C8122053FE}" dt="2025-11-12T17:33:03.699" v="209" actId="26606"/>
          <ac:spMkLst>
            <pc:docMk/>
            <pc:sldMk cId="2021302838" sldId="268"/>
            <ac:spMk id="8" creationId="{32812C54-7AEF-4ABB-826E-221F51CB0F30}"/>
          </ac:spMkLst>
        </pc:spChg>
        <pc:spChg chg="add del">
          <ac:chgData name="sandra cristina orozco carvajal" userId="ee1f8352c3d644fe" providerId="LiveId" clId="{BB0E7E69-AE04-44D5-A595-B2C8122053FE}" dt="2025-11-12T17:33:03.699" v="209" actId="26606"/>
          <ac:spMkLst>
            <pc:docMk/>
            <pc:sldMk cId="2021302838" sldId="268"/>
            <ac:spMk id="10" creationId="{891F40E4-8A76-44CF-91EC-907367352626}"/>
          </ac:spMkLst>
        </pc:spChg>
        <pc:spChg chg="add del">
          <ac:chgData name="sandra cristina orozco carvajal" userId="ee1f8352c3d644fe" providerId="LiveId" clId="{BB0E7E69-AE04-44D5-A595-B2C8122053FE}" dt="2025-11-12T17:33:03.699" v="209" actId="26606"/>
          <ac:spMkLst>
            <pc:docMk/>
            <pc:sldMk cId="2021302838" sldId="268"/>
            <ac:spMk id="12" creationId="{72171013-D973-4187-9CF2-EE098EEF8194}"/>
          </ac:spMkLst>
        </pc:spChg>
        <pc:spChg chg="add">
          <ac:chgData name="sandra cristina orozco carvajal" userId="ee1f8352c3d644fe" providerId="LiveId" clId="{BB0E7E69-AE04-44D5-A595-B2C8122053FE}" dt="2025-11-12T17:33:03.699" v="209" actId="26606"/>
          <ac:spMkLst>
            <pc:docMk/>
            <pc:sldMk cId="2021302838" sldId="268"/>
            <ac:spMk id="17" creationId="{BC46CD03-D076-40A3-9AA4-2B7BB288B160}"/>
          </ac:spMkLst>
        </pc:spChg>
        <pc:spChg chg="add">
          <ac:chgData name="sandra cristina orozco carvajal" userId="ee1f8352c3d644fe" providerId="LiveId" clId="{BB0E7E69-AE04-44D5-A595-B2C8122053FE}" dt="2025-11-12T17:33:03.699" v="209" actId="26606"/>
          <ac:spMkLst>
            <pc:docMk/>
            <pc:sldMk cId="2021302838" sldId="268"/>
            <ac:spMk id="19" creationId="{88D28697-83F7-4C09-A9B2-6CAA58855626}"/>
          </ac:spMkLst>
        </pc:spChg>
        <pc:picChg chg="add mod">
          <ac:chgData name="sandra cristina orozco carvajal" userId="ee1f8352c3d644fe" providerId="LiveId" clId="{BB0E7E69-AE04-44D5-A595-B2C8122053FE}" dt="2025-11-12T17:43:10.178" v="319" actId="1076"/>
          <ac:picMkLst>
            <pc:docMk/>
            <pc:sldMk cId="2021302838" sldId="268"/>
            <ac:picMk id="2" creationId="{9C317053-B5AD-EC55-B4D4-5D4826DC8D85}"/>
          </ac:picMkLst>
        </pc:picChg>
      </pc:sldChg>
      <pc:sldChg chg="addSp delSp modSp mod setBg setClrOvrMap">
        <pc:chgData name="sandra cristina orozco carvajal" userId="ee1f8352c3d644fe" providerId="LiveId" clId="{BB0E7E69-AE04-44D5-A595-B2C8122053FE}" dt="2025-11-12T19:09:37.560" v="672" actId="1076"/>
        <pc:sldMkLst>
          <pc:docMk/>
          <pc:sldMk cId="3489288502" sldId="269"/>
        </pc:sldMkLst>
        <pc:spChg chg="mod ord">
          <ac:chgData name="sandra cristina orozco carvajal" userId="ee1f8352c3d644fe" providerId="LiveId" clId="{BB0E7E69-AE04-44D5-A595-B2C8122053FE}" dt="2025-11-12T17:51:36.338" v="408" actId="113"/>
          <ac:spMkLst>
            <pc:docMk/>
            <pc:sldMk cId="3489288502" sldId="269"/>
            <ac:spMk id="3" creationId="{A49FB22B-7464-9AAB-7641-500B3911E7BB}"/>
          </ac:spMkLst>
        </pc:spChg>
        <pc:spChg chg="del mod ord">
          <ac:chgData name="sandra cristina orozco carvajal" userId="ee1f8352c3d644fe" providerId="LiveId" clId="{BB0E7E69-AE04-44D5-A595-B2C8122053FE}" dt="2025-11-12T17:20:35.378" v="134" actId="21"/>
          <ac:spMkLst>
            <pc:docMk/>
            <pc:sldMk cId="3489288502" sldId="269"/>
            <ac:spMk id="4" creationId="{0974D072-24DE-5814-00E6-A1A3D0AEB8A8}"/>
          </ac:spMkLst>
        </pc:spChg>
        <pc:spChg chg="add mod">
          <ac:chgData name="sandra cristina orozco carvajal" userId="ee1f8352c3d644fe" providerId="LiveId" clId="{BB0E7E69-AE04-44D5-A595-B2C8122053FE}" dt="2025-11-12T19:09:37.560" v="672" actId="1076"/>
          <ac:spMkLst>
            <pc:docMk/>
            <pc:sldMk cId="3489288502" sldId="269"/>
            <ac:spMk id="8" creationId="{85A68446-3982-F8C5-22B8-02DAF6554980}"/>
          </ac:spMkLst>
        </pc:spChg>
        <pc:spChg chg="add del">
          <ac:chgData name="sandra cristina orozco carvajal" userId="ee1f8352c3d644fe" providerId="LiveId" clId="{BB0E7E69-AE04-44D5-A595-B2C8122053FE}" dt="2025-11-12T17:21:47.838" v="149" actId="26606"/>
          <ac:spMkLst>
            <pc:docMk/>
            <pc:sldMk cId="3489288502" sldId="269"/>
            <ac:spMk id="9" creationId="{BC46CD03-D076-40A3-9AA4-2B7BB288B160}"/>
          </ac:spMkLst>
        </pc:spChg>
        <pc:spChg chg="add del">
          <ac:chgData name="sandra cristina orozco carvajal" userId="ee1f8352c3d644fe" providerId="LiveId" clId="{BB0E7E69-AE04-44D5-A595-B2C8122053FE}" dt="2025-11-12T17:21:47.838" v="149" actId="26606"/>
          <ac:spMkLst>
            <pc:docMk/>
            <pc:sldMk cId="3489288502" sldId="269"/>
            <ac:spMk id="11" creationId="{88D28697-83F7-4C09-A9B2-6CAA58855626}"/>
          </ac:spMkLst>
        </pc:spChg>
        <pc:spChg chg="add del">
          <ac:chgData name="sandra cristina orozco carvajal" userId="ee1f8352c3d644fe" providerId="LiveId" clId="{BB0E7E69-AE04-44D5-A595-B2C8122053FE}" dt="2025-11-12T17:39:38.732" v="259" actId="26606"/>
          <ac:spMkLst>
            <pc:docMk/>
            <pc:sldMk cId="3489288502" sldId="269"/>
            <ac:spMk id="16" creationId="{3CBA2BA5-DF4D-437C-9273-F945CF857D8B}"/>
          </ac:spMkLst>
        </pc:spChg>
        <pc:spChg chg="add del">
          <ac:chgData name="sandra cristina orozco carvajal" userId="ee1f8352c3d644fe" providerId="LiveId" clId="{BB0E7E69-AE04-44D5-A595-B2C8122053FE}" dt="2025-11-12T17:39:38.732" v="259" actId="26606"/>
          <ac:spMkLst>
            <pc:docMk/>
            <pc:sldMk cId="3489288502" sldId="269"/>
            <ac:spMk id="18" creationId="{7754EA86-2D7A-4D51-B5F6-DA6349D5F4DC}"/>
          </ac:spMkLst>
        </pc:spChg>
        <pc:spChg chg="add del">
          <ac:chgData name="sandra cristina orozco carvajal" userId="ee1f8352c3d644fe" providerId="LiveId" clId="{BB0E7E69-AE04-44D5-A595-B2C8122053FE}" dt="2025-11-12T17:39:35.256" v="256" actId="26606"/>
          <ac:spMkLst>
            <pc:docMk/>
            <pc:sldMk cId="3489288502" sldId="269"/>
            <ac:spMk id="23" creationId="{BC46CD03-D076-40A3-9AA4-2B7BB288B160}"/>
          </ac:spMkLst>
        </pc:spChg>
        <pc:spChg chg="add del">
          <ac:chgData name="sandra cristina orozco carvajal" userId="ee1f8352c3d644fe" providerId="LiveId" clId="{BB0E7E69-AE04-44D5-A595-B2C8122053FE}" dt="2025-11-12T17:39:35.256" v="256" actId="26606"/>
          <ac:spMkLst>
            <pc:docMk/>
            <pc:sldMk cId="3489288502" sldId="269"/>
            <ac:spMk id="25" creationId="{88D28697-83F7-4C09-A9B2-6CAA58855626}"/>
          </ac:spMkLst>
        </pc:spChg>
        <pc:spChg chg="add del">
          <ac:chgData name="sandra cristina orozco carvajal" userId="ee1f8352c3d644fe" providerId="LiveId" clId="{BB0E7E69-AE04-44D5-A595-B2C8122053FE}" dt="2025-11-12T17:39:38.652" v="258" actId="26606"/>
          <ac:spMkLst>
            <pc:docMk/>
            <pc:sldMk cId="3489288502" sldId="269"/>
            <ac:spMk id="27" creationId="{A67E2D8A-19BE-48A0-889C-CCAC02348C99}"/>
          </ac:spMkLst>
        </pc:spChg>
        <pc:spChg chg="add del">
          <ac:chgData name="sandra cristina orozco carvajal" userId="ee1f8352c3d644fe" providerId="LiveId" clId="{BB0E7E69-AE04-44D5-A595-B2C8122053FE}" dt="2025-11-12T17:40:14.429" v="265" actId="26606"/>
          <ac:spMkLst>
            <pc:docMk/>
            <pc:sldMk cId="3489288502" sldId="269"/>
            <ac:spMk id="29" creationId="{BC46CD03-D076-40A3-9AA4-2B7BB288B160}"/>
          </ac:spMkLst>
        </pc:spChg>
        <pc:spChg chg="add del">
          <ac:chgData name="sandra cristina orozco carvajal" userId="ee1f8352c3d644fe" providerId="LiveId" clId="{BB0E7E69-AE04-44D5-A595-B2C8122053FE}" dt="2025-11-12T17:40:14.429" v="265" actId="26606"/>
          <ac:spMkLst>
            <pc:docMk/>
            <pc:sldMk cId="3489288502" sldId="269"/>
            <ac:spMk id="30" creationId="{88D28697-83F7-4C09-A9B2-6CAA58855626}"/>
          </ac:spMkLst>
        </pc:spChg>
        <pc:spChg chg="add">
          <ac:chgData name="sandra cristina orozco carvajal" userId="ee1f8352c3d644fe" providerId="LiveId" clId="{BB0E7E69-AE04-44D5-A595-B2C8122053FE}" dt="2025-11-12T17:40:14.429" v="265" actId="26606"/>
          <ac:spMkLst>
            <pc:docMk/>
            <pc:sldMk cId="3489288502" sldId="269"/>
            <ac:spMk id="35" creationId="{3CBA2BA5-DF4D-437C-9273-F945CF857D8B}"/>
          </ac:spMkLst>
        </pc:spChg>
        <pc:spChg chg="add">
          <ac:chgData name="sandra cristina orozco carvajal" userId="ee1f8352c3d644fe" providerId="LiveId" clId="{BB0E7E69-AE04-44D5-A595-B2C8122053FE}" dt="2025-11-12T17:40:14.429" v="265" actId="26606"/>
          <ac:spMkLst>
            <pc:docMk/>
            <pc:sldMk cId="3489288502" sldId="269"/>
            <ac:spMk id="37" creationId="{7754EA86-2D7A-4D51-B5F6-DA6349D5F4DC}"/>
          </ac:spMkLst>
        </pc:spChg>
        <pc:picChg chg="add del mod">
          <ac:chgData name="sandra cristina orozco carvajal" userId="ee1f8352c3d644fe" providerId="LiveId" clId="{BB0E7E69-AE04-44D5-A595-B2C8122053FE}" dt="2025-11-12T17:21:28.082" v="145" actId="478"/>
          <ac:picMkLst>
            <pc:docMk/>
            <pc:sldMk cId="3489288502" sldId="269"/>
            <ac:picMk id="2" creationId="{33F43616-2F96-D3C3-4FF4-1B38DF96933F}"/>
          </ac:picMkLst>
        </pc:picChg>
        <pc:picChg chg="add del">
          <ac:chgData name="sandra cristina orozco carvajal" userId="ee1f8352c3d644fe" providerId="LiveId" clId="{BB0E7E69-AE04-44D5-A595-B2C8122053FE}" dt="2025-11-12T17:21:32.488" v="147" actId="478"/>
          <ac:picMkLst>
            <pc:docMk/>
            <pc:sldMk cId="3489288502" sldId="269"/>
            <ac:picMk id="5" creationId="{30C9FBFE-EC02-06F3-1520-7F40C9552B31}"/>
          </ac:picMkLst>
        </pc:picChg>
        <pc:picChg chg="add del mod">
          <ac:chgData name="sandra cristina orozco carvajal" userId="ee1f8352c3d644fe" providerId="LiveId" clId="{BB0E7E69-AE04-44D5-A595-B2C8122053FE}" dt="2025-11-12T19:09:06.503" v="668" actId="1076"/>
          <ac:picMkLst>
            <pc:docMk/>
            <pc:sldMk cId="3489288502" sldId="269"/>
            <ac:picMk id="6" creationId="{4B1FDA1C-7098-2CB7-D5E6-657818FFFE3A}"/>
          </ac:picMkLst>
        </pc:picChg>
      </pc:sldChg>
      <pc:sldChg chg="addSp delSp modSp mod setBg setClrOvrMap delDesignElem">
        <pc:chgData name="sandra cristina orozco carvajal" userId="ee1f8352c3d644fe" providerId="LiveId" clId="{BB0E7E69-AE04-44D5-A595-B2C8122053FE}" dt="2025-11-12T17:55:51.032" v="441" actId="20577"/>
        <pc:sldMkLst>
          <pc:docMk/>
          <pc:sldMk cId="2888237237" sldId="270"/>
        </pc:sldMkLst>
        <pc:spChg chg="del mod ord">
          <ac:chgData name="sandra cristina orozco carvajal" userId="ee1f8352c3d644fe" providerId="LiveId" clId="{BB0E7E69-AE04-44D5-A595-B2C8122053FE}" dt="2025-11-12T17:12:12.060" v="66" actId="21"/>
          <ac:spMkLst>
            <pc:docMk/>
            <pc:sldMk cId="2888237237" sldId="270"/>
            <ac:spMk id="2" creationId="{48E926AD-9E6F-0A33-B795-A008AE013606}"/>
          </ac:spMkLst>
        </pc:spChg>
        <pc:spChg chg="mod ord">
          <ac:chgData name="sandra cristina orozco carvajal" userId="ee1f8352c3d644fe" providerId="LiveId" clId="{BB0E7E69-AE04-44D5-A595-B2C8122053FE}" dt="2025-11-12T17:55:51.032" v="441" actId="20577"/>
          <ac:spMkLst>
            <pc:docMk/>
            <pc:sldMk cId="2888237237" sldId="270"/>
            <ac:spMk id="6" creationId="{A93AC993-79B2-2D67-5261-B21AAFE8CB69}"/>
          </ac:spMkLst>
        </pc:spChg>
        <pc:spChg chg="add del">
          <ac:chgData name="sandra cristina orozco carvajal" userId="ee1f8352c3d644fe" providerId="LiveId" clId="{BB0E7E69-AE04-44D5-A595-B2C8122053FE}" dt="2025-11-12T17:29:31.864" v="187" actId="26606"/>
          <ac:spMkLst>
            <pc:docMk/>
            <pc:sldMk cId="2888237237" sldId="270"/>
            <ac:spMk id="8" creationId="{83B91B61-BFCA-4647-957E-A8269BE46F39}"/>
          </ac:spMkLst>
        </pc:spChg>
        <pc:spChg chg="add del">
          <ac:chgData name="sandra cristina orozco carvajal" userId="ee1f8352c3d644fe" providerId="LiveId" clId="{BB0E7E69-AE04-44D5-A595-B2C8122053FE}" dt="2025-11-12T17:29:31.864" v="187" actId="26606"/>
          <ac:spMkLst>
            <pc:docMk/>
            <pc:sldMk cId="2888237237" sldId="270"/>
            <ac:spMk id="9" creationId="{92D1D7C6-1C89-420C-8D35-483654167118}"/>
          </ac:spMkLst>
        </pc:spChg>
        <pc:spChg chg="add del">
          <ac:chgData name="sandra cristina orozco carvajal" userId="ee1f8352c3d644fe" providerId="LiveId" clId="{BB0E7E69-AE04-44D5-A595-B2C8122053FE}" dt="2025-11-12T17:07:13.503" v="52" actId="26606"/>
          <ac:spMkLst>
            <pc:docMk/>
            <pc:sldMk cId="2888237237" sldId="270"/>
            <ac:spMk id="11" creationId="{311973C2-EB8B-452A-A698-4A252FD3AE28}"/>
          </ac:spMkLst>
        </pc:spChg>
        <pc:spChg chg="add del">
          <ac:chgData name="sandra cristina orozco carvajal" userId="ee1f8352c3d644fe" providerId="LiveId" clId="{BB0E7E69-AE04-44D5-A595-B2C8122053FE}" dt="2025-11-12T17:07:13.503" v="52" actId="26606"/>
          <ac:spMkLst>
            <pc:docMk/>
            <pc:sldMk cId="2888237237" sldId="270"/>
            <ac:spMk id="13" creationId="{10162E77-11AD-44A7-84EC-40C59EEFBD2E}"/>
          </ac:spMkLst>
        </pc:spChg>
        <pc:spChg chg="add del">
          <ac:chgData name="sandra cristina orozco carvajal" userId="ee1f8352c3d644fe" providerId="LiveId" clId="{BB0E7E69-AE04-44D5-A595-B2C8122053FE}" dt="2025-11-12T17:29:31.864" v="186" actId="26606"/>
          <ac:spMkLst>
            <pc:docMk/>
            <pc:sldMk cId="2888237237" sldId="270"/>
            <ac:spMk id="14" creationId="{B98CA5AE-F2E4-4A6F-B986-89804B1EC016}"/>
          </ac:spMkLst>
        </pc:spChg>
        <pc:spChg chg="add del">
          <ac:chgData name="sandra cristina orozco carvajal" userId="ee1f8352c3d644fe" providerId="LiveId" clId="{BB0E7E69-AE04-44D5-A595-B2C8122053FE}" dt="2025-11-12T17:29:31.864" v="186" actId="26606"/>
          <ac:spMkLst>
            <pc:docMk/>
            <pc:sldMk cId="2888237237" sldId="270"/>
            <ac:spMk id="16" creationId="{E67E3959-D0D8-49DB-A48B-CE4FC36871C5}"/>
          </ac:spMkLst>
        </pc:spChg>
        <pc:spChg chg="add">
          <ac:chgData name="sandra cristina orozco carvajal" userId="ee1f8352c3d644fe" providerId="LiveId" clId="{BB0E7E69-AE04-44D5-A595-B2C8122053FE}" dt="2025-11-12T17:29:31.864" v="187" actId="26606"/>
          <ac:spMkLst>
            <pc:docMk/>
            <pc:sldMk cId="2888237237" sldId="270"/>
            <ac:spMk id="18" creationId="{825E602A-53EB-4CB1-9633-3EC058740ACD}"/>
          </ac:spMkLst>
        </pc:spChg>
        <pc:spChg chg="add">
          <ac:chgData name="sandra cristina orozco carvajal" userId="ee1f8352c3d644fe" providerId="LiveId" clId="{BB0E7E69-AE04-44D5-A595-B2C8122053FE}" dt="2025-11-12T17:29:31.864" v="187" actId="26606"/>
          <ac:spMkLst>
            <pc:docMk/>
            <pc:sldMk cId="2888237237" sldId="270"/>
            <ac:spMk id="19" creationId="{E832F3F2-2294-4A8D-ABDC-234B853C7CF9}"/>
          </ac:spMkLst>
        </pc:spChg>
        <pc:spChg chg="add del">
          <ac:chgData name="sandra cristina orozco carvajal" userId="ee1f8352c3d644fe" providerId="LiveId" clId="{BB0E7E69-AE04-44D5-A595-B2C8122053FE}" dt="2025-11-12T17:06:57.955" v="45" actId="26606"/>
          <ac:spMkLst>
            <pc:docMk/>
            <pc:sldMk cId="2888237237" sldId="270"/>
            <ac:spMk id="20" creationId="{C5138816-AF06-47EE-964C-EC93C016D5F6}"/>
          </ac:spMkLst>
        </pc:spChg>
        <pc:spChg chg="add del">
          <ac:chgData name="sandra cristina orozco carvajal" userId="ee1f8352c3d644fe" providerId="LiveId" clId="{BB0E7E69-AE04-44D5-A595-B2C8122053FE}" dt="2025-11-12T17:06:57.955" v="45" actId="26606"/>
          <ac:spMkLst>
            <pc:docMk/>
            <pc:sldMk cId="2888237237" sldId="270"/>
            <ac:spMk id="24" creationId="{10DC0642-5384-4897-BC9B-E85F63D7BC60}"/>
          </ac:spMkLst>
        </pc:spChg>
        <pc:spChg chg="add del">
          <ac:chgData name="sandra cristina orozco carvajal" userId="ee1f8352c3d644fe" providerId="LiveId" clId="{BB0E7E69-AE04-44D5-A595-B2C8122053FE}" dt="2025-11-12T17:06:57.955" v="45" actId="26606"/>
          <ac:spMkLst>
            <pc:docMk/>
            <pc:sldMk cId="2888237237" sldId="270"/>
            <ac:spMk id="26" creationId="{26015513-D3C4-4477-AA12-D8FF240AA3E6}"/>
          </ac:spMkLst>
        </pc:spChg>
        <pc:spChg chg="add del">
          <ac:chgData name="sandra cristina orozco carvajal" userId="ee1f8352c3d644fe" providerId="LiveId" clId="{BB0E7E69-AE04-44D5-A595-B2C8122053FE}" dt="2025-11-12T17:07:00.138" v="47" actId="26606"/>
          <ac:spMkLst>
            <pc:docMk/>
            <pc:sldMk cId="2888237237" sldId="270"/>
            <ac:spMk id="28" creationId="{4AAB5859-0C3B-4536-9743-0CAF111EDBA5}"/>
          </ac:spMkLst>
        </pc:spChg>
        <pc:spChg chg="add del">
          <ac:chgData name="sandra cristina orozco carvajal" userId="ee1f8352c3d644fe" providerId="LiveId" clId="{BB0E7E69-AE04-44D5-A595-B2C8122053FE}" dt="2025-11-12T17:07:00.138" v="47" actId="26606"/>
          <ac:spMkLst>
            <pc:docMk/>
            <pc:sldMk cId="2888237237" sldId="270"/>
            <ac:spMk id="29" creationId="{81A51F47-81C5-43A3-98C0-DB7B157210CB}"/>
          </ac:spMkLst>
        </pc:spChg>
        <pc:spChg chg="add del">
          <ac:chgData name="sandra cristina orozco carvajal" userId="ee1f8352c3d644fe" providerId="LiveId" clId="{BB0E7E69-AE04-44D5-A595-B2C8122053FE}" dt="2025-11-12T17:07:06.711" v="49" actId="26606"/>
          <ac:spMkLst>
            <pc:docMk/>
            <pc:sldMk cId="2888237237" sldId="270"/>
            <ac:spMk id="31" creationId="{C5138816-AF06-47EE-964C-EC93C016D5F6}"/>
          </ac:spMkLst>
        </pc:spChg>
        <pc:spChg chg="add del">
          <ac:chgData name="sandra cristina orozco carvajal" userId="ee1f8352c3d644fe" providerId="LiveId" clId="{BB0E7E69-AE04-44D5-A595-B2C8122053FE}" dt="2025-11-12T17:07:06.711" v="49" actId="26606"/>
          <ac:spMkLst>
            <pc:docMk/>
            <pc:sldMk cId="2888237237" sldId="270"/>
            <ac:spMk id="33" creationId="{10DC0642-5384-4897-BC9B-E85F63D7BC60}"/>
          </ac:spMkLst>
        </pc:spChg>
        <pc:spChg chg="add del">
          <ac:chgData name="sandra cristina orozco carvajal" userId="ee1f8352c3d644fe" providerId="LiveId" clId="{BB0E7E69-AE04-44D5-A595-B2C8122053FE}" dt="2025-11-12T17:07:06.711" v="49" actId="26606"/>
          <ac:spMkLst>
            <pc:docMk/>
            <pc:sldMk cId="2888237237" sldId="270"/>
            <ac:spMk id="34" creationId="{26015513-D3C4-4477-AA12-D8FF240AA3E6}"/>
          </ac:spMkLst>
        </pc:spChg>
        <pc:spChg chg="add del">
          <ac:chgData name="sandra cristina orozco carvajal" userId="ee1f8352c3d644fe" providerId="LiveId" clId="{BB0E7E69-AE04-44D5-A595-B2C8122053FE}" dt="2025-11-12T17:07:13.487" v="51" actId="26606"/>
          <ac:spMkLst>
            <pc:docMk/>
            <pc:sldMk cId="2888237237" sldId="270"/>
            <ac:spMk id="37" creationId="{7DD2B04A-1137-44B5-B028-ACB68B02C73D}"/>
          </ac:spMkLst>
        </pc:spChg>
        <pc:spChg chg="add del">
          <ac:chgData name="sandra cristina orozco carvajal" userId="ee1f8352c3d644fe" providerId="LiveId" clId="{BB0E7E69-AE04-44D5-A595-B2C8122053FE}" dt="2025-11-12T17:07:13.487" v="51" actId="26606"/>
          <ac:spMkLst>
            <pc:docMk/>
            <pc:sldMk cId="2888237237" sldId="270"/>
            <ac:spMk id="38" creationId="{49AA227F-6DA2-4C84-A893-F326972F0FCB}"/>
          </ac:spMkLst>
        </pc:spChg>
        <pc:spChg chg="add del">
          <ac:chgData name="sandra cristina orozco carvajal" userId="ee1f8352c3d644fe" providerId="LiveId" clId="{BB0E7E69-AE04-44D5-A595-B2C8122053FE}" dt="2025-11-12T17:13:30.405" v="79"/>
          <ac:spMkLst>
            <pc:docMk/>
            <pc:sldMk cId="2888237237" sldId="270"/>
            <ac:spMk id="40" creationId="{C5138816-AF06-47EE-964C-EC93C016D5F6}"/>
          </ac:spMkLst>
        </pc:spChg>
        <pc:spChg chg="add del">
          <ac:chgData name="sandra cristina orozco carvajal" userId="ee1f8352c3d644fe" providerId="LiveId" clId="{BB0E7E69-AE04-44D5-A595-B2C8122053FE}" dt="2025-11-12T17:13:30.405" v="79"/>
          <ac:spMkLst>
            <pc:docMk/>
            <pc:sldMk cId="2888237237" sldId="270"/>
            <ac:spMk id="42" creationId="{10DC0642-5384-4897-BC9B-E85F63D7BC60}"/>
          </ac:spMkLst>
        </pc:spChg>
        <pc:spChg chg="add del">
          <ac:chgData name="sandra cristina orozco carvajal" userId="ee1f8352c3d644fe" providerId="LiveId" clId="{BB0E7E69-AE04-44D5-A595-B2C8122053FE}" dt="2025-11-12T17:13:30.405" v="79"/>
          <ac:spMkLst>
            <pc:docMk/>
            <pc:sldMk cId="2888237237" sldId="270"/>
            <ac:spMk id="43" creationId="{26015513-D3C4-4477-AA12-D8FF240AA3E6}"/>
          </ac:spMkLst>
        </pc:spChg>
        <pc:picChg chg="add mod ord">
          <ac:chgData name="sandra cristina orozco carvajal" userId="ee1f8352c3d644fe" providerId="LiveId" clId="{BB0E7E69-AE04-44D5-A595-B2C8122053FE}" dt="2025-11-12T17:29:39.863" v="190" actId="27614"/>
          <ac:picMkLst>
            <pc:docMk/>
            <pc:sldMk cId="2888237237" sldId="270"/>
            <ac:picMk id="3" creationId="{B4DA2B1F-D249-18CE-CA5C-805F19B3C7E7}"/>
          </ac:picMkLst>
        </pc:picChg>
        <pc:picChg chg="add mod">
          <ac:chgData name="sandra cristina orozco carvajal" userId="ee1f8352c3d644fe" providerId="LiveId" clId="{BB0E7E69-AE04-44D5-A595-B2C8122053FE}" dt="2025-11-12T17:29:39.863" v="191" actId="962"/>
          <ac:picMkLst>
            <pc:docMk/>
            <pc:sldMk cId="2888237237" sldId="270"/>
            <ac:picMk id="4" creationId="{B56B51E2-49B8-0D97-5803-2FC76F4C01DF}"/>
          </ac:picMkLst>
        </pc:picChg>
        <pc:cxnChg chg="add del">
          <ac:chgData name="sandra cristina orozco carvajal" userId="ee1f8352c3d644fe" providerId="LiveId" clId="{BB0E7E69-AE04-44D5-A595-B2C8122053FE}" dt="2025-11-12T17:07:13.503" v="52" actId="26606"/>
          <ac:cxnSpMkLst>
            <pc:docMk/>
            <pc:sldMk cId="2888237237" sldId="270"/>
            <ac:cxnSpMk id="15" creationId="{5AB158E9-1B40-4CD6-95F0-95CA11DF7B7A}"/>
          </ac:cxnSpMkLst>
        </pc:cxnChg>
        <pc:cxnChg chg="add del">
          <ac:chgData name="sandra cristina orozco carvajal" userId="ee1f8352c3d644fe" providerId="LiveId" clId="{BB0E7E69-AE04-44D5-A595-B2C8122053FE}" dt="2025-11-12T17:06:57.955" v="45" actId="26606"/>
          <ac:cxnSpMkLst>
            <pc:docMk/>
            <pc:sldMk cId="2888237237" sldId="270"/>
            <ac:cxnSpMk id="22" creationId="{87ED8B4E-BB7E-447F-A35F-4D3AF6C0A693}"/>
          </ac:cxnSpMkLst>
        </pc:cxnChg>
        <pc:cxnChg chg="add del">
          <ac:chgData name="sandra cristina orozco carvajal" userId="ee1f8352c3d644fe" providerId="LiveId" clId="{BB0E7E69-AE04-44D5-A595-B2C8122053FE}" dt="2025-11-12T17:07:06.711" v="49" actId="26606"/>
          <ac:cxnSpMkLst>
            <pc:docMk/>
            <pc:sldMk cId="2888237237" sldId="270"/>
            <ac:cxnSpMk id="32" creationId="{87ED8B4E-BB7E-447F-A35F-4D3AF6C0A693}"/>
          </ac:cxnSpMkLst>
        </pc:cxnChg>
        <pc:cxnChg chg="add del">
          <ac:chgData name="sandra cristina orozco carvajal" userId="ee1f8352c3d644fe" providerId="LiveId" clId="{BB0E7E69-AE04-44D5-A595-B2C8122053FE}" dt="2025-11-12T17:07:13.487" v="51" actId="26606"/>
          <ac:cxnSpMkLst>
            <pc:docMk/>
            <pc:sldMk cId="2888237237" sldId="270"/>
            <ac:cxnSpMk id="36" creationId="{25C014F1-8E33-495F-A49E-7911F19D8914}"/>
          </ac:cxnSpMkLst>
        </pc:cxnChg>
        <pc:cxnChg chg="add del">
          <ac:chgData name="sandra cristina orozco carvajal" userId="ee1f8352c3d644fe" providerId="LiveId" clId="{BB0E7E69-AE04-44D5-A595-B2C8122053FE}" dt="2025-11-12T17:13:30.405" v="79"/>
          <ac:cxnSpMkLst>
            <pc:docMk/>
            <pc:sldMk cId="2888237237" sldId="270"/>
            <ac:cxnSpMk id="41" creationId="{87ED8B4E-BB7E-447F-A35F-4D3AF6C0A693}"/>
          </ac:cxnSpMkLst>
        </pc:cxnChg>
      </pc:sldChg>
      <pc:sldChg chg="addSp delSp modSp mod setBg">
        <pc:chgData name="sandra cristina orozco carvajal" userId="ee1f8352c3d644fe" providerId="LiveId" clId="{BB0E7E69-AE04-44D5-A595-B2C8122053FE}" dt="2025-11-12T19:07:36.571" v="660" actId="1076"/>
        <pc:sldMkLst>
          <pc:docMk/>
          <pc:sldMk cId="2752575227" sldId="271"/>
        </pc:sldMkLst>
        <pc:spChg chg="mod ord">
          <ac:chgData name="sandra cristina orozco carvajal" userId="ee1f8352c3d644fe" providerId="LiveId" clId="{BB0E7E69-AE04-44D5-A595-B2C8122053FE}" dt="2025-11-12T17:50:31.464" v="404" actId="1076"/>
          <ac:spMkLst>
            <pc:docMk/>
            <pc:sldMk cId="2752575227" sldId="271"/>
            <ac:spMk id="3" creationId="{509120A3-1EA2-CDE5-0019-3BE9A861E486}"/>
          </ac:spMkLst>
        </pc:spChg>
        <pc:spChg chg="del mod ord">
          <ac:chgData name="sandra cristina orozco carvajal" userId="ee1f8352c3d644fe" providerId="LiveId" clId="{BB0E7E69-AE04-44D5-A595-B2C8122053FE}" dt="2025-11-12T17:25:52.946" v="177" actId="478"/>
          <ac:spMkLst>
            <pc:docMk/>
            <pc:sldMk cId="2752575227" sldId="271"/>
            <ac:spMk id="4" creationId="{F57A9D2B-EC54-659F-5F93-69A76B4C1CD1}"/>
          </ac:spMkLst>
        </pc:spChg>
        <pc:spChg chg="add mod">
          <ac:chgData name="sandra cristina orozco carvajal" userId="ee1f8352c3d644fe" providerId="LiveId" clId="{BB0E7E69-AE04-44D5-A595-B2C8122053FE}" dt="2025-11-12T19:07:36.571" v="660" actId="1076"/>
          <ac:spMkLst>
            <pc:docMk/>
            <pc:sldMk cId="2752575227" sldId="271"/>
            <ac:spMk id="5" creationId="{C44A5ABB-2FFF-DE5E-EF7A-6A134F166540}"/>
          </ac:spMkLst>
        </pc:spChg>
        <pc:spChg chg="add del">
          <ac:chgData name="sandra cristina orozco carvajal" userId="ee1f8352c3d644fe" providerId="LiveId" clId="{BB0E7E69-AE04-44D5-A595-B2C8122053FE}" dt="2025-11-12T17:25:49.774" v="176" actId="26606"/>
          <ac:spMkLst>
            <pc:docMk/>
            <pc:sldMk cId="2752575227" sldId="271"/>
            <ac:spMk id="9" creationId="{1D868099-6145-4BC0-A5EA-74BEF1776BA9}"/>
          </ac:spMkLst>
        </pc:spChg>
        <pc:spChg chg="add del">
          <ac:chgData name="sandra cristina orozco carvajal" userId="ee1f8352c3d644fe" providerId="LiveId" clId="{BB0E7E69-AE04-44D5-A595-B2C8122053FE}" dt="2025-11-12T17:25:49.774" v="176" actId="26606"/>
          <ac:spMkLst>
            <pc:docMk/>
            <pc:sldMk cId="2752575227" sldId="271"/>
            <ac:spMk id="11" creationId="{CC1026F7-DECB-49B4-A565-518BBA445471}"/>
          </ac:spMkLst>
        </pc:spChg>
        <pc:spChg chg="add del">
          <ac:chgData name="sandra cristina orozco carvajal" userId="ee1f8352c3d644fe" providerId="LiveId" clId="{BB0E7E69-AE04-44D5-A595-B2C8122053FE}" dt="2025-11-12T17:35:33" v="215" actId="26606"/>
          <ac:spMkLst>
            <pc:docMk/>
            <pc:sldMk cId="2752575227" sldId="271"/>
            <ac:spMk id="16" creationId="{1D868099-6145-4BC0-A5EA-74BEF1776BA9}"/>
          </ac:spMkLst>
        </pc:spChg>
        <pc:spChg chg="add del">
          <ac:chgData name="sandra cristina orozco carvajal" userId="ee1f8352c3d644fe" providerId="LiveId" clId="{BB0E7E69-AE04-44D5-A595-B2C8122053FE}" dt="2025-11-12T17:35:33" v="215" actId="26606"/>
          <ac:spMkLst>
            <pc:docMk/>
            <pc:sldMk cId="2752575227" sldId="271"/>
            <ac:spMk id="18" creationId="{CC1026F7-DECB-49B4-A565-518BBA445471}"/>
          </ac:spMkLst>
        </pc:spChg>
        <pc:spChg chg="add">
          <ac:chgData name="sandra cristina orozco carvajal" userId="ee1f8352c3d644fe" providerId="LiveId" clId="{BB0E7E69-AE04-44D5-A595-B2C8122053FE}" dt="2025-11-12T17:35:33" v="215" actId="26606"/>
          <ac:spMkLst>
            <pc:docMk/>
            <pc:sldMk cId="2752575227" sldId="271"/>
            <ac:spMk id="23" creationId="{A67E2D8A-19BE-48A0-889C-CCAC02348C99}"/>
          </ac:spMkLst>
        </pc:spChg>
        <pc:picChg chg="add mod modCrop">
          <ac:chgData name="sandra cristina orozco carvajal" userId="ee1f8352c3d644fe" providerId="LiveId" clId="{BB0E7E69-AE04-44D5-A595-B2C8122053FE}" dt="2025-11-12T17:35:56.623" v="217" actId="1076"/>
          <ac:picMkLst>
            <pc:docMk/>
            <pc:sldMk cId="2752575227" sldId="271"/>
            <ac:picMk id="2" creationId="{21DB6E58-1902-E2A1-C19D-A854C1927B20}"/>
          </ac:picMkLst>
        </pc:picChg>
      </pc:sldChg>
      <pc:sldChg chg="addSp delSp modSp mod ord modClrScheme chgLayout">
        <pc:chgData name="sandra cristina orozco carvajal" userId="ee1f8352c3d644fe" providerId="LiveId" clId="{BB0E7E69-AE04-44D5-A595-B2C8122053FE}" dt="2025-11-12T18:00:39.708" v="443"/>
        <pc:sldMkLst>
          <pc:docMk/>
          <pc:sldMk cId="305288084" sldId="272"/>
        </pc:sldMkLst>
        <pc:spChg chg="del">
          <ac:chgData name="sandra cristina orozco carvajal" userId="ee1f8352c3d644fe" providerId="LiveId" clId="{BB0E7E69-AE04-44D5-A595-B2C8122053FE}" dt="2025-11-12T17:26:33.789" v="180" actId="21"/>
          <ac:spMkLst>
            <pc:docMk/>
            <pc:sldMk cId="305288084" sldId="272"/>
            <ac:spMk id="2" creationId="{B81B2128-2878-C1DF-328C-6C6CC691374E}"/>
          </ac:spMkLst>
        </pc:spChg>
        <pc:spChg chg="mod ord">
          <ac:chgData name="sandra cristina orozco carvajal" userId="ee1f8352c3d644fe" providerId="LiveId" clId="{BB0E7E69-AE04-44D5-A595-B2C8122053FE}" dt="2025-11-12T17:54:12.013" v="425" actId="313"/>
          <ac:spMkLst>
            <pc:docMk/>
            <pc:sldMk cId="305288084" sldId="272"/>
            <ac:spMk id="3" creationId="{46AF994E-ACAC-C063-98E3-3B5BBE7A8D32}"/>
          </ac:spMkLst>
        </pc:spChg>
        <pc:spChg chg="add mod ord">
          <ac:chgData name="sandra cristina orozco carvajal" userId="ee1f8352c3d644fe" providerId="LiveId" clId="{BB0E7E69-AE04-44D5-A595-B2C8122053FE}" dt="2025-11-12T17:42:25.517" v="303" actId="20577"/>
          <ac:spMkLst>
            <pc:docMk/>
            <pc:sldMk cId="305288084" sldId="272"/>
            <ac:spMk id="4" creationId="{C151A488-7E3F-063F-CF19-2ACF2407250F}"/>
          </ac:spMkLst>
        </pc:spChg>
      </pc:sldChg>
      <pc:sldChg chg="addSp delSp modSp del mod">
        <pc:chgData name="sandra cristina orozco carvajal" userId="ee1f8352c3d644fe" providerId="LiveId" clId="{BB0E7E69-AE04-44D5-A595-B2C8122053FE}" dt="2025-11-12T19:04:10.668" v="650" actId="2696"/>
        <pc:sldMkLst>
          <pc:docMk/>
          <pc:sldMk cId="452658129" sldId="273"/>
        </pc:sldMkLst>
        <pc:spChg chg="mod">
          <ac:chgData name="sandra cristina orozco carvajal" userId="ee1f8352c3d644fe" providerId="LiveId" clId="{BB0E7E69-AE04-44D5-A595-B2C8122053FE}" dt="2025-11-12T18:57:18.543" v="557" actId="1076"/>
          <ac:spMkLst>
            <pc:docMk/>
            <pc:sldMk cId="452658129" sldId="273"/>
            <ac:spMk id="2" creationId="{88C76693-C2A7-09F5-E9D5-3A7EBBAE8817}"/>
          </ac:spMkLst>
        </pc:spChg>
        <pc:spChg chg="add del mod">
          <ac:chgData name="sandra cristina orozco carvajal" userId="ee1f8352c3d644fe" providerId="LiveId" clId="{BB0E7E69-AE04-44D5-A595-B2C8122053FE}" dt="2025-11-12T18:33:52.848" v="480" actId="478"/>
          <ac:spMkLst>
            <pc:docMk/>
            <pc:sldMk cId="452658129" sldId="273"/>
            <ac:spMk id="3" creationId="{385BD6F7-E235-0A1B-5838-2A950317F8EE}"/>
          </ac:spMkLst>
        </pc:spChg>
        <pc:spChg chg="add mod">
          <ac:chgData name="sandra cristina orozco carvajal" userId="ee1f8352c3d644fe" providerId="LiveId" clId="{BB0E7E69-AE04-44D5-A595-B2C8122053FE}" dt="2025-11-12T18:04:52.458" v="445"/>
          <ac:spMkLst>
            <pc:docMk/>
            <pc:sldMk cId="452658129" sldId="273"/>
            <ac:spMk id="4" creationId="{DE9A1379-2196-E726-A046-77F3834C55AA}"/>
          </ac:spMkLst>
        </pc:spChg>
        <pc:spChg chg="add mod">
          <ac:chgData name="sandra cristina orozco carvajal" userId="ee1f8352c3d644fe" providerId="LiveId" clId="{BB0E7E69-AE04-44D5-A595-B2C8122053FE}" dt="2025-11-12T18:57:51.446" v="576" actId="20577"/>
          <ac:spMkLst>
            <pc:docMk/>
            <pc:sldMk cId="452658129" sldId="273"/>
            <ac:spMk id="5" creationId="{1F0DAE5C-BF25-A5C5-A89F-E280C0E5529A}"/>
          </ac:spMkLst>
        </pc:spChg>
        <pc:spChg chg="add del">
          <ac:chgData name="sandra cristina orozco carvajal" userId="ee1f8352c3d644fe" providerId="LiveId" clId="{BB0E7E69-AE04-44D5-A595-B2C8122053FE}" dt="2025-11-12T18:09:28.977" v="460" actId="478"/>
          <ac:spMkLst>
            <pc:docMk/>
            <pc:sldMk cId="452658129" sldId="273"/>
            <ac:spMk id="6" creationId="{F97487DD-966E-A594-8347-E805E18E508F}"/>
          </ac:spMkLst>
        </pc:spChg>
        <pc:spChg chg="add del mod">
          <ac:chgData name="sandra cristina orozco carvajal" userId="ee1f8352c3d644fe" providerId="LiveId" clId="{BB0E7E69-AE04-44D5-A595-B2C8122053FE}" dt="2025-11-12T18:37:40.923" v="507" actId="478"/>
          <ac:spMkLst>
            <pc:docMk/>
            <pc:sldMk cId="452658129" sldId="273"/>
            <ac:spMk id="7" creationId="{5A64FB3A-1F71-92BC-CA00-2836DA00F1F4}"/>
          </ac:spMkLst>
        </pc:spChg>
        <pc:spChg chg="add del mod">
          <ac:chgData name="sandra cristina orozco carvajal" userId="ee1f8352c3d644fe" providerId="LiveId" clId="{BB0E7E69-AE04-44D5-A595-B2C8122053FE}" dt="2025-11-12T18:37:37.005" v="505" actId="478"/>
          <ac:spMkLst>
            <pc:docMk/>
            <pc:sldMk cId="452658129" sldId="273"/>
            <ac:spMk id="8" creationId="{79AA0E4A-8951-398C-D190-932A754FE0D2}"/>
          </ac:spMkLst>
        </pc:spChg>
        <pc:spChg chg="add del mod">
          <ac:chgData name="sandra cristina orozco carvajal" userId="ee1f8352c3d644fe" providerId="LiveId" clId="{BB0E7E69-AE04-44D5-A595-B2C8122053FE}" dt="2025-11-12T18:47:48.853" v="529" actId="478"/>
          <ac:spMkLst>
            <pc:docMk/>
            <pc:sldMk cId="452658129" sldId="273"/>
            <ac:spMk id="9" creationId="{F55B1FDD-F05E-8142-DE35-DD81FA583AF0}"/>
          </ac:spMkLst>
        </pc:spChg>
        <pc:spChg chg="add del mod">
          <ac:chgData name="sandra cristina orozco carvajal" userId="ee1f8352c3d644fe" providerId="LiveId" clId="{BB0E7E69-AE04-44D5-A595-B2C8122053FE}" dt="2025-11-12T18:48:19.227" v="535" actId="478"/>
          <ac:spMkLst>
            <pc:docMk/>
            <pc:sldMk cId="452658129" sldId="273"/>
            <ac:spMk id="10" creationId="{80422F59-F714-DD89-2E65-7934561D2764}"/>
          </ac:spMkLst>
        </pc:spChg>
        <pc:spChg chg="add del mod">
          <ac:chgData name="sandra cristina orozco carvajal" userId="ee1f8352c3d644fe" providerId="LiveId" clId="{BB0E7E69-AE04-44D5-A595-B2C8122053FE}" dt="2025-11-12T18:54:53.291" v="542" actId="478"/>
          <ac:spMkLst>
            <pc:docMk/>
            <pc:sldMk cId="452658129" sldId="273"/>
            <ac:spMk id="11" creationId="{E800C493-D6D5-6114-5E17-5887CC6EA5F4}"/>
          </ac:spMkLst>
        </pc:spChg>
        <pc:spChg chg="add del mod">
          <ac:chgData name="sandra cristina orozco carvajal" userId="ee1f8352c3d644fe" providerId="LiveId" clId="{BB0E7E69-AE04-44D5-A595-B2C8122053FE}" dt="2025-11-12T18:57:04.111" v="555" actId="478"/>
          <ac:spMkLst>
            <pc:docMk/>
            <pc:sldMk cId="452658129" sldId="273"/>
            <ac:spMk id="12" creationId="{9B236AEE-B914-032A-5EC6-1731F511C279}"/>
          </ac:spMkLst>
        </pc:spChg>
        <pc:spChg chg="add del mod">
          <ac:chgData name="sandra cristina orozco carvajal" userId="ee1f8352c3d644fe" providerId="LiveId" clId="{BB0E7E69-AE04-44D5-A595-B2C8122053FE}" dt="2025-11-12T18:55:35.046" v="547" actId="478"/>
          <ac:spMkLst>
            <pc:docMk/>
            <pc:sldMk cId="452658129" sldId="273"/>
            <ac:spMk id="13" creationId="{79C67761-A712-0809-054B-18C4BDD04EF1}"/>
          </ac:spMkLst>
        </pc:spChg>
      </pc:sldChg>
      <pc:sldChg chg="addSp delSp modSp add mod">
        <pc:chgData name="sandra cristina orozco carvajal" userId="ee1f8352c3d644fe" providerId="LiveId" clId="{BB0E7E69-AE04-44D5-A595-B2C8122053FE}" dt="2025-11-12T19:10:46.959" v="676" actId="20577"/>
        <pc:sldMkLst>
          <pc:docMk/>
          <pc:sldMk cId="3165711257" sldId="274"/>
        </pc:sldMkLst>
        <pc:spChg chg="mod">
          <ac:chgData name="sandra cristina orozco carvajal" userId="ee1f8352c3d644fe" providerId="LiveId" clId="{BB0E7E69-AE04-44D5-A595-B2C8122053FE}" dt="2025-11-12T19:10:46.959" v="676" actId="20577"/>
          <ac:spMkLst>
            <pc:docMk/>
            <pc:sldMk cId="3165711257" sldId="274"/>
            <ac:spMk id="2" creationId="{02029DC8-6656-5A1A-6275-9BB3B2084B55}"/>
          </ac:spMkLst>
        </pc:spChg>
        <pc:spChg chg="add del mod">
          <ac:chgData name="sandra cristina orozco carvajal" userId="ee1f8352c3d644fe" providerId="LiveId" clId="{BB0E7E69-AE04-44D5-A595-B2C8122053FE}" dt="2025-11-12T19:01:28.283" v="613"/>
          <ac:spMkLst>
            <pc:docMk/>
            <pc:sldMk cId="3165711257" sldId="274"/>
            <ac:spMk id="4" creationId="{F2E0D5ED-DFD3-4540-543E-44CDC6029DDA}"/>
          </ac:spMkLst>
        </pc:spChg>
        <pc:spChg chg="del">
          <ac:chgData name="sandra cristina orozco carvajal" userId="ee1f8352c3d644fe" providerId="LiveId" clId="{BB0E7E69-AE04-44D5-A595-B2C8122053FE}" dt="2025-11-12T18:59:36.501" v="578" actId="478"/>
          <ac:spMkLst>
            <pc:docMk/>
            <pc:sldMk cId="3165711257" sldId="274"/>
            <ac:spMk id="5" creationId="{5CFE5FED-EDE6-D33D-675E-85EE74E23A23}"/>
          </ac:spMkLst>
        </pc:spChg>
        <pc:spChg chg="add del mod">
          <ac:chgData name="sandra cristina orozco carvajal" userId="ee1f8352c3d644fe" providerId="LiveId" clId="{BB0E7E69-AE04-44D5-A595-B2C8122053FE}" dt="2025-11-12T19:01:14.048" v="600" actId="1076"/>
          <ac:spMkLst>
            <pc:docMk/>
            <pc:sldMk cId="3165711257" sldId="274"/>
            <ac:spMk id="6" creationId="{C9B792F8-F45B-367E-8282-AF4FDCB67637}"/>
          </ac:spMkLst>
        </pc:spChg>
        <pc:spChg chg="add del mod">
          <ac:chgData name="sandra cristina orozco carvajal" userId="ee1f8352c3d644fe" providerId="LiveId" clId="{BB0E7E69-AE04-44D5-A595-B2C8122053FE}" dt="2025-11-12T19:01:45.298" v="617"/>
          <ac:spMkLst>
            <pc:docMk/>
            <pc:sldMk cId="3165711257" sldId="274"/>
            <ac:spMk id="7" creationId="{C88BB241-2D99-BB53-6FFE-7DFF67DE319C}"/>
          </ac:spMkLst>
        </pc:spChg>
        <pc:spChg chg="add mod">
          <ac:chgData name="sandra cristina orozco carvajal" userId="ee1f8352c3d644fe" providerId="LiveId" clId="{BB0E7E69-AE04-44D5-A595-B2C8122053FE}" dt="2025-11-12T19:04:15.967" v="651" actId="1076"/>
          <ac:spMkLst>
            <pc:docMk/>
            <pc:sldMk cId="3165711257" sldId="274"/>
            <ac:spMk id="8" creationId="{47EE9C29-8358-6A9D-4335-983E3AF25334}"/>
          </ac:spMkLst>
        </pc:spChg>
      </pc:sldChg>
      <pc:sldChg chg="new del">
        <pc:chgData name="sandra cristina orozco carvajal" userId="ee1f8352c3d644fe" providerId="LiveId" clId="{BB0E7E69-AE04-44D5-A595-B2C8122053FE}" dt="2025-11-12T19:00:06.726" v="584" actId="680"/>
        <pc:sldMkLst>
          <pc:docMk/>
          <pc:sldMk cId="528472498" sldId="275"/>
        </pc:sldMkLst>
      </pc:sldChg>
      <pc:sldChg chg="new del">
        <pc:chgData name="sandra cristina orozco carvajal" userId="ee1f8352c3d644fe" providerId="LiveId" clId="{BB0E7E69-AE04-44D5-A595-B2C8122053FE}" dt="2025-11-12T18:59:55.689" v="580" actId="680"/>
        <pc:sldMkLst>
          <pc:docMk/>
          <pc:sldMk cId="1027172448" sldId="275"/>
        </pc:sldMkLst>
      </pc:sldChg>
      <pc:sldChg chg="new del">
        <pc:chgData name="sandra cristina orozco carvajal" userId="ee1f8352c3d644fe" providerId="LiveId" clId="{BB0E7E69-AE04-44D5-A595-B2C8122053FE}" dt="2025-11-12T19:00:00.719" v="582" actId="680"/>
        <pc:sldMkLst>
          <pc:docMk/>
          <pc:sldMk cId="3974084100" sldId="27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de título">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019BB42-9F34-4C49-BA33-68ABCBCAF86A}" type="datetimeFigureOut">
              <a:rPr lang="en-GB" smtClean="0"/>
              <a:t>11/11/2025</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1CA063A-2E9F-4BE1-9211-FBB5020B4ACE}" type="slidenum">
              <a:rPr lang="en-GB" smtClean="0"/>
              <a:t>‹Nº›</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236461258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E019BB42-9F34-4C49-BA33-68ABCBCAF86A}"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1108131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Encabezado de secció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019BB42-9F34-4C49-BA33-68ABCBCAF86A}" type="datetimeFigureOut">
              <a:rPr lang="en-GB" smtClean="0"/>
              <a:t>11/11/2025</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1CA063A-2E9F-4BE1-9211-FBB5020B4ACE}" type="slidenum">
              <a:rPr lang="en-GB" smtClean="0"/>
              <a:t>‹Nº›</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GB"/>
          </a:p>
        </p:txBody>
      </p:sp>
    </p:spTree>
    <p:extLst>
      <p:ext uri="{BB962C8B-B14F-4D97-AF65-F5344CB8AC3E}">
        <p14:creationId xmlns:p14="http://schemas.microsoft.com/office/powerpoint/2010/main" val="380895590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s-ES"/>
              <a:t>Haga clic para modificar el estilo de título del patrón</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E019BB42-9F34-4C49-BA33-68ABCBCAF86A}" type="datetimeFigureOut">
              <a:rPr lang="en-GB" smtClean="0"/>
              <a:t>11/11/2025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2715236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E019BB42-9F34-4C49-BA33-68ABCBCAF86A}" type="datetimeFigureOut">
              <a:rPr lang="en-GB" smtClean="0"/>
              <a:t>11/11/2025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1983224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E019BB42-9F34-4C49-BA33-68ABCBCAF86A}" type="datetimeFigureOut">
              <a:rPr lang="en-GB" smtClean="0"/>
              <a:t>11/11/2025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874481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019BB42-9F34-4C49-BA33-68ABCBCAF86A}" type="datetimeFigureOut">
              <a:rPr lang="en-GB" smtClean="0"/>
              <a:t>11/11/2025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801111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ido con título">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s-ES"/>
              <a:t>Haga clic para modificar el estilo de título del patrón</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019BB42-9F34-4C49-BA33-68ABCBCAF86A}" type="datetimeFigureOut">
              <a:rPr lang="en-GB" smtClean="0"/>
              <a:t>11/11/2025</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1CA063A-2E9F-4BE1-9211-FBB5020B4ACE}" type="slidenum">
              <a:rPr lang="en-GB" smtClean="0"/>
              <a:t>‹Nº›</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57415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en con título">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019BB42-9F34-4C49-BA33-68ABCBCAF86A}" type="datetimeFigureOut">
              <a:rPr lang="en-GB" smtClean="0"/>
              <a:t>11/11/2025</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1CA063A-2E9F-4BE1-9211-FBB5020B4ACE}" type="slidenum">
              <a:rPr lang="en-GB" smtClean="0"/>
              <a:t>‹Nº›</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73478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E019BB42-9F34-4C49-BA33-68ABCBCAF86A}"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1529887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s-ES"/>
              <a:t>Haga clic para modificar el estilo de título del patrón</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E019BB42-9F34-4C49-BA33-68ABCBCAF86A}" type="datetimeFigureOut">
              <a:rPr lang="en-GB" smtClean="0"/>
              <a:t>11/11/2025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CA063A-2E9F-4BE1-9211-FBB5020B4ACE}" type="slidenum">
              <a:rPr lang="en-GB" smtClean="0"/>
              <a:t>‹Nº›</a:t>
            </a:fld>
            <a:endParaRPr lang="en-GB"/>
          </a:p>
        </p:txBody>
      </p:sp>
    </p:spTree>
    <p:extLst>
      <p:ext uri="{BB962C8B-B14F-4D97-AF65-F5344CB8AC3E}">
        <p14:creationId xmlns:p14="http://schemas.microsoft.com/office/powerpoint/2010/main" val="1119105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019BB42-9F34-4C49-BA33-68ABCBCAF86A}" type="datetimeFigureOut">
              <a:rPr lang="en-GB" smtClean="0"/>
              <a:t>11/11/2025</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1CA063A-2E9F-4BE1-9211-FBB5020B4ACE}" type="slidenum">
              <a:rPr lang="en-GB" smtClean="0"/>
              <a:t>‹Nº›</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87517194"/>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eric.ed.gov/?id=EJ1126891" TargetMode="External"/><Relationship Id="rId2" Type="http://schemas.openxmlformats.org/officeDocument/2006/relationships/hyperlink" Target="https://gredos.usal.es/handle/10366/12773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ítulo 2">
            <a:extLst>
              <a:ext uri="{FF2B5EF4-FFF2-40B4-BE49-F238E27FC236}">
                <a16:creationId xmlns:a16="http://schemas.microsoft.com/office/drawing/2014/main" id="{7ABCAAFA-461A-48CF-A05A-A7A9B75F9EDC}"/>
              </a:ext>
            </a:extLst>
          </p:cNvPr>
          <p:cNvSpPr>
            <a:spLocks noGrp="1"/>
          </p:cNvSpPr>
          <p:nvPr>
            <p:ph type="subTitle" idx="1"/>
          </p:nvPr>
        </p:nvSpPr>
        <p:spPr>
          <a:xfrm>
            <a:off x="1334947" y="1358257"/>
            <a:ext cx="9522106" cy="3908867"/>
          </a:xfrm>
        </p:spPr>
        <p:txBody>
          <a:bodyPr>
            <a:noAutofit/>
          </a:bodyPr>
          <a:lstStyle/>
          <a:p>
            <a:pPr algn="l">
              <a:lnSpc>
                <a:spcPct val="160000"/>
              </a:lnSpc>
            </a:pPr>
            <a:r>
              <a:rPr lang="en-GB" sz="2000" b="1" dirty="0">
                <a:solidFill>
                  <a:schemeClr val="tx1"/>
                </a:solidFill>
                <a:latin typeface="Arial" panose="020B0604020202020204" pitchFamily="34" charset="0"/>
                <a:cs typeface="Arial" panose="020B0604020202020204" pitchFamily="34" charset="0"/>
              </a:rPr>
              <a:t>Module title : </a:t>
            </a:r>
            <a:r>
              <a:rPr lang="en-GB" sz="2000" cap="none" dirty="0">
                <a:solidFill>
                  <a:schemeClr val="tx1"/>
                </a:solidFill>
                <a:latin typeface="Arial" panose="020B0604020202020204" pitchFamily="34" charset="0"/>
                <a:cs typeface="Arial" panose="020B0604020202020204" pitchFamily="34" charset="0"/>
              </a:rPr>
              <a:t>Psychology in Health &amp; Social Care</a:t>
            </a:r>
            <a:r>
              <a:rPr lang="en-GB" sz="2000" dirty="0">
                <a:solidFill>
                  <a:schemeClr val="tx1"/>
                </a:solidFill>
                <a:latin typeface="Arial" panose="020B0604020202020204" pitchFamily="34" charset="0"/>
                <a:cs typeface="Arial" panose="020B0604020202020204" pitchFamily="34" charset="0"/>
              </a:rPr>
              <a:t>.</a:t>
            </a:r>
          </a:p>
          <a:p>
            <a:pPr algn="l">
              <a:lnSpc>
                <a:spcPct val="160000"/>
              </a:lnSpc>
            </a:pPr>
            <a:r>
              <a:rPr lang="en-GB" sz="2000" b="1" dirty="0">
                <a:solidFill>
                  <a:schemeClr val="tx1"/>
                </a:solidFill>
                <a:latin typeface="Arial" panose="020B0604020202020204" pitchFamily="34" charset="0"/>
                <a:cs typeface="Arial" panose="020B0604020202020204" pitchFamily="34" charset="0"/>
              </a:rPr>
              <a:t>Module number: </a:t>
            </a:r>
            <a:r>
              <a:rPr lang="en-GB" sz="2000" dirty="0">
                <a:solidFill>
                  <a:schemeClr val="tx1"/>
                </a:solidFill>
                <a:latin typeface="Arial" panose="020B0604020202020204" pitchFamily="34" charset="0"/>
                <a:cs typeface="Arial" panose="020B0604020202020204" pitchFamily="34" charset="0"/>
              </a:rPr>
              <a:t>LCHS 4010 LON</a:t>
            </a:r>
          </a:p>
          <a:p>
            <a:pPr algn="l">
              <a:lnSpc>
                <a:spcPct val="160000"/>
              </a:lnSpc>
            </a:pPr>
            <a:r>
              <a:rPr lang="en-GB" sz="2000" b="1" dirty="0">
                <a:solidFill>
                  <a:schemeClr val="tx1"/>
                </a:solidFill>
                <a:latin typeface="Arial" panose="020B0604020202020204" pitchFamily="34" charset="0"/>
                <a:cs typeface="Arial" panose="020B0604020202020204" pitchFamily="34" charset="0"/>
              </a:rPr>
              <a:t>ASSIGNMENT TASK 1</a:t>
            </a:r>
          </a:p>
          <a:p>
            <a:pPr algn="l">
              <a:lnSpc>
                <a:spcPct val="160000"/>
              </a:lnSpc>
            </a:pPr>
            <a:r>
              <a:rPr lang="en-GB" sz="2000" b="1" dirty="0">
                <a:solidFill>
                  <a:schemeClr val="tx1"/>
                </a:solidFill>
                <a:latin typeface="Arial" panose="020B0604020202020204" pitchFamily="34" charset="0"/>
                <a:cs typeface="Arial" panose="020B0604020202020204" pitchFamily="34" charset="0"/>
              </a:rPr>
              <a:t>STUDENT NAME: </a:t>
            </a:r>
            <a:r>
              <a:rPr lang="en-GB" sz="2000" cap="none" dirty="0">
                <a:solidFill>
                  <a:schemeClr val="tx1"/>
                </a:solidFill>
                <a:latin typeface="Arial" panose="020B0604020202020204" pitchFamily="34" charset="0"/>
                <a:cs typeface="Arial" panose="020B0604020202020204" pitchFamily="34" charset="0"/>
              </a:rPr>
              <a:t>Sandra Cristina </a:t>
            </a:r>
            <a:r>
              <a:rPr lang="en-GB" sz="2000" dirty="0">
                <a:solidFill>
                  <a:schemeClr val="tx1"/>
                </a:solidFill>
                <a:latin typeface="Arial" panose="020B0604020202020204" pitchFamily="34" charset="0"/>
                <a:cs typeface="Arial" panose="020B0604020202020204" pitchFamily="34" charset="0"/>
              </a:rPr>
              <a:t>O</a:t>
            </a:r>
            <a:r>
              <a:rPr lang="en-GB" sz="2000" cap="none" dirty="0">
                <a:solidFill>
                  <a:schemeClr val="tx1"/>
                </a:solidFill>
                <a:latin typeface="Arial" panose="020B0604020202020204" pitchFamily="34" charset="0"/>
                <a:cs typeface="Arial" panose="020B0604020202020204" pitchFamily="34" charset="0"/>
              </a:rPr>
              <a:t>rozco </a:t>
            </a:r>
            <a:endParaRPr lang="en-GB" sz="2000" dirty="0">
              <a:solidFill>
                <a:schemeClr val="tx1"/>
              </a:solidFill>
              <a:latin typeface="Arial" panose="020B0604020202020204" pitchFamily="34" charset="0"/>
              <a:cs typeface="Arial" panose="020B0604020202020204" pitchFamily="34" charset="0"/>
            </a:endParaRPr>
          </a:p>
          <a:p>
            <a:pPr algn="l">
              <a:lnSpc>
                <a:spcPct val="160000"/>
              </a:lnSpc>
            </a:pPr>
            <a:r>
              <a:rPr lang="en-GB" sz="2000" b="1" dirty="0">
                <a:solidFill>
                  <a:schemeClr val="tx1"/>
                </a:solidFill>
                <a:latin typeface="Arial" panose="020B0604020202020204" pitchFamily="34" charset="0"/>
                <a:cs typeface="Arial" panose="020B0604020202020204" pitchFamily="34" charset="0"/>
              </a:rPr>
              <a:t>STUDENT ID</a:t>
            </a:r>
            <a:r>
              <a:rPr lang="en-GB" sz="2000" dirty="0">
                <a:solidFill>
                  <a:schemeClr val="tx1"/>
                </a:solidFill>
                <a:latin typeface="Arial" panose="020B0604020202020204" pitchFamily="34" charset="0"/>
                <a:cs typeface="Arial" panose="020B0604020202020204" pitchFamily="34" charset="0"/>
              </a:rPr>
              <a:t>:  2416899</a:t>
            </a:r>
          </a:p>
          <a:p>
            <a:pPr algn="l">
              <a:lnSpc>
                <a:spcPct val="160000"/>
              </a:lnSpc>
            </a:pPr>
            <a:r>
              <a:rPr lang="en-GB" sz="2000" b="1" dirty="0">
                <a:solidFill>
                  <a:schemeClr val="tx1"/>
                </a:solidFill>
                <a:latin typeface="Arial" panose="020B0604020202020204" pitchFamily="34" charset="0"/>
                <a:cs typeface="Arial" panose="020B0604020202020204" pitchFamily="34" charset="0"/>
              </a:rPr>
              <a:t>LECTURE  NAME:   Mark Kane</a:t>
            </a:r>
          </a:p>
        </p:txBody>
      </p:sp>
    </p:spTree>
    <p:extLst>
      <p:ext uri="{BB962C8B-B14F-4D97-AF65-F5344CB8AC3E}">
        <p14:creationId xmlns:p14="http://schemas.microsoft.com/office/powerpoint/2010/main" val="119139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8" name="Rectangle 1030">
            <a:extLst>
              <a:ext uri="{FF2B5EF4-FFF2-40B4-BE49-F238E27FC236}">
                <a16:creationId xmlns:a16="http://schemas.microsoft.com/office/drawing/2014/main" id="{825E602A-53EB-4CB1-9633-3EC058740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19E0DDF8-B3A1-8B60-1F7F-E198A48C7316}"/>
              </a:ext>
            </a:extLst>
          </p:cNvPr>
          <p:cNvSpPr>
            <a:spLocks noGrp="1"/>
          </p:cNvSpPr>
          <p:nvPr>
            <p:ph type="title"/>
          </p:nvPr>
        </p:nvSpPr>
        <p:spPr>
          <a:xfrm>
            <a:off x="5488842" y="291886"/>
            <a:ext cx="6176776" cy="703162"/>
          </a:xfrm>
        </p:spPr>
        <p:txBody>
          <a:bodyPr>
            <a:normAutofit/>
          </a:bodyPr>
          <a:lstStyle/>
          <a:p>
            <a:pPr algn="ctr"/>
            <a:r>
              <a:rPr lang="en-GB" b="1" dirty="0">
                <a:latin typeface="Arial" panose="020B0604020202020204" pitchFamily="34" charset="0"/>
                <a:cs typeface="Arial" panose="020B0604020202020204" pitchFamily="34" charset="0"/>
              </a:rPr>
              <a:t>Introduction </a:t>
            </a:r>
          </a:p>
        </p:txBody>
      </p:sp>
      <p:pic>
        <p:nvPicPr>
          <p:cNvPr id="1026" name="Picture 2" descr="Lev Vygotsky Sociocultural Theory of Cognitive Development ZPD">
            <a:extLst>
              <a:ext uri="{FF2B5EF4-FFF2-40B4-BE49-F238E27FC236}">
                <a16:creationId xmlns:a16="http://schemas.microsoft.com/office/drawing/2014/main" id="{5A2D8642-80B1-289A-F40D-E49AC0A102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4222" y="643467"/>
            <a:ext cx="2705100" cy="2705100"/>
          </a:xfrm>
          <a:prstGeom prst="rect">
            <a:avLst/>
          </a:prstGeom>
          <a:noFill/>
          <a:ln>
            <a:noFill/>
          </a:ln>
          <a:effectLst/>
          <a:extLst>
            <a:ext uri="{909E8E84-426E-40DD-AFC4-6F175D3DCCD1}">
              <a14:hiddenFill xmlns:a14="http://schemas.microsoft.com/office/drawing/2010/main">
                <a:solidFill>
                  <a:srgbClr val="FFFFFF"/>
                </a:solidFill>
              </a14:hiddenFill>
            </a:ext>
          </a:extLst>
        </p:spPr>
      </p:pic>
      <p:pic>
        <p:nvPicPr>
          <p:cNvPr id="4" name="Imagen 3">
            <a:extLst>
              <a:ext uri="{FF2B5EF4-FFF2-40B4-BE49-F238E27FC236}">
                <a16:creationId xmlns:a16="http://schemas.microsoft.com/office/drawing/2014/main" id="{ED921487-7341-9B57-53D4-D6D6B1A20576}"/>
              </a:ext>
            </a:extLst>
          </p:cNvPr>
          <p:cNvPicPr>
            <a:picLocks noChangeAspect="1"/>
          </p:cNvPicPr>
          <p:nvPr/>
        </p:nvPicPr>
        <p:blipFill>
          <a:blip r:embed="rId3"/>
          <a:stretch>
            <a:fillRect/>
          </a:stretch>
        </p:blipFill>
        <p:spPr>
          <a:xfrm>
            <a:off x="321733" y="3579769"/>
            <a:ext cx="3730079" cy="2564429"/>
          </a:xfrm>
          <a:prstGeom prst="rect">
            <a:avLst/>
          </a:prstGeom>
          <a:ln>
            <a:noFill/>
          </a:ln>
          <a:effectLst/>
        </p:spPr>
      </p:pic>
      <p:sp>
        <p:nvSpPr>
          <p:cNvPr id="1029" name="Rectangle 1032">
            <a:extLst>
              <a:ext uri="{FF2B5EF4-FFF2-40B4-BE49-F238E27FC236}">
                <a16:creationId xmlns:a16="http://schemas.microsoft.com/office/drawing/2014/main" id="{E832F3F2-2294-4A8D-ABDC-234B853C7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Marcador de contenido 2">
            <a:extLst>
              <a:ext uri="{FF2B5EF4-FFF2-40B4-BE49-F238E27FC236}">
                <a16:creationId xmlns:a16="http://schemas.microsoft.com/office/drawing/2014/main" id="{DEBC15CF-3DFE-4F53-3E52-DE3E9E866898}"/>
              </a:ext>
            </a:extLst>
          </p:cNvPr>
          <p:cNvSpPr>
            <a:spLocks noGrp="1"/>
          </p:cNvSpPr>
          <p:nvPr>
            <p:ph idx="1"/>
          </p:nvPr>
        </p:nvSpPr>
        <p:spPr>
          <a:xfrm>
            <a:off x="5545421" y="1458222"/>
            <a:ext cx="6063617" cy="4936603"/>
          </a:xfrm>
        </p:spPr>
        <p:txBody>
          <a:bodyPr>
            <a:noAutofit/>
          </a:bodyPr>
          <a:lstStyle/>
          <a:p>
            <a:pPr marL="0" indent="0">
              <a:lnSpc>
                <a:spcPct val="150000"/>
              </a:lnSpc>
              <a:buNone/>
            </a:pPr>
            <a:r>
              <a:rPr kumimoji="0" lang="en-GB" sz="1600" i="0" u="none" strike="noStrike" kern="1200" cap="none" spc="-50" normalizeH="0" baseline="0" noProof="0" dirty="0" err="1">
                <a:ln>
                  <a:noFill/>
                </a:ln>
                <a:effectLst/>
                <a:uLnTx/>
                <a:uFillTx/>
                <a:latin typeface="Arial" panose="020B0604020202020204" pitchFamily="34" charset="0"/>
                <a:ea typeface="+mj-ea"/>
                <a:cs typeface="Arial" panose="020B0604020202020204" pitchFamily="34" charset="0"/>
              </a:rPr>
              <a:t>Vigotsky</a:t>
            </a:r>
            <a:r>
              <a:rPr kumimoji="0" lang="en-GB" sz="1600" i="0" u="none" strike="noStrike" kern="1200" cap="none" spc="-50" normalizeH="0" baseline="0" noProof="0" dirty="0">
                <a:ln>
                  <a:noFill/>
                </a:ln>
                <a:effectLst/>
                <a:uLnTx/>
                <a:uFillTx/>
                <a:latin typeface="Arial" panose="020B0604020202020204" pitchFamily="34" charset="0"/>
                <a:ea typeface="+mj-ea"/>
                <a:cs typeface="Arial" panose="020B0604020202020204" pitchFamily="34" charset="0"/>
              </a:rPr>
              <a:t>  born in  1896  he pursed  interest  literature,  psychology,  and  education  before  producing  pioneering  work  on  the  social  foundations  of  cognitive development  emphasizes  the  role  of  social  interaction  and culture  in  learning,  he  believed  that  children  learn  through  guided participation  with  more  knowledgeable  others,  like  teachers  or  peers.  Key  concepts  include  the  zone  of  proximal  development,  where  learning  happens  just  beyond  a  children current  abilities  with  support,  and  the importance  of  language  in  shaping  thought  ,  </a:t>
            </a:r>
            <a:r>
              <a:rPr lang="en-GB" sz="1600" spc="-50" dirty="0">
                <a:latin typeface="Arial" panose="020B0604020202020204" pitchFamily="34" charset="0"/>
                <a:ea typeface="+mj-ea"/>
                <a:cs typeface="Arial" panose="020B0604020202020204" pitchFamily="34" charset="0"/>
              </a:rPr>
              <a:t>V</a:t>
            </a:r>
            <a:r>
              <a:rPr kumimoji="0" lang="en-GB" sz="1600" i="0" u="none" strike="noStrike" kern="1200" cap="none" spc="-50" normalizeH="0" baseline="0" noProof="0" dirty="0" err="1">
                <a:ln>
                  <a:noFill/>
                </a:ln>
                <a:effectLst/>
                <a:uLnTx/>
                <a:uFillTx/>
                <a:latin typeface="Arial" panose="020B0604020202020204" pitchFamily="34" charset="0"/>
                <a:ea typeface="+mj-ea"/>
                <a:cs typeface="Arial" panose="020B0604020202020204" pitchFamily="34" charset="0"/>
              </a:rPr>
              <a:t>igotsky</a:t>
            </a:r>
            <a:r>
              <a:rPr kumimoji="0" lang="en-GB" sz="1600" i="0" u="none" strike="noStrike" kern="1200" cap="none" spc="-50" normalizeH="0" baseline="0" noProof="0" dirty="0">
                <a:ln>
                  <a:noFill/>
                </a:ln>
                <a:effectLst/>
                <a:uLnTx/>
                <a:uFillTx/>
                <a:latin typeface="Arial" panose="020B0604020202020204" pitchFamily="34" charset="0"/>
                <a:ea typeface="+mj-ea"/>
                <a:cs typeface="Arial" panose="020B0604020202020204" pitchFamily="34" charset="0"/>
              </a:rPr>
              <a:t>  believed  social  interaction  and language  are essential  tools  used  to pass  on  cultural  knowledge  (like math or coding skills),  the  social  environment  is  not  just  where  a  child  learns,  but  is  the  force  that  literally  shapes  the  cognitive  development.</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729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BEFF512-7404-1FC6-3FB2-B2543EDC1FFF}"/>
            </a:ext>
          </a:extLst>
        </p:cNvPr>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825E602A-53EB-4CB1-9633-3EC058740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Imagen 2" descr="Niña sentada en el suelo&#10;&#10;El contenido generado por IA puede ser incorrecto.">
            <a:extLst>
              <a:ext uri="{FF2B5EF4-FFF2-40B4-BE49-F238E27FC236}">
                <a16:creationId xmlns:a16="http://schemas.microsoft.com/office/drawing/2014/main" id="{B4DA2B1F-D249-18CE-CA5C-805F19B3C7E7}"/>
              </a:ext>
            </a:extLst>
          </p:cNvPr>
          <p:cNvPicPr>
            <a:picLocks noChangeAspect="1"/>
          </p:cNvPicPr>
          <p:nvPr/>
        </p:nvPicPr>
        <p:blipFill>
          <a:blip r:embed="rId2"/>
          <a:srcRect l="42653" r="14778" b="-1"/>
          <a:stretch>
            <a:fillRect/>
          </a:stretch>
        </p:blipFill>
        <p:spPr>
          <a:xfrm>
            <a:off x="1324209" y="643467"/>
            <a:ext cx="1725127" cy="2705100"/>
          </a:xfrm>
          <a:prstGeom prst="rect">
            <a:avLst/>
          </a:prstGeom>
          <a:ln>
            <a:noFill/>
          </a:ln>
          <a:effectLst/>
        </p:spPr>
      </p:pic>
      <p:pic>
        <p:nvPicPr>
          <p:cNvPr id="4" name="Imagen 3" descr="Diagrama&#10;&#10;El contenido generado por IA puede ser incorrecto.">
            <a:extLst>
              <a:ext uri="{FF2B5EF4-FFF2-40B4-BE49-F238E27FC236}">
                <a16:creationId xmlns:a16="http://schemas.microsoft.com/office/drawing/2014/main" id="{B56B51E2-49B8-0D97-5803-2FC76F4C01DF}"/>
              </a:ext>
            </a:extLst>
          </p:cNvPr>
          <p:cNvPicPr>
            <a:picLocks noChangeAspect="1"/>
          </p:cNvPicPr>
          <p:nvPr/>
        </p:nvPicPr>
        <p:blipFill>
          <a:blip r:embed="rId3"/>
          <a:stretch>
            <a:fillRect/>
          </a:stretch>
        </p:blipFill>
        <p:spPr>
          <a:xfrm>
            <a:off x="321733" y="3929464"/>
            <a:ext cx="3730079" cy="1865039"/>
          </a:xfrm>
          <a:prstGeom prst="rect">
            <a:avLst/>
          </a:prstGeom>
          <a:ln>
            <a:noFill/>
          </a:ln>
          <a:effectLst/>
        </p:spPr>
      </p:pic>
      <p:sp>
        <p:nvSpPr>
          <p:cNvPr id="19" name="Rectangle 15">
            <a:extLst>
              <a:ext uri="{FF2B5EF4-FFF2-40B4-BE49-F238E27FC236}">
                <a16:creationId xmlns:a16="http://schemas.microsoft.com/office/drawing/2014/main" id="{E832F3F2-2294-4A8D-ABDC-234B853C7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Marcador de contenido 5">
            <a:extLst>
              <a:ext uri="{FF2B5EF4-FFF2-40B4-BE49-F238E27FC236}">
                <a16:creationId xmlns:a16="http://schemas.microsoft.com/office/drawing/2014/main" id="{A93AC993-79B2-2D67-5261-B21AAFE8CB69}"/>
              </a:ext>
            </a:extLst>
          </p:cNvPr>
          <p:cNvSpPr>
            <a:spLocks noGrp="1"/>
          </p:cNvSpPr>
          <p:nvPr>
            <p:ph idx="1"/>
          </p:nvPr>
        </p:nvSpPr>
        <p:spPr>
          <a:xfrm>
            <a:off x="4779091" y="185195"/>
            <a:ext cx="7091176" cy="6858000"/>
          </a:xfrm>
        </p:spPr>
        <p:txBody>
          <a:bodyPr>
            <a:normAutofit lnSpcReduction="10000"/>
          </a:bodyPr>
          <a:lstStyle/>
          <a:p>
            <a:pPr marL="0" marR="0" lvl="0" indent="0" defTabSz="914400" rtl="0" eaLnBrk="1" fontAlgn="auto" latinLnBrk="0" hangingPunct="1">
              <a:lnSpc>
                <a:spcPct val="150000"/>
              </a:lnSpc>
              <a:spcBef>
                <a:spcPts val="1200"/>
              </a:spcBef>
              <a:spcAft>
                <a:spcPts val="200"/>
              </a:spcAft>
              <a:buClr>
                <a:srgbClr val="99CB38"/>
              </a:buClr>
              <a:buSzPct val="100000"/>
              <a:buNone/>
              <a:tabLst/>
              <a:defRPr/>
            </a:pPr>
            <a:r>
              <a:rPr kumimoji="0" lang="en-GB" sz="1600" b="0" i="0" u="none" strike="noStrike" kern="1200" cap="none" spc="200" normalizeH="0" baseline="0" noProof="0" dirty="0" err="1">
                <a:ln>
                  <a:noFill/>
                </a:ln>
                <a:effectLst/>
                <a:uLnTx/>
                <a:uFillTx/>
                <a:latin typeface="Arial" panose="020B0604020202020204" pitchFamily="34" charset="0"/>
                <a:cs typeface="Arial" panose="020B0604020202020204" pitchFamily="34" charset="0"/>
              </a:rPr>
              <a:t>Vigotsky</a:t>
            </a:r>
            <a:r>
              <a:rPr kumimoji="0" lang="en-GB" sz="1600" b="0" i="0" u="none" strike="noStrike" kern="1200" cap="none" spc="200" normalizeH="0" baseline="0" noProof="0" dirty="0">
                <a:ln>
                  <a:noFill/>
                </a:ln>
                <a:effectLst/>
                <a:uLnTx/>
                <a:uFillTx/>
                <a:latin typeface="Arial" panose="020B0604020202020204" pitchFamily="34" charset="0"/>
                <a:cs typeface="Arial" panose="020B0604020202020204" pitchFamily="34" charset="0"/>
              </a:rPr>
              <a:t>  theory   will serve  a basic  for applying it in Amira case this theory focuses on learning within a social and cultural context,  where the adult in this  case would  be the daycare intern  can support Amira in different task seeking in </a:t>
            </a:r>
            <a:r>
              <a:rPr lang="en-GB" sz="1600" spc="200" dirty="0">
                <a:latin typeface="Arial" panose="020B0604020202020204" pitchFamily="34" charset="0"/>
                <a:cs typeface="Arial" panose="020B0604020202020204" pitchFamily="34" charset="0"/>
              </a:rPr>
              <a:t>A</a:t>
            </a:r>
            <a:r>
              <a:rPr kumimoji="0" lang="en-GB" sz="1600" b="0" i="0" u="none" strike="noStrike" kern="1200" cap="none" spc="200" normalizeH="0" baseline="0" noProof="0" dirty="0" err="1">
                <a:ln>
                  <a:noFill/>
                </a:ln>
                <a:effectLst/>
                <a:uLnTx/>
                <a:uFillTx/>
                <a:latin typeface="Arial" panose="020B0604020202020204" pitchFamily="34" charset="0"/>
                <a:cs typeface="Arial" panose="020B0604020202020204" pitchFamily="34" charset="0"/>
              </a:rPr>
              <a:t>mira</a:t>
            </a:r>
            <a:r>
              <a:rPr kumimoji="0" lang="en-GB" sz="1600" b="0" i="0" u="none" strike="noStrike" kern="1200" cap="none" spc="200" normalizeH="0" baseline="0" noProof="0" dirty="0">
                <a:ln>
                  <a:noFill/>
                </a:ln>
                <a:effectLst/>
                <a:uLnTx/>
                <a:uFillTx/>
                <a:latin typeface="Arial" panose="020B0604020202020204" pitchFamily="34" charset="0"/>
                <a:cs typeface="Arial" panose="020B0604020202020204" pitchFamily="34" charset="0"/>
              </a:rPr>
              <a:t>  participation guided by  routines , for example teaching them to eat their food, to address, themselves, to brush their teeth, in this way we can communication skills, Amira has quite limited abilities and for this reason  she finds it difficult to participate in group games,  the practitioner within the </a:t>
            </a:r>
            <a:r>
              <a:rPr lang="en-GB" sz="1600" spc="200" dirty="0">
                <a:latin typeface="Arial" panose="020B0604020202020204" pitchFamily="34" charset="0"/>
                <a:cs typeface="Arial" panose="020B0604020202020204" pitchFamily="34" charset="0"/>
              </a:rPr>
              <a:t>Vi</a:t>
            </a:r>
            <a:r>
              <a:rPr kumimoji="0" lang="en-GB" sz="1600" b="0" i="0" u="none" strike="noStrike" kern="1200" cap="none" spc="200" normalizeH="0" baseline="0" noProof="0" dirty="0" err="1">
                <a:ln>
                  <a:noFill/>
                </a:ln>
                <a:effectLst/>
                <a:uLnTx/>
                <a:uFillTx/>
                <a:latin typeface="Arial" panose="020B0604020202020204" pitchFamily="34" charset="0"/>
                <a:cs typeface="Arial" panose="020B0604020202020204" pitchFamily="34" charset="0"/>
              </a:rPr>
              <a:t>gotsky</a:t>
            </a:r>
            <a:r>
              <a:rPr kumimoji="0" lang="en-GB" sz="1600" b="0" i="0" u="none" strike="noStrike" kern="1200" cap="none" spc="200" normalizeH="0" baseline="0" noProof="0" dirty="0">
                <a:ln>
                  <a:noFill/>
                </a:ln>
                <a:effectLst/>
                <a:uLnTx/>
                <a:uFillTx/>
                <a:latin typeface="Arial" panose="020B0604020202020204" pitchFamily="34" charset="0"/>
                <a:cs typeface="Arial" panose="020B0604020202020204" pitchFamily="34" charset="0"/>
              </a:rPr>
              <a:t> theory can teach </a:t>
            </a:r>
            <a:r>
              <a:rPr lang="en-GB" sz="1600" spc="200" dirty="0">
                <a:latin typeface="Arial" panose="020B0604020202020204" pitchFamily="34" charset="0"/>
                <a:cs typeface="Arial" panose="020B0604020202020204" pitchFamily="34" charset="0"/>
              </a:rPr>
              <a:t>A</a:t>
            </a:r>
            <a:r>
              <a:rPr kumimoji="0" lang="en-GB" sz="1600" b="0" i="0" u="none" strike="noStrike" kern="1200" cap="none" spc="200" normalizeH="0" baseline="0" noProof="0" dirty="0" err="1">
                <a:ln>
                  <a:noFill/>
                </a:ln>
                <a:effectLst/>
                <a:uLnTx/>
                <a:uFillTx/>
                <a:latin typeface="Arial" panose="020B0604020202020204" pitchFamily="34" charset="0"/>
                <a:cs typeface="Arial" panose="020B0604020202020204" pitchFamily="34" charset="0"/>
              </a:rPr>
              <a:t>mira</a:t>
            </a:r>
            <a:r>
              <a:rPr kumimoji="0" lang="en-GB" sz="1600" b="0" i="0" u="none" strike="noStrike" kern="1200" cap="none" spc="200" normalizeH="0" baseline="0" noProof="0" dirty="0">
                <a:ln>
                  <a:noFill/>
                </a:ln>
                <a:effectLst/>
                <a:uLnTx/>
                <a:uFillTx/>
                <a:latin typeface="Arial" panose="020B0604020202020204" pitchFamily="34" charset="0"/>
                <a:cs typeface="Arial" panose="020B0604020202020204" pitchFamily="34" charset="0"/>
              </a:rPr>
              <a:t> different skills  that can be learned through social interaction , Amira shows signs of anxiety when her caregivers abandon her according to this theory, children learn  best when they interact with other people an participate in activities that challenge them to think and learn new things.  The elements  related to early childhood  are healthy,  nutrition and effective bonds through  play and exploration which are essential for cognitive development as </a:t>
            </a:r>
            <a:r>
              <a:rPr kumimoji="0" lang="en-GB" sz="1600" b="0" i="0" u="none" strike="noStrike" kern="1200" cap="none" spc="200" normalizeH="0" baseline="0" noProof="0" dirty="0" err="1">
                <a:ln>
                  <a:noFill/>
                </a:ln>
                <a:effectLst/>
                <a:uLnTx/>
                <a:uFillTx/>
                <a:latin typeface="Arial" panose="020B0604020202020204" pitchFamily="34" charset="0"/>
                <a:cs typeface="Arial" panose="020B0604020202020204" pitchFamily="34" charset="0"/>
              </a:rPr>
              <a:t>Vigotsky</a:t>
            </a:r>
            <a:r>
              <a:rPr kumimoji="0" lang="en-GB" sz="1600" b="0" i="0" u="none" strike="noStrike" kern="1200" cap="none" spc="200" normalizeH="0" baseline="0" noProof="0" dirty="0">
                <a:ln>
                  <a:noFill/>
                </a:ln>
                <a:effectLst/>
                <a:uLnTx/>
                <a:uFillTx/>
                <a:latin typeface="Arial" panose="020B0604020202020204" pitchFamily="34" charset="0"/>
                <a:cs typeface="Arial" panose="020B0604020202020204" pitchFamily="34" charset="0"/>
              </a:rPr>
              <a:t> discussed.</a:t>
            </a:r>
          </a:p>
          <a:p>
            <a:endParaRPr lang="en-GB" sz="1100" dirty="0"/>
          </a:p>
        </p:txBody>
      </p:sp>
    </p:spTree>
    <p:extLst>
      <p:ext uri="{BB962C8B-B14F-4D97-AF65-F5344CB8AC3E}">
        <p14:creationId xmlns:p14="http://schemas.microsoft.com/office/powerpoint/2010/main" val="2888237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0"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grpSp>
      <p:sp useBgFill="1">
        <p:nvSpPr>
          <p:cNvPr id="12" name="Rectangle 11">
            <a:extLst>
              <a:ext uri="{FF2B5EF4-FFF2-40B4-BE49-F238E27FC236}">
                <a16:creationId xmlns:a16="http://schemas.microsoft.com/office/drawing/2014/main" id="{46433AC8-8A78-46AB-B013-07DC9D752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ítulo 1">
            <a:extLst>
              <a:ext uri="{FF2B5EF4-FFF2-40B4-BE49-F238E27FC236}">
                <a16:creationId xmlns:a16="http://schemas.microsoft.com/office/drawing/2014/main" id="{E467ACB5-4333-A864-7CB4-E5F9AA7DA41D}"/>
              </a:ext>
            </a:extLst>
          </p:cNvPr>
          <p:cNvSpPr>
            <a:spLocks noGrp="1"/>
          </p:cNvSpPr>
          <p:nvPr>
            <p:ph type="title"/>
          </p:nvPr>
        </p:nvSpPr>
        <p:spPr>
          <a:xfrm>
            <a:off x="5607720" y="1525167"/>
            <a:ext cx="5642360" cy="3647181"/>
          </a:xfrm>
        </p:spPr>
        <p:txBody>
          <a:bodyPr vert="horz" lIns="91440" tIns="45720" rIns="91440" bIns="45720" rtlCol="0" anchor="b">
            <a:noAutofit/>
          </a:bodyPr>
          <a:lstStyle/>
          <a:p>
            <a:pPr>
              <a:lnSpc>
                <a:spcPct val="150000"/>
              </a:lnSpc>
            </a:pPr>
            <a:r>
              <a:rPr lang="en-US" sz="1600" dirty="0" err="1">
                <a:latin typeface="Arial" panose="020B0604020202020204" pitchFamily="34" charset="0"/>
                <a:cs typeface="Arial" panose="020B0604020202020204" pitchFamily="34" charset="0"/>
              </a:rPr>
              <a:t>Vigotsky</a:t>
            </a:r>
            <a:r>
              <a:rPr lang="en-US" sz="1600" dirty="0">
                <a:latin typeface="Arial" panose="020B0604020202020204" pitchFamily="34" charset="0"/>
                <a:cs typeface="Arial" panose="020B0604020202020204" pitchFamily="34" charset="0"/>
              </a:rPr>
              <a:t>  theory  of  cognitive  development  emphasizes  the  role  of  social  interaction  and  culture  in  learning,  he  believed  that  children  learn  through    guided  participation  with  more  knowledgeable  others,  like  teachers  of  peers,  key  concepts  include  the  zone  of  proximal  development,  where  learning  happens  just  beyond  a  child's  current  abilities  with  support,  and  the  importance  of  language  in  shaping   thought.  Need to be motivated every day though, play  positive reinforcement, and autonomy such as dressing , brushing  teeth, combing hair etc.</a:t>
            </a:r>
          </a:p>
        </p:txBody>
      </p:sp>
      <p:sp>
        <p:nvSpPr>
          <p:cNvPr id="14" name="Freeform 6">
            <a:extLst>
              <a:ext uri="{FF2B5EF4-FFF2-40B4-BE49-F238E27FC236}">
                <a16:creationId xmlns:a16="http://schemas.microsoft.com/office/drawing/2014/main" id="{37E10E69-B2A5-4F8D-A7C0-F958BB7B4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42142"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2E4B17F2-7877-4CC5-B6F6-F4147FE7B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GB"/>
          </a:p>
        </p:txBody>
      </p:sp>
      <p:pic>
        <p:nvPicPr>
          <p:cNvPr id="3" name="Imagen 2">
            <a:extLst>
              <a:ext uri="{FF2B5EF4-FFF2-40B4-BE49-F238E27FC236}">
                <a16:creationId xmlns:a16="http://schemas.microsoft.com/office/drawing/2014/main" id="{1619761E-BABA-3D1D-2EEF-A452F40E544E}"/>
              </a:ext>
            </a:extLst>
          </p:cNvPr>
          <p:cNvPicPr>
            <a:picLocks noChangeAspect="1"/>
          </p:cNvPicPr>
          <p:nvPr/>
        </p:nvPicPr>
        <p:blipFill>
          <a:blip r:embed="rId2"/>
          <a:stretch>
            <a:fillRect/>
          </a:stretch>
        </p:blipFill>
        <p:spPr>
          <a:xfrm>
            <a:off x="1397087" y="1333221"/>
            <a:ext cx="2668491" cy="4391574"/>
          </a:xfrm>
          <a:prstGeom prst="rect">
            <a:avLst/>
          </a:prstGeom>
        </p:spPr>
      </p:pic>
    </p:spTree>
    <p:extLst>
      <p:ext uri="{BB962C8B-B14F-4D97-AF65-F5344CB8AC3E}">
        <p14:creationId xmlns:p14="http://schemas.microsoft.com/office/powerpoint/2010/main" val="2394317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Imagen 1">
            <a:extLst>
              <a:ext uri="{FF2B5EF4-FFF2-40B4-BE49-F238E27FC236}">
                <a16:creationId xmlns:a16="http://schemas.microsoft.com/office/drawing/2014/main" id="{3AE3F4EE-6736-4276-2C1A-F74F0A995381}"/>
              </a:ext>
            </a:extLst>
          </p:cNvPr>
          <p:cNvPicPr>
            <a:picLocks noChangeAspect="1"/>
          </p:cNvPicPr>
          <p:nvPr/>
        </p:nvPicPr>
        <p:blipFill>
          <a:blip r:embed="rId2"/>
          <a:srcRect l="19142" r="17085"/>
          <a:stretch>
            <a:fillRect/>
          </a:stretch>
        </p:blipFill>
        <p:spPr>
          <a:xfrm>
            <a:off x="-1" y="10"/>
            <a:ext cx="4373546" cy="6857990"/>
          </a:xfrm>
          <a:prstGeom prst="rect">
            <a:avLst/>
          </a:prstGeom>
        </p:spPr>
      </p:pic>
      <p:sp>
        <p:nvSpPr>
          <p:cNvPr id="10" name="Rectangle 9">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Marcador de contenido 2">
            <a:extLst>
              <a:ext uri="{FF2B5EF4-FFF2-40B4-BE49-F238E27FC236}">
                <a16:creationId xmlns:a16="http://schemas.microsoft.com/office/drawing/2014/main" id="{172CA7E1-E26F-499A-9731-3FF699BA3412}"/>
              </a:ext>
            </a:extLst>
          </p:cNvPr>
          <p:cNvSpPr>
            <a:spLocks noGrp="1"/>
          </p:cNvSpPr>
          <p:nvPr>
            <p:ph idx="1"/>
          </p:nvPr>
        </p:nvSpPr>
        <p:spPr>
          <a:xfrm>
            <a:off x="5308684" y="1756941"/>
            <a:ext cx="6176776" cy="3694735"/>
          </a:xfrm>
        </p:spPr>
        <p:txBody>
          <a:bodyPr>
            <a:normAutofit/>
          </a:bodyPr>
          <a:lstStyle/>
          <a:p>
            <a:pPr marL="0" indent="0">
              <a:lnSpc>
                <a:spcPct val="150000"/>
              </a:lnSpc>
              <a:buNone/>
            </a:pPr>
            <a:r>
              <a:rPr lang="en-GB" sz="1600" dirty="0">
                <a:latin typeface="Arial" panose="020B0604020202020204" pitchFamily="34" charset="0"/>
                <a:cs typeface="Arial" panose="020B0604020202020204" pitchFamily="34" charset="0"/>
              </a:rPr>
              <a:t>Amira  anxiety  when  her  caregivers  abandon  her  is  not  understood  as  an  internal    process  but  as the  result  of  interactions  with  the  social  and  family  environment,  for  example,  if  Amira  has  supportive and  empathetic  environment,  the  girls  learns  to  regulate  her  anxiety  through  those  experiences.  Emotional support strategy  and health  habits  establishing  routines, such , as language is very important the caregiver can development activities  on  her own, creating  a great support to overcome anxiety  through  communication.</a:t>
            </a:r>
          </a:p>
        </p:txBody>
      </p:sp>
    </p:spTree>
    <p:extLst>
      <p:ext uri="{BB962C8B-B14F-4D97-AF65-F5344CB8AC3E}">
        <p14:creationId xmlns:p14="http://schemas.microsoft.com/office/powerpoint/2010/main" val="941197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3B47F90-EF5A-9BEC-E899-9542B9205C6A}"/>
            </a:ext>
          </a:extLst>
        </p:cNvPr>
        <p:cNvGrpSpPr/>
        <p:nvPr/>
      </p:nvGrpSpPr>
      <p:grpSpPr>
        <a:xfrm>
          <a:off x="0" y="0"/>
          <a:ext cx="0" cy="0"/>
          <a:chOff x="0" y="0"/>
          <a:chExt cx="0" cy="0"/>
        </a:xfrm>
      </p:grpSpPr>
      <p:pic>
        <p:nvPicPr>
          <p:cNvPr id="2" name="Imagen 1">
            <a:extLst>
              <a:ext uri="{FF2B5EF4-FFF2-40B4-BE49-F238E27FC236}">
                <a16:creationId xmlns:a16="http://schemas.microsoft.com/office/drawing/2014/main" id="{9C317053-B5AD-EC55-B4D4-5D4826DC8D85}"/>
              </a:ext>
            </a:extLst>
          </p:cNvPr>
          <p:cNvPicPr>
            <a:picLocks noChangeAspect="1"/>
          </p:cNvPicPr>
          <p:nvPr/>
        </p:nvPicPr>
        <p:blipFill>
          <a:blip r:embed="rId2"/>
          <a:srcRect t="14178" r="1" b="1530"/>
          <a:stretch>
            <a:fillRect/>
          </a:stretch>
        </p:blipFill>
        <p:spPr>
          <a:xfrm>
            <a:off x="-1" y="10"/>
            <a:ext cx="12188652" cy="6857990"/>
          </a:xfrm>
          <a:prstGeom prst="rect">
            <a:avLst/>
          </a:prstGeom>
        </p:spPr>
      </p:pic>
      <p:sp>
        <p:nvSpPr>
          <p:cNvPr id="17" name="Rectangle 16">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Marcador de contenido 2">
            <a:extLst>
              <a:ext uri="{FF2B5EF4-FFF2-40B4-BE49-F238E27FC236}">
                <a16:creationId xmlns:a16="http://schemas.microsoft.com/office/drawing/2014/main" id="{7114AA86-9C27-7896-62A6-9760803FCA37}"/>
              </a:ext>
            </a:extLst>
          </p:cNvPr>
          <p:cNvSpPr>
            <a:spLocks noGrp="1"/>
          </p:cNvSpPr>
          <p:nvPr>
            <p:ph idx="1"/>
          </p:nvPr>
        </p:nvSpPr>
        <p:spPr>
          <a:xfrm>
            <a:off x="1417899" y="1316432"/>
            <a:ext cx="10527174" cy="4225135"/>
          </a:xfrm>
        </p:spPr>
        <p:txBody>
          <a:bodyPr>
            <a:normAutofit/>
          </a:bodyPr>
          <a:lstStyle/>
          <a:p>
            <a:pPr marL="0" indent="0">
              <a:lnSpc>
                <a:spcPct val="150000"/>
              </a:lnSpc>
              <a:buNone/>
            </a:pPr>
            <a:r>
              <a:rPr lang="en-GB" sz="1600" spc="-50" dirty="0">
                <a:latin typeface="Arial" panose="020B0604020202020204" pitchFamily="34" charset="0"/>
                <a:cs typeface="Arial" panose="020B0604020202020204" pitchFamily="34" charset="0"/>
              </a:rPr>
              <a:t>Three-year-old</a:t>
            </a:r>
            <a:r>
              <a:rPr kumimoji="0" lang="en-GB" sz="1600" b="0" i="0" u="none" strike="noStrike" kern="1200" cap="none" spc="-50" normalizeH="0" baseline="0" noProof="0" dirty="0">
                <a:ln>
                  <a:noFill/>
                </a:ln>
                <a:effectLst/>
                <a:uLnTx/>
                <a:uFillTx/>
                <a:latin typeface="Arial" panose="020B0604020202020204" pitchFamily="34" charset="0"/>
                <a:cs typeface="Arial" panose="020B0604020202020204" pitchFamily="34" charset="0"/>
              </a:rPr>
              <a:t>  children  are  able  to  follow  two  or  three  step  instructions,  for  example,  sorting  objects  by  shape,  cola  or  different  figures  etc.</a:t>
            </a:r>
            <a:endParaRPr lang="en-GB" sz="1600" spc="-5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kumimoji="0" lang="en-GB" sz="1600" b="0" i="0" u="none" strike="noStrike" kern="1200" cap="none" spc="-50" normalizeH="0" baseline="0" noProof="0" dirty="0">
                <a:ln>
                  <a:noFill/>
                </a:ln>
                <a:effectLst/>
                <a:uLnTx/>
                <a:uFillTx/>
                <a:latin typeface="Arial" panose="020B0604020202020204" pitchFamily="34" charset="0"/>
                <a:cs typeface="Arial" panose="020B0604020202020204" pitchFamily="34" charset="0"/>
              </a:rPr>
              <a:t>More  eye  contact</a:t>
            </a:r>
            <a:endParaRPr lang="en-GB" sz="1600" spc="-5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kumimoji="0" lang="en-GB" sz="1600" b="0" i="0" u="none" strike="noStrike" kern="1200" cap="none" spc="-50" normalizeH="0" baseline="0" noProof="0" dirty="0">
                <a:ln>
                  <a:noFill/>
                </a:ln>
                <a:effectLst/>
                <a:uLnTx/>
                <a:uFillTx/>
                <a:latin typeface="Arial" panose="020B0604020202020204" pitchFamily="34" charset="0"/>
                <a:cs typeface="Arial" panose="020B0604020202020204" pitchFamily="34" charset="0"/>
              </a:rPr>
              <a:t>More  shared  smiles</a:t>
            </a:r>
            <a:endParaRPr lang="en-GB" sz="1600" spc="-5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spc="-50" dirty="0">
                <a:latin typeface="Arial" panose="020B0604020202020204" pitchFamily="34" charset="0"/>
                <a:cs typeface="Arial" panose="020B0604020202020204" pitchFamily="34" charset="0"/>
              </a:rPr>
              <a:t>M</a:t>
            </a:r>
            <a:r>
              <a:rPr kumimoji="0" lang="en-GB" sz="1600" b="0" i="0" u="none" strike="noStrike" kern="1200" cap="none" spc="-50" normalizeH="0" baseline="0" noProof="0" dirty="0">
                <a:ln>
                  <a:noFill/>
                </a:ln>
                <a:effectLst/>
                <a:uLnTx/>
                <a:uFillTx/>
                <a:latin typeface="Arial" panose="020B0604020202020204" pitchFamily="34" charset="0"/>
                <a:cs typeface="Arial" panose="020B0604020202020204" pitchFamily="34" charset="0"/>
              </a:rPr>
              <a:t>ore  warm  and  welcoming   environments</a:t>
            </a:r>
            <a:endParaRPr lang="en-GB" sz="1600" spc="-5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r>
              <a:rPr lang="en-GB" sz="1600" spc="-50" dirty="0">
                <a:latin typeface="Arial" panose="020B0604020202020204" pitchFamily="34" charset="0"/>
                <a:cs typeface="Arial" panose="020B0604020202020204" pitchFamily="34" charset="0"/>
              </a:rPr>
              <a:t>A</a:t>
            </a:r>
            <a:r>
              <a:rPr kumimoji="0" lang="en-GB" sz="1600" b="0" i="0" u="none" strike="noStrike" kern="1200" cap="none" spc="-50" normalizeH="0" baseline="0" noProof="0" dirty="0" err="1">
                <a:ln>
                  <a:noFill/>
                </a:ln>
                <a:effectLst/>
                <a:uLnTx/>
                <a:uFillTx/>
                <a:latin typeface="Arial" panose="020B0604020202020204" pitchFamily="34" charset="0"/>
                <a:cs typeface="Arial" panose="020B0604020202020204" pitchFamily="34" charset="0"/>
              </a:rPr>
              <a:t>ll</a:t>
            </a:r>
            <a:r>
              <a:rPr kumimoji="0" lang="en-GB" sz="1600" b="0" i="0" u="none" strike="noStrike" kern="1200" cap="none" spc="-50" normalizeH="0" baseline="0" noProof="0" dirty="0">
                <a:ln>
                  <a:noFill/>
                </a:ln>
                <a:effectLst/>
                <a:uLnTx/>
                <a:uFillTx/>
                <a:latin typeface="Arial" panose="020B0604020202020204" pitchFamily="34" charset="0"/>
                <a:cs typeface="Arial" panose="020B0604020202020204" pitchFamily="34" charset="0"/>
              </a:rPr>
              <a:t>  of  this  contributes  to  cognitive  development  within  the  nursery  .</a:t>
            </a:r>
          </a:p>
          <a:p>
            <a:pPr>
              <a:lnSpc>
                <a:spcPct val="150000"/>
              </a:lnSpc>
              <a:buFont typeface="Arial" panose="020B0604020202020204" pitchFamily="34" charset="0"/>
              <a:buChar char="•"/>
            </a:pPr>
            <a:r>
              <a:rPr lang="en-GB" sz="1600" spc="-50" dirty="0">
                <a:latin typeface="Arial" panose="020B0604020202020204" pitchFamily="34" charset="0"/>
                <a:cs typeface="Arial" panose="020B0604020202020204" pitchFamily="34" charset="0"/>
              </a:rPr>
              <a:t>The theory cognitive the strengths important it is the language   it is not only a means of communication but also a fundamental tool for thinking and problem solvi</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1302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Imagen 5">
            <a:extLst>
              <a:ext uri="{FF2B5EF4-FFF2-40B4-BE49-F238E27FC236}">
                <a16:creationId xmlns:a16="http://schemas.microsoft.com/office/drawing/2014/main" id="{4B1FDA1C-7098-2CB7-D5E6-657818FFFE3A}"/>
              </a:ext>
            </a:extLst>
          </p:cNvPr>
          <p:cNvPicPr>
            <a:picLocks noChangeAspect="1"/>
          </p:cNvPicPr>
          <p:nvPr/>
        </p:nvPicPr>
        <p:blipFill>
          <a:blip r:embed="rId2"/>
          <a:srcRect t="7011" b="13"/>
          <a:stretch>
            <a:fillRect/>
          </a:stretch>
        </p:blipFill>
        <p:spPr>
          <a:xfrm>
            <a:off x="20" y="-1"/>
            <a:ext cx="12191980" cy="6858000"/>
          </a:xfrm>
          <a:prstGeom prst="rect">
            <a:avLst/>
          </a:prstGeom>
        </p:spPr>
      </p:pic>
      <p:sp>
        <p:nvSpPr>
          <p:cNvPr id="35" name="Rectangle 34">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txBody>
          <a:bodyPr/>
          <a:lstStyle/>
          <a:p>
            <a:endParaRPr lang="en-GB"/>
          </a:p>
        </p:txBody>
      </p:sp>
      <p:sp>
        <p:nvSpPr>
          <p:cNvPr id="3" name="Marcador de contenido 2">
            <a:extLst>
              <a:ext uri="{FF2B5EF4-FFF2-40B4-BE49-F238E27FC236}">
                <a16:creationId xmlns:a16="http://schemas.microsoft.com/office/drawing/2014/main" id="{A49FB22B-7464-9AAB-7641-500B3911E7BB}"/>
              </a:ext>
            </a:extLst>
          </p:cNvPr>
          <p:cNvSpPr>
            <a:spLocks noGrp="1"/>
          </p:cNvSpPr>
          <p:nvPr>
            <p:ph idx="1"/>
          </p:nvPr>
        </p:nvSpPr>
        <p:spPr>
          <a:xfrm>
            <a:off x="1527949" y="1932972"/>
            <a:ext cx="5416862" cy="3629628"/>
          </a:xfrm>
        </p:spPr>
        <p:txBody>
          <a:bodyPr vert="horz" lIns="91440" tIns="45720" rIns="91440" bIns="45720" rtlCol="0">
            <a:normAutofit/>
          </a:bodyPr>
          <a:lstStyle/>
          <a:p>
            <a:pPr>
              <a:spcBef>
                <a:spcPts val="1200"/>
              </a:spcBef>
              <a:buClr>
                <a:srgbClr val="99CB38"/>
              </a:buClr>
              <a:buSzPct val="100000"/>
              <a:buNone/>
              <a:defRPr/>
            </a:pPr>
            <a:r>
              <a:rPr lang="en-US" sz="1600" b="1" spc="200" dirty="0">
                <a:latin typeface="Arial" panose="020B0604020202020204" pitchFamily="34" charset="0"/>
                <a:cs typeface="Arial" panose="020B0604020202020204" pitchFamily="34" charset="0"/>
              </a:rPr>
              <a:t>     I</a:t>
            </a:r>
            <a:r>
              <a:rPr kumimoji="0" lang="en-US" sz="1600" b="1" i="0" u="none" strike="noStrike" cap="none" spc="200" normalizeH="0" noProof="0" dirty="0">
                <a:ln>
                  <a:noFill/>
                </a:ln>
                <a:effectLst/>
                <a:uLnTx/>
                <a:uFillTx/>
                <a:latin typeface="Arial" panose="020B0604020202020204" pitchFamily="34" charset="0"/>
                <a:cs typeface="Arial" panose="020B0604020202020204" pitchFamily="34" charset="0"/>
              </a:rPr>
              <a:t>t  refers to the interaction between abiotic factors  such as plants,  animals, and microorganism, this interactions in fundamental for the survival and evolution of species in the face of human activities such as pollution and deforestation and changes in the soil are environmental factors that drastically these balances because people make decision, their development focuses on understanding emotional factors, perception, and motivation, that satisfy real need and connect with their emotions.</a:t>
            </a:r>
          </a:p>
          <a:p>
            <a:pPr>
              <a:spcBef>
                <a:spcPts val="1200"/>
              </a:spcBef>
              <a:buClr>
                <a:srgbClr val="99CB38"/>
              </a:buClr>
              <a:buSzPct val="100000"/>
              <a:buNone/>
              <a:defRPr/>
            </a:pPr>
            <a:endParaRPr kumimoji="0" lang="en-US" sz="1100" b="1" i="0" u="none" strike="noStrike" cap="none" spc="200" normalizeH="0" noProof="0" dirty="0">
              <a:ln>
                <a:noFill/>
              </a:ln>
              <a:effectLst/>
              <a:uLnTx/>
              <a:uFillTx/>
            </a:endParaRPr>
          </a:p>
          <a:p>
            <a:endParaRPr lang="en-US" sz="1100" dirty="0"/>
          </a:p>
        </p:txBody>
      </p:sp>
      <p:sp>
        <p:nvSpPr>
          <p:cNvPr id="8" name="CuadroTexto 7">
            <a:extLst>
              <a:ext uri="{FF2B5EF4-FFF2-40B4-BE49-F238E27FC236}">
                <a16:creationId xmlns:a16="http://schemas.microsoft.com/office/drawing/2014/main" id="{85A68446-3982-F8C5-22B8-02DAF6554980}"/>
              </a:ext>
            </a:extLst>
          </p:cNvPr>
          <p:cNvSpPr txBox="1"/>
          <p:nvPr/>
        </p:nvSpPr>
        <p:spPr>
          <a:xfrm>
            <a:off x="77003" y="6657944"/>
            <a:ext cx="12192000" cy="200055"/>
          </a:xfrm>
          <a:prstGeom prst="rect">
            <a:avLst/>
          </a:prstGeom>
          <a:noFill/>
        </p:spPr>
        <p:txBody>
          <a:bodyPr wrap="square">
            <a:spAutoFit/>
          </a:bodyPr>
          <a:lstStyle/>
          <a:p>
            <a:r>
              <a:rPr lang="en-GB" sz="700" dirty="0"/>
              <a:t>https://www.google.com/url?sa=i&amp;url=https%3A%2F%2Fwww.vecteezy.com%2Fvector-art%2F2822899-children-playing-in-the-park&amp;psig=AOvVaw3Fb9NbbqGydYQ4LChFM0j-&amp;ust=1763054370667000&amp;source=images&amp;cd=vfe&amp;opi=89978449&amp;ved=0CBYQjRxqFwoTCMCJ3-in7ZADFQAAAAAdAAAAABAE</a:t>
            </a:r>
          </a:p>
        </p:txBody>
      </p:sp>
    </p:spTree>
    <p:extLst>
      <p:ext uri="{BB962C8B-B14F-4D97-AF65-F5344CB8AC3E}">
        <p14:creationId xmlns:p14="http://schemas.microsoft.com/office/powerpoint/2010/main" val="348928850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AAF1B807-EDBA-2091-9F19-120A91CC54FF}"/>
            </a:ext>
          </a:extLst>
        </p:cNvPr>
        <p:cNvGrpSpPr/>
        <p:nvPr/>
      </p:nvGrpSpPr>
      <p:grpSpPr>
        <a:xfrm>
          <a:off x="0" y="0"/>
          <a:ext cx="0" cy="0"/>
          <a:chOff x="0" y="0"/>
          <a:chExt cx="0" cy="0"/>
        </a:xfrm>
      </p:grpSpPr>
      <p:sp>
        <p:nvSpPr>
          <p:cNvPr id="23" name="Rectangle 22">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 name="Imagen 1">
            <a:extLst>
              <a:ext uri="{FF2B5EF4-FFF2-40B4-BE49-F238E27FC236}">
                <a16:creationId xmlns:a16="http://schemas.microsoft.com/office/drawing/2014/main" id="{21DB6E58-1902-E2A1-C19D-A854C1927B20}"/>
              </a:ext>
            </a:extLst>
          </p:cNvPr>
          <p:cNvPicPr>
            <a:picLocks noChangeAspect="1"/>
          </p:cNvPicPr>
          <p:nvPr/>
        </p:nvPicPr>
        <p:blipFill>
          <a:blip r:embed="rId2"/>
          <a:srcRect b="8489"/>
          <a:stretch>
            <a:fillRect/>
          </a:stretch>
        </p:blipFill>
        <p:spPr>
          <a:xfrm>
            <a:off x="1197182" y="1763092"/>
            <a:ext cx="5071256" cy="3331815"/>
          </a:xfrm>
          <a:prstGeom prst="rect">
            <a:avLst/>
          </a:prstGeom>
        </p:spPr>
      </p:pic>
      <p:sp>
        <p:nvSpPr>
          <p:cNvPr id="3" name="Marcador de contenido 2">
            <a:extLst>
              <a:ext uri="{FF2B5EF4-FFF2-40B4-BE49-F238E27FC236}">
                <a16:creationId xmlns:a16="http://schemas.microsoft.com/office/drawing/2014/main" id="{509120A3-1EA2-CDE5-0019-3BE9A861E486}"/>
              </a:ext>
            </a:extLst>
          </p:cNvPr>
          <p:cNvSpPr>
            <a:spLocks noGrp="1"/>
          </p:cNvSpPr>
          <p:nvPr>
            <p:ph idx="1"/>
          </p:nvPr>
        </p:nvSpPr>
        <p:spPr>
          <a:xfrm>
            <a:off x="6307308" y="873887"/>
            <a:ext cx="5406597" cy="5619509"/>
          </a:xfrm>
        </p:spPr>
        <p:txBody>
          <a:bodyPr vert="horz" lIns="91440" tIns="45720" rIns="91440" bIns="45720" rtlCol="0">
            <a:normAutofit/>
          </a:bodyPr>
          <a:lstStyle/>
          <a:p>
            <a:pPr marR="0" lvl="0" fontAlgn="auto">
              <a:lnSpc>
                <a:spcPct val="160000"/>
              </a:lnSpc>
              <a:spcBef>
                <a:spcPts val="1200"/>
              </a:spcBef>
              <a:buClr>
                <a:srgbClr val="99CB38"/>
              </a:buClr>
              <a:buSzPct val="100000"/>
              <a:buFont typeface="Franklin Gothic Book" panose="020B0503020102020204" pitchFamily="34" charset="0"/>
              <a:buNone/>
              <a:tabLst/>
              <a:defRPr/>
            </a:pPr>
            <a:r>
              <a:rPr kumimoji="0" lang="en-US" sz="1600" b="0" i="0" u="none" strike="noStrike" spc="200" normalizeH="0" noProof="0" dirty="0">
                <a:ln>
                  <a:noFill/>
                </a:ln>
                <a:effectLst/>
                <a:uLnTx/>
                <a:uFillTx/>
                <a:latin typeface="Arial" panose="020B0604020202020204" pitchFamily="34" charset="0"/>
                <a:cs typeface="Arial" panose="020B0604020202020204" pitchFamily="34" charset="0"/>
              </a:rPr>
              <a:t>    The limitations include resource scarcity an again population a rapid increase in chronic diseases,  and the slow adoption of innovation information  technology, all this context plays an important role in health and social care and limits it is development.  Concept such as the relationship between thought and language fundamental could have been explored more thoroughly if their author had lived longer opening new paths towards education.</a:t>
            </a:r>
          </a:p>
          <a:p>
            <a:endParaRPr lang="en-US" sz="1700" dirty="0"/>
          </a:p>
        </p:txBody>
      </p:sp>
      <p:sp>
        <p:nvSpPr>
          <p:cNvPr id="5" name="CuadroTexto 4">
            <a:extLst>
              <a:ext uri="{FF2B5EF4-FFF2-40B4-BE49-F238E27FC236}">
                <a16:creationId xmlns:a16="http://schemas.microsoft.com/office/drawing/2014/main" id="{C44A5ABB-2FFF-DE5E-EF7A-6A134F166540}"/>
              </a:ext>
            </a:extLst>
          </p:cNvPr>
          <p:cNvSpPr txBox="1"/>
          <p:nvPr/>
        </p:nvSpPr>
        <p:spPr>
          <a:xfrm>
            <a:off x="1197182" y="4894852"/>
            <a:ext cx="5650029" cy="200055"/>
          </a:xfrm>
          <a:prstGeom prst="rect">
            <a:avLst/>
          </a:prstGeom>
          <a:noFill/>
        </p:spPr>
        <p:txBody>
          <a:bodyPr wrap="square" rtlCol="0">
            <a:spAutoFit/>
          </a:bodyPr>
          <a:lstStyle/>
          <a:p>
            <a:r>
              <a:rPr lang="en-GB" sz="700" dirty="0"/>
              <a:t>shutterstock.com/search/</a:t>
            </a:r>
            <a:r>
              <a:rPr lang="en-GB" sz="700" dirty="0" err="1"/>
              <a:t>african</a:t>
            </a:r>
            <a:r>
              <a:rPr lang="en-GB" sz="700" dirty="0"/>
              <a:t>-</a:t>
            </a:r>
            <a:r>
              <a:rPr lang="en-GB" sz="700" dirty="0" err="1"/>
              <a:t>american</a:t>
            </a:r>
            <a:r>
              <a:rPr lang="en-GB" sz="700" dirty="0"/>
              <a:t>-kindergarten </a:t>
            </a:r>
            <a:r>
              <a:rPr lang="en-GB" sz="700" dirty="0" err="1"/>
              <a:t>teacher?page</a:t>
            </a:r>
            <a:r>
              <a:rPr lang="en-GB" sz="700" dirty="0"/>
              <a:t>=3&amp;dd_referrer=https%3A%2F%2Fwww.google.com%2F</a:t>
            </a:r>
          </a:p>
        </p:txBody>
      </p:sp>
    </p:spTree>
    <p:extLst>
      <p:ext uri="{BB962C8B-B14F-4D97-AF65-F5344CB8AC3E}">
        <p14:creationId xmlns:p14="http://schemas.microsoft.com/office/powerpoint/2010/main" val="2752575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437B6-7628-2145-8982-C3C8D8DAA2DB}"/>
            </a:ext>
          </a:extLst>
        </p:cNvPr>
        <p:cNvGrpSpPr/>
        <p:nvPr/>
      </p:nvGrpSpPr>
      <p:grpSpPr>
        <a:xfrm>
          <a:off x="0" y="0"/>
          <a:ext cx="0" cy="0"/>
          <a:chOff x="0" y="0"/>
          <a:chExt cx="0" cy="0"/>
        </a:xfrm>
      </p:grpSpPr>
      <p:sp>
        <p:nvSpPr>
          <p:cNvPr id="4" name="Título 3">
            <a:extLst>
              <a:ext uri="{FF2B5EF4-FFF2-40B4-BE49-F238E27FC236}">
                <a16:creationId xmlns:a16="http://schemas.microsoft.com/office/drawing/2014/main" id="{C151A488-7E3F-063F-CF19-2ACF2407250F}"/>
              </a:ext>
            </a:extLst>
          </p:cNvPr>
          <p:cNvSpPr>
            <a:spLocks noGrp="1"/>
          </p:cNvSpPr>
          <p:nvPr>
            <p:ph type="title"/>
          </p:nvPr>
        </p:nvSpPr>
        <p:spPr>
          <a:xfrm>
            <a:off x="1371600" y="685800"/>
            <a:ext cx="10642922" cy="1027253"/>
          </a:xfrm>
        </p:spPr>
        <p:txBody>
          <a:bodyPr>
            <a:normAutofit/>
          </a:bodyPr>
          <a:lstStyle/>
          <a:p>
            <a:pPr algn="ctr"/>
            <a:r>
              <a:rPr lang="en-GB" b="1" u="sng" dirty="0">
                <a:latin typeface="Arial" panose="020B0604020202020204" pitchFamily="34" charset="0"/>
                <a:cs typeface="Arial" panose="020B0604020202020204" pitchFamily="34" charset="0"/>
              </a:rPr>
              <a:t>Conclusion </a:t>
            </a:r>
          </a:p>
        </p:txBody>
      </p:sp>
      <p:sp>
        <p:nvSpPr>
          <p:cNvPr id="3" name="Marcador de contenido 2">
            <a:extLst>
              <a:ext uri="{FF2B5EF4-FFF2-40B4-BE49-F238E27FC236}">
                <a16:creationId xmlns:a16="http://schemas.microsoft.com/office/drawing/2014/main" id="{46AF994E-ACAC-C063-98E3-3B5BBE7A8D32}"/>
              </a:ext>
            </a:extLst>
          </p:cNvPr>
          <p:cNvSpPr>
            <a:spLocks noGrp="1"/>
          </p:cNvSpPr>
          <p:nvPr>
            <p:ph idx="4294967295"/>
          </p:nvPr>
        </p:nvSpPr>
        <p:spPr>
          <a:xfrm>
            <a:off x="1371600" y="2239700"/>
            <a:ext cx="10376704" cy="2610091"/>
          </a:xfrm>
        </p:spPr>
        <p:txBody>
          <a:bodyPr>
            <a:noAutofit/>
          </a:bodyPr>
          <a:lstStyle/>
          <a:p>
            <a:pPr marL="0" indent="0">
              <a:lnSpc>
                <a:spcPct val="150000"/>
              </a:lnSpc>
              <a:buNone/>
            </a:pPr>
            <a:r>
              <a:rPr lang="en-GB" sz="1600" dirty="0">
                <a:latin typeface="Arial" panose="020B0604020202020204" pitchFamily="34" charset="0"/>
                <a:cs typeface="Arial" panose="020B0604020202020204" pitchFamily="34" charset="0"/>
              </a:rPr>
              <a:t>Conclusion:  </a:t>
            </a:r>
            <a:r>
              <a:rPr lang="en-GB" sz="1600" dirty="0" err="1">
                <a:latin typeface="Arial" panose="020B0604020202020204" pitchFamily="34" charset="0"/>
                <a:cs typeface="Arial" panose="020B0604020202020204" pitchFamily="34" charset="0"/>
              </a:rPr>
              <a:t>Vigotsky</a:t>
            </a:r>
            <a:r>
              <a:rPr lang="en-GB" sz="1600" dirty="0">
                <a:latin typeface="Arial" panose="020B0604020202020204" pitchFamily="34" charset="0"/>
                <a:cs typeface="Arial" panose="020B0604020202020204" pitchFamily="34" charset="0"/>
              </a:rPr>
              <a:t> is very important withing learning theory emphasizes the role that the social environment plays in the psychological and cognitive beings </a:t>
            </a:r>
            <a:r>
              <a:rPr lang="en-GB" sz="1600" dirty="0" err="1">
                <a:latin typeface="Arial" panose="020B0604020202020204" pitchFamily="34" charset="0"/>
                <a:cs typeface="Arial" panose="020B0604020202020204" pitchFamily="34" charset="0"/>
              </a:rPr>
              <a:t>Vigotsky</a:t>
            </a:r>
            <a:r>
              <a:rPr lang="en-GB" sz="1600" dirty="0">
                <a:latin typeface="Arial" panose="020B0604020202020204" pitchFamily="34" charset="0"/>
                <a:cs typeface="Arial" panose="020B0604020202020204" pitchFamily="34" charset="0"/>
              </a:rPr>
              <a:t> work highlights that human development is deeply relational and culturally grounded, establishing a foundation for modern collaborative learning scaffolding practices, and culturally.</a:t>
            </a:r>
          </a:p>
        </p:txBody>
      </p:sp>
    </p:spTree>
    <p:extLst>
      <p:ext uri="{BB962C8B-B14F-4D97-AF65-F5344CB8AC3E}">
        <p14:creationId xmlns:p14="http://schemas.microsoft.com/office/powerpoint/2010/main" val="30528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78FAD-A9DC-2245-0723-7B3E3B842544}"/>
            </a:ext>
          </a:extLst>
        </p:cNvPr>
        <p:cNvGrpSpPr/>
        <p:nvPr/>
      </p:nvGrpSpPr>
      <p:grpSpPr>
        <a:xfrm>
          <a:off x="0" y="0"/>
          <a:ext cx="0" cy="0"/>
          <a:chOff x="0" y="0"/>
          <a:chExt cx="0" cy="0"/>
        </a:xfrm>
      </p:grpSpPr>
      <p:sp>
        <p:nvSpPr>
          <p:cNvPr id="2" name="CuadroTexto 1">
            <a:extLst>
              <a:ext uri="{FF2B5EF4-FFF2-40B4-BE49-F238E27FC236}">
                <a16:creationId xmlns:a16="http://schemas.microsoft.com/office/drawing/2014/main" id="{02029DC8-6656-5A1A-6275-9BB3B2084B55}"/>
              </a:ext>
            </a:extLst>
          </p:cNvPr>
          <p:cNvSpPr txBox="1"/>
          <p:nvPr/>
        </p:nvSpPr>
        <p:spPr>
          <a:xfrm>
            <a:off x="1530083" y="0"/>
            <a:ext cx="9324340" cy="739754"/>
          </a:xfrm>
          <a:prstGeom prst="rect">
            <a:avLst/>
          </a:prstGeom>
          <a:noFill/>
        </p:spPr>
        <p:txBody>
          <a:bodyPr wrap="square" rtlCol="0">
            <a:spAutoFit/>
          </a:bodyPr>
          <a:lstStyle/>
          <a:p>
            <a:pPr algn="ctr">
              <a:lnSpc>
                <a:spcPct val="150000"/>
              </a:lnSpc>
            </a:pPr>
            <a:r>
              <a:rPr lang="en-GB" sz="3200" b="1" dirty="0">
                <a:latin typeface="Arial" panose="020B0604020202020204" pitchFamily="34" charset="0"/>
                <a:cs typeface="Arial" panose="020B0604020202020204" pitchFamily="34" charset="0"/>
              </a:rPr>
              <a:t>Reference Havard style</a:t>
            </a:r>
          </a:p>
        </p:txBody>
      </p:sp>
      <p:sp>
        <p:nvSpPr>
          <p:cNvPr id="8" name="Rectangle 2">
            <a:extLst>
              <a:ext uri="{FF2B5EF4-FFF2-40B4-BE49-F238E27FC236}">
                <a16:creationId xmlns:a16="http://schemas.microsoft.com/office/drawing/2014/main" id="{47EE9C29-8358-6A9D-4335-983E3AF25334}"/>
              </a:ext>
            </a:extLst>
          </p:cNvPr>
          <p:cNvSpPr>
            <a:spLocks noChangeArrowheads="1"/>
          </p:cNvSpPr>
          <p:nvPr/>
        </p:nvSpPr>
        <p:spPr bwMode="auto">
          <a:xfrm>
            <a:off x="805647" y="1187822"/>
            <a:ext cx="11139304" cy="40010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Books, G. (2025a).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Thought and Language, revised and expanded edition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Google Books. Available at: https://books.google.co.uk/books?hl=en&amp;lr=&amp;id=B9HClB0P6d4C&amp;oi=fnd&amp;pg=PR9&amp;dq=thought+and+language+MIT+press&amp;ots=TuKbTfj4Lm&amp;sig=_tBGFQgBR-ZSYXqphi68J9emWHM&amp;redir_esc=y#v=onepage&amp;q=thought%20and%20language%20MIT%20press&amp;f=false [Accessed 12 Nov. 2025].</a:t>
            </a: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Books, G. (2025b).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Vygotsky and the Social Formation of Mind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Google Books. Available at: https://books.google.co.uk/books?hl=en&amp;lr=&amp;id=McfmEAAAQBAJ&amp;oi=fnd&amp;pg=PA1&amp;dq=vygotsky+and+the+social+formation+of+mind.&amp;ots=fh5v3D15FK&amp;sig=0F8Ce7gHML5IpyCMfx_3OgOWn90&amp;redir_esc=y#v=onepage&amp;q=vygotsky%20and%20the%20social%20formation%20of%20mind.&amp;f=false [Accessed 12 Nov. 2025].</a:t>
            </a: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Daniels, H. (2001).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Vygotsky and Pedagogy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Routledge.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://doi.org/10.4324/9780203469576.</a:t>
            </a: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Hardman, J. (2021). Vygotsky’s decolonial pedagogical legacy in the 21st century: back to the future.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Mind, Culture, and Activity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28(3), pp.1–15.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://doi.org/10.1080/10749039.2021.1941116.</a:t>
            </a: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Ledesma-Ayora, M. (2014).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Análisis</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de la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teoría</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de Vygotsky para la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reconstrucción</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de la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inteligencia</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social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gredos.usal.es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Universidad Católica de Cuenca (Ecuador).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https://gredos.usal.es/handle/10366/127738</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R="0" lvl="0" algn="l" defTabSz="914400" rtl="0" eaLnBrk="0" fontAlgn="base" latinLnBrk="0" hangingPunct="0">
              <a:spcBef>
                <a:spcPct val="0"/>
              </a:spcBef>
              <a:spcAft>
                <a:spcPct val="0"/>
              </a:spcAft>
              <a:buClrTx/>
              <a:buSzTx/>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Panhwar, A.H., Ansari, S. and Ansari, K. (2016). Sociocultural Theory and Its Role in the Development of Language Pedagogy.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Advances in Language and Literary Studies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7(6), pp.183–188.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https://eric.ed.gov/?id=EJ1126891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R="0" lvl="0" algn="l" defTabSz="914400" rtl="0" eaLnBrk="0" fontAlgn="base" latinLnBrk="0" hangingPunct="0">
              <a:spcBef>
                <a:spcPct val="0"/>
              </a:spcBef>
              <a:spcAft>
                <a:spcPct val="0"/>
              </a:spcAft>
              <a:buClrTx/>
              <a:buSzTx/>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Pathan, H., Memon, R.A., Memon, S., Khoso, A.R. and Bux, I. (2018). A Critical Review of Vygotsky’s Socio-Cultural Theory in Second Language Acquisition.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English Linguistics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8(4), pp.232–236.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://doi.org/10.5539/ijel.v8n4p232.</a:t>
            </a:r>
          </a:p>
          <a:p>
            <a:pPr marR="0" lvl="0" algn="l" defTabSz="914400" rtl="0" eaLnBrk="0" fontAlgn="base" latinLnBrk="0" hangingPunct="0">
              <a:spcBef>
                <a:spcPct val="0"/>
              </a:spcBef>
              <a:spcAft>
                <a:spcPct val="0"/>
              </a:spcAft>
              <a:buClrTx/>
              <a:buSzTx/>
              <a:tabLst/>
            </a:pPr>
            <a:endParaRPr kumimoji="0" lang="en-US" altLang="en-US" sz="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Vygotsky, L. (1978).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Vygotsky -Mind in Society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https://autismusberatung.info/wp-content/uploads/2023/09/Vygotsky-Mind-in-society.pdf.</a:t>
            </a: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5711257"/>
      </p:ext>
    </p:extLst>
  </p:cSld>
  <p:clrMapOvr>
    <a:masterClrMapping/>
  </p:clrMapOvr>
</p:sld>
</file>

<file path=ppt/theme/theme1.xml><?xml version="1.0" encoding="utf-8"?>
<a:theme xmlns:a="http://schemas.openxmlformats.org/drawingml/2006/main" name="Recorte">
  <a:themeElements>
    <a:clrScheme name="Recorte">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Recorte">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Recort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TM10001105[[fn=Recorte]]</Template>
  <TotalTime>2800</TotalTime>
  <Words>1389</Words>
  <Application>Microsoft Office PowerPoint</Application>
  <PresentationFormat>Panorámica</PresentationFormat>
  <Paragraphs>39</Paragraphs>
  <Slides>10</Slides>
  <Notes>0</Notes>
  <HiddenSlides>0</HiddenSlides>
  <MMClips>0</MMClips>
  <ScaleCrop>false</ScaleCrop>
  <HeadingPairs>
    <vt:vector size="6" baseType="variant">
      <vt:variant>
        <vt:lpstr>Fuentes usadas</vt:lpstr>
      </vt:variant>
      <vt:variant>
        <vt:i4>2</vt:i4>
      </vt:variant>
      <vt:variant>
        <vt:lpstr>Tema</vt:lpstr>
      </vt:variant>
      <vt:variant>
        <vt:i4>1</vt:i4>
      </vt:variant>
      <vt:variant>
        <vt:lpstr>Títulos de diapositiva</vt:lpstr>
      </vt:variant>
      <vt:variant>
        <vt:i4>10</vt:i4>
      </vt:variant>
    </vt:vector>
  </HeadingPairs>
  <TitlesOfParts>
    <vt:vector size="13" baseType="lpstr">
      <vt:lpstr>Arial</vt:lpstr>
      <vt:lpstr>Franklin Gothic Book</vt:lpstr>
      <vt:lpstr>Recorte</vt:lpstr>
      <vt:lpstr>Presentación de PowerPoint</vt:lpstr>
      <vt:lpstr>Introduction </vt:lpstr>
      <vt:lpstr>Presentación de PowerPoint</vt:lpstr>
      <vt:lpstr>Vigotsky  theory  of  cognitive  development  emphasizes  the  role  of  social  interaction  and  culture  in  learning,  he  believed  that  children  learn  through    guided  participation  with  more  knowledgeable  others,  like  teachers  of  peers,  key  concepts  include  the  zone  of  proximal  development,  where  learning  happens  just  beyond  a  child's  current  abilities  with  support,  and  the  importance  of  language  in  shaping   thought.  Need to be motivated every day though, play  positive reinforcement, and autonomy such as dressing , brushing  teeth, combing hair etc.</vt:lpstr>
      <vt:lpstr>Presentación de PowerPoint</vt:lpstr>
      <vt:lpstr>Presentación de PowerPoint</vt:lpstr>
      <vt:lpstr>Presentación de PowerPoint</vt:lpstr>
      <vt:lpstr>Presentación de PowerPoint</vt:lpstr>
      <vt:lpstr>Conclusion </vt:lpstr>
      <vt:lpstr>Presentación de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sandra cristina orozco carvajal</dc:creator>
  <cp:lastModifiedBy>sandra cristina orozco carvajal</cp:lastModifiedBy>
  <cp:revision>2</cp:revision>
  <dcterms:created xsi:type="dcterms:W3CDTF">2025-11-03T20:21:17Z</dcterms:created>
  <dcterms:modified xsi:type="dcterms:W3CDTF">2025-11-12T19:10:53Z</dcterms:modified>
</cp:coreProperties>
</file>