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4"/>
  </p:sldMasterIdLst>
  <p:notesMasterIdLst>
    <p:notesMasterId r:id="rId23"/>
  </p:notesMasterIdLst>
  <p:sldIdLst>
    <p:sldId id="257" r:id="rId5"/>
    <p:sldId id="258" r:id="rId6"/>
    <p:sldId id="260" r:id="rId7"/>
    <p:sldId id="287" r:id="rId8"/>
    <p:sldId id="277" r:id="rId9"/>
    <p:sldId id="286" r:id="rId10"/>
    <p:sldId id="276" r:id="rId11"/>
    <p:sldId id="275" r:id="rId12"/>
    <p:sldId id="284" r:id="rId13"/>
    <p:sldId id="262" r:id="rId14"/>
    <p:sldId id="285" r:id="rId15"/>
    <p:sldId id="278" r:id="rId16"/>
    <p:sldId id="281" r:id="rId17"/>
    <p:sldId id="282" r:id="rId18"/>
    <p:sldId id="280" r:id="rId19"/>
    <p:sldId id="283" r:id="rId20"/>
    <p:sldId id="271" r:id="rId21"/>
    <p:sldId id="27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1"/>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F2DE63D5-997A-4646-A377-4702673A728D}">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14" autoAdjust="0"/>
  </p:normalViewPr>
  <p:slideViewPr>
    <p:cSldViewPr snapToGrid="0">
      <p:cViewPr varScale="1">
        <p:scale>
          <a:sx n="88" d="100"/>
          <a:sy n="88" d="100"/>
        </p:scale>
        <p:origin x="494" y="62"/>
      </p:cViewPr>
      <p:guideLst/>
    </p:cSldViewPr>
  </p:slideViewPr>
  <p:outlineViewPr>
    <p:cViewPr>
      <p:scale>
        <a:sx n="33" d="100"/>
        <a:sy n="33" d="100"/>
      </p:scale>
      <p:origin x="0" y="0"/>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26" Type="http://schemas.openxmlformats.org/officeDocument/2006/relationships/theme" Target="theme/theme1.xml" /><Relationship Id="rId3" Type="http://schemas.openxmlformats.org/officeDocument/2006/relationships/customXml" Target="../customXml/item3.xml" /><Relationship Id="rId21" Type="http://schemas.openxmlformats.org/officeDocument/2006/relationships/slide" Target="slides/slide17.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viewProps" Target="viewProps.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slide" Target="slides/slide16.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presProps" Target="presProps.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notesMaster" Target="notesMasters/notesMaster1.xml" /><Relationship Id="rId10" Type="http://schemas.openxmlformats.org/officeDocument/2006/relationships/slide" Target="slides/slide6.xml" /><Relationship Id="rId19" Type="http://schemas.openxmlformats.org/officeDocument/2006/relationships/slide" Target="slides/slide15.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slide" Target="slides/slide18.xml" /><Relationship Id="rId27"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65716D-39C9-48C4-A3EB-B88E4515427D}" type="datetimeFigureOut">
              <a:rPr lang="en-US" smtClean="0"/>
              <a:t>6/10/2024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0C6D3C-9EB0-4F2C-9026-3887D1CDB44E}" type="slidenum">
              <a:rPr lang="en-US" smtClean="0"/>
              <a:t>‹#›</a:t>
            </a:fld>
            <a:endParaRPr lang="en-US" dirty="0"/>
          </a:p>
        </p:txBody>
      </p:sp>
    </p:spTree>
    <p:extLst>
      <p:ext uri="{BB962C8B-B14F-4D97-AF65-F5344CB8AC3E}">
        <p14:creationId xmlns:p14="http://schemas.microsoft.com/office/powerpoint/2010/main" val="24377631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Slide">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48D39141-3E8E-4545-90DB-291A0E5F139B}"/>
              </a:ext>
            </a:extLst>
          </p:cNvPr>
          <p:cNvSpPr>
            <a:spLocks noGrp="1"/>
          </p:cNvSpPr>
          <p:nvPr>
            <p:ph type="pic" sz="quarter" idx="12" hasCustomPrompt="1"/>
          </p:nvPr>
        </p:nvSpPr>
        <p:spPr>
          <a:xfrm>
            <a:off x="0" y="0"/>
            <a:ext cx="12192000" cy="6858000"/>
          </a:xfrm>
          <a:solidFill>
            <a:schemeClr val="tx1">
              <a:lumMod val="75000"/>
              <a:lumOff val="25000"/>
            </a:schemeClr>
          </a:solidFill>
        </p:spPr>
        <p:txBody>
          <a:bodyPr lIns="612000" tIns="0" anchor="ctr"/>
          <a:lstStyle>
            <a:lvl1pPr marL="0" indent="0" algn="l">
              <a:lnSpc>
                <a:spcPct val="100000"/>
              </a:lnSpc>
              <a:buNone/>
              <a:defRPr sz="1200" i="1">
                <a:solidFill>
                  <a:schemeClr val="bg1">
                    <a:lumMod val="75000"/>
                  </a:schemeClr>
                </a:solidFill>
              </a:defRPr>
            </a:lvl1pPr>
          </a:lstStyle>
          <a:p>
            <a:r>
              <a:rPr lang="en-US" dirty="0"/>
              <a:t>Drag &amp; Drop Your </a:t>
            </a:r>
            <a:br>
              <a:rPr lang="en-US" dirty="0"/>
            </a:br>
            <a:r>
              <a:rPr lang="en-US" dirty="0"/>
              <a:t>Background Photo Here</a:t>
            </a:r>
          </a:p>
        </p:txBody>
      </p:sp>
      <p:sp>
        <p:nvSpPr>
          <p:cNvPr id="2" name="Title 1">
            <a:extLst>
              <a:ext uri="{FF2B5EF4-FFF2-40B4-BE49-F238E27FC236}">
                <a16:creationId xmlns:a16="http://schemas.microsoft.com/office/drawing/2014/main" id="{AD90A062-54B3-47F2-9D6A-5BC9575208D2}"/>
              </a:ext>
            </a:extLst>
          </p:cNvPr>
          <p:cNvSpPr>
            <a:spLocks noGrp="1"/>
          </p:cNvSpPr>
          <p:nvPr>
            <p:ph type="ctrTitle"/>
          </p:nvPr>
        </p:nvSpPr>
        <p:spPr>
          <a:xfrm>
            <a:off x="2520000" y="0"/>
            <a:ext cx="9672000" cy="6857999"/>
          </a:xfrm>
          <a:solidFill>
            <a:schemeClr val="tx2">
              <a:alpha val="70000"/>
            </a:schemeClr>
          </a:solidFill>
        </p:spPr>
        <p:txBody>
          <a:bodyPr lIns="1116000" rIns="180000" anchor="ctr"/>
          <a:lstStyle>
            <a:lvl1pPr algn="l">
              <a:defRPr sz="5000" cap="all" baseline="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5C97F3D-57FA-4E82-9EEC-E93088055A15}"/>
              </a:ext>
            </a:extLst>
          </p:cNvPr>
          <p:cNvSpPr>
            <a:spLocks noGrp="1"/>
          </p:cNvSpPr>
          <p:nvPr>
            <p:ph type="subTitle" idx="1"/>
          </p:nvPr>
        </p:nvSpPr>
        <p:spPr>
          <a:xfrm>
            <a:off x="3600000" y="4276447"/>
            <a:ext cx="5161550" cy="620016"/>
          </a:xfrm>
          <a:gradFill>
            <a:gsLst>
              <a:gs pos="0">
                <a:schemeClr val="tx2"/>
              </a:gs>
              <a:gs pos="100000">
                <a:schemeClr val="accent2"/>
              </a:gs>
            </a:gsLst>
            <a:lin ang="14400000" scaled="0"/>
          </a:gradFill>
        </p:spPr>
        <p:txBody>
          <a:bodyPr lIns="144000" anchor="ctr"/>
          <a:lstStyle>
            <a:lvl1pPr marL="0" indent="0" algn="l">
              <a:buNone/>
              <a:defRPr sz="2400" b="1" i="1">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Footer Placeholder 6">
            <a:extLst>
              <a:ext uri="{FF2B5EF4-FFF2-40B4-BE49-F238E27FC236}">
                <a16:creationId xmlns:a16="http://schemas.microsoft.com/office/drawing/2014/main" id="{E31775C8-C7F0-4EC5-A9C0-53AE3A0C5F7B}"/>
              </a:ext>
            </a:extLst>
          </p:cNvPr>
          <p:cNvSpPr>
            <a:spLocks noGrp="1"/>
          </p:cNvSpPr>
          <p:nvPr>
            <p:ph type="ftr" sz="quarter" idx="10"/>
          </p:nvPr>
        </p:nvSpPr>
        <p:spPr>
          <a:xfrm>
            <a:off x="3600000" y="6262080"/>
            <a:ext cx="7560000" cy="360000"/>
          </a:xfrm>
        </p:spPr>
        <p:txBody>
          <a:bodyPr/>
          <a:lstStyle/>
          <a:p>
            <a:endParaRPr lang="en-US" dirty="0"/>
          </a:p>
        </p:txBody>
      </p:sp>
      <p:sp>
        <p:nvSpPr>
          <p:cNvPr id="8" name="Slide Number Placeholder 7">
            <a:extLst>
              <a:ext uri="{FF2B5EF4-FFF2-40B4-BE49-F238E27FC236}">
                <a16:creationId xmlns:a16="http://schemas.microsoft.com/office/drawing/2014/main" id="{9E8B0AE2-DA19-49E2-AC81-5272385D304C}"/>
              </a:ext>
            </a:extLst>
          </p:cNvPr>
          <p:cNvSpPr>
            <a:spLocks noGrp="1"/>
          </p:cNvSpPr>
          <p:nvPr>
            <p:ph type="sldNum" sz="quarter" idx="11"/>
          </p:nvPr>
        </p:nvSpPr>
        <p:spPr/>
        <p:txBody>
          <a:bodyPr/>
          <a:lstStyle/>
          <a:p>
            <a:fld id="{EECC7194-A4D0-457B-9D3E-53681723AFF7}" type="slidenum">
              <a:rPr lang="en-US" smtClean="0"/>
              <a:pPr/>
              <a:t>‹#›</a:t>
            </a:fld>
            <a:endParaRPr lang="en-US" dirty="0"/>
          </a:p>
        </p:txBody>
      </p:sp>
    </p:spTree>
    <p:extLst>
      <p:ext uri="{BB962C8B-B14F-4D97-AF65-F5344CB8AC3E}">
        <p14:creationId xmlns:p14="http://schemas.microsoft.com/office/powerpoint/2010/main" val="214234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and Content">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DA75689F-8B6B-4484-8064-90B4D8FB7C72}"/>
              </a:ext>
            </a:extLst>
          </p:cNvPr>
          <p:cNvSpPr>
            <a:spLocks noGrp="1"/>
          </p:cNvSpPr>
          <p:nvPr>
            <p:ph type="body" sz="quarter" idx="13" hasCustomPrompt="1"/>
          </p:nvPr>
        </p:nvSpPr>
        <p:spPr>
          <a:xfrm>
            <a:off x="1147343" y="2731933"/>
            <a:ext cx="6903253" cy="3350673"/>
          </a:xfrm>
          <a:gradFill>
            <a:gsLst>
              <a:gs pos="0">
                <a:schemeClr val="tx2"/>
              </a:gs>
              <a:gs pos="100000">
                <a:schemeClr val="accent2"/>
              </a:gs>
            </a:gsLst>
            <a:lin ang="14400000" scaled="0"/>
          </a:gradFill>
        </p:spPr>
        <p:txBody>
          <a:bodyPr lIns="576000" tIns="1872000" rIns="576000"/>
          <a:lstStyle>
            <a:lvl1pPr marL="0" indent="0">
              <a:lnSpc>
                <a:spcPts val="2000"/>
              </a:lnSpc>
              <a:buNone/>
              <a:defRPr>
                <a:solidFill>
                  <a:schemeClr val="bg1"/>
                </a:solidFill>
              </a:defRPr>
            </a:lvl1pPr>
          </a:lstStyle>
          <a:p>
            <a:pPr lvl="0"/>
            <a:r>
              <a:rPr lang="en-US" dirty="0"/>
              <a:t>Describe Your Big Idea</a:t>
            </a:r>
          </a:p>
        </p:txBody>
      </p:sp>
      <p:sp>
        <p:nvSpPr>
          <p:cNvPr id="21" name="Picture Placeholder 20">
            <a:extLst>
              <a:ext uri="{FF2B5EF4-FFF2-40B4-BE49-F238E27FC236}">
                <a16:creationId xmlns:a16="http://schemas.microsoft.com/office/drawing/2014/main" id="{C57B9832-0120-4094-8C27-082E3533C5DC}"/>
              </a:ext>
            </a:extLst>
          </p:cNvPr>
          <p:cNvSpPr>
            <a:spLocks noGrp="1"/>
          </p:cNvSpPr>
          <p:nvPr>
            <p:ph type="pic" sz="quarter" idx="12" hasCustomPrompt="1"/>
          </p:nvPr>
        </p:nvSpPr>
        <p:spPr>
          <a:xfrm>
            <a:off x="0" y="0"/>
            <a:ext cx="12012000" cy="6858000"/>
          </a:xfrm>
          <a:custGeom>
            <a:avLst/>
            <a:gdLst>
              <a:gd name="connsiteX0" fmla="*/ 0 w 12012000"/>
              <a:gd name="connsiteY0" fmla="*/ 0 h 6858000"/>
              <a:gd name="connsiteX1" fmla="*/ 8592000 w 12012000"/>
              <a:gd name="connsiteY1" fmla="*/ 0 h 6858000"/>
              <a:gd name="connsiteX2" fmla="*/ 8592000 w 12012000"/>
              <a:gd name="connsiteY2" fmla="*/ 180000 h 6858000"/>
              <a:gd name="connsiteX3" fmla="*/ 12012000 w 12012000"/>
              <a:gd name="connsiteY3" fmla="*/ 180000 h 6858000"/>
              <a:gd name="connsiteX4" fmla="*/ 12012000 w 12012000"/>
              <a:gd name="connsiteY4" fmla="*/ 6678000 h 6858000"/>
              <a:gd name="connsiteX5" fmla="*/ 8592000 w 12012000"/>
              <a:gd name="connsiteY5" fmla="*/ 6678000 h 6858000"/>
              <a:gd name="connsiteX6" fmla="*/ 8592000 w 12012000"/>
              <a:gd name="connsiteY6" fmla="*/ 6858000 h 6858000"/>
              <a:gd name="connsiteX7" fmla="*/ 0 w 1201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12000" h="6858000">
                <a:moveTo>
                  <a:pt x="0" y="0"/>
                </a:moveTo>
                <a:lnTo>
                  <a:pt x="8592000" y="0"/>
                </a:lnTo>
                <a:lnTo>
                  <a:pt x="8592000" y="180000"/>
                </a:lnTo>
                <a:lnTo>
                  <a:pt x="12012000" y="180000"/>
                </a:lnTo>
                <a:lnTo>
                  <a:pt x="12012000" y="6678000"/>
                </a:lnTo>
                <a:lnTo>
                  <a:pt x="8592000" y="6678000"/>
                </a:lnTo>
                <a:lnTo>
                  <a:pt x="8592000" y="6858000"/>
                </a:lnTo>
                <a:lnTo>
                  <a:pt x="0" y="6858000"/>
                </a:lnTo>
                <a:close/>
              </a:path>
            </a:pathLst>
          </a:custGeom>
          <a:noFill/>
        </p:spPr>
        <p:txBody>
          <a:bodyPr wrap="square" lIns="0" tIns="0" rIns="612000" anchor="ctr">
            <a:noAutofit/>
          </a:bodyPr>
          <a:lstStyle>
            <a:lvl1pPr marL="0" indent="0" algn="r">
              <a:lnSpc>
                <a:spcPct val="100000"/>
              </a:lnSpc>
              <a:buNone/>
              <a:defRPr sz="1200" i="1">
                <a:solidFill>
                  <a:schemeClr val="bg1"/>
                </a:solidFill>
              </a:defRPr>
            </a:lvl1pPr>
          </a:lstStyle>
          <a:p>
            <a:r>
              <a:rPr lang="en-US" dirty="0"/>
              <a:t>Drag &amp; Drop Your </a:t>
            </a:r>
            <a:br>
              <a:rPr lang="en-US" dirty="0"/>
            </a:br>
            <a:r>
              <a:rPr lang="en-US" dirty="0"/>
              <a:t>Background Photo Here</a:t>
            </a:r>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a:xfrm>
            <a:off x="683999" y="6262080"/>
            <a:ext cx="6190934" cy="360000"/>
          </a:xfrm>
        </p:spPr>
        <p:txBody>
          <a:body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a:solidFill>
            <a:schemeClr val="tx2"/>
          </a:solidFill>
        </p:spPr>
        <p:txBody>
          <a:bodyPr/>
          <a:lstStyle>
            <a:lvl1pPr>
              <a:defRPr>
                <a:solidFill>
                  <a:schemeClr val="bg1"/>
                </a:solidFill>
              </a:defRPr>
            </a:lvl1pPr>
          </a:lstStyle>
          <a:p>
            <a:fld id="{EECC7194-A4D0-457B-9D3E-53681723AFF7}" type="slidenum">
              <a:rPr lang="en-US" smtClean="0"/>
              <a:pPr/>
              <a:t>‹#›</a:t>
            </a:fld>
            <a:endParaRPr lang="en-US" dirty="0"/>
          </a:p>
        </p:txBody>
      </p:sp>
      <p:sp>
        <p:nvSpPr>
          <p:cNvPr id="12" name="Title 11">
            <a:extLst>
              <a:ext uri="{FF2B5EF4-FFF2-40B4-BE49-F238E27FC236}">
                <a16:creationId xmlns:a16="http://schemas.microsoft.com/office/drawing/2014/main" id="{EAF90A48-1BFB-4A19-9A1C-2851879F9E8F}"/>
              </a:ext>
            </a:extLst>
          </p:cNvPr>
          <p:cNvSpPr>
            <a:spLocks noGrp="1"/>
          </p:cNvSpPr>
          <p:nvPr>
            <p:ph type="title"/>
          </p:nvPr>
        </p:nvSpPr>
        <p:spPr>
          <a:xfrm>
            <a:off x="1749778" y="3096087"/>
            <a:ext cx="5455750" cy="1008000"/>
          </a:xfrm>
        </p:spPr>
        <p:txBody>
          <a:bodyPr/>
          <a:lstStyle>
            <a:lvl1pPr>
              <a:defRPr sz="4000" cap="all" baseline="0">
                <a:solidFill>
                  <a:schemeClr val="bg1"/>
                </a:solidFill>
              </a:defRPr>
            </a:lvl1pPr>
          </a:lstStyle>
          <a:p>
            <a:r>
              <a:rPr lang="en-US"/>
              <a:t>Click to edit Master title style</a:t>
            </a:r>
            <a:endParaRPr lang="en-US" dirty="0"/>
          </a:p>
        </p:txBody>
      </p:sp>
      <p:sp>
        <p:nvSpPr>
          <p:cNvPr id="19" name="Freeform: Shape 18">
            <a:extLst>
              <a:ext uri="{FF2B5EF4-FFF2-40B4-BE49-F238E27FC236}">
                <a16:creationId xmlns:a16="http://schemas.microsoft.com/office/drawing/2014/main" id="{C9E79024-4B2E-43B0-8607-196181AB731F}"/>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36593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5 X Number &amp; Icon">
    <p:bg>
      <p:bgPr>
        <a:solidFill>
          <a:schemeClr val="bg1"/>
        </a:solidFill>
        <a:effectLst/>
      </p:bgPr>
    </p:bg>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767CE6DD-011B-4E2D-9E8A-EFF414E39EEA}"/>
              </a:ext>
            </a:extLst>
          </p:cNvPr>
          <p:cNvSpPr>
            <a:spLocks noGrp="1"/>
          </p:cNvSpPr>
          <p:nvPr>
            <p:ph type="pic" sz="quarter" idx="12" hasCustomPrompt="1"/>
          </p:nvPr>
        </p:nvSpPr>
        <p:spPr>
          <a:xfrm>
            <a:off x="180000" y="179109"/>
            <a:ext cx="11832000" cy="6513922"/>
          </a:xfrm>
          <a:custGeom>
            <a:avLst/>
            <a:gdLst>
              <a:gd name="connsiteX0" fmla="*/ 0 w 11832000"/>
              <a:gd name="connsiteY0" fmla="*/ 0 h 6513922"/>
              <a:gd name="connsiteX1" fmla="*/ 8412000 w 11832000"/>
              <a:gd name="connsiteY1" fmla="*/ 0 h 6513922"/>
              <a:gd name="connsiteX2" fmla="*/ 8412000 w 11832000"/>
              <a:gd name="connsiteY2" fmla="*/ 891 h 6513922"/>
              <a:gd name="connsiteX3" fmla="*/ 11832000 w 11832000"/>
              <a:gd name="connsiteY3" fmla="*/ 891 h 6513922"/>
              <a:gd name="connsiteX4" fmla="*/ 11832000 w 11832000"/>
              <a:gd name="connsiteY4" fmla="*/ 6498891 h 6513922"/>
              <a:gd name="connsiteX5" fmla="*/ 8412000 w 11832000"/>
              <a:gd name="connsiteY5" fmla="*/ 6498891 h 6513922"/>
              <a:gd name="connsiteX6" fmla="*/ 8412000 w 11832000"/>
              <a:gd name="connsiteY6" fmla="*/ 6513922 h 6513922"/>
              <a:gd name="connsiteX7" fmla="*/ 0 w 11832000"/>
              <a:gd name="connsiteY7" fmla="*/ 6513922 h 6513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32000" h="6513922">
                <a:moveTo>
                  <a:pt x="0" y="0"/>
                </a:moveTo>
                <a:lnTo>
                  <a:pt x="8412000" y="0"/>
                </a:lnTo>
                <a:lnTo>
                  <a:pt x="8412000" y="891"/>
                </a:lnTo>
                <a:lnTo>
                  <a:pt x="11832000" y="891"/>
                </a:lnTo>
                <a:lnTo>
                  <a:pt x="11832000" y="6498891"/>
                </a:lnTo>
                <a:lnTo>
                  <a:pt x="8412000" y="6498891"/>
                </a:lnTo>
                <a:lnTo>
                  <a:pt x="8412000" y="6513922"/>
                </a:lnTo>
                <a:lnTo>
                  <a:pt x="0" y="6513922"/>
                </a:lnTo>
                <a:close/>
              </a:path>
            </a:pathLst>
          </a:custGeom>
          <a:solidFill>
            <a:schemeClr val="tx1">
              <a:lumMod val="75000"/>
              <a:lumOff val="25000"/>
            </a:schemeClr>
          </a:solidFill>
        </p:spPr>
        <p:txBody>
          <a:bodyPr wrap="square" lIns="0" tIns="1764000" rIns="0" anchor="t">
            <a:noAutofit/>
          </a:bodyPr>
          <a:lstStyle>
            <a:lvl1pPr marL="0" indent="0" algn="ctr">
              <a:lnSpc>
                <a:spcPct val="100000"/>
              </a:lnSpc>
              <a:buNone/>
              <a:defRPr sz="1200" i="1">
                <a:solidFill>
                  <a:schemeClr val="bg1"/>
                </a:solidFill>
              </a:defRPr>
            </a:lvl1pPr>
          </a:lstStyle>
          <a:p>
            <a:r>
              <a:rPr lang="en-US" dirty="0"/>
              <a:t>Drag &amp; Drop Your </a:t>
            </a:r>
            <a:br>
              <a:rPr lang="en-US" dirty="0"/>
            </a:br>
            <a:r>
              <a:rPr lang="en-US" dirty="0"/>
              <a:t>Background Photo Here</a:t>
            </a:r>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a:xfrm>
            <a:off x="684000" y="808185"/>
            <a:ext cx="7560000" cy="360000"/>
          </a:xfrm>
        </p:spPr>
        <p:txBody>
          <a:bodyPr/>
          <a:lstStyle>
            <a:lvl1pPr>
              <a:defRPr cap="all" baseline="0">
                <a:solidFill>
                  <a:schemeClr val="bg1"/>
                </a:solidFill>
              </a:defRPr>
            </a:lvl1pPr>
          </a:lstStyle>
          <a:p>
            <a:r>
              <a:rPr lang="en-US"/>
              <a:t>Click to edit Master title style</a:t>
            </a:r>
            <a:endParaRPr lang="en-US" dirty="0"/>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lvl1pPr>
              <a:defRPr>
                <a:solidFill>
                  <a:schemeClr val="bg1"/>
                </a:solidFill>
              </a:defRPr>
            </a:lvl1p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
        <p:nvSpPr>
          <p:cNvPr id="9" name="Freeform: Shape 8">
            <a:extLst>
              <a:ext uri="{FF2B5EF4-FFF2-40B4-BE49-F238E27FC236}">
                <a16:creationId xmlns:a16="http://schemas.microsoft.com/office/drawing/2014/main" id="{C6E75A4B-2655-4B0E-8D3B-0068F57D3D9B}"/>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49F266E5-40A6-4643-B9AC-B38F27256371}"/>
              </a:ext>
            </a:extLst>
          </p:cNvPr>
          <p:cNvSpPr>
            <a:spLocks noGrp="1"/>
          </p:cNvSpPr>
          <p:nvPr>
            <p:ph type="body" sz="quarter" idx="13" hasCustomPrompt="1"/>
          </p:nvPr>
        </p:nvSpPr>
        <p:spPr>
          <a:xfrm>
            <a:off x="684213" y="3079573"/>
            <a:ext cx="1652587" cy="435600"/>
          </a:xfrm>
          <a:solidFill>
            <a:schemeClr val="tx2">
              <a:alpha val="70000"/>
            </a:schemeClr>
          </a:solidFill>
        </p:spPr>
        <p:txBody>
          <a:bodyPr anchor="ctr"/>
          <a:lstStyle>
            <a:lvl1pPr marL="0" indent="0" algn="ctr">
              <a:buNone/>
              <a:defRPr sz="2400" b="1" cap="all"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#NUMBER</a:t>
            </a:r>
          </a:p>
        </p:txBody>
      </p:sp>
      <p:sp>
        <p:nvSpPr>
          <p:cNvPr id="11" name="Text Placeholder 10">
            <a:extLst>
              <a:ext uri="{FF2B5EF4-FFF2-40B4-BE49-F238E27FC236}">
                <a16:creationId xmlns:a16="http://schemas.microsoft.com/office/drawing/2014/main" id="{1CB790CB-E4F5-4B61-A03E-1CA0C32E3F17}"/>
              </a:ext>
            </a:extLst>
          </p:cNvPr>
          <p:cNvSpPr>
            <a:spLocks noGrp="1"/>
          </p:cNvSpPr>
          <p:nvPr>
            <p:ph type="body" sz="quarter" idx="14" hasCustomPrompt="1"/>
          </p:nvPr>
        </p:nvSpPr>
        <p:spPr>
          <a:xfrm>
            <a:off x="510455" y="3799847"/>
            <a:ext cx="1999889" cy="846137"/>
          </a:xfrm>
        </p:spPr>
        <p:txBody>
          <a:bodyPr/>
          <a:lstStyle>
            <a:lvl1pPr marL="0" indent="0" algn="ctr">
              <a:buNone/>
              <a:defRPr>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2" name="Text Placeholder 4">
            <a:extLst>
              <a:ext uri="{FF2B5EF4-FFF2-40B4-BE49-F238E27FC236}">
                <a16:creationId xmlns:a16="http://schemas.microsoft.com/office/drawing/2014/main" id="{B570684C-B743-402E-8778-A65199577106}"/>
              </a:ext>
            </a:extLst>
          </p:cNvPr>
          <p:cNvSpPr>
            <a:spLocks noGrp="1"/>
          </p:cNvSpPr>
          <p:nvPr>
            <p:ph type="body" sz="quarter" idx="15" hasCustomPrompt="1"/>
          </p:nvPr>
        </p:nvSpPr>
        <p:spPr>
          <a:xfrm>
            <a:off x="2971013" y="3079573"/>
            <a:ext cx="1652587" cy="435600"/>
          </a:xfrm>
          <a:solidFill>
            <a:schemeClr val="tx2">
              <a:alpha val="70000"/>
            </a:schemeClr>
          </a:solidFill>
        </p:spPr>
        <p:txBody>
          <a:bodyPr anchor="ctr"/>
          <a:lstStyle>
            <a:lvl1pPr marL="0" indent="0" algn="ctr">
              <a:buNone/>
              <a:defRPr sz="2400" b="1" cap="all"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#NUMBER</a:t>
            </a:r>
          </a:p>
        </p:txBody>
      </p:sp>
      <p:sp>
        <p:nvSpPr>
          <p:cNvPr id="13" name="Text Placeholder 10">
            <a:extLst>
              <a:ext uri="{FF2B5EF4-FFF2-40B4-BE49-F238E27FC236}">
                <a16:creationId xmlns:a16="http://schemas.microsoft.com/office/drawing/2014/main" id="{FCEC7149-9A00-4CA4-B800-1BFD6EBEB88D}"/>
              </a:ext>
            </a:extLst>
          </p:cNvPr>
          <p:cNvSpPr>
            <a:spLocks noGrp="1"/>
          </p:cNvSpPr>
          <p:nvPr>
            <p:ph type="body" sz="quarter" idx="16" hasCustomPrompt="1"/>
          </p:nvPr>
        </p:nvSpPr>
        <p:spPr>
          <a:xfrm>
            <a:off x="2797255" y="3799847"/>
            <a:ext cx="1999889" cy="846137"/>
          </a:xfrm>
        </p:spPr>
        <p:txBody>
          <a:bodyPr/>
          <a:lstStyle>
            <a:lvl1pPr marL="0" indent="0" algn="ctr">
              <a:buNone/>
              <a:defRPr>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4" name="Text Placeholder 4">
            <a:extLst>
              <a:ext uri="{FF2B5EF4-FFF2-40B4-BE49-F238E27FC236}">
                <a16:creationId xmlns:a16="http://schemas.microsoft.com/office/drawing/2014/main" id="{0374F0E2-36BA-43B5-8799-77AA3367DF47}"/>
              </a:ext>
            </a:extLst>
          </p:cNvPr>
          <p:cNvSpPr>
            <a:spLocks noGrp="1"/>
          </p:cNvSpPr>
          <p:nvPr>
            <p:ph type="body" sz="quarter" idx="17" hasCustomPrompt="1"/>
          </p:nvPr>
        </p:nvSpPr>
        <p:spPr>
          <a:xfrm>
            <a:off x="5269707" y="3079573"/>
            <a:ext cx="1652587" cy="435600"/>
          </a:xfrm>
          <a:solidFill>
            <a:schemeClr val="tx2">
              <a:alpha val="70000"/>
            </a:schemeClr>
          </a:solidFill>
        </p:spPr>
        <p:txBody>
          <a:bodyPr anchor="ctr"/>
          <a:lstStyle>
            <a:lvl1pPr marL="0" indent="0" algn="ctr">
              <a:buNone/>
              <a:defRPr sz="2400" b="1" cap="all"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#NUMBER</a:t>
            </a:r>
          </a:p>
        </p:txBody>
      </p:sp>
      <p:sp>
        <p:nvSpPr>
          <p:cNvPr id="15" name="Text Placeholder 10">
            <a:extLst>
              <a:ext uri="{FF2B5EF4-FFF2-40B4-BE49-F238E27FC236}">
                <a16:creationId xmlns:a16="http://schemas.microsoft.com/office/drawing/2014/main" id="{1BA12174-6A24-4E61-8D58-B3B42C31BE1A}"/>
              </a:ext>
            </a:extLst>
          </p:cNvPr>
          <p:cNvSpPr>
            <a:spLocks noGrp="1"/>
          </p:cNvSpPr>
          <p:nvPr>
            <p:ph type="body" sz="quarter" idx="18" hasCustomPrompt="1"/>
          </p:nvPr>
        </p:nvSpPr>
        <p:spPr>
          <a:xfrm>
            <a:off x="5096056" y="3799847"/>
            <a:ext cx="1999889" cy="846137"/>
          </a:xfrm>
        </p:spPr>
        <p:txBody>
          <a:bodyPr/>
          <a:lstStyle>
            <a:lvl1pPr marL="0" indent="0" algn="ctr">
              <a:buNone/>
              <a:defRPr>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6" name="Text Placeholder 4">
            <a:extLst>
              <a:ext uri="{FF2B5EF4-FFF2-40B4-BE49-F238E27FC236}">
                <a16:creationId xmlns:a16="http://schemas.microsoft.com/office/drawing/2014/main" id="{D3A67B21-0E8B-4922-94F9-20492309C4DA}"/>
              </a:ext>
            </a:extLst>
          </p:cNvPr>
          <p:cNvSpPr>
            <a:spLocks noGrp="1"/>
          </p:cNvSpPr>
          <p:nvPr>
            <p:ph type="body" sz="quarter" idx="19" hasCustomPrompt="1"/>
          </p:nvPr>
        </p:nvSpPr>
        <p:spPr>
          <a:xfrm>
            <a:off x="7544613" y="3079573"/>
            <a:ext cx="1652587" cy="435600"/>
          </a:xfrm>
          <a:solidFill>
            <a:schemeClr val="tx2">
              <a:alpha val="70000"/>
            </a:schemeClr>
          </a:solidFill>
        </p:spPr>
        <p:txBody>
          <a:bodyPr anchor="ctr"/>
          <a:lstStyle>
            <a:lvl1pPr marL="0" indent="0" algn="ctr">
              <a:buNone/>
              <a:defRPr sz="2400" b="1" cap="all"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#NUMBER</a:t>
            </a:r>
          </a:p>
        </p:txBody>
      </p:sp>
      <p:sp>
        <p:nvSpPr>
          <p:cNvPr id="17" name="Text Placeholder 10">
            <a:extLst>
              <a:ext uri="{FF2B5EF4-FFF2-40B4-BE49-F238E27FC236}">
                <a16:creationId xmlns:a16="http://schemas.microsoft.com/office/drawing/2014/main" id="{D801C20C-82D2-465E-8D45-DF1A57E04525}"/>
              </a:ext>
            </a:extLst>
          </p:cNvPr>
          <p:cNvSpPr>
            <a:spLocks noGrp="1"/>
          </p:cNvSpPr>
          <p:nvPr>
            <p:ph type="body" sz="quarter" idx="20" hasCustomPrompt="1"/>
          </p:nvPr>
        </p:nvSpPr>
        <p:spPr>
          <a:xfrm>
            <a:off x="7370855" y="3799847"/>
            <a:ext cx="1999889" cy="846137"/>
          </a:xfrm>
        </p:spPr>
        <p:txBody>
          <a:bodyPr/>
          <a:lstStyle>
            <a:lvl1pPr marL="0" indent="0" algn="ctr">
              <a:buNone/>
              <a:defRPr>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8" name="Text Placeholder 4">
            <a:extLst>
              <a:ext uri="{FF2B5EF4-FFF2-40B4-BE49-F238E27FC236}">
                <a16:creationId xmlns:a16="http://schemas.microsoft.com/office/drawing/2014/main" id="{62BAD45E-2039-4F8D-9CFC-42BFA3756AD1}"/>
              </a:ext>
            </a:extLst>
          </p:cNvPr>
          <p:cNvSpPr>
            <a:spLocks noGrp="1"/>
          </p:cNvSpPr>
          <p:nvPr>
            <p:ph type="body" sz="quarter" idx="21" hasCustomPrompt="1"/>
          </p:nvPr>
        </p:nvSpPr>
        <p:spPr>
          <a:xfrm>
            <a:off x="9831412" y="3079573"/>
            <a:ext cx="1652587" cy="435600"/>
          </a:xfrm>
          <a:solidFill>
            <a:schemeClr val="tx2">
              <a:alpha val="70000"/>
            </a:schemeClr>
          </a:solidFill>
        </p:spPr>
        <p:txBody>
          <a:bodyPr anchor="ctr"/>
          <a:lstStyle>
            <a:lvl1pPr marL="0" indent="0" algn="ctr">
              <a:buNone/>
              <a:defRPr sz="2400" b="1" cap="all"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#NUMBER</a:t>
            </a:r>
          </a:p>
        </p:txBody>
      </p:sp>
      <p:sp>
        <p:nvSpPr>
          <p:cNvPr id="19" name="Text Placeholder 10">
            <a:extLst>
              <a:ext uri="{FF2B5EF4-FFF2-40B4-BE49-F238E27FC236}">
                <a16:creationId xmlns:a16="http://schemas.microsoft.com/office/drawing/2014/main" id="{64A78879-6338-4F3B-864E-8FF4E08C0066}"/>
              </a:ext>
            </a:extLst>
          </p:cNvPr>
          <p:cNvSpPr>
            <a:spLocks noGrp="1"/>
          </p:cNvSpPr>
          <p:nvPr>
            <p:ph type="body" sz="quarter" idx="22" hasCustomPrompt="1"/>
          </p:nvPr>
        </p:nvSpPr>
        <p:spPr>
          <a:xfrm>
            <a:off x="9657654" y="3799847"/>
            <a:ext cx="1999889" cy="846137"/>
          </a:xfrm>
        </p:spPr>
        <p:txBody>
          <a:bodyPr/>
          <a:lstStyle>
            <a:lvl1pPr marL="0" indent="0" algn="ctr">
              <a:buNone/>
              <a:defRPr>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22" name="Subtitle 2">
            <a:extLst>
              <a:ext uri="{FF2B5EF4-FFF2-40B4-BE49-F238E27FC236}">
                <a16:creationId xmlns:a16="http://schemas.microsoft.com/office/drawing/2014/main" id="{80118439-B306-4F20-9200-1C429EADC7EE}"/>
              </a:ext>
            </a:extLst>
          </p:cNvPr>
          <p:cNvSpPr>
            <a:spLocks noGrp="1"/>
          </p:cNvSpPr>
          <p:nvPr>
            <p:ph type="subTitle" idx="1" hasCustomPrompt="1"/>
          </p:nvPr>
        </p:nvSpPr>
        <p:spPr>
          <a:xfrm>
            <a:off x="5101000" y="5271502"/>
            <a:ext cx="1990001" cy="620016"/>
          </a:xfrm>
          <a:gradFill>
            <a:gsLst>
              <a:gs pos="0">
                <a:schemeClr val="tx2"/>
              </a:gs>
              <a:gs pos="100000">
                <a:schemeClr val="accent2"/>
              </a:gs>
            </a:gsLst>
            <a:lin ang="14400000" scaled="0"/>
          </a:gradFill>
        </p:spPr>
        <p:txBody>
          <a:bodyPr lIns="0" anchor="ctr"/>
          <a:lstStyle>
            <a:lvl1pPr marL="0" indent="0" algn="ctr">
              <a:buNone/>
              <a:defRPr sz="2400" b="1" i="1">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Outcome</a:t>
            </a:r>
          </a:p>
        </p:txBody>
      </p:sp>
      <p:sp>
        <p:nvSpPr>
          <p:cNvPr id="26" name="Picture Placeholder 25">
            <a:extLst>
              <a:ext uri="{FF2B5EF4-FFF2-40B4-BE49-F238E27FC236}">
                <a16:creationId xmlns:a16="http://schemas.microsoft.com/office/drawing/2014/main" id="{99B7E7F2-DF6B-4441-B0B1-7E87E29BA3A7}"/>
              </a:ext>
            </a:extLst>
          </p:cNvPr>
          <p:cNvSpPr>
            <a:spLocks noGrp="1"/>
          </p:cNvSpPr>
          <p:nvPr>
            <p:ph type="pic" sz="quarter" idx="23" hasCustomPrompt="1"/>
          </p:nvPr>
        </p:nvSpPr>
        <p:spPr>
          <a:xfrm>
            <a:off x="1098550" y="2217585"/>
            <a:ext cx="823913" cy="823913"/>
          </a:xfrm>
        </p:spPr>
        <p:txBody>
          <a:bodyPr anchor="ctr"/>
          <a:lstStyle>
            <a:lvl1pPr marL="0" indent="0" algn="ctr">
              <a:buNone/>
              <a:defRPr sz="1050" i="1">
                <a:solidFill>
                  <a:schemeClr val="bg1"/>
                </a:solidFill>
              </a:defRPr>
            </a:lvl1pPr>
          </a:lstStyle>
          <a:p>
            <a:r>
              <a:rPr lang="en-US" dirty="0"/>
              <a:t>Icon</a:t>
            </a:r>
          </a:p>
        </p:txBody>
      </p:sp>
      <p:sp>
        <p:nvSpPr>
          <p:cNvPr id="27" name="Picture Placeholder 25">
            <a:extLst>
              <a:ext uri="{FF2B5EF4-FFF2-40B4-BE49-F238E27FC236}">
                <a16:creationId xmlns:a16="http://schemas.microsoft.com/office/drawing/2014/main" id="{ED41522A-FBAF-4E5D-B592-F13855964E8B}"/>
              </a:ext>
            </a:extLst>
          </p:cNvPr>
          <p:cNvSpPr>
            <a:spLocks noGrp="1"/>
          </p:cNvSpPr>
          <p:nvPr>
            <p:ph type="pic" sz="quarter" idx="24" hasCustomPrompt="1"/>
          </p:nvPr>
        </p:nvSpPr>
        <p:spPr>
          <a:xfrm>
            <a:off x="3385350" y="2217585"/>
            <a:ext cx="823913" cy="823913"/>
          </a:xfrm>
        </p:spPr>
        <p:txBody>
          <a:bodyPr anchor="ctr"/>
          <a:lstStyle>
            <a:lvl1pPr marL="0" indent="0" algn="ctr">
              <a:buNone/>
              <a:defRPr sz="1050" i="1">
                <a:solidFill>
                  <a:schemeClr val="bg1"/>
                </a:solidFill>
              </a:defRPr>
            </a:lvl1pPr>
          </a:lstStyle>
          <a:p>
            <a:r>
              <a:rPr lang="en-US" dirty="0"/>
              <a:t>Icon</a:t>
            </a:r>
          </a:p>
        </p:txBody>
      </p:sp>
      <p:sp>
        <p:nvSpPr>
          <p:cNvPr id="28" name="Picture Placeholder 25">
            <a:extLst>
              <a:ext uri="{FF2B5EF4-FFF2-40B4-BE49-F238E27FC236}">
                <a16:creationId xmlns:a16="http://schemas.microsoft.com/office/drawing/2014/main" id="{AA51069C-E1DC-44A0-A6A0-2A4AB0DD4D70}"/>
              </a:ext>
            </a:extLst>
          </p:cNvPr>
          <p:cNvSpPr>
            <a:spLocks noGrp="1"/>
          </p:cNvSpPr>
          <p:nvPr>
            <p:ph type="pic" sz="quarter" idx="25" hasCustomPrompt="1"/>
          </p:nvPr>
        </p:nvSpPr>
        <p:spPr>
          <a:xfrm>
            <a:off x="5684044" y="2217585"/>
            <a:ext cx="823913" cy="823913"/>
          </a:xfrm>
        </p:spPr>
        <p:txBody>
          <a:bodyPr anchor="ctr"/>
          <a:lstStyle>
            <a:lvl1pPr marL="0" indent="0" algn="ctr">
              <a:buNone/>
              <a:defRPr sz="1050" i="1">
                <a:solidFill>
                  <a:schemeClr val="bg1"/>
                </a:solidFill>
              </a:defRPr>
            </a:lvl1pPr>
          </a:lstStyle>
          <a:p>
            <a:r>
              <a:rPr lang="en-US" dirty="0"/>
              <a:t>Icon</a:t>
            </a:r>
          </a:p>
        </p:txBody>
      </p:sp>
      <p:sp>
        <p:nvSpPr>
          <p:cNvPr id="29" name="Picture Placeholder 25">
            <a:extLst>
              <a:ext uri="{FF2B5EF4-FFF2-40B4-BE49-F238E27FC236}">
                <a16:creationId xmlns:a16="http://schemas.microsoft.com/office/drawing/2014/main" id="{42F6437E-5478-451F-9BE3-E8160EA43516}"/>
              </a:ext>
            </a:extLst>
          </p:cNvPr>
          <p:cNvSpPr>
            <a:spLocks noGrp="1"/>
          </p:cNvSpPr>
          <p:nvPr>
            <p:ph type="pic" sz="quarter" idx="26" hasCustomPrompt="1"/>
          </p:nvPr>
        </p:nvSpPr>
        <p:spPr>
          <a:xfrm>
            <a:off x="7958950" y="2217585"/>
            <a:ext cx="823913" cy="823913"/>
          </a:xfrm>
        </p:spPr>
        <p:txBody>
          <a:bodyPr anchor="ctr"/>
          <a:lstStyle>
            <a:lvl1pPr marL="0" indent="0" algn="ctr">
              <a:buNone/>
              <a:defRPr sz="1050" i="1">
                <a:solidFill>
                  <a:schemeClr val="bg1"/>
                </a:solidFill>
              </a:defRPr>
            </a:lvl1pPr>
          </a:lstStyle>
          <a:p>
            <a:r>
              <a:rPr lang="en-US" dirty="0"/>
              <a:t>Icon</a:t>
            </a:r>
          </a:p>
        </p:txBody>
      </p:sp>
      <p:sp>
        <p:nvSpPr>
          <p:cNvPr id="30" name="Picture Placeholder 25">
            <a:extLst>
              <a:ext uri="{FF2B5EF4-FFF2-40B4-BE49-F238E27FC236}">
                <a16:creationId xmlns:a16="http://schemas.microsoft.com/office/drawing/2014/main" id="{25127DFD-53A7-41A8-B591-AEEC12038026}"/>
              </a:ext>
            </a:extLst>
          </p:cNvPr>
          <p:cNvSpPr>
            <a:spLocks noGrp="1"/>
          </p:cNvSpPr>
          <p:nvPr>
            <p:ph type="pic" sz="quarter" idx="27" hasCustomPrompt="1"/>
          </p:nvPr>
        </p:nvSpPr>
        <p:spPr>
          <a:xfrm>
            <a:off x="10245749" y="2217585"/>
            <a:ext cx="823913" cy="823913"/>
          </a:xfrm>
        </p:spPr>
        <p:txBody>
          <a:bodyPr anchor="ctr"/>
          <a:lstStyle>
            <a:lvl1pPr marL="0" indent="0" algn="ctr">
              <a:buNone/>
              <a:defRPr sz="1050" i="1">
                <a:solidFill>
                  <a:schemeClr val="bg1"/>
                </a:solidFill>
              </a:defRPr>
            </a:lvl1pPr>
          </a:lstStyle>
          <a:p>
            <a:r>
              <a:rPr lang="en-US" dirty="0"/>
              <a:t>Icon</a:t>
            </a:r>
          </a:p>
        </p:txBody>
      </p:sp>
    </p:spTree>
    <p:extLst>
      <p:ext uri="{BB962C8B-B14F-4D97-AF65-F5344CB8AC3E}">
        <p14:creationId xmlns:p14="http://schemas.microsoft.com/office/powerpoint/2010/main" val="38925839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60 40 Vertical Spli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F76D43D-0DDD-4BAD-8213-BDBF75C30A0C}"/>
              </a:ext>
              <a:ext uri="{C183D7F6-B498-43B3-948B-1728B52AA6E4}">
                <adec:decorative xmlns:adec="http://schemas.microsoft.com/office/drawing/2017/decorative" val="1"/>
              </a:ext>
            </a:extLst>
          </p:cNvPr>
          <p:cNvSpPr/>
          <p:nvPr userDrawn="1"/>
        </p:nvSpPr>
        <p:spPr>
          <a:xfrm>
            <a:off x="676118" y="4338116"/>
            <a:ext cx="10839764" cy="45719"/>
          </a:xfrm>
          <a:prstGeom prst="rect">
            <a:avLst/>
          </a:prstGeom>
          <a:solidFill>
            <a:schemeClr val="tx1">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Text Placeholder 3">
            <a:extLst>
              <a:ext uri="{FF2B5EF4-FFF2-40B4-BE49-F238E27FC236}">
                <a16:creationId xmlns:a16="http://schemas.microsoft.com/office/drawing/2014/main" id="{A6D3ACF3-E1F5-4332-9836-C8E6C46591BB}"/>
              </a:ext>
            </a:extLst>
          </p:cNvPr>
          <p:cNvSpPr txBox="1">
            <a:spLocks/>
          </p:cNvSpPr>
          <p:nvPr userDrawn="1"/>
        </p:nvSpPr>
        <p:spPr>
          <a:xfrm>
            <a:off x="0" y="-436"/>
            <a:ext cx="12192000" cy="4343836"/>
          </a:xfrm>
          <a:prstGeom prst="rect">
            <a:avLst/>
          </a:prstGeom>
          <a:gradFill>
            <a:gsLst>
              <a:gs pos="0">
                <a:schemeClr val="tx2"/>
              </a:gs>
              <a:gs pos="100000">
                <a:schemeClr val="accent2"/>
              </a:gs>
            </a:gsLst>
            <a:lin ang="14400000" scaled="0"/>
          </a:gradFill>
        </p:spPr>
        <p:txBody>
          <a:bodyPr/>
          <a:lstStyle>
            <a:lvl1pPr marL="266700" indent="-266700" algn="l" defTabSz="914400" rtl="0" eaLnBrk="1" latinLnBrk="0" hangingPunct="1">
              <a:lnSpc>
                <a:spcPct val="100000"/>
              </a:lnSpc>
              <a:spcBef>
                <a:spcPts val="0"/>
              </a:spcBef>
              <a:spcAft>
                <a:spcPts val="10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47675" indent="-180975" algn="l" defTabSz="914400" rtl="0" eaLnBrk="1" latinLnBrk="0" hangingPunct="1">
              <a:lnSpc>
                <a:spcPct val="100000"/>
              </a:lnSpc>
              <a:spcBef>
                <a:spcPts val="0"/>
              </a:spcBef>
              <a:spcAft>
                <a:spcPts val="1000"/>
              </a:spcAft>
              <a:buClr>
                <a:schemeClr val="accent2"/>
              </a:buClr>
              <a:buFontTx/>
              <a:buChar char="–"/>
              <a:defRPr sz="1400" kern="1200">
                <a:solidFill>
                  <a:schemeClr val="tx1"/>
                </a:solidFill>
                <a:latin typeface="+mn-lt"/>
                <a:ea typeface="+mn-ea"/>
                <a:cs typeface="+mn-cs"/>
              </a:defRPr>
            </a:lvl2pPr>
            <a:lvl3pPr marL="628650" indent="-180975" algn="l" defTabSz="914400" rtl="0" eaLnBrk="1" latinLnBrk="0" hangingPunct="1">
              <a:lnSpc>
                <a:spcPct val="100000"/>
              </a:lnSpc>
              <a:spcBef>
                <a:spcPts val="0"/>
              </a:spcBef>
              <a:spcAft>
                <a:spcPts val="1000"/>
              </a:spcAft>
              <a:buClr>
                <a:schemeClr val="tx1">
                  <a:lumMod val="50000"/>
                  <a:lumOff val="50000"/>
                </a:schemeClr>
              </a:buClr>
              <a:buFont typeface="Arial" panose="020B0604020202020204" pitchFamily="34" charset="0"/>
              <a:buChar char="•"/>
              <a:defRPr sz="1200" kern="1200">
                <a:solidFill>
                  <a:schemeClr val="tx1"/>
                </a:solidFill>
                <a:latin typeface="+mn-lt"/>
                <a:ea typeface="+mn-ea"/>
                <a:cs typeface="+mn-cs"/>
              </a:defRPr>
            </a:lvl3pPr>
            <a:lvl4pPr marL="809625" indent="-180975" algn="l" defTabSz="914400" rtl="0" eaLnBrk="1" latinLnBrk="0" hangingPunct="1">
              <a:lnSpc>
                <a:spcPct val="100000"/>
              </a:lnSpc>
              <a:spcBef>
                <a:spcPts val="0"/>
              </a:spcBef>
              <a:spcAft>
                <a:spcPts val="1000"/>
              </a:spcAft>
              <a:buClr>
                <a:schemeClr val="tx1">
                  <a:lumMod val="75000"/>
                  <a:lumOff val="25000"/>
                </a:schemeClr>
              </a:buClr>
              <a:buSzPct val="80000"/>
              <a:buFont typeface="Courier New" panose="02070309020205020404" pitchFamily="49" charset="0"/>
              <a:buChar char="o"/>
              <a:defRPr sz="1000" kern="1200">
                <a:solidFill>
                  <a:schemeClr val="tx1"/>
                </a:solidFill>
                <a:latin typeface="+mn-lt"/>
                <a:ea typeface="+mn-ea"/>
                <a:cs typeface="+mn-cs"/>
              </a:defRPr>
            </a:lvl4pPr>
            <a:lvl5pPr marL="990600" indent="-180975" algn="l" defTabSz="914400" rtl="0" eaLnBrk="1" latinLnBrk="0" hangingPunct="1">
              <a:lnSpc>
                <a:spcPct val="100000"/>
              </a:lnSpc>
              <a:spcBef>
                <a:spcPts val="0"/>
              </a:spcBef>
              <a:spcAft>
                <a:spcPts val="1000"/>
              </a:spcAft>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noProof="0" dirty="0"/>
          </a:p>
        </p:txBody>
      </p:sp>
      <p:sp>
        <p:nvSpPr>
          <p:cNvPr id="2" name="Title 1">
            <a:extLst>
              <a:ext uri="{FF2B5EF4-FFF2-40B4-BE49-F238E27FC236}">
                <a16:creationId xmlns:a16="http://schemas.microsoft.com/office/drawing/2014/main" id="{0BDF8FE7-66F4-4586-B49B-61E115ED291E}"/>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
        <p:nvSpPr>
          <p:cNvPr id="6" name="Footer Placeholder 5">
            <a:extLst>
              <a:ext uri="{FF2B5EF4-FFF2-40B4-BE49-F238E27FC236}">
                <a16:creationId xmlns:a16="http://schemas.microsoft.com/office/drawing/2014/main" id="{AEB5B890-F885-418C-9812-59970CAC6BCD}"/>
              </a:ext>
            </a:extLst>
          </p:cNvPr>
          <p:cNvSpPr>
            <a:spLocks noGrp="1"/>
          </p:cNvSpPr>
          <p:nvPr>
            <p:ph type="ftr" sz="quarter" idx="10"/>
          </p:nvPr>
        </p:nvSpPr>
        <p:spPr/>
        <p:txBody>
          <a:bodyPr/>
          <a:lstStyle/>
          <a:p>
            <a:endParaRPr lang="en-US" noProof="0" dirty="0"/>
          </a:p>
        </p:txBody>
      </p:sp>
      <p:sp>
        <p:nvSpPr>
          <p:cNvPr id="7" name="Slide Number Placeholder 6">
            <a:extLst>
              <a:ext uri="{FF2B5EF4-FFF2-40B4-BE49-F238E27FC236}">
                <a16:creationId xmlns:a16="http://schemas.microsoft.com/office/drawing/2014/main" id="{50521507-88DE-417D-8076-D9152E1E1409}"/>
              </a:ext>
            </a:extLst>
          </p:cNvPr>
          <p:cNvSpPr>
            <a:spLocks noGrp="1"/>
          </p:cNvSpPr>
          <p:nvPr>
            <p:ph type="sldNum" sz="quarter" idx="11"/>
          </p:nvPr>
        </p:nvSpPr>
        <p:spPr/>
        <p:txBody>
          <a:bodyPr/>
          <a:lstStyle/>
          <a:p>
            <a:fld id="{EECC7194-A4D0-457B-9D3E-53681723AFF7}" type="slidenum">
              <a:rPr lang="en-US" noProof="0" smtClean="0"/>
              <a:pPr/>
              <a:t>‹#›</a:t>
            </a:fld>
            <a:endParaRPr lang="en-US" noProof="0" dirty="0"/>
          </a:p>
        </p:txBody>
      </p:sp>
      <p:sp>
        <p:nvSpPr>
          <p:cNvPr id="4" name="Text Placeholder 3">
            <a:extLst>
              <a:ext uri="{FF2B5EF4-FFF2-40B4-BE49-F238E27FC236}">
                <a16:creationId xmlns:a16="http://schemas.microsoft.com/office/drawing/2014/main" id="{1DFC7DDD-6F93-45F8-AFD6-95AA051FE809}"/>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bg1"/>
                </a:solidFill>
                <a:latin typeface="+mj-lt"/>
              </a:defRPr>
            </a:lvl1pPr>
          </a:lstStyle>
          <a:p>
            <a:pPr lvl="0"/>
            <a:r>
              <a:rPr lang="en-US" noProof="0"/>
              <a:t>SUBTITLE</a:t>
            </a:r>
          </a:p>
        </p:txBody>
      </p:sp>
      <p:sp>
        <p:nvSpPr>
          <p:cNvPr id="21" name="Freeform: Shape 20">
            <a:extLst>
              <a:ext uri="{FF2B5EF4-FFF2-40B4-BE49-F238E27FC236}">
                <a16:creationId xmlns:a16="http://schemas.microsoft.com/office/drawing/2014/main" id="{D1CD6042-5DF4-4624-BC32-25F68745304A}"/>
              </a:ext>
            </a:extLst>
          </p:cNvPr>
          <p:cNvSpPr/>
          <p:nvPr userDrawn="1"/>
        </p:nvSpPr>
        <p:spPr>
          <a:xfrm rot="5400000">
            <a:off x="8220300" y="371700"/>
            <a:ext cx="4343400" cy="3600000"/>
          </a:xfrm>
          <a:custGeom>
            <a:avLst/>
            <a:gdLst>
              <a:gd name="connsiteX0" fmla="*/ 0 w 4343400"/>
              <a:gd name="connsiteY0" fmla="*/ 3600000 h 3600000"/>
              <a:gd name="connsiteX1" fmla="*/ 0 w 4343400"/>
              <a:gd name="connsiteY1" fmla="*/ 0 h 3600000"/>
              <a:gd name="connsiteX2" fmla="*/ 180000 w 4343400"/>
              <a:gd name="connsiteY2" fmla="*/ 0 h 3600000"/>
              <a:gd name="connsiteX3" fmla="*/ 4343400 w 4343400"/>
              <a:gd name="connsiteY3" fmla="*/ 0 h 3600000"/>
              <a:gd name="connsiteX4" fmla="*/ 4343400 w 4343400"/>
              <a:gd name="connsiteY4" fmla="*/ 180000 h 3600000"/>
              <a:gd name="connsiteX5" fmla="*/ 180000 w 4343400"/>
              <a:gd name="connsiteY5" fmla="*/ 180000 h 3600000"/>
              <a:gd name="connsiteX6" fmla="*/ 180000 w 4343400"/>
              <a:gd name="connsiteY6"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3400" h="3600000">
                <a:moveTo>
                  <a:pt x="0" y="3600000"/>
                </a:moveTo>
                <a:lnTo>
                  <a:pt x="0" y="0"/>
                </a:lnTo>
                <a:lnTo>
                  <a:pt x="180000" y="0"/>
                </a:lnTo>
                <a:lnTo>
                  <a:pt x="4343400" y="0"/>
                </a:lnTo>
                <a:lnTo>
                  <a:pt x="4343400" y="180000"/>
                </a:lnTo>
                <a:lnTo>
                  <a:pt x="180000" y="180000"/>
                </a:lnTo>
                <a:lnTo>
                  <a:pt x="180000" y="3600000"/>
                </a:lnTo>
                <a:close/>
              </a:path>
            </a:pathLst>
          </a:custGeom>
          <a:gradFill>
            <a:gsLst>
              <a:gs pos="0">
                <a:schemeClr val="bg1">
                  <a:alpha val="5000"/>
                </a:schemeClr>
              </a:gs>
              <a:gs pos="100000">
                <a:schemeClr val="bg1">
                  <a:alpha val="3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9" name="Freeform: Shape 18">
            <a:extLst>
              <a:ext uri="{FF2B5EF4-FFF2-40B4-BE49-F238E27FC236}">
                <a16:creationId xmlns:a16="http://schemas.microsoft.com/office/drawing/2014/main" id="{6294759C-286C-4281-B194-581C766EEF28}"/>
              </a:ext>
            </a:extLst>
          </p:cNvPr>
          <p:cNvSpPr/>
          <p:nvPr userDrawn="1"/>
        </p:nvSpPr>
        <p:spPr>
          <a:xfrm rot="5400000">
            <a:off x="9134700" y="3800700"/>
            <a:ext cx="2514600" cy="3600000"/>
          </a:xfrm>
          <a:custGeom>
            <a:avLst/>
            <a:gdLst>
              <a:gd name="connsiteX0" fmla="*/ 0 w 2514600"/>
              <a:gd name="connsiteY0" fmla="*/ 180000 h 3600000"/>
              <a:gd name="connsiteX1" fmla="*/ 0 w 2514600"/>
              <a:gd name="connsiteY1" fmla="*/ 0 h 3600000"/>
              <a:gd name="connsiteX2" fmla="*/ 2334600 w 2514600"/>
              <a:gd name="connsiteY2" fmla="*/ 0 h 3600000"/>
              <a:gd name="connsiteX3" fmla="*/ 2514600 w 2514600"/>
              <a:gd name="connsiteY3" fmla="*/ 0 h 3600000"/>
              <a:gd name="connsiteX4" fmla="*/ 2514600 w 2514600"/>
              <a:gd name="connsiteY4" fmla="*/ 180000 h 3600000"/>
              <a:gd name="connsiteX5" fmla="*/ 2514600 w 2514600"/>
              <a:gd name="connsiteY5" fmla="*/ 3600000 h 3600000"/>
              <a:gd name="connsiteX6" fmla="*/ 2334600 w 2514600"/>
              <a:gd name="connsiteY6" fmla="*/ 3600000 h 3600000"/>
              <a:gd name="connsiteX7" fmla="*/ 2334600 w 2514600"/>
              <a:gd name="connsiteY7" fmla="*/ 18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14600" h="3600000">
                <a:moveTo>
                  <a:pt x="0" y="180000"/>
                </a:moveTo>
                <a:lnTo>
                  <a:pt x="0" y="0"/>
                </a:lnTo>
                <a:lnTo>
                  <a:pt x="2334600" y="0"/>
                </a:lnTo>
                <a:lnTo>
                  <a:pt x="2514600" y="0"/>
                </a:lnTo>
                <a:lnTo>
                  <a:pt x="2514600" y="180000"/>
                </a:lnTo>
                <a:lnTo>
                  <a:pt x="2514600" y="3600000"/>
                </a:lnTo>
                <a:lnTo>
                  <a:pt x="2334600" y="3600000"/>
                </a:lnTo>
                <a:lnTo>
                  <a:pt x="2334600" y="180000"/>
                </a:lnTo>
                <a:close/>
              </a:path>
            </a:pathLst>
          </a:custGeom>
          <a:solidFill>
            <a:schemeClr val="tx1">
              <a:lumMod val="50000"/>
              <a:lumOff val="5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5789438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6 x Content Block with Icon">
    <p:spTree>
      <p:nvGrpSpPr>
        <p:cNvPr id="1" name=""/>
        <p:cNvGrpSpPr/>
        <p:nvPr/>
      </p:nvGrpSpPr>
      <p:grpSpPr>
        <a:xfrm>
          <a:off x="0" y="0"/>
          <a:ext cx="0" cy="0"/>
          <a:chOff x="0" y="0"/>
          <a:chExt cx="0" cy="0"/>
        </a:xfrm>
      </p:grpSpPr>
      <p:sp>
        <p:nvSpPr>
          <p:cNvPr id="6" name="Picture Placeholder 23">
            <a:extLst>
              <a:ext uri="{FF2B5EF4-FFF2-40B4-BE49-F238E27FC236}">
                <a16:creationId xmlns:a16="http://schemas.microsoft.com/office/drawing/2014/main" id="{E6622698-E93D-4214-8C21-38DBE58C2E3F}"/>
              </a:ext>
            </a:extLst>
          </p:cNvPr>
          <p:cNvSpPr>
            <a:spLocks noGrp="1"/>
          </p:cNvSpPr>
          <p:nvPr>
            <p:ph type="pic" sz="quarter" idx="12" hasCustomPrompt="1"/>
          </p:nvPr>
        </p:nvSpPr>
        <p:spPr>
          <a:xfrm>
            <a:off x="180000" y="179109"/>
            <a:ext cx="11832000" cy="6513922"/>
          </a:xfrm>
          <a:custGeom>
            <a:avLst/>
            <a:gdLst>
              <a:gd name="connsiteX0" fmla="*/ 0 w 11832000"/>
              <a:gd name="connsiteY0" fmla="*/ 0 h 6513922"/>
              <a:gd name="connsiteX1" fmla="*/ 8412000 w 11832000"/>
              <a:gd name="connsiteY1" fmla="*/ 0 h 6513922"/>
              <a:gd name="connsiteX2" fmla="*/ 8412000 w 11832000"/>
              <a:gd name="connsiteY2" fmla="*/ 891 h 6513922"/>
              <a:gd name="connsiteX3" fmla="*/ 11832000 w 11832000"/>
              <a:gd name="connsiteY3" fmla="*/ 891 h 6513922"/>
              <a:gd name="connsiteX4" fmla="*/ 11832000 w 11832000"/>
              <a:gd name="connsiteY4" fmla="*/ 6498891 h 6513922"/>
              <a:gd name="connsiteX5" fmla="*/ 8412000 w 11832000"/>
              <a:gd name="connsiteY5" fmla="*/ 6498891 h 6513922"/>
              <a:gd name="connsiteX6" fmla="*/ 8412000 w 11832000"/>
              <a:gd name="connsiteY6" fmla="*/ 6513922 h 6513922"/>
              <a:gd name="connsiteX7" fmla="*/ 0 w 11832000"/>
              <a:gd name="connsiteY7" fmla="*/ 6513922 h 6513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32000" h="6513922">
                <a:moveTo>
                  <a:pt x="0" y="0"/>
                </a:moveTo>
                <a:lnTo>
                  <a:pt x="8412000" y="0"/>
                </a:lnTo>
                <a:lnTo>
                  <a:pt x="8412000" y="891"/>
                </a:lnTo>
                <a:lnTo>
                  <a:pt x="11832000" y="891"/>
                </a:lnTo>
                <a:lnTo>
                  <a:pt x="11832000" y="6498891"/>
                </a:lnTo>
                <a:lnTo>
                  <a:pt x="8412000" y="6498891"/>
                </a:lnTo>
                <a:lnTo>
                  <a:pt x="8412000" y="6513922"/>
                </a:lnTo>
                <a:lnTo>
                  <a:pt x="0" y="6513922"/>
                </a:lnTo>
                <a:close/>
              </a:path>
            </a:pathLst>
          </a:custGeom>
          <a:solidFill>
            <a:schemeClr val="tx1">
              <a:lumMod val="75000"/>
              <a:lumOff val="25000"/>
            </a:schemeClr>
          </a:solidFill>
        </p:spPr>
        <p:txBody>
          <a:bodyPr wrap="square" lIns="0" tIns="1224000" rIns="0" anchor="t">
            <a:noAutofit/>
          </a:bodyPr>
          <a:lstStyle>
            <a:lvl1pPr marL="0" indent="0" algn="ctr">
              <a:lnSpc>
                <a:spcPct val="100000"/>
              </a:lnSpc>
              <a:buNone/>
              <a:defRPr sz="1200" i="1">
                <a:solidFill>
                  <a:schemeClr val="bg1"/>
                </a:solidFill>
              </a:defRPr>
            </a:lvl1pPr>
          </a:lstStyle>
          <a:p>
            <a:r>
              <a:rPr lang="en-US" dirty="0"/>
              <a:t>Drag &amp; Drop Your </a:t>
            </a:r>
            <a:br>
              <a:rPr lang="en-US" dirty="0"/>
            </a:br>
            <a:r>
              <a:rPr lang="en-US" dirty="0"/>
              <a:t>Background Photo Here</a:t>
            </a:r>
          </a:p>
        </p:txBody>
      </p:sp>
      <p:sp>
        <p:nvSpPr>
          <p:cNvPr id="9" name="Freeform: Shape 8">
            <a:extLst>
              <a:ext uri="{FF2B5EF4-FFF2-40B4-BE49-F238E27FC236}">
                <a16:creationId xmlns:a16="http://schemas.microsoft.com/office/drawing/2014/main" id="{1706BC54-FE11-4237-96CC-8DA267DB5D7C}"/>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a:xfrm>
            <a:off x="684000" y="808186"/>
            <a:ext cx="7560000" cy="370166"/>
          </a:xfrm>
        </p:spPr>
        <p:txBody>
          <a:bodyPr/>
          <a:lstStyle>
            <a:lvl1pPr>
              <a:defRPr>
                <a:solidFill>
                  <a:schemeClr val="bg1"/>
                </a:solidFill>
              </a:defRPr>
            </a:lvl1pPr>
          </a:lstStyle>
          <a:p>
            <a:r>
              <a:rPr lang="en-US"/>
              <a:t>Click to edit Master title style</a:t>
            </a:r>
            <a:endParaRPr lang="en-US" dirty="0"/>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
        <p:nvSpPr>
          <p:cNvPr id="5" name="Text Placeholder 4">
            <a:extLst>
              <a:ext uri="{FF2B5EF4-FFF2-40B4-BE49-F238E27FC236}">
                <a16:creationId xmlns:a16="http://schemas.microsoft.com/office/drawing/2014/main" id="{C430C70C-09F9-40EE-9A89-ED9A5DCFD98D}"/>
              </a:ext>
            </a:extLst>
          </p:cNvPr>
          <p:cNvSpPr>
            <a:spLocks noGrp="1"/>
          </p:cNvSpPr>
          <p:nvPr>
            <p:ph type="body" sz="quarter" idx="13" hasCustomPrompt="1"/>
          </p:nvPr>
        </p:nvSpPr>
        <p:spPr>
          <a:xfrm>
            <a:off x="1470581" y="2186444"/>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3" name="Text Placeholder 12">
            <a:extLst>
              <a:ext uri="{FF2B5EF4-FFF2-40B4-BE49-F238E27FC236}">
                <a16:creationId xmlns:a16="http://schemas.microsoft.com/office/drawing/2014/main" id="{278D9ACA-AB64-4D04-A5E0-23AC8B81EC2C}"/>
              </a:ext>
            </a:extLst>
          </p:cNvPr>
          <p:cNvSpPr>
            <a:spLocks noGrp="1"/>
          </p:cNvSpPr>
          <p:nvPr>
            <p:ph type="body" sz="quarter" idx="14" hasCustomPrompt="1"/>
          </p:nvPr>
        </p:nvSpPr>
        <p:spPr>
          <a:xfrm>
            <a:off x="1470581" y="1775806"/>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
        <p:nvSpPr>
          <p:cNvPr id="15" name="Text Placeholder 4">
            <a:extLst>
              <a:ext uri="{FF2B5EF4-FFF2-40B4-BE49-F238E27FC236}">
                <a16:creationId xmlns:a16="http://schemas.microsoft.com/office/drawing/2014/main" id="{F3B4EB62-0A18-46F9-98F0-E8FC5EBAF37E}"/>
              </a:ext>
            </a:extLst>
          </p:cNvPr>
          <p:cNvSpPr>
            <a:spLocks noGrp="1"/>
          </p:cNvSpPr>
          <p:nvPr>
            <p:ph type="body" sz="quarter" idx="15" hasCustomPrompt="1"/>
          </p:nvPr>
        </p:nvSpPr>
        <p:spPr>
          <a:xfrm>
            <a:off x="5031291" y="2186444"/>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6" name="Text Placeholder 12">
            <a:extLst>
              <a:ext uri="{FF2B5EF4-FFF2-40B4-BE49-F238E27FC236}">
                <a16:creationId xmlns:a16="http://schemas.microsoft.com/office/drawing/2014/main" id="{A3B2D4DF-9952-49C7-B850-559AD0DF27D5}"/>
              </a:ext>
            </a:extLst>
          </p:cNvPr>
          <p:cNvSpPr>
            <a:spLocks noGrp="1"/>
          </p:cNvSpPr>
          <p:nvPr>
            <p:ph type="body" sz="quarter" idx="16" hasCustomPrompt="1"/>
          </p:nvPr>
        </p:nvSpPr>
        <p:spPr>
          <a:xfrm>
            <a:off x="5031291" y="1775806"/>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
        <p:nvSpPr>
          <p:cNvPr id="17" name="Text Placeholder 4">
            <a:extLst>
              <a:ext uri="{FF2B5EF4-FFF2-40B4-BE49-F238E27FC236}">
                <a16:creationId xmlns:a16="http://schemas.microsoft.com/office/drawing/2014/main" id="{BCE373B8-7ADE-4DC4-9900-59147BFA16E7}"/>
              </a:ext>
            </a:extLst>
          </p:cNvPr>
          <p:cNvSpPr>
            <a:spLocks noGrp="1"/>
          </p:cNvSpPr>
          <p:nvPr>
            <p:ph type="body" sz="quarter" idx="17" hasCustomPrompt="1"/>
          </p:nvPr>
        </p:nvSpPr>
        <p:spPr>
          <a:xfrm>
            <a:off x="8592000" y="2186444"/>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8" name="Text Placeholder 12">
            <a:extLst>
              <a:ext uri="{FF2B5EF4-FFF2-40B4-BE49-F238E27FC236}">
                <a16:creationId xmlns:a16="http://schemas.microsoft.com/office/drawing/2014/main" id="{28F027FF-E9AF-4E49-AC44-48D21AD761AA}"/>
              </a:ext>
            </a:extLst>
          </p:cNvPr>
          <p:cNvSpPr>
            <a:spLocks noGrp="1"/>
          </p:cNvSpPr>
          <p:nvPr>
            <p:ph type="body" sz="quarter" idx="18" hasCustomPrompt="1"/>
          </p:nvPr>
        </p:nvSpPr>
        <p:spPr>
          <a:xfrm>
            <a:off x="8592000" y="1775806"/>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
        <p:nvSpPr>
          <p:cNvPr id="19" name="Text Placeholder 4">
            <a:extLst>
              <a:ext uri="{FF2B5EF4-FFF2-40B4-BE49-F238E27FC236}">
                <a16:creationId xmlns:a16="http://schemas.microsoft.com/office/drawing/2014/main" id="{3E6D854C-C76F-49BA-9E74-F438CA8EA9E2}"/>
              </a:ext>
            </a:extLst>
          </p:cNvPr>
          <p:cNvSpPr>
            <a:spLocks noGrp="1"/>
          </p:cNvSpPr>
          <p:nvPr>
            <p:ph type="body" sz="quarter" idx="19" hasCustomPrompt="1"/>
          </p:nvPr>
        </p:nvSpPr>
        <p:spPr>
          <a:xfrm>
            <a:off x="1470581" y="4335857"/>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20" name="Text Placeholder 12">
            <a:extLst>
              <a:ext uri="{FF2B5EF4-FFF2-40B4-BE49-F238E27FC236}">
                <a16:creationId xmlns:a16="http://schemas.microsoft.com/office/drawing/2014/main" id="{AD447D7D-C1F4-4AD4-AE22-EB8E7F1C419E}"/>
              </a:ext>
            </a:extLst>
          </p:cNvPr>
          <p:cNvSpPr>
            <a:spLocks noGrp="1"/>
          </p:cNvSpPr>
          <p:nvPr>
            <p:ph type="body" sz="quarter" idx="20" hasCustomPrompt="1"/>
          </p:nvPr>
        </p:nvSpPr>
        <p:spPr>
          <a:xfrm>
            <a:off x="1470581" y="3925219"/>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
        <p:nvSpPr>
          <p:cNvPr id="21" name="Text Placeholder 4">
            <a:extLst>
              <a:ext uri="{FF2B5EF4-FFF2-40B4-BE49-F238E27FC236}">
                <a16:creationId xmlns:a16="http://schemas.microsoft.com/office/drawing/2014/main" id="{849DF703-38D0-4214-9432-83570E10EFED}"/>
              </a:ext>
            </a:extLst>
          </p:cNvPr>
          <p:cNvSpPr>
            <a:spLocks noGrp="1"/>
          </p:cNvSpPr>
          <p:nvPr>
            <p:ph type="body" sz="quarter" idx="21" hasCustomPrompt="1"/>
          </p:nvPr>
        </p:nvSpPr>
        <p:spPr>
          <a:xfrm>
            <a:off x="5031291" y="4335857"/>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22" name="Text Placeholder 12">
            <a:extLst>
              <a:ext uri="{FF2B5EF4-FFF2-40B4-BE49-F238E27FC236}">
                <a16:creationId xmlns:a16="http://schemas.microsoft.com/office/drawing/2014/main" id="{F9EB6572-1A9F-4672-8E42-A4E15451CA20}"/>
              </a:ext>
            </a:extLst>
          </p:cNvPr>
          <p:cNvSpPr>
            <a:spLocks noGrp="1"/>
          </p:cNvSpPr>
          <p:nvPr>
            <p:ph type="body" sz="quarter" idx="22" hasCustomPrompt="1"/>
          </p:nvPr>
        </p:nvSpPr>
        <p:spPr>
          <a:xfrm>
            <a:off x="5031291" y="3925219"/>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
        <p:nvSpPr>
          <p:cNvPr id="23" name="Text Placeholder 4">
            <a:extLst>
              <a:ext uri="{FF2B5EF4-FFF2-40B4-BE49-F238E27FC236}">
                <a16:creationId xmlns:a16="http://schemas.microsoft.com/office/drawing/2014/main" id="{0740EB70-455C-47FF-9A9A-0D78D202ED03}"/>
              </a:ext>
            </a:extLst>
          </p:cNvPr>
          <p:cNvSpPr>
            <a:spLocks noGrp="1"/>
          </p:cNvSpPr>
          <p:nvPr>
            <p:ph type="body" sz="quarter" idx="23" hasCustomPrompt="1"/>
          </p:nvPr>
        </p:nvSpPr>
        <p:spPr>
          <a:xfrm>
            <a:off x="8592000" y="4335857"/>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24" name="Text Placeholder 12">
            <a:extLst>
              <a:ext uri="{FF2B5EF4-FFF2-40B4-BE49-F238E27FC236}">
                <a16:creationId xmlns:a16="http://schemas.microsoft.com/office/drawing/2014/main" id="{CD9A5773-4F50-4631-9B7A-0A2D83E5DC28}"/>
              </a:ext>
            </a:extLst>
          </p:cNvPr>
          <p:cNvSpPr>
            <a:spLocks noGrp="1"/>
          </p:cNvSpPr>
          <p:nvPr>
            <p:ph type="body" sz="quarter" idx="24" hasCustomPrompt="1"/>
          </p:nvPr>
        </p:nvSpPr>
        <p:spPr>
          <a:xfrm>
            <a:off x="8592000" y="3925219"/>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Tree>
    <p:extLst>
      <p:ext uri="{BB962C8B-B14F-4D97-AF65-F5344CB8AC3E}">
        <p14:creationId xmlns:p14="http://schemas.microsoft.com/office/powerpoint/2010/main" val="3875987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6 x Content Block with Icon">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45350A6A-6F84-47F4-AE00-8295D96D08C8}"/>
              </a:ext>
            </a:extLst>
          </p:cNvPr>
          <p:cNvSpPr/>
          <p:nvPr userDrawn="1"/>
        </p:nvSpPr>
        <p:spPr>
          <a:xfrm rot="5400000">
            <a:off x="8677500" y="3343500"/>
            <a:ext cx="3429000" cy="3600000"/>
          </a:xfrm>
          <a:custGeom>
            <a:avLst/>
            <a:gdLst>
              <a:gd name="connsiteX0" fmla="*/ 0 w 3429000"/>
              <a:gd name="connsiteY0" fmla="*/ 180000 h 3600000"/>
              <a:gd name="connsiteX1" fmla="*/ 0 w 3429000"/>
              <a:gd name="connsiteY1" fmla="*/ 0 h 3600000"/>
              <a:gd name="connsiteX2" fmla="*/ 3249000 w 3429000"/>
              <a:gd name="connsiteY2" fmla="*/ 0 h 3600000"/>
              <a:gd name="connsiteX3" fmla="*/ 3429000 w 3429000"/>
              <a:gd name="connsiteY3" fmla="*/ 0 h 3600000"/>
              <a:gd name="connsiteX4" fmla="*/ 3429000 w 3429000"/>
              <a:gd name="connsiteY4" fmla="*/ 180000 h 3600000"/>
              <a:gd name="connsiteX5" fmla="*/ 3429000 w 3429000"/>
              <a:gd name="connsiteY5" fmla="*/ 3600000 h 3600000"/>
              <a:gd name="connsiteX6" fmla="*/ 3249000 w 3429000"/>
              <a:gd name="connsiteY6" fmla="*/ 3600000 h 3600000"/>
              <a:gd name="connsiteX7" fmla="*/ 3249000 w 3429000"/>
              <a:gd name="connsiteY7" fmla="*/ 18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000" h="3600000">
                <a:moveTo>
                  <a:pt x="0" y="180000"/>
                </a:moveTo>
                <a:lnTo>
                  <a:pt x="0" y="0"/>
                </a:lnTo>
                <a:lnTo>
                  <a:pt x="3249000" y="0"/>
                </a:lnTo>
                <a:lnTo>
                  <a:pt x="3429000" y="0"/>
                </a:lnTo>
                <a:lnTo>
                  <a:pt x="3429000" y="180000"/>
                </a:lnTo>
                <a:lnTo>
                  <a:pt x="3429000" y="3600000"/>
                </a:lnTo>
                <a:lnTo>
                  <a:pt x="3249000" y="3600000"/>
                </a:lnTo>
                <a:lnTo>
                  <a:pt x="3249000" y="180000"/>
                </a:lnTo>
                <a:close/>
              </a:path>
            </a:pathLst>
          </a:custGeom>
          <a:solidFill>
            <a:schemeClr val="tx1">
              <a:lumMod val="50000"/>
              <a:lumOff val="5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0" name="Text Placeholder 3">
            <a:extLst>
              <a:ext uri="{FF2B5EF4-FFF2-40B4-BE49-F238E27FC236}">
                <a16:creationId xmlns:a16="http://schemas.microsoft.com/office/drawing/2014/main" id="{6A395197-9758-40F0-B747-F8B134C175EB}"/>
              </a:ext>
            </a:extLst>
          </p:cNvPr>
          <p:cNvSpPr txBox="1">
            <a:spLocks/>
          </p:cNvSpPr>
          <p:nvPr userDrawn="1"/>
        </p:nvSpPr>
        <p:spPr>
          <a:xfrm>
            <a:off x="0" y="-436"/>
            <a:ext cx="12192000" cy="3429436"/>
          </a:xfrm>
          <a:prstGeom prst="rect">
            <a:avLst/>
          </a:prstGeom>
          <a:gradFill>
            <a:gsLst>
              <a:gs pos="0">
                <a:schemeClr val="tx2"/>
              </a:gs>
              <a:gs pos="100000">
                <a:schemeClr val="accent2"/>
              </a:gs>
            </a:gsLst>
            <a:lin ang="14400000" scaled="0"/>
          </a:gradFill>
        </p:spPr>
        <p:txBody>
          <a:bodyPr/>
          <a:lstStyle>
            <a:lvl1pPr marL="266700" indent="-266700" algn="l" defTabSz="914400" rtl="0" eaLnBrk="1" latinLnBrk="0" hangingPunct="1">
              <a:lnSpc>
                <a:spcPct val="100000"/>
              </a:lnSpc>
              <a:spcBef>
                <a:spcPts val="0"/>
              </a:spcBef>
              <a:spcAft>
                <a:spcPts val="10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47675" indent="-180975" algn="l" defTabSz="914400" rtl="0" eaLnBrk="1" latinLnBrk="0" hangingPunct="1">
              <a:lnSpc>
                <a:spcPct val="100000"/>
              </a:lnSpc>
              <a:spcBef>
                <a:spcPts val="0"/>
              </a:spcBef>
              <a:spcAft>
                <a:spcPts val="1000"/>
              </a:spcAft>
              <a:buClr>
                <a:schemeClr val="accent2"/>
              </a:buClr>
              <a:buFontTx/>
              <a:buChar char="–"/>
              <a:defRPr sz="1400" kern="1200">
                <a:solidFill>
                  <a:schemeClr val="tx1"/>
                </a:solidFill>
                <a:latin typeface="+mn-lt"/>
                <a:ea typeface="+mn-ea"/>
                <a:cs typeface="+mn-cs"/>
              </a:defRPr>
            </a:lvl2pPr>
            <a:lvl3pPr marL="628650" indent="-180975" algn="l" defTabSz="914400" rtl="0" eaLnBrk="1" latinLnBrk="0" hangingPunct="1">
              <a:lnSpc>
                <a:spcPct val="100000"/>
              </a:lnSpc>
              <a:spcBef>
                <a:spcPts val="0"/>
              </a:spcBef>
              <a:spcAft>
                <a:spcPts val="1000"/>
              </a:spcAft>
              <a:buClr>
                <a:schemeClr val="tx1">
                  <a:lumMod val="50000"/>
                  <a:lumOff val="50000"/>
                </a:schemeClr>
              </a:buClr>
              <a:buFont typeface="Arial" panose="020B0604020202020204" pitchFamily="34" charset="0"/>
              <a:buChar char="•"/>
              <a:defRPr sz="1200" kern="1200">
                <a:solidFill>
                  <a:schemeClr val="tx1"/>
                </a:solidFill>
                <a:latin typeface="+mn-lt"/>
                <a:ea typeface="+mn-ea"/>
                <a:cs typeface="+mn-cs"/>
              </a:defRPr>
            </a:lvl3pPr>
            <a:lvl4pPr marL="809625" indent="-180975" algn="l" defTabSz="914400" rtl="0" eaLnBrk="1" latinLnBrk="0" hangingPunct="1">
              <a:lnSpc>
                <a:spcPct val="100000"/>
              </a:lnSpc>
              <a:spcBef>
                <a:spcPts val="0"/>
              </a:spcBef>
              <a:spcAft>
                <a:spcPts val="1000"/>
              </a:spcAft>
              <a:buClr>
                <a:schemeClr val="tx1">
                  <a:lumMod val="75000"/>
                  <a:lumOff val="25000"/>
                </a:schemeClr>
              </a:buClr>
              <a:buSzPct val="80000"/>
              <a:buFont typeface="Courier New" panose="02070309020205020404" pitchFamily="49" charset="0"/>
              <a:buChar char="o"/>
              <a:defRPr sz="1000" kern="1200">
                <a:solidFill>
                  <a:schemeClr val="tx1"/>
                </a:solidFill>
                <a:latin typeface="+mn-lt"/>
                <a:ea typeface="+mn-ea"/>
                <a:cs typeface="+mn-cs"/>
              </a:defRPr>
            </a:lvl4pPr>
            <a:lvl5pPr marL="990600" indent="-180975" algn="l" defTabSz="914400" rtl="0" eaLnBrk="1" latinLnBrk="0" hangingPunct="1">
              <a:lnSpc>
                <a:spcPct val="100000"/>
              </a:lnSpc>
              <a:spcBef>
                <a:spcPts val="0"/>
              </a:spcBef>
              <a:spcAft>
                <a:spcPts val="1000"/>
              </a:spcAft>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noProof="0" dirty="0"/>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a:xfrm>
            <a:off x="684000" y="808186"/>
            <a:ext cx="7560000" cy="370166"/>
          </a:xfrm>
        </p:spPr>
        <p:txBody>
          <a:bodyPr/>
          <a:lstStyle>
            <a:lvl1pPr>
              <a:defRPr>
                <a:solidFill>
                  <a:schemeClr val="bg1"/>
                </a:solidFill>
              </a:defRPr>
            </a:lvl1pPr>
          </a:lstStyle>
          <a:p>
            <a:r>
              <a:rPr lang="en-US" noProof="0"/>
              <a:t>Click to edit Master title style</a:t>
            </a:r>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noProof="0"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noProof="0" smtClean="0"/>
              <a:pPr/>
              <a:t>‹#›</a:t>
            </a:fld>
            <a:endParaRPr lang="en-US" noProof="0" dirty="0"/>
          </a:p>
        </p:txBody>
      </p:sp>
      <p:sp>
        <p:nvSpPr>
          <p:cNvPr id="5" name="Text Placeholder 4">
            <a:extLst>
              <a:ext uri="{FF2B5EF4-FFF2-40B4-BE49-F238E27FC236}">
                <a16:creationId xmlns:a16="http://schemas.microsoft.com/office/drawing/2014/main" id="{C430C70C-09F9-40EE-9A89-ED9A5DCFD98D}"/>
              </a:ext>
            </a:extLst>
          </p:cNvPr>
          <p:cNvSpPr>
            <a:spLocks noGrp="1"/>
          </p:cNvSpPr>
          <p:nvPr>
            <p:ph type="body" sz="quarter" idx="13" hasCustomPrompt="1"/>
          </p:nvPr>
        </p:nvSpPr>
        <p:spPr>
          <a:xfrm>
            <a:off x="682863" y="3668499"/>
            <a:ext cx="3276000" cy="2238815"/>
          </a:xfrm>
        </p:spPr>
        <p:txBody>
          <a:bodyPr lIns="108000"/>
          <a:lstStyle>
            <a:lvl1pPr marL="171450" indent="-171450">
              <a:buClr>
                <a:schemeClr val="accent2"/>
              </a:buClr>
              <a:buFont typeface="Arial" panose="020B0604020202020204" pitchFamily="34" charset="0"/>
              <a:buChar char="•"/>
              <a:defRPr sz="1200">
                <a:solidFill>
                  <a:schemeClr val="tx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Description</a:t>
            </a:r>
          </a:p>
        </p:txBody>
      </p:sp>
      <p:sp>
        <p:nvSpPr>
          <p:cNvPr id="13" name="Text Placeholder 12">
            <a:extLst>
              <a:ext uri="{FF2B5EF4-FFF2-40B4-BE49-F238E27FC236}">
                <a16:creationId xmlns:a16="http://schemas.microsoft.com/office/drawing/2014/main" id="{278D9ACA-AB64-4D04-A5E0-23AC8B81EC2C}"/>
              </a:ext>
            </a:extLst>
          </p:cNvPr>
          <p:cNvSpPr>
            <a:spLocks noGrp="1"/>
          </p:cNvSpPr>
          <p:nvPr>
            <p:ph type="body" sz="quarter" idx="14" hasCustomPrompt="1"/>
          </p:nvPr>
        </p:nvSpPr>
        <p:spPr>
          <a:xfrm>
            <a:off x="682863" y="3068555"/>
            <a:ext cx="3276000" cy="360445"/>
          </a:xfrm>
          <a:solidFill>
            <a:schemeClr val="tx2"/>
          </a:solidFill>
        </p:spPr>
        <p:txBody>
          <a:bodyPr lIns="108000" anchor="ct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Header</a:t>
            </a:r>
          </a:p>
        </p:txBody>
      </p:sp>
      <p:sp>
        <p:nvSpPr>
          <p:cNvPr id="15" name="Text Placeholder 4">
            <a:extLst>
              <a:ext uri="{FF2B5EF4-FFF2-40B4-BE49-F238E27FC236}">
                <a16:creationId xmlns:a16="http://schemas.microsoft.com/office/drawing/2014/main" id="{F3B4EB62-0A18-46F9-98F0-E8FC5EBAF37E}"/>
              </a:ext>
            </a:extLst>
          </p:cNvPr>
          <p:cNvSpPr>
            <a:spLocks noGrp="1"/>
          </p:cNvSpPr>
          <p:nvPr>
            <p:ph type="body" sz="quarter" idx="15" hasCustomPrompt="1"/>
          </p:nvPr>
        </p:nvSpPr>
        <p:spPr>
          <a:xfrm>
            <a:off x="4445432" y="3668499"/>
            <a:ext cx="3276000" cy="2238815"/>
          </a:xfrm>
        </p:spPr>
        <p:txBody>
          <a:bodyPr lIns="108000"/>
          <a:lstStyle>
            <a:lvl1pPr marL="171450" indent="-171450">
              <a:buClr>
                <a:schemeClr val="accent2"/>
              </a:buClr>
              <a:buFont typeface="Arial" panose="020B0604020202020204" pitchFamily="34" charset="0"/>
              <a:buChar char="•"/>
              <a:defRPr sz="1200">
                <a:solidFill>
                  <a:schemeClr val="tx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Description</a:t>
            </a:r>
          </a:p>
        </p:txBody>
      </p:sp>
      <p:sp>
        <p:nvSpPr>
          <p:cNvPr id="16" name="Text Placeholder 12">
            <a:extLst>
              <a:ext uri="{FF2B5EF4-FFF2-40B4-BE49-F238E27FC236}">
                <a16:creationId xmlns:a16="http://schemas.microsoft.com/office/drawing/2014/main" id="{A3B2D4DF-9952-49C7-B850-559AD0DF27D5}"/>
              </a:ext>
            </a:extLst>
          </p:cNvPr>
          <p:cNvSpPr>
            <a:spLocks noGrp="1"/>
          </p:cNvSpPr>
          <p:nvPr>
            <p:ph type="body" sz="quarter" idx="16" hasCustomPrompt="1"/>
          </p:nvPr>
        </p:nvSpPr>
        <p:spPr>
          <a:xfrm>
            <a:off x="4445432" y="3068555"/>
            <a:ext cx="3276000" cy="360445"/>
          </a:xfrm>
          <a:solidFill>
            <a:schemeClr val="tx2"/>
          </a:solidFill>
        </p:spPr>
        <p:txBody>
          <a:bodyPr lIns="108000" anchor="ct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Header</a:t>
            </a:r>
          </a:p>
        </p:txBody>
      </p:sp>
      <p:sp>
        <p:nvSpPr>
          <p:cNvPr id="17" name="Text Placeholder 4">
            <a:extLst>
              <a:ext uri="{FF2B5EF4-FFF2-40B4-BE49-F238E27FC236}">
                <a16:creationId xmlns:a16="http://schemas.microsoft.com/office/drawing/2014/main" id="{BCE373B8-7ADE-4DC4-9900-59147BFA16E7}"/>
              </a:ext>
            </a:extLst>
          </p:cNvPr>
          <p:cNvSpPr>
            <a:spLocks noGrp="1"/>
          </p:cNvSpPr>
          <p:nvPr>
            <p:ph type="body" sz="quarter" idx="17" hasCustomPrompt="1"/>
          </p:nvPr>
        </p:nvSpPr>
        <p:spPr>
          <a:xfrm>
            <a:off x="8208000" y="3668499"/>
            <a:ext cx="3276000" cy="2238815"/>
          </a:xfrm>
        </p:spPr>
        <p:txBody>
          <a:bodyPr lIns="108000"/>
          <a:lstStyle>
            <a:lvl1pPr marL="171450" indent="-171450">
              <a:buClr>
                <a:schemeClr val="accent2"/>
              </a:buClr>
              <a:buFont typeface="Arial" panose="020B0604020202020204" pitchFamily="34" charset="0"/>
              <a:buChar char="•"/>
              <a:defRPr sz="1200">
                <a:solidFill>
                  <a:schemeClr val="tx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Description</a:t>
            </a:r>
          </a:p>
        </p:txBody>
      </p:sp>
      <p:sp>
        <p:nvSpPr>
          <p:cNvPr id="18" name="Text Placeholder 12">
            <a:extLst>
              <a:ext uri="{FF2B5EF4-FFF2-40B4-BE49-F238E27FC236}">
                <a16:creationId xmlns:a16="http://schemas.microsoft.com/office/drawing/2014/main" id="{28F027FF-E9AF-4E49-AC44-48D21AD761AA}"/>
              </a:ext>
            </a:extLst>
          </p:cNvPr>
          <p:cNvSpPr>
            <a:spLocks noGrp="1"/>
          </p:cNvSpPr>
          <p:nvPr>
            <p:ph type="body" sz="quarter" idx="18" hasCustomPrompt="1"/>
          </p:nvPr>
        </p:nvSpPr>
        <p:spPr>
          <a:xfrm>
            <a:off x="8208000" y="3068555"/>
            <a:ext cx="3276000" cy="360445"/>
          </a:xfrm>
          <a:solidFill>
            <a:schemeClr val="tx2"/>
          </a:solidFill>
        </p:spPr>
        <p:txBody>
          <a:bodyPr lIns="108000" anchor="ct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Header</a:t>
            </a:r>
          </a:p>
        </p:txBody>
      </p:sp>
      <p:sp>
        <p:nvSpPr>
          <p:cNvPr id="29" name="Picture Placeholder 25">
            <a:extLst>
              <a:ext uri="{FF2B5EF4-FFF2-40B4-BE49-F238E27FC236}">
                <a16:creationId xmlns:a16="http://schemas.microsoft.com/office/drawing/2014/main" id="{8989EC4C-4E3F-457F-8CF6-8A88DE68A930}"/>
              </a:ext>
            </a:extLst>
          </p:cNvPr>
          <p:cNvSpPr>
            <a:spLocks noGrp="1"/>
          </p:cNvSpPr>
          <p:nvPr>
            <p:ph type="pic" sz="quarter" idx="23" hasCustomPrompt="1"/>
          </p:nvPr>
        </p:nvSpPr>
        <p:spPr>
          <a:xfrm>
            <a:off x="1908907" y="2005142"/>
            <a:ext cx="823913" cy="823913"/>
          </a:xfrm>
        </p:spPr>
        <p:txBody>
          <a:bodyPr anchor="ctr"/>
          <a:lstStyle>
            <a:lvl1pPr marL="0" indent="0" algn="ctr">
              <a:buNone/>
              <a:defRPr sz="1050" i="1">
                <a:solidFill>
                  <a:schemeClr val="bg1"/>
                </a:solidFill>
              </a:defRPr>
            </a:lvl1pPr>
          </a:lstStyle>
          <a:p>
            <a:r>
              <a:rPr lang="en-US" noProof="0" dirty="0"/>
              <a:t>Icon</a:t>
            </a:r>
          </a:p>
        </p:txBody>
      </p:sp>
      <p:sp>
        <p:nvSpPr>
          <p:cNvPr id="30" name="Picture Placeholder 25">
            <a:extLst>
              <a:ext uri="{FF2B5EF4-FFF2-40B4-BE49-F238E27FC236}">
                <a16:creationId xmlns:a16="http://schemas.microsoft.com/office/drawing/2014/main" id="{67FB2730-3D12-4D72-AE64-AC3955C5CD99}"/>
              </a:ext>
            </a:extLst>
          </p:cNvPr>
          <p:cNvSpPr>
            <a:spLocks noGrp="1"/>
          </p:cNvSpPr>
          <p:nvPr>
            <p:ph type="pic" sz="quarter" idx="24" hasCustomPrompt="1"/>
          </p:nvPr>
        </p:nvSpPr>
        <p:spPr>
          <a:xfrm>
            <a:off x="5671476" y="2005142"/>
            <a:ext cx="823913" cy="823913"/>
          </a:xfrm>
        </p:spPr>
        <p:txBody>
          <a:bodyPr anchor="ctr"/>
          <a:lstStyle>
            <a:lvl1pPr marL="0" indent="0" algn="ctr">
              <a:buNone/>
              <a:defRPr sz="1050" i="1">
                <a:solidFill>
                  <a:schemeClr val="bg1"/>
                </a:solidFill>
              </a:defRPr>
            </a:lvl1pPr>
          </a:lstStyle>
          <a:p>
            <a:r>
              <a:rPr lang="en-US" noProof="0" dirty="0"/>
              <a:t>Icon</a:t>
            </a:r>
          </a:p>
        </p:txBody>
      </p:sp>
      <p:sp>
        <p:nvSpPr>
          <p:cNvPr id="31" name="Picture Placeholder 25">
            <a:extLst>
              <a:ext uri="{FF2B5EF4-FFF2-40B4-BE49-F238E27FC236}">
                <a16:creationId xmlns:a16="http://schemas.microsoft.com/office/drawing/2014/main" id="{4F2BB90C-4866-4DB3-B05C-0BB7DBFF8EA3}"/>
              </a:ext>
            </a:extLst>
          </p:cNvPr>
          <p:cNvSpPr>
            <a:spLocks noGrp="1"/>
          </p:cNvSpPr>
          <p:nvPr>
            <p:ph type="pic" sz="quarter" idx="25" hasCustomPrompt="1"/>
          </p:nvPr>
        </p:nvSpPr>
        <p:spPr>
          <a:xfrm>
            <a:off x="9434044" y="2005142"/>
            <a:ext cx="823913" cy="823913"/>
          </a:xfrm>
        </p:spPr>
        <p:txBody>
          <a:bodyPr anchor="ctr"/>
          <a:lstStyle>
            <a:lvl1pPr marL="0" indent="0" algn="ctr">
              <a:buNone/>
              <a:defRPr sz="1050" i="1">
                <a:solidFill>
                  <a:schemeClr val="bg1"/>
                </a:solidFill>
              </a:defRPr>
            </a:lvl1pPr>
          </a:lstStyle>
          <a:p>
            <a:r>
              <a:rPr lang="en-US" noProof="0" dirty="0"/>
              <a:t>Icon</a:t>
            </a:r>
          </a:p>
        </p:txBody>
      </p:sp>
      <p:sp>
        <p:nvSpPr>
          <p:cNvPr id="21" name="Text Placeholder 3">
            <a:extLst>
              <a:ext uri="{FF2B5EF4-FFF2-40B4-BE49-F238E27FC236}">
                <a16:creationId xmlns:a16="http://schemas.microsoft.com/office/drawing/2014/main" id="{7A3E4BF3-C44A-4FB6-B64A-05FB5AEC7577}"/>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bg1"/>
                </a:solidFill>
                <a:latin typeface="+mj-lt"/>
              </a:defRPr>
            </a:lvl1pPr>
          </a:lstStyle>
          <a:p>
            <a:pPr lvl="0"/>
            <a:r>
              <a:rPr lang="en-US" noProof="0"/>
              <a:t>SUBTITLE</a:t>
            </a:r>
          </a:p>
        </p:txBody>
      </p:sp>
      <p:sp>
        <p:nvSpPr>
          <p:cNvPr id="26" name="Freeform: Shape 25">
            <a:extLst>
              <a:ext uri="{FF2B5EF4-FFF2-40B4-BE49-F238E27FC236}">
                <a16:creationId xmlns:a16="http://schemas.microsoft.com/office/drawing/2014/main" id="{AEA98CFA-B2A7-4BCC-B1DC-01CFAD2DD65E}"/>
              </a:ext>
            </a:extLst>
          </p:cNvPr>
          <p:cNvSpPr/>
          <p:nvPr userDrawn="1"/>
        </p:nvSpPr>
        <p:spPr>
          <a:xfrm rot="5400000">
            <a:off x="8677500" y="-85500"/>
            <a:ext cx="3429000" cy="3600000"/>
          </a:xfrm>
          <a:custGeom>
            <a:avLst/>
            <a:gdLst>
              <a:gd name="connsiteX0" fmla="*/ 0 w 3429000"/>
              <a:gd name="connsiteY0" fmla="*/ 3600000 h 3600000"/>
              <a:gd name="connsiteX1" fmla="*/ 0 w 3429000"/>
              <a:gd name="connsiteY1" fmla="*/ 0 h 3600000"/>
              <a:gd name="connsiteX2" fmla="*/ 180000 w 3429000"/>
              <a:gd name="connsiteY2" fmla="*/ 0 h 3600000"/>
              <a:gd name="connsiteX3" fmla="*/ 3429000 w 3429000"/>
              <a:gd name="connsiteY3" fmla="*/ 0 h 3600000"/>
              <a:gd name="connsiteX4" fmla="*/ 3429000 w 3429000"/>
              <a:gd name="connsiteY4" fmla="*/ 180000 h 3600000"/>
              <a:gd name="connsiteX5" fmla="*/ 180000 w 3429000"/>
              <a:gd name="connsiteY5" fmla="*/ 180000 h 3600000"/>
              <a:gd name="connsiteX6" fmla="*/ 180000 w 3429000"/>
              <a:gd name="connsiteY6"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29000" h="3600000">
                <a:moveTo>
                  <a:pt x="0" y="3600000"/>
                </a:moveTo>
                <a:lnTo>
                  <a:pt x="0" y="0"/>
                </a:lnTo>
                <a:lnTo>
                  <a:pt x="180000" y="0"/>
                </a:lnTo>
                <a:lnTo>
                  <a:pt x="3429000" y="0"/>
                </a:lnTo>
                <a:lnTo>
                  <a:pt x="3429000" y="180000"/>
                </a:lnTo>
                <a:lnTo>
                  <a:pt x="180000" y="180000"/>
                </a:lnTo>
                <a:lnTo>
                  <a:pt x="180000" y="3600000"/>
                </a:lnTo>
                <a:close/>
              </a:path>
            </a:pathLst>
          </a:custGeom>
          <a:gradFill>
            <a:gsLst>
              <a:gs pos="0">
                <a:schemeClr val="bg1">
                  <a:alpha val="5000"/>
                </a:schemeClr>
              </a:gs>
              <a:gs pos="100000">
                <a:schemeClr val="bg1">
                  <a:alpha val="3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2142598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Subtitle Only - Dark">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E752CBEE-7696-40FC-AB0E-8790B179D18C}"/>
              </a:ext>
            </a:extLst>
          </p:cNvPr>
          <p:cNvSpPr/>
          <p:nvPr userDrawn="1"/>
        </p:nvSpPr>
        <p:spPr>
          <a:xfrm rot="5400000">
            <a:off x="8188485" y="2854485"/>
            <a:ext cx="4407031" cy="3600000"/>
          </a:xfrm>
          <a:custGeom>
            <a:avLst/>
            <a:gdLst>
              <a:gd name="connsiteX0" fmla="*/ 0 w 4407031"/>
              <a:gd name="connsiteY0" fmla="*/ 180000 h 3600000"/>
              <a:gd name="connsiteX1" fmla="*/ 0 w 4407031"/>
              <a:gd name="connsiteY1" fmla="*/ 0 h 3600000"/>
              <a:gd name="connsiteX2" fmla="*/ 4227031 w 4407031"/>
              <a:gd name="connsiteY2" fmla="*/ 0 h 3600000"/>
              <a:gd name="connsiteX3" fmla="*/ 4407031 w 4407031"/>
              <a:gd name="connsiteY3" fmla="*/ 0 h 3600000"/>
              <a:gd name="connsiteX4" fmla="*/ 4407031 w 4407031"/>
              <a:gd name="connsiteY4" fmla="*/ 180000 h 3600000"/>
              <a:gd name="connsiteX5" fmla="*/ 4407031 w 4407031"/>
              <a:gd name="connsiteY5" fmla="*/ 3600000 h 3600000"/>
              <a:gd name="connsiteX6" fmla="*/ 4227031 w 4407031"/>
              <a:gd name="connsiteY6" fmla="*/ 3600000 h 3600000"/>
              <a:gd name="connsiteX7" fmla="*/ 4227031 w 4407031"/>
              <a:gd name="connsiteY7" fmla="*/ 18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07031" h="3600000">
                <a:moveTo>
                  <a:pt x="0" y="180000"/>
                </a:moveTo>
                <a:lnTo>
                  <a:pt x="0" y="0"/>
                </a:lnTo>
                <a:lnTo>
                  <a:pt x="4227031" y="0"/>
                </a:lnTo>
                <a:lnTo>
                  <a:pt x="4407031" y="0"/>
                </a:lnTo>
                <a:lnTo>
                  <a:pt x="4407031" y="180000"/>
                </a:lnTo>
                <a:lnTo>
                  <a:pt x="4407031" y="3600000"/>
                </a:lnTo>
                <a:lnTo>
                  <a:pt x="4227031" y="3600000"/>
                </a:lnTo>
                <a:lnTo>
                  <a:pt x="4227031" y="180000"/>
                </a:lnTo>
                <a:close/>
              </a:path>
            </a:pathLst>
          </a:custGeom>
          <a:solidFill>
            <a:schemeClr val="tx1">
              <a:lumMod val="50000"/>
              <a:lumOff val="5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0" name="Text Placeholder 3">
            <a:extLst>
              <a:ext uri="{FF2B5EF4-FFF2-40B4-BE49-F238E27FC236}">
                <a16:creationId xmlns:a16="http://schemas.microsoft.com/office/drawing/2014/main" id="{6A395197-9758-40F0-B747-F8B134C175EB}"/>
              </a:ext>
            </a:extLst>
          </p:cNvPr>
          <p:cNvSpPr txBox="1">
            <a:spLocks/>
          </p:cNvSpPr>
          <p:nvPr userDrawn="1"/>
        </p:nvSpPr>
        <p:spPr>
          <a:xfrm>
            <a:off x="0" y="-436"/>
            <a:ext cx="12192000" cy="2451405"/>
          </a:xfrm>
          <a:prstGeom prst="rect">
            <a:avLst/>
          </a:prstGeom>
          <a:gradFill>
            <a:gsLst>
              <a:gs pos="0">
                <a:schemeClr val="tx2"/>
              </a:gs>
              <a:gs pos="100000">
                <a:schemeClr val="accent2"/>
              </a:gs>
            </a:gsLst>
            <a:lin ang="14400000" scaled="0"/>
          </a:gradFill>
        </p:spPr>
        <p:txBody>
          <a:bodyPr/>
          <a:lstStyle>
            <a:lvl1pPr marL="266700" indent="-266700" algn="l" defTabSz="914400" rtl="0" eaLnBrk="1" latinLnBrk="0" hangingPunct="1">
              <a:lnSpc>
                <a:spcPct val="100000"/>
              </a:lnSpc>
              <a:spcBef>
                <a:spcPts val="0"/>
              </a:spcBef>
              <a:spcAft>
                <a:spcPts val="10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47675" indent="-180975" algn="l" defTabSz="914400" rtl="0" eaLnBrk="1" latinLnBrk="0" hangingPunct="1">
              <a:lnSpc>
                <a:spcPct val="100000"/>
              </a:lnSpc>
              <a:spcBef>
                <a:spcPts val="0"/>
              </a:spcBef>
              <a:spcAft>
                <a:spcPts val="1000"/>
              </a:spcAft>
              <a:buClr>
                <a:schemeClr val="accent2"/>
              </a:buClr>
              <a:buFontTx/>
              <a:buChar char="–"/>
              <a:defRPr sz="1400" kern="1200">
                <a:solidFill>
                  <a:schemeClr val="tx1"/>
                </a:solidFill>
                <a:latin typeface="+mn-lt"/>
                <a:ea typeface="+mn-ea"/>
                <a:cs typeface="+mn-cs"/>
              </a:defRPr>
            </a:lvl2pPr>
            <a:lvl3pPr marL="628650" indent="-180975" algn="l" defTabSz="914400" rtl="0" eaLnBrk="1" latinLnBrk="0" hangingPunct="1">
              <a:lnSpc>
                <a:spcPct val="100000"/>
              </a:lnSpc>
              <a:spcBef>
                <a:spcPts val="0"/>
              </a:spcBef>
              <a:spcAft>
                <a:spcPts val="1000"/>
              </a:spcAft>
              <a:buClr>
                <a:schemeClr val="tx1">
                  <a:lumMod val="50000"/>
                  <a:lumOff val="50000"/>
                </a:schemeClr>
              </a:buClr>
              <a:buFont typeface="Arial" panose="020B0604020202020204" pitchFamily="34" charset="0"/>
              <a:buChar char="•"/>
              <a:defRPr sz="1200" kern="1200">
                <a:solidFill>
                  <a:schemeClr val="tx1"/>
                </a:solidFill>
                <a:latin typeface="+mn-lt"/>
                <a:ea typeface="+mn-ea"/>
                <a:cs typeface="+mn-cs"/>
              </a:defRPr>
            </a:lvl3pPr>
            <a:lvl4pPr marL="809625" indent="-180975" algn="l" defTabSz="914400" rtl="0" eaLnBrk="1" latinLnBrk="0" hangingPunct="1">
              <a:lnSpc>
                <a:spcPct val="100000"/>
              </a:lnSpc>
              <a:spcBef>
                <a:spcPts val="0"/>
              </a:spcBef>
              <a:spcAft>
                <a:spcPts val="1000"/>
              </a:spcAft>
              <a:buClr>
                <a:schemeClr val="tx1">
                  <a:lumMod val="75000"/>
                  <a:lumOff val="25000"/>
                </a:schemeClr>
              </a:buClr>
              <a:buSzPct val="80000"/>
              <a:buFont typeface="Courier New" panose="02070309020205020404" pitchFamily="49" charset="0"/>
              <a:buChar char="o"/>
              <a:defRPr sz="1000" kern="1200">
                <a:solidFill>
                  <a:schemeClr val="tx1"/>
                </a:solidFill>
                <a:latin typeface="+mn-lt"/>
                <a:ea typeface="+mn-ea"/>
                <a:cs typeface="+mn-cs"/>
              </a:defRPr>
            </a:lvl4pPr>
            <a:lvl5pPr marL="990600" indent="-180975" algn="l" defTabSz="914400" rtl="0" eaLnBrk="1" latinLnBrk="0" hangingPunct="1">
              <a:lnSpc>
                <a:spcPct val="100000"/>
              </a:lnSpc>
              <a:spcBef>
                <a:spcPts val="0"/>
              </a:spcBef>
              <a:spcAft>
                <a:spcPts val="1000"/>
              </a:spcAft>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noProof="0" dirty="0"/>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a:xfrm>
            <a:off x="684000" y="808186"/>
            <a:ext cx="7560000" cy="370166"/>
          </a:xfrm>
        </p:spPr>
        <p:txBody>
          <a:bodyPr/>
          <a:lstStyle>
            <a:lvl1pPr>
              <a:defRPr>
                <a:solidFill>
                  <a:schemeClr val="bg1"/>
                </a:solidFill>
              </a:defRPr>
            </a:lvl1pPr>
          </a:lstStyle>
          <a:p>
            <a:r>
              <a:rPr lang="en-US" noProof="0"/>
              <a:t>Click to edit Master title style</a:t>
            </a:r>
          </a:p>
        </p:txBody>
      </p:sp>
      <p:sp>
        <p:nvSpPr>
          <p:cNvPr id="21" name="Text Placeholder 3">
            <a:extLst>
              <a:ext uri="{FF2B5EF4-FFF2-40B4-BE49-F238E27FC236}">
                <a16:creationId xmlns:a16="http://schemas.microsoft.com/office/drawing/2014/main" id="{7A3E4BF3-C44A-4FB6-B64A-05FB5AEC7577}"/>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bg1"/>
                </a:solidFill>
                <a:latin typeface="+mj-lt"/>
              </a:defRPr>
            </a:lvl1pPr>
          </a:lstStyle>
          <a:p>
            <a:pPr lvl="0"/>
            <a:r>
              <a:rPr lang="en-US" noProof="0"/>
              <a:t>SUBTITLE</a:t>
            </a:r>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noProof="0"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noProof="0" smtClean="0"/>
              <a:pPr/>
              <a:t>‹#›</a:t>
            </a:fld>
            <a:endParaRPr lang="en-US" noProof="0" dirty="0"/>
          </a:p>
        </p:txBody>
      </p:sp>
      <p:sp>
        <p:nvSpPr>
          <p:cNvPr id="26" name="Freeform: Shape 25">
            <a:extLst>
              <a:ext uri="{FF2B5EF4-FFF2-40B4-BE49-F238E27FC236}">
                <a16:creationId xmlns:a16="http://schemas.microsoft.com/office/drawing/2014/main" id="{89445125-53D2-43B3-8ABC-C88E463BE7DD}"/>
              </a:ext>
            </a:extLst>
          </p:cNvPr>
          <p:cNvSpPr/>
          <p:nvPr userDrawn="1"/>
        </p:nvSpPr>
        <p:spPr>
          <a:xfrm rot="5400000">
            <a:off x="9166516" y="-574515"/>
            <a:ext cx="2450969" cy="3600000"/>
          </a:xfrm>
          <a:custGeom>
            <a:avLst/>
            <a:gdLst>
              <a:gd name="connsiteX0" fmla="*/ 0 w 2450969"/>
              <a:gd name="connsiteY0" fmla="*/ 3600000 h 3600000"/>
              <a:gd name="connsiteX1" fmla="*/ 0 w 2450969"/>
              <a:gd name="connsiteY1" fmla="*/ 0 h 3600000"/>
              <a:gd name="connsiteX2" fmla="*/ 180000 w 2450969"/>
              <a:gd name="connsiteY2" fmla="*/ 0 h 3600000"/>
              <a:gd name="connsiteX3" fmla="*/ 2450969 w 2450969"/>
              <a:gd name="connsiteY3" fmla="*/ 0 h 3600000"/>
              <a:gd name="connsiteX4" fmla="*/ 2450969 w 2450969"/>
              <a:gd name="connsiteY4" fmla="*/ 180000 h 3600000"/>
              <a:gd name="connsiteX5" fmla="*/ 180000 w 2450969"/>
              <a:gd name="connsiteY5" fmla="*/ 180000 h 3600000"/>
              <a:gd name="connsiteX6" fmla="*/ 180000 w 2450969"/>
              <a:gd name="connsiteY6"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50969" h="3600000">
                <a:moveTo>
                  <a:pt x="0" y="3600000"/>
                </a:moveTo>
                <a:lnTo>
                  <a:pt x="0" y="0"/>
                </a:lnTo>
                <a:lnTo>
                  <a:pt x="180000" y="0"/>
                </a:lnTo>
                <a:lnTo>
                  <a:pt x="2450969" y="0"/>
                </a:lnTo>
                <a:lnTo>
                  <a:pt x="2450969" y="180000"/>
                </a:lnTo>
                <a:lnTo>
                  <a:pt x="180000" y="180000"/>
                </a:lnTo>
                <a:lnTo>
                  <a:pt x="180000" y="3600000"/>
                </a:lnTo>
                <a:close/>
              </a:path>
            </a:pathLst>
          </a:custGeom>
          <a:gradFill>
            <a:gsLst>
              <a:gs pos="0">
                <a:schemeClr val="bg1">
                  <a:alpha val="5000"/>
                </a:schemeClr>
              </a:gs>
              <a:gs pos="100000">
                <a:schemeClr val="bg1">
                  <a:alpha val="3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9759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Subtitle Only - Full Photo">
    <p:bg>
      <p:bgPr>
        <a:solidFill>
          <a:schemeClr val="bg1"/>
        </a:solidFill>
        <a:effectLst/>
      </p:bgPr>
    </p:bg>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767CE6DD-011B-4E2D-9E8A-EFF414E39EEA}"/>
              </a:ext>
            </a:extLst>
          </p:cNvPr>
          <p:cNvSpPr>
            <a:spLocks noGrp="1"/>
          </p:cNvSpPr>
          <p:nvPr>
            <p:ph type="pic" sz="quarter" idx="12" hasCustomPrompt="1"/>
          </p:nvPr>
        </p:nvSpPr>
        <p:spPr>
          <a:xfrm>
            <a:off x="180000" y="179109"/>
            <a:ext cx="11832000" cy="6513922"/>
          </a:xfrm>
          <a:custGeom>
            <a:avLst/>
            <a:gdLst>
              <a:gd name="connsiteX0" fmla="*/ 0 w 11832000"/>
              <a:gd name="connsiteY0" fmla="*/ 0 h 6513922"/>
              <a:gd name="connsiteX1" fmla="*/ 8412000 w 11832000"/>
              <a:gd name="connsiteY1" fmla="*/ 0 h 6513922"/>
              <a:gd name="connsiteX2" fmla="*/ 8412000 w 11832000"/>
              <a:gd name="connsiteY2" fmla="*/ 891 h 6513922"/>
              <a:gd name="connsiteX3" fmla="*/ 11832000 w 11832000"/>
              <a:gd name="connsiteY3" fmla="*/ 891 h 6513922"/>
              <a:gd name="connsiteX4" fmla="*/ 11832000 w 11832000"/>
              <a:gd name="connsiteY4" fmla="*/ 6498891 h 6513922"/>
              <a:gd name="connsiteX5" fmla="*/ 8412000 w 11832000"/>
              <a:gd name="connsiteY5" fmla="*/ 6498891 h 6513922"/>
              <a:gd name="connsiteX6" fmla="*/ 8412000 w 11832000"/>
              <a:gd name="connsiteY6" fmla="*/ 6513922 h 6513922"/>
              <a:gd name="connsiteX7" fmla="*/ 0 w 11832000"/>
              <a:gd name="connsiteY7" fmla="*/ 6513922 h 6513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32000" h="6513922">
                <a:moveTo>
                  <a:pt x="0" y="0"/>
                </a:moveTo>
                <a:lnTo>
                  <a:pt x="8412000" y="0"/>
                </a:lnTo>
                <a:lnTo>
                  <a:pt x="8412000" y="891"/>
                </a:lnTo>
                <a:lnTo>
                  <a:pt x="11832000" y="891"/>
                </a:lnTo>
                <a:lnTo>
                  <a:pt x="11832000" y="6498891"/>
                </a:lnTo>
                <a:lnTo>
                  <a:pt x="8412000" y="6498891"/>
                </a:lnTo>
                <a:lnTo>
                  <a:pt x="8412000" y="6513922"/>
                </a:lnTo>
                <a:lnTo>
                  <a:pt x="0" y="6513922"/>
                </a:lnTo>
                <a:close/>
              </a:path>
            </a:pathLst>
          </a:custGeom>
          <a:solidFill>
            <a:schemeClr val="tx1">
              <a:lumMod val="75000"/>
              <a:lumOff val="25000"/>
            </a:schemeClr>
          </a:solidFill>
        </p:spPr>
        <p:txBody>
          <a:bodyPr wrap="square" lIns="0" tIns="1764000" rIns="0" anchor="t">
            <a:noAutofit/>
          </a:bodyPr>
          <a:lstStyle>
            <a:lvl1pPr marL="0" indent="0" algn="ctr">
              <a:lnSpc>
                <a:spcPct val="100000"/>
              </a:lnSpc>
              <a:buNone/>
              <a:defRPr sz="1200" i="1">
                <a:solidFill>
                  <a:schemeClr val="bg1"/>
                </a:solidFill>
              </a:defRPr>
            </a:lvl1pPr>
          </a:lstStyle>
          <a:p>
            <a:r>
              <a:rPr lang="en-US" dirty="0"/>
              <a:t>Drag &amp; Drop Your </a:t>
            </a:r>
            <a:br>
              <a:rPr lang="en-US" dirty="0"/>
            </a:br>
            <a:r>
              <a:rPr lang="en-US" dirty="0"/>
              <a:t>Background Photo Here</a:t>
            </a:r>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a:xfrm>
            <a:off x="684000" y="808185"/>
            <a:ext cx="7560000" cy="360000"/>
          </a:xfrm>
        </p:spPr>
        <p:txBody>
          <a:bodyPr/>
          <a:lstStyle>
            <a:lvl1pPr>
              <a:defRPr cap="all" baseline="0">
                <a:solidFill>
                  <a:schemeClr val="bg1"/>
                </a:solidFill>
              </a:defRPr>
            </a:lvl1pPr>
          </a:lstStyle>
          <a:p>
            <a:r>
              <a:rPr lang="en-US"/>
              <a:t>Click to edit Master title style</a:t>
            </a:r>
            <a:endParaRPr lang="en-US" dirty="0"/>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lvl1pPr>
              <a:defRPr>
                <a:solidFill>
                  <a:schemeClr val="bg1"/>
                </a:solidFill>
              </a:defRPr>
            </a:lvl1p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
        <p:nvSpPr>
          <p:cNvPr id="9" name="Freeform: Shape 8">
            <a:extLst>
              <a:ext uri="{FF2B5EF4-FFF2-40B4-BE49-F238E27FC236}">
                <a16:creationId xmlns:a16="http://schemas.microsoft.com/office/drawing/2014/main" id="{C6E75A4B-2655-4B0E-8D3B-0068F57D3D9B}"/>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Text Placeholder 3">
            <a:extLst>
              <a:ext uri="{FF2B5EF4-FFF2-40B4-BE49-F238E27FC236}">
                <a16:creationId xmlns:a16="http://schemas.microsoft.com/office/drawing/2014/main" id="{0A18EF7D-14D0-4362-B8BD-722D3D54D429}"/>
              </a:ext>
            </a:extLst>
          </p:cNvPr>
          <p:cNvSpPr>
            <a:spLocks noGrp="1"/>
          </p:cNvSpPr>
          <p:nvPr>
            <p:ph type="body" sz="quarter" idx="13" hasCustomPrompt="1"/>
          </p:nvPr>
        </p:nvSpPr>
        <p:spPr>
          <a:xfrm>
            <a:off x="684213" y="1405643"/>
            <a:ext cx="7559675" cy="360000"/>
          </a:xfrm>
        </p:spPr>
        <p:txBody>
          <a:bodyPr/>
          <a:lstStyle>
            <a:lvl1pPr marL="0" indent="0">
              <a:buNone/>
              <a:defRPr sz="2200">
                <a:solidFill>
                  <a:schemeClr val="bg1"/>
                </a:solidFill>
                <a:latin typeface="+mj-lt"/>
              </a:defRPr>
            </a:lvl1pPr>
          </a:lstStyle>
          <a:p>
            <a:pPr lvl="0"/>
            <a:r>
              <a:rPr lang="en-US" dirty="0"/>
              <a:t>SUBTITLE</a:t>
            </a:r>
          </a:p>
        </p:txBody>
      </p:sp>
    </p:spTree>
    <p:extLst>
      <p:ext uri="{BB962C8B-B14F-4D97-AF65-F5344CB8AC3E}">
        <p14:creationId xmlns:p14="http://schemas.microsoft.com/office/powerpoint/2010/main" val="2039369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Subtitle Only - Ligh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67FF01B-795B-4F5D-87AF-6CAA8DD5D48A}"/>
              </a:ext>
            </a:extLst>
          </p:cNvPr>
          <p:cNvSpPr/>
          <p:nvPr userDrawn="1"/>
        </p:nvSpPr>
        <p:spPr>
          <a:xfrm>
            <a:off x="180000" y="179109"/>
            <a:ext cx="11832000" cy="651392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Text Placeholder 3">
            <a:extLst>
              <a:ext uri="{FF2B5EF4-FFF2-40B4-BE49-F238E27FC236}">
                <a16:creationId xmlns:a16="http://schemas.microsoft.com/office/drawing/2014/main" id="{7A3E4BF3-C44A-4FB6-B64A-05FB5AEC7577}"/>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tx1"/>
                </a:solidFill>
                <a:latin typeface="+mj-lt"/>
              </a:defRPr>
            </a:lvl1pPr>
          </a:lstStyle>
          <a:p>
            <a:pPr lvl="0"/>
            <a:r>
              <a:rPr lang="en-US" dirty="0"/>
              <a:t>SUBTITLE</a:t>
            </a:r>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
        <p:nvSpPr>
          <p:cNvPr id="3" name="Title 2">
            <a:extLst>
              <a:ext uri="{FF2B5EF4-FFF2-40B4-BE49-F238E27FC236}">
                <a16:creationId xmlns:a16="http://schemas.microsoft.com/office/drawing/2014/main" id="{72F32FC1-1FF6-4874-9835-EB1A90F7E9F5}"/>
              </a:ext>
            </a:extLst>
          </p:cNvPr>
          <p:cNvSpPr>
            <a:spLocks noGrp="1"/>
          </p:cNvSpPr>
          <p:nvPr>
            <p:ph type="title"/>
          </p:nvPr>
        </p:nvSpPr>
        <p:spPr/>
        <p:txBody>
          <a:bodyPr/>
          <a:lstStyle/>
          <a:p>
            <a:r>
              <a:rPr lang="en-US"/>
              <a:t>Click to edit Master title style</a:t>
            </a:r>
          </a:p>
        </p:txBody>
      </p:sp>
      <p:sp>
        <p:nvSpPr>
          <p:cNvPr id="10" name="Freeform: Shape 9">
            <a:extLst>
              <a:ext uri="{FF2B5EF4-FFF2-40B4-BE49-F238E27FC236}">
                <a16:creationId xmlns:a16="http://schemas.microsoft.com/office/drawing/2014/main" id="{83039E70-36A3-46C1-B30E-CA4CC0B36C5D}"/>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solidFill>
            <a:schemeClr val="bg1">
              <a:lumMod val="9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857738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0" name="Text Placeholder 3">
            <a:extLst>
              <a:ext uri="{FF2B5EF4-FFF2-40B4-BE49-F238E27FC236}">
                <a16:creationId xmlns:a16="http://schemas.microsoft.com/office/drawing/2014/main" id="{6A395197-9758-40F0-B747-F8B134C175EB}"/>
              </a:ext>
            </a:extLst>
          </p:cNvPr>
          <p:cNvSpPr txBox="1">
            <a:spLocks/>
          </p:cNvSpPr>
          <p:nvPr userDrawn="1"/>
        </p:nvSpPr>
        <p:spPr>
          <a:xfrm>
            <a:off x="0" y="-436"/>
            <a:ext cx="12192000" cy="6858436"/>
          </a:xfrm>
          <a:prstGeom prst="rect">
            <a:avLst/>
          </a:prstGeom>
          <a:gradFill>
            <a:gsLst>
              <a:gs pos="0">
                <a:schemeClr val="tx2"/>
              </a:gs>
              <a:gs pos="100000">
                <a:schemeClr val="accent2"/>
              </a:gs>
            </a:gsLst>
            <a:lin ang="14400000" scaled="0"/>
          </a:gradFill>
        </p:spPr>
        <p:txBody>
          <a:bodyPr/>
          <a:lstStyle>
            <a:lvl1pPr marL="266700" indent="-266700" algn="l" defTabSz="914400" rtl="0" eaLnBrk="1" latinLnBrk="0" hangingPunct="1">
              <a:lnSpc>
                <a:spcPct val="100000"/>
              </a:lnSpc>
              <a:spcBef>
                <a:spcPts val="0"/>
              </a:spcBef>
              <a:spcAft>
                <a:spcPts val="10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47675" indent="-180975" algn="l" defTabSz="914400" rtl="0" eaLnBrk="1" latinLnBrk="0" hangingPunct="1">
              <a:lnSpc>
                <a:spcPct val="100000"/>
              </a:lnSpc>
              <a:spcBef>
                <a:spcPts val="0"/>
              </a:spcBef>
              <a:spcAft>
                <a:spcPts val="1000"/>
              </a:spcAft>
              <a:buClr>
                <a:schemeClr val="accent2"/>
              </a:buClr>
              <a:buFontTx/>
              <a:buChar char="–"/>
              <a:defRPr sz="1400" kern="1200">
                <a:solidFill>
                  <a:schemeClr val="tx1"/>
                </a:solidFill>
                <a:latin typeface="+mn-lt"/>
                <a:ea typeface="+mn-ea"/>
                <a:cs typeface="+mn-cs"/>
              </a:defRPr>
            </a:lvl2pPr>
            <a:lvl3pPr marL="628650" indent="-180975" algn="l" defTabSz="914400" rtl="0" eaLnBrk="1" latinLnBrk="0" hangingPunct="1">
              <a:lnSpc>
                <a:spcPct val="100000"/>
              </a:lnSpc>
              <a:spcBef>
                <a:spcPts val="0"/>
              </a:spcBef>
              <a:spcAft>
                <a:spcPts val="1000"/>
              </a:spcAft>
              <a:buClr>
                <a:schemeClr val="tx1">
                  <a:lumMod val="50000"/>
                  <a:lumOff val="50000"/>
                </a:schemeClr>
              </a:buClr>
              <a:buFont typeface="Arial" panose="020B0604020202020204" pitchFamily="34" charset="0"/>
              <a:buChar char="•"/>
              <a:defRPr sz="1200" kern="1200">
                <a:solidFill>
                  <a:schemeClr val="tx1"/>
                </a:solidFill>
                <a:latin typeface="+mn-lt"/>
                <a:ea typeface="+mn-ea"/>
                <a:cs typeface="+mn-cs"/>
              </a:defRPr>
            </a:lvl3pPr>
            <a:lvl4pPr marL="809625" indent="-180975" algn="l" defTabSz="914400" rtl="0" eaLnBrk="1" latinLnBrk="0" hangingPunct="1">
              <a:lnSpc>
                <a:spcPct val="100000"/>
              </a:lnSpc>
              <a:spcBef>
                <a:spcPts val="0"/>
              </a:spcBef>
              <a:spcAft>
                <a:spcPts val="1000"/>
              </a:spcAft>
              <a:buClr>
                <a:schemeClr val="tx1">
                  <a:lumMod val="75000"/>
                  <a:lumOff val="25000"/>
                </a:schemeClr>
              </a:buClr>
              <a:buSzPct val="80000"/>
              <a:buFont typeface="Courier New" panose="02070309020205020404" pitchFamily="49" charset="0"/>
              <a:buChar char="o"/>
              <a:defRPr sz="1000" kern="1200">
                <a:solidFill>
                  <a:schemeClr val="tx1"/>
                </a:solidFill>
                <a:latin typeface="+mn-lt"/>
                <a:ea typeface="+mn-ea"/>
                <a:cs typeface="+mn-cs"/>
              </a:defRPr>
            </a:lvl4pPr>
            <a:lvl5pPr marL="990600" indent="-180975" algn="l" defTabSz="914400" rtl="0" eaLnBrk="1" latinLnBrk="0" hangingPunct="1">
              <a:lnSpc>
                <a:spcPct val="100000"/>
              </a:lnSpc>
              <a:spcBef>
                <a:spcPts val="0"/>
              </a:spcBef>
              <a:spcAft>
                <a:spcPts val="1000"/>
              </a:spcAft>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noProof="0" dirty="0"/>
          </a:p>
        </p:txBody>
      </p:sp>
      <p:sp>
        <p:nvSpPr>
          <p:cNvPr id="19" name="Freeform: Shape 18">
            <a:extLst>
              <a:ext uri="{FF2B5EF4-FFF2-40B4-BE49-F238E27FC236}">
                <a16:creationId xmlns:a16="http://schemas.microsoft.com/office/drawing/2014/main" id="{78907576-77BD-4FD0-A9FE-48D249CB435B}"/>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noProof="0"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noProof="0" smtClean="0"/>
              <a:pPr/>
              <a:t>‹#›</a:t>
            </a:fld>
            <a:endParaRPr lang="en-US" noProof="0" dirty="0"/>
          </a:p>
        </p:txBody>
      </p:sp>
      <p:sp>
        <p:nvSpPr>
          <p:cNvPr id="5" name="Text Placeholder 4">
            <a:extLst>
              <a:ext uri="{FF2B5EF4-FFF2-40B4-BE49-F238E27FC236}">
                <a16:creationId xmlns:a16="http://schemas.microsoft.com/office/drawing/2014/main" id="{C430C70C-09F9-40EE-9A89-ED9A5DCFD98D}"/>
              </a:ext>
            </a:extLst>
          </p:cNvPr>
          <p:cNvSpPr>
            <a:spLocks noGrp="1"/>
          </p:cNvSpPr>
          <p:nvPr>
            <p:ph type="body" sz="quarter" idx="13" hasCustomPrompt="1"/>
          </p:nvPr>
        </p:nvSpPr>
        <p:spPr>
          <a:xfrm>
            <a:off x="1303794" y="3407563"/>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13" name="Text Placeholder 12">
            <a:extLst>
              <a:ext uri="{FF2B5EF4-FFF2-40B4-BE49-F238E27FC236}">
                <a16:creationId xmlns:a16="http://schemas.microsoft.com/office/drawing/2014/main" id="{278D9ACA-AB64-4D04-A5E0-23AC8B81EC2C}"/>
              </a:ext>
            </a:extLst>
          </p:cNvPr>
          <p:cNvSpPr>
            <a:spLocks noGrp="1"/>
          </p:cNvSpPr>
          <p:nvPr>
            <p:ph type="body" sz="quarter" idx="14" hasCustomPrompt="1"/>
          </p:nvPr>
        </p:nvSpPr>
        <p:spPr>
          <a:xfrm>
            <a:off x="1303794" y="3005055"/>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15" name="Text Placeholder 4">
            <a:extLst>
              <a:ext uri="{FF2B5EF4-FFF2-40B4-BE49-F238E27FC236}">
                <a16:creationId xmlns:a16="http://schemas.microsoft.com/office/drawing/2014/main" id="{F3B4EB62-0A18-46F9-98F0-E8FC5EBAF37E}"/>
              </a:ext>
            </a:extLst>
          </p:cNvPr>
          <p:cNvSpPr>
            <a:spLocks noGrp="1"/>
          </p:cNvSpPr>
          <p:nvPr>
            <p:ph type="body" sz="quarter" idx="15" hasCustomPrompt="1"/>
          </p:nvPr>
        </p:nvSpPr>
        <p:spPr>
          <a:xfrm>
            <a:off x="5066363" y="3407563"/>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16" name="Text Placeholder 12">
            <a:extLst>
              <a:ext uri="{FF2B5EF4-FFF2-40B4-BE49-F238E27FC236}">
                <a16:creationId xmlns:a16="http://schemas.microsoft.com/office/drawing/2014/main" id="{A3B2D4DF-9952-49C7-B850-559AD0DF27D5}"/>
              </a:ext>
            </a:extLst>
          </p:cNvPr>
          <p:cNvSpPr>
            <a:spLocks noGrp="1"/>
          </p:cNvSpPr>
          <p:nvPr>
            <p:ph type="body" sz="quarter" idx="16" hasCustomPrompt="1"/>
          </p:nvPr>
        </p:nvSpPr>
        <p:spPr>
          <a:xfrm>
            <a:off x="5066363" y="3005055"/>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17" name="Text Placeholder 4">
            <a:extLst>
              <a:ext uri="{FF2B5EF4-FFF2-40B4-BE49-F238E27FC236}">
                <a16:creationId xmlns:a16="http://schemas.microsoft.com/office/drawing/2014/main" id="{BCE373B8-7ADE-4DC4-9900-59147BFA16E7}"/>
              </a:ext>
            </a:extLst>
          </p:cNvPr>
          <p:cNvSpPr>
            <a:spLocks noGrp="1"/>
          </p:cNvSpPr>
          <p:nvPr>
            <p:ph type="body" sz="quarter" idx="17" hasCustomPrompt="1"/>
          </p:nvPr>
        </p:nvSpPr>
        <p:spPr>
          <a:xfrm>
            <a:off x="8828931" y="3407563"/>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18" name="Text Placeholder 12">
            <a:extLst>
              <a:ext uri="{FF2B5EF4-FFF2-40B4-BE49-F238E27FC236}">
                <a16:creationId xmlns:a16="http://schemas.microsoft.com/office/drawing/2014/main" id="{28F027FF-E9AF-4E49-AC44-48D21AD761AA}"/>
              </a:ext>
            </a:extLst>
          </p:cNvPr>
          <p:cNvSpPr>
            <a:spLocks noGrp="1"/>
          </p:cNvSpPr>
          <p:nvPr>
            <p:ph type="body" sz="quarter" idx="18" hasCustomPrompt="1"/>
          </p:nvPr>
        </p:nvSpPr>
        <p:spPr>
          <a:xfrm>
            <a:off x="8828931" y="3005055"/>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29" name="Picture Placeholder 25">
            <a:extLst>
              <a:ext uri="{FF2B5EF4-FFF2-40B4-BE49-F238E27FC236}">
                <a16:creationId xmlns:a16="http://schemas.microsoft.com/office/drawing/2014/main" id="{8989EC4C-4E3F-457F-8CF6-8A88DE68A930}"/>
              </a:ext>
            </a:extLst>
          </p:cNvPr>
          <p:cNvSpPr>
            <a:spLocks noGrp="1"/>
          </p:cNvSpPr>
          <p:nvPr>
            <p:ph type="pic" sz="quarter" idx="23" hasCustomPrompt="1"/>
          </p:nvPr>
        </p:nvSpPr>
        <p:spPr>
          <a:xfrm>
            <a:off x="1867711" y="1648853"/>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30" name="Picture Placeholder 25">
            <a:extLst>
              <a:ext uri="{FF2B5EF4-FFF2-40B4-BE49-F238E27FC236}">
                <a16:creationId xmlns:a16="http://schemas.microsoft.com/office/drawing/2014/main" id="{67FB2730-3D12-4D72-AE64-AC3955C5CD99}"/>
              </a:ext>
            </a:extLst>
          </p:cNvPr>
          <p:cNvSpPr>
            <a:spLocks noGrp="1"/>
          </p:cNvSpPr>
          <p:nvPr>
            <p:ph type="pic" sz="quarter" idx="24" hasCustomPrompt="1"/>
          </p:nvPr>
        </p:nvSpPr>
        <p:spPr>
          <a:xfrm>
            <a:off x="5630280" y="1648853"/>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31" name="Picture Placeholder 25">
            <a:extLst>
              <a:ext uri="{FF2B5EF4-FFF2-40B4-BE49-F238E27FC236}">
                <a16:creationId xmlns:a16="http://schemas.microsoft.com/office/drawing/2014/main" id="{4F2BB90C-4866-4DB3-B05C-0BB7DBFF8EA3}"/>
              </a:ext>
            </a:extLst>
          </p:cNvPr>
          <p:cNvSpPr>
            <a:spLocks noGrp="1"/>
          </p:cNvSpPr>
          <p:nvPr>
            <p:ph type="pic" sz="quarter" idx="25" hasCustomPrompt="1"/>
          </p:nvPr>
        </p:nvSpPr>
        <p:spPr>
          <a:xfrm>
            <a:off x="9392848" y="1648853"/>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22" name="Text Placeholder 4">
            <a:extLst>
              <a:ext uri="{FF2B5EF4-FFF2-40B4-BE49-F238E27FC236}">
                <a16:creationId xmlns:a16="http://schemas.microsoft.com/office/drawing/2014/main" id="{FE407FE5-15DF-40F7-B14C-0A04CC30CD66}"/>
              </a:ext>
            </a:extLst>
          </p:cNvPr>
          <p:cNvSpPr>
            <a:spLocks noGrp="1"/>
          </p:cNvSpPr>
          <p:nvPr>
            <p:ph type="body" sz="quarter" idx="26" hasCustomPrompt="1"/>
          </p:nvPr>
        </p:nvSpPr>
        <p:spPr>
          <a:xfrm>
            <a:off x="1303794" y="5736658"/>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23" name="Text Placeholder 12">
            <a:extLst>
              <a:ext uri="{FF2B5EF4-FFF2-40B4-BE49-F238E27FC236}">
                <a16:creationId xmlns:a16="http://schemas.microsoft.com/office/drawing/2014/main" id="{7DD73F77-2E6A-450D-B4AF-8643D8AE1ECE}"/>
              </a:ext>
            </a:extLst>
          </p:cNvPr>
          <p:cNvSpPr>
            <a:spLocks noGrp="1"/>
          </p:cNvSpPr>
          <p:nvPr>
            <p:ph type="body" sz="quarter" idx="27" hasCustomPrompt="1"/>
          </p:nvPr>
        </p:nvSpPr>
        <p:spPr>
          <a:xfrm>
            <a:off x="1303794" y="5334150"/>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24" name="Text Placeholder 4">
            <a:extLst>
              <a:ext uri="{FF2B5EF4-FFF2-40B4-BE49-F238E27FC236}">
                <a16:creationId xmlns:a16="http://schemas.microsoft.com/office/drawing/2014/main" id="{7F1CAED2-2A78-4780-A303-060C24C56526}"/>
              </a:ext>
            </a:extLst>
          </p:cNvPr>
          <p:cNvSpPr>
            <a:spLocks noGrp="1"/>
          </p:cNvSpPr>
          <p:nvPr>
            <p:ph type="body" sz="quarter" idx="28" hasCustomPrompt="1"/>
          </p:nvPr>
        </p:nvSpPr>
        <p:spPr>
          <a:xfrm>
            <a:off x="5066363" y="5736658"/>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27" name="Text Placeholder 12">
            <a:extLst>
              <a:ext uri="{FF2B5EF4-FFF2-40B4-BE49-F238E27FC236}">
                <a16:creationId xmlns:a16="http://schemas.microsoft.com/office/drawing/2014/main" id="{4E77CA0B-49F8-4EE9-84A7-AB28FD1CC1ED}"/>
              </a:ext>
            </a:extLst>
          </p:cNvPr>
          <p:cNvSpPr>
            <a:spLocks noGrp="1"/>
          </p:cNvSpPr>
          <p:nvPr>
            <p:ph type="body" sz="quarter" idx="29" hasCustomPrompt="1"/>
          </p:nvPr>
        </p:nvSpPr>
        <p:spPr>
          <a:xfrm>
            <a:off x="5066363" y="5334150"/>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28" name="Text Placeholder 4">
            <a:extLst>
              <a:ext uri="{FF2B5EF4-FFF2-40B4-BE49-F238E27FC236}">
                <a16:creationId xmlns:a16="http://schemas.microsoft.com/office/drawing/2014/main" id="{5D4F2294-CE3A-4705-BCB3-C5DAFA373C25}"/>
              </a:ext>
            </a:extLst>
          </p:cNvPr>
          <p:cNvSpPr>
            <a:spLocks noGrp="1"/>
          </p:cNvSpPr>
          <p:nvPr>
            <p:ph type="body" sz="quarter" idx="30" hasCustomPrompt="1"/>
          </p:nvPr>
        </p:nvSpPr>
        <p:spPr>
          <a:xfrm>
            <a:off x="8828931" y="5736658"/>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32" name="Text Placeholder 12">
            <a:extLst>
              <a:ext uri="{FF2B5EF4-FFF2-40B4-BE49-F238E27FC236}">
                <a16:creationId xmlns:a16="http://schemas.microsoft.com/office/drawing/2014/main" id="{7B49F9AF-7698-444D-8D12-FA0B6A713E03}"/>
              </a:ext>
            </a:extLst>
          </p:cNvPr>
          <p:cNvSpPr>
            <a:spLocks noGrp="1"/>
          </p:cNvSpPr>
          <p:nvPr>
            <p:ph type="body" sz="quarter" idx="31" hasCustomPrompt="1"/>
          </p:nvPr>
        </p:nvSpPr>
        <p:spPr>
          <a:xfrm>
            <a:off x="8828931" y="5334150"/>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33" name="Picture Placeholder 25">
            <a:extLst>
              <a:ext uri="{FF2B5EF4-FFF2-40B4-BE49-F238E27FC236}">
                <a16:creationId xmlns:a16="http://schemas.microsoft.com/office/drawing/2014/main" id="{6057C2E9-1501-4819-B77D-23A0268DB0F1}"/>
              </a:ext>
            </a:extLst>
          </p:cNvPr>
          <p:cNvSpPr>
            <a:spLocks noGrp="1"/>
          </p:cNvSpPr>
          <p:nvPr>
            <p:ph type="pic" sz="quarter" idx="32" hasCustomPrompt="1"/>
          </p:nvPr>
        </p:nvSpPr>
        <p:spPr>
          <a:xfrm>
            <a:off x="1867711" y="3977948"/>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34" name="Picture Placeholder 25">
            <a:extLst>
              <a:ext uri="{FF2B5EF4-FFF2-40B4-BE49-F238E27FC236}">
                <a16:creationId xmlns:a16="http://schemas.microsoft.com/office/drawing/2014/main" id="{C77B8544-1CEE-4ED4-89E8-ED042673804D}"/>
              </a:ext>
            </a:extLst>
          </p:cNvPr>
          <p:cNvSpPr>
            <a:spLocks noGrp="1"/>
          </p:cNvSpPr>
          <p:nvPr>
            <p:ph type="pic" sz="quarter" idx="33" hasCustomPrompt="1"/>
          </p:nvPr>
        </p:nvSpPr>
        <p:spPr>
          <a:xfrm>
            <a:off x="5630280" y="3977948"/>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35" name="Picture Placeholder 25">
            <a:extLst>
              <a:ext uri="{FF2B5EF4-FFF2-40B4-BE49-F238E27FC236}">
                <a16:creationId xmlns:a16="http://schemas.microsoft.com/office/drawing/2014/main" id="{E1131D92-0382-469E-A358-A2EC5FDCCF32}"/>
              </a:ext>
            </a:extLst>
          </p:cNvPr>
          <p:cNvSpPr>
            <a:spLocks noGrp="1"/>
          </p:cNvSpPr>
          <p:nvPr>
            <p:ph type="pic" sz="quarter" idx="34" hasCustomPrompt="1"/>
          </p:nvPr>
        </p:nvSpPr>
        <p:spPr>
          <a:xfrm>
            <a:off x="9392848" y="3977948"/>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3" name="Title 2">
            <a:extLst>
              <a:ext uri="{FF2B5EF4-FFF2-40B4-BE49-F238E27FC236}">
                <a16:creationId xmlns:a16="http://schemas.microsoft.com/office/drawing/2014/main" id="{7C0EBF36-B9CA-4962-B198-27B56B54E58C}"/>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23921977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isted Image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74D42A7-FF15-4C9E-9657-33DD5BC539DA}"/>
              </a:ext>
            </a:extLst>
          </p:cNvPr>
          <p:cNvSpPr/>
          <p:nvPr userDrawn="1"/>
        </p:nvSpPr>
        <p:spPr>
          <a:xfrm>
            <a:off x="180000" y="179109"/>
            <a:ext cx="11832000" cy="651392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3">
            <a:extLst>
              <a:ext uri="{FF2B5EF4-FFF2-40B4-BE49-F238E27FC236}">
                <a16:creationId xmlns:a16="http://schemas.microsoft.com/office/drawing/2014/main" id="{4FA555C0-B108-4047-8AFF-82E05F073446}"/>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tx1"/>
                </a:solidFill>
                <a:latin typeface="+mj-lt"/>
              </a:defRPr>
            </a:lvl1pPr>
          </a:lstStyle>
          <a:p>
            <a:pPr lvl="0"/>
            <a:r>
              <a:rPr lang="en-US" dirty="0"/>
              <a:t>SUBTITLE</a:t>
            </a:r>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5EAA7C-AE70-48A8-B582-013424EB9C44}"/>
              </a:ext>
            </a:extLst>
          </p:cNvPr>
          <p:cNvSpPr>
            <a:spLocks noGrp="1"/>
          </p:cNvSpPr>
          <p:nvPr>
            <p:ph idx="1" hasCustomPrompt="1"/>
          </p:nvPr>
        </p:nvSpPr>
        <p:spPr>
          <a:xfrm>
            <a:off x="2095500" y="1992933"/>
            <a:ext cx="9388499" cy="1095375"/>
          </a:xfrm>
        </p:spPr>
        <p:txBody>
          <a:bodyPr/>
          <a:lstStyle>
            <a:lvl1pPr marL="0" indent="0">
              <a:buNone/>
              <a:defRPr/>
            </a:lvl1pPr>
          </a:lstStyle>
          <a:p>
            <a:pPr lvl="0"/>
            <a:r>
              <a:rPr lang="en-US" dirty="0"/>
              <a:t>Description Here</a:t>
            </a:r>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
        <p:nvSpPr>
          <p:cNvPr id="11" name="Picture Placeholder 10">
            <a:extLst>
              <a:ext uri="{FF2B5EF4-FFF2-40B4-BE49-F238E27FC236}">
                <a16:creationId xmlns:a16="http://schemas.microsoft.com/office/drawing/2014/main" id="{A98EA298-DD21-4B69-8125-094245EDF713}"/>
              </a:ext>
            </a:extLst>
          </p:cNvPr>
          <p:cNvSpPr>
            <a:spLocks noGrp="1"/>
          </p:cNvSpPr>
          <p:nvPr>
            <p:ph type="pic" sz="quarter" idx="13" hasCustomPrompt="1"/>
          </p:nvPr>
        </p:nvSpPr>
        <p:spPr>
          <a:xfrm>
            <a:off x="684213" y="1992934"/>
            <a:ext cx="1095375" cy="1095375"/>
          </a:xfrm>
        </p:spPr>
        <p:txBody>
          <a:bodyPr anchor="ctr"/>
          <a:lstStyle>
            <a:lvl1pPr marL="0" indent="0" algn="ctr">
              <a:buNone/>
              <a:defRPr sz="1050" i="1"/>
            </a:lvl1pPr>
          </a:lstStyle>
          <a:p>
            <a:r>
              <a:rPr lang="en-US" dirty="0"/>
              <a:t>Place</a:t>
            </a:r>
            <a:br>
              <a:rPr lang="en-US" dirty="0"/>
            </a:br>
            <a:r>
              <a:rPr lang="en-US" dirty="0"/>
              <a:t>Your Image / Logo Here</a:t>
            </a:r>
          </a:p>
        </p:txBody>
      </p:sp>
      <p:sp>
        <p:nvSpPr>
          <p:cNvPr id="12" name="Picture Placeholder 10">
            <a:extLst>
              <a:ext uri="{FF2B5EF4-FFF2-40B4-BE49-F238E27FC236}">
                <a16:creationId xmlns:a16="http://schemas.microsoft.com/office/drawing/2014/main" id="{4C93EFCC-1E62-4200-9E96-2476EE2581BF}"/>
              </a:ext>
            </a:extLst>
          </p:cNvPr>
          <p:cNvSpPr>
            <a:spLocks noGrp="1"/>
          </p:cNvSpPr>
          <p:nvPr>
            <p:ph type="pic" sz="quarter" idx="14" hasCustomPrompt="1"/>
          </p:nvPr>
        </p:nvSpPr>
        <p:spPr>
          <a:xfrm>
            <a:off x="684213" y="3431134"/>
            <a:ext cx="1095375" cy="1095375"/>
          </a:xfrm>
        </p:spPr>
        <p:txBody>
          <a:bodyPr anchor="ctr"/>
          <a:lstStyle>
            <a:lvl1pPr marL="0" indent="0" algn="ctr">
              <a:buNone/>
              <a:defRPr sz="1050" i="1"/>
            </a:lvl1pPr>
          </a:lstStyle>
          <a:p>
            <a:r>
              <a:rPr lang="en-US" dirty="0"/>
              <a:t>Place</a:t>
            </a:r>
            <a:br>
              <a:rPr lang="en-US" dirty="0"/>
            </a:br>
            <a:r>
              <a:rPr lang="en-US" dirty="0"/>
              <a:t>Your Image / Logo Here</a:t>
            </a:r>
          </a:p>
        </p:txBody>
      </p:sp>
      <p:sp>
        <p:nvSpPr>
          <p:cNvPr id="13" name="Picture Placeholder 10">
            <a:extLst>
              <a:ext uri="{FF2B5EF4-FFF2-40B4-BE49-F238E27FC236}">
                <a16:creationId xmlns:a16="http://schemas.microsoft.com/office/drawing/2014/main" id="{8741D874-BD81-4469-AA1C-32517FD7C37B}"/>
              </a:ext>
            </a:extLst>
          </p:cNvPr>
          <p:cNvSpPr>
            <a:spLocks noGrp="1"/>
          </p:cNvSpPr>
          <p:nvPr>
            <p:ph type="pic" sz="quarter" idx="15" hasCustomPrompt="1"/>
          </p:nvPr>
        </p:nvSpPr>
        <p:spPr>
          <a:xfrm>
            <a:off x="684213" y="4869334"/>
            <a:ext cx="1095375" cy="1095375"/>
          </a:xfrm>
        </p:spPr>
        <p:txBody>
          <a:bodyPr anchor="ctr"/>
          <a:lstStyle>
            <a:lvl1pPr marL="0" indent="0" algn="ctr">
              <a:buNone/>
              <a:defRPr sz="1050" i="1"/>
            </a:lvl1pPr>
          </a:lstStyle>
          <a:p>
            <a:r>
              <a:rPr lang="en-US" dirty="0"/>
              <a:t>Place</a:t>
            </a:r>
            <a:br>
              <a:rPr lang="en-US" dirty="0"/>
            </a:br>
            <a:r>
              <a:rPr lang="en-US" dirty="0"/>
              <a:t>Your Image / Logo Here</a:t>
            </a:r>
          </a:p>
        </p:txBody>
      </p:sp>
      <p:sp>
        <p:nvSpPr>
          <p:cNvPr id="14" name="Content Placeholder 2">
            <a:extLst>
              <a:ext uri="{FF2B5EF4-FFF2-40B4-BE49-F238E27FC236}">
                <a16:creationId xmlns:a16="http://schemas.microsoft.com/office/drawing/2014/main" id="{CFB0B599-DDEF-43E9-A07F-FC328C595BCE}"/>
              </a:ext>
            </a:extLst>
          </p:cNvPr>
          <p:cNvSpPr>
            <a:spLocks noGrp="1"/>
          </p:cNvSpPr>
          <p:nvPr>
            <p:ph idx="16" hasCustomPrompt="1"/>
          </p:nvPr>
        </p:nvSpPr>
        <p:spPr>
          <a:xfrm>
            <a:off x="2095500" y="3422739"/>
            <a:ext cx="9388499" cy="1095375"/>
          </a:xfrm>
        </p:spPr>
        <p:txBody>
          <a:bodyPr/>
          <a:lstStyle>
            <a:lvl1pPr marL="0" indent="0">
              <a:buNone/>
              <a:defRPr/>
            </a:lvl1pPr>
          </a:lstStyle>
          <a:p>
            <a:pPr lvl="0"/>
            <a:r>
              <a:rPr lang="en-US" dirty="0"/>
              <a:t>Description Here</a:t>
            </a:r>
          </a:p>
        </p:txBody>
      </p:sp>
      <p:sp>
        <p:nvSpPr>
          <p:cNvPr id="15" name="Content Placeholder 2">
            <a:extLst>
              <a:ext uri="{FF2B5EF4-FFF2-40B4-BE49-F238E27FC236}">
                <a16:creationId xmlns:a16="http://schemas.microsoft.com/office/drawing/2014/main" id="{63FF0857-6431-48DC-BE82-9A93C55CEFB4}"/>
              </a:ext>
            </a:extLst>
          </p:cNvPr>
          <p:cNvSpPr>
            <a:spLocks noGrp="1"/>
          </p:cNvSpPr>
          <p:nvPr>
            <p:ph idx="17" hasCustomPrompt="1"/>
          </p:nvPr>
        </p:nvSpPr>
        <p:spPr>
          <a:xfrm>
            <a:off x="2095500" y="4867850"/>
            <a:ext cx="9388499" cy="1095375"/>
          </a:xfrm>
        </p:spPr>
        <p:txBody>
          <a:bodyPr/>
          <a:lstStyle>
            <a:lvl1pPr marL="0" indent="0">
              <a:buNone/>
              <a:defRPr/>
            </a:lvl1pPr>
          </a:lstStyle>
          <a:p>
            <a:pPr lvl="0"/>
            <a:r>
              <a:rPr lang="en-US" dirty="0"/>
              <a:t>Description Here</a:t>
            </a:r>
          </a:p>
        </p:txBody>
      </p:sp>
    </p:spTree>
    <p:extLst>
      <p:ext uri="{BB962C8B-B14F-4D97-AF65-F5344CB8AC3E}">
        <p14:creationId xmlns:p14="http://schemas.microsoft.com/office/powerpoint/2010/main" val="21194719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74D42A7-FF15-4C9E-9657-33DD5BC539DA}"/>
              </a:ext>
            </a:extLst>
          </p:cNvPr>
          <p:cNvSpPr/>
          <p:nvPr userDrawn="1"/>
        </p:nvSpPr>
        <p:spPr>
          <a:xfrm>
            <a:off x="180000" y="179109"/>
            <a:ext cx="11832000" cy="651392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3">
            <a:extLst>
              <a:ext uri="{FF2B5EF4-FFF2-40B4-BE49-F238E27FC236}">
                <a16:creationId xmlns:a16="http://schemas.microsoft.com/office/drawing/2014/main" id="{4FA555C0-B108-4047-8AFF-82E05F073446}"/>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tx1"/>
                </a:solidFill>
                <a:latin typeface="+mj-lt"/>
              </a:defRPr>
            </a:lvl1pPr>
          </a:lstStyle>
          <a:p>
            <a:pPr lvl="0"/>
            <a:r>
              <a:rPr lang="en-US" dirty="0"/>
              <a:t>SUBTITLE</a:t>
            </a:r>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5EAA7C-AE70-48A8-B582-013424EB9C44}"/>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Tree>
    <p:extLst>
      <p:ext uri="{BB962C8B-B14F-4D97-AF65-F5344CB8AC3E}">
        <p14:creationId xmlns:p14="http://schemas.microsoft.com/office/powerpoint/2010/main" val="30417404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48D39141-3E8E-4545-90DB-291A0E5F139B}"/>
              </a:ext>
            </a:extLst>
          </p:cNvPr>
          <p:cNvSpPr>
            <a:spLocks noGrp="1"/>
          </p:cNvSpPr>
          <p:nvPr>
            <p:ph type="pic" sz="quarter" idx="12" hasCustomPrompt="1"/>
          </p:nvPr>
        </p:nvSpPr>
        <p:spPr>
          <a:xfrm>
            <a:off x="0" y="0"/>
            <a:ext cx="12192000" cy="6858000"/>
          </a:xfrm>
          <a:solidFill>
            <a:schemeClr val="tx1">
              <a:lumMod val="75000"/>
              <a:lumOff val="25000"/>
            </a:schemeClr>
          </a:solidFill>
        </p:spPr>
        <p:txBody>
          <a:bodyPr lIns="0" tIns="0" rIns="612000" anchor="ctr"/>
          <a:lstStyle>
            <a:lvl1pPr marL="0" indent="0" algn="r">
              <a:lnSpc>
                <a:spcPct val="100000"/>
              </a:lnSpc>
              <a:buNone/>
              <a:defRPr sz="1200" i="1">
                <a:solidFill>
                  <a:schemeClr val="bg1">
                    <a:lumMod val="75000"/>
                  </a:schemeClr>
                </a:solidFill>
              </a:defRPr>
            </a:lvl1pPr>
          </a:lstStyle>
          <a:p>
            <a:r>
              <a:rPr lang="en-US" dirty="0"/>
              <a:t>Drag &amp; Drop Your </a:t>
            </a:r>
            <a:br>
              <a:rPr lang="en-US" dirty="0"/>
            </a:br>
            <a:r>
              <a:rPr lang="en-US" dirty="0"/>
              <a:t>Background Photo Here</a:t>
            </a:r>
          </a:p>
        </p:txBody>
      </p:sp>
      <p:sp>
        <p:nvSpPr>
          <p:cNvPr id="2" name="Title 1">
            <a:extLst>
              <a:ext uri="{FF2B5EF4-FFF2-40B4-BE49-F238E27FC236}">
                <a16:creationId xmlns:a16="http://schemas.microsoft.com/office/drawing/2014/main" id="{AD90A062-54B3-47F2-9D6A-5BC9575208D2}"/>
              </a:ext>
            </a:extLst>
          </p:cNvPr>
          <p:cNvSpPr>
            <a:spLocks noGrp="1"/>
          </p:cNvSpPr>
          <p:nvPr>
            <p:ph type="ctrTitle" hasCustomPrompt="1"/>
          </p:nvPr>
        </p:nvSpPr>
        <p:spPr>
          <a:xfrm>
            <a:off x="0" y="0"/>
            <a:ext cx="9672000" cy="6857999"/>
          </a:xfrm>
          <a:solidFill>
            <a:schemeClr val="tx2">
              <a:alpha val="70000"/>
            </a:schemeClr>
          </a:solidFill>
        </p:spPr>
        <p:txBody>
          <a:bodyPr lIns="1116000" rIns="180000" bIns="756000" anchor="ctr"/>
          <a:lstStyle>
            <a:lvl1pPr algn="l">
              <a:lnSpc>
                <a:spcPct val="65000"/>
              </a:lnSpc>
              <a:defRPr sz="8800" cap="all" baseline="0">
                <a:solidFill>
                  <a:schemeClr val="bg1"/>
                </a:solidFill>
              </a:defRPr>
            </a:lvl1pPr>
          </a:lstStyle>
          <a:p>
            <a:r>
              <a:rPr lang="en-US" dirty="0"/>
              <a:t>Thank </a:t>
            </a:r>
            <a:br>
              <a:rPr lang="en-US" dirty="0"/>
            </a:br>
            <a:r>
              <a:rPr lang="en-US" dirty="0"/>
              <a:t>you</a:t>
            </a:r>
          </a:p>
        </p:txBody>
      </p:sp>
      <p:sp>
        <p:nvSpPr>
          <p:cNvPr id="6" name="Text Placeholder 5">
            <a:extLst>
              <a:ext uri="{FF2B5EF4-FFF2-40B4-BE49-F238E27FC236}">
                <a16:creationId xmlns:a16="http://schemas.microsoft.com/office/drawing/2014/main" id="{D49FD1A9-E34B-4888-90DE-493861AD75C6}"/>
              </a:ext>
            </a:extLst>
          </p:cNvPr>
          <p:cNvSpPr>
            <a:spLocks noGrp="1"/>
          </p:cNvSpPr>
          <p:nvPr>
            <p:ph type="body" sz="quarter" idx="13" hasCustomPrompt="1"/>
          </p:nvPr>
        </p:nvSpPr>
        <p:spPr>
          <a:xfrm>
            <a:off x="1917700" y="4508500"/>
            <a:ext cx="3314700" cy="330200"/>
          </a:xfrm>
        </p:spPr>
        <p:txBody>
          <a:bodyPr anchor="t"/>
          <a:lstStyle>
            <a:lvl1pPr marL="0" indent="0">
              <a:buNone/>
              <a:defRPr sz="2000">
                <a:solidFill>
                  <a:schemeClr val="accent1"/>
                </a:solidFill>
                <a:latin typeface="+mj-lt"/>
              </a:defRPr>
            </a:lvl1pPr>
            <a:lvl2pPr marL="266700" indent="0">
              <a:buNone/>
              <a:defRPr>
                <a:solidFill>
                  <a:schemeClr val="accent1"/>
                </a:solidFill>
              </a:defRPr>
            </a:lvl2pPr>
            <a:lvl3pPr marL="447675" indent="0">
              <a:buNone/>
              <a:defRPr>
                <a:solidFill>
                  <a:schemeClr val="accent1"/>
                </a:solidFill>
              </a:defRPr>
            </a:lvl3pPr>
            <a:lvl4pPr marL="628650" indent="0">
              <a:buNone/>
              <a:defRPr>
                <a:solidFill>
                  <a:schemeClr val="accent1"/>
                </a:solidFill>
              </a:defRPr>
            </a:lvl4pPr>
            <a:lvl5pPr marL="809625" indent="0">
              <a:buNone/>
              <a:defRPr>
                <a:solidFill>
                  <a:schemeClr val="accent1"/>
                </a:solidFill>
              </a:defRPr>
            </a:lvl5pPr>
          </a:lstStyle>
          <a:p>
            <a:pPr lvl="0"/>
            <a:r>
              <a:rPr lang="en-US" dirty="0"/>
              <a:t>Full Name</a:t>
            </a:r>
          </a:p>
        </p:txBody>
      </p:sp>
      <p:sp>
        <p:nvSpPr>
          <p:cNvPr id="9" name="Text Placeholder 5">
            <a:extLst>
              <a:ext uri="{FF2B5EF4-FFF2-40B4-BE49-F238E27FC236}">
                <a16:creationId xmlns:a16="http://schemas.microsoft.com/office/drawing/2014/main" id="{3452AC72-D893-4C1A-83BD-9930164D8935}"/>
              </a:ext>
            </a:extLst>
          </p:cNvPr>
          <p:cNvSpPr>
            <a:spLocks noGrp="1"/>
          </p:cNvSpPr>
          <p:nvPr>
            <p:ph type="body" sz="quarter" idx="14" hasCustomPrompt="1"/>
          </p:nvPr>
        </p:nvSpPr>
        <p:spPr>
          <a:xfrm>
            <a:off x="1917700" y="5180023"/>
            <a:ext cx="3314700" cy="205029"/>
          </a:xfrm>
          <a:ln>
            <a:noFill/>
          </a:ln>
        </p:spPr>
        <p:txBody>
          <a:bodyPr anchor="t"/>
          <a:lstStyle>
            <a:lvl1pPr marL="0" indent="0">
              <a:buNone/>
              <a:defRPr sz="1600">
                <a:solidFill>
                  <a:schemeClr val="bg1"/>
                </a:solidFill>
              </a:defRPr>
            </a:lvl1pPr>
            <a:lvl2pPr marL="266700" indent="0">
              <a:buNone/>
              <a:defRPr>
                <a:solidFill>
                  <a:schemeClr val="accent1"/>
                </a:solidFill>
              </a:defRPr>
            </a:lvl2pPr>
            <a:lvl3pPr marL="447675" indent="0">
              <a:buNone/>
              <a:defRPr>
                <a:solidFill>
                  <a:schemeClr val="accent1"/>
                </a:solidFill>
              </a:defRPr>
            </a:lvl3pPr>
            <a:lvl4pPr marL="628650" indent="0">
              <a:buNone/>
              <a:defRPr>
                <a:solidFill>
                  <a:schemeClr val="accent1"/>
                </a:solidFill>
              </a:defRPr>
            </a:lvl4pPr>
            <a:lvl5pPr marL="809625" indent="0">
              <a:buNone/>
              <a:defRPr>
                <a:solidFill>
                  <a:schemeClr val="accent1"/>
                </a:solidFill>
              </a:defRPr>
            </a:lvl5pPr>
          </a:lstStyle>
          <a:p>
            <a:pPr lvl="0"/>
            <a:r>
              <a:rPr lang="en-US" dirty="0"/>
              <a:t>Email</a:t>
            </a:r>
          </a:p>
        </p:txBody>
      </p:sp>
      <p:sp>
        <p:nvSpPr>
          <p:cNvPr id="10" name="Text Placeholder 5">
            <a:extLst>
              <a:ext uri="{FF2B5EF4-FFF2-40B4-BE49-F238E27FC236}">
                <a16:creationId xmlns:a16="http://schemas.microsoft.com/office/drawing/2014/main" id="{D2EEC149-F1BE-4C36-A789-5BF73B40A212}"/>
              </a:ext>
            </a:extLst>
          </p:cNvPr>
          <p:cNvSpPr>
            <a:spLocks noGrp="1"/>
          </p:cNvSpPr>
          <p:nvPr>
            <p:ph type="body" sz="quarter" idx="15" hasCustomPrompt="1"/>
          </p:nvPr>
        </p:nvSpPr>
        <p:spPr>
          <a:xfrm>
            <a:off x="1917700" y="5683561"/>
            <a:ext cx="3314700" cy="205029"/>
          </a:xfrm>
          <a:ln>
            <a:noFill/>
          </a:ln>
        </p:spPr>
        <p:txBody>
          <a:bodyPr anchor="t"/>
          <a:lstStyle>
            <a:lvl1pPr marL="0" indent="0">
              <a:buNone/>
              <a:defRPr sz="1600">
                <a:solidFill>
                  <a:schemeClr val="bg1"/>
                </a:solidFill>
              </a:defRPr>
            </a:lvl1pPr>
            <a:lvl2pPr marL="266700" indent="0">
              <a:buNone/>
              <a:defRPr>
                <a:solidFill>
                  <a:schemeClr val="accent1"/>
                </a:solidFill>
              </a:defRPr>
            </a:lvl2pPr>
            <a:lvl3pPr marL="447675" indent="0">
              <a:buNone/>
              <a:defRPr>
                <a:solidFill>
                  <a:schemeClr val="accent1"/>
                </a:solidFill>
              </a:defRPr>
            </a:lvl3pPr>
            <a:lvl4pPr marL="628650" indent="0">
              <a:buNone/>
              <a:defRPr>
                <a:solidFill>
                  <a:schemeClr val="accent1"/>
                </a:solidFill>
              </a:defRPr>
            </a:lvl4pPr>
            <a:lvl5pPr marL="809625" indent="0">
              <a:buNone/>
              <a:defRPr>
                <a:solidFill>
                  <a:schemeClr val="accent1"/>
                </a:solidFill>
              </a:defRPr>
            </a:lvl5pPr>
          </a:lstStyle>
          <a:p>
            <a:pPr lvl="0"/>
            <a:r>
              <a:rPr lang="en-US" dirty="0"/>
              <a:t>Phone</a:t>
            </a:r>
          </a:p>
        </p:txBody>
      </p:sp>
      <p:sp>
        <p:nvSpPr>
          <p:cNvPr id="11" name="Text Placeholder 5">
            <a:extLst>
              <a:ext uri="{FF2B5EF4-FFF2-40B4-BE49-F238E27FC236}">
                <a16:creationId xmlns:a16="http://schemas.microsoft.com/office/drawing/2014/main" id="{ECC256E6-6AE8-4950-838C-BE638FB47968}"/>
              </a:ext>
            </a:extLst>
          </p:cNvPr>
          <p:cNvSpPr>
            <a:spLocks noGrp="1"/>
          </p:cNvSpPr>
          <p:nvPr>
            <p:ph type="body" sz="quarter" idx="16" hasCustomPrompt="1"/>
          </p:nvPr>
        </p:nvSpPr>
        <p:spPr>
          <a:xfrm>
            <a:off x="1917700" y="4821910"/>
            <a:ext cx="3314700" cy="205029"/>
          </a:xfrm>
        </p:spPr>
        <p:txBody>
          <a:bodyPr anchor="t"/>
          <a:lstStyle>
            <a:lvl1pPr marL="0" indent="0">
              <a:buNone/>
              <a:defRPr sz="1000" i="0">
                <a:solidFill>
                  <a:schemeClr val="bg1"/>
                </a:solidFill>
              </a:defRPr>
            </a:lvl1pPr>
            <a:lvl2pPr marL="266700" indent="0">
              <a:buNone/>
              <a:defRPr>
                <a:solidFill>
                  <a:schemeClr val="accent1"/>
                </a:solidFill>
              </a:defRPr>
            </a:lvl2pPr>
            <a:lvl3pPr marL="447675" indent="0">
              <a:buNone/>
              <a:defRPr>
                <a:solidFill>
                  <a:schemeClr val="accent1"/>
                </a:solidFill>
              </a:defRPr>
            </a:lvl3pPr>
            <a:lvl4pPr marL="628650" indent="0">
              <a:buNone/>
              <a:defRPr>
                <a:solidFill>
                  <a:schemeClr val="accent1"/>
                </a:solidFill>
              </a:defRPr>
            </a:lvl4pPr>
            <a:lvl5pPr marL="809625" indent="0">
              <a:buNone/>
              <a:defRPr>
                <a:solidFill>
                  <a:schemeClr val="accent1"/>
                </a:solidFill>
              </a:defRPr>
            </a:lvl5pPr>
          </a:lstStyle>
          <a:p>
            <a:pPr lvl="0"/>
            <a:r>
              <a:rPr lang="en-US" dirty="0"/>
              <a:t>POSITION</a:t>
            </a:r>
          </a:p>
        </p:txBody>
      </p:sp>
    </p:spTree>
    <p:extLst>
      <p:ext uri="{BB962C8B-B14F-4D97-AF65-F5344CB8AC3E}">
        <p14:creationId xmlns:p14="http://schemas.microsoft.com/office/powerpoint/2010/main" val="31857910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A5246D-ECE9-473C-953D-D56C3F7B32F8}"/>
              </a:ext>
            </a:extLst>
          </p:cNvPr>
          <p:cNvSpPr>
            <a:spLocks noGrp="1"/>
          </p:cNvSpPr>
          <p:nvPr>
            <p:ph type="title"/>
          </p:nvPr>
        </p:nvSpPr>
        <p:spPr>
          <a:xfrm>
            <a:off x="684000" y="808186"/>
            <a:ext cx="7560000" cy="370166"/>
          </a:xfrm>
          <a:prstGeom prst="rect">
            <a:avLst/>
          </a:prstGeom>
        </p:spPr>
        <p:txBody>
          <a:bodyPr vert="horz" lIns="0" tIns="0" rIns="0" bIns="0" rtlCol="0" anchor="t">
            <a:noAutofit/>
          </a:bodyPr>
          <a:lstStyle/>
          <a:p>
            <a:r>
              <a:rPr lang="en-US" noProof="0"/>
              <a:t>Click to edit Master title style</a:t>
            </a:r>
            <a:endParaRPr lang="en-US" noProof="0" dirty="0"/>
          </a:p>
        </p:txBody>
      </p:sp>
      <p:sp>
        <p:nvSpPr>
          <p:cNvPr id="3" name="Text Placeholder 2">
            <a:extLst>
              <a:ext uri="{FF2B5EF4-FFF2-40B4-BE49-F238E27FC236}">
                <a16:creationId xmlns:a16="http://schemas.microsoft.com/office/drawing/2014/main" id="{65D946F0-677D-45B4-83B9-FD3BD3FFCA3C}"/>
              </a:ext>
            </a:extLst>
          </p:cNvPr>
          <p:cNvSpPr>
            <a:spLocks noGrp="1"/>
          </p:cNvSpPr>
          <p:nvPr>
            <p:ph type="body" idx="1"/>
          </p:nvPr>
        </p:nvSpPr>
        <p:spPr>
          <a:xfrm>
            <a:off x="684000" y="1825625"/>
            <a:ext cx="10800000" cy="4320000"/>
          </a:xfrm>
          <a:prstGeom prst="rect">
            <a:avLst/>
          </a:prstGeom>
        </p:spPr>
        <p:txBody>
          <a:bodyPr vert="horz" lIns="0" tIns="0" rIns="0" bIns="0" rtlCol="0">
            <a:noAutofit/>
          </a:bodyPr>
          <a:lstStyle/>
          <a:p>
            <a:pPr lvl="0"/>
            <a:r>
              <a:rPr lang="en-US" noProof="0" dirty="0"/>
              <a:t>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5" name="Footer Placeholder 4">
            <a:extLst>
              <a:ext uri="{FF2B5EF4-FFF2-40B4-BE49-F238E27FC236}">
                <a16:creationId xmlns:a16="http://schemas.microsoft.com/office/drawing/2014/main" id="{1445BE21-FA72-48F5-9A53-134902BF63DC}"/>
              </a:ext>
            </a:extLst>
          </p:cNvPr>
          <p:cNvSpPr>
            <a:spLocks noGrp="1"/>
          </p:cNvSpPr>
          <p:nvPr>
            <p:ph type="ftr" sz="quarter" idx="3"/>
          </p:nvPr>
        </p:nvSpPr>
        <p:spPr>
          <a:xfrm>
            <a:off x="288000" y="6192000"/>
            <a:ext cx="7560000" cy="360000"/>
          </a:xfrm>
          <a:prstGeom prst="rect">
            <a:avLst/>
          </a:prstGeom>
        </p:spPr>
        <p:txBody>
          <a:bodyPr vert="horz" lIns="0" tIns="0" rIns="0" bIns="0" rtlCol="0" anchor="b"/>
          <a:lstStyle>
            <a:lvl1pPr algn="l">
              <a:defRPr sz="800">
                <a:solidFill>
                  <a:schemeClr val="tx1">
                    <a:tint val="75000"/>
                  </a:schemeClr>
                </a:solidFill>
              </a:defRPr>
            </a:lvl1pPr>
          </a:lstStyle>
          <a:p>
            <a:endParaRPr lang="en-US" noProof="0" dirty="0"/>
          </a:p>
        </p:txBody>
      </p:sp>
      <p:sp>
        <p:nvSpPr>
          <p:cNvPr id="6" name="Slide Number Placeholder 5">
            <a:extLst>
              <a:ext uri="{FF2B5EF4-FFF2-40B4-BE49-F238E27FC236}">
                <a16:creationId xmlns:a16="http://schemas.microsoft.com/office/drawing/2014/main" id="{70F79B29-5421-49A7-A511-D916B66A8890}"/>
              </a:ext>
            </a:extLst>
          </p:cNvPr>
          <p:cNvSpPr>
            <a:spLocks noGrp="1"/>
          </p:cNvSpPr>
          <p:nvPr>
            <p:ph type="sldNum" sz="quarter" idx="4"/>
          </p:nvPr>
        </p:nvSpPr>
        <p:spPr>
          <a:xfrm>
            <a:off x="11575764" y="6241764"/>
            <a:ext cx="270474" cy="270474"/>
          </a:xfrm>
          <a:prstGeom prst="ellipse">
            <a:avLst/>
          </a:prstGeom>
          <a:solidFill>
            <a:schemeClr val="accent1"/>
          </a:solidFill>
        </p:spPr>
        <p:txBody>
          <a:bodyPr vert="horz" lIns="0" tIns="0" rIns="0" bIns="0" rtlCol="0" anchor="ctr"/>
          <a:lstStyle>
            <a:lvl1pPr algn="ctr">
              <a:defRPr sz="1000">
                <a:solidFill>
                  <a:schemeClr val="tx2"/>
                </a:solidFill>
              </a:defRPr>
            </a:lvl1p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3278925284"/>
      </p:ext>
    </p:extLst>
  </p:cSld>
  <p:clrMap bg1="lt1" tx1="dk1" bg2="lt2" tx2="dk2" accent1="accent1" accent2="accent2" accent3="accent3" accent4="accent4" accent5="accent5" accent6="accent6" hlink="hlink" folHlink="folHlink"/>
  <p:sldLayoutIdLst>
    <p:sldLayoutId id="2147483658" r:id="rId1"/>
    <p:sldLayoutId id="2147483659" r:id="rId2"/>
    <p:sldLayoutId id="2147483660" r:id="rId3"/>
    <p:sldLayoutId id="2147483661" r:id="rId4"/>
    <p:sldLayoutId id="2147483662" r:id="rId5"/>
    <p:sldLayoutId id="2147483663" r:id="rId6"/>
    <p:sldLayoutId id="2147483664" r:id="rId7"/>
    <p:sldLayoutId id="2147483665" r:id="rId8"/>
    <p:sldLayoutId id="2147483666" r:id="rId9"/>
    <p:sldLayoutId id="2147483667" r:id="rId10"/>
    <p:sldLayoutId id="2147483668" r:id="rId11"/>
    <p:sldLayoutId id="2147483650" r:id="rId12"/>
    <p:sldLayoutId id="2147483669" r:id="rId13"/>
  </p:sldLayoutIdLst>
  <p:hf hdr="0" ftr="0" dt="0"/>
  <p:txStyles>
    <p:titleStyle>
      <a:lvl1pPr algn="l" defTabSz="914400" rtl="0" eaLnBrk="1" latinLnBrk="0" hangingPunct="1">
        <a:lnSpc>
          <a:spcPct val="90000"/>
        </a:lnSpc>
        <a:spcBef>
          <a:spcPct val="0"/>
        </a:spcBef>
        <a:buNone/>
        <a:defRPr sz="3200" b="1" kern="1200" cap="all" spc="-150" baseline="0">
          <a:solidFill>
            <a:schemeClr val="accent2"/>
          </a:solidFill>
          <a:latin typeface="+mj-lt"/>
          <a:ea typeface="+mj-ea"/>
          <a:cs typeface="+mj-cs"/>
        </a:defRPr>
      </a:lvl1pPr>
    </p:titleStyle>
    <p:bodyStyle>
      <a:lvl1pPr marL="266700" indent="-266700" algn="l" defTabSz="914400" rtl="0" eaLnBrk="1" latinLnBrk="0" hangingPunct="1">
        <a:lnSpc>
          <a:spcPct val="100000"/>
        </a:lnSpc>
        <a:spcBef>
          <a:spcPts val="0"/>
        </a:spcBef>
        <a:spcAft>
          <a:spcPts val="10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47675" indent="-180975" algn="l" defTabSz="914400" rtl="0" eaLnBrk="1" latinLnBrk="0" hangingPunct="1">
        <a:lnSpc>
          <a:spcPct val="100000"/>
        </a:lnSpc>
        <a:spcBef>
          <a:spcPts val="0"/>
        </a:spcBef>
        <a:spcAft>
          <a:spcPts val="1000"/>
        </a:spcAft>
        <a:buClr>
          <a:schemeClr val="accent2"/>
        </a:buClr>
        <a:buFontTx/>
        <a:buChar char="–"/>
        <a:defRPr sz="1400" kern="1200">
          <a:solidFill>
            <a:schemeClr val="tx1"/>
          </a:solidFill>
          <a:latin typeface="+mn-lt"/>
          <a:ea typeface="+mn-ea"/>
          <a:cs typeface="+mn-cs"/>
        </a:defRPr>
      </a:lvl2pPr>
      <a:lvl3pPr marL="628650" indent="-180975" algn="l" defTabSz="914400" rtl="0" eaLnBrk="1" latinLnBrk="0" hangingPunct="1">
        <a:lnSpc>
          <a:spcPct val="100000"/>
        </a:lnSpc>
        <a:spcBef>
          <a:spcPts val="0"/>
        </a:spcBef>
        <a:spcAft>
          <a:spcPts val="1000"/>
        </a:spcAft>
        <a:buClr>
          <a:schemeClr val="tx1">
            <a:lumMod val="50000"/>
            <a:lumOff val="50000"/>
          </a:schemeClr>
        </a:buClr>
        <a:buFont typeface="Arial" panose="020B0604020202020204" pitchFamily="34" charset="0"/>
        <a:buChar char="•"/>
        <a:defRPr sz="1200" kern="1200">
          <a:solidFill>
            <a:schemeClr val="tx1"/>
          </a:solidFill>
          <a:latin typeface="+mn-lt"/>
          <a:ea typeface="+mn-ea"/>
          <a:cs typeface="+mn-cs"/>
        </a:defRPr>
      </a:lvl3pPr>
      <a:lvl4pPr marL="809625" indent="-180975" algn="l" defTabSz="914400" rtl="0" eaLnBrk="1" latinLnBrk="0" hangingPunct="1">
        <a:lnSpc>
          <a:spcPct val="100000"/>
        </a:lnSpc>
        <a:spcBef>
          <a:spcPts val="0"/>
        </a:spcBef>
        <a:spcAft>
          <a:spcPts val="1000"/>
        </a:spcAft>
        <a:buClr>
          <a:schemeClr val="tx1">
            <a:lumMod val="75000"/>
            <a:lumOff val="25000"/>
          </a:schemeClr>
        </a:buClr>
        <a:buSzPct val="80000"/>
        <a:buFont typeface="Courier New" panose="02070309020205020404" pitchFamily="49" charset="0"/>
        <a:buChar char="o"/>
        <a:defRPr sz="1000" kern="1200">
          <a:solidFill>
            <a:schemeClr val="tx1"/>
          </a:solidFill>
          <a:latin typeface="+mn-lt"/>
          <a:ea typeface="+mn-ea"/>
          <a:cs typeface="+mn-cs"/>
        </a:defRPr>
      </a:lvl4pPr>
      <a:lvl5pPr marL="990600" indent="-180975" algn="l" defTabSz="914400" rtl="0" eaLnBrk="1" latinLnBrk="0" hangingPunct="1">
        <a:lnSpc>
          <a:spcPct val="100000"/>
        </a:lnSpc>
        <a:spcBef>
          <a:spcPts val="0"/>
        </a:spcBef>
        <a:spcAft>
          <a:spcPts val="1000"/>
        </a:spcAft>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3.jp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5.jpg" /><Relationship Id="rId2" Type="http://schemas.openxmlformats.org/officeDocument/2006/relationships/image" Target="../media/image4.jpeg" /><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image" Target="../media/image4.jpeg" /><Relationship Id="rId1" Type="http://schemas.openxmlformats.org/officeDocument/2006/relationships/slideLayout" Target="../slideLayouts/slideLayout3.xml" /></Relationships>
</file>

<file path=ppt/slides/_rels/slide5.xml.rels><?xml version="1.0" encoding="UTF-8" standalone="yes"?>
<Relationships xmlns="http://schemas.openxmlformats.org/package/2006/relationships"><Relationship Id="rId3" Type="http://schemas.openxmlformats.org/officeDocument/2006/relationships/image" Target="../media/image7.jpg" /><Relationship Id="rId2" Type="http://schemas.openxmlformats.org/officeDocument/2006/relationships/image" Target="../media/image4.jpeg" /><Relationship Id="rId1" Type="http://schemas.openxmlformats.org/officeDocument/2006/relationships/slideLayout" Target="../slideLayouts/slideLayout3.xml" /></Relationships>
</file>

<file path=ppt/slides/_rels/slide6.xml.rels><?xml version="1.0" encoding="UTF-8" standalone="yes"?>
<Relationships xmlns="http://schemas.openxmlformats.org/package/2006/relationships"><Relationship Id="rId3" Type="http://schemas.openxmlformats.org/officeDocument/2006/relationships/image" Target="../media/image8.jpg" /><Relationship Id="rId2" Type="http://schemas.openxmlformats.org/officeDocument/2006/relationships/image" Target="../media/image4.jpeg" /><Relationship Id="rId1" Type="http://schemas.openxmlformats.org/officeDocument/2006/relationships/slideLayout" Target="../slideLayouts/slideLayout3.xml" /></Relationships>
</file>

<file path=ppt/slides/_rels/slide7.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5.xml" /></Relationships>
</file>

<file path=ppt/slides/_rels/slide8.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5.xml" /></Relationships>
</file>

<file path=ppt/slides/_rels/slide9.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5.xml" /></Relationships>
</file>

<file path=ppt/slides/_rels/slide10.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5.xml" /></Relationships>
</file>

<file path=ppt/slides/_rels/slide11.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5.xml" /></Relationships>
</file>

<file path=ppt/slides/_rels/slide12.xml.rels><?xml version="1.0" encoding="UTF-8" standalone="yes"?>
<Relationships xmlns="http://schemas.openxmlformats.org/package/2006/relationships"><Relationship Id="rId2" Type="http://schemas.openxmlformats.org/officeDocument/2006/relationships/image" Target="../media/image10.jpg" /><Relationship Id="rId1" Type="http://schemas.openxmlformats.org/officeDocument/2006/relationships/slideLayout" Target="../slideLayouts/slideLayout5.xml" /></Relationships>
</file>

<file path=ppt/slides/_rels/slide13.xml.rels><?xml version="1.0" encoding="UTF-8" standalone="yes"?>
<Relationships xmlns="http://schemas.openxmlformats.org/package/2006/relationships"><Relationship Id="rId2" Type="http://schemas.openxmlformats.org/officeDocument/2006/relationships/image" Target="../media/image10.jpg" /><Relationship Id="rId1" Type="http://schemas.openxmlformats.org/officeDocument/2006/relationships/slideLayout" Target="../slideLayouts/slideLayout5.xml" /></Relationships>
</file>

<file path=ppt/slides/_rels/slide14.xml.rels><?xml version="1.0" encoding="UTF-8" standalone="yes"?>
<Relationships xmlns="http://schemas.openxmlformats.org/package/2006/relationships"><Relationship Id="rId2" Type="http://schemas.openxmlformats.org/officeDocument/2006/relationships/image" Target="../media/image10.jpg" /><Relationship Id="rId1" Type="http://schemas.openxmlformats.org/officeDocument/2006/relationships/slideLayout" Target="../slideLayouts/slideLayout5.xml" /></Relationships>
</file>

<file path=ppt/slides/_rels/slide15.xml.rels><?xml version="1.0" encoding="UTF-8" standalone="yes"?>
<Relationships xmlns="http://schemas.openxmlformats.org/package/2006/relationships"><Relationship Id="rId2" Type="http://schemas.openxmlformats.org/officeDocument/2006/relationships/image" Target="../media/image10.jpg" /><Relationship Id="rId1" Type="http://schemas.openxmlformats.org/officeDocument/2006/relationships/slideLayout" Target="../slideLayouts/slideLayout5.xml" /></Relationships>
</file>

<file path=ppt/slides/_rels/slide16.xml.rels><?xml version="1.0" encoding="UTF-8" standalone="yes"?>
<Relationships xmlns="http://schemas.openxmlformats.org/package/2006/relationships"><Relationship Id="rId2" Type="http://schemas.openxmlformats.org/officeDocument/2006/relationships/image" Target="../media/image10.jpg" /><Relationship Id="rId1" Type="http://schemas.openxmlformats.org/officeDocument/2006/relationships/slideLayout" Target="../slideLayouts/slideLayout5.xml" /></Relationships>
</file>

<file path=ppt/slides/_rels/slide17.xml.rels><?xml version="1.0" encoding="UTF-8" standalone="yes"?>
<Relationships xmlns="http://schemas.openxmlformats.org/package/2006/relationships"><Relationship Id="rId2" Type="http://schemas.openxmlformats.org/officeDocument/2006/relationships/hyperlink" Target="https://www.cipd.co.uk/knowledge/fundamentals/relations/employees/employer-branding-factsheet" TargetMode="External" /><Relationship Id="rId1" Type="http://schemas.openxmlformats.org/officeDocument/2006/relationships/slideLayout" Target="../slideLayouts/slideLayout11.xml" /></Relationships>
</file>

<file path=ppt/slides/_rels/slide18.xml.rels><?xml version="1.0" encoding="UTF-8" standalone="yes"?>
<Relationships xmlns="http://schemas.openxmlformats.org/package/2006/relationships"><Relationship Id="rId2" Type="http://schemas.openxmlformats.org/officeDocument/2006/relationships/image" Target="../media/image11.jpeg" /><Relationship Id="rId1" Type="http://schemas.openxmlformats.org/officeDocument/2006/relationships/slideLayout" Target="../slideLayouts/slideLayout13.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alpha val="80000"/>
          </a:schemeClr>
        </a:solidFill>
        <a:effectLst/>
      </p:bgPr>
    </p:bg>
    <p:spTree>
      <p:nvGrpSpPr>
        <p:cNvPr id="1" name=""/>
        <p:cNvGrpSpPr/>
        <p:nvPr/>
      </p:nvGrpSpPr>
      <p:grpSpPr>
        <a:xfrm>
          <a:off x="0" y="0"/>
          <a:ext cx="0" cy="0"/>
          <a:chOff x="0" y="0"/>
          <a:chExt cx="0" cy="0"/>
        </a:xfrm>
      </p:grpSpPr>
      <p:pic>
        <p:nvPicPr>
          <p:cNvPr id="14" name="Picture Placeholder 13" descr="Doctor pointing on a large display">
            <a:extLst>
              <a:ext uri="{FF2B5EF4-FFF2-40B4-BE49-F238E27FC236}">
                <a16:creationId xmlns:a16="http://schemas.microsoft.com/office/drawing/2014/main" id="{8F02F647-7DBC-4618-AFF3-8CED69C5CDEF}"/>
              </a:ext>
            </a:extLst>
          </p:cNvPr>
          <p:cNvPicPr>
            <a:picLocks noGrp="1" noChangeAspect="1"/>
          </p:cNvPicPr>
          <p:nvPr>
            <p:ph type="pic" sz="quarter" idx="12"/>
          </p:nvPr>
        </p:nvPicPr>
        <p:blipFill>
          <a:blip r:embed="rId2" cstate="screen">
            <a:extLst>
              <a:ext uri="{28A0092B-C50C-407E-A947-70E740481C1C}">
                <a14:useLocalDpi xmlns:a14="http://schemas.microsoft.com/office/drawing/2010/main"/>
              </a:ext>
            </a:extLst>
          </a:blip>
          <a:srcRect/>
          <a:stretch>
            <a:fillRect/>
          </a:stretch>
        </p:blipFill>
        <p:spPr>
          <a:xfrm>
            <a:off x="0" y="-5081"/>
            <a:ext cx="12192000" cy="6858000"/>
          </a:xfrm>
        </p:spPr>
      </p:pic>
      <p:sp>
        <p:nvSpPr>
          <p:cNvPr id="3" name="Title 2">
            <a:extLst>
              <a:ext uri="{FF2B5EF4-FFF2-40B4-BE49-F238E27FC236}">
                <a16:creationId xmlns:a16="http://schemas.microsoft.com/office/drawing/2014/main" id="{B8D8E648-93B0-47FF-A306-492EFF7FC499}"/>
              </a:ext>
            </a:extLst>
          </p:cNvPr>
          <p:cNvSpPr>
            <a:spLocks noGrp="1"/>
          </p:cNvSpPr>
          <p:nvPr>
            <p:ph type="ctrTitle"/>
          </p:nvPr>
        </p:nvSpPr>
        <p:spPr>
          <a:xfrm>
            <a:off x="2086784" y="-1431497"/>
            <a:ext cx="9672000" cy="6857999"/>
          </a:xfrm>
        </p:spPr>
        <p:txBody>
          <a:bodyPr/>
          <a:lstStyle/>
          <a:p>
            <a:pPr>
              <a:lnSpc>
                <a:spcPct val="110000"/>
              </a:lnSpc>
            </a:pPr>
            <a:r>
              <a:rPr lang="en-US" sz="2400" dirty="0"/>
              <a:t>A presentation created by</a:t>
            </a:r>
          </a:p>
        </p:txBody>
      </p:sp>
      <p:sp>
        <p:nvSpPr>
          <p:cNvPr id="4" name="Subtitle 3">
            <a:extLst>
              <a:ext uri="{FF2B5EF4-FFF2-40B4-BE49-F238E27FC236}">
                <a16:creationId xmlns:a16="http://schemas.microsoft.com/office/drawing/2014/main" id="{64857D70-F12B-4E1B-99F8-92DAD4349846}"/>
              </a:ext>
            </a:extLst>
          </p:cNvPr>
          <p:cNvSpPr>
            <a:spLocks noGrp="1"/>
          </p:cNvSpPr>
          <p:nvPr>
            <p:ph type="subTitle" idx="1"/>
          </p:nvPr>
        </p:nvSpPr>
        <p:spPr>
          <a:xfrm>
            <a:off x="3621903" y="3859887"/>
            <a:ext cx="3492000" cy="620016"/>
          </a:xfrm>
          <a:gradFill>
            <a:gsLst>
              <a:gs pos="8000">
                <a:schemeClr val="tx2"/>
              </a:gs>
              <a:gs pos="100000">
                <a:schemeClr val="accent2"/>
              </a:gs>
            </a:gsLst>
            <a:lin ang="14400000" scaled="0"/>
          </a:gradFill>
        </p:spPr>
        <p:txBody>
          <a:bodyPr/>
          <a:lstStyle/>
          <a:p>
            <a:r>
              <a:rPr lang="en-GB" sz="1600" dirty="0" err="1"/>
              <a:t>Aurel</a:t>
            </a:r>
            <a:r>
              <a:rPr lang="en-GB" sz="1600" dirty="0"/>
              <a:t> </a:t>
            </a:r>
            <a:r>
              <a:rPr lang="en-GB" sz="1600" dirty="0" err="1"/>
              <a:t>Apopei</a:t>
            </a:r>
            <a:r>
              <a:rPr lang="en-GB" sz="1600" dirty="0"/>
              <a:t> </a:t>
            </a:r>
          </a:p>
          <a:p>
            <a:r>
              <a:rPr lang="en-GB" sz="1600" dirty="0"/>
              <a:t>2245793</a:t>
            </a:r>
            <a:endParaRPr lang="en-US" sz="1600" dirty="0"/>
          </a:p>
        </p:txBody>
      </p:sp>
      <p:sp>
        <p:nvSpPr>
          <p:cNvPr id="5" name="object 7" descr="Beige rectangle">
            <a:extLst>
              <a:ext uri="{FF2B5EF4-FFF2-40B4-BE49-F238E27FC236}">
                <a16:creationId xmlns:a16="http://schemas.microsoft.com/office/drawing/2014/main" id="{C85C272F-FCB2-478D-9E03-EC734D1AB6C0}"/>
              </a:ext>
            </a:extLst>
          </p:cNvPr>
          <p:cNvSpPr/>
          <p:nvPr/>
        </p:nvSpPr>
        <p:spPr bwMode="white">
          <a:xfrm>
            <a:off x="3621903" y="3654896"/>
            <a:ext cx="4104000" cy="0"/>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dirty="0"/>
          </a:p>
        </p:txBody>
      </p:sp>
      <p:sp>
        <p:nvSpPr>
          <p:cNvPr id="15" name="Rectangle 14">
            <a:extLst>
              <a:ext uri="{FF2B5EF4-FFF2-40B4-BE49-F238E27FC236}">
                <a16:creationId xmlns:a16="http://schemas.microsoft.com/office/drawing/2014/main" id="{DA136CB0-4ED9-43FA-81D5-6D3225795A7D}"/>
              </a:ext>
              <a:ext uri="{C183D7F6-B498-43B3-948B-1728B52AA6E4}">
                <adec:decorative xmlns:adec="http://schemas.microsoft.com/office/drawing/2017/decorative" val="1"/>
              </a:ext>
            </a:extLst>
          </p:cNvPr>
          <p:cNvSpPr/>
          <p:nvPr/>
        </p:nvSpPr>
        <p:spPr>
          <a:xfrm>
            <a:off x="3903024" y="4896463"/>
            <a:ext cx="2885950" cy="45719"/>
          </a:xfrm>
          <a:prstGeom prst="rect">
            <a:avLst/>
          </a:prstGeom>
          <a:solidFill>
            <a:schemeClr val="tx1">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1"/>
          <p:cNvPicPr>
            <a:picLocks noChangeAspect="1"/>
          </p:cNvPicPr>
          <p:nvPr/>
        </p:nvPicPr>
        <p:blipFill>
          <a:blip r:embed="rId3"/>
          <a:stretch>
            <a:fillRect/>
          </a:stretch>
        </p:blipFill>
        <p:spPr>
          <a:xfrm>
            <a:off x="9658350" y="5867399"/>
            <a:ext cx="2533650" cy="990600"/>
          </a:xfrm>
          <a:prstGeom prst="rect">
            <a:avLst/>
          </a:prstGeom>
        </p:spPr>
      </p:pic>
      <p:graphicFrame>
        <p:nvGraphicFramePr>
          <p:cNvPr id="6" name="Table 5"/>
          <p:cNvGraphicFramePr>
            <a:graphicFrameLocks noGrp="1"/>
          </p:cNvGraphicFramePr>
          <p:nvPr>
            <p:extLst>
              <p:ext uri="{D42A27DB-BD31-4B8C-83A1-F6EECF244321}">
                <p14:modId xmlns:p14="http://schemas.microsoft.com/office/powerpoint/2010/main" val="213369652"/>
              </p:ext>
            </p:extLst>
          </p:nvPr>
        </p:nvGraphicFramePr>
        <p:xfrm>
          <a:off x="2520000" y="355936"/>
          <a:ext cx="4903310" cy="1125855"/>
        </p:xfrm>
        <a:graphic>
          <a:graphicData uri="http://schemas.openxmlformats.org/drawingml/2006/table">
            <a:tbl>
              <a:tblPr firstRow="1" firstCol="1" bandRow="1">
                <a:tableStyleId>{F2DE63D5-997A-4646-A377-4702673A728D}</a:tableStyleId>
              </a:tblPr>
              <a:tblGrid>
                <a:gridCol w="1626657">
                  <a:extLst>
                    <a:ext uri="{9D8B030D-6E8A-4147-A177-3AD203B41FA5}">
                      <a16:colId xmlns:a16="http://schemas.microsoft.com/office/drawing/2014/main" val="3167249661"/>
                    </a:ext>
                  </a:extLst>
                </a:gridCol>
                <a:gridCol w="3021491">
                  <a:extLst>
                    <a:ext uri="{9D8B030D-6E8A-4147-A177-3AD203B41FA5}">
                      <a16:colId xmlns:a16="http://schemas.microsoft.com/office/drawing/2014/main" val="1804484454"/>
                    </a:ext>
                  </a:extLst>
                </a:gridCol>
                <a:gridCol w="255162">
                  <a:extLst>
                    <a:ext uri="{9D8B030D-6E8A-4147-A177-3AD203B41FA5}">
                      <a16:colId xmlns:a16="http://schemas.microsoft.com/office/drawing/2014/main" val="51646155"/>
                    </a:ext>
                  </a:extLst>
                </a:gridCol>
              </a:tblGrid>
              <a:tr h="318770">
                <a:tc>
                  <a:txBody>
                    <a:bodyPr/>
                    <a:lstStyle/>
                    <a:p>
                      <a:pPr algn="l">
                        <a:lnSpc>
                          <a:spcPct val="107000"/>
                        </a:lnSpc>
                        <a:spcAft>
                          <a:spcPts val="0"/>
                        </a:spcAft>
                      </a:pPr>
                      <a:r>
                        <a:rPr lang="en-GB" sz="1800" b="1" kern="0" dirty="0">
                          <a:solidFill>
                            <a:schemeClr val="bg1"/>
                          </a:solidFill>
                          <a:effectLst/>
                        </a:rPr>
                        <a:t>Programme: </a:t>
                      </a:r>
                      <a:endParaRPr lang="en-GB" sz="1800" b="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310" marR="0" marT="6985" marB="0" anchor="ctr"/>
                </a:tc>
                <a:tc gridSpan="2">
                  <a:txBody>
                    <a:bodyPr/>
                    <a:lstStyle/>
                    <a:p>
                      <a:pPr marL="1270" algn="l">
                        <a:lnSpc>
                          <a:spcPct val="107000"/>
                        </a:lnSpc>
                        <a:spcAft>
                          <a:spcPts val="0"/>
                        </a:spcAft>
                      </a:pPr>
                      <a:r>
                        <a:rPr lang="en-GB" sz="1800" b="1" kern="0" dirty="0">
                          <a:solidFill>
                            <a:schemeClr val="bg1"/>
                          </a:solidFill>
                          <a:effectLst/>
                        </a:rPr>
                        <a:t>BA Business Management </a:t>
                      </a:r>
                      <a:endParaRPr lang="en-GB" sz="1800" b="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310" marR="0" marT="6985" marB="0" anchor="ctr"/>
                </a:tc>
                <a:tc hMerge="1">
                  <a:txBody>
                    <a:bodyPr/>
                    <a:lstStyle/>
                    <a:p>
                      <a:endParaRPr lang="en-GB"/>
                    </a:p>
                  </a:txBody>
                  <a:tcPr/>
                </a:tc>
                <a:extLst>
                  <a:ext uri="{0D108BD9-81ED-4DB2-BD59-A6C34878D82A}">
                    <a16:rowId xmlns:a16="http://schemas.microsoft.com/office/drawing/2014/main" val="2181451546"/>
                  </a:ext>
                </a:extLst>
              </a:tr>
              <a:tr h="319405">
                <a:tc>
                  <a:txBody>
                    <a:bodyPr/>
                    <a:lstStyle/>
                    <a:p>
                      <a:pPr algn="l">
                        <a:lnSpc>
                          <a:spcPct val="107000"/>
                        </a:lnSpc>
                        <a:spcAft>
                          <a:spcPts val="0"/>
                        </a:spcAft>
                      </a:pPr>
                      <a:r>
                        <a:rPr lang="en-GB" sz="1800" b="1" kern="0">
                          <a:solidFill>
                            <a:schemeClr val="bg1"/>
                          </a:solidFill>
                          <a:effectLst/>
                        </a:rPr>
                        <a:t>Module: </a:t>
                      </a:r>
                      <a:endParaRPr lang="en-GB" sz="1800" b="1" kern="1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310" marR="0" marT="6985" marB="0" anchor="ctr"/>
                </a:tc>
                <a:tc gridSpan="2">
                  <a:txBody>
                    <a:bodyPr/>
                    <a:lstStyle/>
                    <a:p>
                      <a:pPr marL="1270" algn="l">
                        <a:lnSpc>
                          <a:spcPct val="107000"/>
                        </a:lnSpc>
                        <a:spcAft>
                          <a:spcPts val="0"/>
                        </a:spcAft>
                      </a:pPr>
                      <a:r>
                        <a:rPr lang="en-GB" sz="1800" b="1" kern="0">
                          <a:solidFill>
                            <a:schemeClr val="bg1"/>
                          </a:solidFill>
                          <a:effectLst/>
                        </a:rPr>
                        <a:t>Managing People </a:t>
                      </a:r>
                      <a:endParaRPr lang="en-GB" sz="1800" b="1" kern="1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310" marR="0" marT="6985" marB="0" anchor="ctr"/>
                </a:tc>
                <a:tc hMerge="1">
                  <a:txBody>
                    <a:bodyPr/>
                    <a:lstStyle/>
                    <a:p>
                      <a:endParaRPr lang="en-GB"/>
                    </a:p>
                  </a:txBody>
                  <a:tcPr/>
                </a:tc>
                <a:extLst>
                  <a:ext uri="{0D108BD9-81ED-4DB2-BD59-A6C34878D82A}">
                    <a16:rowId xmlns:a16="http://schemas.microsoft.com/office/drawing/2014/main" val="3066243743"/>
                  </a:ext>
                </a:extLst>
              </a:tr>
              <a:tr h="487680">
                <a:tc>
                  <a:txBody>
                    <a:bodyPr/>
                    <a:lstStyle/>
                    <a:p>
                      <a:pPr algn="l">
                        <a:lnSpc>
                          <a:spcPct val="107000"/>
                        </a:lnSpc>
                        <a:spcAft>
                          <a:spcPts val="0"/>
                        </a:spcAft>
                      </a:pPr>
                      <a:r>
                        <a:rPr lang="en-GB" sz="1800" b="1" kern="0" dirty="0">
                          <a:solidFill>
                            <a:schemeClr val="bg1"/>
                          </a:solidFill>
                          <a:effectLst/>
                        </a:rPr>
                        <a:t>Module code: </a:t>
                      </a:r>
                      <a:endParaRPr lang="en-GB" sz="1800" b="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310" marR="0" marT="6985" marB="0"/>
                </a:tc>
                <a:tc>
                  <a:txBody>
                    <a:bodyPr/>
                    <a:lstStyle/>
                    <a:p>
                      <a:pPr marL="1270" algn="l">
                        <a:lnSpc>
                          <a:spcPct val="107000"/>
                        </a:lnSpc>
                        <a:spcAft>
                          <a:spcPts val="0"/>
                        </a:spcAft>
                      </a:pPr>
                      <a:r>
                        <a:rPr lang="en-GB" sz="1800" b="1" kern="0" dirty="0">
                          <a:solidFill>
                            <a:schemeClr val="bg1"/>
                          </a:solidFill>
                          <a:effectLst/>
                        </a:rPr>
                        <a:t>LCBB5004 </a:t>
                      </a:r>
                      <a:endParaRPr lang="en-GB" sz="1800" b="1"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7310" marR="0" marT="6985" marB="0"/>
                </a:tc>
                <a:tc>
                  <a:txBody>
                    <a:bodyPr/>
                    <a:lstStyle/>
                    <a:p>
                      <a:endParaRPr lang="en-GB" dirty="0"/>
                    </a:p>
                  </a:txBody>
                  <a:tcPr/>
                </a:tc>
                <a:extLst>
                  <a:ext uri="{0D108BD9-81ED-4DB2-BD59-A6C34878D82A}">
                    <a16:rowId xmlns:a16="http://schemas.microsoft.com/office/drawing/2014/main" val="135016862"/>
                  </a:ext>
                </a:extLst>
              </a:tr>
            </a:tbl>
          </a:graphicData>
        </a:graphic>
      </p:graphicFrame>
    </p:spTree>
    <p:extLst>
      <p:ext uri="{BB962C8B-B14F-4D97-AF65-F5344CB8AC3E}">
        <p14:creationId xmlns:p14="http://schemas.microsoft.com/office/powerpoint/2010/main" val="850593172"/>
      </p:ext>
    </p:extLst>
  </p:cSld>
  <p:clrMapOvr>
    <a:masterClrMapping/>
  </p:clrMapOvr>
  <p:transition spd="slow">
    <p:comb/>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28" name="Picture Placeholder 27">
            <a:extLst>
              <a:ext uri="{FF2B5EF4-FFF2-40B4-BE49-F238E27FC236}">
                <a16:creationId xmlns:a16="http://schemas.microsoft.com/office/drawing/2014/main" id="{86D7D4AC-BE7B-45B9-AF4A-E2AF1B6C796D}"/>
              </a:ext>
            </a:extLst>
          </p:cNvPr>
          <p:cNvPicPr>
            <a:picLocks noGrp="1" noChangeAspect="1"/>
          </p:cNvPicPr>
          <p:nvPr>
            <p:ph type="pic" sz="quarter" idx="12"/>
          </p:nvPr>
        </p:nvPicPr>
        <p:blipFill>
          <a:blip r:embed="rId2">
            <a:extLst>
              <a:ext uri="{28A0092B-C50C-407E-A947-70E740481C1C}">
                <a14:useLocalDpi xmlns:a14="http://schemas.microsoft.com/office/drawing/2010/main" val="0"/>
              </a:ext>
            </a:extLst>
          </a:blip>
          <a:stretch>
            <a:fillRect/>
          </a:stretch>
        </p:blipFill>
        <p:spPr>
          <a:xfrm>
            <a:off x="868596" y="0"/>
            <a:ext cx="10292782" cy="6858000"/>
          </a:xfrm>
        </p:spPr>
      </p:pic>
      <p:sp>
        <p:nvSpPr>
          <p:cNvPr id="15" name="Rectangle 14">
            <a:extLst>
              <a:ext uri="{FF2B5EF4-FFF2-40B4-BE49-F238E27FC236}">
                <a16:creationId xmlns:a16="http://schemas.microsoft.com/office/drawing/2014/main" id="{DD509E5E-F68C-4F2B-8EC7-4325958603E7}"/>
              </a:ext>
              <a:ext uri="{C183D7F6-B498-43B3-948B-1728B52AA6E4}">
                <adec:decorative xmlns:adec="http://schemas.microsoft.com/office/drawing/2017/decorative" val="1"/>
              </a:ext>
            </a:extLst>
          </p:cNvPr>
          <p:cNvSpPr/>
          <p:nvPr/>
        </p:nvSpPr>
        <p:spPr>
          <a:xfrm>
            <a:off x="868596" y="0"/>
            <a:ext cx="6058185" cy="6858000"/>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 Placeholder 3">
            <a:extLst>
              <a:ext uri="{FF2B5EF4-FFF2-40B4-BE49-F238E27FC236}">
                <a16:creationId xmlns:a16="http://schemas.microsoft.com/office/drawing/2014/main" id="{9AF7E39F-041F-4A45-A1CF-F8C269887D5A}"/>
              </a:ext>
            </a:extLst>
          </p:cNvPr>
          <p:cNvSpPr>
            <a:spLocks noGrp="1"/>
          </p:cNvSpPr>
          <p:nvPr>
            <p:ph type="body" sz="quarter" idx="13"/>
          </p:nvPr>
        </p:nvSpPr>
        <p:spPr>
          <a:xfrm>
            <a:off x="978078" y="481291"/>
            <a:ext cx="5734564" cy="5895710"/>
          </a:xfrm>
          <a:gradFill>
            <a:gsLst>
              <a:gs pos="0">
                <a:schemeClr val="tx2"/>
              </a:gs>
              <a:gs pos="100000">
                <a:schemeClr val="accent2"/>
              </a:gs>
            </a:gsLst>
            <a:lin ang="14400000" scaled="0"/>
          </a:gradFill>
        </p:spPr>
        <p:txBody>
          <a:bodyPr/>
          <a:lstStyle/>
          <a:p>
            <a:pPr marL="285750" indent="-285750">
              <a:buClr>
                <a:schemeClr val="bg1"/>
              </a:buClr>
              <a:buFont typeface="Wingdings" panose="05000000000000000000" pitchFamily="2" charset="2"/>
              <a:buChar char="v"/>
            </a:pPr>
            <a:r>
              <a:rPr lang="en-GB" sz="1400" dirty="0"/>
              <a:t>Introduction………………………………………….….3</a:t>
            </a:r>
          </a:p>
          <a:p>
            <a:pPr marL="285750" indent="-285750">
              <a:buClr>
                <a:schemeClr val="bg1"/>
              </a:buClr>
              <a:buFont typeface="Wingdings" panose="05000000000000000000" pitchFamily="2" charset="2"/>
              <a:buChar char="v"/>
            </a:pPr>
            <a:r>
              <a:rPr lang="en-GB" sz="1400" dirty="0"/>
              <a:t>What are the key responsibilities of an HR Manager?..................................................................5</a:t>
            </a:r>
          </a:p>
          <a:p>
            <a:pPr marL="285750" indent="-285750">
              <a:buClr>
                <a:schemeClr val="bg1"/>
              </a:buClr>
              <a:buFont typeface="Wingdings" panose="05000000000000000000" pitchFamily="2" charset="2"/>
              <a:buChar char="v"/>
            </a:pPr>
            <a:r>
              <a:rPr lang="en-GB" sz="1400" dirty="0"/>
              <a:t>How can the HR department facilitate a positive relationship between employees at different levels/departments in an organization?.....................10</a:t>
            </a:r>
          </a:p>
          <a:p>
            <a:pPr marL="285750" indent="-285750">
              <a:buClr>
                <a:schemeClr val="bg1"/>
              </a:buClr>
              <a:buFont typeface="Wingdings" panose="05000000000000000000" pitchFamily="2" charset="2"/>
              <a:buChar char="v"/>
            </a:pPr>
            <a:r>
              <a:rPr lang="en-GB" sz="1400" dirty="0"/>
              <a:t>Bibliography…………………………………………….15</a:t>
            </a:r>
          </a:p>
          <a:p>
            <a:pPr marL="285750" indent="-285750">
              <a:buClr>
                <a:schemeClr val="bg1"/>
              </a:buClr>
              <a:buFont typeface="Wingdings" panose="05000000000000000000" pitchFamily="2" charset="2"/>
              <a:buChar char="v"/>
            </a:pPr>
            <a:r>
              <a:rPr lang="en-GB" sz="1400" dirty="0"/>
              <a:t>Questions…………………………………………….....16</a:t>
            </a:r>
          </a:p>
        </p:txBody>
      </p:sp>
      <p:sp>
        <p:nvSpPr>
          <p:cNvPr id="3" name="Title 2">
            <a:extLst>
              <a:ext uri="{FF2B5EF4-FFF2-40B4-BE49-F238E27FC236}">
                <a16:creationId xmlns:a16="http://schemas.microsoft.com/office/drawing/2014/main" id="{E9BE4A06-2673-41EF-AF84-96B0EDEC0F01}"/>
              </a:ext>
            </a:extLst>
          </p:cNvPr>
          <p:cNvSpPr>
            <a:spLocks noGrp="1"/>
          </p:cNvSpPr>
          <p:nvPr>
            <p:ph type="title"/>
          </p:nvPr>
        </p:nvSpPr>
        <p:spPr>
          <a:xfrm>
            <a:off x="2000702" y="717678"/>
            <a:ext cx="4391288" cy="504000"/>
          </a:xfrm>
        </p:spPr>
        <p:txBody>
          <a:bodyPr/>
          <a:lstStyle/>
          <a:p>
            <a:pPr algn="ctr"/>
            <a:r>
              <a:rPr lang="en-US" sz="3200" dirty="0"/>
              <a:t>Table of contents</a:t>
            </a:r>
          </a:p>
        </p:txBody>
      </p:sp>
      <p:sp>
        <p:nvSpPr>
          <p:cNvPr id="9" name="object 7" descr="Beige rectangle">
            <a:extLst>
              <a:ext uri="{FF2B5EF4-FFF2-40B4-BE49-F238E27FC236}">
                <a16:creationId xmlns:a16="http://schemas.microsoft.com/office/drawing/2014/main" id="{400AB11A-4D5E-4CDE-BB60-C8578F59C3E0}"/>
              </a:ext>
            </a:extLst>
          </p:cNvPr>
          <p:cNvSpPr/>
          <p:nvPr/>
        </p:nvSpPr>
        <p:spPr bwMode="white">
          <a:xfrm>
            <a:off x="2144346" y="1178038"/>
            <a:ext cx="4104000" cy="0"/>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grpSp>
        <p:nvGrpSpPr>
          <p:cNvPr id="36" name="Group 35" descr="Icon Lightbulb">
            <a:extLst>
              <a:ext uri="{FF2B5EF4-FFF2-40B4-BE49-F238E27FC236}">
                <a16:creationId xmlns:a16="http://schemas.microsoft.com/office/drawing/2014/main" id="{840CA54E-FBB9-4848-A45D-E086AA4A5012}"/>
              </a:ext>
            </a:extLst>
          </p:cNvPr>
          <p:cNvGrpSpPr>
            <a:grpSpLocks noChangeAspect="1"/>
          </p:cNvGrpSpPr>
          <p:nvPr/>
        </p:nvGrpSpPr>
        <p:grpSpPr>
          <a:xfrm>
            <a:off x="1294690" y="678654"/>
            <a:ext cx="362015" cy="584795"/>
            <a:chOff x="1684741" y="3186732"/>
            <a:chExt cx="530027" cy="856197"/>
          </a:xfrm>
        </p:grpSpPr>
        <p:sp>
          <p:nvSpPr>
            <p:cNvPr id="32" name="Freeform: Shape 31">
              <a:extLst>
                <a:ext uri="{FF2B5EF4-FFF2-40B4-BE49-F238E27FC236}">
                  <a16:creationId xmlns:a16="http://schemas.microsoft.com/office/drawing/2014/main" id="{B8ABB65B-B8A5-4C0E-BE4C-E88A7BB3E8A2}"/>
                </a:ext>
              </a:extLst>
            </p:cNvPr>
            <p:cNvSpPr/>
            <p:nvPr/>
          </p:nvSpPr>
          <p:spPr>
            <a:xfrm>
              <a:off x="1817248" y="3777916"/>
              <a:ext cx="265013" cy="61157"/>
            </a:xfrm>
            <a:custGeom>
              <a:avLst/>
              <a:gdLst>
                <a:gd name="connsiteX0" fmla="*/ 30578 w 265013"/>
                <a:gd name="connsiteY0" fmla="*/ 0 h 61156"/>
                <a:gd name="connsiteX1" fmla="*/ 234435 w 265013"/>
                <a:gd name="connsiteY1" fmla="*/ 0 h 61156"/>
                <a:gd name="connsiteX2" fmla="*/ 265013 w 265013"/>
                <a:gd name="connsiteY2" fmla="*/ 30578 h 61156"/>
                <a:gd name="connsiteX3" fmla="*/ 234435 w 265013"/>
                <a:gd name="connsiteY3" fmla="*/ 61157 h 61156"/>
                <a:gd name="connsiteX4" fmla="*/ 30578 w 265013"/>
                <a:gd name="connsiteY4" fmla="*/ 61157 h 61156"/>
                <a:gd name="connsiteX5" fmla="*/ 0 w 265013"/>
                <a:gd name="connsiteY5" fmla="*/ 30578 h 61156"/>
                <a:gd name="connsiteX6" fmla="*/ 30578 w 265013"/>
                <a:gd name="connsiteY6" fmla="*/ 0 h 61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013" h="61156">
                  <a:moveTo>
                    <a:pt x="30578" y="0"/>
                  </a:moveTo>
                  <a:lnTo>
                    <a:pt x="234435" y="0"/>
                  </a:lnTo>
                  <a:cubicBezTo>
                    <a:pt x="251763" y="0"/>
                    <a:pt x="265013" y="13251"/>
                    <a:pt x="265013" y="30578"/>
                  </a:cubicBezTo>
                  <a:cubicBezTo>
                    <a:pt x="265013" y="47906"/>
                    <a:pt x="251763" y="61157"/>
                    <a:pt x="234435" y="61157"/>
                  </a:cubicBezTo>
                  <a:lnTo>
                    <a:pt x="30578" y="61157"/>
                  </a:lnTo>
                  <a:cubicBezTo>
                    <a:pt x="13251" y="61157"/>
                    <a:pt x="0" y="47906"/>
                    <a:pt x="0" y="30578"/>
                  </a:cubicBezTo>
                  <a:cubicBezTo>
                    <a:pt x="0" y="13251"/>
                    <a:pt x="13251" y="0"/>
                    <a:pt x="30578" y="0"/>
                  </a:cubicBezTo>
                  <a:close/>
                </a:path>
              </a:pathLst>
            </a:custGeom>
            <a:solidFill>
              <a:schemeClr val="accent1"/>
            </a:solidFill>
            <a:ln w="10120"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D71DD07A-CE80-41D5-AEEB-65192AD34639}"/>
                </a:ext>
              </a:extLst>
            </p:cNvPr>
            <p:cNvSpPr/>
            <p:nvPr/>
          </p:nvSpPr>
          <p:spPr>
            <a:xfrm>
              <a:off x="1817248" y="3879844"/>
              <a:ext cx="265013" cy="61157"/>
            </a:xfrm>
            <a:custGeom>
              <a:avLst/>
              <a:gdLst>
                <a:gd name="connsiteX0" fmla="*/ 30578 w 265013"/>
                <a:gd name="connsiteY0" fmla="*/ 0 h 61156"/>
                <a:gd name="connsiteX1" fmla="*/ 234435 w 265013"/>
                <a:gd name="connsiteY1" fmla="*/ 0 h 61156"/>
                <a:gd name="connsiteX2" fmla="*/ 265013 w 265013"/>
                <a:gd name="connsiteY2" fmla="*/ 30578 h 61156"/>
                <a:gd name="connsiteX3" fmla="*/ 234435 w 265013"/>
                <a:gd name="connsiteY3" fmla="*/ 61157 h 61156"/>
                <a:gd name="connsiteX4" fmla="*/ 30578 w 265013"/>
                <a:gd name="connsiteY4" fmla="*/ 61157 h 61156"/>
                <a:gd name="connsiteX5" fmla="*/ 0 w 265013"/>
                <a:gd name="connsiteY5" fmla="*/ 30578 h 61156"/>
                <a:gd name="connsiteX6" fmla="*/ 30578 w 265013"/>
                <a:gd name="connsiteY6" fmla="*/ 0 h 611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013" h="61156">
                  <a:moveTo>
                    <a:pt x="30578" y="0"/>
                  </a:moveTo>
                  <a:lnTo>
                    <a:pt x="234435" y="0"/>
                  </a:lnTo>
                  <a:cubicBezTo>
                    <a:pt x="251763" y="0"/>
                    <a:pt x="265013" y="13251"/>
                    <a:pt x="265013" y="30578"/>
                  </a:cubicBezTo>
                  <a:cubicBezTo>
                    <a:pt x="265013" y="47906"/>
                    <a:pt x="251763" y="61157"/>
                    <a:pt x="234435" y="61157"/>
                  </a:cubicBezTo>
                  <a:lnTo>
                    <a:pt x="30578" y="61157"/>
                  </a:lnTo>
                  <a:cubicBezTo>
                    <a:pt x="13251" y="61157"/>
                    <a:pt x="0" y="47906"/>
                    <a:pt x="0" y="30578"/>
                  </a:cubicBezTo>
                  <a:cubicBezTo>
                    <a:pt x="0" y="13251"/>
                    <a:pt x="13251" y="0"/>
                    <a:pt x="30578" y="0"/>
                  </a:cubicBezTo>
                  <a:close/>
                </a:path>
              </a:pathLst>
            </a:custGeom>
            <a:solidFill>
              <a:schemeClr val="accent1"/>
            </a:solidFill>
            <a:ln w="10120"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0522D638-DE3D-438D-8C73-954C32D8CB63}"/>
                </a:ext>
              </a:extLst>
            </p:cNvPr>
            <p:cNvSpPr/>
            <p:nvPr/>
          </p:nvSpPr>
          <p:spPr>
            <a:xfrm>
              <a:off x="1883501" y="3981772"/>
              <a:ext cx="132507" cy="61157"/>
            </a:xfrm>
            <a:custGeom>
              <a:avLst/>
              <a:gdLst>
                <a:gd name="connsiteX0" fmla="*/ 0 w 132506"/>
                <a:gd name="connsiteY0" fmla="*/ 0 h 61156"/>
                <a:gd name="connsiteX1" fmla="*/ 66253 w 132506"/>
                <a:gd name="connsiteY1" fmla="*/ 61157 h 61156"/>
                <a:gd name="connsiteX2" fmla="*/ 132507 w 132506"/>
                <a:gd name="connsiteY2" fmla="*/ 0 h 61156"/>
                <a:gd name="connsiteX3" fmla="*/ 0 w 132506"/>
                <a:gd name="connsiteY3" fmla="*/ 0 h 61156"/>
              </a:gdLst>
              <a:ahLst/>
              <a:cxnLst>
                <a:cxn ang="0">
                  <a:pos x="connsiteX0" y="connsiteY0"/>
                </a:cxn>
                <a:cxn ang="0">
                  <a:pos x="connsiteX1" y="connsiteY1"/>
                </a:cxn>
                <a:cxn ang="0">
                  <a:pos x="connsiteX2" y="connsiteY2"/>
                </a:cxn>
                <a:cxn ang="0">
                  <a:pos x="connsiteX3" y="connsiteY3"/>
                </a:cxn>
              </a:cxnLst>
              <a:rect l="l" t="t" r="r" b="b"/>
              <a:pathLst>
                <a:path w="132506" h="61156">
                  <a:moveTo>
                    <a:pt x="0" y="0"/>
                  </a:moveTo>
                  <a:cubicBezTo>
                    <a:pt x="3058" y="34656"/>
                    <a:pt x="31598" y="61157"/>
                    <a:pt x="66253" y="61157"/>
                  </a:cubicBezTo>
                  <a:cubicBezTo>
                    <a:pt x="100909" y="61157"/>
                    <a:pt x="129449" y="34656"/>
                    <a:pt x="132507" y="0"/>
                  </a:cubicBezTo>
                  <a:lnTo>
                    <a:pt x="0" y="0"/>
                  </a:lnTo>
                  <a:close/>
                </a:path>
              </a:pathLst>
            </a:custGeom>
            <a:solidFill>
              <a:schemeClr val="accent1"/>
            </a:solidFill>
            <a:ln w="10120"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01AB190E-B14D-440E-9910-B22D8C998B54}"/>
                </a:ext>
              </a:extLst>
            </p:cNvPr>
            <p:cNvSpPr/>
            <p:nvPr/>
          </p:nvSpPr>
          <p:spPr>
            <a:xfrm>
              <a:off x="1684741" y="3186732"/>
              <a:ext cx="530027" cy="550412"/>
            </a:xfrm>
            <a:custGeom>
              <a:avLst/>
              <a:gdLst>
                <a:gd name="connsiteX0" fmla="*/ 265013 w 530026"/>
                <a:gd name="connsiteY0" fmla="*/ 0 h 550412"/>
                <a:gd name="connsiteX1" fmla="*/ 265013 w 530026"/>
                <a:gd name="connsiteY1" fmla="*/ 0 h 550412"/>
                <a:gd name="connsiteX2" fmla="*/ 265013 w 530026"/>
                <a:gd name="connsiteY2" fmla="*/ 0 h 550412"/>
                <a:gd name="connsiteX3" fmla="*/ 0 w 530026"/>
                <a:gd name="connsiteY3" fmla="*/ 261956 h 550412"/>
                <a:gd name="connsiteX4" fmla="*/ 0 w 530026"/>
                <a:gd name="connsiteY4" fmla="*/ 271129 h 550412"/>
                <a:gd name="connsiteX5" fmla="*/ 18347 w 530026"/>
                <a:gd name="connsiteY5" fmla="*/ 362864 h 550412"/>
                <a:gd name="connsiteX6" fmla="*/ 64215 w 530026"/>
                <a:gd name="connsiteY6" fmla="*/ 438291 h 550412"/>
                <a:gd name="connsiteX7" fmla="*/ 126391 w 530026"/>
                <a:gd name="connsiteY7" fmla="*/ 539200 h 550412"/>
                <a:gd name="connsiteX8" fmla="*/ 144738 w 530026"/>
                <a:gd name="connsiteY8" fmla="*/ 550412 h 550412"/>
                <a:gd name="connsiteX9" fmla="*/ 385289 w 530026"/>
                <a:gd name="connsiteY9" fmla="*/ 550412 h 550412"/>
                <a:gd name="connsiteX10" fmla="*/ 403636 w 530026"/>
                <a:gd name="connsiteY10" fmla="*/ 539200 h 550412"/>
                <a:gd name="connsiteX11" fmla="*/ 465812 w 530026"/>
                <a:gd name="connsiteY11" fmla="*/ 438291 h 550412"/>
                <a:gd name="connsiteX12" fmla="*/ 511680 w 530026"/>
                <a:gd name="connsiteY12" fmla="*/ 362864 h 550412"/>
                <a:gd name="connsiteX13" fmla="*/ 530027 w 530026"/>
                <a:gd name="connsiteY13" fmla="*/ 271129 h 550412"/>
                <a:gd name="connsiteX14" fmla="*/ 530027 w 530026"/>
                <a:gd name="connsiteY14" fmla="*/ 261956 h 550412"/>
                <a:gd name="connsiteX15" fmla="*/ 265013 w 530026"/>
                <a:gd name="connsiteY15" fmla="*/ 0 h 550412"/>
                <a:gd name="connsiteX16" fmla="*/ 468870 w 530026"/>
                <a:gd name="connsiteY16" fmla="*/ 270110 h 550412"/>
                <a:gd name="connsiteX17" fmla="*/ 454600 w 530026"/>
                <a:gd name="connsiteY17" fmla="*/ 341460 h 550412"/>
                <a:gd name="connsiteX18" fmla="*/ 419944 w 530026"/>
                <a:gd name="connsiteY18" fmla="*/ 397520 h 550412"/>
                <a:gd name="connsiteX19" fmla="*/ 360826 w 530026"/>
                <a:gd name="connsiteY19" fmla="*/ 489256 h 550412"/>
                <a:gd name="connsiteX20" fmla="*/ 265013 w 530026"/>
                <a:gd name="connsiteY20" fmla="*/ 489256 h 550412"/>
                <a:gd name="connsiteX21" fmla="*/ 170220 w 530026"/>
                <a:gd name="connsiteY21" fmla="*/ 489256 h 550412"/>
                <a:gd name="connsiteX22" fmla="*/ 111102 w 530026"/>
                <a:gd name="connsiteY22" fmla="*/ 397520 h 550412"/>
                <a:gd name="connsiteX23" fmla="*/ 76446 w 530026"/>
                <a:gd name="connsiteY23" fmla="*/ 341460 h 550412"/>
                <a:gd name="connsiteX24" fmla="*/ 62176 w 530026"/>
                <a:gd name="connsiteY24" fmla="*/ 270110 h 550412"/>
                <a:gd name="connsiteX25" fmla="*/ 62176 w 530026"/>
                <a:gd name="connsiteY25" fmla="*/ 261956 h 550412"/>
                <a:gd name="connsiteX26" fmla="*/ 266033 w 530026"/>
                <a:gd name="connsiteY26" fmla="*/ 60138 h 550412"/>
                <a:gd name="connsiteX27" fmla="*/ 266033 w 530026"/>
                <a:gd name="connsiteY27" fmla="*/ 60138 h 550412"/>
                <a:gd name="connsiteX28" fmla="*/ 266033 w 530026"/>
                <a:gd name="connsiteY28" fmla="*/ 60138 h 550412"/>
                <a:gd name="connsiteX29" fmla="*/ 266033 w 530026"/>
                <a:gd name="connsiteY29" fmla="*/ 60138 h 550412"/>
                <a:gd name="connsiteX30" fmla="*/ 266033 w 530026"/>
                <a:gd name="connsiteY30" fmla="*/ 60138 h 550412"/>
                <a:gd name="connsiteX31" fmla="*/ 266033 w 530026"/>
                <a:gd name="connsiteY31" fmla="*/ 60138 h 550412"/>
                <a:gd name="connsiteX32" fmla="*/ 266033 w 530026"/>
                <a:gd name="connsiteY32" fmla="*/ 60138 h 550412"/>
                <a:gd name="connsiteX33" fmla="*/ 469889 w 530026"/>
                <a:gd name="connsiteY33" fmla="*/ 261956 h 550412"/>
                <a:gd name="connsiteX34" fmla="*/ 469889 w 530026"/>
                <a:gd name="connsiteY34" fmla="*/ 270110 h 550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30026" h="550412">
                  <a:moveTo>
                    <a:pt x="265013" y="0"/>
                  </a:moveTo>
                  <a:cubicBezTo>
                    <a:pt x="265013" y="0"/>
                    <a:pt x="265013" y="0"/>
                    <a:pt x="265013" y="0"/>
                  </a:cubicBezTo>
                  <a:cubicBezTo>
                    <a:pt x="265013" y="0"/>
                    <a:pt x="265013" y="0"/>
                    <a:pt x="265013" y="0"/>
                  </a:cubicBezTo>
                  <a:cubicBezTo>
                    <a:pt x="120275" y="1019"/>
                    <a:pt x="3058" y="117217"/>
                    <a:pt x="0" y="261956"/>
                  </a:cubicBezTo>
                  <a:lnTo>
                    <a:pt x="0" y="271129"/>
                  </a:lnTo>
                  <a:cubicBezTo>
                    <a:pt x="1019" y="302727"/>
                    <a:pt x="7135" y="333305"/>
                    <a:pt x="18347" y="362864"/>
                  </a:cubicBezTo>
                  <a:cubicBezTo>
                    <a:pt x="29559" y="390385"/>
                    <a:pt x="44848" y="415867"/>
                    <a:pt x="64215" y="438291"/>
                  </a:cubicBezTo>
                  <a:cubicBezTo>
                    <a:pt x="88678" y="464793"/>
                    <a:pt x="115179" y="516776"/>
                    <a:pt x="126391" y="539200"/>
                  </a:cubicBezTo>
                  <a:cubicBezTo>
                    <a:pt x="129449" y="546335"/>
                    <a:pt x="136584" y="550412"/>
                    <a:pt x="144738" y="550412"/>
                  </a:cubicBezTo>
                  <a:lnTo>
                    <a:pt x="385289" y="550412"/>
                  </a:lnTo>
                  <a:cubicBezTo>
                    <a:pt x="393443" y="550412"/>
                    <a:pt x="400578" y="546335"/>
                    <a:pt x="403636" y="539200"/>
                  </a:cubicBezTo>
                  <a:cubicBezTo>
                    <a:pt x="414848" y="516776"/>
                    <a:pt x="441349" y="464793"/>
                    <a:pt x="465812" y="438291"/>
                  </a:cubicBezTo>
                  <a:cubicBezTo>
                    <a:pt x="485178" y="415867"/>
                    <a:pt x="501487" y="390385"/>
                    <a:pt x="511680" y="362864"/>
                  </a:cubicBezTo>
                  <a:cubicBezTo>
                    <a:pt x="522892" y="333305"/>
                    <a:pt x="529008" y="302727"/>
                    <a:pt x="530027" y="271129"/>
                  </a:cubicBezTo>
                  <a:lnTo>
                    <a:pt x="530027" y="261956"/>
                  </a:lnTo>
                  <a:cubicBezTo>
                    <a:pt x="526969" y="117217"/>
                    <a:pt x="409752" y="1019"/>
                    <a:pt x="265013" y="0"/>
                  </a:cubicBezTo>
                  <a:close/>
                  <a:moveTo>
                    <a:pt x="468870" y="270110"/>
                  </a:moveTo>
                  <a:cubicBezTo>
                    <a:pt x="467851" y="294573"/>
                    <a:pt x="462754" y="319035"/>
                    <a:pt x="454600" y="341460"/>
                  </a:cubicBezTo>
                  <a:cubicBezTo>
                    <a:pt x="446446" y="361845"/>
                    <a:pt x="435234" y="381212"/>
                    <a:pt x="419944" y="397520"/>
                  </a:cubicBezTo>
                  <a:cubicBezTo>
                    <a:pt x="396501" y="426060"/>
                    <a:pt x="376115" y="456638"/>
                    <a:pt x="360826" y="489256"/>
                  </a:cubicBezTo>
                  <a:lnTo>
                    <a:pt x="265013" y="489256"/>
                  </a:lnTo>
                  <a:lnTo>
                    <a:pt x="170220" y="489256"/>
                  </a:lnTo>
                  <a:cubicBezTo>
                    <a:pt x="153912" y="456638"/>
                    <a:pt x="133526" y="426060"/>
                    <a:pt x="111102" y="397520"/>
                  </a:cubicBezTo>
                  <a:cubicBezTo>
                    <a:pt x="96832" y="381212"/>
                    <a:pt x="84600" y="361845"/>
                    <a:pt x="76446" y="341460"/>
                  </a:cubicBezTo>
                  <a:cubicBezTo>
                    <a:pt x="67273" y="319035"/>
                    <a:pt x="63196" y="294573"/>
                    <a:pt x="62176" y="270110"/>
                  </a:cubicBezTo>
                  <a:lnTo>
                    <a:pt x="62176" y="261956"/>
                  </a:lnTo>
                  <a:cubicBezTo>
                    <a:pt x="64215" y="150854"/>
                    <a:pt x="154931" y="61157"/>
                    <a:pt x="266033" y="60138"/>
                  </a:cubicBezTo>
                  <a:lnTo>
                    <a:pt x="266033" y="60138"/>
                  </a:lnTo>
                  <a:lnTo>
                    <a:pt x="266033" y="60138"/>
                  </a:lnTo>
                  <a:cubicBezTo>
                    <a:pt x="266033" y="60138"/>
                    <a:pt x="266033" y="60138"/>
                    <a:pt x="266033" y="60138"/>
                  </a:cubicBezTo>
                  <a:cubicBezTo>
                    <a:pt x="266033" y="60138"/>
                    <a:pt x="266033" y="60138"/>
                    <a:pt x="266033" y="60138"/>
                  </a:cubicBezTo>
                  <a:lnTo>
                    <a:pt x="266033" y="60138"/>
                  </a:lnTo>
                  <a:lnTo>
                    <a:pt x="266033" y="60138"/>
                  </a:lnTo>
                  <a:cubicBezTo>
                    <a:pt x="377134" y="61157"/>
                    <a:pt x="467851" y="149835"/>
                    <a:pt x="469889" y="261956"/>
                  </a:cubicBezTo>
                  <a:lnTo>
                    <a:pt x="469889" y="270110"/>
                  </a:lnTo>
                  <a:close/>
                </a:path>
              </a:pathLst>
            </a:custGeom>
            <a:solidFill>
              <a:schemeClr val="accent1"/>
            </a:solidFill>
            <a:ln w="10120" cap="flat">
              <a:noFill/>
              <a:prstDash val="solid"/>
              <a:miter/>
            </a:ln>
          </p:spPr>
          <p:txBody>
            <a:bodyPr rtlCol="0" anchor="ctr"/>
            <a:lstStyle/>
            <a:p>
              <a:endParaRPr lang="en-US" dirty="0"/>
            </a:p>
          </p:txBody>
        </p:sp>
      </p:grpSp>
      <p:sp>
        <p:nvSpPr>
          <p:cNvPr id="52" name="Slide Number Placeholder 51">
            <a:extLst>
              <a:ext uri="{FF2B5EF4-FFF2-40B4-BE49-F238E27FC236}">
                <a16:creationId xmlns:a16="http://schemas.microsoft.com/office/drawing/2014/main" id="{947A81F6-261F-44F4-B660-7BD323AE2991}"/>
              </a:ext>
            </a:extLst>
          </p:cNvPr>
          <p:cNvSpPr>
            <a:spLocks noGrp="1"/>
          </p:cNvSpPr>
          <p:nvPr>
            <p:ph type="sldNum" sz="quarter" idx="11"/>
          </p:nvPr>
        </p:nvSpPr>
        <p:spPr/>
        <p:txBody>
          <a:bodyPr/>
          <a:lstStyle/>
          <a:p>
            <a:fld id="{EECC7194-A4D0-457B-9D3E-53681723AFF7}" type="slidenum">
              <a:rPr lang="en-US" smtClean="0"/>
              <a:pPr/>
              <a:t>2</a:t>
            </a:fld>
            <a:endParaRPr lang="en-US" dirty="0"/>
          </a:p>
        </p:txBody>
      </p:sp>
      <p:grpSp>
        <p:nvGrpSpPr>
          <p:cNvPr id="14" name="Group 13">
            <a:extLst>
              <a:ext uri="{FF2B5EF4-FFF2-40B4-BE49-F238E27FC236}">
                <a16:creationId xmlns:a16="http://schemas.microsoft.com/office/drawing/2014/main" id="{8CDC0198-E919-4071-9C4B-5B3D19A46785}"/>
              </a:ext>
              <a:ext uri="{C183D7F6-B498-43B3-948B-1728B52AA6E4}">
                <adec:decorative xmlns:adec="http://schemas.microsoft.com/office/drawing/2017/decorative" val="1"/>
              </a:ext>
            </a:extLst>
          </p:cNvPr>
          <p:cNvGrpSpPr>
            <a:grpSpLocks noChangeAspect="1"/>
          </p:cNvGrpSpPr>
          <p:nvPr/>
        </p:nvGrpSpPr>
        <p:grpSpPr>
          <a:xfrm>
            <a:off x="1015626" y="514486"/>
            <a:ext cx="906419" cy="906419"/>
            <a:chOff x="5482999" y="1607028"/>
            <a:chExt cx="1200866" cy="1200866"/>
          </a:xfrm>
        </p:grpSpPr>
        <p:sp>
          <p:nvSpPr>
            <p:cNvPr id="16" name="Rectangle 15">
              <a:extLst>
                <a:ext uri="{FF2B5EF4-FFF2-40B4-BE49-F238E27FC236}">
                  <a16:creationId xmlns:a16="http://schemas.microsoft.com/office/drawing/2014/main" id="{667DDF34-4085-4945-A320-585AC8EBAAF2}"/>
                </a:ext>
              </a:extLst>
            </p:cNvPr>
            <p:cNvSpPr/>
            <p:nvPr/>
          </p:nvSpPr>
          <p:spPr>
            <a:xfrm>
              <a:off x="5587207" y="1711236"/>
              <a:ext cx="992451" cy="992451"/>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ED521D40-9109-4214-B458-FAB53B1DA80D}"/>
                </a:ext>
              </a:extLst>
            </p:cNvPr>
            <p:cNvSpPr/>
            <p:nvPr/>
          </p:nvSpPr>
          <p:spPr>
            <a:xfrm>
              <a:off x="5482999" y="1607028"/>
              <a:ext cx="1200866" cy="1200866"/>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043203464"/>
      </p:ext>
    </p:extLst>
  </p:cSld>
  <p:clrMapOvr>
    <a:masterClrMapping/>
  </p:clrMapOvr>
  <p:transition spd="slow">
    <p:comb/>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8" name="Picture Placeholder 47" descr="Doctor pointing at CAT scans">
            <a:extLst>
              <a:ext uri="{FF2B5EF4-FFF2-40B4-BE49-F238E27FC236}">
                <a16:creationId xmlns:a16="http://schemas.microsoft.com/office/drawing/2014/main" id="{51DAB4F3-6A41-481C-8A3E-932EDFC9FEDE}"/>
              </a:ext>
            </a:extLst>
          </p:cNvPr>
          <p:cNvPicPr>
            <a:picLocks noGrp="1" noChangeAspect="1"/>
          </p:cNvPicPr>
          <p:nvPr>
            <p:ph type="pic" sz="quarter" idx="12"/>
          </p:nvPr>
        </p:nvPicPr>
        <p:blipFill>
          <a:blip r:embed="rId2" cstate="screen">
            <a:extLst>
              <a:ext uri="{28A0092B-C50C-407E-A947-70E740481C1C}">
                <a14:useLocalDpi xmlns:a14="http://schemas.microsoft.com/office/drawing/2010/main"/>
              </a:ext>
            </a:extLst>
          </a:blip>
          <a:srcRect/>
          <a:stretch>
            <a:fillRect/>
          </a:stretch>
        </p:blipFill>
        <p:spPr>
          <a:xfrm>
            <a:off x="180000" y="179109"/>
            <a:ext cx="11832000" cy="6513922"/>
          </a:xfrm>
        </p:spPr>
      </p:pic>
      <p:sp>
        <p:nvSpPr>
          <p:cNvPr id="51" name="Rectangle 50">
            <a:extLst>
              <a:ext uri="{FF2B5EF4-FFF2-40B4-BE49-F238E27FC236}">
                <a16:creationId xmlns:a16="http://schemas.microsoft.com/office/drawing/2014/main" id="{3CBC84C2-2B48-4B15-A420-8B5F2BDE2398}"/>
              </a:ext>
              <a:ext uri="{C183D7F6-B498-43B3-948B-1728B52AA6E4}">
                <adec:decorative xmlns:adec="http://schemas.microsoft.com/office/drawing/2017/decorative" val="1"/>
              </a:ext>
            </a:extLst>
          </p:cNvPr>
          <p:cNvSpPr/>
          <p:nvPr/>
        </p:nvSpPr>
        <p:spPr>
          <a:xfrm>
            <a:off x="180000" y="179109"/>
            <a:ext cx="11832000" cy="6513922"/>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Slide Number Placeholder 3">
            <a:extLst>
              <a:ext uri="{FF2B5EF4-FFF2-40B4-BE49-F238E27FC236}">
                <a16:creationId xmlns:a16="http://schemas.microsoft.com/office/drawing/2014/main" id="{D2DDB908-45C5-4999-982F-0A82DA013F58}"/>
              </a:ext>
            </a:extLst>
          </p:cNvPr>
          <p:cNvSpPr>
            <a:spLocks noGrp="1"/>
          </p:cNvSpPr>
          <p:nvPr>
            <p:ph type="sldNum" sz="quarter" idx="11"/>
          </p:nvPr>
        </p:nvSpPr>
        <p:spPr/>
        <p:txBody>
          <a:bodyPr/>
          <a:lstStyle/>
          <a:p>
            <a:fld id="{EECC7194-A4D0-457B-9D3E-53681723AFF7}" type="slidenum">
              <a:rPr lang="en-US" smtClean="0"/>
              <a:pPr/>
              <a:t>3</a:t>
            </a:fld>
            <a:endParaRPr lang="en-US" dirty="0"/>
          </a:p>
        </p:txBody>
      </p:sp>
      <p:pic>
        <p:nvPicPr>
          <p:cNvPr id="42" name="Picture 4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95687" y="3617746"/>
            <a:ext cx="3887010" cy="2592764"/>
          </a:xfrm>
          <a:prstGeom prst="rect">
            <a:avLst/>
          </a:prstGeom>
        </p:spPr>
      </p:pic>
      <p:sp>
        <p:nvSpPr>
          <p:cNvPr id="63" name="Text Placeholder 9">
            <a:extLst>
              <a:ext uri="{FF2B5EF4-FFF2-40B4-BE49-F238E27FC236}">
                <a16:creationId xmlns:a16="http://schemas.microsoft.com/office/drawing/2014/main" id="{37BC20BC-85E6-48CD-B755-5D4149953C3B}"/>
              </a:ext>
            </a:extLst>
          </p:cNvPr>
          <p:cNvSpPr>
            <a:spLocks noGrp="1"/>
          </p:cNvSpPr>
          <p:nvPr>
            <p:ph type="body" sz="quarter" idx="18"/>
          </p:nvPr>
        </p:nvSpPr>
        <p:spPr>
          <a:xfrm>
            <a:off x="722098" y="1981675"/>
            <a:ext cx="8961833" cy="1560775"/>
          </a:xfrm>
        </p:spPr>
        <p:txBody>
          <a:bodyPr/>
          <a:lstStyle/>
          <a:p>
            <a:pPr marL="285750" indent="-285750" algn="just">
              <a:buClr>
                <a:schemeClr val="bg1"/>
              </a:buClr>
              <a:buFont typeface="Wingdings" panose="05000000000000000000" pitchFamily="2" charset="2"/>
              <a:buChar char="Ø"/>
            </a:pPr>
            <a:r>
              <a:rPr lang="en-GB" sz="2000" dirty="0"/>
              <a:t>At the heart of the HR function lies the HR manager, whose responsibilities span a wide range of areas, including talent acquisition, employee relations, performance management, compensation and benefits, and compliance with labour laws and regulations. </a:t>
            </a:r>
          </a:p>
        </p:txBody>
      </p:sp>
      <p:sp>
        <p:nvSpPr>
          <p:cNvPr id="64" name="Title 2">
            <a:extLst>
              <a:ext uri="{FF2B5EF4-FFF2-40B4-BE49-F238E27FC236}">
                <a16:creationId xmlns:a16="http://schemas.microsoft.com/office/drawing/2014/main" id="{E34E91A8-F608-453C-810A-BE991818063F}"/>
              </a:ext>
            </a:extLst>
          </p:cNvPr>
          <p:cNvSpPr txBox="1">
            <a:spLocks/>
          </p:cNvSpPr>
          <p:nvPr/>
        </p:nvSpPr>
        <p:spPr>
          <a:xfrm>
            <a:off x="722098" y="413309"/>
            <a:ext cx="7560000" cy="360000"/>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3200" b="1" kern="1200" cap="all" spc="-150" baseline="0">
                <a:solidFill>
                  <a:schemeClr val="bg1"/>
                </a:solidFill>
                <a:latin typeface="+mj-lt"/>
                <a:ea typeface="+mj-ea"/>
                <a:cs typeface="+mj-cs"/>
              </a:defRPr>
            </a:lvl1pPr>
          </a:lstStyle>
          <a:p>
            <a:r>
              <a:rPr lang="en-US"/>
              <a:t>Introduction</a:t>
            </a:r>
            <a:endParaRPr lang="en-US" dirty="0"/>
          </a:p>
        </p:txBody>
      </p:sp>
      <p:sp>
        <p:nvSpPr>
          <p:cNvPr id="65" name="object 7" descr="Beige rectangle">
            <a:extLst>
              <a:ext uri="{FF2B5EF4-FFF2-40B4-BE49-F238E27FC236}">
                <a16:creationId xmlns:a16="http://schemas.microsoft.com/office/drawing/2014/main" id="{9B6BE182-7444-49DA-B6FA-215DD68D50CA}"/>
              </a:ext>
            </a:extLst>
          </p:cNvPr>
          <p:cNvSpPr/>
          <p:nvPr/>
        </p:nvSpPr>
        <p:spPr bwMode="white">
          <a:xfrm>
            <a:off x="722098" y="843816"/>
            <a:ext cx="4104000" cy="0"/>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sp>
        <p:nvSpPr>
          <p:cNvPr id="59" name="Text Placeholder 58"/>
          <p:cNvSpPr>
            <a:spLocks noGrp="1"/>
          </p:cNvSpPr>
          <p:nvPr>
            <p:ph type="body" sz="quarter" idx="18"/>
          </p:nvPr>
        </p:nvSpPr>
        <p:spPr>
          <a:xfrm>
            <a:off x="711940" y="3362414"/>
            <a:ext cx="6651808" cy="2635787"/>
          </a:xfrm>
        </p:spPr>
        <p:txBody>
          <a:bodyPr/>
          <a:lstStyle/>
          <a:p>
            <a:pPr marL="285750" lvl="0" indent="-285750" algn="just">
              <a:buClr>
                <a:prstClr val="white"/>
              </a:buClr>
              <a:buFont typeface="Wingdings" panose="05000000000000000000" pitchFamily="2" charset="2"/>
              <a:buChar char="Ø"/>
            </a:pPr>
            <a:r>
              <a:rPr lang="en-GB" sz="2000" dirty="0">
                <a:solidFill>
                  <a:prstClr val="white"/>
                </a:solidFill>
              </a:rPr>
              <a:t>Torrington et al. (2014) emphasize that the HR manager's role is to develop and implement HR strategies and policies that align with the organization's objectives and support its overall business strategy.</a:t>
            </a:r>
          </a:p>
          <a:p>
            <a:pPr marL="285750" lvl="0" indent="-285750" algn="just">
              <a:buClr>
                <a:prstClr val="white"/>
              </a:buClr>
              <a:buFont typeface="Wingdings" panose="05000000000000000000" pitchFamily="2" charset="2"/>
              <a:buChar char="Ø"/>
            </a:pPr>
            <a:r>
              <a:rPr lang="en-GB" sz="2000" dirty="0">
                <a:solidFill>
                  <a:prstClr val="white"/>
                </a:solidFill>
              </a:rPr>
              <a:t>While the specific responsibilities of an HR manager may vary depending on the organization's size, industry, and structure, there are several key areas that are commonly associated with this role. </a:t>
            </a:r>
            <a:endParaRPr lang="en-US" sz="2000" dirty="0">
              <a:solidFill>
                <a:prstClr val="white"/>
              </a:solidFill>
            </a:endParaRPr>
          </a:p>
          <a:p>
            <a:endParaRPr lang="en-GB" sz="1800" dirty="0"/>
          </a:p>
        </p:txBody>
      </p:sp>
      <p:sp>
        <p:nvSpPr>
          <p:cNvPr id="71" name="Text Placeholder 20"/>
          <p:cNvSpPr>
            <a:spLocks noGrp="1"/>
          </p:cNvSpPr>
          <p:nvPr>
            <p:ph type="body" sz="quarter" idx="16"/>
          </p:nvPr>
        </p:nvSpPr>
        <p:spPr>
          <a:xfrm>
            <a:off x="5726610" y="6274341"/>
            <a:ext cx="738777" cy="205319"/>
          </a:xfrm>
        </p:spPr>
        <p:txBody>
          <a:bodyPr/>
          <a:lstStyle/>
          <a:p>
            <a:pPr algn="ctr"/>
            <a:r>
              <a:rPr lang="en-GB" sz="1400" b="1" dirty="0">
                <a:solidFill>
                  <a:schemeClr val="accent1"/>
                </a:solidFill>
              </a:rPr>
              <a:t>Part 1/4</a:t>
            </a:r>
          </a:p>
        </p:txBody>
      </p:sp>
    </p:spTree>
    <p:extLst>
      <p:ext uri="{BB962C8B-B14F-4D97-AF65-F5344CB8AC3E}">
        <p14:creationId xmlns:p14="http://schemas.microsoft.com/office/powerpoint/2010/main" val="3697691616"/>
      </p:ext>
    </p:extLst>
  </p:cSld>
  <p:clrMapOvr>
    <a:masterClrMapping/>
  </p:clrMapOvr>
  <p:transition spd="slow">
    <p:comb/>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8" name="Picture Placeholder 47" descr="Doctor pointing at CAT scans">
            <a:extLst>
              <a:ext uri="{FF2B5EF4-FFF2-40B4-BE49-F238E27FC236}">
                <a16:creationId xmlns:a16="http://schemas.microsoft.com/office/drawing/2014/main" id="{51DAB4F3-6A41-481C-8A3E-932EDFC9FEDE}"/>
              </a:ext>
            </a:extLst>
          </p:cNvPr>
          <p:cNvPicPr>
            <a:picLocks noGrp="1" noChangeAspect="1"/>
          </p:cNvPicPr>
          <p:nvPr>
            <p:ph type="pic" sz="quarter" idx="12"/>
          </p:nvPr>
        </p:nvPicPr>
        <p:blipFill>
          <a:blip r:embed="rId2" cstate="screen">
            <a:extLst>
              <a:ext uri="{28A0092B-C50C-407E-A947-70E740481C1C}">
                <a14:useLocalDpi xmlns:a14="http://schemas.microsoft.com/office/drawing/2010/main"/>
              </a:ext>
            </a:extLst>
          </a:blip>
          <a:srcRect/>
          <a:stretch>
            <a:fillRect/>
          </a:stretch>
        </p:blipFill>
        <p:spPr>
          <a:xfrm>
            <a:off x="180000" y="179109"/>
            <a:ext cx="11832000" cy="6513922"/>
          </a:xfrm>
        </p:spPr>
      </p:pic>
      <p:sp>
        <p:nvSpPr>
          <p:cNvPr id="51" name="Rectangle 50">
            <a:extLst>
              <a:ext uri="{FF2B5EF4-FFF2-40B4-BE49-F238E27FC236}">
                <a16:creationId xmlns:a16="http://schemas.microsoft.com/office/drawing/2014/main" id="{3CBC84C2-2B48-4B15-A420-8B5F2BDE2398}"/>
              </a:ext>
              <a:ext uri="{C183D7F6-B498-43B3-948B-1728B52AA6E4}">
                <adec:decorative xmlns:adec="http://schemas.microsoft.com/office/drawing/2017/decorative" val="1"/>
              </a:ext>
            </a:extLst>
          </p:cNvPr>
          <p:cNvSpPr/>
          <p:nvPr/>
        </p:nvSpPr>
        <p:spPr>
          <a:xfrm>
            <a:off x="180000" y="179109"/>
            <a:ext cx="11832000" cy="6513922"/>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Slide Number Placeholder 3">
            <a:extLst>
              <a:ext uri="{FF2B5EF4-FFF2-40B4-BE49-F238E27FC236}">
                <a16:creationId xmlns:a16="http://schemas.microsoft.com/office/drawing/2014/main" id="{D2DDB908-45C5-4999-982F-0A82DA013F58}"/>
              </a:ext>
            </a:extLst>
          </p:cNvPr>
          <p:cNvSpPr>
            <a:spLocks noGrp="1"/>
          </p:cNvSpPr>
          <p:nvPr>
            <p:ph type="sldNum" sz="quarter" idx="11"/>
          </p:nvPr>
        </p:nvSpPr>
        <p:spPr/>
        <p:txBody>
          <a:bodyPr/>
          <a:lstStyle/>
          <a:p>
            <a:fld id="{EECC7194-A4D0-457B-9D3E-53681723AFF7}" type="slidenum">
              <a:rPr lang="en-US" smtClean="0"/>
              <a:pPr/>
              <a:t>4</a:t>
            </a:fld>
            <a:endParaRPr lang="en-US" dirty="0"/>
          </a:p>
        </p:txBody>
      </p:sp>
      <p:pic>
        <p:nvPicPr>
          <p:cNvPr id="42" name="Picture 4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95687" y="3617746"/>
            <a:ext cx="3887010" cy="2591340"/>
          </a:xfrm>
          <a:prstGeom prst="rect">
            <a:avLst/>
          </a:prstGeom>
        </p:spPr>
      </p:pic>
      <p:sp>
        <p:nvSpPr>
          <p:cNvPr id="61" name="Text Placeholder 9">
            <a:extLst>
              <a:ext uri="{FF2B5EF4-FFF2-40B4-BE49-F238E27FC236}">
                <a16:creationId xmlns:a16="http://schemas.microsoft.com/office/drawing/2014/main" id="{37BC20BC-85E6-48CD-B755-5D4149953C3B}"/>
              </a:ext>
            </a:extLst>
          </p:cNvPr>
          <p:cNvSpPr>
            <a:spLocks noGrp="1"/>
          </p:cNvSpPr>
          <p:nvPr>
            <p:ph type="body" sz="quarter" idx="18"/>
          </p:nvPr>
        </p:nvSpPr>
        <p:spPr>
          <a:xfrm>
            <a:off x="722098" y="2148955"/>
            <a:ext cx="8630908" cy="1287115"/>
          </a:xfrm>
        </p:spPr>
        <p:txBody>
          <a:bodyPr/>
          <a:lstStyle/>
          <a:p>
            <a:pPr marL="285750" indent="-285750" algn="just">
              <a:buClr>
                <a:schemeClr val="bg1"/>
              </a:buClr>
              <a:buFont typeface="Wingdings" panose="05000000000000000000" pitchFamily="2" charset="2"/>
              <a:buChar char="Ø"/>
            </a:pPr>
            <a:r>
              <a:rPr lang="en-GB" sz="2000" dirty="0"/>
              <a:t>These include: workforce planning, recruitment and selection, employee development and training, performance management, compensation and benefits administration, employee relations, and compliance with labour laws and regulations (</a:t>
            </a:r>
            <a:r>
              <a:rPr lang="en-GB" sz="2000" dirty="0" err="1"/>
              <a:t>Marchington</a:t>
            </a:r>
            <a:r>
              <a:rPr lang="en-GB" sz="2000" dirty="0"/>
              <a:t> and Wilkinson, 2012).</a:t>
            </a:r>
            <a:endParaRPr lang="en-US" sz="2000" dirty="0"/>
          </a:p>
        </p:txBody>
      </p:sp>
      <p:sp>
        <p:nvSpPr>
          <p:cNvPr id="64" name="Title 2">
            <a:extLst>
              <a:ext uri="{FF2B5EF4-FFF2-40B4-BE49-F238E27FC236}">
                <a16:creationId xmlns:a16="http://schemas.microsoft.com/office/drawing/2014/main" id="{E34E91A8-F608-453C-810A-BE991818063F}"/>
              </a:ext>
            </a:extLst>
          </p:cNvPr>
          <p:cNvSpPr txBox="1">
            <a:spLocks/>
          </p:cNvSpPr>
          <p:nvPr/>
        </p:nvSpPr>
        <p:spPr>
          <a:xfrm>
            <a:off x="722098" y="413309"/>
            <a:ext cx="7560000" cy="360000"/>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3200" b="1" kern="1200" cap="all" spc="-150" baseline="0">
                <a:solidFill>
                  <a:schemeClr val="bg1"/>
                </a:solidFill>
                <a:latin typeface="+mj-lt"/>
                <a:ea typeface="+mj-ea"/>
                <a:cs typeface="+mj-cs"/>
              </a:defRPr>
            </a:lvl1pPr>
          </a:lstStyle>
          <a:p>
            <a:r>
              <a:rPr lang="en-US"/>
              <a:t>Introduction</a:t>
            </a:r>
            <a:endParaRPr lang="en-US" dirty="0"/>
          </a:p>
        </p:txBody>
      </p:sp>
      <p:sp>
        <p:nvSpPr>
          <p:cNvPr id="65" name="object 7" descr="Beige rectangle">
            <a:extLst>
              <a:ext uri="{FF2B5EF4-FFF2-40B4-BE49-F238E27FC236}">
                <a16:creationId xmlns:a16="http://schemas.microsoft.com/office/drawing/2014/main" id="{9B6BE182-7444-49DA-B6FA-215DD68D50CA}"/>
              </a:ext>
            </a:extLst>
          </p:cNvPr>
          <p:cNvSpPr/>
          <p:nvPr/>
        </p:nvSpPr>
        <p:spPr bwMode="white">
          <a:xfrm>
            <a:off x="722098" y="843816"/>
            <a:ext cx="4104000" cy="0"/>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sp>
        <p:nvSpPr>
          <p:cNvPr id="2" name="Text Placeholder 1"/>
          <p:cNvSpPr>
            <a:spLocks noGrp="1"/>
          </p:cNvSpPr>
          <p:nvPr>
            <p:ph type="body" sz="quarter" idx="18"/>
          </p:nvPr>
        </p:nvSpPr>
        <p:spPr>
          <a:xfrm>
            <a:off x="722098" y="3617746"/>
            <a:ext cx="6749143" cy="1486256"/>
          </a:xfrm>
        </p:spPr>
        <p:txBody>
          <a:bodyPr/>
          <a:lstStyle/>
          <a:p>
            <a:pPr marL="285750" lvl="0" indent="-285750" algn="just">
              <a:buClr>
                <a:prstClr val="white"/>
              </a:buClr>
              <a:buFont typeface="Wingdings" panose="05000000000000000000" pitchFamily="2" charset="2"/>
              <a:buChar char="Ø"/>
            </a:pPr>
            <a:r>
              <a:rPr lang="en-GB" sz="2000" dirty="0">
                <a:solidFill>
                  <a:prstClr val="white"/>
                </a:solidFill>
              </a:rPr>
              <a:t> They must also be strategic thinkers, capable of anticipating and addressing challenges related to talent management, organizational culture, and change management (Redman and Wilkinson, 2009).</a:t>
            </a:r>
            <a:endParaRPr lang="en-US" sz="2000" dirty="0">
              <a:solidFill>
                <a:prstClr val="white"/>
              </a:solidFill>
            </a:endParaRPr>
          </a:p>
          <a:p>
            <a:endParaRPr lang="en-GB" sz="1800" dirty="0"/>
          </a:p>
        </p:txBody>
      </p:sp>
      <p:sp>
        <p:nvSpPr>
          <p:cNvPr id="11" name="Text Placeholder 20"/>
          <p:cNvSpPr>
            <a:spLocks noGrp="1"/>
          </p:cNvSpPr>
          <p:nvPr>
            <p:ph type="body" sz="quarter" idx="16"/>
          </p:nvPr>
        </p:nvSpPr>
        <p:spPr>
          <a:xfrm>
            <a:off x="5726610" y="6274341"/>
            <a:ext cx="738777" cy="205319"/>
          </a:xfrm>
        </p:spPr>
        <p:txBody>
          <a:bodyPr/>
          <a:lstStyle/>
          <a:p>
            <a:pPr algn="ctr"/>
            <a:r>
              <a:rPr lang="en-GB" sz="1400" b="1" dirty="0">
                <a:solidFill>
                  <a:schemeClr val="accent1"/>
                </a:solidFill>
              </a:rPr>
              <a:t>Part 2/4</a:t>
            </a:r>
          </a:p>
        </p:txBody>
      </p:sp>
    </p:spTree>
    <p:extLst>
      <p:ext uri="{BB962C8B-B14F-4D97-AF65-F5344CB8AC3E}">
        <p14:creationId xmlns:p14="http://schemas.microsoft.com/office/powerpoint/2010/main" val="3504857229"/>
      </p:ext>
    </p:extLst>
  </p:cSld>
  <p:clrMapOvr>
    <a:masterClrMapping/>
  </p:clrMapOvr>
  <p:transition spd="slow">
    <p:comb/>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8" name="Picture Placeholder 47" descr="Doctor pointing at CAT scans">
            <a:extLst>
              <a:ext uri="{FF2B5EF4-FFF2-40B4-BE49-F238E27FC236}">
                <a16:creationId xmlns:a16="http://schemas.microsoft.com/office/drawing/2014/main" id="{51DAB4F3-6A41-481C-8A3E-932EDFC9FEDE}"/>
              </a:ext>
            </a:extLst>
          </p:cNvPr>
          <p:cNvPicPr>
            <a:picLocks noGrp="1" noChangeAspect="1"/>
          </p:cNvPicPr>
          <p:nvPr>
            <p:ph type="pic" sz="quarter" idx="12"/>
          </p:nvPr>
        </p:nvPicPr>
        <p:blipFill>
          <a:blip r:embed="rId2" cstate="screen">
            <a:extLst>
              <a:ext uri="{28A0092B-C50C-407E-A947-70E740481C1C}">
                <a14:useLocalDpi xmlns:a14="http://schemas.microsoft.com/office/drawing/2010/main"/>
              </a:ext>
            </a:extLst>
          </a:blip>
          <a:srcRect/>
          <a:stretch>
            <a:fillRect/>
          </a:stretch>
        </p:blipFill>
        <p:spPr>
          <a:xfrm>
            <a:off x="180000" y="179109"/>
            <a:ext cx="11832000" cy="6513922"/>
          </a:xfrm>
        </p:spPr>
      </p:pic>
      <p:sp>
        <p:nvSpPr>
          <p:cNvPr id="51" name="Rectangle 50">
            <a:extLst>
              <a:ext uri="{FF2B5EF4-FFF2-40B4-BE49-F238E27FC236}">
                <a16:creationId xmlns:a16="http://schemas.microsoft.com/office/drawing/2014/main" id="{3CBC84C2-2B48-4B15-A420-8B5F2BDE2398}"/>
              </a:ext>
              <a:ext uri="{C183D7F6-B498-43B3-948B-1728B52AA6E4}">
                <adec:decorative xmlns:adec="http://schemas.microsoft.com/office/drawing/2017/decorative" val="1"/>
              </a:ext>
            </a:extLst>
          </p:cNvPr>
          <p:cNvSpPr/>
          <p:nvPr/>
        </p:nvSpPr>
        <p:spPr>
          <a:xfrm>
            <a:off x="180000" y="179109"/>
            <a:ext cx="11832000" cy="6513922"/>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E34E91A8-F608-453C-810A-BE991818063F}"/>
              </a:ext>
            </a:extLst>
          </p:cNvPr>
          <p:cNvSpPr>
            <a:spLocks noGrp="1"/>
          </p:cNvSpPr>
          <p:nvPr>
            <p:ph type="title"/>
          </p:nvPr>
        </p:nvSpPr>
        <p:spPr>
          <a:xfrm>
            <a:off x="722098" y="413309"/>
            <a:ext cx="7560000" cy="360000"/>
          </a:xfrm>
        </p:spPr>
        <p:txBody>
          <a:bodyPr/>
          <a:lstStyle/>
          <a:p>
            <a:r>
              <a:rPr lang="en-US" dirty="0"/>
              <a:t>Introduction</a:t>
            </a:r>
          </a:p>
        </p:txBody>
      </p:sp>
      <p:sp>
        <p:nvSpPr>
          <p:cNvPr id="4" name="Slide Number Placeholder 3">
            <a:extLst>
              <a:ext uri="{FF2B5EF4-FFF2-40B4-BE49-F238E27FC236}">
                <a16:creationId xmlns:a16="http://schemas.microsoft.com/office/drawing/2014/main" id="{D2DDB908-45C5-4999-982F-0A82DA013F58}"/>
              </a:ext>
            </a:extLst>
          </p:cNvPr>
          <p:cNvSpPr>
            <a:spLocks noGrp="1"/>
          </p:cNvSpPr>
          <p:nvPr>
            <p:ph type="sldNum" sz="quarter" idx="11"/>
          </p:nvPr>
        </p:nvSpPr>
        <p:spPr/>
        <p:txBody>
          <a:bodyPr/>
          <a:lstStyle/>
          <a:p>
            <a:fld id="{EECC7194-A4D0-457B-9D3E-53681723AFF7}" type="slidenum">
              <a:rPr lang="en-US" smtClean="0"/>
              <a:pPr/>
              <a:t>5</a:t>
            </a:fld>
            <a:endParaRPr lang="en-US" dirty="0"/>
          </a:p>
        </p:txBody>
      </p:sp>
      <p:sp>
        <p:nvSpPr>
          <p:cNvPr id="10" name="Text Placeholder 9">
            <a:extLst>
              <a:ext uri="{FF2B5EF4-FFF2-40B4-BE49-F238E27FC236}">
                <a16:creationId xmlns:a16="http://schemas.microsoft.com/office/drawing/2014/main" id="{37BC20BC-85E6-48CD-B755-5D4149953C3B}"/>
              </a:ext>
            </a:extLst>
          </p:cNvPr>
          <p:cNvSpPr>
            <a:spLocks noGrp="1"/>
          </p:cNvSpPr>
          <p:nvPr>
            <p:ph type="body" sz="quarter" idx="18"/>
          </p:nvPr>
        </p:nvSpPr>
        <p:spPr>
          <a:xfrm>
            <a:off x="722098" y="2219270"/>
            <a:ext cx="8056140" cy="1723268"/>
          </a:xfrm>
        </p:spPr>
        <p:txBody>
          <a:bodyPr/>
          <a:lstStyle/>
          <a:p>
            <a:pPr marL="285750" indent="-285750" algn="just">
              <a:buClr>
                <a:schemeClr val="bg1"/>
              </a:buClr>
              <a:buFont typeface="Wingdings" panose="05000000000000000000" pitchFamily="2" charset="2"/>
              <a:buChar char="Ø"/>
            </a:pPr>
            <a:r>
              <a:rPr lang="en-GB" sz="2000" dirty="0"/>
              <a:t>The role of human resource management (HRM) has evolved significantly in recent decades, transitioning from a primarily administrative and transactional function to a strategic partner that plays a crucial role in an organization's success. </a:t>
            </a:r>
          </a:p>
        </p:txBody>
      </p:sp>
      <p:sp>
        <p:nvSpPr>
          <p:cNvPr id="19" name="object 7" descr="Beige rectangle">
            <a:extLst>
              <a:ext uri="{FF2B5EF4-FFF2-40B4-BE49-F238E27FC236}">
                <a16:creationId xmlns:a16="http://schemas.microsoft.com/office/drawing/2014/main" id="{9B6BE182-7444-49DA-B6FA-215DD68D50CA}"/>
              </a:ext>
            </a:extLst>
          </p:cNvPr>
          <p:cNvSpPr/>
          <p:nvPr/>
        </p:nvSpPr>
        <p:spPr bwMode="white">
          <a:xfrm>
            <a:off x="722098" y="843816"/>
            <a:ext cx="4104000" cy="0"/>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pic>
        <p:nvPicPr>
          <p:cNvPr id="42" name="Picture 4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911254" y="3594195"/>
            <a:ext cx="3934984" cy="2603648"/>
          </a:xfrm>
          <a:prstGeom prst="rect">
            <a:avLst/>
          </a:prstGeom>
        </p:spPr>
      </p:pic>
      <p:sp>
        <p:nvSpPr>
          <p:cNvPr id="5" name="Text Placeholder 4"/>
          <p:cNvSpPr>
            <a:spLocks noGrp="1"/>
          </p:cNvSpPr>
          <p:nvPr>
            <p:ph type="body" sz="quarter" idx="18"/>
          </p:nvPr>
        </p:nvSpPr>
        <p:spPr>
          <a:xfrm>
            <a:off x="722098" y="3942538"/>
            <a:ext cx="6776642" cy="1677844"/>
          </a:xfrm>
        </p:spPr>
        <p:txBody>
          <a:bodyPr/>
          <a:lstStyle/>
          <a:p>
            <a:pPr marL="285750" lvl="0" indent="-285750" algn="just">
              <a:buClr>
                <a:prstClr val="white"/>
              </a:buClr>
              <a:buFont typeface="Wingdings" panose="05000000000000000000" pitchFamily="2" charset="2"/>
              <a:buChar char="Ø"/>
            </a:pPr>
            <a:r>
              <a:rPr lang="en-GB" sz="2000" dirty="0">
                <a:solidFill>
                  <a:prstClr val="white"/>
                </a:solidFill>
              </a:rPr>
              <a:t>According to Armstrong (2016), strategic HRM is concerned with aligning HR strategies and practices with business strategies to enhance organizational effectiveness and achieve sustainable competitive advantage.</a:t>
            </a:r>
          </a:p>
          <a:p>
            <a:endParaRPr lang="en-GB" dirty="0"/>
          </a:p>
        </p:txBody>
      </p:sp>
      <p:sp>
        <p:nvSpPr>
          <p:cNvPr id="14" name="Text Placeholder 20"/>
          <p:cNvSpPr>
            <a:spLocks noGrp="1"/>
          </p:cNvSpPr>
          <p:nvPr>
            <p:ph type="body" sz="quarter" idx="16"/>
          </p:nvPr>
        </p:nvSpPr>
        <p:spPr>
          <a:xfrm>
            <a:off x="5726610" y="6274341"/>
            <a:ext cx="738777" cy="205319"/>
          </a:xfrm>
        </p:spPr>
        <p:txBody>
          <a:bodyPr/>
          <a:lstStyle/>
          <a:p>
            <a:pPr algn="ctr"/>
            <a:r>
              <a:rPr lang="en-GB" sz="1400" b="1" dirty="0">
                <a:solidFill>
                  <a:schemeClr val="accent1"/>
                </a:solidFill>
              </a:rPr>
              <a:t>Part 3/4</a:t>
            </a:r>
          </a:p>
        </p:txBody>
      </p:sp>
    </p:spTree>
    <p:extLst>
      <p:ext uri="{BB962C8B-B14F-4D97-AF65-F5344CB8AC3E}">
        <p14:creationId xmlns:p14="http://schemas.microsoft.com/office/powerpoint/2010/main" val="2173396232"/>
      </p:ext>
    </p:extLst>
  </p:cSld>
  <p:clrMapOvr>
    <a:masterClrMapping/>
  </p:clrMapOvr>
  <p:transition spd="slow">
    <p:comb/>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8" name="Picture Placeholder 47" descr="Doctor pointing at CAT scans">
            <a:extLst>
              <a:ext uri="{FF2B5EF4-FFF2-40B4-BE49-F238E27FC236}">
                <a16:creationId xmlns:a16="http://schemas.microsoft.com/office/drawing/2014/main" id="{51DAB4F3-6A41-481C-8A3E-932EDFC9FEDE}"/>
              </a:ext>
            </a:extLst>
          </p:cNvPr>
          <p:cNvPicPr>
            <a:picLocks noGrp="1" noChangeAspect="1"/>
          </p:cNvPicPr>
          <p:nvPr>
            <p:ph type="pic" sz="quarter" idx="12"/>
          </p:nvPr>
        </p:nvPicPr>
        <p:blipFill>
          <a:blip r:embed="rId2" cstate="screen">
            <a:extLst>
              <a:ext uri="{28A0092B-C50C-407E-A947-70E740481C1C}">
                <a14:useLocalDpi xmlns:a14="http://schemas.microsoft.com/office/drawing/2010/main"/>
              </a:ext>
            </a:extLst>
          </a:blip>
          <a:srcRect/>
          <a:stretch>
            <a:fillRect/>
          </a:stretch>
        </p:blipFill>
        <p:spPr>
          <a:xfrm>
            <a:off x="180000" y="179109"/>
            <a:ext cx="11832000" cy="6513922"/>
          </a:xfrm>
        </p:spPr>
      </p:pic>
      <p:sp>
        <p:nvSpPr>
          <p:cNvPr id="51" name="Rectangle 50">
            <a:extLst>
              <a:ext uri="{FF2B5EF4-FFF2-40B4-BE49-F238E27FC236}">
                <a16:creationId xmlns:a16="http://schemas.microsoft.com/office/drawing/2014/main" id="{3CBC84C2-2B48-4B15-A420-8B5F2BDE2398}"/>
              </a:ext>
              <a:ext uri="{C183D7F6-B498-43B3-948B-1728B52AA6E4}">
                <adec:decorative xmlns:adec="http://schemas.microsoft.com/office/drawing/2017/decorative" val="1"/>
              </a:ext>
            </a:extLst>
          </p:cNvPr>
          <p:cNvSpPr/>
          <p:nvPr/>
        </p:nvSpPr>
        <p:spPr>
          <a:xfrm>
            <a:off x="180000" y="179109"/>
            <a:ext cx="11832000" cy="6513922"/>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E34E91A8-F608-453C-810A-BE991818063F}"/>
              </a:ext>
            </a:extLst>
          </p:cNvPr>
          <p:cNvSpPr>
            <a:spLocks noGrp="1"/>
          </p:cNvSpPr>
          <p:nvPr>
            <p:ph type="title"/>
          </p:nvPr>
        </p:nvSpPr>
        <p:spPr>
          <a:xfrm>
            <a:off x="722098" y="413309"/>
            <a:ext cx="7560000" cy="360000"/>
          </a:xfrm>
        </p:spPr>
        <p:txBody>
          <a:bodyPr/>
          <a:lstStyle/>
          <a:p>
            <a:r>
              <a:rPr lang="en-US" dirty="0"/>
              <a:t>Introduction</a:t>
            </a:r>
          </a:p>
        </p:txBody>
      </p:sp>
      <p:sp>
        <p:nvSpPr>
          <p:cNvPr id="4" name="Slide Number Placeholder 3">
            <a:extLst>
              <a:ext uri="{FF2B5EF4-FFF2-40B4-BE49-F238E27FC236}">
                <a16:creationId xmlns:a16="http://schemas.microsoft.com/office/drawing/2014/main" id="{D2DDB908-45C5-4999-982F-0A82DA013F58}"/>
              </a:ext>
            </a:extLst>
          </p:cNvPr>
          <p:cNvSpPr>
            <a:spLocks noGrp="1"/>
          </p:cNvSpPr>
          <p:nvPr>
            <p:ph type="sldNum" sz="quarter" idx="11"/>
          </p:nvPr>
        </p:nvSpPr>
        <p:spPr/>
        <p:txBody>
          <a:bodyPr/>
          <a:lstStyle/>
          <a:p>
            <a:fld id="{EECC7194-A4D0-457B-9D3E-53681723AFF7}" type="slidenum">
              <a:rPr lang="en-US" smtClean="0"/>
              <a:pPr/>
              <a:t>6</a:t>
            </a:fld>
            <a:endParaRPr lang="en-US" dirty="0"/>
          </a:p>
        </p:txBody>
      </p:sp>
      <p:sp>
        <p:nvSpPr>
          <p:cNvPr id="19" name="object 7" descr="Beige rectangle">
            <a:extLst>
              <a:ext uri="{FF2B5EF4-FFF2-40B4-BE49-F238E27FC236}">
                <a16:creationId xmlns:a16="http://schemas.microsoft.com/office/drawing/2014/main" id="{9B6BE182-7444-49DA-B6FA-215DD68D50CA}"/>
              </a:ext>
            </a:extLst>
          </p:cNvPr>
          <p:cNvSpPr/>
          <p:nvPr/>
        </p:nvSpPr>
        <p:spPr bwMode="white">
          <a:xfrm>
            <a:off x="722098" y="843816"/>
            <a:ext cx="4104000" cy="0"/>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pic>
        <p:nvPicPr>
          <p:cNvPr id="42" name="Picture 41" descr="Women in Business meeting image - Free stock photo - Public Domain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95548" y="3594195"/>
            <a:ext cx="4250690" cy="2394755"/>
          </a:xfrm>
          <a:prstGeom prst="rect">
            <a:avLst/>
          </a:prstGeom>
        </p:spPr>
      </p:pic>
      <p:sp>
        <p:nvSpPr>
          <p:cNvPr id="11" name="Text Placeholder 9">
            <a:extLst>
              <a:ext uri="{FF2B5EF4-FFF2-40B4-BE49-F238E27FC236}">
                <a16:creationId xmlns:a16="http://schemas.microsoft.com/office/drawing/2014/main" id="{37BC20BC-85E6-48CD-B755-5D4149953C3B}"/>
              </a:ext>
            </a:extLst>
          </p:cNvPr>
          <p:cNvSpPr>
            <a:spLocks noGrp="1"/>
          </p:cNvSpPr>
          <p:nvPr>
            <p:ph type="body" sz="quarter" idx="18"/>
          </p:nvPr>
        </p:nvSpPr>
        <p:spPr>
          <a:xfrm>
            <a:off x="781249" y="2390940"/>
            <a:ext cx="8904056" cy="1631188"/>
          </a:xfrm>
        </p:spPr>
        <p:txBody>
          <a:bodyPr/>
          <a:lstStyle/>
          <a:p>
            <a:pPr marL="285750" indent="-285750" algn="just">
              <a:buClr>
                <a:schemeClr val="bg1"/>
              </a:buClr>
              <a:buFont typeface="Wingdings" panose="05000000000000000000" pitchFamily="2" charset="2"/>
              <a:buChar char="Ø"/>
            </a:pPr>
            <a:r>
              <a:rPr lang="en-GB" sz="2000" dirty="0"/>
              <a:t>Effective HRM practices can contribute to improved organizational performance by fostering a positive work environment, enhancing employee engagement and commitment, and promoting a culture of continuous learning and development (Boxall and Purcell, 2011). </a:t>
            </a:r>
          </a:p>
        </p:txBody>
      </p:sp>
      <p:sp>
        <p:nvSpPr>
          <p:cNvPr id="12" name="Text Placeholder 9">
            <a:extLst>
              <a:ext uri="{FF2B5EF4-FFF2-40B4-BE49-F238E27FC236}">
                <a16:creationId xmlns:a16="http://schemas.microsoft.com/office/drawing/2014/main" id="{37BC20BC-85E6-48CD-B755-5D4149953C3B}"/>
              </a:ext>
            </a:extLst>
          </p:cNvPr>
          <p:cNvSpPr>
            <a:spLocks noGrp="1"/>
          </p:cNvSpPr>
          <p:nvPr>
            <p:ph type="body" sz="quarter" idx="18"/>
          </p:nvPr>
        </p:nvSpPr>
        <p:spPr>
          <a:xfrm>
            <a:off x="781249" y="4143975"/>
            <a:ext cx="6707687" cy="1295193"/>
          </a:xfrm>
        </p:spPr>
        <p:txBody>
          <a:bodyPr/>
          <a:lstStyle/>
          <a:p>
            <a:pPr marL="285750" indent="-285750" algn="just">
              <a:buClr>
                <a:schemeClr val="bg1"/>
              </a:buClr>
              <a:buFont typeface="Wingdings" panose="05000000000000000000" pitchFamily="2" charset="2"/>
              <a:buChar char="Ø"/>
            </a:pPr>
            <a:r>
              <a:rPr lang="en-GB" sz="2000" dirty="0"/>
              <a:t>The strategic importance of HRM is further reinforced by Ulrich (2013), who argues that HR professionals must act as business partners, change agents, and employee advocates to drive organizational success.</a:t>
            </a:r>
          </a:p>
        </p:txBody>
      </p:sp>
      <p:sp>
        <p:nvSpPr>
          <p:cNvPr id="13" name="Text Placeholder 20"/>
          <p:cNvSpPr>
            <a:spLocks noGrp="1"/>
          </p:cNvSpPr>
          <p:nvPr>
            <p:ph type="body" sz="quarter" idx="16"/>
          </p:nvPr>
        </p:nvSpPr>
        <p:spPr>
          <a:xfrm>
            <a:off x="5726610" y="6274341"/>
            <a:ext cx="738777" cy="205319"/>
          </a:xfrm>
        </p:spPr>
        <p:txBody>
          <a:bodyPr/>
          <a:lstStyle/>
          <a:p>
            <a:pPr algn="ctr"/>
            <a:r>
              <a:rPr lang="en-GB" sz="1400" b="1" dirty="0">
                <a:solidFill>
                  <a:schemeClr val="accent1"/>
                </a:solidFill>
              </a:rPr>
              <a:t>Part 4/4</a:t>
            </a:r>
          </a:p>
        </p:txBody>
      </p:sp>
    </p:spTree>
    <p:extLst>
      <p:ext uri="{BB962C8B-B14F-4D97-AF65-F5344CB8AC3E}">
        <p14:creationId xmlns:p14="http://schemas.microsoft.com/office/powerpoint/2010/main" val="2783210663"/>
      </p:ext>
    </p:extLst>
  </p:cSld>
  <p:clrMapOvr>
    <a:masterClrMapping/>
  </p:clrMapOvr>
  <p:transition spd="slow">
    <p:comb/>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descr="Doctor standing in front of a computer&#10;">
            <a:extLst>
              <a:ext uri="{FF2B5EF4-FFF2-40B4-BE49-F238E27FC236}">
                <a16:creationId xmlns:a16="http://schemas.microsoft.com/office/drawing/2014/main" id="{D4AB4507-F77A-44A5-B290-3F3D4817B7BD}"/>
              </a:ext>
            </a:extLst>
          </p:cNvPr>
          <p:cNvPicPr>
            <a:picLocks noGrp="1" noChangeAspect="1"/>
          </p:cNvPicPr>
          <p:nvPr>
            <p:ph type="pic" sz="quarter" idx="12"/>
          </p:nvPr>
        </p:nvPicPr>
        <p:blipFill>
          <a:blip r:embed="rId2" cstate="screen">
            <a:extLst>
              <a:ext uri="{28A0092B-C50C-407E-A947-70E740481C1C}">
                <a14:useLocalDpi xmlns:a14="http://schemas.microsoft.com/office/drawing/2010/main"/>
              </a:ext>
            </a:extLst>
          </a:blip>
          <a:srcRect/>
          <a:stretch>
            <a:fillRect/>
          </a:stretch>
        </p:blipFill>
        <p:spPr/>
      </p:pic>
      <p:sp>
        <p:nvSpPr>
          <p:cNvPr id="19" name="Rectangle 18">
            <a:extLst>
              <a:ext uri="{FF2B5EF4-FFF2-40B4-BE49-F238E27FC236}">
                <a16:creationId xmlns:a16="http://schemas.microsoft.com/office/drawing/2014/main" id="{A4592135-A11E-4178-A320-510C4B7492A3}"/>
              </a:ext>
              <a:ext uri="{C183D7F6-B498-43B3-948B-1728B52AA6E4}">
                <adec:decorative xmlns:adec="http://schemas.microsoft.com/office/drawing/2017/decorative" val="1"/>
              </a:ext>
            </a:extLst>
          </p:cNvPr>
          <p:cNvSpPr/>
          <p:nvPr/>
        </p:nvSpPr>
        <p:spPr>
          <a:xfrm>
            <a:off x="180000" y="179109"/>
            <a:ext cx="11832000" cy="6513922"/>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1C499D5A-91D2-45BF-B204-6FDFFE97FFA9}"/>
              </a:ext>
            </a:extLst>
          </p:cNvPr>
          <p:cNvSpPr>
            <a:spLocks noGrp="1"/>
          </p:cNvSpPr>
          <p:nvPr>
            <p:ph type="title"/>
          </p:nvPr>
        </p:nvSpPr>
        <p:spPr>
          <a:xfrm>
            <a:off x="687440" y="363237"/>
            <a:ext cx="10817120" cy="370166"/>
          </a:xfrm>
        </p:spPr>
        <p:txBody>
          <a:bodyPr/>
          <a:lstStyle/>
          <a:p>
            <a:r>
              <a:rPr lang="en-GB" sz="2800" dirty="0"/>
              <a:t>What are  the key responsibilities of an HR Manager?</a:t>
            </a:r>
          </a:p>
        </p:txBody>
      </p:sp>
      <p:sp>
        <p:nvSpPr>
          <p:cNvPr id="4" name="Slide Number Placeholder 3">
            <a:extLst>
              <a:ext uri="{FF2B5EF4-FFF2-40B4-BE49-F238E27FC236}">
                <a16:creationId xmlns:a16="http://schemas.microsoft.com/office/drawing/2014/main" id="{98F61CED-575A-4A61-B181-A44246132635}"/>
              </a:ext>
            </a:extLst>
          </p:cNvPr>
          <p:cNvSpPr>
            <a:spLocks noGrp="1"/>
          </p:cNvSpPr>
          <p:nvPr>
            <p:ph type="sldNum" sz="quarter" idx="11"/>
          </p:nvPr>
        </p:nvSpPr>
        <p:spPr/>
        <p:txBody>
          <a:bodyPr/>
          <a:lstStyle/>
          <a:p>
            <a:fld id="{EECC7194-A4D0-457B-9D3E-53681723AFF7}" type="slidenum">
              <a:rPr lang="en-US" smtClean="0"/>
              <a:pPr/>
              <a:t>7</a:t>
            </a:fld>
            <a:endParaRPr lang="en-US" dirty="0"/>
          </a:p>
        </p:txBody>
      </p:sp>
      <p:sp>
        <p:nvSpPr>
          <p:cNvPr id="67" name="object 7" descr="Beige rectangle">
            <a:extLst>
              <a:ext uri="{FF2B5EF4-FFF2-40B4-BE49-F238E27FC236}">
                <a16:creationId xmlns:a16="http://schemas.microsoft.com/office/drawing/2014/main" id="{6167A703-9B37-469C-853D-0CB6C1F4D8F0}"/>
              </a:ext>
            </a:extLst>
          </p:cNvPr>
          <p:cNvSpPr/>
          <p:nvPr/>
        </p:nvSpPr>
        <p:spPr bwMode="white">
          <a:xfrm>
            <a:off x="687440" y="771697"/>
            <a:ext cx="10323634" cy="45719"/>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sp>
        <p:nvSpPr>
          <p:cNvPr id="24" name="Text Placeholder 23"/>
          <p:cNvSpPr>
            <a:spLocks noGrp="1"/>
          </p:cNvSpPr>
          <p:nvPr>
            <p:ph type="body" sz="quarter" idx="15"/>
          </p:nvPr>
        </p:nvSpPr>
        <p:spPr>
          <a:xfrm>
            <a:off x="687440" y="2845427"/>
            <a:ext cx="10817120" cy="2196835"/>
          </a:xfrm>
        </p:spPr>
        <p:txBody>
          <a:bodyPr/>
          <a:lstStyle/>
          <a:p>
            <a:pPr marL="285750" indent="-285750" algn="just">
              <a:buClr>
                <a:schemeClr val="bg1"/>
              </a:buClr>
              <a:buFont typeface="Wingdings" panose="05000000000000000000" pitchFamily="2" charset="2"/>
              <a:buChar char="Ø"/>
            </a:pPr>
            <a:r>
              <a:rPr lang="en-GB" sz="2000" dirty="0"/>
              <a:t>HR managers play a strategic role in supporting the organization's overall business objectives. </a:t>
            </a:r>
          </a:p>
          <a:p>
            <a:pPr marL="285750" indent="-285750" algn="just">
              <a:buClr>
                <a:schemeClr val="bg1"/>
              </a:buClr>
              <a:buFont typeface="Wingdings" panose="05000000000000000000" pitchFamily="2" charset="2"/>
              <a:buChar char="Ø"/>
            </a:pPr>
            <a:r>
              <a:rPr lang="en-GB" sz="2000" dirty="0"/>
              <a:t>They must work closely with senior leadership to develop and implement HR strategies and initiatives that align with the organization's strategic goals. </a:t>
            </a:r>
          </a:p>
          <a:p>
            <a:pPr marL="285750" indent="-285750" algn="just">
              <a:buClr>
                <a:schemeClr val="bg1"/>
              </a:buClr>
              <a:buFont typeface="Wingdings" panose="05000000000000000000" pitchFamily="2" charset="2"/>
              <a:buChar char="Ø"/>
            </a:pPr>
            <a:r>
              <a:rPr lang="en-GB" sz="2000" dirty="0"/>
              <a:t>This may include initiatives related to organizational change, talent management, succession planning, and employee engagement (Renwick, 2003).</a:t>
            </a:r>
          </a:p>
        </p:txBody>
      </p:sp>
      <p:sp>
        <p:nvSpPr>
          <p:cNvPr id="9" name="Text Placeholder 20"/>
          <p:cNvSpPr>
            <a:spLocks noGrp="1"/>
          </p:cNvSpPr>
          <p:nvPr>
            <p:ph type="body" sz="quarter" idx="16"/>
          </p:nvPr>
        </p:nvSpPr>
        <p:spPr>
          <a:xfrm>
            <a:off x="4248332" y="1377095"/>
            <a:ext cx="3201850" cy="410638"/>
          </a:xfrm>
        </p:spPr>
        <p:txBody>
          <a:bodyPr/>
          <a:lstStyle/>
          <a:p>
            <a:pPr algn="ctr"/>
            <a:r>
              <a:rPr lang="en-GB" sz="2400" b="1" dirty="0"/>
              <a:t>The day-to-day work</a:t>
            </a:r>
          </a:p>
        </p:txBody>
      </p:sp>
    </p:spTree>
    <p:extLst>
      <p:ext uri="{BB962C8B-B14F-4D97-AF65-F5344CB8AC3E}">
        <p14:creationId xmlns:p14="http://schemas.microsoft.com/office/powerpoint/2010/main" val="3197064746"/>
      </p:ext>
    </p:extLst>
  </p:cSld>
  <p:clrMapOvr>
    <a:masterClrMapping/>
  </p:clrMapOvr>
  <p:transition spd="slow">
    <p:comb/>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descr="Doctor standing in front of a computer&#10;">
            <a:extLst>
              <a:ext uri="{FF2B5EF4-FFF2-40B4-BE49-F238E27FC236}">
                <a16:creationId xmlns:a16="http://schemas.microsoft.com/office/drawing/2014/main" id="{D4AB4507-F77A-44A5-B290-3F3D4817B7BD}"/>
              </a:ext>
            </a:extLst>
          </p:cNvPr>
          <p:cNvPicPr>
            <a:picLocks noGrp="1" noChangeAspect="1"/>
          </p:cNvPicPr>
          <p:nvPr>
            <p:ph type="pic" sz="quarter" idx="12"/>
          </p:nvPr>
        </p:nvPicPr>
        <p:blipFill>
          <a:blip r:embed="rId2" cstate="screen">
            <a:extLst>
              <a:ext uri="{28A0092B-C50C-407E-A947-70E740481C1C}">
                <a14:useLocalDpi xmlns:a14="http://schemas.microsoft.com/office/drawing/2010/main"/>
              </a:ext>
            </a:extLst>
          </a:blip>
          <a:srcRect/>
          <a:stretch>
            <a:fillRect/>
          </a:stretch>
        </p:blipFill>
        <p:spPr/>
      </p:pic>
      <p:sp>
        <p:nvSpPr>
          <p:cNvPr id="19" name="Rectangle 18">
            <a:extLst>
              <a:ext uri="{FF2B5EF4-FFF2-40B4-BE49-F238E27FC236}">
                <a16:creationId xmlns:a16="http://schemas.microsoft.com/office/drawing/2014/main" id="{A4592135-A11E-4178-A320-510C4B7492A3}"/>
              </a:ext>
              <a:ext uri="{C183D7F6-B498-43B3-948B-1728B52AA6E4}">
                <adec:decorative xmlns:adec="http://schemas.microsoft.com/office/drawing/2017/decorative" val="1"/>
              </a:ext>
            </a:extLst>
          </p:cNvPr>
          <p:cNvSpPr/>
          <p:nvPr/>
        </p:nvSpPr>
        <p:spPr>
          <a:xfrm>
            <a:off x="180000" y="179109"/>
            <a:ext cx="11832000" cy="6513922"/>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1C499D5A-91D2-45BF-B204-6FDFFE97FFA9}"/>
              </a:ext>
            </a:extLst>
          </p:cNvPr>
          <p:cNvSpPr>
            <a:spLocks noGrp="1"/>
          </p:cNvSpPr>
          <p:nvPr>
            <p:ph type="title"/>
          </p:nvPr>
        </p:nvSpPr>
        <p:spPr>
          <a:xfrm>
            <a:off x="687440" y="363237"/>
            <a:ext cx="10817120" cy="370166"/>
          </a:xfrm>
        </p:spPr>
        <p:txBody>
          <a:bodyPr/>
          <a:lstStyle/>
          <a:p>
            <a:r>
              <a:rPr lang="en-GB" sz="2800" dirty="0"/>
              <a:t>What are  the key responsibilities of an HR Manager?</a:t>
            </a:r>
          </a:p>
        </p:txBody>
      </p:sp>
      <p:sp>
        <p:nvSpPr>
          <p:cNvPr id="4" name="Slide Number Placeholder 3">
            <a:extLst>
              <a:ext uri="{FF2B5EF4-FFF2-40B4-BE49-F238E27FC236}">
                <a16:creationId xmlns:a16="http://schemas.microsoft.com/office/drawing/2014/main" id="{98F61CED-575A-4A61-B181-A44246132635}"/>
              </a:ext>
            </a:extLst>
          </p:cNvPr>
          <p:cNvSpPr>
            <a:spLocks noGrp="1"/>
          </p:cNvSpPr>
          <p:nvPr>
            <p:ph type="sldNum" sz="quarter" idx="11"/>
          </p:nvPr>
        </p:nvSpPr>
        <p:spPr/>
        <p:txBody>
          <a:bodyPr/>
          <a:lstStyle/>
          <a:p>
            <a:fld id="{EECC7194-A4D0-457B-9D3E-53681723AFF7}" type="slidenum">
              <a:rPr lang="en-US" smtClean="0"/>
              <a:pPr/>
              <a:t>8</a:t>
            </a:fld>
            <a:endParaRPr lang="en-US" dirty="0"/>
          </a:p>
        </p:txBody>
      </p:sp>
      <p:sp>
        <p:nvSpPr>
          <p:cNvPr id="67" name="object 7" descr="Beige rectangle">
            <a:extLst>
              <a:ext uri="{FF2B5EF4-FFF2-40B4-BE49-F238E27FC236}">
                <a16:creationId xmlns:a16="http://schemas.microsoft.com/office/drawing/2014/main" id="{6167A703-9B37-469C-853D-0CB6C1F4D8F0}"/>
              </a:ext>
            </a:extLst>
          </p:cNvPr>
          <p:cNvSpPr/>
          <p:nvPr/>
        </p:nvSpPr>
        <p:spPr bwMode="white">
          <a:xfrm>
            <a:off x="687440" y="771697"/>
            <a:ext cx="10323634" cy="45719"/>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sp>
        <p:nvSpPr>
          <p:cNvPr id="21" name="Text Placeholder 20"/>
          <p:cNvSpPr>
            <a:spLocks noGrp="1"/>
          </p:cNvSpPr>
          <p:nvPr>
            <p:ph type="body" sz="quarter" idx="16"/>
          </p:nvPr>
        </p:nvSpPr>
        <p:spPr>
          <a:xfrm>
            <a:off x="4135120" y="1350968"/>
            <a:ext cx="3428273" cy="410638"/>
          </a:xfrm>
        </p:spPr>
        <p:txBody>
          <a:bodyPr/>
          <a:lstStyle/>
          <a:p>
            <a:pPr algn="ctr"/>
            <a:r>
              <a:rPr lang="en-GB" sz="2400" b="1" dirty="0"/>
              <a:t>Wider remit of the role</a:t>
            </a:r>
          </a:p>
        </p:txBody>
      </p:sp>
      <p:sp>
        <p:nvSpPr>
          <p:cNvPr id="24" name="Text Placeholder 23"/>
          <p:cNvSpPr>
            <a:spLocks noGrp="1"/>
          </p:cNvSpPr>
          <p:nvPr>
            <p:ph type="body" sz="quarter" idx="15"/>
          </p:nvPr>
        </p:nvSpPr>
        <p:spPr>
          <a:xfrm>
            <a:off x="687440" y="2600123"/>
            <a:ext cx="10817120" cy="2730028"/>
          </a:xfrm>
        </p:spPr>
        <p:txBody>
          <a:bodyPr/>
          <a:lstStyle/>
          <a:p>
            <a:pPr marL="285750" indent="-285750">
              <a:buClr>
                <a:schemeClr val="bg1"/>
              </a:buClr>
              <a:buFont typeface="Wingdings" panose="05000000000000000000" pitchFamily="2" charset="2"/>
              <a:buChar char="Ø"/>
            </a:pPr>
            <a:r>
              <a:rPr lang="en-GB" sz="2000" dirty="0"/>
              <a:t>HR managers must ensure that the organization has a robust recruitment and selection process in place to identify and hire the best candidates for open positions. </a:t>
            </a:r>
          </a:p>
          <a:p>
            <a:pPr marL="285750" indent="-285750">
              <a:buClr>
                <a:schemeClr val="bg1"/>
              </a:buClr>
              <a:buFont typeface="Wingdings" panose="05000000000000000000" pitchFamily="2" charset="2"/>
              <a:buChar char="Ø"/>
            </a:pPr>
            <a:r>
              <a:rPr lang="en-GB" sz="2000" dirty="0"/>
              <a:t>They must also develop and implement effective employee development and training programs to enhance the skills and competencies of the workforce, fostering a culture of continuous learning and growth.</a:t>
            </a:r>
          </a:p>
          <a:p>
            <a:pPr marL="285750" indent="-285750">
              <a:buClr>
                <a:schemeClr val="bg1"/>
              </a:buClr>
              <a:buFont typeface="Wingdings" panose="05000000000000000000" pitchFamily="2" charset="2"/>
              <a:buChar char="Ø"/>
            </a:pPr>
            <a:r>
              <a:rPr lang="en-GB" sz="2000" dirty="0"/>
              <a:t>Employee relations is another critical area of responsibility for HR managers. This involves managing employee grievances, resolving conflicts, and ensuring fair and equitable treatment of all employees. </a:t>
            </a:r>
          </a:p>
        </p:txBody>
      </p:sp>
      <p:sp>
        <p:nvSpPr>
          <p:cNvPr id="9" name="Text Placeholder 20"/>
          <p:cNvSpPr>
            <a:spLocks noGrp="1"/>
          </p:cNvSpPr>
          <p:nvPr>
            <p:ph type="body" sz="quarter" idx="16"/>
          </p:nvPr>
        </p:nvSpPr>
        <p:spPr>
          <a:xfrm>
            <a:off x="5726610" y="6274341"/>
            <a:ext cx="738777" cy="205319"/>
          </a:xfrm>
        </p:spPr>
        <p:txBody>
          <a:bodyPr/>
          <a:lstStyle/>
          <a:p>
            <a:pPr algn="ctr"/>
            <a:r>
              <a:rPr lang="en-GB" sz="1400" b="1" dirty="0"/>
              <a:t>Part 1/2</a:t>
            </a:r>
          </a:p>
        </p:txBody>
      </p:sp>
    </p:spTree>
    <p:extLst>
      <p:ext uri="{BB962C8B-B14F-4D97-AF65-F5344CB8AC3E}">
        <p14:creationId xmlns:p14="http://schemas.microsoft.com/office/powerpoint/2010/main" val="2059952285"/>
      </p:ext>
    </p:extLst>
  </p:cSld>
  <p:clrMapOvr>
    <a:masterClrMapping/>
  </p:clrMapOvr>
  <p:transition spd="slow">
    <p:comb/>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descr="Doctor standing in front of a computer&#10;">
            <a:extLst>
              <a:ext uri="{FF2B5EF4-FFF2-40B4-BE49-F238E27FC236}">
                <a16:creationId xmlns:a16="http://schemas.microsoft.com/office/drawing/2014/main" id="{D4AB4507-F77A-44A5-B290-3F3D4817B7BD}"/>
              </a:ext>
            </a:extLst>
          </p:cNvPr>
          <p:cNvPicPr>
            <a:picLocks noGrp="1" noChangeAspect="1"/>
          </p:cNvPicPr>
          <p:nvPr>
            <p:ph type="pic" sz="quarter" idx="12"/>
          </p:nvPr>
        </p:nvPicPr>
        <p:blipFill>
          <a:blip r:embed="rId2" cstate="screen">
            <a:extLst>
              <a:ext uri="{28A0092B-C50C-407E-A947-70E740481C1C}">
                <a14:useLocalDpi xmlns:a14="http://schemas.microsoft.com/office/drawing/2010/main"/>
              </a:ext>
            </a:extLst>
          </a:blip>
          <a:srcRect/>
          <a:stretch>
            <a:fillRect/>
          </a:stretch>
        </p:blipFill>
        <p:spPr/>
      </p:pic>
      <p:sp>
        <p:nvSpPr>
          <p:cNvPr id="19" name="Rectangle 18">
            <a:extLst>
              <a:ext uri="{FF2B5EF4-FFF2-40B4-BE49-F238E27FC236}">
                <a16:creationId xmlns:a16="http://schemas.microsoft.com/office/drawing/2014/main" id="{A4592135-A11E-4178-A320-510C4B7492A3}"/>
              </a:ext>
              <a:ext uri="{C183D7F6-B498-43B3-948B-1728B52AA6E4}">
                <adec:decorative xmlns:adec="http://schemas.microsoft.com/office/drawing/2017/decorative" val="1"/>
              </a:ext>
            </a:extLst>
          </p:cNvPr>
          <p:cNvSpPr/>
          <p:nvPr/>
        </p:nvSpPr>
        <p:spPr>
          <a:xfrm>
            <a:off x="180000" y="179109"/>
            <a:ext cx="11832000" cy="6513922"/>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1C499D5A-91D2-45BF-B204-6FDFFE97FFA9}"/>
              </a:ext>
            </a:extLst>
          </p:cNvPr>
          <p:cNvSpPr>
            <a:spLocks noGrp="1"/>
          </p:cNvSpPr>
          <p:nvPr>
            <p:ph type="title"/>
          </p:nvPr>
        </p:nvSpPr>
        <p:spPr>
          <a:xfrm>
            <a:off x="687440" y="363237"/>
            <a:ext cx="10817120" cy="370166"/>
          </a:xfrm>
        </p:spPr>
        <p:txBody>
          <a:bodyPr/>
          <a:lstStyle/>
          <a:p>
            <a:r>
              <a:rPr lang="en-GB" sz="2800" dirty="0"/>
              <a:t>What are  the key responsibilities of an HR Manager?</a:t>
            </a:r>
          </a:p>
        </p:txBody>
      </p:sp>
      <p:sp>
        <p:nvSpPr>
          <p:cNvPr id="4" name="Slide Number Placeholder 3">
            <a:extLst>
              <a:ext uri="{FF2B5EF4-FFF2-40B4-BE49-F238E27FC236}">
                <a16:creationId xmlns:a16="http://schemas.microsoft.com/office/drawing/2014/main" id="{98F61CED-575A-4A61-B181-A44246132635}"/>
              </a:ext>
            </a:extLst>
          </p:cNvPr>
          <p:cNvSpPr>
            <a:spLocks noGrp="1"/>
          </p:cNvSpPr>
          <p:nvPr>
            <p:ph type="sldNum" sz="quarter" idx="11"/>
          </p:nvPr>
        </p:nvSpPr>
        <p:spPr/>
        <p:txBody>
          <a:bodyPr/>
          <a:lstStyle/>
          <a:p>
            <a:fld id="{EECC7194-A4D0-457B-9D3E-53681723AFF7}" type="slidenum">
              <a:rPr lang="en-US" smtClean="0"/>
              <a:pPr/>
              <a:t>9</a:t>
            </a:fld>
            <a:endParaRPr lang="en-US" dirty="0"/>
          </a:p>
        </p:txBody>
      </p:sp>
      <p:sp>
        <p:nvSpPr>
          <p:cNvPr id="67" name="object 7" descr="Beige rectangle">
            <a:extLst>
              <a:ext uri="{FF2B5EF4-FFF2-40B4-BE49-F238E27FC236}">
                <a16:creationId xmlns:a16="http://schemas.microsoft.com/office/drawing/2014/main" id="{6167A703-9B37-469C-853D-0CB6C1F4D8F0}"/>
              </a:ext>
            </a:extLst>
          </p:cNvPr>
          <p:cNvSpPr/>
          <p:nvPr/>
        </p:nvSpPr>
        <p:spPr bwMode="white">
          <a:xfrm>
            <a:off x="687440" y="771697"/>
            <a:ext cx="10323634" cy="45719"/>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sp>
        <p:nvSpPr>
          <p:cNvPr id="21" name="Text Placeholder 20"/>
          <p:cNvSpPr>
            <a:spLocks noGrp="1"/>
          </p:cNvSpPr>
          <p:nvPr>
            <p:ph type="body" sz="quarter" idx="16"/>
          </p:nvPr>
        </p:nvSpPr>
        <p:spPr>
          <a:xfrm>
            <a:off x="4135120" y="1350968"/>
            <a:ext cx="3428273" cy="410638"/>
          </a:xfrm>
        </p:spPr>
        <p:txBody>
          <a:bodyPr/>
          <a:lstStyle/>
          <a:p>
            <a:pPr algn="ctr"/>
            <a:r>
              <a:rPr lang="en-GB" sz="2400" b="1" dirty="0"/>
              <a:t>Wider remit of the role</a:t>
            </a:r>
          </a:p>
        </p:txBody>
      </p:sp>
      <p:sp>
        <p:nvSpPr>
          <p:cNvPr id="24" name="Text Placeholder 23"/>
          <p:cNvSpPr>
            <a:spLocks noGrp="1"/>
          </p:cNvSpPr>
          <p:nvPr>
            <p:ph type="body" sz="quarter" idx="15"/>
          </p:nvPr>
        </p:nvSpPr>
        <p:spPr>
          <a:xfrm>
            <a:off x="687440" y="2682700"/>
            <a:ext cx="10817120" cy="2563438"/>
          </a:xfrm>
        </p:spPr>
        <p:txBody>
          <a:bodyPr/>
          <a:lstStyle/>
          <a:p>
            <a:pPr marL="285750" indent="-285750">
              <a:buClr>
                <a:schemeClr val="bg1"/>
              </a:buClr>
              <a:buFont typeface="Wingdings" panose="05000000000000000000" pitchFamily="2" charset="2"/>
              <a:buChar char="Ø"/>
            </a:pPr>
            <a:r>
              <a:rPr lang="en-GB" sz="2000" dirty="0"/>
              <a:t>HR managers play a crucial role in fostering a positive organizational culture that promotes employee engagement, motivation, and job satisfaction (Watson, 2004).</a:t>
            </a:r>
          </a:p>
          <a:p>
            <a:pPr marL="285750" indent="-285750">
              <a:buClr>
                <a:schemeClr val="bg1"/>
              </a:buClr>
              <a:buFont typeface="Wingdings" panose="05000000000000000000" pitchFamily="2" charset="2"/>
              <a:buChar char="Ø"/>
            </a:pPr>
            <a:r>
              <a:rPr lang="en-GB" sz="2000" dirty="0"/>
              <a:t>Compliance with labour laws and regulations is a fundamental responsibility of HR managers. </a:t>
            </a:r>
          </a:p>
          <a:p>
            <a:pPr marL="285750" indent="-285750">
              <a:buClr>
                <a:schemeClr val="bg1"/>
              </a:buClr>
              <a:buFont typeface="Wingdings" panose="05000000000000000000" pitchFamily="2" charset="2"/>
              <a:buChar char="Ø"/>
            </a:pPr>
            <a:r>
              <a:rPr lang="en-GB" sz="2000" dirty="0"/>
              <a:t>They must ensure that the organization adheres to all relevant employment laws, such as those related to workplace safety, equal employment opportunity, and fair labour practices. </a:t>
            </a:r>
          </a:p>
          <a:p>
            <a:pPr marL="285750" indent="-285750">
              <a:buClr>
                <a:schemeClr val="bg1"/>
              </a:buClr>
              <a:buFont typeface="Wingdings" panose="05000000000000000000" pitchFamily="2" charset="2"/>
              <a:buChar char="Ø"/>
            </a:pPr>
            <a:r>
              <a:rPr lang="en-GB" sz="2000" dirty="0"/>
              <a:t>Failure to comply with these laws can result in significant legal and financial consequences for the organization.</a:t>
            </a:r>
          </a:p>
        </p:txBody>
      </p:sp>
      <p:sp>
        <p:nvSpPr>
          <p:cNvPr id="9" name="Text Placeholder 20"/>
          <p:cNvSpPr>
            <a:spLocks noGrp="1"/>
          </p:cNvSpPr>
          <p:nvPr>
            <p:ph type="body" sz="quarter" idx="16"/>
          </p:nvPr>
        </p:nvSpPr>
        <p:spPr>
          <a:xfrm>
            <a:off x="5726610" y="6274341"/>
            <a:ext cx="738777" cy="205319"/>
          </a:xfrm>
        </p:spPr>
        <p:txBody>
          <a:bodyPr/>
          <a:lstStyle/>
          <a:p>
            <a:pPr algn="ctr"/>
            <a:r>
              <a:rPr lang="en-GB" sz="1400" b="1" dirty="0"/>
              <a:t>Part 2/2</a:t>
            </a:r>
          </a:p>
        </p:txBody>
      </p:sp>
    </p:spTree>
    <p:extLst>
      <p:ext uri="{BB962C8B-B14F-4D97-AF65-F5344CB8AC3E}">
        <p14:creationId xmlns:p14="http://schemas.microsoft.com/office/powerpoint/2010/main" val="3218522651"/>
      </p:ext>
    </p:extLst>
  </p:cSld>
  <p:clrMapOvr>
    <a:masterClrMapping/>
  </p:clrMapOvr>
  <p:transition spd="slow">
    <p:comb/>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descr="Doctor standing in front of a computer&#10;">
            <a:extLst>
              <a:ext uri="{FF2B5EF4-FFF2-40B4-BE49-F238E27FC236}">
                <a16:creationId xmlns:a16="http://schemas.microsoft.com/office/drawing/2014/main" id="{D4AB4507-F77A-44A5-B290-3F3D4817B7BD}"/>
              </a:ext>
            </a:extLst>
          </p:cNvPr>
          <p:cNvPicPr>
            <a:picLocks noGrp="1" noChangeAspect="1"/>
          </p:cNvPicPr>
          <p:nvPr>
            <p:ph type="pic" sz="quarter" idx="12"/>
          </p:nvPr>
        </p:nvPicPr>
        <p:blipFill>
          <a:blip r:embed="rId2" cstate="screen">
            <a:extLst>
              <a:ext uri="{28A0092B-C50C-407E-A947-70E740481C1C}">
                <a14:useLocalDpi xmlns:a14="http://schemas.microsoft.com/office/drawing/2010/main"/>
              </a:ext>
            </a:extLst>
          </a:blip>
          <a:srcRect/>
          <a:stretch>
            <a:fillRect/>
          </a:stretch>
        </p:blipFill>
        <p:spPr/>
      </p:pic>
      <p:sp>
        <p:nvSpPr>
          <p:cNvPr id="19" name="Rectangle 18">
            <a:extLst>
              <a:ext uri="{FF2B5EF4-FFF2-40B4-BE49-F238E27FC236}">
                <a16:creationId xmlns:a16="http://schemas.microsoft.com/office/drawing/2014/main" id="{A4592135-A11E-4178-A320-510C4B7492A3}"/>
              </a:ext>
              <a:ext uri="{C183D7F6-B498-43B3-948B-1728B52AA6E4}">
                <adec:decorative xmlns:adec="http://schemas.microsoft.com/office/drawing/2017/decorative" val="1"/>
              </a:ext>
            </a:extLst>
          </p:cNvPr>
          <p:cNvSpPr/>
          <p:nvPr/>
        </p:nvSpPr>
        <p:spPr>
          <a:xfrm>
            <a:off x="180000" y="179109"/>
            <a:ext cx="11832000" cy="6513922"/>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1C499D5A-91D2-45BF-B204-6FDFFE97FFA9}"/>
              </a:ext>
            </a:extLst>
          </p:cNvPr>
          <p:cNvSpPr>
            <a:spLocks noGrp="1"/>
          </p:cNvSpPr>
          <p:nvPr>
            <p:ph type="title"/>
          </p:nvPr>
        </p:nvSpPr>
        <p:spPr>
          <a:xfrm>
            <a:off x="687440" y="363237"/>
            <a:ext cx="10817120" cy="370166"/>
          </a:xfrm>
        </p:spPr>
        <p:txBody>
          <a:bodyPr/>
          <a:lstStyle/>
          <a:p>
            <a:r>
              <a:rPr lang="en-GB" sz="2800" dirty="0"/>
              <a:t>What are  the key responsibilities of an HR Manager?</a:t>
            </a:r>
          </a:p>
        </p:txBody>
      </p:sp>
      <p:sp>
        <p:nvSpPr>
          <p:cNvPr id="4" name="Slide Number Placeholder 3">
            <a:extLst>
              <a:ext uri="{FF2B5EF4-FFF2-40B4-BE49-F238E27FC236}">
                <a16:creationId xmlns:a16="http://schemas.microsoft.com/office/drawing/2014/main" id="{98F61CED-575A-4A61-B181-A44246132635}"/>
              </a:ext>
            </a:extLst>
          </p:cNvPr>
          <p:cNvSpPr>
            <a:spLocks noGrp="1"/>
          </p:cNvSpPr>
          <p:nvPr>
            <p:ph type="sldNum" sz="quarter" idx="11"/>
          </p:nvPr>
        </p:nvSpPr>
        <p:spPr/>
        <p:txBody>
          <a:bodyPr/>
          <a:lstStyle/>
          <a:p>
            <a:fld id="{EECC7194-A4D0-457B-9D3E-53681723AFF7}" type="slidenum">
              <a:rPr lang="en-US" smtClean="0"/>
              <a:pPr/>
              <a:t>10</a:t>
            </a:fld>
            <a:endParaRPr lang="en-US" dirty="0"/>
          </a:p>
        </p:txBody>
      </p:sp>
      <p:sp>
        <p:nvSpPr>
          <p:cNvPr id="67" name="object 7" descr="Beige rectangle">
            <a:extLst>
              <a:ext uri="{FF2B5EF4-FFF2-40B4-BE49-F238E27FC236}">
                <a16:creationId xmlns:a16="http://schemas.microsoft.com/office/drawing/2014/main" id="{6167A703-9B37-469C-853D-0CB6C1F4D8F0}"/>
              </a:ext>
            </a:extLst>
          </p:cNvPr>
          <p:cNvSpPr/>
          <p:nvPr/>
        </p:nvSpPr>
        <p:spPr bwMode="white">
          <a:xfrm>
            <a:off x="687440" y="771697"/>
            <a:ext cx="10323634" cy="45719"/>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sp>
        <p:nvSpPr>
          <p:cNvPr id="24" name="Text Placeholder 23"/>
          <p:cNvSpPr>
            <a:spLocks noGrp="1"/>
          </p:cNvSpPr>
          <p:nvPr>
            <p:ph type="body" sz="quarter" idx="15"/>
          </p:nvPr>
        </p:nvSpPr>
        <p:spPr>
          <a:xfrm>
            <a:off x="687440" y="2898154"/>
            <a:ext cx="10817120" cy="1714139"/>
          </a:xfrm>
        </p:spPr>
        <p:txBody>
          <a:bodyPr/>
          <a:lstStyle/>
          <a:p>
            <a:pPr marL="285750" indent="-285750" algn="just">
              <a:buClr>
                <a:schemeClr val="bg1"/>
              </a:buClr>
              <a:buFont typeface="Wingdings" panose="05000000000000000000" pitchFamily="2" charset="2"/>
              <a:buChar char="Ø"/>
            </a:pPr>
            <a:r>
              <a:rPr lang="en-GB" sz="2000" dirty="0"/>
              <a:t>The responsibilities of an HR manager are multifaceted and critical to the success of any organization. Storey (2007) highlights the strategic importance of HRM, stating that it plays a vital role in aligning people management practices with organizational goals and objectives. </a:t>
            </a:r>
          </a:p>
          <a:p>
            <a:pPr marL="285750" indent="-285750" algn="just">
              <a:buClr>
                <a:schemeClr val="bg1"/>
              </a:buClr>
              <a:buFont typeface="Wingdings" panose="05000000000000000000" pitchFamily="2" charset="2"/>
              <a:buChar char="Ø"/>
            </a:pPr>
            <a:r>
              <a:rPr lang="en-GB" sz="2000" dirty="0"/>
              <a:t>The key responsibilities of an HR manager can be broadly categorized into four main areas: talent management, employee relations, compliance, and strategic support.</a:t>
            </a:r>
          </a:p>
        </p:txBody>
      </p:sp>
      <p:sp>
        <p:nvSpPr>
          <p:cNvPr id="48" name="Text Placeholder 20"/>
          <p:cNvSpPr>
            <a:spLocks noGrp="1"/>
          </p:cNvSpPr>
          <p:nvPr>
            <p:ph type="body" sz="quarter" idx="16"/>
          </p:nvPr>
        </p:nvSpPr>
        <p:spPr>
          <a:xfrm>
            <a:off x="3142342" y="1445085"/>
            <a:ext cx="5413829" cy="410638"/>
          </a:xfrm>
        </p:spPr>
        <p:txBody>
          <a:bodyPr/>
          <a:lstStyle/>
          <a:p>
            <a:pPr algn="ctr"/>
            <a:r>
              <a:rPr lang="en-GB" sz="2400" b="1" dirty="0"/>
              <a:t>Expectations from the HR Manager</a:t>
            </a:r>
          </a:p>
        </p:txBody>
      </p:sp>
      <p:sp>
        <p:nvSpPr>
          <p:cNvPr id="50" name="Text Placeholder 20"/>
          <p:cNvSpPr>
            <a:spLocks noGrp="1"/>
          </p:cNvSpPr>
          <p:nvPr>
            <p:ph type="body" sz="quarter" idx="16"/>
          </p:nvPr>
        </p:nvSpPr>
        <p:spPr>
          <a:xfrm>
            <a:off x="5726610" y="6274341"/>
            <a:ext cx="738777" cy="205319"/>
          </a:xfrm>
        </p:spPr>
        <p:txBody>
          <a:bodyPr/>
          <a:lstStyle/>
          <a:p>
            <a:pPr algn="ctr"/>
            <a:r>
              <a:rPr lang="en-GB" sz="1400" b="1" dirty="0"/>
              <a:t>Part 1/2</a:t>
            </a:r>
          </a:p>
        </p:txBody>
      </p:sp>
    </p:spTree>
    <p:extLst>
      <p:ext uri="{BB962C8B-B14F-4D97-AF65-F5344CB8AC3E}">
        <p14:creationId xmlns:p14="http://schemas.microsoft.com/office/powerpoint/2010/main" val="1755836296"/>
      </p:ext>
    </p:extLst>
  </p:cSld>
  <p:clrMapOvr>
    <a:masterClrMapping/>
  </p:clrMapOvr>
  <p:transition spd="slow">
    <p:comb/>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descr="Doctor standing in front of a computer&#10;">
            <a:extLst>
              <a:ext uri="{FF2B5EF4-FFF2-40B4-BE49-F238E27FC236}">
                <a16:creationId xmlns:a16="http://schemas.microsoft.com/office/drawing/2014/main" id="{D4AB4507-F77A-44A5-B290-3F3D4817B7BD}"/>
              </a:ext>
            </a:extLst>
          </p:cNvPr>
          <p:cNvPicPr>
            <a:picLocks noGrp="1" noChangeAspect="1"/>
          </p:cNvPicPr>
          <p:nvPr>
            <p:ph type="pic" sz="quarter" idx="12"/>
          </p:nvPr>
        </p:nvPicPr>
        <p:blipFill>
          <a:blip r:embed="rId2" cstate="screen">
            <a:extLst>
              <a:ext uri="{28A0092B-C50C-407E-A947-70E740481C1C}">
                <a14:useLocalDpi xmlns:a14="http://schemas.microsoft.com/office/drawing/2010/main"/>
              </a:ext>
            </a:extLst>
          </a:blip>
          <a:srcRect/>
          <a:stretch>
            <a:fillRect/>
          </a:stretch>
        </p:blipFill>
        <p:spPr/>
      </p:pic>
      <p:sp>
        <p:nvSpPr>
          <p:cNvPr id="19" name="Rectangle 18">
            <a:extLst>
              <a:ext uri="{FF2B5EF4-FFF2-40B4-BE49-F238E27FC236}">
                <a16:creationId xmlns:a16="http://schemas.microsoft.com/office/drawing/2014/main" id="{A4592135-A11E-4178-A320-510C4B7492A3}"/>
              </a:ext>
              <a:ext uri="{C183D7F6-B498-43B3-948B-1728B52AA6E4}">
                <adec:decorative xmlns:adec="http://schemas.microsoft.com/office/drawing/2017/decorative" val="1"/>
              </a:ext>
            </a:extLst>
          </p:cNvPr>
          <p:cNvSpPr/>
          <p:nvPr/>
        </p:nvSpPr>
        <p:spPr>
          <a:xfrm>
            <a:off x="180000" y="179109"/>
            <a:ext cx="11832000" cy="6513922"/>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1C499D5A-91D2-45BF-B204-6FDFFE97FFA9}"/>
              </a:ext>
            </a:extLst>
          </p:cNvPr>
          <p:cNvSpPr>
            <a:spLocks noGrp="1"/>
          </p:cNvSpPr>
          <p:nvPr>
            <p:ph type="title"/>
          </p:nvPr>
        </p:nvSpPr>
        <p:spPr>
          <a:xfrm>
            <a:off x="687440" y="363237"/>
            <a:ext cx="10817120" cy="370166"/>
          </a:xfrm>
        </p:spPr>
        <p:txBody>
          <a:bodyPr/>
          <a:lstStyle/>
          <a:p>
            <a:r>
              <a:rPr lang="en-GB" sz="2800" dirty="0"/>
              <a:t>What are  the key responsibilities of an HR Manager?</a:t>
            </a:r>
          </a:p>
        </p:txBody>
      </p:sp>
      <p:sp>
        <p:nvSpPr>
          <p:cNvPr id="4" name="Slide Number Placeholder 3">
            <a:extLst>
              <a:ext uri="{FF2B5EF4-FFF2-40B4-BE49-F238E27FC236}">
                <a16:creationId xmlns:a16="http://schemas.microsoft.com/office/drawing/2014/main" id="{98F61CED-575A-4A61-B181-A44246132635}"/>
              </a:ext>
            </a:extLst>
          </p:cNvPr>
          <p:cNvSpPr>
            <a:spLocks noGrp="1"/>
          </p:cNvSpPr>
          <p:nvPr>
            <p:ph type="sldNum" sz="quarter" idx="11"/>
          </p:nvPr>
        </p:nvSpPr>
        <p:spPr/>
        <p:txBody>
          <a:bodyPr/>
          <a:lstStyle/>
          <a:p>
            <a:fld id="{EECC7194-A4D0-457B-9D3E-53681723AFF7}" type="slidenum">
              <a:rPr lang="en-US" smtClean="0"/>
              <a:pPr/>
              <a:t>11</a:t>
            </a:fld>
            <a:endParaRPr lang="en-US" dirty="0"/>
          </a:p>
        </p:txBody>
      </p:sp>
      <p:sp>
        <p:nvSpPr>
          <p:cNvPr id="67" name="object 7" descr="Beige rectangle">
            <a:extLst>
              <a:ext uri="{FF2B5EF4-FFF2-40B4-BE49-F238E27FC236}">
                <a16:creationId xmlns:a16="http://schemas.microsoft.com/office/drawing/2014/main" id="{6167A703-9B37-469C-853D-0CB6C1F4D8F0}"/>
              </a:ext>
            </a:extLst>
          </p:cNvPr>
          <p:cNvSpPr/>
          <p:nvPr/>
        </p:nvSpPr>
        <p:spPr bwMode="white">
          <a:xfrm>
            <a:off x="687440" y="771697"/>
            <a:ext cx="10323634" cy="45719"/>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sp>
        <p:nvSpPr>
          <p:cNvPr id="24" name="Text Placeholder 23"/>
          <p:cNvSpPr>
            <a:spLocks noGrp="1"/>
          </p:cNvSpPr>
          <p:nvPr>
            <p:ph type="body" sz="quarter" idx="15"/>
          </p:nvPr>
        </p:nvSpPr>
        <p:spPr>
          <a:xfrm>
            <a:off x="687440" y="2936238"/>
            <a:ext cx="10817120" cy="2097317"/>
          </a:xfrm>
        </p:spPr>
        <p:txBody>
          <a:bodyPr/>
          <a:lstStyle/>
          <a:p>
            <a:pPr marL="285750" indent="-285750" algn="just">
              <a:buClr>
                <a:schemeClr val="bg1"/>
              </a:buClr>
              <a:buFont typeface="Wingdings" panose="05000000000000000000" pitchFamily="2" charset="2"/>
              <a:buChar char="Ø"/>
            </a:pPr>
            <a:r>
              <a:rPr lang="en-GB" sz="2000" dirty="0"/>
              <a:t>Talent management is arguably one of the most crucial responsibilities of an HR manager. This encompasses activities such as workforce planning, recruitment and selection, employee development and training, and performance management. </a:t>
            </a:r>
          </a:p>
          <a:p>
            <a:pPr marL="285750" indent="-285750" algn="just">
              <a:buClr>
                <a:schemeClr val="bg1"/>
              </a:buClr>
              <a:buFont typeface="Wingdings" panose="05000000000000000000" pitchFamily="2" charset="2"/>
              <a:buChar char="Ø"/>
            </a:pPr>
            <a:r>
              <a:rPr lang="en-GB" sz="2000" dirty="0"/>
              <a:t>Effective talent management strategies are essential for attracting, retaining, and developing top talent, which is a key competitive advantage in today's knowledge-based economy (Chartered Institute of Personnel and Development, 2015).</a:t>
            </a:r>
          </a:p>
        </p:txBody>
      </p:sp>
      <p:sp>
        <p:nvSpPr>
          <p:cNvPr id="48" name="Text Placeholder 20"/>
          <p:cNvSpPr>
            <a:spLocks noGrp="1"/>
          </p:cNvSpPr>
          <p:nvPr>
            <p:ph type="body" sz="quarter" idx="16"/>
          </p:nvPr>
        </p:nvSpPr>
        <p:spPr>
          <a:xfrm>
            <a:off x="3142342" y="1445085"/>
            <a:ext cx="5413829" cy="410638"/>
          </a:xfrm>
        </p:spPr>
        <p:txBody>
          <a:bodyPr/>
          <a:lstStyle/>
          <a:p>
            <a:pPr algn="ctr"/>
            <a:r>
              <a:rPr lang="en-GB" sz="2400" b="1" dirty="0"/>
              <a:t>Expectations from the HR Manager</a:t>
            </a:r>
          </a:p>
        </p:txBody>
      </p:sp>
      <p:sp>
        <p:nvSpPr>
          <p:cNvPr id="50" name="Text Placeholder 20"/>
          <p:cNvSpPr>
            <a:spLocks noGrp="1"/>
          </p:cNvSpPr>
          <p:nvPr>
            <p:ph type="body" sz="quarter" idx="16"/>
          </p:nvPr>
        </p:nvSpPr>
        <p:spPr>
          <a:xfrm>
            <a:off x="5726610" y="6274341"/>
            <a:ext cx="738777" cy="205319"/>
          </a:xfrm>
        </p:spPr>
        <p:txBody>
          <a:bodyPr/>
          <a:lstStyle/>
          <a:p>
            <a:pPr algn="ctr"/>
            <a:r>
              <a:rPr lang="en-GB" sz="1400" b="1" dirty="0"/>
              <a:t>Part 2/2</a:t>
            </a:r>
          </a:p>
        </p:txBody>
      </p:sp>
    </p:spTree>
    <p:extLst>
      <p:ext uri="{BB962C8B-B14F-4D97-AF65-F5344CB8AC3E}">
        <p14:creationId xmlns:p14="http://schemas.microsoft.com/office/powerpoint/2010/main" val="2600211384"/>
      </p:ext>
    </p:extLst>
  </p:cSld>
  <p:clrMapOvr>
    <a:masterClrMapping/>
  </p:clrMapOvr>
  <p:transition spd="slow">
    <p:comb/>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a:extLst>
              <a:ext uri="{FF2B5EF4-FFF2-40B4-BE49-F238E27FC236}">
                <a16:creationId xmlns:a16="http://schemas.microsoft.com/office/drawing/2014/main" id="{D4AB4507-F77A-44A5-B290-3F3D4817B7BD}"/>
              </a:ext>
            </a:extLst>
          </p:cNvPr>
          <p:cNvPicPr>
            <a:picLocks noGrp="1" noChangeAspect="1"/>
          </p:cNvPicPr>
          <p:nvPr>
            <p:ph type="pic" sz="quarter" idx="12"/>
          </p:nvPr>
        </p:nvPicPr>
        <p:blipFill>
          <a:blip r:embed="rId2">
            <a:extLst>
              <a:ext uri="{28A0092B-C50C-407E-A947-70E740481C1C}">
                <a14:useLocalDpi xmlns:a14="http://schemas.microsoft.com/office/drawing/2010/main" val="0"/>
              </a:ext>
            </a:extLst>
          </a:blip>
          <a:stretch>
            <a:fillRect/>
          </a:stretch>
        </p:blipFill>
        <p:spPr>
          <a:xfrm>
            <a:off x="180000" y="330170"/>
            <a:ext cx="11832000" cy="6211800"/>
          </a:xfrm>
        </p:spPr>
      </p:pic>
      <p:sp>
        <p:nvSpPr>
          <p:cNvPr id="19" name="Rectangle 18">
            <a:extLst>
              <a:ext uri="{FF2B5EF4-FFF2-40B4-BE49-F238E27FC236}">
                <a16:creationId xmlns:a16="http://schemas.microsoft.com/office/drawing/2014/main" id="{A4592135-A11E-4178-A320-510C4B7492A3}"/>
              </a:ext>
              <a:ext uri="{C183D7F6-B498-43B3-948B-1728B52AA6E4}">
                <adec:decorative xmlns:adec="http://schemas.microsoft.com/office/drawing/2017/decorative" val="1"/>
              </a:ext>
            </a:extLst>
          </p:cNvPr>
          <p:cNvSpPr/>
          <p:nvPr/>
        </p:nvSpPr>
        <p:spPr>
          <a:xfrm>
            <a:off x="180000" y="179109"/>
            <a:ext cx="11832000" cy="6513922"/>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1C499D5A-91D2-45BF-B204-6FDFFE97FFA9}"/>
              </a:ext>
            </a:extLst>
          </p:cNvPr>
          <p:cNvSpPr>
            <a:spLocks noGrp="1"/>
          </p:cNvSpPr>
          <p:nvPr>
            <p:ph type="title"/>
          </p:nvPr>
        </p:nvSpPr>
        <p:spPr>
          <a:xfrm>
            <a:off x="687440" y="363236"/>
            <a:ext cx="10817120" cy="637583"/>
          </a:xfrm>
        </p:spPr>
        <p:txBody>
          <a:bodyPr/>
          <a:lstStyle/>
          <a:p>
            <a:pPr algn="ctr"/>
            <a:r>
              <a:rPr lang="en-GB" sz="2000" dirty="0"/>
              <a:t>How can  the HR department facilitate  a positive relationship between employees  at different levels / departments in  an organization ?</a:t>
            </a:r>
          </a:p>
        </p:txBody>
      </p:sp>
      <p:sp>
        <p:nvSpPr>
          <p:cNvPr id="4" name="Slide Number Placeholder 3">
            <a:extLst>
              <a:ext uri="{FF2B5EF4-FFF2-40B4-BE49-F238E27FC236}">
                <a16:creationId xmlns:a16="http://schemas.microsoft.com/office/drawing/2014/main" id="{98F61CED-575A-4A61-B181-A44246132635}"/>
              </a:ext>
            </a:extLst>
          </p:cNvPr>
          <p:cNvSpPr>
            <a:spLocks noGrp="1"/>
          </p:cNvSpPr>
          <p:nvPr>
            <p:ph type="sldNum" sz="quarter" idx="11"/>
          </p:nvPr>
        </p:nvSpPr>
        <p:spPr/>
        <p:txBody>
          <a:bodyPr/>
          <a:lstStyle/>
          <a:p>
            <a:fld id="{EECC7194-A4D0-457B-9D3E-53681723AFF7}" type="slidenum">
              <a:rPr lang="en-US" smtClean="0"/>
              <a:pPr/>
              <a:t>12</a:t>
            </a:fld>
            <a:endParaRPr lang="en-US" dirty="0"/>
          </a:p>
        </p:txBody>
      </p:sp>
      <p:sp>
        <p:nvSpPr>
          <p:cNvPr id="67" name="object 7" descr="Beige rectangle">
            <a:extLst>
              <a:ext uri="{FF2B5EF4-FFF2-40B4-BE49-F238E27FC236}">
                <a16:creationId xmlns:a16="http://schemas.microsoft.com/office/drawing/2014/main" id="{6167A703-9B37-469C-853D-0CB6C1F4D8F0}"/>
              </a:ext>
            </a:extLst>
          </p:cNvPr>
          <p:cNvSpPr/>
          <p:nvPr/>
        </p:nvSpPr>
        <p:spPr bwMode="white">
          <a:xfrm>
            <a:off x="687440" y="1000820"/>
            <a:ext cx="10323634" cy="45719"/>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sp>
        <p:nvSpPr>
          <p:cNvPr id="24" name="Text Placeholder 23"/>
          <p:cNvSpPr>
            <a:spLocks noGrp="1"/>
          </p:cNvSpPr>
          <p:nvPr>
            <p:ph type="body" sz="quarter" idx="15"/>
          </p:nvPr>
        </p:nvSpPr>
        <p:spPr>
          <a:xfrm>
            <a:off x="687440" y="2210211"/>
            <a:ext cx="10817120" cy="4302027"/>
          </a:xfrm>
        </p:spPr>
        <p:txBody>
          <a:bodyPr/>
          <a:lstStyle/>
          <a:p>
            <a:pPr marL="285750" indent="-285750" algn="just">
              <a:buClr>
                <a:schemeClr val="bg1"/>
              </a:buClr>
              <a:buFont typeface="Wingdings" panose="05000000000000000000" pitchFamily="2" charset="2"/>
              <a:buChar char="Ø"/>
            </a:pPr>
            <a:r>
              <a:rPr lang="en-GB" sz="2000" dirty="0"/>
              <a:t>Fostering positive relationships between employees at different levels and departments within an organization is crucial for promoting a collaborative and productive work environment. </a:t>
            </a:r>
          </a:p>
          <a:p>
            <a:pPr marL="285750" indent="-285750" algn="just">
              <a:buClr>
                <a:schemeClr val="bg1"/>
              </a:buClr>
              <a:buFont typeface="Wingdings" panose="05000000000000000000" pitchFamily="2" charset="2"/>
              <a:buChar char="Ø"/>
            </a:pPr>
            <a:r>
              <a:rPr lang="en-GB" sz="2000" dirty="0"/>
              <a:t>The HR department plays a pivotal role in facilitating these relationships through various strategies and initiatives.</a:t>
            </a:r>
          </a:p>
          <a:p>
            <a:pPr marL="285750" indent="-285750" algn="just">
              <a:buClr>
                <a:schemeClr val="bg1"/>
              </a:buClr>
              <a:buFont typeface="Wingdings" panose="05000000000000000000" pitchFamily="2" charset="2"/>
              <a:buChar char="Ø"/>
            </a:pPr>
            <a:r>
              <a:rPr lang="en-GB" sz="2000" dirty="0"/>
              <a:t>One key aspect of building positive employee relationships is promoting open and effective communication channels. </a:t>
            </a:r>
          </a:p>
          <a:p>
            <a:pPr marL="285750" indent="-285750" algn="just">
              <a:buClr>
                <a:schemeClr val="bg1"/>
              </a:buClr>
              <a:buFont typeface="Wingdings" panose="05000000000000000000" pitchFamily="2" charset="2"/>
              <a:buChar char="Ø"/>
            </a:pPr>
            <a:r>
              <a:rPr lang="en-GB" sz="2000" dirty="0"/>
              <a:t>The HR department can implement programs and platforms that encourage regular communication and information sharing across different levels and departments. </a:t>
            </a:r>
          </a:p>
          <a:p>
            <a:pPr marL="285750" indent="-285750" algn="just">
              <a:buClr>
                <a:schemeClr val="bg1"/>
              </a:buClr>
              <a:buFont typeface="Wingdings" panose="05000000000000000000" pitchFamily="2" charset="2"/>
              <a:buChar char="Ø"/>
            </a:pPr>
            <a:r>
              <a:rPr lang="en-GB" sz="2000" dirty="0"/>
              <a:t>This could include initiatives such as town hall meetings, cross-functional team projects, or employee resource groups (ERGs) that bring together individuals from diverse backgrounds and roles (Armstrong, 2016).</a:t>
            </a:r>
          </a:p>
        </p:txBody>
      </p:sp>
      <p:sp>
        <p:nvSpPr>
          <p:cNvPr id="48" name="Text Placeholder 20"/>
          <p:cNvSpPr>
            <a:spLocks noGrp="1"/>
          </p:cNvSpPr>
          <p:nvPr>
            <p:ph type="body" sz="quarter" idx="16"/>
          </p:nvPr>
        </p:nvSpPr>
        <p:spPr>
          <a:xfrm>
            <a:off x="1345474" y="1400196"/>
            <a:ext cx="9007565" cy="410638"/>
          </a:xfrm>
        </p:spPr>
        <p:txBody>
          <a:bodyPr/>
          <a:lstStyle/>
          <a:p>
            <a:pPr algn="ctr"/>
            <a:r>
              <a:rPr lang="en-GB" sz="2000" b="1" dirty="0"/>
              <a:t>Types of relationship that can develop between the employer and employee</a:t>
            </a:r>
          </a:p>
        </p:txBody>
      </p:sp>
    </p:spTree>
    <p:extLst>
      <p:ext uri="{BB962C8B-B14F-4D97-AF65-F5344CB8AC3E}">
        <p14:creationId xmlns:p14="http://schemas.microsoft.com/office/powerpoint/2010/main" val="123587028"/>
      </p:ext>
    </p:extLst>
  </p:cSld>
  <p:clrMapOvr>
    <a:masterClrMapping/>
  </p:clrMapOvr>
  <p:transition spd="slow">
    <p:comb/>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a:extLst>
              <a:ext uri="{FF2B5EF4-FFF2-40B4-BE49-F238E27FC236}">
                <a16:creationId xmlns:a16="http://schemas.microsoft.com/office/drawing/2014/main" id="{D4AB4507-F77A-44A5-B290-3F3D4817B7BD}"/>
              </a:ext>
            </a:extLst>
          </p:cNvPr>
          <p:cNvPicPr>
            <a:picLocks noGrp="1" noChangeAspect="1"/>
          </p:cNvPicPr>
          <p:nvPr>
            <p:ph type="pic" sz="quarter" idx="12"/>
          </p:nvPr>
        </p:nvPicPr>
        <p:blipFill>
          <a:blip r:embed="rId2">
            <a:extLst>
              <a:ext uri="{28A0092B-C50C-407E-A947-70E740481C1C}">
                <a14:useLocalDpi xmlns:a14="http://schemas.microsoft.com/office/drawing/2010/main" val="0"/>
              </a:ext>
            </a:extLst>
          </a:blip>
          <a:stretch>
            <a:fillRect/>
          </a:stretch>
        </p:blipFill>
        <p:spPr>
          <a:xfrm>
            <a:off x="180000" y="330170"/>
            <a:ext cx="11832000" cy="6211800"/>
          </a:xfrm>
        </p:spPr>
      </p:pic>
      <p:sp>
        <p:nvSpPr>
          <p:cNvPr id="19" name="Rectangle 18">
            <a:extLst>
              <a:ext uri="{FF2B5EF4-FFF2-40B4-BE49-F238E27FC236}">
                <a16:creationId xmlns:a16="http://schemas.microsoft.com/office/drawing/2014/main" id="{A4592135-A11E-4178-A320-510C4B7492A3}"/>
              </a:ext>
              <a:ext uri="{C183D7F6-B498-43B3-948B-1728B52AA6E4}">
                <adec:decorative xmlns:adec="http://schemas.microsoft.com/office/drawing/2017/decorative" val="1"/>
              </a:ext>
            </a:extLst>
          </p:cNvPr>
          <p:cNvSpPr/>
          <p:nvPr/>
        </p:nvSpPr>
        <p:spPr>
          <a:xfrm>
            <a:off x="180000" y="179109"/>
            <a:ext cx="11832000" cy="6513922"/>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1C499D5A-91D2-45BF-B204-6FDFFE97FFA9}"/>
              </a:ext>
            </a:extLst>
          </p:cNvPr>
          <p:cNvSpPr>
            <a:spLocks noGrp="1"/>
          </p:cNvSpPr>
          <p:nvPr>
            <p:ph type="title"/>
          </p:nvPr>
        </p:nvSpPr>
        <p:spPr>
          <a:xfrm>
            <a:off x="687440" y="363236"/>
            <a:ext cx="10817120" cy="637583"/>
          </a:xfrm>
        </p:spPr>
        <p:txBody>
          <a:bodyPr/>
          <a:lstStyle/>
          <a:p>
            <a:pPr algn="ctr"/>
            <a:r>
              <a:rPr lang="en-GB" sz="2000" dirty="0"/>
              <a:t>How can  the HR department facilitate  a positive relationship between employees  at different levels / departments in  an organization ?</a:t>
            </a:r>
          </a:p>
        </p:txBody>
      </p:sp>
      <p:sp>
        <p:nvSpPr>
          <p:cNvPr id="4" name="Slide Number Placeholder 3">
            <a:extLst>
              <a:ext uri="{FF2B5EF4-FFF2-40B4-BE49-F238E27FC236}">
                <a16:creationId xmlns:a16="http://schemas.microsoft.com/office/drawing/2014/main" id="{98F61CED-575A-4A61-B181-A44246132635}"/>
              </a:ext>
            </a:extLst>
          </p:cNvPr>
          <p:cNvSpPr>
            <a:spLocks noGrp="1"/>
          </p:cNvSpPr>
          <p:nvPr>
            <p:ph type="sldNum" sz="quarter" idx="11"/>
          </p:nvPr>
        </p:nvSpPr>
        <p:spPr/>
        <p:txBody>
          <a:bodyPr/>
          <a:lstStyle/>
          <a:p>
            <a:fld id="{EECC7194-A4D0-457B-9D3E-53681723AFF7}" type="slidenum">
              <a:rPr lang="en-US" smtClean="0"/>
              <a:pPr/>
              <a:t>13</a:t>
            </a:fld>
            <a:endParaRPr lang="en-US" dirty="0"/>
          </a:p>
        </p:txBody>
      </p:sp>
      <p:sp>
        <p:nvSpPr>
          <p:cNvPr id="67" name="object 7" descr="Beige rectangle">
            <a:extLst>
              <a:ext uri="{FF2B5EF4-FFF2-40B4-BE49-F238E27FC236}">
                <a16:creationId xmlns:a16="http://schemas.microsoft.com/office/drawing/2014/main" id="{6167A703-9B37-469C-853D-0CB6C1F4D8F0}"/>
              </a:ext>
            </a:extLst>
          </p:cNvPr>
          <p:cNvSpPr/>
          <p:nvPr/>
        </p:nvSpPr>
        <p:spPr bwMode="white">
          <a:xfrm>
            <a:off x="687440" y="1000820"/>
            <a:ext cx="10323634" cy="45719"/>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sp>
        <p:nvSpPr>
          <p:cNvPr id="24" name="Text Placeholder 23"/>
          <p:cNvSpPr>
            <a:spLocks noGrp="1"/>
          </p:cNvSpPr>
          <p:nvPr>
            <p:ph type="body" sz="quarter" idx="15"/>
          </p:nvPr>
        </p:nvSpPr>
        <p:spPr>
          <a:xfrm>
            <a:off x="687440" y="2558806"/>
            <a:ext cx="10817120" cy="2743200"/>
          </a:xfrm>
        </p:spPr>
        <p:txBody>
          <a:bodyPr/>
          <a:lstStyle/>
          <a:p>
            <a:pPr marL="285750" indent="-285750" algn="just">
              <a:buClr>
                <a:schemeClr val="bg1"/>
              </a:buClr>
              <a:buFont typeface="Wingdings" panose="05000000000000000000" pitchFamily="2" charset="2"/>
              <a:buChar char="Ø"/>
            </a:pPr>
            <a:r>
              <a:rPr lang="en-GB" sz="2000" dirty="0"/>
              <a:t>Positive employee relationships can be developed through the implementation of effective conflict resolution mechanisms. The HR department can develop and promote policies and procedures for addressing conflicts and grievances in a fair and impartial manner. </a:t>
            </a:r>
          </a:p>
          <a:p>
            <a:pPr marL="285750" indent="-285750" algn="just">
              <a:buClr>
                <a:schemeClr val="bg1"/>
              </a:buClr>
              <a:buFont typeface="Wingdings" panose="05000000000000000000" pitchFamily="2" charset="2"/>
              <a:buChar char="Ø"/>
            </a:pPr>
            <a:r>
              <a:rPr lang="en-GB" sz="2000" dirty="0"/>
              <a:t>This may involve providing training on conflict resolution skills, establishing mediation processes, or creating avenues for anonymous reporting of concerns (</a:t>
            </a:r>
            <a:r>
              <a:rPr lang="en-GB" sz="2000" dirty="0" err="1"/>
              <a:t>Marchington</a:t>
            </a:r>
            <a:r>
              <a:rPr lang="en-GB" sz="2000" dirty="0"/>
              <a:t> and Wilkinson, 2012).</a:t>
            </a:r>
          </a:p>
          <a:p>
            <a:pPr marL="285750" indent="-285750" algn="just">
              <a:buClr>
                <a:schemeClr val="bg1"/>
              </a:buClr>
              <a:buFont typeface="Wingdings" panose="05000000000000000000" pitchFamily="2" charset="2"/>
              <a:buChar char="Ø"/>
            </a:pPr>
            <a:r>
              <a:rPr lang="en-GB" sz="2000" dirty="0"/>
              <a:t>Fostering a culture of inclusivity and diversity is also essential for building positive relationships between employees. </a:t>
            </a:r>
          </a:p>
        </p:txBody>
      </p:sp>
      <p:sp>
        <p:nvSpPr>
          <p:cNvPr id="48" name="Text Placeholder 20"/>
          <p:cNvSpPr>
            <a:spLocks noGrp="1"/>
          </p:cNvSpPr>
          <p:nvPr>
            <p:ph type="body" sz="quarter" idx="16"/>
          </p:nvPr>
        </p:nvSpPr>
        <p:spPr>
          <a:xfrm>
            <a:off x="2000068" y="1378037"/>
            <a:ext cx="8191863" cy="410638"/>
          </a:xfrm>
        </p:spPr>
        <p:txBody>
          <a:bodyPr/>
          <a:lstStyle/>
          <a:p>
            <a:pPr algn="ctr"/>
            <a:r>
              <a:rPr lang="en-GB" sz="2000" b="1" dirty="0"/>
              <a:t>Practical examples of what factors can influence the relationship</a:t>
            </a:r>
          </a:p>
        </p:txBody>
      </p:sp>
      <p:sp>
        <p:nvSpPr>
          <p:cNvPr id="9" name="Text Placeholder 20"/>
          <p:cNvSpPr>
            <a:spLocks noGrp="1"/>
          </p:cNvSpPr>
          <p:nvPr>
            <p:ph type="body" sz="quarter" idx="16"/>
          </p:nvPr>
        </p:nvSpPr>
        <p:spPr>
          <a:xfrm>
            <a:off x="5726610" y="6274341"/>
            <a:ext cx="738777" cy="205319"/>
          </a:xfrm>
        </p:spPr>
        <p:txBody>
          <a:bodyPr/>
          <a:lstStyle/>
          <a:p>
            <a:pPr algn="ctr"/>
            <a:r>
              <a:rPr lang="en-GB" sz="1400" b="1" dirty="0"/>
              <a:t>Part 1/2</a:t>
            </a:r>
          </a:p>
        </p:txBody>
      </p:sp>
    </p:spTree>
    <p:extLst>
      <p:ext uri="{BB962C8B-B14F-4D97-AF65-F5344CB8AC3E}">
        <p14:creationId xmlns:p14="http://schemas.microsoft.com/office/powerpoint/2010/main" val="586633973"/>
      </p:ext>
    </p:extLst>
  </p:cSld>
  <p:clrMapOvr>
    <a:masterClrMapping/>
  </p:clrMapOvr>
  <p:transition spd="slow">
    <p:comb/>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a:extLst>
              <a:ext uri="{FF2B5EF4-FFF2-40B4-BE49-F238E27FC236}">
                <a16:creationId xmlns:a16="http://schemas.microsoft.com/office/drawing/2014/main" id="{D4AB4507-F77A-44A5-B290-3F3D4817B7BD}"/>
              </a:ext>
            </a:extLst>
          </p:cNvPr>
          <p:cNvPicPr>
            <a:picLocks noGrp="1" noChangeAspect="1"/>
          </p:cNvPicPr>
          <p:nvPr>
            <p:ph type="pic" sz="quarter" idx="12"/>
          </p:nvPr>
        </p:nvPicPr>
        <p:blipFill>
          <a:blip r:embed="rId2">
            <a:extLst>
              <a:ext uri="{28A0092B-C50C-407E-A947-70E740481C1C}">
                <a14:useLocalDpi xmlns:a14="http://schemas.microsoft.com/office/drawing/2010/main" val="0"/>
              </a:ext>
            </a:extLst>
          </a:blip>
          <a:stretch>
            <a:fillRect/>
          </a:stretch>
        </p:blipFill>
        <p:spPr>
          <a:xfrm>
            <a:off x="180000" y="330170"/>
            <a:ext cx="11832000" cy="6211800"/>
          </a:xfrm>
        </p:spPr>
      </p:pic>
      <p:sp>
        <p:nvSpPr>
          <p:cNvPr id="19" name="Rectangle 18">
            <a:extLst>
              <a:ext uri="{FF2B5EF4-FFF2-40B4-BE49-F238E27FC236}">
                <a16:creationId xmlns:a16="http://schemas.microsoft.com/office/drawing/2014/main" id="{A4592135-A11E-4178-A320-510C4B7492A3}"/>
              </a:ext>
              <a:ext uri="{C183D7F6-B498-43B3-948B-1728B52AA6E4}">
                <adec:decorative xmlns:adec="http://schemas.microsoft.com/office/drawing/2017/decorative" val="1"/>
              </a:ext>
            </a:extLst>
          </p:cNvPr>
          <p:cNvSpPr/>
          <p:nvPr/>
        </p:nvSpPr>
        <p:spPr>
          <a:xfrm>
            <a:off x="180000" y="179109"/>
            <a:ext cx="11832000" cy="6513922"/>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1C499D5A-91D2-45BF-B204-6FDFFE97FFA9}"/>
              </a:ext>
            </a:extLst>
          </p:cNvPr>
          <p:cNvSpPr>
            <a:spLocks noGrp="1"/>
          </p:cNvSpPr>
          <p:nvPr>
            <p:ph type="title"/>
          </p:nvPr>
        </p:nvSpPr>
        <p:spPr>
          <a:xfrm>
            <a:off x="687440" y="363236"/>
            <a:ext cx="10817120" cy="637583"/>
          </a:xfrm>
        </p:spPr>
        <p:txBody>
          <a:bodyPr/>
          <a:lstStyle/>
          <a:p>
            <a:pPr algn="ctr"/>
            <a:r>
              <a:rPr lang="en-GB" sz="2000" dirty="0"/>
              <a:t>How can  the HR department facilitate  a positive relationship between employees  at different levels / departments in  an organization ?</a:t>
            </a:r>
          </a:p>
        </p:txBody>
      </p:sp>
      <p:sp>
        <p:nvSpPr>
          <p:cNvPr id="4" name="Slide Number Placeholder 3">
            <a:extLst>
              <a:ext uri="{FF2B5EF4-FFF2-40B4-BE49-F238E27FC236}">
                <a16:creationId xmlns:a16="http://schemas.microsoft.com/office/drawing/2014/main" id="{98F61CED-575A-4A61-B181-A44246132635}"/>
              </a:ext>
            </a:extLst>
          </p:cNvPr>
          <p:cNvSpPr>
            <a:spLocks noGrp="1"/>
          </p:cNvSpPr>
          <p:nvPr>
            <p:ph type="sldNum" sz="quarter" idx="11"/>
          </p:nvPr>
        </p:nvSpPr>
        <p:spPr/>
        <p:txBody>
          <a:bodyPr/>
          <a:lstStyle/>
          <a:p>
            <a:fld id="{EECC7194-A4D0-457B-9D3E-53681723AFF7}" type="slidenum">
              <a:rPr lang="en-US" smtClean="0"/>
              <a:pPr/>
              <a:t>14</a:t>
            </a:fld>
            <a:endParaRPr lang="en-US" dirty="0"/>
          </a:p>
        </p:txBody>
      </p:sp>
      <p:sp>
        <p:nvSpPr>
          <p:cNvPr id="67" name="object 7" descr="Beige rectangle">
            <a:extLst>
              <a:ext uri="{FF2B5EF4-FFF2-40B4-BE49-F238E27FC236}">
                <a16:creationId xmlns:a16="http://schemas.microsoft.com/office/drawing/2014/main" id="{6167A703-9B37-469C-853D-0CB6C1F4D8F0}"/>
              </a:ext>
            </a:extLst>
          </p:cNvPr>
          <p:cNvSpPr/>
          <p:nvPr/>
        </p:nvSpPr>
        <p:spPr bwMode="white">
          <a:xfrm>
            <a:off x="687440" y="1000820"/>
            <a:ext cx="10323634" cy="45719"/>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sp>
        <p:nvSpPr>
          <p:cNvPr id="24" name="Text Placeholder 23"/>
          <p:cNvSpPr>
            <a:spLocks noGrp="1"/>
          </p:cNvSpPr>
          <p:nvPr>
            <p:ph type="body" sz="quarter" idx="15"/>
          </p:nvPr>
        </p:nvSpPr>
        <p:spPr>
          <a:xfrm>
            <a:off x="687438" y="2523138"/>
            <a:ext cx="10817120" cy="2745475"/>
          </a:xfrm>
        </p:spPr>
        <p:txBody>
          <a:bodyPr/>
          <a:lstStyle/>
          <a:p>
            <a:pPr marL="285750" indent="-285750" algn="just">
              <a:buClr>
                <a:schemeClr val="bg1"/>
              </a:buClr>
              <a:buFont typeface="Wingdings" panose="05000000000000000000" pitchFamily="2" charset="2"/>
              <a:buChar char="Ø"/>
            </a:pPr>
            <a:r>
              <a:rPr lang="en-GB" sz="2000" dirty="0"/>
              <a:t>The HR department can play a key role in promoting diversity and inclusion initiatives, such as unconscious bias training, mentorship programs, and employee resource groups that celebrate and support diversity within the organization (Boxall and Purcell, 2011).</a:t>
            </a:r>
          </a:p>
          <a:p>
            <a:pPr marL="285750" indent="-285750" algn="just">
              <a:buClr>
                <a:schemeClr val="bg1"/>
              </a:buClr>
              <a:buFont typeface="Wingdings" panose="05000000000000000000" pitchFamily="2" charset="2"/>
              <a:buChar char="Ø"/>
            </a:pPr>
            <a:r>
              <a:rPr lang="en-GB" sz="2000" dirty="0"/>
              <a:t>Employee engagement and recognition programs can also contribute to positive employee relationships. The HR department can design and implement initiatives that recognize and reward outstanding performance, contributions, and achievements. </a:t>
            </a:r>
          </a:p>
          <a:p>
            <a:pPr marL="285750" indent="-285750" algn="just">
              <a:buClr>
                <a:schemeClr val="bg1"/>
              </a:buClr>
              <a:buFont typeface="Wingdings" panose="05000000000000000000" pitchFamily="2" charset="2"/>
              <a:buChar char="Ø"/>
            </a:pPr>
            <a:r>
              <a:rPr lang="en-GB" sz="2000" dirty="0"/>
              <a:t>This could include initiatives such as employee appreciation events, peer recognition programs, or performance-based incentives (Redman and Wilkinson, 2009).</a:t>
            </a:r>
          </a:p>
        </p:txBody>
      </p:sp>
      <p:sp>
        <p:nvSpPr>
          <p:cNvPr id="48" name="Text Placeholder 20"/>
          <p:cNvSpPr>
            <a:spLocks noGrp="1"/>
          </p:cNvSpPr>
          <p:nvPr>
            <p:ph type="body" sz="quarter" idx="16"/>
          </p:nvPr>
        </p:nvSpPr>
        <p:spPr>
          <a:xfrm>
            <a:off x="2000068" y="1378037"/>
            <a:ext cx="8191863" cy="410638"/>
          </a:xfrm>
        </p:spPr>
        <p:txBody>
          <a:bodyPr/>
          <a:lstStyle/>
          <a:p>
            <a:pPr algn="ctr"/>
            <a:r>
              <a:rPr lang="en-GB" sz="2000" b="1" dirty="0"/>
              <a:t>Practical examples of what factors can influence the relationship</a:t>
            </a:r>
          </a:p>
        </p:txBody>
      </p:sp>
      <p:sp>
        <p:nvSpPr>
          <p:cNvPr id="9" name="Text Placeholder 20"/>
          <p:cNvSpPr>
            <a:spLocks noGrp="1"/>
          </p:cNvSpPr>
          <p:nvPr>
            <p:ph type="body" sz="quarter" idx="16"/>
          </p:nvPr>
        </p:nvSpPr>
        <p:spPr>
          <a:xfrm>
            <a:off x="5726610" y="6274341"/>
            <a:ext cx="738777" cy="205319"/>
          </a:xfrm>
        </p:spPr>
        <p:txBody>
          <a:bodyPr/>
          <a:lstStyle/>
          <a:p>
            <a:pPr algn="ctr"/>
            <a:r>
              <a:rPr lang="en-GB" sz="1400" b="1" dirty="0"/>
              <a:t>Part 2/2</a:t>
            </a:r>
          </a:p>
        </p:txBody>
      </p:sp>
    </p:spTree>
    <p:extLst>
      <p:ext uri="{BB962C8B-B14F-4D97-AF65-F5344CB8AC3E}">
        <p14:creationId xmlns:p14="http://schemas.microsoft.com/office/powerpoint/2010/main" val="1665080776"/>
      </p:ext>
    </p:extLst>
  </p:cSld>
  <p:clrMapOvr>
    <a:masterClrMapping/>
  </p:clrMapOvr>
  <p:transition spd="slow">
    <p:comb/>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a:extLst>
              <a:ext uri="{FF2B5EF4-FFF2-40B4-BE49-F238E27FC236}">
                <a16:creationId xmlns:a16="http://schemas.microsoft.com/office/drawing/2014/main" id="{D4AB4507-F77A-44A5-B290-3F3D4817B7BD}"/>
              </a:ext>
            </a:extLst>
          </p:cNvPr>
          <p:cNvPicPr>
            <a:picLocks noGrp="1" noChangeAspect="1"/>
          </p:cNvPicPr>
          <p:nvPr>
            <p:ph type="pic" sz="quarter" idx="12"/>
          </p:nvPr>
        </p:nvPicPr>
        <p:blipFill>
          <a:blip r:embed="rId2">
            <a:extLst>
              <a:ext uri="{28A0092B-C50C-407E-A947-70E740481C1C}">
                <a14:useLocalDpi xmlns:a14="http://schemas.microsoft.com/office/drawing/2010/main" val="0"/>
              </a:ext>
            </a:extLst>
          </a:blip>
          <a:stretch>
            <a:fillRect/>
          </a:stretch>
        </p:blipFill>
        <p:spPr>
          <a:xfrm>
            <a:off x="180000" y="330170"/>
            <a:ext cx="11832000" cy="6211800"/>
          </a:xfrm>
        </p:spPr>
      </p:pic>
      <p:sp>
        <p:nvSpPr>
          <p:cNvPr id="19" name="Rectangle 18">
            <a:extLst>
              <a:ext uri="{FF2B5EF4-FFF2-40B4-BE49-F238E27FC236}">
                <a16:creationId xmlns:a16="http://schemas.microsoft.com/office/drawing/2014/main" id="{A4592135-A11E-4178-A320-510C4B7492A3}"/>
              </a:ext>
              <a:ext uri="{C183D7F6-B498-43B3-948B-1728B52AA6E4}">
                <adec:decorative xmlns:adec="http://schemas.microsoft.com/office/drawing/2017/decorative" val="1"/>
              </a:ext>
            </a:extLst>
          </p:cNvPr>
          <p:cNvSpPr/>
          <p:nvPr/>
        </p:nvSpPr>
        <p:spPr>
          <a:xfrm>
            <a:off x="180000" y="179109"/>
            <a:ext cx="11832000" cy="6513922"/>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1C499D5A-91D2-45BF-B204-6FDFFE97FFA9}"/>
              </a:ext>
            </a:extLst>
          </p:cNvPr>
          <p:cNvSpPr>
            <a:spLocks noGrp="1"/>
          </p:cNvSpPr>
          <p:nvPr>
            <p:ph type="title"/>
          </p:nvPr>
        </p:nvSpPr>
        <p:spPr>
          <a:xfrm>
            <a:off x="687440" y="363236"/>
            <a:ext cx="10817120" cy="637583"/>
          </a:xfrm>
        </p:spPr>
        <p:txBody>
          <a:bodyPr/>
          <a:lstStyle/>
          <a:p>
            <a:pPr algn="ctr"/>
            <a:r>
              <a:rPr lang="en-GB" sz="2000" dirty="0"/>
              <a:t>How can  the HR department facilitate  a positive relationship between employees  at different levels / departments in  an organization ?</a:t>
            </a:r>
          </a:p>
        </p:txBody>
      </p:sp>
      <p:sp>
        <p:nvSpPr>
          <p:cNvPr id="4" name="Slide Number Placeholder 3">
            <a:extLst>
              <a:ext uri="{FF2B5EF4-FFF2-40B4-BE49-F238E27FC236}">
                <a16:creationId xmlns:a16="http://schemas.microsoft.com/office/drawing/2014/main" id="{98F61CED-575A-4A61-B181-A44246132635}"/>
              </a:ext>
            </a:extLst>
          </p:cNvPr>
          <p:cNvSpPr>
            <a:spLocks noGrp="1"/>
          </p:cNvSpPr>
          <p:nvPr>
            <p:ph type="sldNum" sz="quarter" idx="11"/>
          </p:nvPr>
        </p:nvSpPr>
        <p:spPr/>
        <p:txBody>
          <a:bodyPr/>
          <a:lstStyle/>
          <a:p>
            <a:fld id="{EECC7194-A4D0-457B-9D3E-53681723AFF7}" type="slidenum">
              <a:rPr lang="en-US" smtClean="0"/>
              <a:pPr/>
              <a:t>15</a:t>
            </a:fld>
            <a:endParaRPr lang="en-US" dirty="0"/>
          </a:p>
        </p:txBody>
      </p:sp>
      <p:sp>
        <p:nvSpPr>
          <p:cNvPr id="67" name="object 7" descr="Beige rectangle">
            <a:extLst>
              <a:ext uri="{FF2B5EF4-FFF2-40B4-BE49-F238E27FC236}">
                <a16:creationId xmlns:a16="http://schemas.microsoft.com/office/drawing/2014/main" id="{6167A703-9B37-469C-853D-0CB6C1F4D8F0}"/>
              </a:ext>
            </a:extLst>
          </p:cNvPr>
          <p:cNvSpPr/>
          <p:nvPr/>
        </p:nvSpPr>
        <p:spPr bwMode="white">
          <a:xfrm>
            <a:off x="687440" y="1000820"/>
            <a:ext cx="10323634" cy="45719"/>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sp>
        <p:nvSpPr>
          <p:cNvPr id="24" name="Text Placeholder 23"/>
          <p:cNvSpPr>
            <a:spLocks noGrp="1"/>
          </p:cNvSpPr>
          <p:nvPr>
            <p:ph type="body" sz="quarter" idx="15"/>
          </p:nvPr>
        </p:nvSpPr>
        <p:spPr>
          <a:xfrm>
            <a:off x="687440" y="2353970"/>
            <a:ext cx="10817120" cy="3355075"/>
          </a:xfrm>
        </p:spPr>
        <p:txBody>
          <a:bodyPr/>
          <a:lstStyle/>
          <a:p>
            <a:pPr marL="285750" indent="-285750" algn="just">
              <a:buClr>
                <a:schemeClr val="bg1"/>
              </a:buClr>
              <a:buFont typeface="Wingdings" panose="05000000000000000000" pitchFamily="2" charset="2"/>
              <a:buChar char="Ø"/>
            </a:pPr>
            <a:r>
              <a:rPr lang="en-GB" sz="2000" dirty="0"/>
              <a:t>Encouraging cross-functional collaboration and teamwork is another strategy for facilitating positive employee relationships. The HR department can support and promote cross-functional projects,     team-building activities, and interdepartmental knowledge-sharing sessions. </a:t>
            </a:r>
          </a:p>
          <a:p>
            <a:pPr marL="285750" indent="-285750" algn="just">
              <a:buClr>
                <a:schemeClr val="bg1"/>
              </a:buClr>
              <a:buFont typeface="Wingdings" panose="05000000000000000000" pitchFamily="2" charset="2"/>
              <a:buChar char="Ø"/>
            </a:pPr>
            <a:r>
              <a:rPr lang="en-GB" sz="2000" dirty="0"/>
              <a:t>These initiatives can help break down silos, foster understanding and appreciation for different roles and responsibilities, and promote a sense of unity and shared purpose (Torrington et al., 2014).</a:t>
            </a:r>
          </a:p>
          <a:p>
            <a:pPr marL="285750" indent="-285750" algn="just">
              <a:buClr>
                <a:schemeClr val="bg1"/>
              </a:buClr>
              <a:buFont typeface="Wingdings" panose="05000000000000000000" pitchFamily="2" charset="2"/>
              <a:buChar char="Ø"/>
            </a:pPr>
            <a:r>
              <a:rPr lang="en-GB" sz="2000" dirty="0"/>
              <a:t>Additionally, the HR department can play a role in developing and implementing leadership development programs that emphasize the importance of building positive relationships with employees.   </a:t>
            </a:r>
          </a:p>
        </p:txBody>
      </p:sp>
      <p:sp>
        <p:nvSpPr>
          <p:cNvPr id="48" name="Text Placeholder 20"/>
          <p:cNvSpPr>
            <a:spLocks noGrp="1"/>
          </p:cNvSpPr>
          <p:nvPr>
            <p:ph type="body" sz="quarter" idx="16"/>
          </p:nvPr>
        </p:nvSpPr>
        <p:spPr>
          <a:xfrm>
            <a:off x="2000068" y="1378037"/>
            <a:ext cx="8191863" cy="410638"/>
          </a:xfrm>
        </p:spPr>
        <p:txBody>
          <a:bodyPr/>
          <a:lstStyle/>
          <a:p>
            <a:pPr algn="ctr"/>
            <a:r>
              <a:rPr lang="en-GB" sz="2400" b="1" dirty="0"/>
              <a:t>Positive practices outlined by personal experiences</a:t>
            </a:r>
          </a:p>
        </p:txBody>
      </p:sp>
      <p:sp>
        <p:nvSpPr>
          <p:cNvPr id="9" name="Text Placeholder 20"/>
          <p:cNvSpPr>
            <a:spLocks noGrp="1"/>
          </p:cNvSpPr>
          <p:nvPr>
            <p:ph type="body" sz="quarter" idx="16"/>
          </p:nvPr>
        </p:nvSpPr>
        <p:spPr>
          <a:xfrm>
            <a:off x="5726610" y="6274341"/>
            <a:ext cx="738777" cy="205319"/>
          </a:xfrm>
        </p:spPr>
        <p:txBody>
          <a:bodyPr/>
          <a:lstStyle/>
          <a:p>
            <a:pPr algn="ctr"/>
            <a:r>
              <a:rPr lang="en-GB" sz="1400" b="1" dirty="0"/>
              <a:t>Part 1/2</a:t>
            </a:r>
          </a:p>
        </p:txBody>
      </p:sp>
    </p:spTree>
    <p:extLst>
      <p:ext uri="{BB962C8B-B14F-4D97-AF65-F5344CB8AC3E}">
        <p14:creationId xmlns:p14="http://schemas.microsoft.com/office/powerpoint/2010/main" val="2134543158"/>
      </p:ext>
    </p:extLst>
  </p:cSld>
  <p:clrMapOvr>
    <a:masterClrMapping/>
  </p:clrMapOvr>
  <p:transition spd="slow">
    <p:comb/>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17">
            <a:extLst>
              <a:ext uri="{FF2B5EF4-FFF2-40B4-BE49-F238E27FC236}">
                <a16:creationId xmlns:a16="http://schemas.microsoft.com/office/drawing/2014/main" id="{D4AB4507-F77A-44A5-B290-3F3D4817B7BD}"/>
              </a:ext>
            </a:extLst>
          </p:cNvPr>
          <p:cNvPicPr>
            <a:picLocks noGrp="1" noChangeAspect="1"/>
          </p:cNvPicPr>
          <p:nvPr>
            <p:ph type="pic" sz="quarter" idx="12"/>
          </p:nvPr>
        </p:nvPicPr>
        <p:blipFill>
          <a:blip r:embed="rId2">
            <a:extLst>
              <a:ext uri="{28A0092B-C50C-407E-A947-70E740481C1C}">
                <a14:useLocalDpi xmlns:a14="http://schemas.microsoft.com/office/drawing/2010/main" val="0"/>
              </a:ext>
            </a:extLst>
          </a:blip>
          <a:stretch>
            <a:fillRect/>
          </a:stretch>
        </p:blipFill>
        <p:spPr>
          <a:xfrm>
            <a:off x="180000" y="330170"/>
            <a:ext cx="11832000" cy="6211800"/>
          </a:xfrm>
        </p:spPr>
      </p:pic>
      <p:sp>
        <p:nvSpPr>
          <p:cNvPr id="19" name="Rectangle 18">
            <a:extLst>
              <a:ext uri="{FF2B5EF4-FFF2-40B4-BE49-F238E27FC236}">
                <a16:creationId xmlns:a16="http://schemas.microsoft.com/office/drawing/2014/main" id="{A4592135-A11E-4178-A320-510C4B7492A3}"/>
              </a:ext>
              <a:ext uri="{C183D7F6-B498-43B3-948B-1728B52AA6E4}">
                <adec:decorative xmlns:adec="http://schemas.microsoft.com/office/drawing/2017/decorative" val="1"/>
              </a:ext>
            </a:extLst>
          </p:cNvPr>
          <p:cNvSpPr/>
          <p:nvPr/>
        </p:nvSpPr>
        <p:spPr>
          <a:xfrm>
            <a:off x="180000" y="179109"/>
            <a:ext cx="11832000" cy="6513922"/>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1C499D5A-91D2-45BF-B204-6FDFFE97FFA9}"/>
              </a:ext>
            </a:extLst>
          </p:cNvPr>
          <p:cNvSpPr>
            <a:spLocks noGrp="1"/>
          </p:cNvSpPr>
          <p:nvPr>
            <p:ph type="title"/>
          </p:nvPr>
        </p:nvSpPr>
        <p:spPr>
          <a:xfrm>
            <a:off x="687440" y="363236"/>
            <a:ext cx="10817120" cy="637583"/>
          </a:xfrm>
        </p:spPr>
        <p:txBody>
          <a:bodyPr/>
          <a:lstStyle/>
          <a:p>
            <a:pPr algn="ctr"/>
            <a:r>
              <a:rPr lang="en-GB" sz="2000" dirty="0"/>
              <a:t>How can  the HR department facilitate  a positive relationship between employees  at different levels / departments in  an organization ?</a:t>
            </a:r>
          </a:p>
        </p:txBody>
      </p:sp>
      <p:sp>
        <p:nvSpPr>
          <p:cNvPr id="4" name="Slide Number Placeholder 3">
            <a:extLst>
              <a:ext uri="{FF2B5EF4-FFF2-40B4-BE49-F238E27FC236}">
                <a16:creationId xmlns:a16="http://schemas.microsoft.com/office/drawing/2014/main" id="{98F61CED-575A-4A61-B181-A44246132635}"/>
              </a:ext>
            </a:extLst>
          </p:cNvPr>
          <p:cNvSpPr>
            <a:spLocks noGrp="1"/>
          </p:cNvSpPr>
          <p:nvPr>
            <p:ph type="sldNum" sz="quarter" idx="11"/>
          </p:nvPr>
        </p:nvSpPr>
        <p:spPr/>
        <p:txBody>
          <a:bodyPr/>
          <a:lstStyle/>
          <a:p>
            <a:fld id="{EECC7194-A4D0-457B-9D3E-53681723AFF7}" type="slidenum">
              <a:rPr lang="en-US" smtClean="0"/>
              <a:pPr/>
              <a:t>16</a:t>
            </a:fld>
            <a:endParaRPr lang="en-US" dirty="0"/>
          </a:p>
        </p:txBody>
      </p:sp>
      <p:sp>
        <p:nvSpPr>
          <p:cNvPr id="67" name="object 7" descr="Beige rectangle">
            <a:extLst>
              <a:ext uri="{FF2B5EF4-FFF2-40B4-BE49-F238E27FC236}">
                <a16:creationId xmlns:a16="http://schemas.microsoft.com/office/drawing/2014/main" id="{6167A703-9B37-469C-853D-0CB6C1F4D8F0}"/>
              </a:ext>
            </a:extLst>
          </p:cNvPr>
          <p:cNvSpPr/>
          <p:nvPr/>
        </p:nvSpPr>
        <p:spPr bwMode="white">
          <a:xfrm>
            <a:off x="687440" y="1000820"/>
            <a:ext cx="10323634" cy="45719"/>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sp>
        <p:nvSpPr>
          <p:cNvPr id="24" name="Text Placeholder 23"/>
          <p:cNvSpPr>
            <a:spLocks noGrp="1"/>
          </p:cNvSpPr>
          <p:nvPr>
            <p:ph type="body" sz="quarter" idx="15"/>
          </p:nvPr>
        </p:nvSpPr>
        <p:spPr>
          <a:xfrm>
            <a:off x="687440" y="2618413"/>
            <a:ext cx="10817120" cy="3093818"/>
          </a:xfrm>
        </p:spPr>
        <p:txBody>
          <a:bodyPr/>
          <a:lstStyle/>
          <a:p>
            <a:pPr marL="285750" indent="-285750" algn="just">
              <a:buClr>
                <a:schemeClr val="bg1"/>
              </a:buClr>
              <a:buFont typeface="Wingdings" panose="05000000000000000000" pitchFamily="2" charset="2"/>
              <a:buChar char="Ø"/>
            </a:pPr>
            <a:r>
              <a:rPr lang="en-GB" sz="2000" dirty="0"/>
              <a:t>These programs can equip leaders at all levels with the necessary skills and tools to effectively communicate, provide feedback, and foster a supportive and inclusive work environment (Ulrich, 2013).</a:t>
            </a:r>
          </a:p>
          <a:p>
            <a:pPr marL="285750" indent="-285750" algn="just">
              <a:buClr>
                <a:schemeClr val="bg1"/>
              </a:buClr>
              <a:buFont typeface="Wingdings" panose="05000000000000000000" pitchFamily="2" charset="2"/>
              <a:buChar char="Ø"/>
            </a:pPr>
            <a:r>
              <a:rPr lang="en-GB" sz="2000" dirty="0"/>
              <a:t>It is important to note that building positive employee relationships is not solely the responsibility of the HR department. It requires a concerted effort and commitment from all levels of the organization, including senior leadership, managers, and employees themselves. </a:t>
            </a:r>
          </a:p>
          <a:p>
            <a:pPr marL="285750" indent="-285750" algn="just">
              <a:buClr>
                <a:schemeClr val="bg1"/>
              </a:buClr>
              <a:buFont typeface="Wingdings" panose="05000000000000000000" pitchFamily="2" charset="2"/>
              <a:buChar char="Ø"/>
            </a:pPr>
            <a:r>
              <a:rPr lang="en-GB" sz="2000" dirty="0"/>
              <a:t>However, the HR department can serve as a catalyst and facilitator, providing the necessary resources, guidance, and support to create an environment that fosters positive relationships and collaboration.</a:t>
            </a:r>
          </a:p>
        </p:txBody>
      </p:sp>
      <p:sp>
        <p:nvSpPr>
          <p:cNvPr id="48" name="Text Placeholder 20"/>
          <p:cNvSpPr>
            <a:spLocks noGrp="1"/>
          </p:cNvSpPr>
          <p:nvPr>
            <p:ph type="body" sz="quarter" idx="16"/>
          </p:nvPr>
        </p:nvSpPr>
        <p:spPr>
          <a:xfrm>
            <a:off x="2000068" y="1378037"/>
            <a:ext cx="8191863" cy="410638"/>
          </a:xfrm>
        </p:spPr>
        <p:txBody>
          <a:bodyPr/>
          <a:lstStyle/>
          <a:p>
            <a:pPr algn="ctr"/>
            <a:r>
              <a:rPr lang="en-GB" sz="2400" b="1" dirty="0"/>
              <a:t>Positive practices outlined by personal experiences</a:t>
            </a:r>
          </a:p>
        </p:txBody>
      </p:sp>
      <p:sp>
        <p:nvSpPr>
          <p:cNvPr id="9" name="Text Placeholder 20"/>
          <p:cNvSpPr>
            <a:spLocks noGrp="1"/>
          </p:cNvSpPr>
          <p:nvPr>
            <p:ph type="body" sz="quarter" idx="16"/>
          </p:nvPr>
        </p:nvSpPr>
        <p:spPr>
          <a:xfrm>
            <a:off x="5726610" y="6274341"/>
            <a:ext cx="738777" cy="205319"/>
          </a:xfrm>
        </p:spPr>
        <p:txBody>
          <a:bodyPr/>
          <a:lstStyle/>
          <a:p>
            <a:pPr algn="ctr"/>
            <a:r>
              <a:rPr lang="en-GB" sz="1400" b="1" dirty="0"/>
              <a:t>Part 2/2</a:t>
            </a:r>
          </a:p>
        </p:txBody>
      </p:sp>
    </p:spTree>
    <p:extLst>
      <p:ext uri="{BB962C8B-B14F-4D97-AF65-F5344CB8AC3E}">
        <p14:creationId xmlns:p14="http://schemas.microsoft.com/office/powerpoint/2010/main" val="3458181658"/>
      </p:ext>
    </p:extLst>
  </p:cSld>
  <p:clrMapOvr>
    <a:masterClrMapping/>
  </p:clrMapOvr>
  <p:transition spd="slow">
    <p:comb/>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89FBC09-5A84-45A9-B63B-5DEAA4BE7605}"/>
              </a:ext>
            </a:extLst>
          </p:cNvPr>
          <p:cNvSpPr>
            <a:spLocks noGrp="1"/>
          </p:cNvSpPr>
          <p:nvPr>
            <p:ph type="title"/>
          </p:nvPr>
        </p:nvSpPr>
        <p:spPr/>
        <p:txBody>
          <a:bodyPr/>
          <a:lstStyle/>
          <a:p>
            <a:r>
              <a:rPr lang="en-US" dirty="0"/>
              <a:t>Bibliography</a:t>
            </a:r>
          </a:p>
        </p:txBody>
      </p:sp>
      <p:sp>
        <p:nvSpPr>
          <p:cNvPr id="5" name="Slide Number Placeholder 4">
            <a:extLst>
              <a:ext uri="{FF2B5EF4-FFF2-40B4-BE49-F238E27FC236}">
                <a16:creationId xmlns:a16="http://schemas.microsoft.com/office/drawing/2014/main" id="{D3927B38-2109-4A32-9B61-7046301BA0E5}"/>
              </a:ext>
            </a:extLst>
          </p:cNvPr>
          <p:cNvSpPr>
            <a:spLocks noGrp="1"/>
          </p:cNvSpPr>
          <p:nvPr>
            <p:ph type="sldNum" sz="quarter" idx="11"/>
          </p:nvPr>
        </p:nvSpPr>
        <p:spPr/>
        <p:txBody>
          <a:bodyPr/>
          <a:lstStyle/>
          <a:p>
            <a:fld id="{EECC7194-A4D0-457B-9D3E-53681723AFF7}" type="slidenum">
              <a:rPr lang="en-US" smtClean="0"/>
              <a:pPr/>
              <a:t>17</a:t>
            </a:fld>
            <a:endParaRPr lang="en-US" dirty="0"/>
          </a:p>
        </p:txBody>
      </p:sp>
      <p:sp>
        <p:nvSpPr>
          <p:cNvPr id="11" name="object 7" descr="Beige rectangle">
            <a:extLst>
              <a:ext uri="{FF2B5EF4-FFF2-40B4-BE49-F238E27FC236}">
                <a16:creationId xmlns:a16="http://schemas.microsoft.com/office/drawing/2014/main" id="{0EF37AB9-30F5-41E6-9478-F4DEF99FA9B7}"/>
              </a:ext>
            </a:extLst>
          </p:cNvPr>
          <p:cNvSpPr/>
          <p:nvPr/>
        </p:nvSpPr>
        <p:spPr bwMode="white">
          <a:xfrm flipV="1">
            <a:off x="722099" y="1277068"/>
            <a:ext cx="3470764" cy="45719"/>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sp>
        <p:nvSpPr>
          <p:cNvPr id="2" name="Content Placeholder 1"/>
          <p:cNvSpPr>
            <a:spLocks noGrp="1"/>
          </p:cNvSpPr>
          <p:nvPr>
            <p:ph idx="1"/>
          </p:nvPr>
        </p:nvSpPr>
        <p:spPr>
          <a:xfrm>
            <a:off x="722100" y="1524000"/>
            <a:ext cx="10761900" cy="4988237"/>
          </a:xfrm>
        </p:spPr>
        <p:txBody>
          <a:bodyPr/>
          <a:lstStyle/>
          <a:p>
            <a:pPr marL="285750" lvl="0" indent="-285750">
              <a:buFont typeface="Arial" panose="020B0604020202020204" pitchFamily="34" charset="0"/>
              <a:buChar char="•"/>
            </a:pPr>
            <a:r>
              <a:rPr lang="en-GB" sz="1550" dirty="0"/>
              <a:t>Armstrong, M. (2016) Armstrong's Handbook of Strategic Human Resource Management. 6th </a:t>
            </a:r>
            <a:r>
              <a:rPr lang="en-GB" sz="1550" dirty="0" err="1"/>
              <a:t>edn</a:t>
            </a:r>
            <a:r>
              <a:rPr lang="en-GB" sz="1550" dirty="0"/>
              <a:t>. London: </a:t>
            </a:r>
            <a:r>
              <a:rPr lang="en-GB" sz="1550" dirty="0" err="1"/>
              <a:t>Kogan</a:t>
            </a:r>
            <a:r>
              <a:rPr lang="en-GB" sz="1550" dirty="0"/>
              <a:t> Page.</a:t>
            </a:r>
          </a:p>
          <a:p>
            <a:pPr marL="285750" lvl="0" indent="-285750">
              <a:buFont typeface="Arial" panose="020B0604020202020204" pitchFamily="34" charset="0"/>
              <a:buChar char="•"/>
            </a:pPr>
            <a:r>
              <a:rPr lang="en-GB" sz="1550" dirty="0"/>
              <a:t>Boxall, P. and Purcell, J. (2011) Strategy and Human Resource Management. 3rd </a:t>
            </a:r>
            <a:r>
              <a:rPr lang="en-GB" sz="1550" dirty="0" err="1"/>
              <a:t>edn</a:t>
            </a:r>
            <a:r>
              <a:rPr lang="en-GB" sz="1550" dirty="0"/>
              <a:t>. Basingstoke: Palgrave Macmillan.</a:t>
            </a:r>
          </a:p>
          <a:p>
            <a:pPr marL="285750" lvl="0" indent="-285750">
              <a:buFont typeface="Arial" panose="020B0604020202020204" pitchFamily="34" charset="0"/>
              <a:buChar char="•"/>
            </a:pPr>
            <a:r>
              <a:rPr lang="en-GB" sz="1550" dirty="0"/>
              <a:t>Chartered Institute of Personnel and Development (2015) Employer Branding. London: CIPD. Available at: </a:t>
            </a:r>
            <a:r>
              <a:rPr lang="en-GB" sz="1550" u="sng" dirty="0">
                <a:hlinkClick r:id="rId2"/>
              </a:rPr>
              <a:t>https://www.cipd.co.uk/knowledge/fundamentals/relations/employees/employer-branding-factsheet</a:t>
            </a:r>
            <a:r>
              <a:rPr lang="en-GB" sz="1550" dirty="0"/>
              <a:t> (Accessed: 25 May 2024).</a:t>
            </a:r>
          </a:p>
          <a:p>
            <a:pPr marL="285750" lvl="0" indent="-285750">
              <a:buFont typeface="Arial" panose="020B0604020202020204" pitchFamily="34" charset="0"/>
              <a:buChar char="•"/>
            </a:pPr>
            <a:r>
              <a:rPr lang="en-GB" sz="1550" dirty="0" err="1"/>
              <a:t>Marchington</a:t>
            </a:r>
            <a:r>
              <a:rPr lang="en-GB" sz="1550" dirty="0"/>
              <a:t>, M. and Wilkinson, A. (2012) Human Resource Management at Work. 5th </a:t>
            </a:r>
            <a:r>
              <a:rPr lang="en-GB" sz="1550" dirty="0" err="1"/>
              <a:t>edn</a:t>
            </a:r>
            <a:r>
              <a:rPr lang="en-GB" sz="1550" dirty="0"/>
              <a:t>. London: CIPD.</a:t>
            </a:r>
          </a:p>
          <a:p>
            <a:pPr marL="285750" lvl="0" indent="-285750">
              <a:buFont typeface="Arial" panose="020B0604020202020204" pitchFamily="34" charset="0"/>
              <a:buChar char="•"/>
            </a:pPr>
            <a:r>
              <a:rPr lang="en-GB" sz="1550" dirty="0"/>
              <a:t>Redman, T. and Wilkinson, A. (2009) Contemporary Human Resource Management. 3rd </a:t>
            </a:r>
            <a:r>
              <a:rPr lang="en-GB" sz="1550" dirty="0" err="1"/>
              <a:t>edn</a:t>
            </a:r>
            <a:r>
              <a:rPr lang="en-GB" sz="1550" dirty="0"/>
              <a:t>. Harlow: FT Prentice Hall.</a:t>
            </a:r>
          </a:p>
          <a:p>
            <a:pPr marL="285750" lvl="0" indent="-285750">
              <a:buFont typeface="Arial" panose="020B0604020202020204" pitchFamily="34" charset="0"/>
              <a:buChar char="•"/>
            </a:pPr>
            <a:r>
              <a:rPr lang="en-GB" sz="1550" dirty="0"/>
              <a:t>Renwick, D. (2003) 'Line manager involvement in HRM: an inside view', Employee Relations, 25(3), pp. 262-280.</a:t>
            </a:r>
          </a:p>
          <a:p>
            <a:pPr marL="285750" lvl="0" indent="-285750">
              <a:buFont typeface="Arial" panose="020B0604020202020204" pitchFamily="34" charset="0"/>
              <a:buChar char="•"/>
            </a:pPr>
            <a:r>
              <a:rPr lang="en-GB" sz="1550" dirty="0"/>
              <a:t>Storey, J. (ed.) (2007) Human Resource Management: A Critical Text. 3rd </a:t>
            </a:r>
            <a:r>
              <a:rPr lang="en-GB" sz="1550" dirty="0" err="1"/>
              <a:t>edn</a:t>
            </a:r>
            <a:r>
              <a:rPr lang="en-GB" sz="1550" dirty="0"/>
              <a:t>. London: Thomson Learning.</a:t>
            </a:r>
          </a:p>
          <a:p>
            <a:pPr marL="285750" lvl="0" indent="-285750">
              <a:buFont typeface="Arial" panose="020B0604020202020204" pitchFamily="34" charset="0"/>
              <a:buChar char="•"/>
            </a:pPr>
            <a:r>
              <a:rPr lang="en-GB" sz="1550" dirty="0"/>
              <a:t>Torrington, D., Hall, L., Taylor, S. and Atkinson, C. (2014) Human Resource Management. 9th </a:t>
            </a:r>
            <a:r>
              <a:rPr lang="en-GB" sz="1550" dirty="0" err="1"/>
              <a:t>edn</a:t>
            </a:r>
            <a:r>
              <a:rPr lang="en-GB" sz="1550" dirty="0"/>
              <a:t>. Harlow: Pearson Education.</a:t>
            </a:r>
          </a:p>
          <a:p>
            <a:pPr marL="285750" lvl="0" indent="-285750">
              <a:buFont typeface="Arial" panose="020B0604020202020204" pitchFamily="34" charset="0"/>
              <a:buChar char="•"/>
            </a:pPr>
            <a:r>
              <a:rPr lang="en-GB" sz="1550" dirty="0"/>
              <a:t>Ulrich, D. (2013) Human Resource Champions. Boston, MA: Harvard Business Review Press.</a:t>
            </a:r>
          </a:p>
          <a:p>
            <a:pPr marL="285750" lvl="0" indent="-285750">
              <a:buFont typeface="Arial" panose="020B0604020202020204" pitchFamily="34" charset="0"/>
              <a:buChar char="•"/>
            </a:pPr>
            <a:r>
              <a:rPr lang="en-GB" sz="1550" dirty="0"/>
              <a:t>Watson, T.J. (2004) 'HRM and critical social science analysis', Journal of Management Studies, 41(3), pp. 447-467.</a:t>
            </a:r>
          </a:p>
        </p:txBody>
      </p:sp>
    </p:spTree>
    <p:extLst>
      <p:ext uri="{BB962C8B-B14F-4D97-AF65-F5344CB8AC3E}">
        <p14:creationId xmlns:p14="http://schemas.microsoft.com/office/powerpoint/2010/main" val="1110891383"/>
      </p:ext>
    </p:extLst>
  </p:cSld>
  <p:clrMapOvr>
    <a:masterClrMapping/>
  </p:clrMapOvr>
  <p:transition spd="slow">
    <p:comb/>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descr="Scientist looking at test tube">
            <a:extLst>
              <a:ext uri="{FF2B5EF4-FFF2-40B4-BE49-F238E27FC236}">
                <a16:creationId xmlns:a16="http://schemas.microsoft.com/office/drawing/2014/main" id="{F923CFB6-5709-405C-8762-B310D3F21953}"/>
              </a:ext>
            </a:extLst>
          </p:cNvPr>
          <p:cNvPicPr>
            <a:picLocks noGrp="1" noChangeAspect="1"/>
          </p:cNvPicPr>
          <p:nvPr>
            <p:ph type="pic" sz="quarter" idx="12"/>
          </p:nvPr>
        </p:nvPicPr>
        <p:blipFill>
          <a:blip r:embed="rId2" cstate="screen">
            <a:extLst>
              <a:ext uri="{28A0092B-C50C-407E-A947-70E740481C1C}">
                <a14:useLocalDpi xmlns:a14="http://schemas.microsoft.com/office/drawing/2010/main"/>
              </a:ext>
            </a:extLst>
          </a:blip>
          <a:srcRect/>
          <a:stretch>
            <a:fillRect/>
          </a:stretch>
        </p:blipFill>
        <p:spPr>
          <a:xfrm>
            <a:off x="792480" y="0"/>
            <a:ext cx="12192000" cy="6858000"/>
          </a:xfrm>
        </p:spPr>
      </p:pic>
      <p:sp>
        <p:nvSpPr>
          <p:cNvPr id="3" name="Title 2">
            <a:extLst>
              <a:ext uri="{FF2B5EF4-FFF2-40B4-BE49-F238E27FC236}">
                <a16:creationId xmlns:a16="http://schemas.microsoft.com/office/drawing/2014/main" id="{C17F5BF1-88DB-42F2-98A6-4C7FBFC311C4}"/>
              </a:ext>
            </a:extLst>
          </p:cNvPr>
          <p:cNvSpPr>
            <a:spLocks noGrp="1"/>
          </p:cNvSpPr>
          <p:nvPr>
            <p:ph type="ctrTitle"/>
          </p:nvPr>
        </p:nvSpPr>
        <p:spPr/>
        <p:txBody>
          <a:bodyPr/>
          <a:lstStyle/>
          <a:p>
            <a:r>
              <a:rPr lang="en-US" dirty="0"/>
              <a:t>Thank you</a:t>
            </a:r>
          </a:p>
        </p:txBody>
      </p:sp>
      <p:sp>
        <p:nvSpPr>
          <p:cNvPr id="18" name="Rectangle 17">
            <a:extLst>
              <a:ext uri="{FF2B5EF4-FFF2-40B4-BE49-F238E27FC236}">
                <a16:creationId xmlns:a16="http://schemas.microsoft.com/office/drawing/2014/main" id="{AAF39051-1049-4508-8373-6A289966AA59}"/>
              </a:ext>
              <a:ext uri="{C183D7F6-B498-43B3-948B-1728B52AA6E4}">
                <adec:decorative xmlns:adec="http://schemas.microsoft.com/office/drawing/2017/decorative" val="1"/>
              </a:ext>
            </a:extLst>
          </p:cNvPr>
          <p:cNvSpPr/>
          <p:nvPr/>
        </p:nvSpPr>
        <p:spPr>
          <a:xfrm>
            <a:off x="1024158" y="2238572"/>
            <a:ext cx="7083522" cy="1190427"/>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bject 7" descr="Beige rectangle">
            <a:extLst>
              <a:ext uri="{FF2B5EF4-FFF2-40B4-BE49-F238E27FC236}">
                <a16:creationId xmlns:a16="http://schemas.microsoft.com/office/drawing/2014/main" id="{2D7851E8-1907-4C8A-A16F-E461B5BFA940}"/>
              </a:ext>
            </a:extLst>
          </p:cNvPr>
          <p:cNvSpPr/>
          <p:nvPr/>
        </p:nvSpPr>
        <p:spPr bwMode="white">
          <a:xfrm flipV="1">
            <a:off x="1204699" y="3791668"/>
            <a:ext cx="3470764" cy="45719"/>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dirty="0"/>
          </a:p>
        </p:txBody>
      </p:sp>
      <p:sp>
        <p:nvSpPr>
          <p:cNvPr id="30" name="Rectangle 29">
            <a:extLst>
              <a:ext uri="{FF2B5EF4-FFF2-40B4-BE49-F238E27FC236}">
                <a16:creationId xmlns:a16="http://schemas.microsoft.com/office/drawing/2014/main" id="{AE37E1AA-94B7-40C7-9B7A-FD7E9E8CDF93}"/>
              </a:ext>
            </a:extLst>
          </p:cNvPr>
          <p:cNvSpPr/>
          <p:nvPr/>
        </p:nvSpPr>
        <p:spPr>
          <a:xfrm>
            <a:off x="2426238" y="4631528"/>
            <a:ext cx="4279362" cy="615553"/>
          </a:xfrm>
          <a:prstGeom prst="rect">
            <a:avLst/>
          </a:prstGeom>
        </p:spPr>
        <p:txBody>
          <a:bodyPr wrap="square" lIns="0" tIns="0" rIns="108000" bIns="0">
            <a:spAutoFit/>
          </a:bodyPr>
          <a:lstStyle/>
          <a:p>
            <a:pPr algn="ctr"/>
            <a:r>
              <a:rPr lang="en-US" sz="4000" dirty="0">
                <a:solidFill>
                  <a:schemeClr val="accent1"/>
                </a:solidFill>
                <a:latin typeface="+mj-lt"/>
                <a:ea typeface="Lato" panose="020F0502020204030203" pitchFamily="34" charset="0"/>
                <a:cs typeface="Lato" panose="020F0502020204030203" pitchFamily="34" charset="0"/>
              </a:rPr>
              <a:t>Time for questions</a:t>
            </a:r>
          </a:p>
        </p:txBody>
      </p:sp>
    </p:spTree>
    <p:extLst>
      <p:ext uri="{BB962C8B-B14F-4D97-AF65-F5344CB8AC3E}">
        <p14:creationId xmlns:p14="http://schemas.microsoft.com/office/powerpoint/2010/main" val="3476954114"/>
      </p:ext>
    </p:extLst>
  </p:cSld>
  <p:clrMapOvr>
    <a:masterClrMapping/>
  </p:clrMapOvr>
  <p:transition spd="slow">
    <p:comb/>
  </p:transition>
</p:sld>
</file>

<file path=ppt/theme/theme1.xml><?xml version="1.0" encoding="utf-8"?>
<a:theme xmlns:a="http://schemas.openxmlformats.org/drawingml/2006/main" name="Office Theme">
  <a:themeElements>
    <a:clrScheme name="MS Healthcare Pitch">
      <a:dk1>
        <a:sysClr val="windowText" lastClr="000000"/>
      </a:dk1>
      <a:lt1>
        <a:sysClr val="window" lastClr="FFFFFF"/>
      </a:lt1>
      <a:dk2>
        <a:srgbClr val="00292E"/>
      </a:dk2>
      <a:lt2>
        <a:srgbClr val="64B2C1"/>
      </a:lt2>
      <a:accent1>
        <a:srgbClr val="F0CDA1"/>
      </a:accent1>
      <a:accent2>
        <a:srgbClr val="107082"/>
      </a:accent2>
      <a:accent3>
        <a:srgbClr val="054854"/>
      </a:accent3>
      <a:accent4>
        <a:srgbClr val="00AEEF"/>
      </a:accent4>
      <a:accent5>
        <a:srgbClr val="F99927"/>
      </a:accent5>
      <a:accent6>
        <a:srgbClr val="EC7216"/>
      </a:accent6>
      <a:hlink>
        <a:srgbClr val="000000"/>
      </a:hlink>
      <a:folHlink>
        <a:srgbClr val="000000"/>
      </a:folHlink>
    </a:clrScheme>
    <a:fontScheme name="MS Healthcare Pitch">
      <a:majorFont>
        <a:latin typeface="Gill Sans MT"/>
        <a:ea typeface=""/>
        <a:cs typeface=""/>
      </a:majorFont>
      <a:minorFont>
        <a:latin typeface="Arial "/>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tx2"/>
            </a:gs>
            <a:gs pos="100000">
              <a:schemeClr val="accent2"/>
            </a:gs>
          </a:gsLst>
          <a:lin ang="14400000" scaled="0"/>
        </a:gra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SMB Healthcare Pitch Deck SB_v3" id="{F20654C3-30CB-4A23-AE37-CA3918CCFD51}" vid="{71C4247B-9648-406B-9B0E-E712402798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33BAED8-F9E7-4D41-86E9-333473F909FD}">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2.xml><?xml version="1.0" encoding="utf-8"?>
<ds:datastoreItem xmlns:ds="http://schemas.openxmlformats.org/officeDocument/2006/customXml" ds:itemID="{AF4BDB64-2AF8-42D4-96C8-B6B6F098993C}">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3.xml><?xml version="1.0" encoding="utf-8"?>
<ds:datastoreItem xmlns:ds="http://schemas.openxmlformats.org/officeDocument/2006/customXml" ds:itemID="{0C66BDC7-24D2-4343-8D41-18F9C23F860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Healthcare office pitch deck</Template>
  <TotalTime>0</TotalTime>
  <Words>1794</Words>
  <Application>Microsoft Office PowerPoint</Application>
  <PresentationFormat>Widescreen</PresentationFormat>
  <Paragraphs>119</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A presentation created by</vt:lpstr>
      <vt:lpstr>Table of contents</vt:lpstr>
      <vt:lpstr>PowerPoint Presentation</vt:lpstr>
      <vt:lpstr>PowerPoint Presentation</vt:lpstr>
      <vt:lpstr>Introduction</vt:lpstr>
      <vt:lpstr>Introduction</vt:lpstr>
      <vt:lpstr>What are  the key responsibilities of an HR Manager?</vt:lpstr>
      <vt:lpstr>What are  the key responsibilities of an HR Manager?</vt:lpstr>
      <vt:lpstr>What are  the key responsibilities of an HR Manager?</vt:lpstr>
      <vt:lpstr>What are  the key responsibilities of an HR Manager?</vt:lpstr>
      <vt:lpstr>What are  the key responsibilities of an HR Manager?</vt:lpstr>
      <vt:lpstr>How can  the HR department facilitate  a positive relationship between employees  at different levels / departments in  an organization ?</vt:lpstr>
      <vt:lpstr>How can  the HR department facilitate  a positive relationship between employees  at different levels / departments in  an organization ?</vt:lpstr>
      <vt:lpstr>How can  the HR department facilitate  a positive relationship between employees  at different levels / departments in  an organization ?</vt:lpstr>
      <vt:lpstr>How can  the HR department facilitate  a positive relationship between employees  at different levels / departments in  an organization ?</vt:lpstr>
      <vt:lpstr>How can  the HR department facilitate  a positive relationship between employees  at different levels / departments in  an organization ?</vt:lpstr>
      <vt:lpstr>Bibliography</vt:lpstr>
      <vt:lpstr>Thank you</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presentation created by</dc:title>
  <dc:creator/>
  <cp:lastModifiedBy>Aurel Apopei (2245793)</cp:lastModifiedBy>
  <cp:revision>2</cp:revision>
  <dcterms:created xsi:type="dcterms:W3CDTF">2024-06-03T18:06:33Z</dcterms:created>
  <dcterms:modified xsi:type="dcterms:W3CDTF">2024-06-10T07:45:55Z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