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52" r:id="rId2"/>
    <p:sldMasterId id="2147483651" r:id="rId3"/>
  </p:sldMasterIdLst>
  <p:notesMasterIdLst>
    <p:notesMasterId r:id="rId13"/>
  </p:notesMasterIdLst>
  <p:handoutMasterIdLst>
    <p:handoutMasterId r:id="rId14"/>
  </p:handoutMasterIdLst>
  <p:sldIdLst>
    <p:sldId id="324" r:id="rId4"/>
    <p:sldId id="365" r:id="rId5"/>
    <p:sldId id="374" r:id="rId6"/>
    <p:sldId id="369" r:id="rId7"/>
    <p:sldId id="370" r:id="rId8"/>
    <p:sldId id="371" r:id="rId9"/>
    <p:sldId id="372" r:id="rId10"/>
    <p:sldId id="375" r:id="rId11"/>
    <p:sldId id="373" r:id="rId12"/>
  </p:sldIdLst>
  <p:sldSz cx="9144000" cy="6858000" type="screen4x3"/>
  <p:notesSz cx="6797675" cy="9926638"/>
  <p:defaultTextStyle>
    <a:defPPr>
      <a:defRPr lang="zh-CN"/>
    </a:defPPr>
    <a:lvl1pPr algn="l" rtl="0" fontAlgn="base">
      <a:spcBef>
        <a:spcPct val="0"/>
      </a:spcBef>
      <a:spcAft>
        <a:spcPct val="0"/>
      </a:spcAft>
      <a:defRPr b="1" i="1" kern="1200">
        <a:solidFill>
          <a:schemeClr val="tx1"/>
        </a:solidFill>
        <a:latin typeface="Arial" pitchFamily="34" charset="0"/>
        <a:ea typeface="华文细黑" pitchFamily="2" charset="-122"/>
        <a:cs typeface="+mn-cs"/>
      </a:defRPr>
    </a:lvl1pPr>
    <a:lvl2pPr marL="457200" algn="l" rtl="0" fontAlgn="base">
      <a:spcBef>
        <a:spcPct val="0"/>
      </a:spcBef>
      <a:spcAft>
        <a:spcPct val="0"/>
      </a:spcAft>
      <a:defRPr b="1" i="1" kern="1200">
        <a:solidFill>
          <a:schemeClr val="tx1"/>
        </a:solidFill>
        <a:latin typeface="Arial" pitchFamily="34" charset="0"/>
        <a:ea typeface="华文细黑" pitchFamily="2" charset="-122"/>
        <a:cs typeface="+mn-cs"/>
      </a:defRPr>
    </a:lvl2pPr>
    <a:lvl3pPr marL="914400" algn="l" rtl="0" fontAlgn="base">
      <a:spcBef>
        <a:spcPct val="0"/>
      </a:spcBef>
      <a:spcAft>
        <a:spcPct val="0"/>
      </a:spcAft>
      <a:defRPr b="1" i="1" kern="1200">
        <a:solidFill>
          <a:schemeClr val="tx1"/>
        </a:solidFill>
        <a:latin typeface="Arial" pitchFamily="34" charset="0"/>
        <a:ea typeface="华文细黑" pitchFamily="2" charset="-122"/>
        <a:cs typeface="+mn-cs"/>
      </a:defRPr>
    </a:lvl3pPr>
    <a:lvl4pPr marL="1371600" algn="l" rtl="0" fontAlgn="base">
      <a:spcBef>
        <a:spcPct val="0"/>
      </a:spcBef>
      <a:spcAft>
        <a:spcPct val="0"/>
      </a:spcAft>
      <a:defRPr b="1" i="1" kern="1200">
        <a:solidFill>
          <a:schemeClr val="tx1"/>
        </a:solidFill>
        <a:latin typeface="Arial" pitchFamily="34" charset="0"/>
        <a:ea typeface="华文细黑" pitchFamily="2" charset="-122"/>
        <a:cs typeface="+mn-cs"/>
      </a:defRPr>
    </a:lvl4pPr>
    <a:lvl5pPr marL="1828800" algn="l" rtl="0" fontAlgn="base">
      <a:spcBef>
        <a:spcPct val="0"/>
      </a:spcBef>
      <a:spcAft>
        <a:spcPct val="0"/>
      </a:spcAft>
      <a:defRPr b="1" i="1" kern="1200">
        <a:solidFill>
          <a:schemeClr val="tx1"/>
        </a:solidFill>
        <a:latin typeface="Arial" pitchFamily="34" charset="0"/>
        <a:ea typeface="华文细黑" pitchFamily="2" charset="-122"/>
        <a:cs typeface="+mn-cs"/>
      </a:defRPr>
    </a:lvl5pPr>
    <a:lvl6pPr marL="2286000" algn="l" defTabSz="914400" rtl="0" eaLnBrk="1" latinLnBrk="0" hangingPunct="1">
      <a:defRPr b="1" i="1" kern="1200">
        <a:solidFill>
          <a:schemeClr val="tx1"/>
        </a:solidFill>
        <a:latin typeface="Arial" pitchFamily="34" charset="0"/>
        <a:ea typeface="华文细黑" pitchFamily="2" charset="-122"/>
        <a:cs typeface="+mn-cs"/>
      </a:defRPr>
    </a:lvl6pPr>
    <a:lvl7pPr marL="2743200" algn="l" defTabSz="914400" rtl="0" eaLnBrk="1" latinLnBrk="0" hangingPunct="1">
      <a:defRPr b="1" i="1" kern="1200">
        <a:solidFill>
          <a:schemeClr val="tx1"/>
        </a:solidFill>
        <a:latin typeface="Arial" pitchFamily="34" charset="0"/>
        <a:ea typeface="华文细黑" pitchFamily="2" charset="-122"/>
        <a:cs typeface="+mn-cs"/>
      </a:defRPr>
    </a:lvl7pPr>
    <a:lvl8pPr marL="3200400" algn="l" defTabSz="914400" rtl="0" eaLnBrk="1" latinLnBrk="0" hangingPunct="1">
      <a:defRPr b="1" i="1" kern="1200">
        <a:solidFill>
          <a:schemeClr val="tx1"/>
        </a:solidFill>
        <a:latin typeface="Arial" pitchFamily="34" charset="0"/>
        <a:ea typeface="华文细黑" pitchFamily="2" charset="-122"/>
        <a:cs typeface="+mn-cs"/>
      </a:defRPr>
    </a:lvl8pPr>
    <a:lvl9pPr marL="3657600" algn="l" defTabSz="914400" rtl="0" eaLnBrk="1" latinLnBrk="0" hangingPunct="1">
      <a:defRPr b="1" i="1" kern="1200">
        <a:solidFill>
          <a:schemeClr val="tx1"/>
        </a:solidFill>
        <a:latin typeface="Arial" pitchFamily="34" charset="0"/>
        <a:ea typeface="华文细黑" pitchFamily="2" charset="-122"/>
        <a:cs typeface="+mn-cs"/>
      </a:defRPr>
    </a:lvl9pPr>
  </p:defaultTextStyle>
  <p:extLst>
    <p:ext uri="{EFAFB233-063F-42B5-8137-9DF3F51BA10A}">
      <p15:sldGuideLst xmlns:p15="http://schemas.microsoft.com/office/powerpoint/2012/main">
        <p15:guide id="1" orient="horz" pos="3838">
          <p15:clr>
            <a:srgbClr val="A4A3A4"/>
          </p15:clr>
        </p15:guide>
        <p15:guide id="2" orient="horz" pos="210">
          <p15:clr>
            <a:srgbClr val="A4A3A4"/>
          </p15:clr>
        </p15:guide>
        <p15:guide id="3" orient="horz" pos="4110">
          <p15:clr>
            <a:srgbClr val="A4A3A4"/>
          </p15:clr>
        </p15:guide>
        <p15:guide id="4" orient="horz" pos="119">
          <p15:clr>
            <a:srgbClr val="A4A3A4"/>
          </p15:clr>
        </p15:guide>
        <p15:guide id="5" pos="5465">
          <p15:clr>
            <a:srgbClr val="A4A3A4"/>
          </p15:clr>
        </p15:guide>
        <p15:guide id="6" pos="2880">
          <p15:clr>
            <a:srgbClr val="A4A3A4"/>
          </p15:clr>
        </p15:guide>
        <p15:guide id="7" pos="29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80808"/>
    <a:srgbClr val="F3850D"/>
    <a:srgbClr val="000099"/>
    <a:srgbClr val="1C1C1C"/>
    <a:srgbClr val="C02500"/>
    <a:srgbClr val="FF6743"/>
    <a:srgbClr val="C0C0C0"/>
    <a:srgbClr val="00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3838"/>
        <p:guide orient="horz" pos="210"/>
        <p:guide orient="horz" pos="4110"/>
        <p:guide orient="horz" pos="119"/>
        <p:guide pos="5465"/>
        <p:guide pos="2880"/>
        <p:guide pos="295"/>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F5E1D392-13EA-4FDB-AF8C-24B1C538ADC1}" type="datetimeFigureOut">
              <a:rPr lang="en-GB" smtClean="0"/>
              <a:t>19/10/2017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1B74720E-22A9-492F-A21B-94BF4FFE2B90}" type="slidenum">
              <a:rPr lang="en-GB" smtClean="0"/>
              <a:t>‹#›</a:t>
            </a:fld>
            <a:endParaRPr lang="en-GB"/>
          </a:p>
        </p:txBody>
      </p:sp>
    </p:spTree>
    <p:extLst>
      <p:ext uri="{BB962C8B-B14F-4D97-AF65-F5344CB8AC3E}">
        <p14:creationId xmlns:p14="http://schemas.microsoft.com/office/powerpoint/2010/main" val="395609114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45659" cy="496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b="0" i="0"/>
            </a:lvl1pPr>
          </a:lstStyle>
          <a:p>
            <a:pPr>
              <a:defRPr/>
            </a:pPr>
            <a:endParaRPr lang="en-US"/>
          </a:p>
        </p:txBody>
      </p:sp>
      <p:sp>
        <p:nvSpPr>
          <p:cNvPr id="5123" name="Rectangle 3"/>
          <p:cNvSpPr>
            <a:spLocks noGrp="1" noChangeArrowheads="1"/>
          </p:cNvSpPr>
          <p:nvPr>
            <p:ph type="dt" idx="1"/>
          </p:nvPr>
        </p:nvSpPr>
        <p:spPr bwMode="auto">
          <a:xfrm>
            <a:off x="3850443" y="0"/>
            <a:ext cx="2945659" cy="496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b="0" i="0"/>
            </a:lvl1pPr>
          </a:lstStyle>
          <a:p>
            <a:pPr>
              <a:defRPr/>
            </a:pPr>
            <a:endParaRPr lang="en-US"/>
          </a:p>
        </p:txBody>
      </p:sp>
      <p:sp>
        <p:nvSpPr>
          <p:cNvPr id="35844" name="Rectangle 4"/>
          <p:cNvSpPr>
            <a:spLocks noGrp="1" noRot="1" noChangeAspect="1" noChangeArrowheads="1"/>
          </p:cNvSpPr>
          <p:nvPr>
            <p:ph type="sldImg" idx="2"/>
          </p:nvPr>
        </p:nvSpPr>
        <p:spPr bwMode="auto">
          <a:xfrm>
            <a:off x="917575" y="744538"/>
            <a:ext cx="4962525" cy="3722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125"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p>
        </p:txBody>
      </p:sp>
      <p:sp>
        <p:nvSpPr>
          <p:cNvPr id="5126"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b="0" i="0"/>
            </a:lvl1pPr>
          </a:lstStyle>
          <a:p>
            <a:pPr>
              <a:defRPr/>
            </a:pPr>
            <a:endParaRPr lang="en-US"/>
          </a:p>
        </p:txBody>
      </p:sp>
      <p:sp>
        <p:nvSpPr>
          <p:cNvPr id="5127"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defRPr sz="1200" b="0" i="0"/>
            </a:lvl1pPr>
          </a:lstStyle>
          <a:p>
            <a:pPr>
              <a:defRPr/>
            </a:pPr>
            <a:fld id="{F4A79EB0-1FA2-43FF-9822-91276FC04A78}" type="slidenum">
              <a:rPr lang="en-US"/>
              <a:pPr>
                <a:defRPr/>
              </a:pPr>
              <a:t>‹#›</a:t>
            </a:fld>
            <a:endParaRPr lang="en-US"/>
          </a:p>
        </p:txBody>
      </p:sp>
    </p:spTree>
    <p:extLst>
      <p:ext uri="{BB962C8B-B14F-4D97-AF65-F5344CB8AC3E}">
        <p14:creationId xmlns:p14="http://schemas.microsoft.com/office/powerpoint/2010/main" val="174851828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638"/>
            <a:ext cx="9144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30538"/>
            <a:ext cx="914400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27"/>
          <p:cNvSpPr>
            <a:spLocks noGrp="1" noChangeArrowheads="1"/>
          </p:cNvSpPr>
          <p:nvPr>
            <p:ph type="ctrTitle"/>
          </p:nvPr>
        </p:nvSpPr>
        <p:spPr>
          <a:xfrm>
            <a:off x="468313" y="4365625"/>
            <a:ext cx="8207375" cy="960438"/>
          </a:xfrm>
        </p:spPr>
        <p:txBody>
          <a:bodyPr/>
          <a:lstStyle>
            <a:lvl1pPr>
              <a:defRPr sz="3400"/>
            </a:lvl1pPr>
          </a:lstStyle>
          <a:p>
            <a:r>
              <a:rPr lang="zh-CN"/>
              <a:t>单击此处编辑母版标题样式</a:t>
            </a:r>
          </a:p>
        </p:txBody>
      </p:sp>
      <p:sp>
        <p:nvSpPr>
          <p:cNvPr id="2053" name="Rectangle 31"/>
          <p:cNvSpPr>
            <a:spLocks noGrp="1" noChangeArrowheads="1"/>
          </p:cNvSpPr>
          <p:nvPr>
            <p:ph type="subTitle" idx="1"/>
          </p:nvPr>
        </p:nvSpPr>
        <p:spPr>
          <a:xfrm>
            <a:off x="468313" y="5326063"/>
            <a:ext cx="8207375" cy="407987"/>
          </a:xfrm>
        </p:spPr>
        <p:txBody>
          <a:bodyPr anchor="ctr"/>
          <a:lstStyle>
            <a:lvl1pPr marL="0" indent="0" algn="ctr">
              <a:buFont typeface="Wingdings" pitchFamily="2" charset="2"/>
              <a:buNone/>
              <a:defRPr sz="1800">
                <a:solidFill>
                  <a:schemeClr val="bg1"/>
                </a:solidFill>
              </a:defRPr>
            </a:lvl1pPr>
          </a:lstStyle>
          <a:p>
            <a:r>
              <a:rPr lang="zh-CN"/>
              <a:t>单击添加署名或公司信息</a:t>
            </a:r>
          </a:p>
        </p:txBody>
      </p:sp>
    </p:spTree>
    <p:extLst>
      <p:ext uri="{BB962C8B-B14F-4D97-AF65-F5344CB8AC3E}">
        <p14:creationId xmlns:p14="http://schemas.microsoft.com/office/powerpoint/2010/main" val="1976743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068428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1043665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268413"/>
            <a:ext cx="4027487" cy="50403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68413"/>
            <a:ext cx="4027488" cy="50403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279637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09526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375774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29293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645445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980566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919190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94488" y="44450"/>
            <a:ext cx="2074862" cy="62642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44450"/>
            <a:ext cx="6073775" cy="62642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084559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11A220B9-8238-4B08-996D-F903421DC514}" type="datetime1">
              <a:rPr lang="zh-CN" altLang="en-US"/>
              <a:pPr>
                <a:defRPr/>
              </a:pPr>
              <a:t>2017/10/19</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37066228-BAEA-4044-B872-17B869353979}"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0953284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B2C37B68-A945-4161-9B4E-1DC55E5EF822}" type="datetime1">
              <a:rPr lang="zh-CN" altLang="en-US"/>
              <a:pPr>
                <a:defRPr/>
              </a:pPr>
              <a:t>2017/10/19</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5988D5B2-8919-4884-A4B3-1019E0C1B78A}"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681831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sz="half" idx="10"/>
          </p:nvPr>
        </p:nvSpPr>
        <p:spPr>
          <a:ln/>
        </p:spPr>
        <p:txBody>
          <a:bodyPr/>
          <a:lstStyle>
            <a:lvl1pPr>
              <a:defRPr/>
            </a:lvl1pPr>
          </a:lstStyle>
          <a:p>
            <a:pPr>
              <a:defRPr/>
            </a:pPr>
            <a:fld id="{B32629D0-A280-40D9-885D-57BC50E10073}" type="datetime1">
              <a:rPr lang="zh-CN" altLang="en-US"/>
              <a:pPr>
                <a:defRPr/>
              </a:pPr>
              <a:t>2017/10/19</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9396ABE4-AE85-434A-BC8A-670D905E46D9}"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9473340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fld id="{87F562D5-7ABB-4586-BDE1-B514FE2FCCFF}" type="datetime1">
              <a:rPr lang="zh-CN" altLang="en-US"/>
              <a:pPr>
                <a:defRPr/>
              </a:pPr>
              <a:t>2017/10/19</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E62B3CC9-5B7C-4392-81EB-4BCC90B12708}"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9090181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
          <p:cNvSpPr>
            <a:spLocks noGrp="1" noChangeArrowheads="1"/>
          </p:cNvSpPr>
          <p:nvPr>
            <p:ph type="dt" sz="half" idx="10"/>
          </p:nvPr>
        </p:nvSpPr>
        <p:spPr>
          <a:ln/>
        </p:spPr>
        <p:txBody>
          <a:bodyPr/>
          <a:lstStyle>
            <a:lvl1pPr>
              <a:defRPr/>
            </a:lvl1pPr>
          </a:lstStyle>
          <a:p>
            <a:pPr>
              <a:defRPr/>
            </a:pPr>
            <a:fld id="{8E04A5EB-D4D9-4EAC-AC34-A5A37F7E98D7}" type="datetime1">
              <a:rPr lang="zh-CN" altLang="en-US"/>
              <a:pPr>
                <a:defRPr/>
              </a:pPr>
              <a:t>2017/10/19</a:t>
            </a:fld>
            <a:endParaRPr lang="zh-CN" altLang="en-US"/>
          </a:p>
        </p:txBody>
      </p:sp>
      <p:sp>
        <p:nvSpPr>
          <p:cNvPr id="8" name="Rectangle 7"/>
          <p:cNvSpPr>
            <a:spLocks noGrp="1" noChangeArrowheads="1"/>
          </p:cNvSpPr>
          <p:nvPr>
            <p:ph type="sldNum" sz="quarter" idx="11"/>
          </p:nvPr>
        </p:nvSpPr>
        <p:spPr>
          <a:ln/>
        </p:spPr>
        <p:txBody>
          <a:bodyPr/>
          <a:lstStyle>
            <a:lvl1pPr>
              <a:defRPr/>
            </a:lvl1pPr>
          </a:lstStyle>
          <a:p>
            <a:pPr>
              <a:defRPr/>
            </a:pPr>
            <a:fld id="{BEDBC4F4-5904-48FA-AA7D-5506D78C8A7A}" type="slidenum">
              <a:rPr lang="en-US" altLang="zh-CN"/>
              <a:pPr>
                <a:defRPr/>
              </a:pPr>
              <a:t>‹#›</a:t>
            </a:fld>
            <a:endParaRPr lang="en-US" altLang="zh-CN"/>
          </a:p>
        </p:txBody>
      </p:sp>
      <p:sp>
        <p:nvSpPr>
          <p:cNvPr id="9"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826975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dt" sz="half" idx="10"/>
          </p:nvPr>
        </p:nvSpPr>
        <p:spPr>
          <a:ln/>
        </p:spPr>
        <p:txBody>
          <a:bodyPr/>
          <a:lstStyle>
            <a:lvl1pPr>
              <a:defRPr/>
            </a:lvl1pPr>
          </a:lstStyle>
          <a:p>
            <a:pPr>
              <a:defRPr/>
            </a:pPr>
            <a:fld id="{14415F83-96C5-4172-B6EA-F8E689B9CCD4}" type="datetime1">
              <a:rPr lang="zh-CN" altLang="en-US"/>
              <a:pPr>
                <a:defRPr/>
              </a:pPr>
              <a:t>2017/10/19</a:t>
            </a:fld>
            <a:endParaRPr lang="zh-CN" altLang="en-US"/>
          </a:p>
        </p:txBody>
      </p:sp>
      <p:sp>
        <p:nvSpPr>
          <p:cNvPr id="4" name="Rectangle 7"/>
          <p:cNvSpPr>
            <a:spLocks noGrp="1" noChangeArrowheads="1"/>
          </p:cNvSpPr>
          <p:nvPr>
            <p:ph type="sldNum" sz="quarter" idx="11"/>
          </p:nvPr>
        </p:nvSpPr>
        <p:spPr>
          <a:ln/>
        </p:spPr>
        <p:txBody>
          <a:bodyPr/>
          <a:lstStyle>
            <a:lvl1pPr>
              <a:defRPr/>
            </a:lvl1pPr>
          </a:lstStyle>
          <a:p>
            <a:pPr>
              <a:defRPr/>
            </a:pPr>
            <a:fld id="{F64C0B4E-F9BA-4277-B704-73E1D8EB0CF7}" type="slidenum">
              <a:rPr lang="en-US" altLang="zh-CN"/>
              <a:pPr>
                <a:defRPr/>
              </a:pPr>
              <a:t>‹#›</a:t>
            </a:fld>
            <a:endParaRPr lang="en-US" altLang="zh-CN"/>
          </a:p>
        </p:txBody>
      </p:sp>
      <p:sp>
        <p:nvSpPr>
          <p:cNvPr id="5"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6550587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a:ln/>
        </p:spPr>
        <p:txBody>
          <a:bodyPr/>
          <a:lstStyle>
            <a:lvl1pPr>
              <a:defRPr/>
            </a:lvl1pPr>
          </a:lstStyle>
          <a:p>
            <a:pPr>
              <a:defRPr/>
            </a:pPr>
            <a:fld id="{618C3183-B67F-4810-A484-A2B00BC7A4CD}" type="datetime1">
              <a:rPr lang="zh-CN" altLang="en-US"/>
              <a:pPr>
                <a:defRPr/>
              </a:pPr>
              <a:t>2017/10/19</a:t>
            </a:fld>
            <a:endParaRPr lang="zh-CN" altLang="en-US"/>
          </a:p>
        </p:txBody>
      </p:sp>
      <p:sp>
        <p:nvSpPr>
          <p:cNvPr id="3" name="Rectangle 7"/>
          <p:cNvSpPr>
            <a:spLocks noGrp="1" noChangeArrowheads="1"/>
          </p:cNvSpPr>
          <p:nvPr>
            <p:ph type="sldNum" sz="quarter" idx="11"/>
          </p:nvPr>
        </p:nvSpPr>
        <p:spPr>
          <a:ln/>
        </p:spPr>
        <p:txBody>
          <a:bodyPr/>
          <a:lstStyle>
            <a:lvl1pPr>
              <a:defRPr/>
            </a:lvl1pPr>
          </a:lstStyle>
          <a:p>
            <a:pPr>
              <a:defRPr/>
            </a:pPr>
            <a:fld id="{C541BBE2-4D5D-49EF-B63B-09FF3682E30D}" type="slidenum">
              <a:rPr lang="en-US" altLang="zh-CN"/>
              <a:pPr>
                <a:defRPr/>
              </a:pPr>
              <a:t>‹#›</a:t>
            </a:fld>
            <a:endParaRPr lang="en-US" altLang="zh-CN"/>
          </a:p>
        </p:txBody>
      </p:sp>
      <p:sp>
        <p:nvSpPr>
          <p:cNvPr id="4"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5641057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fld id="{93F4AFBB-0D01-4939-A02F-670D0861CF0B}" type="datetime1">
              <a:rPr lang="zh-CN" altLang="en-US"/>
              <a:pPr>
                <a:defRPr/>
              </a:pPr>
              <a:t>2017/10/19</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4A66A74E-8493-4E24-B4EE-444EE95E75F2}"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8477465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fld id="{4C34DA98-4161-4191-801D-477604FC8F93}" type="datetime1">
              <a:rPr lang="zh-CN" altLang="en-US"/>
              <a:pPr>
                <a:defRPr/>
              </a:pPr>
              <a:t>2017/10/19</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66EF1F30-81B1-471D-9DED-EB298318983E}"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8430805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51B32080-52A6-4B42-8063-ABFC24A31827}" type="datetime1">
              <a:rPr lang="zh-CN" altLang="en-US"/>
              <a:pPr>
                <a:defRPr/>
              </a:pPr>
              <a:t>2017/10/19</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ADFFD0FE-B726-487B-9263-04C34DB80E0B}"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41960807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57F5A47D-7A36-4300-8FA3-0B3FB99F748B}" type="datetime1">
              <a:rPr lang="zh-CN" altLang="en-US"/>
              <a:pPr>
                <a:defRPr/>
              </a:pPr>
              <a:t>2017/10/19</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941443D1-2D73-498B-8289-16A977841543}"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5978146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4263185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4283060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8748470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020324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7401278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8889054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28051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8701629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084051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6041068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4042201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4.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pic>
        <p:nvPicPr>
          <p:cNvPr id="1026" name="Picture 2" descr="3"/>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91440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descr="6"/>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4000" cy="56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nordri_02"/>
          <p:cNvPicPr>
            <a:picLocks noChangeAspect="1" noChangeArrowheads="1"/>
          </p:cNvPicPr>
          <p:nvPr/>
        </p:nvPicPr>
        <p:blipFill>
          <a:blip r:embed="rId15">
            <a:lum bright="-54000" contrast="42000"/>
            <a:extLst>
              <a:ext uri="{28A0092B-C50C-407E-A947-70E740481C1C}">
                <a14:useLocalDpi xmlns:a14="http://schemas.microsoft.com/office/drawing/2010/main" val="0"/>
              </a:ext>
            </a:extLst>
          </a:blip>
          <a:srcRect/>
          <a:stretch>
            <a:fillRect/>
          </a:stretch>
        </p:blipFill>
        <p:spPr bwMode="auto">
          <a:xfrm>
            <a:off x="0" y="1225550"/>
            <a:ext cx="9144000" cy="17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9" name="Rectangle 31"/>
          <p:cNvSpPr>
            <a:spLocks noGrp="1" noChangeArrowheads="1"/>
          </p:cNvSpPr>
          <p:nvPr>
            <p:ph type="body" idx="1"/>
          </p:nvPr>
        </p:nvSpPr>
        <p:spPr bwMode="auto">
          <a:xfrm>
            <a:off x="468313" y="1268413"/>
            <a:ext cx="8207375"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sp>
        <p:nvSpPr>
          <p:cNvPr id="1030" name="Rectangle 6"/>
          <p:cNvSpPr>
            <a:spLocks noChangeArrowheads="1"/>
          </p:cNvSpPr>
          <p:nvPr/>
        </p:nvSpPr>
        <p:spPr bwMode="auto">
          <a:xfrm>
            <a:off x="3851275" y="6524625"/>
            <a:ext cx="1439863" cy="19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i="1">
                <a:solidFill>
                  <a:schemeClr val="tx1"/>
                </a:solidFill>
                <a:latin typeface="Arial" pitchFamily="34" charset="0"/>
                <a:ea typeface="华文细黑" pitchFamily="2" charset="-122"/>
              </a:defRPr>
            </a:lvl1pPr>
            <a:lvl2pPr marL="742950" indent="-285750" eaLnBrk="0" hangingPunct="0">
              <a:defRPr b="1" i="1">
                <a:solidFill>
                  <a:schemeClr val="tx1"/>
                </a:solidFill>
                <a:latin typeface="Arial" pitchFamily="34" charset="0"/>
                <a:ea typeface="华文细黑" pitchFamily="2" charset="-122"/>
              </a:defRPr>
            </a:lvl2pPr>
            <a:lvl3pPr marL="1143000" indent="-228600" eaLnBrk="0" hangingPunct="0">
              <a:defRPr b="1" i="1">
                <a:solidFill>
                  <a:schemeClr val="tx1"/>
                </a:solidFill>
                <a:latin typeface="Arial" pitchFamily="34" charset="0"/>
                <a:ea typeface="华文细黑" pitchFamily="2" charset="-122"/>
              </a:defRPr>
            </a:lvl3pPr>
            <a:lvl4pPr marL="1600200" indent="-228600" eaLnBrk="0" hangingPunct="0">
              <a:defRPr b="1" i="1">
                <a:solidFill>
                  <a:schemeClr val="tx1"/>
                </a:solidFill>
                <a:latin typeface="Arial" pitchFamily="34" charset="0"/>
                <a:ea typeface="华文细黑" pitchFamily="2" charset="-122"/>
              </a:defRPr>
            </a:lvl4pPr>
            <a:lvl5pPr marL="2057400" indent="-228600" eaLnBrk="0" hangingPunct="0">
              <a:defRPr b="1" i="1">
                <a:solidFill>
                  <a:schemeClr val="tx1"/>
                </a:solidFill>
                <a:latin typeface="Arial" pitchFamily="34" charset="0"/>
                <a:ea typeface="华文细黑" pitchFamily="2" charset="-122"/>
              </a:defRPr>
            </a:lvl5pPr>
            <a:lvl6pPr marL="2514600" indent="-228600" eaLnBrk="0" fontAlgn="base" hangingPunct="0">
              <a:spcBef>
                <a:spcPct val="0"/>
              </a:spcBef>
              <a:spcAft>
                <a:spcPct val="0"/>
              </a:spcAft>
              <a:defRPr b="1" i="1">
                <a:solidFill>
                  <a:schemeClr val="tx1"/>
                </a:solidFill>
                <a:latin typeface="Arial" pitchFamily="34" charset="0"/>
                <a:ea typeface="华文细黑" pitchFamily="2" charset="-122"/>
              </a:defRPr>
            </a:lvl6pPr>
            <a:lvl7pPr marL="2971800" indent="-228600" eaLnBrk="0" fontAlgn="base" hangingPunct="0">
              <a:spcBef>
                <a:spcPct val="0"/>
              </a:spcBef>
              <a:spcAft>
                <a:spcPct val="0"/>
              </a:spcAft>
              <a:defRPr b="1" i="1">
                <a:solidFill>
                  <a:schemeClr val="tx1"/>
                </a:solidFill>
                <a:latin typeface="Arial" pitchFamily="34" charset="0"/>
                <a:ea typeface="华文细黑" pitchFamily="2" charset="-122"/>
              </a:defRPr>
            </a:lvl7pPr>
            <a:lvl8pPr marL="3429000" indent="-228600" eaLnBrk="0" fontAlgn="base" hangingPunct="0">
              <a:spcBef>
                <a:spcPct val="0"/>
              </a:spcBef>
              <a:spcAft>
                <a:spcPct val="0"/>
              </a:spcAft>
              <a:defRPr b="1" i="1">
                <a:solidFill>
                  <a:schemeClr val="tx1"/>
                </a:solidFill>
                <a:latin typeface="Arial" pitchFamily="34" charset="0"/>
                <a:ea typeface="华文细黑" pitchFamily="2" charset="-122"/>
              </a:defRPr>
            </a:lvl8pPr>
            <a:lvl9pPr marL="3886200" indent="-228600" eaLnBrk="0" fontAlgn="base" hangingPunct="0">
              <a:spcBef>
                <a:spcPct val="0"/>
              </a:spcBef>
              <a:spcAft>
                <a:spcPct val="0"/>
              </a:spcAft>
              <a:defRPr b="1" i="1">
                <a:solidFill>
                  <a:schemeClr val="tx1"/>
                </a:solidFill>
                <a:latin typeface="Arial" pitchFamily="34" charset="0"/>
                <a:ea typeface="华文细黑" pitchFamily="2" charset="-122"/>
              </a:defRPr>
            </a:lvl9pPr>
          </a:lstStyle>
          <a:p>
            <a:pPr algn="ctr">
              <a:defRPr/>
            </a:pPr>
            <a:r>
              <a:rPr lang="de-DE" altLang="en-US" sz="1000" smtClean="0"/>
              <a:t>Page </a:t>
            </a:r>
            <a:r>
              <a:rPr lang="de-DE" altLang="en-US" sz="1000" smtClean="0">
                <a:sym typeface="MS UI Gothic" pitchFamily="34" charset="-128"/>
              </a:rPr>
              <a:t></a:t>
            </a:r>
            <a:r>
              <a:rPr lang="de-DE" altLang="en-US" sz="1000" smtClean="0"/>
              <a:t> </a:t>
            </a:r>
            <a:fld id="{0CFECF82-5E0D-414D-A269-D334B9E9FFB2}" type="slidenum">
              <a:rPr lang="zh-CN" altLang="en-US" sz="1000" smtClean="0"/>
              <a:pPr algn="ctr">
                <a:defRPr/>
              </a:pPr>
              <a:t>‹#›</a:t>
            </a:fld>
            <a:endParaRPr lang="en-US" altLang="en-US" sz="1000" smtClean="0"/>
          </a:p>
        </p:txBody>
      </p:sp>
      <p:sp>
        <p:nvSpPr>
          <p:cNvPr id="1031" name="Rectangle 7"/>
          <p:cNvSpPr>
            <a:spLocks noChangeArrowheads="1"/>
          </p:cNvSpPr>
          <p:nvPr/>
        </p:nvSpPr>
        <p:spPr bwMode="auto">
          <a:xfrm>
            <a:off x="468313" y="333375"/>
            <a:ext cx="8207375"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i="1">
                <a:solidFill>
                  <a:schemeClr val="tx1"/>
                </a:solidFill>
                <a:latin typeface="Arial" pitchFamily="34" charset="0"/>
                <a:ea typeface="华文细黑" pitchFamily="2" charset="-122"/>
              </a:defRPr>
            </a:lvl1pPr>
            <a:lvl2pPr marL="742950" indent="-285750" eaLnBrk="0" hangingPunct="0">
              <a:defRPr b="1" i="1">
                <a:solidFill>
                  <a:schemeClr val="tx1"/>
                </a:solidFill>
                <a:latin typeface="Arial" pitchFamily="34" charset="0"/>
                <a:ea typeface="华文细黑" pitchFamily="2" charset="-122"/>
              </a:defRPr>
            </a:lvl2pPr>
            <a:lvl3pPr marL="1143000" indent="-228600" eaLnBrk="0" hangingPunct="0">
              <a:defRPr b="1" i="1">
                <a:solidFill>
                  <a:schemeClr val="tx1"/>
                </a:solidFill>
                <a:latin typeface="Arial" pitchFamily="34" charset="0"/>
                <a:ea typeface="华文细黑" pitchFamily="2" charset="-122"/>
              </a:defRPr>
            </a:lvl3pPr>
            <a:lvl4pPr marL="1600200" indent="-228600" eaLnBrk="0" hangingPunct="0">
              <a:defRPr b="1" i="1">
                <a:solidFill>
                  <a:schemeClr val="tx1"/>
                </a:solidFill>
                <a:latin typeface="Arial" pitchFamily="34" charset="0"/>
                <a:ea typeface="华文细黑" pitchFamily="2" charset="-122"/>
              </a:defRPr>
            </a:lvl4pPr>
            <a:lvl5pPr marL="2057400" indent="-228600" eaLnBrk="0" hangingPunct="0">
              <a:defRPr b="1" i="1">
                <a:solidFill>
                  <a:schemeClr val="tx1"/>
                </a:solidFill>
                <a:latin typeface="Arial" pitchFamily="34" charset="0"/>
                <a:ea typeface="华文细黑" pitchFamily="2" charset="-122"/>
              </a:defRPr>
            </a:lvl5pPr>
            <a:lvl6pPr marL="2514600" indent="-228600" eaLnBrk="0" fontAlgn="base" hangingPunct="0">
              <a:spcBef>
                <a:spcPct val="0"/>
              </a:spcBef>
              <a:spcAft>
                <a:spcPct val="0"/>
              </a:spcAft>
              <a:defRPr b="1" i="1">
                <a:solidFill>
                  <a:schemeClr val="tx1"/>
                </a:solidFill>
                <a:latin typeface="Arial" pitchFamily="34" charset="0"/>
                <a:ea typeface="华文细黑" pitchFamily="2" charset="-122"/>
              </a:defRPr>
            </a:lvl6pPr>
            <a:lvl7pPr marL="2971800" indent="-228600" eaLnBrk="0" fontAlgn="base" hangingPunct="0">
              <a:spcBef>
                <a:spcPct val="0"/>
              </a:spcBef>
              <a:spcAft>
                <a:spcPct val="0"/>
              </a:spcAft>
              <a:defRPr b="1" i="1">
                <a:solidFill>
                  <a:schemeClr val="tx1"/>
                </a:solidFill>
                <a:latin typeface="Arial" pitchFamily="34" charset="0"/>
                <a:ea typeface="华文细黑" pitchFamily="2" charset="-122"/>
              </a:defRPr>
            </a:lvl7pPr>
            <a:lvl8pPr marL="3429000" indent="-228600" eaLnBrk="0" fontAlgn="base" hangingPunct="0">
              <a:spcBef>
                <a:spcPct val="0"/>
              </a:spcBef>
              <a:spcAft>
                <a:spcPct val="0"/>
              </a:spcAft>
              <a:defRPr b="1" i="1">
                <a:solidFill>
                  <a:schemeClr val="tx1"/>
                </a:solidFill>
                <a:latin typeface="Arial" pitchFamily="34" charset="0"/>
                <a:ea typeface="华文细黑" pitchFamily="2" charset="-122"/>
              </a:defRPr>
            </a:lvl8pPr>
            <a:lvl9pPr marL="3886200" indent="-228600" eaLnBrk="0" fontAlgn="base" hangingPunct="0">
              <a:spcBef>
                <a:spcPct val="0"/>
              </a:spcBef>
              <a:spcAft>
                <a:spcPct val="0"/>
              </a:spcAft>
              <a:defRPr b="1" i="1">
                <a:solidFill>
                  <a:schemeClr val="tx1"/>
                </a:solidFill>
                <a:latin typeface="Arial" pitchFamily="34" charset="0"/>
                <a:ea typeface="华文细黑" pitchFamily="2" charset="-122"/>
              </a:defRPr>
            </a:lvl9pPr>
          </a:lstStyle>
          <a:p>
            <a:pPr algn="ctr" eaLnBrk="1" hangingPunct="1">
              <a:defRPr/>
            </a:pPr>
            <a:endParaRPr lang="zh-CN" altLang="en-US" sz="2600" i="0" smtClean="0">
              <a:solidFill>
                <a:schemeClr val="bg1"/>
              </a:solidFill>
              <a:ea typeface="SimHei" pitchFamily="49" charset="-122"/>
            </a:endParaRPr>
          </a:p>
        </p:txBody>
      </p:sp>
      <p:sp>
        <p:nvSpPr>
          <p:cNvPr id="1032" name="Rectangle 8"/>
          <p:cNvSpPr>
            <a:spLocks noGrp="1" noChangeArrowheads="1"/>
          </p:cNvSpPr>
          <p:nvPr>
            <p:ph type="title"/>
          </p:nvPr>
        </p:nvSpPr>
        <p:spPr bwMode="auto">
          <a:xfrm>
            <a:off x="539750" y="444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Tree>
  </p:cSld>
  <p:clrMap bg1="lt1" tx1="dk1" bg2="lt2" tx2="dk2" accent1="accent1" accent2="accent2" accent3="accent3" accent4="accent4" accent5="accent5" accent6="accent6" hlink="hlink" folHlink="folHlink"/>
  <p:sldLayoutIdLst>
    <p:sldLayoutId id="2147483990" r:id="rId1"/>
    <p:sldLayoutId id="2147483958" r:id="rId2"/>
    <p:sldLayoutId id="2147483959" r:id="rId3"/>
    <p:sldLayoutId id="2147483960" r:id="rId4"/>
    <p:sldLayoutId id="2147483961" r:id="rId5"/>
    <p:sldLayoutId id="2147483962" r:id="rId6"/>
    <p:sldLayoutId id="2147483963" r:id="rId7"/>
    <p:sldLayoutId id="2147483964" r:id="rId8"/>
    <p:sldLayoutId id="2147483965" r:id="rId9"/>
    <p:sldLayoutId id="2147483966" r:id="rId10"/>
    <p:sldLayoutId id="2147483967" r:id="rId11"/>
  </p:sldLayoutIdLst>
  <p:txStyles>
    <p:titleStyle>
      <a:lvl1pPr algn="ctr" rtl="0" eaLnBrk="0" fontAlgn="base" hangingPunct="0">
        <a:spcBef>
          <a:spcPct val="0"/>
        </a:spcBef>
        <a:spcAft>
          <a:spcPct val="0"/>
        </a:spcAft>
        <a:defRPr sz="2600" b="1">
          <a:solidFill>
            <a:schemeClr val="bg1"/>
          </a:solidFill>
          <a:latin typeface="+mj-lt"/>
          <a:ea typeface="+mj-ea"/>
          <a:cs typeface="+mj-cs"/>
        </a:defRPr>
      </a:lvl1pPr>
      <a:lvl2pPr algn="ctr" rtl="0" eaLnBrk="0" fontAlgn="base" hangingPunct="0">
        <a:spcBef>
          <a:spcPct val="0"/>
        </a:spcBef>
        <a:spcAft>
          <a:spcPct val="0"/>
        </a:spcAft>
        <a:defRPr sz="2600" b="1">
          <a:solidFill>
            <a:schemeClr val="bg1"/>
          </a:solidFill>
          <a:latin typeface="Arial" pitchFamily="34" charset="0"/>
          <a:ea typeface="SimHei" pitchFamily="49" charset="-122"/>
        </a:defRPr>
      </a:lvl2pPr>
      <a:lvl3pPr algn="ctr" rtl="0" eaLnBrk="0" fontAlgn="base" hangingPunct="0">
        <a:spcBef>
          <a:spcPct val="0"/>
        </a:spcBef>
        <a:spcAft>
          <a:spcPct val="0"/>
        </a:spcAft>
        <a:defRPr sz="2600" b="1">
          <a:solidFill>
            <a:schemeClr val="bg1"/>
          </a:solidFill>
          <a:latin typeface="Arial" pitchFamily="34" charset="0"/>
          <a:ea typeface="SimHei" pitchFamily="49" charset="-122"/>
        </a:defRPr>
      </a:lvl3pPr>
      <a:lvl4pPr algn="ctr" rtl="0" eaLnBrk="0" fontAlgn="base" hangingPunct="0">
        <a:spcBef>
          <a:spcPct val="0"/>
        </a:spcBef>
        <a:spcAft>
          <a:spcPct val="0"/>
        </a:spcAft>
        <a:defRPr sz="2600" b="1">
          <a:solidFill>
            <a:schemeClr val="bg1"/>
          </a:solidFill>
          <a:latin typeface="Arial" pitchFamily="34" charset="0"/>
          <a:ea typeface="SimHei" pitchFamily="49" charset="-122"/>
        </a:defRPr>
      </a:lvl4pPr>
      <a:lvl5pPr algn="ctr"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ctr" rtl="0" fontAlgn="base">
        <a:spcBef>
          <a:spcPct val="0"/>
        </a:spcBef>
        <a:spcAft>
          <a:spcPct val="0"/>
        </a:spcAft>
        <a:defRPr sz="2600" b="1">
          <a:solidFill>
            <a:schemeClr val="bg1"/>
          </a:solidFill>
          <a:latin typeface="Arial" pitchFamily="34" charset="0"/>
          <a:ea typeface="SimHei" pitchFamily="49" charset="-122"/>
        </a:defRPr>
      </a:lvl6pPr>
      <a:lvl7pPr marL="914400" algn="ctr" rtl="0" fontAlgn="base">
        <a:spcBef>
          <a:spcPct val="0"/>
        </a:spcBef>
        <a:spcAft>
          <a:spcPct val="0"/>
        </a:spcAft>
        <a:defRPr sz="2600" b="1">
          <a:solidFill>
            <a:schemeClr val="bg1"/>
          </a:solidFill>
          <a:latin typeface="Arial" pitchFamily="34" charset="0"/>
          <a:ea typeface="SimHei" pitchFamily="49" charset="-122"/>
        </a:defRPr>
      </a:lvl7pPr>
      <a:lvl8pPr marL="1371600" algn="ctr" rtl="0" fontAlgn="base">
        <a:spcBef>
          <a:spcPct val="0"/>
        </a:spcBef>
        <a:spcAft>
          <a:spcPct val="0"/>
        </a:spcAft>
        <a:defRPr sz="2600" b="1">
          <a:solidFill>
            <a:schemeClr val="bg1"/>
          </a:solidFill>
          <a:latin typeface="Arial" pitchFamily="34" charset="0"/>
          <a:ea typeface="SimHei" pitchFamily="49" charset="-122"/>
        </a:defRPr>
      </a:lvl8pPr>
      <a:lvl9pPr marL="1828800" algn="ctr"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pic>
        <p:nvPicPr>
          <p:cNvPr id="2050" name="Picture 2" descr="1"/>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20638"/>
            <a:ext cx="9144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 name="Picture 3" descr="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3030538"/>
            <a:ext cx="914400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4"/>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2053" name="Rectangle 5"/>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3078" name="Rectangle 6"/>
          <p:cNvSpPr>
            <a:spLocks noGrp="1" noChangeArrowheads="1"/>
          </p:cNvSpPr>
          <p:nvPr>
            <p:ph type="dt" sz="half" idx="2"/>
          </p:nvPr>
        </p:nvSpPr>
        <p:spPr bwMode="auto">
          <a:xfrm>
            <a:off x="457200" y="6245225"/>
            <a:ext cx="2133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lvl1pPr>
          </a:lstStyle>
          <a:p>
            <a:pPr>
              <a:defRPr/>
            </a:pPr>
            <a:fld id="{146EBAC4-C8A2-4749-88F6-DE8425DF84D2}" type="datetime1">
              <a:rPr lang="zh-CN" altLang="en-US"/>
              <a:pPr>
                <a:defRPr/>
              </a:pPr>
              <a:t>2017/10/19</a:t>
            </a:fld>
            <a:endParaRPr lang="zh-CN" altLang="en-US"/>
          </a:p>
        </p:txBody>
      </p:sp>
      <p:sp>
        <p:nvSpPr>
          <p:cNvPr id="3079" name="Rectangle 7"/>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lvl1pPr>
          </a:lstStyle>
          <a:p>
            <a:pPr>
              <a:defRPr/>
            </a:pPr>
            <a:fld id="{E63E9540-583B-4849-B422-48C47FBDD331}" type="slidenum">
              <a:rPr lang="en-US" altLang="zh-CN"/>
              <a:pPr>
                <a:defRPr/>
              </a:pPr>
              <a:t>‹#›</a:t>
            </a:fld>
            <a:endParaRPr lang="en-US" altLang="zh-CN"/>
          </a:p>
        </p:txBody>
      </p:sp>
      <p:sp>
        <p:nvSpPr>
          <p:cNvPr id="3080" name="Rectangle 8"/>
          <p:cNvSpPr>
            <a:spLocks noGrp="1" noChangeArrowheads="1"/>
          </p:cNvSpPr>
          <p:nvPr>
            <p:ph type="ftr" sz="quarter" idx="3"/>
          </p:nvPr>
        </p:nvSpPr>
        <p:spPr bwMode="auto">
          <a:xfrm>
            <a:off x="3124200" y="6245225"/>
            <a:ext cx="2895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1400" b="0"/>
            </a:lvl1pPr>
          </a:lstStyle>
          <a:p>
            <a:pPr>
              <a:defRPr/>
            </a:pPr>
            <a:endParaRPr lang="zh-CN" altLang="en-US"/>
          </a:p>
        </p:txBody>
      </p:sp>
    </p:spTree>
  </p:cSld>
  <p:clrMap bg1="lt1" tx1="dk1" bg2="lt2" tx2="dk2" accent1="accent1" accent2="accent2" accent3="accent3" accent4="accent4" accent5="accent5" accent6="accent6" hlink="hlink" folHlink="folHlink"/>
  <p:sldLayoutIdLst>
    <p:sldLayoutId id="2147483968" r:id="rId1"/>
    <p:sldLayoutId id="2147483969" r:id="rId2"/>
    <p:sldLayoutId id="2147483970" r:id="rId3"/>
    <p:sldLayoutId id="2147483971" r:id="rId4"/>
    <p:sldLayoutId id="2147483972" r:id="rId5"/>
    <p:sldLayoutId id="2147483973" r:id="rId6"/>
    <p:sldLayoutId id="2147483974" r:id="rId7"/>
    <p:sldLayoutId id="2147483975" r:id="rId8"/>
    <p:sldLayoutId id="2147483976" r:id="rId9"/>
    <p:sldLayoutId id="2147483977" r:id="rId10"/>
    <p:sldLayoutId id="2147483978" r:id="rId11"/>
  </p:sldLayoutIdLst>
  <p:hf hdr="0" ftr="0" dt="0"/>
  <p:txStyles>
    <p:titleStyle>
      <a:lvl1pPr algn="l" rtl="0" eaLnBrk="0" fontAlgn="base" hangingPunct="0">
        <a:spcBef>
          <a:spcPct val="0"/>
        </a:spcBef>
        <a:spcAft>
          <a:spcPct val="0"/>
        </a:spcAft>
        <a:defRPr sz="2600" b="1">
          <a:solidFill>
            <a:schemeClr val="bg1"/>
          </a:solidFill>
          <a:latin typeface="+mj-lt"/>
          <a:ea typeface="+mj-ea"/>
          <a:cs typeface="+mj-cs"/>
        </a:defRPr>
      </a:lvl1pPr>
      <a:lvl2pPr algn="l" rtl="0" eaLnBrk="0" fontAlgn="base" hangingPunct="0">
        <a:spcBef>
          <a:spcPct val="0"/>
        </a:spcBef>
        <a:spcAft>
          <a:spcPct val="0"/>
        </a:spcAft>
        <a:defRPr sz="2600" b="1">
          <a:solidFill>
            <a:schemeClr val="bg1"/>
          </a:solidFill>
          <a:latin typeface="Arial" pitchFamily="34" charset="0"/>
          <a:ea typeface="SimHei" pitchFamily="49" charset="-122"/>
        </a:defRPr>
      </a:lvl2pPr>
      <a:lvl3pPr algn="l" rtl="0" eaLnBrk="0" fontAlgn="base" hangingPunct="0">
        <a:spcBef>
          <a:spcPct val="0"/>
        </a:spcBef>
        <a:spcAft>
          <a:spcPct val="0"/>
        </a:spcAft>
        <a:defRPr sz="2600" b="1">
          <a:solidFill>
            <a:schemeClr val="bg1"/>
          </a:solidFill>
          <a:latin typeface="Arial" pitchFamily="34" charset="0"/>
          <a:ea typeface="SimHei" pitchFamily="49" charset="-122"/>
        </a:defRPr>
      </a:lvl3pPr>
      <a:lvl4pPr algn="l" rtl="0" eaLnBrk="0" fontAlgn="base" hangingPunct="0">
        <a:spcBef>
          <a:spcPct val="0"/>
        </a:spcBef>
        <a:spcAft>
          <a:spcPct val="0"/>
        </a:spcAft>
        <a:defRPr sz="2600" b="1">
          <a:solidFill>
            <a:schemeClr val="bg1"/>
          </a:solidFill>
          <a:latin typeface="Arial" pitchFamily="34" charset="0"/>
          <a:ea typeface="SimHei" pitchFamily="49" charset="-122"/>
        </a:defRPr>
      </a:lvl4pPr>
      <a:lvl5pPr algn="l"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l" rtl="0" fontAlgn="base">
        <a:spcBef>
          <a:spcPct val="0"/>
        </a:spcBef>
        <a:spcAft>
          <a:spcPct val="0"/>
        </a:spcAft>
        <a:defRPr sz="2600" b="1">
          <a:solidFill>
            <a:schemeClr val="bg1"/>
          </a:solidFill>
          <a:latin typeface="Arial" pitchFamily="34" charset="0"/>
          <a:ea typeface="SimHei" pitchFamily="49" charset="-122"/>
        </a:defRPr>
      </a:lvl6pPr>
      <a:lvl7pPr marL="914400" algn="l" rtl="0" fontAlgn="base">
        <a:spcBef>
          <a:spcPct val="0"/>
        </a:spcBef>
        <a:spcAft>
          <a:spcPct val="0"/>
        </a:spcAft>
        <a:defRPr sz="2600" b="1">
          <a:solidFill>
            <a:schemeClr val="bg1"/>
          </a:solidFill>
          <a:latin typeface="Arial" pitchFamily="34" charset="0"/>
          <a:ea typeface="SimHei" pitchFamily="49" charset="-122"/>
        </a:defRPr>
      </a:lvl7pPr>
      <a:lvl8pPr marL="1371600" algn="l" rtl="0" fontAlgn="base">
        <a:spcBef>
          <a:spcPct val="0"/>
        </a:spcBef>
        <a:spcAft>
          <a:spcPct val="0"/>
        </a:spcAft>
        <a:defRPr sz="2600" b="1">
          <a:solidFill>
            <a:schemeClr val="bg1"/>
          </a:solidFill>
          <a:latin typeface="Arial" pitchFamily="34" charset="0"/>
          <a:ea typeface="SimHei" pitchFamily="49" charset="-122"/>
        </a:defRPr>
      </a:lvl8pPr>
      <a:lvl9pPr marL="1828800" algn="l"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Lst>
  <p:txStyles>
    <p:titleStyle>
      <a:lvl1pPr algn="l" rtl="0" eaLnBrk="0" fontAlgn="base" hangingPunct="0">
        <a:spcBef>
          <a:spcPct val="0"/>
        </a:spcBef>
        <a:spcAft>
          <a:spcPct val="0"/>
        </a:spcAft>
        <a:defRPr sz="2600" b="1">
          <a:solidFill>
            <a:schemeClr val="bg1"/>
          </a:solidFill>
          <a:latin typeface="+mj-lt"/>
          <a:ea typeface="+mj-ea"/>
          <a:cs typeface="+mj-cs"/>
        </a:defRPr>
      </a:lvl1pPr>
      <a:lvl2pPr algn="l" rtl="0" eaLnBrk="0" fontAlgn="base" hangingPunct="0">
        <a:spcBef>
          <a:spcPct val="0"/>
        </a:spcBef>
        <a:spcAft>
          <a:spcPct val="0"/>
        </a:spcAft>
        <a:defRPr sz="2600" b="1">
          <a:solidFill>
            <a:schemeClr val="bg1"/>
          </a:solidFill>
          <a:latin typeface="Arial" pitchFamily="34" charset="0"/>
          <a:ea typeface="SimHei" pitchFamily="49" charset="-122"/>
        </a:defRPr>
      </a:lvl2pPr>
      <a:lvl3pPr algn="l" rtl="0" eaLnBrk="0" fontAlgn="base" hangingPunct="0">
        <a:spcBef>
          <a:spcPct val="0"/>
        </a:spcBef>
        <a:spcAft>
          <a:spcPct val="0"/>
        </a:spcAft>
        <a:defRPr sz="2600" b="1">
          <a:solidFill>
            <a:schemeClr val="bg1"/>
          </a:solidFill>
          <a:latin typeface="Arial" pitchFamily="34" charset="0"/>
          <a:ea typeface="SimHei" pitchFamily="49" charset="-122"/>
        </a:defRPr>
      </a:lvl3pPr>
      <a:lvl4pPr algn="l" rtl="0" eaLnBrk="0" fontAlgn="base" hangingPunct="0">
        <a:spcBef>
          <a:spcPct val="0"/>
        </a:spcBef>
        <a:spcAft>
          <a:spcPct val="0"/>
        </a:spcAft>
        <a:defRPr sz="2600" b="1">
          <a:solidFill>
            <a:schemeClr val="bg1"/>
          </a:solidFill>
          <a:latin typeface="Arial" pitchFamily="34" charset="0"/>
          <a:ea typeface="SimHei" pitchFamily="49" charset="-122"/>
        </a:defRPr>
      </a:lvl4pPr>
      <a:lvl5pPr algn="l"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l" rtl="0" fontAlgn="base">
        <a:spcBef>
          <a:spcPct val="0"/>
        </a:spcBef>
        <a:spcAft>
          <a:spcPct val="0"/>
        </a:spcAft>
        <a:defRPr sz="2600" b="1">
          <a:solidFill>
            <a:schemeClr val="bg1"/>
          </a:solidFill>
          <a:latin typeface="Arial" pitchFamily="34" charset="0"/>
          <a:ea typeface="SimHei" pitchFamily="49" charset="-122"/>
        </a:defRPr>
      </a:lvl6pPr>
      <a:lvl7pPr marL="914400" algn="l" rtl="0" fontAlgn="base">
        <a:spcBef>
          <a:spcPct val="0"/>
        </a:spcBef>
        <a:spcAft>
          <a:spcPct val="0"/>
        </a:spcAft>
        <a:defRPr sz="2600" b="1">
          <a:solidFill>
            <a:schemeClr val="bg1"/>
          </a:solidFill>
          <a:latin typeface="Arial" pitchFamily="34" charset="0"/>
          <a:ea typeface="SimHei" pitchFamily="49" charset="-122"/>
        </a:defRPr>
      </a:lvl7pPr>
      <a:lvl8pPr marL="1371600" algn="l" rtl="0" fontAlgn="base">
        <a:spcBef>
          <a:spcPct val="0"/>
        </a:spcBef>
        <a:spcAft>
          <a:spcPct val="0"/>
        </a:spcAft>
        <a:defRPr sz="2600" b="1">
          <a:solidFill>
            <a:schemeClr val="bg1"/>
          </a:solidFill>
          <a:latin typeface="Arial" pitchFamily="34" charset="0"/>
          <a:ea typeface="SimHei" pitchFamily="49" charset="-122"/>
        </a:defRPr>
      </a:lvl8pPr>
      <a:lvl9pPr marL="1828800" algn="l"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WjLa2sJjla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Rot="1" noChangeArrowheads="1"/>
          </p:cNvSpPr>
          <p:nvPr>
            <p:ph type="ctrTitle"/>
          </p:nvPr>
        </p:nvSpPr>
        <p:spPr>
          <a:xfrm>
            <a:off x="611188" y="1268413"/>
            <a:ext cx="7772400" cy="1600200"/>
          </a:xfrm>
        </p:spPr>
        <p:txBody>
          <a:bodyPr/>
          <a:lstStyle/>
          <a:p>
            <a:pPr algn="ctr"/>
            <a:r>
              <a:rPr lang="en-GB" sz="4400" dirty="0" smtClean="0">
                <a:solidFill>
                  <a:schemeClr val="tx1"/>
                </a:solidFill>
              </a:rPr>
              <a:t>English for Academic Purposes</a:t>
            </a:r>
            <a:endParaRPr lang="en-GB" altLang="en-US" sz="4400" dirty="0" smtClean="0">
              <a:solidFill>
                <a:schemeClr val="tx1"/>
              </a:solidFill>
            </a:endParaRPr>
          </a:p>
        </p:txBody>
      </p:sp>
      <p:sp>
        <p:nvSpPr>
          <p:cNvPr id="4099" name="Rectangle 3"/>
          <p:cNvSpPr>
            <a:spLocks noGrp="1" noRot="1" noChangeArrowheads="1"/>
          </p:cNvSpPr>
          <p:nvPr>
            <p:ph type="subTitle" idx="1"/>
          </p:nvPr>
        </p:nvSpPr>
        <p:spPr>
          <a:xfrm>
            <a:off x="1403350" y="4005263"/>
            <a:ext cx="6400800" cy="1752600"/>
          </a:xfrm>
        </p:spPr>
        <p:txBody>
          <a:bodyPr/>
          <a:lstStyle/>
          <a:p>
            <a:pPr>
              <a:defRPr/>
            </a:pPr>
            <a:r>
              <a:rPr lang="en-GB" sz="3600" dirty="0">
                <a:solidFill>
                  <a:schemeClr val="bg1"/>
                </a:solidFill>
              </a:rPr>
              <a:t>What is </a:t>
            </a:r>
            <a:r>
              <a:rPr lang="en-GB" sz="3600" dirty="0" smtClean="0">
                <a:solidFill>
                  <a:schemeClr val="bg1"/>
                </a:solidFill>
              </a:rPr>
              <a:t>a self-reflective </a:t>
            </a:r>
            <a:r>
              <a:rPr lang="en-GB" sz="3600" dirty="0">
                <a:solidFill>
                  <a:schemeClr val="bg1"/>
                </a:solidFill>
              </a:rPr>
              <a:t>learner’s </a:t>
            </a:r>
            <a:r>
              <a:rPr lang="en-GB" sz="3600" dirty="0" smtClean="0">
                <a:solidFill>
                  <a:schemeClr val="bg1"/>
                </a:solidFill>
              </a:rPr>
              <a:t>journal? </a:t>
            </a:r>
            <a:endParaRPr lang="en-GB" sz="3600" dirty="0" smtClean="0">
              <a:solidFill>
                <a:schemeClr val="bg1"/>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smtClean="0"/>
              <a:t>What is a self-reflective learner’s journal?</a:t>
            </a:r>
            <a:endParaRPr lang="en-GB" dirty="0"/>
          </a:p>
        </p:txBody>
      </p:sp>
      <p:sp>
        <p:nvSpPr>
          <p:cNvPr id="3" name="Content Placeholder 2"/>
          <p:cNvSpPr>
            <a:spLocks noGrp="1"/>
          </p:cNvSpPr>
          <p:nvPr>
            <p:ph idx="1"/>
          </p:nvPr>
        </p:nvSpPr>
        <p:spPr/>
        <p:txBody>
          <a:bodyPr/>
          <a:lstStyle/>
          <a:p>
            <a:endParaRPr lang="en-GB" dirty="0" smtClean="0"/>
          </a:p>
          <a:p>
            <a:endParaRPr lang="en-GB" altLang="en-US" dirty="0" smtClean="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55776" y="1484784"/>
            <a:ext cx="4392488"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55776" y="5949280"/>
            <a:ext cx="4392488" cy="215444"/>
          </a:xfrm>
          <a:prstGeom prst="rect">
            <a:avLst/>
          </a:prstGeom>
          <a:noFill/>
        </p:spPr>
        <p:txBody>
          <a:bodyPr wrap="square" rtlCol="0">
            <a:spAutoFit/>
          </a:bodyPr>
          <a:lstStyle/>
          <a:p>
            <a:pPr algn="ctr"/>
            <a:r>
              <a:rPr lang="en-GB" sz="800" dirty="0"/>
              <a:t>Source: workathomerenegade.com</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smtClean="0"/>
              <a:t>What is a self-reflective learner’s journal?</a:t>
            </a:r>
            <a:endParaRPr lang="en-GB" dirty="0"/>
          </a:p>
        </p:txBody>
      </p:sp>
      <p:sp>
        <p:nvSpPr>
          <p:cNvPr id="3" name="Content Placeholder 2"/>
          <p:cNvSpPr>
            <a:spLocks noGrp="1"/>
          </p:cNvSpPr>
          <p:nvPr>
            <p:ph idx="1"/>
          </p:nvPr>
        </p:nvSpPr>
        <p:spPr/>
        <p:txBody>
          <a:bodyPr/>
          <a:lstStyle/>
          <a:p>
            <a:endParaRPr lang="en-GB" dirty="0" smtClean="0"/>
          </a:p>
          <a:p>
            <a:r>
              <a:rPr lang="en-GB" dirty="0" smtClean="0"/>
              <a:t>It </a:t>
            </a:r>
            <a:r>
              <a:rPr lang="en-GB" dirty="0"/>
              <a:t>is a document that you write that develops over the period of the term and records the progress of your learning. </a:t>
            </a:r>
            <a:endParaRPr lang="en-GB" dirty="0" smtClean="0"/>
          </a:p>
          <a:p>
            <a:r>
              <a:rPr lang="en-GB" dirty="0" smtClean="0"/>
              <a:t>It </a:t>
            </a:r>
            <a:r>
              <a:rPr lang="en-GB" dirty="0"/>
              <a:t>is a record of your reflections and thoughts as you work your way through a course. </a:t>
            </a:r>
            <a:endParaRPr lang="en-GB" dirty="0" smtClean="0"/>
          </a:p>
          <a:p>
            <a:r>
              <a:rPr lang="en-GB" dirty="0" smtClean="0"/>
              <a:t>It </a:t>
            </a:r>
            <a:r>
              <a:rPr lang="en-GB" dirty="0"/>
              <a:t>is not a summary of the course material, or simply a log of what you did during the course. It can help you to track the progress you make and to notice any gaps in your knowledge and skills.</a:t>
            </a:r>
          </a:p>
          <a:p>
            <a:endParaRPr lang="en-GB" altLang="en-US" dirty="0" smtClean="0"/>
          </a:p>
        </p:txBody>
      </p:sp>
    </p:spTree>
    <p:extLst>
      <p:ext uri="{BB962C8B-B14F-4D97-AF65-F5344CB8AC3E}">
        <p14:creationId xmlns:p14="http://schemas.microsoft.com/office/powerpoint/2010/main" val="54224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smtClean="0"/>
              <a:t>How do you write </a:t>
            </a:r>
            <a:br>
              <a:rPr lang="en-GB" dirty="0" smtClean="0"/>
            </a:br>
            <a:r>
              <a:rPr lang="en-GB" dirty="0" smtClean="0"/>
              <a:t>a self-reflective learner’s journal?</a:t>
            </a:r>
            <a:endParaRPr lang="en-GB" dirty="0"/>
          </a:p>
        </p:txBody>
      </p:sp>
      <p:sp>
        <p:nvSpPr>
          <p:cNvPr id="3" name="Content Placeholder 2"/>
          <p:cNvSpPr>
            <a:spLocks noGrp="1"/>
          </p:cNvSpPr>
          <p:nvPr>
            <p:ph idx="1"/>
          </p:nvPr>
        </p:nvSpPr>
        <p:spPr/>
        <p:txBody>
          <a:bodyPr/>
          <a:lstStyle/>
          <a:p>
            <a:endParaRPr lang="en-GB" dirty="0" smtClean="0"/>
          </a:p>
          <a:p>
            <a:r>
              <a:rPr lang="en-GB" dirty="0" smtClean="0"/>
              <a:t>It’s best to record your thoughts on the course </a:t>
            </a:r>
            <a:r>
              <a:rPr lang="en-GB" dirty="0" smtClean="0"/>
              <a:t>regularly. </a:t>
            </a:r>
            <a:endParaRPr lang="en-GB" dirty="0" smtClean="0"/>
          </a:p>
          <a:p>
            <a:r>
              <a:rPr lang="en-GB" dirty="0" smtClean="0"/>
              <a:t>The </a:t>
            </a:r>
            <a:r>
              <a:rPr lang="en-GB" dirty="0"/>
              <a:t>aim is to help you to make sense of what you have </a:t>
            </a:r>
            <a:r>
              <a:rPr lang="en-GB" dirty="0" smtClean="0"/>
              <a:t>learned.</a:t>
            </a:r>
          </a:p>
          <a:p>
            <a:r>
              <a:rPr lang="en-GB" dirty="0" smtClean="0"/>
              <a:t>Learners</a:t>
            </a:r>
            <a:r>
              <a:rPr lang="en-GB" dirty="0"/>
              <a:t>’ journals will tend to vary from person to person, but you may want to write about some or all of the following things</a:t>
            </a:r>
            <a:r>
              <a:rPr lang="en-GB" dirty="0" smtClean="0"/>
              <a:t>:</a:t>
            </a:r>
          </a:p>
          <a:p>
            <a:pPr lvl="1"/>
            <a:r>
              <a:rPr lang="en-GB" dirty="0"/>
              <a:t>Points you found especially interesting and would like to find out more about</a:t>
            </a:r>
          </a:p>
          <a:p>
            <a:pPr lvl="1"/>
            <a:r>
              <a:rPr lang="en-GB" dirty="0"/>
              <a:t>Any questions that come up in your mind while you are working on the course</a:t>
            </a:r>
          </a:p>
          <a:p>
            <a:pPr lvl="1"/>
            <a:r>
              <a:rPr lang="en-GB" dirty="0"/>
              <a:t>Notes from any other reading that you have done as a result of the course e.g. newspaper articles, with a sentence or two on the main points</a:t>
            </a:r>
          </a:p>
          <a:p>
            <a:pPr lvl="1"/>
            <a:endParaRPr lang="en-GB" dirty="0"/>
          </a:p>
          <a:p>
            <a:endParaRPr lang="en-GB" altLang="en-US" dirty="0" smtClean="0"/>
          </a:p>
        </p:txBody>
      </p:sp>
    </p:spTree>
    <p:extLst>
      <p:ext uri="{BB962C8B-B14F-4D97-AF65-F5344CB8AC3E}">
        <p14:creationId xmlns:p14="http://schemas.microsoft.com/office/powerpoint/2010/main" val="3663175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smtClean="0"/>
              <a:t>How do you write </a:t>
            </a:r>
            <a:br>
              <a:rPr lang="en-GB" dirty="0" smtClean="0"/>
            </a:br>
            <a:r>
              <a:rPr lang="en-GB" dirty="0" smtClean="0"/>
              <a:t>a self-reflective learner’s journal?</a:t>
            </a:r>
            <a:endParaRPr lang="en-GB" dirty="0"/>
          </a:p>
        </p:txBody>
      </p:sp>
      <p:sp>
        <p:nvSpPr>
          <p:cNvPr id="3" name="Content Placeholder 2"/>
          <p:cNvSpPr>
            <a:spLocks noGrp="1"/>
          </p:cNvSpPr>
          <p:nvPr>
            <p:ph idx="1"/>
          </p:nvPr>
        </p:nvSpPr>
        <p:spPr/>
        <p:txBody>
          <a:bodyPr/>
          <a:lstStyle/>
          <a:p>
            <a:r>
              <a:rPr lang="en-GB" dirty="0" smtClean="0"/>
              <a:t>Write about: </a:t>
            </a:r>
          </a:p>
          <a:p>
            <a:pPr lvl="1"/>
            <a:r>
              <a:rPr lang="en-GB" dirty="0"/>
              <a:t>The main points that were new or surprising to you in any lesson or piece of work related to the course</a:t>
            </a:r>
          </a:p>
          <a:p>
            <a:pPr lvl="1"/>
            <a:r>
              <a:rPr lang="en-GB" dirty="0"/>
              <a:t>Your reflections on the course and how it is (or is not) helping you to reach your goals</a:t>
            </a:r>
          </a:p>
          <a:p>
            <a:pPr lvl="1"/>
            <a:r>
              <a:rPr lang="en-GB" dirty="0"/>
              <a:t>How the work you are doing on the course is related to your previous studies, other areas of your life (such as work) or any further studies you want to do in the </a:t>
            </a:r>
            <a:r>
              <a:rPr lang="en-GB" dirty="0" smtClean="0"/>
              <a:t>future</a:t>
            </a:r>
          </a:p>
          <a:p>
            <a:pPr lvl="1"/>
            <a:r>
              <a:rPr lang="en-GB" dirty="0" smtClean="0"/>
              <a:t>Any </a:t>
            </a:r>
            <a:r>
              <a:rPr lang="en-GB" dirty="0"/>
              <a:t>developing ideas that you have as a result of the course that you may want to develop further</a:t>
            </a:r>
          </a:p>
          <a:p>
            <a:pPr lvl="1"/>
            <a:r>
              <a:rPr lang="en-GB" dirty="0"/>
              <a:t>What have you learnt the most from in the course, and why? What have you learnt the least from it, and why?</a:t>
            </a:r>
          </a:p>
          <a:p>
            <a:pPr lvl="1"/>
            <a:endParaRPr lang="en-GB" dirty="0"/>
          </a:p>
          <a:p>
            <a:endParaRPr lang="en-GB" altLang="en-US" dirty="0" smtClean="0"/>
          </a:p>
        </p:txBody>
      </p:sp>
    </p:spTree>
    <p:extLst>
      <p:ext uri="{BB962C8B-B14F-4D97-AF65-F5344CB8AC3E}">
        <p14:creationId xmlns:p14="http://schemas.microsoft.com/office/powerpoint/2010/main" val="157673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smtClean="0"/>
              <a:t>How do you write </a:t>
            </a:r>
            <a:br>
              <a:rPr lang="en-GB" dirty="0" smtClean="0"/>
            </a:br>
            <a:r>
              <a:rPr lang="en-GB" dirty="0" smtClean="0"/>
              <a:t>a self-reflective learner’s journal?</a:t>
            </a:r>
            <a:endParaRPr lang="en-GB" dirty="0"/>
          </a:p>
        </p:txBody>
      </p:sp>
      <p:sp>
        <p:nvSpPr>
          <p:cNvPr id="3" name="Content Placeholder 2"/>
          <p:cNvSpPr>
            <a:spLocks noGrp="1"/>
          </p:cNvSpPr>
          <p:nvPr>
            <p:ph idx="1"/>
          </p:nvPr>
        </p:nvSpPr>
        <p:spPr/>
        <p:txBody>
          <a:bodyPr/>
          <a:lstStyle/>
          <a:p>
            <a:endParaRPr lang="en-GB" dirty="0" smtClean="0"/>
          </a:p>
          <a:p>
            <a:r>
              <a:rPr lang="en-GB" dirty="0" smtClean="0"/>
              <a:t>Write about: </a:t>
            </a:r>
          </a:p>
          <a:p>
            <a:pPr lvl="1"/>
            <a:r>
              <a:rPr lang="en-GB" dirty="0" smtClean="0"/>
              <a:t>What can you do now that you couldn’t do before the course</a:t>
            </a:r>
          </a:p>
          <a:p>
            <a:pPr lvl="1"/>
            <a:r>
              <a:rPr lang="en-GB" dirty="0" smtClean="0"/>
              <a:t>What you like the most and the least about the course, and why</a:t>
            </a:r>
          </a:p>
          <a:p>
            <a:pPr lvl="1"/>
            <a:r>
              <a:rPr lang="en-GB" dirty="0" smtClean="0"/>
              <a:t>What you learned this week and its relationship to your existing knowledge</a:t>
            </a:r>
          </a:p>
          <a:p>
            <a:pPr lvl="1"/>
            <a:r>
              <a:rPr lang="en-GB" dirty="0" smtClean="0"/>
              <a:t>What you find difficult about the course and why, and what you think you can do to overcome the difficulties</a:t>
            </a:r>
          </a:p>
          <a:p>
            <a:pPr lvl="1"/>
            <a:r>
              <a:rPr lang="en-GB" dirty="0" smtClean="0"/>
              <a:t>Areas of strength and weakness in your language skills, and what you can do to improve</a:t>
            </a:r>
          </a:p>
          <a:p>
            <a:pPr lvl="1"/>
            <a:r>
              <a:rPr lang="en-GB" dirty="0" smtClean="0"/>
              <a:t>What you are learning about yourself from the work you are doing on the course</a:t>
            </a:r>
          </a:p>
          <a:p>
            <a:pPr lvl="1"/>
            <a:endParaRPr lang="en-GB" dirty="0"/>
          </a:p>
          <a:p>
            <a:endParaRPr lang="en-GB" altLang="en-US" dirty="0" smtClean="0"/>
          </a:p>
        </p:txBody>
      </p:sp>
    </p:spTree>
    <p:extLst>
      <p:ext uri="{BB962C8B-B14F-4D97-AF65-F5344CB8AC3E}">
        <p14:creationId xmlns:p14="http://schemas.microsoft.com/office/powerpoint/2010/main" val="88848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smtClean="0"/>
              <a:t>How is a self-reflective </a:t>
            </a:r>
            <a:br>
              <a:rPr lang="en-GB" dirty="0" smtClean="0"/>
            </a:br>
            <a:r>
              <a:rPr lang="en-GB" dirty="0" smtClean="0"/>
              <a:t>learner’s journal assessed?</a:t>
            </a:r>
            <a:endParaRPr lang="en-GB" dirty="0"/>
          </a:p>
        </p:txBody>
      </p:sp>
      <p:sp>
        <p:nvSpPr>
          <p:cNvPr id="3" name="Content Placeholder 2"/>
          <p:cNvSpPr>
            <a:spLocks noGrp="1"/>
          </p:cNvSpPr>
          <p:nvPr>
            <p:ph idx="1"/>
          </p:nvPr>
        </p:nvSpPr>
        <p:spPr>
          <a:xfrm>
            <a:off x="323528" y="1268760"/>
            <a:ext cx="8640191" cy="5040312"/>
          </a:xfrm>
        </p:spPr>
        <p:txBody>
          <a:bodyPr/>
          <a:lstStyle/>
          <a:p>
            <a:endParaRPr lang="en-GB" dirty="0" smtClean="0"/>
          </a:p>
          <a:p>
            <a:r>
              <a:rPr lang="en-GB" dirty="0" smtClean="0"/>
              <a:t>It </a:t>
            </a:r>
            <a:r>
              <a:rPr lang="en-GB" dirty="0"/>
              <a:t>should </a:t>
            </a:r>
            <a:r>
              <a:rPr lang="en-GB" dirty="0" smtClean="0"/>
              <a:t>demonstrate: </a:t>
            </a:r>
            <a:endParaRPr lang="en-GB" dirty="0"/>
          </a:p>
          <a:p>
            <a:pPr lvl="1"/>
            <a:r>
              <a:rPr lang="en-GB" dirty="0"/>
              <a:t>Your ability to reflect on your own progress and personal development</a:t>
            </a:r>
          </a:p>
          <a:p>
            <a:pPr lvl="1"/>
            <a:r>
              <a:rPr lang="en-GB" dirty="0"/>
              <a:t>Your ability to reflect on and analyse problems related to academic study</a:t>
            </a:r>
          </a:p>
          <a:p>
            <a:pPr lvl="1"/>
            <a:r>
              <a:rPr lang="en-GB" dirty="0"/>
              <a:t>Your understanding of key issues in academic study e.g. plagiarism</a:t>
            </a:r>
          </a:p>
          <a:p>
            <a:pPr lvl="1"/>
            <a:r>
              <a:rPr lang="en-GB" dirty="0"/>
              <a:t>Your awareness of key practices in research skills for academic study</a:t>
            </a:r>
          </a:p>
          <a:p>
            <a:pPr lvl="1"/>
            <a:r>
              <a:rPr lang="en-GB" dirty="0"/>
              <a:t>Your awareness of the structures and vocabulary used in academic writing</a:t>
            </a:r>
          </a:p>
          <a:p>
            <a:pPr lvl="1"/>
            <a:r>
              <a:rPr lang="en-GB" dirty="0"/>
              <a:t>Your ability to use appropriate language to communicate your ideas</a:t>
            </a:r>
          </a:p>
          <a:p>
            <a:pPr lvl="1"/>
            <a:endParaRPr lang="en-GB" dirty="0"/>
          </a:p>
          <a:p>
            <a:endParaRPr lang="en-GB" altLang="en-US" dirty="0" smtClean="0"/>
          </a:p>
        </p:txBody>
      </p:sp>
    </p:spTree>
    <p:extLst>
      <p:ext uri="{BB962C8B-B14F-4D97-AF65-F5344CB8AC3E}">
        <p14:creationId xmlns:p14="http://schemas.microsoft.com/office/powerpoint/2010/main" val="3166267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smtClean="0"/>
              <a:t>Submission</a:t>
            </a:r>
            <a:endParaRPr lang="en-GB" dirty="0"/>
          </a:p>
        </p:txBody>
      </p:sp>
      <p:sp>
        <p:nvSpPr>
          <p:cNvPr id="3" name="Content Placeholder 2"/>
          <p:cNvSpPr>
            <a:spLocks noGrp="1"/>
          </p:cNvSpPr>
          <p:nvPr>
            <p:ph idx="1"/>
          </p:nvPr>
        </p:nvSpPr>
        <p:spPr>
          <a:xfrm>
            <a:off x="323528" y="1268760"/>
            <a:ext cx="8640191" cy="5040312"/>
          </a:xfrm>
        </p:spPr>
        <p:txBody>
          <a:bodyPr/>
          <a:lstStyle/>
          <a:p>
            <a:endParaRPr lang="en-GB" dirty="0" smtClean="0"/>
          </a:p>
          <a:p>
            <a:r>
              <a:rPr lang="en-GB" dirty="0"/>
              <a:t>The final submission should be </a:t>
            </a:r>
            <a:r>
              <a:rPr lang="en-GB" dirty="0" smtClean="0"/>
              <a:t>about 2000 words </a:t>
            </a:r>
            <a:r>
              <a:rPr lang="en-GB" dirty="0"/>
              <a:t>in length. </a:t>
            </a:r>
            <a:endParaRPr lang="en-GB" dirty="0" smtClean="0"/>
          </a:p>
          <a:p>
            <a:r>
              <a:rPr lang="en-GB" dirty="0" smtClean="0"/>
              <a:t>You </a:t>
            </a:r>
            <a:r>
              <a:rPr lang="en-GB" dirty="0"/>
              <a:t>should write your journal regularly </a:t>
            </a:r>
            <a:r>
              <a:rPr lang="en-GB" dirty="0" smtClean="0"/>
              <a:t>throughout </a:t>
            </a:r>
            <a:r>
              <a:rPr lang="en-GB" dirty="0"/>
              <a:t>the course from the beginning of term </a:t>
            </a:r>
            <a:r>
              <a:rPr lang="en-GB" dirty="0" smtClean="0"/>
              <a:t>1 </a:t>
            </a:r>
            <a:r>
              <a:rPr lang="en-GB" dirty="0"/>
              <a:t>through to the end of </a:t>
            </a:r>
            <a:r>
              <a:rPr lang="en-GB" dirty="0" smtClean="0"/>
              <a:t>term 2. </a:t>
            </a:r>
            <a:r>
              <a:rPr lang="en-GB" dirty="0"/>
              <a:t>You should then select and edit your journal entries to reach the appropriate length for submission.</a:t>
            </a:r>
          </a:p>
          <a:p>
            <a:pPr lvl="1"/>
            <a:endParaRPr lang="en-GB" dirty="0"/>
          </a:p>
          <a:p>
            <a:endParaRPr lang="en-GB" altLang="en-US" dirty="0" smtClean="0"/>
          </a:p>
        </p:txBody>
      </p:sp>
    </p:spTree>
    <p:extLst>
      <p:ext uri="{BB962C8B-B14F-4D97-AF65-F5344CB8AC3E}">
        <p14:creationId xmlns:p14="http://schemas.microsoft.com/office/powerpoint/2010/main" val="21920379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smtClean="0"/>
              <a:t>What is reflective writing?</a:t>
            </a:r>
            <a:endParaRPr lang="en-GB" dirty="0"/>
          </a:p>
        </p:txBody>
      </p:sp>
      <p:sp>
        <p:nvSpPr>
          <p:cNvPr id="3" name="Content Placeholder 2"/>
          <p:cNvSpPr>
            <a:spLocks noGrp="1"/>
          </p:cNvSpPr>
          <p:nvPr>
            <p:ph idx="1"/>
          </p:nvPr>
        </p:nvSpPr>
        <p:spPr>
          <a:xfrm>
            <a:off x="323528" y="1268760"/>
            <a:ext cx="8640191" cy="5040312"/>
          </a:xfrm>
        </p:spPr>
        <p:txBody>
          <a:bodyPr/>
          <a:lstStyle/>
          <a:p>
            <a:endParaRPr lang="en-GB" dirty="0" smtClean="0"/>
          </a:p>
          <a:p>
            <a:r>
              <a:rPr lang="en-GB" dirty="0">
                <a:hlinkClick r:id="rId2"/>
              </a:rPr>
              <a:t>https://</a:t>
            </a:r>
            <a:r>
              <a:rPr lang="en-GB" dirty="0" smtClean="0">
                <a:hlinkClick r:id="rId2"/>
              </a:rPr>
              <a:t>www.youtube.com/watch?v=WjLa2sJjla0</a:t>
            </a:r>
            <a:r>
              <a:rPr lang="en-GB" dirty="0" smtClean="0"/>
              <a:t> (5 </a:t>
            </a:r>
            <a:r>
              <a:rPr lang="en-GB" dirty="0" smtClean="0"/>
              <a:t>mins) </a:t>
            </a:r>
          </a:p>
          <a:p>
            <a:endParaRPr lang="en-GB" altLang="en-US" dirty="0" smtClean="0"/>
          </a:p>
        </p:txBody>
      </p:sp>
      <p:pic>
        <p:nvPicPr>
          <p:cNvPr id="501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2420888"/>
            <a:ext cx="7289055" cy="34044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Lst>
        </p:spPr>
      </p:pic>
      <p:sp>
        <p:nvSpPr>
          <p:cNvPr id="2" name="TextBox 1"/>
          <p:cNvSpPr txBox="1"/>
          <p:nvPr/>
        </p:nvSpPr>
        <p:spPr>
          <a:xfrm>
            <a:off x="1043608" y="6033091"/>
            <a:ext cx="7704856" cy="215444"/>
          </a:xfrm>
          <a:prstGeom prst="rect">
            <a:avLst/>
          </a:prstGeom>
          <a:noFill/>
        </p:spPr>
        <p:txBody>
          <a:bodyPr wrap="square" rtlCol="0">
            <a:spAutoFit/>
          </a:bodyPr>
          <a:lstStyle/>
          <a:p>
            <a:r>
              <a:rPr lang="en-GB" sz="800" dirty="0" smtClean="0"/>
              <a:t>Source: http://bcnpaul1.blogspot.co.uk/2010/11/barefoot-teaching-journal-why-bother.html#!/2010/11/barefoot-teaching-journal-why-bother.html</a:t>
            </a:r>
            <a:endParaRPr lang="en-GB" sz="800" dirty="0"/>
          </a:p>
        </p:txBody>
      </p:sp>
    </p:spTree>
    <p:extLst>
      <p:ext uri="{BB962C8B-B14F-4D97-AF65-F5344CB8AC3E}">
        <p14:creationId xmlns:p14="http://schemas.microsoft.com/office/powerpoint/2010/main" val="2096536310"/>
      </p:ext>
    </p:extLst>
  </p:cSld>
  <p:clrMapOvr>
    <a:masterClrMapping/>
  </p:clrMapOvr>
  <p:timing>
    <p:tnLst>
      <p:par>
        <p:cTn id="1" dur="indefinite" restart="never" nodeType="tmRoot"/>
      </p:par>
    </p:tnLst>
  </p:timing>
</p:sld>
</file>

<file path=ppt/theme/theme1.xml><?xml version="1.0" encoding="utf-8"?>
<a:theme xmlns:a="http://schemas.openxmlformats.org/drawingml/2006/main" name="演示设计">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演示设计">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演示设计 1">
        <a:dk1>
          <a:srgbClr val="000000"/>
        </a:dk1>
        <a:lt1>
          <a:srgbClr val="FFFFFF"/>
        </a:lt1>
        <a:dk2>
          <a:srgbClr val="000000"/>
        </a:dk2>
        <a:lt2>
          <a:srgbClr val="C0C0C0"/>
        </a:lt2>
        <a:accent1>
          <a:srgbClr val="DFE0BE"/>
        </a:accent1>
        <a:accent2>
          <a:srgbClr val="D1D46B"/>
        </a:accent2>
        <a:accent3>
          <a:srgbClr val="FFFFFF"/>
        </a:accent3>
        <a:accent4>
          <a:srgbClr val="000000"/>
        </a:accent4>
        <a:accent5>
          <a:srgbClr val="ECEDDB"/>
        </a:accent5>
        <a:accent6>
          <a:srgbClr val="BDC060"/>
        </a:accent6>
        <a:hlink>
          <a:srgbClr val="3A3B11"/>
        </a:hlink>
        <a:folHlink>
          <a:srgbClr val="EAEBBB"/>
        </a:folHlink>
      </a:clrScheme>
      <a:clrMap bg1="lt1" tx1="dk1" bg2="lt2" tx2="dk2" accent1="accent1" accent2="accent2" accent3="accent3" accent4="accent4" accent5="accent5" accent6="accent6" hlink="hlink" folHlink="folHlink"/>
    </a:extraClrScheme>
    <a:extraClrScheme>
      <a:clrScheme name="演示设计 2">
        <a:dk1>
          <a:srgbClr val="000000"/>
        </a:dk1>
        <a:lt1>
          <a:srgbClr val="FFFFFF"/>
        </a:lt1>
        <a:dk2>
          <a:srgbClr val="000000"/>
        </a:dk2>
        <a:lt2>
          <a:srgbClr val="B2B2B2"/>
        </a:lt2>
        <a:accent1>
          <a:srgbClr val="FF0517"/>
        </a:accent1>
        <a:accent2>
          <a:srgbClr val="BC000D"/>
        </a:accent2>
        <a:accent3>
          <a:srgbClr val="FFFFFF"/>
        </a:accent3>
        <a:accent4>
          <a:srgbClr val="000000"/>
        </a:accent4>
        <a:accent5>
          <a:srgbClr val="FFAAAB"/>
        </a:accent5>
        <a:accent6>
          <a:srgbClr val="AA000B"/>
        </a:accent6>
        <a:hlink>
          <a:srgbClr val="3A0004"/>
        </a:hlink>
        <a:folHlink>
          <a:srgbClr val="FF7575"/>
        </a:folHlink>
      </a:clrScheme>
      <a:clrMap bg1="lt1" tx1="dk1" bg2="lt2" tx2="dk2" accent1="accent1" accent2="accent2" accent3="accent3" accent4="accent4" accent5="accent5" accent6="accent6" hlink="hlink" folHlink="folHlink"/>
    </a:extraClrScheme>
    <a:extraClrScheme>
      <a:clrScheme name="演示设计 3">
        <a:dk1>
          <a:srgbClr val="000000"/>
        </a:dk1>
        <a:lt1>
          <a:srgbClr val="FFFFFF"/>
        </a:lt1>
        <a:dk2>
          <a:srgbClr val="000000"/>
        </a:dk2>
        <a:lt2>
          <a:srgbClr val="B2B2B2"/>
        </a:lt2>
        <a:accent1>
          <a:srgbClr val="BF59B8"/>
        </a:accent1>
        <a:accent2>
          <a:srgbClr val="884183"/>
        </a:accent2>
        <a:accent3>
          <a:srgbClr val="FFFFFF"/>
        </a:accent3>
        <a:accent4>
          <a:srgbClr val="000000"/>
        </a:accent4>
        <a:accent5>
          <a:srgbClr val="DCB5D8"/>
        </a:accent5>
        <a:accent6>
          <a:srgbClr val="7B3A76"/>
        </a:accent6>
        <a:hlink>
          <a:srgbClr val="371535"/>
        </a:hlink>
        <a:folHlink>
          <a:srgbClr val="D99FD5"/>
        </a:folHlink>
      </a:clrScheme>
      <a:clrMap bg1="lt1" tx1="dk1" bg2="lt2" tx2="dk2" accent1="accent1" accent2="accent2" accent3="accent3" accent4="accent4" accent5="accent5" accent6="accent6" hlink="hlink" folHlink="folHlink"/>
    </a:extraClrScheme>
    <a:extraClrScheme>
      <a:clrScheme name="演示设计 4">
        <a:dk1>
          <a:srgbClr val="000000"/>
        </a:dk1>
        <a:lt1>
          <a:srgbClr val="FFFFFF"/>
        </a:lt1>
        <a:dk2>
          <a:srgbClr val="000000"/>
        </a:dk2>
        <a:lt2>
          <a:srgbClr val="C0C0C0"/>
        </a:lt2>
        <a:accent1>
          <a:srgbClr val="B2B2B2"/>
        </a:accent1>
        <a:accent2>
          <a:srgbClr val="5F5F5F"/>
        </a:accent2>
        <a:accent3>
          <a:srgbClr val="FFFFFF"/>
        </a:accent3>
        <a:accent4>
          <a:srgbClr val="000000"/>
        </a:accent4>
        <a:accent5>
          <a:srgbClr val="D5D5D5"/>
        </a:accent5>
        <a:accent6>
          <a:srgbClr val="555555"/>
        </a:accent6>
        <a:hlink>
          <a:srgbClr val="1C1C1C"/>
        </a:hlink>
        <a:folHlink>
          <a:srgbClr val="DDDDDD"/>
        </a:folHlink>
      </a:clrScheme>
      <a:clrMap bg1="lt1" tx1="dk1" bg2="lt2" tx2="dk2" accent1="accent1" accent2="accent2" accent3="accent3" accent4="accent4" accent5="accent5" accent6="accent6" hlink="hlink" folHlink="folHlink"/>
    </a:extraClrScheme>
    <a:extraClrScheme>
      <a:clrScheme name="演示设计 5">
        <a:dk1>
          <a:srgbClr val="000000"/>
        </a:dk1>
        <a:lt1>
          <a:srgbClr val="FFFFFF"/>
        </a:lt1>
        <a:dk2>
          <a:srgbClr val="000000"/>
        </a:dk2>
        <a:lt2>
          <a:srgbClr val="808080"/>
        </a:lt2>
        <a:accent1>
          <a:srgbClr val="FFCC00"/>
        </a:accent1>
        <a:accent2>
          <a:srgbClr val="FF8A15"/>
        </a:accent2>
        <a:accent3>
          <a:srgbClr val="FFFFFF"/>
        </a:accent3>
        <a:accent4>
          <a:srgbClr val="000000"/>
        </a:accent4>
        <a:accent5>
          <a:srgbClr val="FFE2AA"/>
        </a:accent5>
        <a:accent6>
          <a:srgbClr val="E77D12"/>
        </a:accent6>
        <a:hlink>
          <a:srgbClr val="463900"/>
        </a:hlink>
        <a:folHlink>
          <a:srgbClr val="FFF0AF"/>
        </a:folHlink>
      </a:clrScheme>
      <a:clrMap bg1="lt1" tx1="dk1" bg2="lt2" tx2="dk2" accent1="accent1" accent2="accent2" accent3="accent3" accent4="accent4" accent5="accent5" accent6="accent6" hlink="hlink" folHlink="folHlink"/>
    </a:extraClrScheme>
    <a:extraClrScheme>
      <a:clrScheme name="演示设计 6">
        <a:dk1>
          <a:srgbClr val="000000"/>
        </a:dk1>
        <a:lt1>
          <a:srgbClr val="FFFFFF"/>
        </a:lt1>
        <a:dk2>
          <a:srgbClr val="000000"/>
        </a:dk2>
        <a:lt2>
          <a:srgbClr val="808080"/>
        </a:lt2>
        <a:accent1>
          <a:srgbClr val="FF9021"/>
        </a:accent1>
        <a:accent2>
          <a:srgbClr val="DA5800"/>
        </a:accent2>
        <a:accent3>
          <a:srgbClr val="FFFFFF"/>
        </a:accent3>
        <a:accent4>
          <a:srgbClr val="000000"/>
        </a:accent4>
        <a:accent5>
          <a:srgbClr val="FFC6AB"/>
        </a:accent5>
        <a:accent6>
          <a:srgbClr val="C54F00"/>
        </a:accent6>
        <a:hlink>
          <a:srgbClr val="963D00"/>
        </a:hlink>
        <a:folHlink>
          <a:srgbClr val="FFC78F"/>
        </a:folHlink>
      </a:clrScheme>
      <a:clrMap bg1="lt1" tx1="dk1" bg2="lt2" tx2="dk2" accent1="accent1" accent2="accent2" accent3="accent3" accent4="accent4" accent5="accent5" accent6="accent6" hlink="hlink" folHlink="folHlink"/>
    </a:extraClrScheme>
    <a:extraClrScheme>
      <a:clrScheme name="演示设计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演示设计 8">
        <a:dk1>
          <a:srgbClr val="000000"/>
        </a:dk1>
        <a:lt1>
          <a:srgbClr val="FFFFFF"/>
        </a:lt1>
        <a:dk2>
          <a:srgbClr val="000000"/>
        </a:dk2>
        <a:lt2>
          <a:srgbClr val="C0C0C0"/>
        </a:lt2>
        <a:accent1>
          <a:srgbClr val="6FC01E"/>
        </a:accent1>
        <a:accent2>
          <a:srgbClr val="4F7913"/>
        </a:accent2>
        <a:accent3>
          <a:srgbClr val="FFFFFF"/>
        </a:accent3>
        <a:accent4>
          <a:srgbClr val="000000"/>
        </a:accent4>
        <a:accent5>
          <a:srgbClr val="BBDCAB"/>
        </a:accent5>
        <a:accent6>
          <a:srgbClr val="476D10"/>
        </a:accent6>
        <a:hlink>
          <a:srgbClr val="26420A"/>
        </a:hlink>
        <a:folHlink>
          <a:srgbClr val="ADE971"/>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3_nordridesign.com">
  <a:themeElements>
    <a:clrScheme name="3_nordridesign.com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fontScheme name="3_nordridesign.com">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3_nordridesign.com 1">
        <a:dk1>
          <a:srgbClr val="000000"/>
        </a:dk1>
        <a:lt1>
          <a:srgbClr val="FFFFFF"/>
        </a:lt1>
        <a:dk2>
          <a:srgbClr val="000000"/>
        </a:dk2>
        <a:lt2>
          <a:srgbClr val="C0C0C0"/>
        </a:lt2>
        <a:accent1>
          <a:srgbClr val="DFE0BE"/>
        </a:accent1>
        <a:accent2>
          <a:srgbClr val="D1D46B"/>
        </a:accent2>
        <a:accent3>
          <a:srgbClr val="FFFFFF"/>
        </a:accent3>
        <a:accent4>
          <a:srgbClr val="000000"/>
        </a:accent4>
        <a:accent5>
          <a:srgbClr val="ECEDDB"/>
        </a:accent5>
        <a:accent6>
          <a:srgbClr val="BDC060"/>
        </a:accent6>
        <a:hlink>
          <a:srgbClr val="3A3B11"/>
        </a:hlink>
        <a:folHlink>
          <a:srgbClr val="EAEBBB"/>
        </a:folHlink>
      </a:clrScheme>
      <a:clrMap bg1="lt1" tx1="dk1" bg2="lt2" tx2="dk2" accent1="accent1" accent2="accent2" accent3="accent3" accent4="accent4" accent5="accent5" accent6="accent6" hlink="hlink" folHlink="folHlink"/>
    </a:extraClrScheme>
    <a:extraClrScheme>
      <a:clrScheme name="3_nordridesign.com 2">
        <a:dk1>
          <a:srgbClr val="000000"/>
        </a:dk1>
        <a:lt1>
          <a:srgbClr val="FFFFFF"/>
        </a:lt1>
        <a:dk2>
          <a:srgbClr val="000000"/>
        </a:dk2>
        <a:lt2>
          <a:srgbClr val="B2B2B2"/>
        </a:lt2>
        <a:accent1>
          <a:srgbClr val="FF0517"/>
        </a:accent1>
        <a:accent2>
          <a:srgbClr val="BC000D"/>
        </a:accent2>
        <a:accent3>
          <a:srgbClr val="FFFFFF"/>
        </a:accent3>
        <a:accent4>
          <a:srgbClr val="000000"/>
        </a:accent4>
        <a:accent5>
          <a:srgbClr val="FFAAAB"/>
        </a:accent5>
        <a:accent6>
          <a:srgbClr val="AA000B"/>
        </a:accent6>
        <a:hlink>
          <a:srgbClr val="3A0004"/>
        </a:hlink>
        <a:folHlink>
          <a:srgbClr val="FF7575"/>
        </a:folHlink>
      </a:clrScheme>
      <a:clrMap bg1="lt1" tx1="dk1" bg2="lt2" tx2="dk2" accent1="accent1" accent2="accent2" accent3="accent3" accent4="accent4" accent5="accent5" accent6="accent6" hlink="hlink" folHlink="folHlink"/>
    </a:extraClrScheme>
    <a:extraClrScheme>
      <a:clrScheme name="3_nordridesign.com 3">
        <a:dk1>
          <a:srgbClr val="000000"/>
        </a:dk1>
        <a:lt1>
          <a:srgbClr val="FFFFFF"/>
        </a:lt1>
        <a:dk2>
          <a:srgbClr val="000000"/>
        </a:dk2>
        <a:lt2>
          <a:srgbClr val="B2B2B2"/>
        </a:lt2>
        <a:accent1>
          <a:srgbClr val="BF59B8"/>
        </a:accent1>
        <a:accent2>
          <a:srgbClr val="884183"/>
        </a:accent2>
        <a:accent3>
          <a:srgbClr val="FFFFFF"/>
        </a:accent3>
        <a:accent4>
          <a:srgbClr val="000000"/>
        </a:accent4>
        <a:accent5>
          <a:srgbClr val="DCB5D8"/>
        </a:accent5>
        <a:accent6>
          <a:srgbClr val="7B3A76"/>
        </a:accent6>
        <a:hlink>
          <a:srgbClr val="371535"/>
        </a:hlink>
        <a:folHlink>
          <a:srgbClr val="D99FD5"/>
        </a:folHlink>
      </a:clrScheme>
      <a:clrMap bg1="lt1" tx1="dk1" bg2="lt2" tx2="dk2" accent1="accent1" accent2="accent2" accent3="accent3" accent4="accent4" accent5="accent5" accent6="accent6" hlink="hlink" folHlink="folHlink"/>
    </a:extraClrScheme>
    <a:extraClrScheme>
      <a:clrScheme name="3_nordridesign.com 4">
        <a:dk1>
          <a:srgbClr val="000000"/>
        </a:dk1>
        <a:lt1>
          <a:srgbClr val="FFFFFF"/>
        </a:lt1>
        <a:dk2>
          <a:srgbClr val="000000"/>
        </a:dk2>
        <a:lt2>
          <a:srgbClr val="C0C0C0"/>
        </a:lt2>
        <a:accent1>
          <a:srgbClr val="B2B2B2"/>
        </a:accent1>
        <a:accent2>
          <a:srgbClr val="5F5F5F"/>
        </a:accent2>
        <a:accent3>
          <a:srgbClr val="FFFFFF"/>
        </a:accent3>
        <a:accent4>
          <a:srgbClr val="000000"/>
        </a:accent4>
        <a:accent5>
          <a:srgbClr val="D5D5D5"/>
        </a:accent5>
        <a:accent6>
          <a:srgbClr val="555555"/>
        </a:accent6>
        <a:hlink>
          <a:srgbClr val="1C1C1C"/>
        </a:hlink>
        <a:folHlink>
          <a:srgbClr val="DDDDDD"/>
        </a:folHlink>
      </a:clrScheme>
      <a:clrMap bg1="lt1" tx1="dk1" bg2="lt2" tx2="dk2" accent1="accent1" accent2="accent2" accent3="accent3" accent4="accent4" accent5="accent5" accent6="accent6" hlink="hlink" folHlink="folHlink"/>
    </a:extraClrScheme>
    <a:extraClrScheme>
      <a:clrScheme name="3_nordridesign.com 5">
        <a:dk1>
          <a:srgbClr val="000000"/>
        </a:dk1>
        <a:lt1>
          <a:srgbClr val="FFFFFF"/>
        </a:lt1>
        <a:dk2>
          <a:srgbClr val="000000"/>
        </a:dk2>
        <a:lt2>
          <a:srgbClr val="808080"/>
        </a:lt2>
        <a:accent1>
          <a:srgbClr val="FFCC00"/>
        </a:accent1>
        <a:accent2>
          <a:srgbClr val="FF8A15"/>
        </a:accent2>
        <a:accent3>
          <a:srgbClr val="FFFFFF"/>
        </a:accent3>
        <a:accent4>
          <a:srgbClr val="000000"/>
        </a:accent4>
        <a:accent5>
          <a:srgbClr val="FFE2AA"/>
        </a:accent5>
        <a:accent6>
          <a:srgbClr val="E77D12"/>
        </a:accent6>
        <a:hlink>
          <a:srgbClr val="463900"/>
        </a:hlink>
        <a:folHlink>
          <a:srgbClr val="FFF0AF"/>
        </a:folHlink>
      </a:clrScheme>
      <a:clrMap bg1="lt1" tx1="dk1" bg2="lt2" tx2="dk2" accent1="accent1" accent2="accent2" accent3="accent3" accent4="accent4" accent5="accent5" accent6="accent6" hlink="hlink" folHlink="folHlink"/>
    </a:extraClrScheme>
    <a:extraClrScheme>
      <a:clrScheme name="3_nordridesign.com 6">
        <a:dk1>
          <a:srgbClr val="000000"/>
        </a:dk1>
        <a:lt1>
          <a:srgbClr val="FFFFFF"/>
        </a:lt1>
        <a:dk2>
          <a:srgbClr val="000000"/>
        </a:dk2>
        <a:lt2>
          <a:srgbClr val="808080"/>
        </a:lt2>
        <a:accent1>
          <a:srgbClr val="FF9021"/>
        </a:accent1>
        <a:accent2>
          <a:srgbClr val="DA5800"/>
        </a:accent2>
        <a:accent3>
          <a:srgbClr val="FFFFFF"/>
        </a:accent3>
        <a:accent4>
          <a:srgbClr val="000000"/>
        </a:accent4>
        <a:accent5>
          <a:srgbClr val="FFC6AB"/>
        </a:accent5>
        <a:accent6>
          <a:srgbClr val="C54F00"/>
        </a:accent6>
        <a:hlink>
          <a:srgbClr val="963D00"/>
        </a:hlink>
        <a:folHlink>
          <a:srgbClr val="FFC78F"/>
        </a:folHlink>
      </a:clrScheme>
      <a:clrMap bg1="lt1" tx1="dk1" bg2="lt2" tx2="dk2" accent1="accent1" accent2="accent2" accent3="accent3" accent4="accent4" accent5="accent5" accent6="accent6" hlink="hlink" folHlink="folHlink"/>
    </a:extraClrScheme>
    <a:extraClrScheme>
      <a:clrScheme name="3_nordridesign.com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3_nordridesign.com 8">
        <a:dk1>
          <a:srgbClr val="000000"/>
        </a:dk1>
        <a:lt1>
          <a:srgbClr val="FFFFFF"/>
        </a:lt1>
        <a:dk2>
          <a:srgbClr val="000000"/>
        </a:dk2>
        <a:lt2>
          <a:srgbClr val="C0C0C0"/>
        </a:lt2>
        <a:accent1>
          <a:srgbClr val="6FC01E"/>
        </a:accent1>
        <a:accent2>
          <a:srgbClr val="4F7913"/>
        </a:accent2>
        <a:accent3>
          <a:srgbClr val="FFFFFF"/>
        </a:accent3>
        <a:accent4>
          <a:srgbClr val="000000"/>
        </a:accent4>
        <a:accent5>
          <a:srgbClr val="BBDCAB"/>
        </a:accent5>
        <a:accent6>
          <a:srgbClr val="476D10"/>
        </a:accent6>
        <a:hlink>
          <a:srgbClr val="26420A"/>
        </a:hlink>
        <a:folHlink>
          <a:srgbClr val="ADE971"/>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nordridesign.com">
  <a:themeElements>
    <a:clrScheme name="2_nordridesign.com 1">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2A94FE"/>
      </a:folHlink>
    </a:clrScheme>
    <a:fontScheme name="2_nordridesign.com">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2_nordridesign.com 1">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2A94FE"/>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225</TotalTime>
  <Pages>0</Pages>
  <Words>599</Words>
  <Characters>0</Characters>
  <Application>Microsoft Office PowerPoint</Application>
  <DocSecurity>0</DocSecurity>
  <PresentationFormat>On-screen Show (4:3)</PresentationFormat>
  <Lines>0</Lines>
  <Paragraphs>50</Paragraphs>
  <Slides>9</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9</vt:i4>
      </vt:variant>
    </vt:vector>
  </HeadingPairs>
  <TitlesOfParts>
    <vt:vector size="18" baseType="lpstr">
      <vt:lpstr>MS UI Gothic</vt:lpstr>
      <vt:lpstr>SimHei</vt:lpstr>
      <vt:lpstr>SimSun</vt:lpstr>
      <vt:lpstr>Arial</vt:lpstr>
      <vt:lpstr>华文细黑</vt:lpstr>
      <vt:lpstr>Wingdings</vt:lpstr>
      <vt:lpstr>演示设计</vt:lpstr>
      <vt:lpstr>3_nordridesign.com</vt:lpstr>
      <vt:lpstr>2_nordridesign.com</vt:lpstr>
      <vt:lpstr>English for Academic Purposes</vt:lpstr>
      <vt:lpstr>What is a self-reflective learner’s journal?</vt:lpstr>
      <vt:lpstr>What is a self-reflective learner’s journal?</vt:lpstr>
      <vt:lpstr>How do you write  a self-reflective learner’s journal?</vt:lpstr>
      <vt:lpstr>How do you write  a self-reflective learner’s journal?</vt:lpstr>
      <vt:lpstr>How do you write  a self-reflective learner’s journal?</vt:lpstr>
      <vt:lpstr>How is a self-reflective  learner’s journal assessed?</vt:lpstr>
      <vt:lpstr>Submission</vt:lpstr>
      <vt:lpstr>What is reflective writing?</vt:lpstr>
    </vt:vector>
  </TitlesOfParts>
  <LinksUpToDate>false</LinksUpToDate>
  <CharactersWithSpaces>0</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LibLoan13</dc:creator>
  <cp:lastModifiedBy>Sylvia Hoffmann</cp:lastModifiedBy>
  <cp:revision>444</cp:revision>
  <cp:lastPrinted>2013-09-26T11:13:25Z</cp:lastPrinted>
  <dcterms:created xsi:type="dcterms:W3CDTF">2008-05-06T01:42:58Z</dcterms:created>
  <dcterms:modified xsi:type="dcterms:W3CDTF">2017-10-19T11:45:32Z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1033-8.1.0.3018</vt:lpwstr>
  </property>
</Properties>
</file>