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91" r:id="rId2"/>
  </p:sldMasterIdLst>
  <p:notesMasterIdLst>
    <p:notesMasterId r:id="rId20"/>
  </p:notesMasterIdLst>
  <p:handoutMasterIdLst>
    <p:handoutMasterId r:id="rId21"/>
  </p:handoutMasterIdLst>
  <p:sldIdLst>
    <p:sldId id="277" r:id="rId3"/>
    <p:sldId id="315" r:id="rId4"/>
    <p:sldId id="278" r:id="rId5"/>
    <p:sldId id="316" r:id="rId6"/>
    <p:sldId id="437" r:id="rId7"/>
    <p:sldId id="436" r:id="rId8"/>
    <p:sldId id="441" r:id="rId9"/>
    <p:sldId id="313" r:id="rId10"/>
    <p:sldId id="446" r:id="rId11"/>
    <p:sldId id="442" r:id="rId12"/>
    <p:sldId id="444" r:id="rId13"/>
    <p:sldId id="332" r:id="rId14"/>
    <p:sldId id="447" r:id="rId15"/>
    <p:sldId id="448" r:id="rId16"/>
    <p:sldId id="450" r:id="rId17"/>
    <p:sldId id="449" r:id="rId18"/>
    <p:sldId id="435" r:id="rId1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338" autoAdjust="0"/>
    <p:restoredTop sz="93405" autoAdjust="0"/>
  </p:normalViewPr>
  <p:slideViewPr>
    <p:cSldViewPr>
      <p:cViewPr>
        <p:scale>
          <a:sx n="58" d="100"/>
          <a:sy n="58" d="100"/>
        </p:scale>
        <p:origin x="1204" y="140"/>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01/04/2023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01/04/2023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01/04/2023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01/04/2023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01/04/2023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01/04/2023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01/04/2023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01/04/2023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01/04/2023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01/04/2023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01/04/2023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ntent 1-column">
    <p:spTree>
      <p:nvGrpSpPr>
        <p:cNvPr id="1" name=""/>
        <p:cNvGrpSpPr/>
        <p:nvPr/>
      </p:nvGrpSpPr>
      <p:grpSpPr>
        <a:xfrm>
          <a:off x="0" y="0"/>
          <a:ext cx="0" cy="0"/>
          <a:chOff x="0" y="0"/>
          <a:chExt cx="0" cy="0"/>
        </a:xfrm>
      </p:grpSpPr>
      <p:sp>
        <p:nvSpPr>
          <p:cNvPr id="2" name="Title 1"/>
          <p:cNvSpPr>
            <a:spLocks noGrp="1"/>
          </p:cNvSpPr>
          <p:nvPr>
            <p:ph type="title"/>
          </p:nvPr>
        </p:nvSpPr>
        <p:spPr>
          <a:xfrm>
            <a:off x="475488" y="274321"/>
            <a:ext cx="9300353" cy="822960"/>
          </a:xfrm>
        </p:spPr>
        <p:txBody>
          <a:bodyPr/>
          <a:lstStyle>
            <a:lvl1pPr>
              <a:defRPr>
                <a:solidFill>
                  <a:schemeClr val="tx2"/>
                </a:solidFill>
              </a:defRPr>
            </a:lvl1pPr>
          </a:lstStyle>
          <a:p>
            <a:r>
              <a:rPr lang="en-US"/>
              <a:t>Click to edit Master title style</a:t>
            </a:r>
            <a:endParaRPr lang="en-US" dirty="0"/>
          </a:p>
        </p:txBody>
      </p:sp>
      <p:sp>
        <p:nvSpPr>
          <p:cNvPr id="6" name="Text Placeholder 5"/>
          <p:cNvSpPr>
            <a:spLocks noGrp="1"/>
          </p:cNvSpPr>
          <p:nvPr>
            <p:ph type="body" sz="quarter" idx="12" hasCustomPrompt="1"/>
          </p:nvPr>
        </p:nvSpPr>
        <p:spPr>
          <a:xfrm>
            <a:off x="476250" y="1280160"/>
            <a:ext cx="9300353" cy="4707890"/>
          </a:xfrm>
        </p:spPr>
        <p:txBody>
          <a:bodyPr/>
          <a:lstStyle>
            <a:lvl1pPr>
              <a:defRPr>
                <a:solidFill>
                  <a:schemeClr val="tx2"/>
                </a:solidFill>
              </a:defRPr>
            </a:lvl1pPr>
            <a:lvl2pPr>
              <a:buClr>
                <a:schemeClr val="tx2"/>
              </a:buClr>
              <a:defRPr>
                <a:solidFill>
                  <a:schemeClr val="tx2"/>
                </a:solidFill>
              </a:defRPr>
            </a:lvl2pPr>
            <a:lvl3pPr>
              <a:defRPr>
                <a:solidFill>
                  <a:schemeClr val="tx2"/>
                </a:solidFill>
              </a:defRPr>
            </a:lvl3pPr>
            <a:lvl4pPr>
              <a:defRPr>
                <a:solidFill>
                  <a:schemeClr val="tx2"/>
                </a:solidFill>
              </a:defRPr>
            </a:lvl4pPr>
          </a:lstStyle>
          <a:p>
            <a:pPr lvl="0"/>
            <a:r>
              <a:rPr lang="en-US" dirty="0"/>
              <a:t>Edit Master text styles</a:t>
            </a:r>
          </a:p>
          <a:p>
            <a:pPr lvl="1"/>
            <a:r>
              <a:rPr lang="en-US" dirty="0"/>
              <a:t>Second level</a:t>
            </a:r>
          </a:p>
          <a:p>
            <a:pPr lvl="2"/>
            <a:r>
              <a:rPr lang="en-US" dirty="0"/>
              <a:t>Third level</a:t>
            </a:r>
          </a:p>
        </p:txBody>
      </p:sp>
      <p:sp>
        <p:nvSpPr>
          <p:cNvPr id="8" name="Footer Placeholder 9">
            <a:extLst>
              <a:ext uri="{FF2B5EF4-FFF2-40B4-BE49-F238E27FC236}">
                <a16:creationId xmlns:a16="http://schemas.microsoft.com/office/drawing/2014/main" id="{91FFC595-1043-FF47-B12D-DE59D6ECDEAF}"/>
              </a:ext>
            </a:extLst>
          </p:cNvPr>
          <p:cNvSpPr txBox="1">
            <a:spLocks/>
          </p:cNvSpPr>
          <p:nvPr/>
        </p:nvSpPr>
        <p:spPr>
          <a:xfrm>
            <a:off x="490549" y="6528816"/>
            <a:ext cx="2072640" cy="2286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900" b="1" dirty="0">
                <a:solidFill>
                  <a:schemeClr val="tx2"/>
                </a:solidFill>
                <a:latin typeface="Arial" panose="020B0604020202020204" pitchFamily="34" charset="0"/>
                <a:cs typeface="Arial" panose="020B0604020202020204" pitchFamily="34" charset="0"/>
              </a:rPr>
              <a:t>McGraw-Hill Education   </a:t>
            </a:r>
            <a:r>
              <a:rPr lang="en-US" sz="900" b="1" spc="0" baseline="0" dirty="0">
                <a:solidFill>
                  <a:schemeClr val="tx2"/>
                </a:solidFill>
                <a:latin typeface="Arial" panose="020B0604020202020204" pitchFamily="34" charset="0"/>
                <a:cs typeface="Arial" panose="020B0604020202020204" pitchFamily="34" charset="0"/>
              </a:rPr>
              <a:t>|</a:t>
            </a:r>
            <a:endParaRPr lang="en-US" sz="900" dirty="0">
              <a:solidFill>
                <a:schemeClr val="tx2"/>
              </a:solidFill>
              <a:latin typeface="Arial" panose="020B0604020202020204" pitchFamily="34" charset="0"/>
              <a:cs typeface="Arial" panose="020B0604020202020204" pitchFamily="34" charset="0"/>
            </a:endParaRPr>
          </a:p>
        </p:txBody>
      </p:sp>
      <p:sp>
        <p:nvSpPr>
          <p:cNvPr id="9" name="Footer Placeholder 4"/>
          <p:cNvSpPr>
            <a:spLocks noGrp="1"/>
          </p:cNvSpPr>
          <p:nvPr>
            <p:ph type="ftr" sz="quarter" idx="3"/>
          </p:nvPr>
        </p:nvSpPr>
        <p:spPr>
          <a:xfrm>
            <a:off x="2487801" y="6528816"/>
            <a:ext cx="7315200" cy="228600"/>
          </a:xfrm>
          <a:prstGeom prst="rect">
            <a:avLst/>
          </a:prstGeom>
        </p:spPr>
        <p:txBody>
          <a:bodyPr vert="horz" lIns="91440" tIns="45720" rIns="91440" bIns="45720" rtlCol="0" anchor="ctr"/>
          <a:lstStyle>
            <a:lvl1pPr algn="l">
              <a:defRPr sz="900">
                <a:solidFill>
                  <a:schemeClr val="tx2"/>
                </a:solidFill>
              </a:defRPr>
            </a:lvl1pPr>
          </a:lstStyle>
          <a:p>
            <a:r>
              <a:rPr lang="en-US" dirty="0"/>
              <a:t>Seal &amp; Rohde Management Accounting 6</a:t>
            </a:r>
            <a:r>
              <a:rPr lang="en-US" baseline="30000" dirty="0"/>
              <a:t>th</a:t>
            </a:r>
            <a:r>
              <a:rPr lang="en-US" dirty="0"/>
              <a:t> edition © 2018</a:t>
            </a:r>
          </a:p>
        </p:txBody>
      </p:sp>
      <p:sp>
        <p:nvSpPr>
          <p:cNvPr id="10" name="Slide Number Placeholder 5"/>
          <p:cNvSpPr>
            <a:spLocks noGrp="1"/>
          </p:cNvSpPr>
          <p:nvPr>
            <p:ph type="sldNum" sz="quarter" idx="4"/>
          </p:nvPr>
        </p:nvSpPr>
        <p:spPr>
          <a:xfrm>
            <a:off x="10436045" y="6528815"/>
            <a:ext cx="1278151" cy="228600"/>
          </a:xfrm>
          <a:prstGeom prst="rect">
            <a:avLst/>
          </a:prstGeom>
        </p:spPr>
        <p:txBody>
          <a:bodyPr vert="horz" lIns="91440" tIns="45720" rIns="91440" bIns="45720" rtlCol="0" anchor="ctr"/>
          <a:lstStyle>
            <a:lvl1pPr algn="r">
              <a:defRPr sz="900">
                <a:solidFill>
                  <a:schemeClr val="tx2"/>
                </a:solidFill>
              </a:defRPr>
            </a:lvl1pPr>
          </a:lstStyle>
          <a:p>
            <a:fld id="{DC483362-8820-409B-91EC-881E5DA9AA06}" type="slidenum">
              <a:rPr lang="en-GB" altLang="en-US" smtClean="0"/>
              <a:pPr/>
              <a:t>‹#›</a:t>
            </a:fld>
            <a:endParaRPr lang="en-GB" altLang="en-US" dirty="0"/>
          </a:p>
        </p:txBody>
      </p:sp>
    </p:spTree>
    <p:extLst>
      <p:ext uri="{BB962C8B-B14F-4D97-AF65-F5344CB8AC3E}">
        <p14:creationId xmlns:p14="http://schemas.microsoft.com/office/powerpoint/2010/main" val="96999266"/>
      </p:ext>
    </p:extLst>
  </p:cSld>
  <p:clrMapOvr>
    <a:masterClrMapping/>
  </p:clrMapOvr>
  <p:extLst>
    <p:ext uri="{DCECCB84-F9BA-43D5-87BE-67443E8EF086}">
      <p15:sldGuideLst xmlns:p15="http://schemas.microsoft.com/office/powerpoint/2012/main">
        <p15:guide id="1" orient="horz" pos="3772" userDrawn="1">
          <p15:clr>
            <a:srgbClr val="FBAE40"/>
          </p15:clr>
        </p15:guide>
        <p15:guide id="2" orient="horz" pos="804"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75000"/>
                    <a:lumOff val="2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1604122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3_Contents slide layout">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3AD577DF-DF85-454F-BDBF-23209987934F}"/>
              </a:ext>
            </a:extLst>
          </p:cNvPr>
          <p:cNvGrpSpPr/>
          <p:nvPr userDrawn="1"/>
        </p:nvGrpSpPr>
        <p:grpSpPr>
          <a:xfrm>
            <a:off x="772528" y="2049261"/>
            <a:ext cx="2249349" cy="3954238"/>
            <a:chOff x="4871870" y="1763729"/>
            <a:chExt cx="2448272" cy="4303935"/>
          </a:xfrm>
        </p:grpSpPr>
        <p:grpSp>
          <p:nvGrpSpPr>
            <p:cNvPr id="3" name="Group 3">
              <a:extLst>
                <a:ext uri="{FF2B5EF4-FFF2-40B4-BE49-F238E27FC236}">
                  <a16:creationId xmlns:a16="http://schemas.microsoft.com/office/drawing/2014/main" id="{977273B1-644C-4645-AABB-179031C21461}"/>
                </a:ext>
              </a:extLst>
            </p:cNvPr>
            <p:cNvGrpSpPr/>
            <p:nvPr/>
          </p:nvGrpSpPr>
          <p:grpSpPr>
            <a:xfrm>
              <a:off x="4871870" y="1763729"/>
              <a:ext cx="2448272" cy="4303935"/>
              <a:chOff x="445712" y="1449040"/>
              <a:chExt cx="2113018" cy="3924176"/>
            </a:xfrm>
          </p:grpSpPr>
          <p:sp>
            <p:nvSpPr>
              <p:cNvPr id="5" name="Rounded Rectangle 4">
                <a:extLst>
                  <a:ext uri="{FF2B5EF4-FFF2-40B4-BE49-F238E27FC236}">
                    <a16:creationId xmlns:a16="http://schemas.microsoft.com/office/drawing/2014/main" id="{30E56E3F-48AE-47B3-8C2E-9FD14A7E4A3D}"/>
                  </a:ext>
                </a:extLst>
              </p:cNvPr>
              <p:cNvSpPr/>
              <p:nvPr userDrawn="1"/>
            </p:nvSpPr>
            <p:spPr>
              <a:xfrm>
                <a:off x="445712" y="1449040"/>
                <a:ext cx="2113018" cy="3924176"/>
              </a:xfrm>
              <a:prstGeom prst="roundRect">
                <a:avLst>
                  <a:gd name="adj" fmla="val 13580"/>
                </a:avLst>
              </a:prstGeom>
              <a:solidFill>
                <a:srgbClr val="262626"/>
              </a:solidFill>
              <a:ln w="88900">
                <a:noFill/>
              </a:ln>
              <a:effectLst/>
              <a:scene3d>
                <a:camera prst="perspectiveFront"/>
                <a:lightRig rig="threePt" dir="t"/>
              </a:scene3d>
              <a:sp3d prstMaterial="plastic">
                <a:bevelT w="127000" h="50800"/>
                <a:bevelB w="127000" h="254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dirty="0"/>
              </a:p>
            </p:txBody>
          </p:sp>
          <p:sp>
            <p:nvSpPr>
              <p:cNvPr id="6" name="Rectangle 5">
                <a:extLst>
                  <a:ext uri="{FF2B5EF4-FFF2-40B4-BE49-F238E27FC236}">
                    <a16:creationId xmlns:a16="http://schemas.microsoft.com/office/drawing/2014/main" id="{B1915F00-E4FB-4F04-A92B-517AC284A98E}"/>
                  </a:ext>
                </a:extLst>
              </p:cNvPr>
              <p:cNvSpPr/>
              <p:nvPr userDrawn="1"/>
            </p:nvSpPr>
            <p:spPr>
              <a:xfrm>
                <a:off x="1379920" y="1650572"/>
                <a:ext cx="216024" cy="34350"/>
              </a:xfrm>
              <a:prstGeom prst="rect">
                <a:avLst/>
              </a:prstGeom>
              <a:solidFill>
                <a:srgbClr val="B0B0B0"/>
              </a:solidFill>
              <a:ln w="889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nvGrpSpPr>
              <p:cNvPr id="7" name="Group 6">
                <a:extLst>
                  <a:ext uri="{FF2B5EF4-FFF2-40B4-BE49-F238E27FC236}">
                    <a16:creationId xmlns:a16="http://schemas.microsoft.com/office/drawing/2014/main" id="{903D2C95-E196-4FAC-AD62-42DEA2377A73}"/>
                  </a:ext>
                </a:extLst>
              </p:cNvPr>
              <p:cNvGrpSpPr/>
              <p:nvPr userDrawn="1"/>
            </p:nvGrpSpPr>
            <p:grpSpPr>
              <a:xfrm>
                <a:off x="1407705" y="5045834"/>
                <a:ext cx="211967" cy="211967"/>
                <a:chOff x="1549420" y="5712364"/>
                <a:chExt cx="312583" cy="312583"/>
              </a:xfrm>
            </p:grpSpPr>
            <p:sp>
              <p:nvSpPr>
                <p:cNvPr id="8" name="Oval 7">
                  <a:extLst>
                    <a:ext uri="{FF2B5EF4-FFF2-40B4-BE49-F238E27FC236}">
                      <a16:creationId xmlns:a16="http://schemas.microsoft.com/office/drawing/2014/main" id="{8974296E-583C-48DF-91A2-8FFA857C7DED}"/>
                    </a:ext>
                  </a:extLst>
                </p:cNvPr>
                <p:cNvSpPr/>
                <p:nvPr userDrawn="1"/>
              </p:nvSpPr>
              <p:spPr>
                <a:xfrm>
                  <a:off x="1549420" y="5712364"/>
                  <a:ext cx="312583" cy="312583"/>
                </a:xfrm>
                <a:prstGeom prst="ellipse">
                  <a:avLst/>
                </a:prstGeom>
                <a:gradFill flip="none" rotWithShape="1">
                  <a:gsLst>
                    <a:gs pos="0">
                      <a:schemeClr val="tx1">
                        <a:lumMod val="94000"/>
                        <a:lumOff val="6000"/>
                      </a:schemeClr>
                    </a:gs>
                    <a:gs pos="56000">
                      <a:schemeClr val="tx1">
                        <a:lumMod val="65000"/>
                        <a:lumOff val="35000"/>
                      </a:schemeClr>
                    </a:gs>
                    <a:gs pos="91000">
                      <a:schemeClr val="tx1">
                        <a:lumMod val="50000"/>
                        <a:lumOff val="50000"/>
                      </a:schemeClr>
                    </a:gs>
                    <a:gs pos="100000">
                      <a:schemeClr val="bg1">
                        <a:lumMod val="75000"/>
                      </a:schemeClr>
                    </a:gs>
                  </a:gsLst>
                  <a:lin ang="10800000" scaled="1"/>
                  <a:tileRect/>
                </a:gradFill>
                <a:ln w="0">
                  <a:solidFill>
                    <a:srgbClr val="262626"/>
                  </a:solidFill>
                </a:ln>
                <a:scene3d>
                  <a:camera prst="perspectiveFront"/>
                  <a:lightRig rig="threePt" dir="t"/>
                </a:scene3d>
                <a:sp3d>
                  <a:bevelT w="63500" h="12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9" name="Rounded Rectangle 8">
                  <a:extLst>
                    <a:ext uri="{FF2B5EF4-FFF2-40B4-BE49-F238E27FC236}">
                      <a16:creationId xmlns:a16="http://schemas.microsoft.com/office/drawing/2014/main" id="{024CA893-4AE4-49A1-8B5D-CD95875B6DAC}"/>
                    </a:ext>
                  </a:extLst>
                </p:cNvPr>
                <p:cNvSpPr/>
                <p:nvPr userDrawn="1"/>
              </p:nvSpPr>
              <p:spPr>
                <a:xfrm>
                  <a:off x="1634225" y="5796647"/>
                  <a:ext cx="142969" cy="144016"/>
                </a:xfrm>
                <a:prstGeom prst="roundRect">
                  <a:avLst/>
                </a:prstGeom>
                <a:solidFill>
                  <a:srgbClr val="737373"/>
                </a:solidFill>
                <a:ln w="6350">
                  <a:solidFill>
                    <a:srgbClr val="B0B0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grpSp>
        <p:sp>
          <p:nvSpPr>
            <p:cNvPr id="4" name="Picture Placeholder 2">
              <a:extLst>
                <a:ext uri="{FF2B5EF4-FFF2-40B4-BE49-F238E27FC236}">
                  <a16:creationId xmlns:a16="http://schemas.microsoft.com/office/drawing/2014/main" id="{3BB5BB93-F976-4215-A6F1-B0D5EFCEF701}"/>
                </a:ext>
              </a:extLst>
            </p:cNvPr>
            <p:cNvSpPr txBox="1">
              <a:spLocks/>
            </p:cNvSpPr>
            <p:nvPr/>
          </p:nvSpPr>
          <p:spPr>
            <a:xfrm>
              <a:off x="5051890" y="2223507"/>
              <a:ext cx="2088232" cy="3384376"/>
            </a:xfrm>
            <a:prstGeom prst="rect">
              <a:avLst/>
            </a:prstGeom>
            <a:solidFill>
              <a:schemeClr val="bg1">
                <a:lumMod val="95000"/>
              </a:schemeClr>
            </a:solidFill>
          </p:spPr>
          <p:txBody>
            <a:bodyPr anchor="ctr"/>
            <a:lstStyle>
              <a:lvl1pPr marL="0" indent="0" algn="ctr" defTabSz="914400" rtl="0" eaLnBrk="1" latinLnBrk="0" hangingPunct="1">
                <a:lnSpc>
                  <a:spcPct val="90000"/>
                </a:lnSpc>
                <a:spcBef>
                  <a:spcPts val="1000"/>
                </a:spcBef>
                <a:buFont typeface="Arial" panose="020B0604020202020204" pitchFamily="34" charset="0"/>
                <a:buNone/>
                <a:defRPr sz="1200" kern="1200">
                  <a:solidFill>
                    <a:schemeClr val="tx1">
                      <a:lumMod val="75000"/>
                      <a:lumOff val="25000"/>
                    </a:schemeClr>
                  </a:solidFill>
                  <a:latin typeface="+mn-lt"/>
                  <a:ea typeface="+mn-ea"/>
                  <a:cs typeface="Arial" pitchFamily="34" charset="0"/>
                </a:defRPr>
              </a:lvl1pPr>
              <a:lvl2pPr marL="457223"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46"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69"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91"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114"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337"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56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783"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altLang="ko-KR"/>
                <a:t>Your Picture Here</a:t>
              </a:r>
              <a:endParaRPr lang="ko-KR" altLang="en-US" dirty="0"/>
            </a:p>
          </p:txBody>
        </p:sp>
      </p:grpSp>
      <p:sp>
        <p:nvSpPr>
          <p:cNvPr id="10" name="그림 개체 틀 2">
            <a:extLst>
              <a:ext uri="{FF2B5EF4-FFF2-40B4-BE49-F238E27FC236}">
                <a16:creationId xmlns:a16="http://schemas.microsoft.com/office/drawing/2014/main" id="{3AB80860-A297-4DAD-AAE7-38F186BA6701}"/>
              </a:ext>
            </a:extLst>
          </p:cNvPr>
          <p:cNvSpPr>
            <a:spLocks noGrp="1"/>
          </p:cNvSpPr>
          <p:nvPr>
            <p:ph type="pic" sz="quarter" idx="10" hasCustomPrompt="1"/>
          </p:nvPr>
        </p:nvSpPr>
        <p:spPr>
          <a:xfrm>
            <a:off x="5591176" y="1"/>
            <a:ext cx="6605602" cy="6866390"/>
          </a:xfrm>
          <a:custGeom>
            <a:avLst/>
            <a:gdLst>
              <a:gd name="connsiteX0" fmla="*/ 0 w 4427984"/>
              <a:gd name="connsiteY0" fmla="*/ 0 h 6866389"/>
              <a:gd name="connsiteX1" fmla="*/ 4427984 w 4427984"/>
              <a:gd name="connsiteY1" fmla="*/ 0 h 6866389"/>
              <a:gd name="connsiteX2" fmla="*/ 4427984 w 4427984"/>
              <a:gd name="connsiteY2" fmla="*/ 6866389 h 6866389"/>
              <a:gd name="connsiteX3" fmla="*/ 0 w 4427984"/>
              <a:gd name="connsiteY3" fmla="*/ 6866389 h 6866389"/>
              <a:gd name="connsiteX4" fmla="*/ 0 w 4427984"/>
              <a:gd name="connsiteY4" fmla="*/ 0 h 6866389"/>
              <a:gd name="connsiteX0" fmla="*/ 595618 w 4427984"/>
              <a:gd name="connsiteY0" fmla="*/ 0 h 6883167"/>
              <a:gd name="connsiteX1" fmla="*/ 4427984 w 4427984"/>
              <a:gd name="connsiteY1" fmla="*/ 16778 h 6883167"/>
              <a:gd name="connsiteX2" fmla="*/ 4427984 w 4427984"/>
              <a:gd name="connsiteY2" fmla="*/ 6883167 h 6883167"/>
              <a:gd name="connsiteX3" fmla="*/ 0 w 4427984"/>
              <a:gd name="connsiteY3" fmla="*/ 6883167 h 6883167"/>
              <a:gd name="connsiteX4" fmla="*/ 595618 w 4427984"/>
              <a:gd name="connsiteY4" fmla="*/ 0 h 6883167"/>
              <a:gd name="connsiteX0" fmla="*/ 1258348 w 5090714"/>
              <a:gd name="connsiteY0" fmla="*/ 0 h 6883167"/>
              <a:gd name="connsiteX1" fmla="*/ 5090714 w 5090714"/>
              <a:gd name="connsiteY1" fmla="*/ 16778 h 6883167"/>
              <a:gd name="connsiteX2" fmla="*/ 5090714 w 5090714"/>
              <a:gd name="connsiteY2" fmla="*/ 6883167 h 6883167"/>
              <a:gd name="connsiteX3" fmla="*/ 0 w 5090714"/>
              <a:gd name="connsiteY3" fmla="*/ 6874779 h 6883167"/>
              <a:gd name="connsiteX4" fmla="*/ 1258348 w 5090714"/>
              <a:gd name="connsiteY4" fmla="*/ 0 h 6883167"/>
              <a:gd name="connsiteX0" fmla="*/ 1493240 w 5090714"/>
              <a:gd name="connsiteY0" fmla="*/ 0 h 6883167"/>
              <a:gd name="connsiteX1" fmla="*/ 5090714 w 5090714"/>
              <a:gd name="connsiteY1" fmla="*/ 16778 h 6883167"/>
              <a:gd name="connsiteX2" fmla="*/ 5090714 w 5090714"/>
              <a:gd name="connsiteY2" fmla="*/ 6883167 h 6883167"/>
              <a:gd name="connsiteX3" fmla="*/ 0 w 5090714"/>
              <a:gd name="connsiteY3" fmla="*/ 6874779 h 6883167"/>
              <a:gd name="connsiteX4" fmla="*/ 1493240 w 5090714"/>
              <a:gd name="connsiteY4" fmla="*/ 0 h 6883167"/>
              <a:gd name="connsiteX0" fmla="*/ 1459684 w 5090714"/>
              <a:gd name="connsiteY0" fmla="*/ 0 h 6866389"/>
              <a:gd name="connsiteX1" fmla="*/ 5090714 w 5090714"/>
              <a:gd name="connsiteY1" fmla="*/ 0 h 6866389"/>
              <a:gd name="connsiteX2" fmla="*/ 5090714 w 5090714"/>
              <a:gd name="connsiteY2" fmla="*/ 6866389 h 6866389"/>
              <a:gd name="connsiteX3" fmla="*/ 0 w 5090714"/>
              <a:gd name="connsiteY3" fmla="*/ 6858001 h 6866389"/>
              <a:gd name="connsiteX4" fmla="*/ 1459684 w 5090714"/>
              <a:gd name="connsiteY4" fmla="*/ 0 h 6866389"/>
              <a:gd name="connsiteX0" fmla="*/ 1711354 w 5090714"/>
              <a:gd name="connsiteY0" fmla="*/ 0 h 6874778"/>
              <a:gd name="connsiteX1" fmla="*/ 5090714 w 5090714"/>
              <a:gd name="connsiteY1" fmla="*/ 8389 h 6874778"/>
              <a:gd name="connsiteX2" fmla="*/ 5090714 w 5090714"/>
              <a:gd name="connsiteY2" fmla="*/ 6874778 h 6874778"/>
              <a:gd name="connsiteX3" fmla="*/ 0 w 5090714"/>
              <a:gd name="connsiteY3" fmla="*/ 6866390 h 6874778"/>
              <a:gd name="connsiteX4" fmla="*/ 1711354 w 5090714"/>
              <a:gd name="connsiteY4" fmla="*/ 0 h 6874778"/>
              <a:gd name="connsiteX0" fmla="*/ 1937857 w 5317217"/>
              <a:gd name="connsiteY0" fmla="*/ 0 h 6874779"/>
              <a:gd name="connsiteX1" fmla="*/ 5317217 w 5317217"/>
              <a:gd name="connsiteY1" fmla="*/ 8389 h 6874779"/>
              <a:gd name="connsiteX2" fmla="*/ 5317217 w 5317217"/>
              <a:gd name="connsiteY2" fmla="*/ 6874778 h 6874779"/>
              <a:gd name="connsiteX3" fmla="*/ 0 w 5317217"/>
              <a:gd name="connsiteY3" fmla="*/ 6874779 h 6874779"/>
              <a:gd name="connsiteX4" fmla="*/ 1937857 w 5317217"/>
              <a:gd name="connsiteY4" fmla="*/ 0 h 6874779"/>
              <a:gd name="connsiteX0" fmla="*/ 1280632 w 5317217"/>
              <a:gd name="connsiteY0" fmla="*/ 10661 h 6866390"/>
              <a:gd name="connsiteX1" fmla="*/ 5317217 w 5317217"/>
              <a:gd name="connsiteY1" fmla="*/ 0 h 6866390"/>
              <a:gd name="connsiteX2" fmla="*/ 5317217 w 5317217"/>
              <a:gd name="connsiteY2" fmla="*/ 6866389 h 6866390"/>
              <a:gd name="connsiteX3" fmla="*/ 0 w 5317217"/>
              <a:gd name="connsiteY3" fmla="*/ 6866390 h 6866390"/>
              <a:gd name="connsiteX4" fmla="*/ 1280632 w 5317217"/>
              <a:gd name="connsiteY4" fmla="*/ 10661 h 6866390"/>
              <a:gd name="connsiteX0" fmla="*/ 1280632 w 5317217"/>
              <a:gd name="connsiteY0" fmla="*/ 1136 h 6866390"/>
              <a:gd name="connsiteX1" fmla="*/ 5317217 w 5317217"/>
              <a:gd name="connsiteY1" fmla="*/ 0 h 6866390"/>
              <a:gd name="connsiteX2" fmla="*/ 5317217 w 5317217"/>
              <a:gd name="connsiteY2" fmla="*/ 6866389 h 6866390"/>
              <a:gd name="connsiteX3" fmla="*/ 0 w 5317217"/>
              <a:gd name="connsiteY3" fmla="*/ 6866390 h 6866390"/>
              <a:gd name="connsiteX4" fmla="*/ 1280632 w 5317217"/>
              <a:gd name="connsiteY4" fmla="*/ 1136 h 6866390"/>
              <a:gd name="connsiteX0" fmla="*/ 1413982 w 5450567"/>
              <a:gd name="connsiteY0" fmla="*/ 1136 h 6866390"/>
              <a:gd name="connsiteX1" fmla="*/ 5450567 w 5450567"/>
              <a:gd name="connsiteY1" fmla="*/ 0 h 6866390"/>
              <a:gd name="connsiteX2" fmla="*/ 5450567 w 5450567"/>
              <a:gd name="connsiteY2" fmla="*/ 6866389 h 6866390"/>
              <a:gd name="connsiteX3" fmla="*/ 0 w 5450567"/>
              <a:gd name="connsiteY3" fmla="*/ 6866390 h 6866390"/>
              <a:gd name="connsiteX4" fmla="*/ 1413982 w 5450567"/>
              <a:gd name="connsiteY4" fmla="*/ 1136 h 6866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0567" h="6866390">
                <a:moveTo>
                  <a:pt x="1413982" y="1136"/>
                </a:moveTo>
                <a:lnTo>
                  <a:pt x="5450567" y="0"/>
                </a:lnTo>
                <a:lnTo>
                  <a:pt x="5450567" y="6866389"/>
                </a:lnTo>
                <a:lnTo>
                  <a:pt x="0" y="6866390"/>
                </a:lnTo>
                <a:lnTo>
                  <a:pt x="1413982" y="1136"/>
                </a:lnTo>
                <a:close/>
              </a:path>
            </a:pathLst>
          </a:custGeom>
          <a:solidFill>
            <a:schemeClr val="bg1">
              <a:lumMod val="95000"/>
            </a:schemeClr>
          </a:solidFill>
          <a:ln w="25400">
            <a:noFill/>
          </a:ln>
          <a:effectLst/>
        </p:spPr>
        <p:txBody>
          <a:bodyPr anchor="ctr"/>
          <a:lstStyle>
            <a:lvl1pPr marL="0" indent="0" algn="ctr">
              <a:buFontTx/>
              <a:buNone/>
              <a:defRPr sz="1200">
                <a:solidFill>
                  <a:schemeClr val="tx1">
                    <a:lumMod val="75000"/>
                    <a:lumOff val="25000"/>
                  </a:schemeClr>
                </a:solidFill>
              </a:defRPr>
            </a:lvl1pPr>
          </a:lstStyle>
          <a:p>
            <a:r>
              <a:rPr lang="en-US" altLang="ko-KR" dirty="0"/>
              <a:t>Place Your Picture Here And Send To Back</a:t>
            </a:r>
            <a:endParaRPr lang="ko-KR" altLang="en-US" dirty="0"/>
          </a:p>
        </p:txBody>
      </p:sp>
      <p:sp>
        <p:nvSpPr>
          <p:cNvPr id="11" name="그림 개체 틀 2">
            <a:extLst>
              <a:ext uri="{FF2B5EF4-FFF2-40B4-BE49-F238E27FC236}">
                <a16:creationId xmlns:a16="http://schemas.microsoft.com/office/drawing/2014/main" id="{5F01346D-41B4-4635-A65B-D14C19699D24}"/>
              </a:ext>
            </a:extLst>
          </p:cNvPr>
          <p:cNvSpPr>
            <a:spLocks noGrp="1"/>
          </p:cNvSpPr>
          <p:nvPr>
            <p:ph type="pic" sz="quarter" idx="14" hasCustomPrompt="1"/>
          </p:nvPr>
        </p:nvSpPr>
        <p:spPr>
          <a:xfrm>
            <a:off x="942863" y="2412995"/>
            <a:ext cx="1918562" cy="3185604"/>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37501422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4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62258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75000"/>
                    <a:lumOff val="2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20075403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3_Agenda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956830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4_Taam slide layout">
    <p:spTree>
      <p:nvGrpSpPr>
        <p:cNvPr id="1" name=""/>
        <p:cNvGrpSpPr/>
        <p:nvPr/>
      </p:nvGrpSpPr>
      <p:grpSpPr>
        <a:xfrm>
          <a:off x="0" y="0"/>
          <a:ext cx="0" cy="0"/>
          <a:chOff x="0" y="0"/>
          <a:chExt cx="0" cy="0"/>
        </a:xfrm>
      </p:grpSpPr>
      <p:sp>
        <p:nvSpPr>
          <p:cNvPr id="4" name="Picture Placeholder 9">
            <a:extLst>
              <a:ext uri="{FF2B5EF4-FFF2-40B4-BE49-F238E27FC236}">
                <a16:creationId xmlns:a16="http://schemas.microsoft.com/office/drawing/2014/main" id="{06E47833-EA54-4B75-BE6B-4C9356A97732}"/>
              </a:ext>
            </a:extLst>
          </p:cNvPr>
          <p:cNvSpPr>
            <a:spLocks noGrp="1"/>
          </p:cNvSpPr>
          <p:nvPr>
            <p:ph type="pic" sz="quarter" idx="11" hasCustomPrompt="1"/>
          </p:nvPr>
        </p:nvSpPr>
        <p:spPr>
          <a:xfrm>
            <a:off x="7489153" y="830338"/>
            <a:ext cx="3082244" cy="2677425"/>
          </a:xfrm>
          <a:prstGeom prst="parallelogram">
            <a:avLst>
              <a:gd name="adj" fmla="val 38849"/>
            </a:avLst>
          </a:prstGeom>
          <a:solidFill>
            <a:schemeClr val="bg1">
              <a:lumMod val="95000"/>
            </a:schemeClr>
          </a:solidFill>
        </p:spPr>
        <p:txBody>
          <a:bodyPr tIns="0" anchor="ctr"/>
          <a:lstStyle>
            <a:lvl1pPr marL="0" indent="0" algn="ctr">
              <a:buNone/>
              <a:defRPr sz="1200">
                <a:latin typeface="+mn-lt"/>
                <a:cs typeface="Arial" pitchFamily="34" charset="0"/>
              </a:defRPr>
            </a:lvl1pPr>
          </a:lstStyle>
          <a:p>
            <a:r>
              <a:rPr lang="en-US" altLang="ko-KR" dirty="0"/>
              <a:t>Insert Your Image</a:t>
            </a:r>
            <a:endParaRPr lang="ko-KR" altLang="en-US" dirty="0"/>
          </a:p>
        </p:txBody>
      </p:sp>
      <p:sp>
        <p:nvSpPr>
          <p:cNvPr id="5" name="Picture Placeholder 9">
            <a:extLst>
              <a:ext uri="{FF2B5EF4-FFF2-40B4-BE49-F238E27FC236}">
                <a16:creationId xmlns:a16="http://schemas.microsoft.com/office/drawing/2014/main" id="{BFAA4E01-2BD5-4B03-88A7-337F27D418F3}"/>
              </a:ext>
            </a:extLst>
          </p:cNvPr>
          <p:cNvSpPr>
            <a:spLocks noGrp="1"/>
          </p:cNvSpPr>
          <p:nvPr>
            <p:ph type="pic" sz="quarter" idx="12" hasCustomPrompt="1"/>
          </p:nvPr>
        </p:nvSpPr>
        <p:spPr>
          <a:xfrm>
            <a:off x="5303513" y="830338"/>
            <a:ext cx="3082244" cy="2677425"/>
          </a:xfrm>
          <a:prstGeom prst="parallelogram">
            <a:avLst>
              <a:gd name="adj" fmla="val 38849"/>
            </a:avLst>
          </a:prstGeom>
          <a:solidFill>
            <a:schemeClr val="bg1">
              <a:lumMod val="95000"/>
            </a:schemeClr>
          </a:solidFill>
        </p:spPr>
        <p:txBody>
          <a:bodyPr tIns="0" anchor="ctr"/>
          <a:lstStyle>
            <a:lvl1pPr marL="0" indent="0" algn="ctr">
              <a:buNone/>
              <a:defRPr sz="1200">
                <a:latin typeface="+mn-lt"/>
                <a:cs typeface="Arial" pitchFamily="34" charset="0"/>
              </a:defRPr>
            </a:lvl1pPr>
          </a:lstStyle>
          <a:p>
            <a:r>
              <a:rPr lang="en-US" altLang="ko-KR" dirty="0"/>
              <a:t>Insert Your Image</a:t>
            </a:r>
            <a:endParaRPr lang="ko-KR" altLang="en-US" dirty="0"/>
          </a:p>
        </p:txBody>
      </p:sp>
      <p:sp>
        <p:nvSpPr>
          <p:cNvPr id="6" name="Picture Placeholder 9">
            <a:extLst>
              <a:ext uri="{FF2B5EF4-FFF2-40B4-BE49-F238E27FC236}">
                <a16:creationId xmlns:a16="http://schemas.microsoft.com/office/drawing/2014/main" id="{73E4E795-5EEE-4740-A183-83C37E7CE5B8}"/>
              </a:ext>
            </a:extLst>
          </p:cNvPr>
          <p:cNvSpPr>
            <a:spLocks noGrp="1"/>
          </p:cNvSpPr>
          <p:nvPr>
            <p:ph type="pic" sz="quarter" idx="13" hasCustomPrompt="1"/>
          </p:nvPr>
        </p:nvSpPr>
        <p:spPr>
          <a:xfrm>
            <a:off x="3117873" y="830337"/>
            <a:ext cx="3082244" cy="2677425"/>
          </a:xfrm>
          <a:prstGeom prst="parallelogram">
            <a:avLst>
              <a:gd name="adj" fmla="val 38849"/>
            </a:avLst>
          </a:prstGeom>
          <a:solidFill>
            <a:schemeClr val="bg1">
              <a:lumMod val="95000"/>
            </a:schemeClr>
          </a:solidFill>
        </p:spPr>
        <p:txBody>
          <a:bodyPr tIns="0" anchor="ctr"/>
          <a:lstStyle>
            <a:lvl1pPr marL="0" indent="0" algn="ctr">
              <a:buNone/>
              <a:defRPr sz="1200">
                <a:latin typeface="+mn-lt"/>
                <a:cs typeface="Arial" pitchFamily="34" charset="0"/>
              </a:defRPr>
            </a:lvl1pPr>
          </a:lstStyle>
          <a:p>
            <a:r>
              <a:rPr lang="en-US" altLang="ko-KR" dirty="0"/>
              <a:t>Insert Your Image</a:t>
            </a:r>
            <a:endParaRPr lang="ko-KR" altLang="en-US" dirty="0"/>
          </a:p>
        </p:txBody>
      </p:sp>
      <p:sp>
        <p:nvSpPr>
          <p:cNvPr id="9" name="Picture Placeholder 9">
            <a:extLst>
              <a:ext uri="{FF2B5EF4-FFF2-40B4-BE49-F238E27FC236}">
                <a16:creationId xmlns:a16="http://schemas.microsoft.com/office/drawing/2014/main" id="{7B740AC6-8F21-4A94-839D-C0FFBF79FA28}"/>
              </a:ext>
            </a:extLst>
          </p:cNvPr>
          <p:cNvSpPr>
            <a:spLocks noGrp="1"/>
          </p:cNvSpPr>
          <p:nvPr>
            <p:ph type="pic" sz="quarter" idx="14" hasCustomPrompt="1"/>
          </p:nvPr>
        </p:nvSpPr>
        <p:spPr>
          <a:xfrm>
            <a:off x="932233" y="830336"/>
            <a:ext cx="3082244" cy="2677425"/>
          </a:xfrm>
          <a:prstGeom prst="parallelogram">
            <a:avLst>
              <a:gd name="adj" fmla="val 38849"/>
            </a:avLst>
          </a:prstGeom>
          <a:solidFill>
            <a:schemeClr val="bg1">
              <a:lumMod val="95000"/>
            </a:schemeClr>
          </a:solidFill>
        </p:spPr>
        <p:txBody>
          <a:bodyPr tIns="0" anchor="ctr"/>
          <a:lstStyle>
            <a:lvl1pPr marL="0" indent="0" algn="ctr">
              <a:buNone/>
              <a:defRPr sz="1200">
                <a:latin typeface="+mn-lt"/>
                <a:cs typeface="Arial" pitchFamily="34" charset="0"/>
              </a:defRPr>
            </a:lvl1pPr>
          </a:lstStyle>
          <a:p>
            <a:r>
              <a:rPr lang="en-US" altLang="ko-KR" dirty="0"/>
              <a:t>Insert Your Image</a:t>
            </a:r>
            <a:endParaRPr lang="ko-KR" altLang="en-US" dirty="0"/>
          </a:p>
        </p:txBody>
      </p:sp>
    </p:spTree>
    <p:extLst>
      <p:ext uri="{BB962C8B-B14F-4D97-AF65-F5344CB8AC3E}">
        <p14:creationId xmlns:p14="http://schemas.microsoft.com/office/powerpoint/2010/main" val="40113953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5_Contents slide layout">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F5990891-A407-4083-90D9-EDB81A1D2836}"/>
              </a:ext>
            </a:extLst>
          </p:cNvPr>
          <p:cNvSpPr>
            <a:spLocks noGrp="1"/>
          </p:cNvSpPr>
          <p:nvPr>
            <p:ph type="pic" idx="10" hasCustomPrompt="1"/>
          </p:nvPr>
        </p:nvSpPr>
        <p:spPr>
          <a:xfrm>
            <a:off x="687337" y="1254229"/>
            <a:ext cx="11504663" cy="2995555"/>
          </a:xfrm>
          <a:prstGeom prst="rect">
            <a:avLst/>
          </a:prstGeom>
          <a:solidFill>
            <a:schemeClr val="bg1">
              <a:lumMod val="95000"/>
            </a:schemeClr>
          </a:solidFill>
          <a:ln w="12700">
            <a:solidFill>
              <a:schemeClr val="bg1">
                <a:lumMod val="50000"/>
              </a:schemeClr>
            </a:solidFill>
          </a:ln>
        </p:spPr>
        <p:txBody>
          <a:bodyPr anchor="ctr"/>
          <a:lstStyle>
            <a:lvl1pPr marL="0" indent="0" algn="ctr">
              <a:buNone/>
              <a:defRPr sz="16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Place Your Picture Here And Send To Back</a:t>
            </a:r>
            <a:endParaRPr lang="ko-KR" altLang="en-US" dirty="0"/>
          </a:p>
        </p:txBody>
      </p:sp>
    </p:spTree>
    <p:extLst>
      <p:ext uri="{BB962C8B-B14F-4D97-AF65-F5344CB8AC3E}">
        <p14:creationId xmlns:p14="http://schemas.microsoft.com/office/powerpoint/2010/main" val="6074990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6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1776073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7_Contents slide layout">
    <p:spTree>
      <p:nvGrpSpPr>
        <p:cNvPr id="1" name=""/>
        <p:cNvGrpSpPr/>
        <p:nvPr/>
      </p:nvGrpSpPr>
      <p:grpSpPr>
        <a:xfrm>
          <a:off x="0" y="0"/>
          <a:ext cx="0" cy="0"/>
          <a:chOff x="0" y="0"/>
          <a:chExt cx="0" cy="0"/>
        </a:xfrm>
      </p:grpSpPr>
      <p:sp>
        <p:nvSpPr>
          <p:cNvPr id="2" name="Rectangle 13">
            <a:extLst>
              <a:ext uri="{FF2B5EF4-FFF2-40B4-BE49-F238E27FC236}">
                <a16:creationId xmlns:a16="http://schemas.microsoft.com/office/drawing/2014/main" id="{052B485F-EA15-4698-9895-28C209313AFC}"/>
              </a:ext>
            </a:extLst>
          </p:cNvPr>
          <p:cNvSpPr/>
          <p:nvPr userDrawn="1"/>
        </p:nvSpPr>
        <p:spPr>
          <a:xfrm>
            <a:off x="1" y="2060849"/>
            <a:ext cx="4190267" cy="17285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800"/>
          </a:p>
        </p:txBody>
      </p:sp>
      <p:sp>
        <p:nvSpPr>
          <p:cNvPr id="3" name="Rectangle 16">
            <a:extLst>
              <a:ext uri="{FF2B5EF4-FFF2-40B4-BE49-F238E27FC236}">
                <a16:creationId xmlns:a16="http://schemas.microsoft.com/office/drawing/2014/main" id="{CC4FB6C6-B749-4587-B3B4-09BD00EBAAF6}"/>
              </a:ext>
            </a:extLst>
          </p:cNvPr>
          <p:cNvSpPr/>
          <p:nvPr userDrawn="1"/>
        </p:nvSpPr>
        <p:spPr>
          <a:xfrm>
            <a:off x="7769438" y="3261741"/>
            <a:ext cx="4422562" cy="172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800"/>
          </a:p>
        </p:txBody>
      </p:sp>
      <p:grpSp>
        <p:nvGrpSpPr>
          <p:cNvPr id="4" name="Graphic 14">
            <a:extLst>
              <a:ext uri="{FF2B5EF4-FFF2-40B4-BE49-F238E27FC236}">
                <a16:creationId xmlns:a16="http://schemas.microsoft.com/office/drawing/2014/main" id="{ED2B33C8-78A4-4ABB-938C-C8B4EF619B0B}"/>
              </a:ext>
            </a:extLst>
          </p:cNvPr>
          <p:cNvGrpSpPr/>
          <p:nvPr userDrawn="1"/>
        </p:nvGrpSpPr>
        <p:grpSpPr>
          <a:xfrm>
            <a:off x="4057675" y="1772818"/>
            <a:ext cx="3867113" cy="3041550"/>
            <a:chOff x="2444748" y="555044"/>
            <a:chExt cx="7282046" cy="5727455"/>
          </a:xfrm>
        </p:grpSpPr>
        <p:sp>
          <p:nvSpPr>
            <p:cNvPr id="5" name="Freeform: Shape 5">
              <a:extLst>
                <a:ext uri="{FF2B5EF4-FFF2-40B4-BE49-F238E27FC236}">
                  <a16:creationId xmlns:a16="http://schemas.microsoft.com/office/drawing/2014/main" id="{DEC648F6-8D3C-49A7-9CD4-F134D31A0B76}"/>
                </a:ext>
              </a:extLst>
            </p:cNvPr>
            <p:cNvSpPr/>
            <p:nvPr/>
          </p:nvSpPr>
          <p:spPr>
            <a:xfrm>
              <a:off x="4964692" y="5443837"/>
              <a:ext cx="2168250" cy="818208"/>
            </a:xfrm>
            <a:custGeom>
              <a:avLst/>
              <a:gdLst>
                <a:gd name="connsiteX0" fmla="*/ 1941333 w 2168250"/>
                <a:gd name="connsiteY0" fmla="*/ 525699 h 818207"/>
                <a:gd name="connsiteX1" fmla="*/ 1785874 w 2168250"/>
                <a:gd name="connsiteY1" fmla="*/ 30683 h 818207"/>
                <a:gd name="connsiteX2" fmla="*/ 1114943 w 2168250"/>
                <a:gd name="connsiteY2" fmla="*/ 30683 h 818207"/>
                <a:gd name="connsiteX3" fmla="*/ 1065851 w 2168250"/>
                <a:gd name="connsiteY3" fmla="*/ 30683 h 818207"/>
                <a:gd name="connsiteX4" fmla="*/ 390830 w 2168250"/>
                <a:gd name="connsiteY4" fmla="*/ 30683 h 818207"/>
                <a:gd name="connsiteX5" fmla="*/ 235370 w 2168250"/>
                <a:gd name="connsiteY5" fmla="*/ 525699 h 818207"/>
                <a:gd name="connsiteX6" fmla="*/ 259916 w 2168250"/>
                <a:gd name="connsiteY6" fmla="*/ 816162 h 818207"/>
                <a:gd name="connsiteX7" fmla="*/ 1065851 w 2168250"/>
                <a:gd name="connsiteY7" fmla="*/ 816162 h 818207"/>
                <a:gd name="connsiteX8" fmla="*/ 1114943 w 2168250"/>
                <a:gd name="connsiteY8" fmla="*/ 816162 h 818207"/>
                <a:gd name="connsiteX9" fmla="*/ 1920878 w 2168250"/>
                <a:gd name="connsiteY9" fmla="*/ 816162 h 818207"/>
                <a:gd name="connsiteX10" fmla="*/ 1941333 w 2168250"/>
                <a:gd name="connsiteY10" fmla="*/ 525699 h 818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8250" h="818207">
                  <a:moveTo>
                    <a:pt x="1941333" y="525699"/>
                  </a:moveTo>
                  <a:cubicBezTo>
                    <a:pt x="1789965" y="370239"/>
                    <a:pt x="1785874" y="30683"/>
                    <a:pt x="1785874" y="30683"/>
                  </a:cubicBezTo>
                  <a:lnTo>
                    <a:pt x="1114943" y="30683"/>
                  </a:lnTo>
                  <a:lnTo>
                    <a:pt x="1065851" y="30683"/>
                  </a:lnTo>
                  <a:lnTo>
                    <a:pt x="390830" y="30683"/>
                  </a:lnTo>
                  <a:cubicBezTo>
                    <a:pt x="390830" y="30683"/>
                    <a:pt x="386739" y="366148"/>
                    <a:pt x="235370" y="525699"/>
                  </a:cubicBezTo>
                  <a:cubicBezTo>
                    <a:pt x="84002" y="681158"/>
                    <a:pt x="-149188" y="816162"/>
                    <a:pt x="259916" y="816162"/>
                  </a:cubicBezTo>
                  <a:cubicBezTo>
                    <a:pt x="587199" y="816162"/>
                    <a:pt x="939029" y="816162"/>
                    <a:pt x="1065851" y="816162"/>
                  </a:cubicBezTo>
                  <a:cubicBezTo>
                    <a:pt x="1098579" y="816162"/>
                    <a:pt x="1114943" y="816162"/>
                    <a:pt x="1114943" y="816162"/>
                  </a:cubicBezTo>
                  <a:cubicBezTo>
                    <a:pt x="1245857" y="816162"/>
                    <a:pt x="1597686" y="816162"/>
                    <a:pt x="1920878" y="816162"/>
                  </a:cubicBezTo>
                  <a:cubicBezTo>
                    <a:pt x="2329982" y="816162"/>
                    <a:pt x="2092702" y="681158"/>
                    <a:pt x="1941333" y="525699"/>
                  </a:cubicBezTo>
                  <a:close/>
                </a:path>
              </a:pathLst>
            </a:custGeom>
            <a:gradFill>
              <a:gsLst>
                <a:gs pos="0">
                  <a:schemeClr val="bg1">
                    <a:lumMod val="75000"/>
                  </a:schemeClr>
                </a:gs>
                <a:gs pos="53000">
                  <a:schemeClr val="bg1">
                    <a:lumMod val="85000"/>
                  </a:schemeClr>
                </a:gs>
                <a:gs pos="83000">
                  <a:schemeClr val="bg1">
                    <a:lumMod val="75000"/>
                  </a:schemeClr>
                </a:gs>
                <a:gs pos="100000">
                  <a:schemeClr val="bg1">
                    <a:lumMod val="75000"/>
                  </a:schemeClr>
                </a:gs>
              </a:gsLst>
              <a:lin ang="16200000" scaled="0"/>
            </a:gradFill>
            <a:ln w="9525" cap="flat">
              <a:noFill/>
              <a:prstDash val="solid"/>
              <a:miter/>
            </a:ln>
          </p:spPr>
          <p:txBody>
            <a:bodyPr rtlCol="0" anchor="ctr"/>
            <a:lstStyle/>
            <a:p>
              <a:endParaRPr lang="en-US"/>
            </a:p>
          </p:txBody>
        </p:sp>
        <p:sp>
          <p:nvSpPr>
            <p:cNvPr id="6" name="Freeform: Shape 6">
              <a:extLst>
                <a:ext uri="{FF2B5EF4-FFF2-40B4-BE49-F238E27FC236}">
                  <a16:creationId xmlns:a16="http://schemas.microsoft.com/office/drawing/2014/main" id="{657002FD-B659-4676-A5F3-CD98885D52FE}"/>
                </a:ext>
              </a:extLst>
            </p:cNvPr>
            <p:cNvSpPr/>
            <p:nvPr/>
          </p:nvSpPr>
          <p:spPr>
            <a:xfrm>
              <a:off x="2444748" y="555044"/>
              <a:ext cx="7282046" cy="4950157"/>
            </a:xfrm>
            <a:custGeom>
              <a:avLst/>
              <a:gdLst>
                <a:gd name="connsiteX0" fmla="*/ 7038632 w 7282048"/>
                <a:gd name="connsiteY0" fmla="*/ 30683 h 4950157"/>
                <a:gd name="connsiteX1" fmla="*/ 3704436 w 7282048"/>
                <a:gd name="connsiteY1" fmla="*/ 30683 h 4950157"/>
                <a:gd name="connsiteX2" fmla="*/ 3589886 w 7282048"/>
                <a:gd name="connsiteY2" fmla="*/ 30683 h 4950157"/>
                <a:gd name="connsiteX3" fmla="*/ 259781 w 7282048"/>
                <a:gd name="connsiteY3" fmla="*/ 30683 h 4950157"/>
                <a:gd name="connsiteX4" fmla="*/ 30683 w 7282048"/>
                <a:gd name="connsiteY4" fmla="*/ 259781 h 4950157"/>
                <a:gd name="connsiteX5" fmla="*/ 30683 w 7282048"/>
                <a:gd name="connsiteY5" fmla="*/ 4698558 h 4950157"/>
                <a:gd name="connsiteX6" fmla="*/ 239326 w 7282048"/>
                <a:gd name="connsiteY6" fmla="*/ 4931748 h 4950157"/>
                <a:gd name="connsiteX7" fmla="*/ 7042723 w 7282048"/>
                <a:gd name="connsiteY7" fmla="*/ 4931748 h 4950157"/>
                <a:gd name="connsiteX8" fmla="*/ 7251366 w 7282048"/>
                <a:gd name="connsiteY8" fmla="*/ 4698558 h 4950157"/>
                <a:gd name="connsiteX9" fmla="*/ 7251366 w 7282048"/>
                <a:gd name="connsiteY9" fmla="*/ 259781 h 4950157"/>
                <a:gd name="connsiteX10" fmla="*/ 7038632 w 7282048"/>
                <a:gd name="connsiteY10" fmla="*/ 30683 h 4950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82048" h="4950157">
                  <a:moveTo>
                    <a:pt x="7038632" y="30683"/>
                  </a:moveTo>
                  <a:lnTo>
                    <a:pt x="3704436" y="30683"/>
                  </a:lnTo>
                  <a:lnTo>
                    <a:pt x="3589886" y="30683"/>
                  </a:lnTo>
                  <a:lnTo>
                    <a:pt x="259781" y="30683"/>
                  </a:lnTo>
                  <a:cubicBezTo>
                    <a:pt x="141141" y="30683"/>
                    <a:pt x="30683" y="128868"/>
                    <a:pt x="30683" y="259781"/>
                  </a:cubicBezTo>
                  <a:lnTo>
                    <a:pt x="30683" y="4698558"/>
                  </a:lnTo>
                  <a:cubicBezTo>
                    <a:pt x="30683" y="4829472"/>
                    <a:pt x="124777" y="4931748"/>
                    <a:pt x="239326" y="4931748"/>
                  </a:cubicBezTo>
                  <a:lnTo>
                    <a:pt x="7042723" y="4931748"/>
                  </a:lnTo>
                  <a:cubicBezTo>
                    <a:pt x="7157272" y="4931748"/>
                    <a:pt x="7251366" y="4825380"/>
                    <a:pt x="7251366" y="4698558"/>
                  </a:cubicBezTo>
                  <a:lnTo>
                    <a:pt x="7251366" y="259781"/>
                  </a:lnTo>
                  <a:cubicBezTo>
                    <a:pt x="7251366" y="128868"/>
                    <a:pt x="7157272" y="30683"/>
                    <a:pt x="7038632" y="30683"/>
                  </a:cubicBezTo>
                  <a:close/>
                </a:path>
              </a:pathLst>
            </a:custGeom>
            <a:solidFill>
              <a:srgbClr val="999999"/>
            </a:solidFill>
            <a:ln w="9525" cap="flat">
              <a:noFill/>
              <a:prstDash val="solid"/>
              <a:miter/>
            </a:ln>
          </p:spPr>
          <p:txBody>
            <a:bodyPr rtlCol="0" anchor="ctr"/>
            <a:lstStyle/>
            <a:p>
              <a:endParaRPr lang="en-US" dirty="0"/>
            </a:p>
          </p:txBody>
        </p:sp>
        <p:sp>
          <p:nvSpPr>
            <p:cNvPr id="7" name="Freeform: Shape 7">
              <a:extLst>
                <a:ext uri="{FF2B5EF4-FFF2-40B4-BE49-F238E27FC236}">
                  <a16:creationId xmlns:a16="http://schemas.microsoft.com/office/drawing/2014/main" id="{9F59F015-3FBC-4C5E-83BB-CDEF4CC3D12A}"/>
                </a:ext>
              </a:extLst>
            </p:cNvPr>
            <p:cNvSpPr/>
            <p:nvPr/>
          </p:nvSpPr>
          <p:spPr>
            <a:xfrm>
              <a:off x="8706598" y="5435656"/>
              <a:ext cx="490924" cy="81821"/>
            </a:xfrm>
            <a:custGeom>
              <a:avLst/>
              <a:gdLst>
                <a:gd name="connsiteX0" fmla="*/ 32212 w 490924"/>
                <a:gd name="connsiteY0" fmla="*/ 30683 h 81820"/>
                <a:gd name="connsiteX1" fmla="*/ 64939 w 490924"/>
                <a:gd name="connsiteY1" fmla="*/ 71593 h 81820"/>
                <a:gd name="connsiteX2" fmla="*/ 461771 w 490924"/>
                <a:gd name="connsiteY2" fmla="*/ 71593 h 81820"/>
                <a:gd name="connsiteX3" fmla="*/ 498590 w 490924"/>
                <a:gd name="connsiteY3" fmla="*/ 30683 h 81820"/>
                <a:gd name="connsiteX4" fmla="*/ 32212 w 490924"/>
                <a:gd name="connsiteY4" fmla="*/ 30683 h 818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924" h="81820">
                  <a:moveTo>
                    <a:pt x="32212" y="30683"/>
                  </a:moveTo>
                  <a:cubicBezTo>
                    <a:pt x="32212" y="30683"/>
                    <a:pt x="19938" y="67502"/>
                    <a:pt x="64939" y="71593"/>
                  </a:cubicBezTo>
                  <a:lnTo>
                    <a:pt x="461771" y="71593"/>
                  </a:lnTo>
                  <a:cubicBezTo>
                    <a:pt x="461771" y="71593"/>
                    <a:pt x="502681" y="75684"/>
                    <a:pt x="498590" y="30683"/>
                  </a:cubicBezTo>
                  <a:lnTo>
                    <a:pt x="32212" y="30683"/>
                  </a:lnTo>
                  <a:close/>
                </a:path>
              </a:pathLst>
            </a:custGeom>
            <a:solidFill>
              <a:srgbClr val="999999"/>
            </a:solidFill>
            <a:ln w="9525" cap="flat">
              <a:noFill/>
              <a:prstDash val="solid"/>
              <a:miter/>
            </a:ln>
          </p:spPr>
          <p:txBody>
            <a:bodyPr rtlCol="0" anchor="ctr"/>
            <a:lstStyle/>
            <a:p>
              <a:endParaRPr lang="en-US"/>
            </a:p>
          </p:txBody>
        </p:sp>
        <p:sp>
          <p:nvSpPr>
            <p:cNvPr id="8" name="Freeform: Shape 8">
              <a:extLst>
                <a:ext uri="{FF2B5EF4-FFF2-40B4-BE49-F238E27FC236}">
                  <a16:creationId xmlns:a16="http://schemas.microsoft.com/office/drawing/2014/main" id="{6F0F37F5-F7D4-4A15-B23E-F44504BFE495}"/>
                </a:ext>
              </a:extLst>
            </p:cNvPr>
            <p:cNvSpPr/>
            <p:nvPr/>
          </p:nvSpPr>
          <p:spPr>
            <a:xfrm>
              <a:off x="2481568" y="595956"/>
              <a:ext cx="7200227" cy="4336501"/>
            </a:xfrm>
            <a:custGeom>
              <a:avLst/>
              <a:gdLst>
                <a:gd name="connsiteX0" fmla="*/ 6973175 w 7200227"/>
                <a:gd name="connsiteY0" fmla="*/ 30683 h 4336501"/>
                <a:gd name="connsiteX1" fmla="*/ 3671707 w 7200227"/>
                <a:gd name="connsiteY1" fmla="*/ 30683 h 4336501"/>
                <a:gd name="connsiteX2" fmla="*/ 3561249 w 7200227"/>
                <a:gd name="connsiteY2" fmla="*/ 30683 h 4336501"/>
                <a:gd name="connsiteX3" fmla="*/ 259781 w 7200227"/>
                <a:gd name="connsiteY3" fmla="*/ 30683 h 4336501"/>
                <a:gd name="connsiteX4" fmla="*/ 30683 w 7200227"/>
                <a:gd name="connsiteY4" fmla="*/ 231144 h 4336501"/>
                <a:gd name="connsiteX5" fmla="*/ 30683 w 7200227"/>
                <a:gd name="connsiteY5" fmla="*/ 4330365 h 4336501"/>
                <a:gd name="connsiteX6" fmla="*/ 7185909 w 7200227"/>
                <a:gd name="connsiteY6" fmla="*/ 4330365 h 4336501"/>
                <a:gd name="connsiteX7" fmla="*/ 7185909 w 7200227"/>
                <a:gd name="connsiteY7" fmla="*/ 231144 h 4336501"/>
                <a:gd name="connsiteX8" fmla="*/ 6973175 w 7200227"/>
                <a:gd name="connsiteY8" fmla="*/ 30683 h 4336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00227" h="4336501">
                  <a:moveTo>
                    <a:pt x="6973175" y="30683"/>
                  </a:moveTo>
                  <a:lnTo>
                    <a:pt x="3671707" y="30683"/>
                  </a:lnTo>
                  <a:lnTo>
                    <a:pt x="3561249" y="30683"/>
                  </a:lnTo>
                  <a:lnTo>
                    <a:pt x="259781" y="30683"/>
                  </a:lnTo>
                  <a:cubicBezTo>
                    <a:pt x="141141" y="30683"/>
                    <a:pt x="30683" y="112504"/>
                    <a:pt x="30683" y="231144"/>
                  </a:cubicBezTo>
                  <a:lnTo>
                    <a:pt x="30683" y="4330365"/>
                  </a:lnTo>
                  <a:lnTo>
                    <a:pt x="7185909" y="4330365"/>
                  </a:lnTo>
                  <a:lnTo>
                    <a:pt x="7185909" y="231144"/>
                  </a:lnTo>
                  <a:cubicBezTo>
                    <a:pt x="7185909" y="112504"/>
                    <a:pt x="7091815" y="30683"/>
                    <a:pt x="6973175" y="30683"/>
                  </a:cubicBezTo>
                  <a:close/>
                </a:path>
              </a:pathLst>
            </a:custGeom>
            <a:solidFill>
              <a:srgbClr val="231F20"/>
            </a:solidFill>
            <a:ln w="9525" cap="flat">
              <a:noFill/>
              <a:prstDash val="solid"/>
              <a:miter/>
            </a:ln>
          </p:spPr>
          <p:txBody>
            <a:bodyPr rtlCol="0" anchor="ctr"/>
            <a:lstStyle/>
            <a:p>
              <a:endParaRPr lang="en-US" dirty="0"/>
            </a:p>
          </p:txBody>
        </p:sp>
        <p:sp>
          <p:nvSpPr>
            <p:cNvPr id="9" name="Freeform: Shape 9">
              <a:extLst>
                <a:ext uri="{FF2B5EF4-FFF2-40B4-BE49-F238E27FC236}">
                  <a16:creationId xmlns:a16="http://schemas.microsoft.com/office/drawing/2014/main" id="{C717899C-A9F8-4538-B189-1D93A0ADE242}"/>
                </a:ext>
              </a:extLst>
            </p:cNvPr>
            <p:cNvSpPr/>
            <p:nvPr/>
          </p:nvSpPr>
          <p:spPr>
            <a:xfrm>
              <a:off x="4968920" y="6159768"/>
              <a:ext cx="2168250" cy="122731"/>
            </a:xfrm>
            <a:custGeom>
              <a:avLst/>
              <a:gdLst>
                <a:gd name="connsiteX0" fmla="*/ 30683 w 2168250"/>
                <a:gd name="connsiteY0" fmla="*/ 34774 h 122731"/>
                <a:gd name="connsiteX1" fmla="*/ 30683 w 2168250"/>
                <a:gd name="connsiteY1" fmla="*/ 34774 h 122731"/>
                <a:gd name="connsiteX2" fmla="*/ 30683 w 2168250"/>
                <a:gd name="connsiteY2" fmla="*/ 38865 h 122731"/>
                <a:gd name="connsiteX3" fmla="*/ 30683 w 2168250"/>
                <a:gd name="connsiteY3" fmla="*/ 38865 h 122731"/>
                <a:gd name="connsiteX4" fmla="*/ 263872 w 2168250"/>
                <a:gd name="connsiteY4" fmla="*/ 96140 h 122731"/>
                <a:gd name="connsiteX5" fmla="*/ 1069807 w 2168250"/>
                <a:gd name="connsiteY5" fmla="*/ 96140 h 122731"/>
                <a:gd name="connsiteX6" fmla="*/ 1118899 w 2168250"/>
                <a:gd name="connsiteY6" fmla="*/ 96140 h 122731"/>
                <a:gd name="connsiteX7" fmla="*/ 1924834 w 2168250"/>
                <a:gd name="connsiteY7" fmla="*/ 96140 h 122731"/>
                <a:gd name="connsiteX8" fmla="*/ 2153932 w 2168250"/>
                <a:gd name="connsiteY8" fmla="*/ 30683 h 122731"/>
                <a:gd name="connsiteX9" fmla="*/ 2137568 w 2168250"/>
                <a:gd name="connsiteY9" fmla="*/ 30683 h 122731"/>
                <a:gd name="connsiteX10" fmla="*/ 2137568 w 2168250"/>
                <a:gd name="connsiteY10" fmla="*/ 30683 h 122731"/>
                <a:gd name="connsiteX11" fmla="*/ 30683 w 2168250"/>
                <a:gd name="connsiteY11" fmla="*/ 30683 h 122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8250" h="122731">
                  <a:moveTo>
                    <a:pt x="30683" y="34774"/>
                  </a:moveTo>
                  <a:lnTo>
                    <a:pt x="30683" y="34774"/>
                  </a:lnTo>
                  <a:cubicBezTo>
                    <a:pt x="30683" y="38865"/>
                    <a:pt x="30683" y="38865"/>
                    <a:pt x="30683" y="38865"/>
                  </a:cubicBezTo>
                  <a:lnTo>
                    <a:pt x="30683" y="38865"/>
                  </a:lnTo>
                  <a:cubicBezTo>
                    <a:pt x="30683" y="79775"/>
                    <a:pt x="96139" y="96140"/>
                    <a:pt x="263872" y="96140"/>
                  </a:cubicBezTo>
                  <a:cubicBezTo>
                    <a:pt x="591155" y="96140"/>
                    <a:pt x="942984" y="96140"/>
                    <a:pt x="1069807" y="96140"/>
                  </a:cubicBezTo>
                  <a:cubicBezTo>
                    <a:pt x="1102535" y="96140"/>
                    <a:pt x="1118899" y="96140"/>
                    <a:pt x="1118899" y="96140"/>
                  </a:cubicBezTo>
                  <a:cubicBezTo>
                    <a:pt x="1249812" y="96140"/>
                    <a:pt x="1601642" y="96140"/>
                    <a:pt x="1924834" y="96140"/>
                  </a:cubicBezTo>
                  <a:cubicBezTo>
                    <a:pt x="2092566" y="96140"/>
                    <a:pt x="2149841" y="75684"/>
                    <a:pt x="2153932" y="30683"/>
                  </a:cubicBezTo>
                  <a:lnTo>
                    <a:pt x="2137568" y="30683"/>
                  </a:lnTo>
                  <a:lnTo>
                    <a:pt x="2137568" y="30683"/>
                  </a:lnTo>
                  <a:lnTo>
                    <a:pt x="30683" y="30683"/>
                  </a:lnTo>
                  <a:close/>
                </a:path>
              </a:pathLst>
            </a:custGeom>
            <a:solidFill>
              <a:schemeClr val="tx1">
                <a:lumMod val="50000"/>
                <a:lumOff val="50000"/>
              </a:schemeClr>
            </a:solidFill>
            <a:ln w="9525" cap="flat">
              <a:noFill/>
              <a:prstDash val="solid"/>
              <a:miter/>
            </a:ln>
          </p:spPr>
          <p:txBody>
            <a:bodyPr rtlCol="0" anchor="ctr"/>
            <a:lstStyle/>
            <a:p>
              <a:endParaRPr lang="en-US" dirty="0"/>
            </a:p>
          </p:txBody>
        </p:sp>
        <p:sp>
          <p:nvSpPr>
            <p:cNvPr id="10" name="Freeform: Shape 10">
              <a:extLst>
                <a:ext uri="{FF2B5EF4-FFF2-40B4-BE49-F238E27FC236}">
                  <a16:creationId xmlns:a16="http://schemas.microsoft.com/office/drawing/2014/main" id="{AF681879-E332-4667-A3DD-D285370C6011}"/>
                </a:ext>
              </a:extLst>
            </p:cNvPr>
            <p:cNvSpPr/>
            <p:nvPr/>
          </p:nvSpPr>
          <p:spPr>
            <a:xfrm>
              <a:off x="2481568" y="4903820"/>
              <a:ext cx="7200227" cy="572745"/>
            </a:xfrm>
            <a:custGeom>
              <a:avLst/>
              <a:gdLst>
                <a:gd name="connsiteX0" fmla="*/ 30683 w 7200227"/>
                <a:gd name="connsiteY0" fmla="*/ 362057 h 572745"/>
                <a:gd name="connsiteX1" fmla="*/ 259781 w 7200227"/>
                <a:gd name="connsiteY1" fmla="*/ 562518 h 572745"/>
                <a:gd name="connsiteX2" fmla="*/ 3561249 w 7200227"/>
                <a:gd name="connsiteY2" fmla="*/ 562518 h 572745"/>
                <a:gd name="connsiteX3" fmla="*/ 3671707 w 7200227"/>
                <a:gd name="connsiteY3" fmla="*/ 562518 h 572745"/>
                <a:gd name="connsiteX4" fmla="*/ 6973175 w 7200227"/>
                <a:gd name="connsiteY4" fmla="*/ 562518 h 572745"/>
                <a:gd name="connsiteX5" fmla="*/ 7185909 w 7200227"/>
                <a:gd name="connsiteY5" fmla="*/ 362057 h 572745"/>
                <a:gd name="connsiteX6" fmla="*/ 7185909 w 7200227"/>
                <a:gd name="connsiteY6" fmla="*/ 30683 h 572745"/>
                <a:gd name="connsiteX7" fmla="*/ 30683 w 7200227"/>
                <a:gd name="connsiteY7" fmla="*/ 30683 h 572745"/>
                <a:gd name="connsiteX8" fmla="*/ 30683 w 7200227"/>
                <a:gd name="connsiteY8" fmla="*/ 362057 h 572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00227" h="572745">
                  <a:moveTo>
                    <a:pt x="30683" y="362057"/>
                  </a:moveTo>
                  <a:cubicBezTo>
                    <a:pt x="30683" y="464333"/>
                    <a:pt x="141141" y="562518"/>
                    <a:pt x="259781" y="562518"/>
                  </a:cubicBezTo>
                  <a:lnTo>
                    <a:pt x="3561249" y="562518"/>
                  </a:lnTo>
                  <a:lnTo>
                    <a:pt x="3671707" y="562518"/>
                  </a:lnTo>
                  <a:lnTo>
                    <a:pt x="6973175" y="562518"/>
                  </a:lnTo>
                  <a:cubicBezTo>
                    <a:pt x="7091815" y="562518"/>
                    <a:pt x="7185909" y="464333"/>
                    <a:pt x="7185909" y="362057"/>
                  </a:cubicBezTo>
                  <a:lnTo>
                    <a:pt x="7185909" y="30683"/>
                  </a:lnTo>
                  <a:lnTo>
                    <a:pt x="30683" y="30683"/>
                  </a:lnTo>
                  <a:lnTo>
                    <a:pt x="30683" y="362057"/>
                  </a:lnTo>
                  <a:close/>
                </a:path>
              </a:pathLst>
            </a:custGeom>
            <a:solidFill>
              <a:schemeClr val="bg1">
                <a:lumMod val="75000"/>
              </a:schemeClr>
            </a:solidFill>
            <a:ln w="9525" cap="flat">
              <a:noFill/>
              <a:prstDash val="solid"/>
              <a:miter/>
            </a:ln>
          </p:spPr>
          <p:txBody>
            <a:bodyPr rtlCol="0" anchor="ctr"/>
            <a:lstStyle/>
            <a:p>
              <a:endParaRPr lang="en-US"/>
            </a:p>
          </p:txBody>
        </p:sp>
        <p:sp>
          <p:nvSpPr>
            <p:cNvPr id="11" name="Freeform: Shape 11">
              <a:extLst>
                <a:ext uri="{FF2B5EF4-FFF2-40B4-BE49-F238E27FC236}">
                  <a16:creationId xmlns:a16="http://schemas.microsoft.com/office/drawing/2014/main" id="{D975E02C-E219-40F8-B258-7BB8FDEB2479}"/>
                </a:ext>
              </a:extLst>
            </p:cNvPr>
            <p:cNvSpPr/>
            <p:nvPr/>
          </p:nvSpPr>
          <p:spPr>
            <a:xfrm>
              <a:off x="2747714" y="910966"/>
              <a:ext cx="6676114" cy="3763756"/>
            </a:xfrm>
            <a:custGeom>
              <a:avLst/>
              <a:gdLst>
                <a:gd name="connsiteX0" fmla="*/ 30683 w 6586571"/>
                <a:gd name="connsiteY0" fmla="*/ 30683 h 3763755"/>
                <a:gd name="connsiteX1" fmla="*/ 6564071 w 6586571"/>
                <a:gd name="connsiteY1" fmla="*/ 30683 h 3763755"/>
                <a:gd name="connsiteX2" fmla="*/ 6564071 w 6586571"/>
                <a:gd name="connsiteY2" fmla="*/ 3753528 h 3763755"/>
                <a:gd name="connsiteX3" fmla="*/ 30683 w 6586571"/>
                <a:gd name="connsiteY3" fmla="*/ 3753528 h 3763755"/>
              </a:gdLst>
              <a:ahLst/>
              <a:cxnLst>
                <a:cxn ang="0">
                  <a:pos x="connsiteX0" y="connsiteY0"/>
                </a:cxn>
                <a:cxn ang="0">
                  <a:pos x="connsiteX1" y="connsiteY1"/>
                </a:cxn>
                <a:cxn ang="0">
                  <a:pos x="connsiteX2" y="connsiteY2"/>
                </a:cxn>
                <a:cxn ang="0">
                  <a:pos x="connsiteX3" y="connsiteY3"/>
                </a:cxn>
              </a:cxnLst>
              <a:rect l="l" t="t" r="r" b="b"/>
              <a:pathLst>
                <a:path w="6586571" h="3763755">
                  <a:moveTo>
                    <a:pt x="30683" y="30683"/>
                  </a:moveTo>
                  <a:lnTo>
                    <a:pt x="6564071" y="30683"/>
                  </a:lnTo>
                  <a:lnTo>
                    <a:pt x="6564071" y="3753528"/>
                  </a:lnTo>
                  <a:lnTo>
                    <a:pt x="30683" y="3753528"/>
                  </a:lnTo>
                  <a:close/>
                </a:path>
              </a:pathLst>
            </a:custGeom>
            <a:solidFill>
              <a:srgbClr val="F2F2F2"/>
            </a:solidFill>
            <a:ln w="9525" cap="flat">
              <a:noFill/>
              <a:prstDash val="solid"/>
              <a:miter/>
            </a:ln>
          </p:spPr>
          <p:txBody>
            <a:bodyPr rtlCol="0" anchor="ctr"/>
            <a:lstStyle/>
            <a:p>
              <a:endParaRPr lang="en-US"/>
            </a:p>
          </p:txBody>
        </p:sp>
        <p:sp>
          <p:nvSpPr>
            <p:cNvPr id="12" name="Freeform: Shape 12">
              <a:extLst>
                <a:ext uri="{FF2B5EF4-FFF2-40B4-BE49-F238E27FC236}">
                  <a16:creationId xmlns:a16="http://schemas.microsoft.com/office/drawing/2014/main" id="{258962D9-524F-42E6-AA6E-C9B50F490963}"/>
                </a:ext>
              </a:extLst>
            </p:cNvPr>
            <p:cNvSpPr/>
            <p:nvPr/>
          </p:nvSpPr>
          <p:spPr>
            <a:xfrm>
              <a:off x="5654591" y="939517"/>
              <a:ext cx="3769239" cy="3736342"/>
            </a:xfrm>
            <a:custGeom>
              <a:avLst/>
              <a:gdLst>
                <a:gd name="connsiteX0" fmla="*/ 2567127 w 4009217"/>
                <a:gd name="connsiteY0" fmla="*/ 30683 h 4295590"/>
                <a:gd name="connsiteX1" fmla="*/ 3798529 w 4009217"/>
                <a:gd name="connsiteY1" fmla="*/ 30683 h 4295590"/>
                <a:gd name="connsiteX2" fmla="*/ 4007172 w 4009217"/>
                <a:gd name="connsiteY2" fmla="*/ 272054 h 4295590"/>
                <a:gd name="connsiteX3" fmla="*/ 3998990 w 4009217"/>
                <a:gd name="connsiteY3" fmla="*/ 4268999 h 4295590"/>
                <a:gd name="connsiteX4" fmla="*/ 30683 w 4009217"/>
                <a:gd name="connsiteY4" fmla="*/ 4268999 h 4295590"/>
                <a:gd name="connsiteX0" fmla="*/ 2536444 w 3976489"/>
                <a:gd name="connsiteY0" fmla="*/ 0 h 4238316"/>
                <a:gd name="connsiteX1" fmla="*/ 3976489 w 3976489"/>
                <a:gd name="connsiteY1" fmla="*/ 241371 h 4238316"/>
                <a:gd name="connsiteX2" fmla="*/ 3968307 w 3976489"/>
                <a:gd name="connsiteY2" fmla="*/ 4238316 h 4238316"/>
                <a:gd name="connsiteX3" fmla="*/ 0 w 3976489"/>
                <a:gd name="connsiteY3" fmla="*/ 4238316 h 4238316"/>
                <a:gd name="connsiteX0" fmla="*/ 2536444 w 3976489"/>
                <a:gd name="connsiteY0" fmla="*/ 0 h 4238316"/>
                <a:gd name="connsiteX1" fmla="*/ 3976489 w 3976489"/>
                <a:gd name="connsiteY1" fmla="*/ 213683 h 4238316"/>
                <a:gd name="connsiteX2" fmla="*/ 3968307 w 3976489"/>
                <a:gd name="connsiteY2" fmla="*/ 4238316 h 4238316"/>
                <a:gd name="connsiteX3" fmla="*/ 0 w 3976489"/>
                <a:gd name="connsiteY3" fmla="*/ 4238316 h 4238316"/>
                <a:gd name="connsiteX0" fmla="*/ 2473335 w 3976489"/>
                <a:gd name="connsiteY0" fmla="*/ 0 h 4035268"/>
                <a:gd name="connsiteX1" fmla="*/ 3976489 w 3976489"/>
                <a:gd name="connsiteY1" fmla="*/ 10635 h 4035268"/>
                <a:gd name="connsiteX2" fmla="*/ 3968307 w 3976489"/>
                <a:gd name="connsiteY2" fmla="*/ 4035268 h 4035268"/>
                <a:gd name="connsiteX3" fmla="*/ 0 w 3976489"/>
                <a:gd name="connsiteY3" fmla="*/ 4035268 h 4035268"/>
              </a:gdLst>
              <a:ahLst/>
              <a:cxnLst>
                <a:cxn ang="0">
                  <a:pos x="connsiteX0" y="connsiteY0"/>
                </a:cxn>
                <a:cxn ang="0">
                  <a:pos x="connsiteX1" y="connsiteY1"/>
                </a:cxn>
                <a:cxn ang="0">
                  <a:pos x="connsiteX2" y="connsiteY2"/>
                </a:cxn>
                <a:cxn ang="0">
                  <a:pos x="connsiteX3" y="connsiteY3"/>
                </a:cxn>
              </a:cxnLst>
              <a:rect l="l" t="t" r="r" b="b"/>
              <a:pathLst>
                <a:path w="3976489" h="4035268">
                  <a:moveTo>
                    <a:pt x="2473335" y="0"/>
                  </a:moveTo>
                  <a:lnTo>
                    <a:pt x="3976489" y="10635"/>
                  </a:lnTo>
                  <a:cubicBezTo>
                    <a:pt x="3973762" y="1342950"/>
                    <a:pt x="3971034" y="2702953"/>
                    <a:pt x="3968307" y="4035268"/>
                  </a:cubicBezTo>
                  <a:lnTo>
                    <a:pt x="0" y="4035268"/>
                  </a:lnTo>
                </a:path>
              </a:pathLst>
            </a:custGeom>
            <a:solidFill>
              <a:srgbClr val="999999">
                <a:alpha val="10000"/>
              </a:srgbClr>
            </a:solidFill>
            <a:ln w="9525" cap="flat">
              <a:noFill/>
              <a:prstDash val="solid"/>
              <a:miter/>
            </a:ln>
          </p:spPr>
          <p:txBody>
            <a:bodyPr rtlCol="0" anchor="ctr"/>
            <a:lstStyle/>
            <a:p>
              <a:endParaRPr lang="en-US" dirty="0"/>
            </a:p>
          </p:txBody>
        </p:sp>
      </p:grpSp>
      <p:sp>
        <p:nvSpPr>
          <p:cNvPr id="13" name="그림 개체 틀 2">
            <a:extLst>
              <a:ext uri="{FF2B5EF4-FFF2-40B4-BE49-F238E27FC236}">
                <a16:creationId xmlns:a16="http://schemas.microsoft.com/office/drawing/2014/main" id="{D60EF0F3-CB71-4497-9834-6FEE9CF6934E}"/>
              </a:ext>
            </a:extLst>
          </p:cNvPr>
          <p:cNvSpPr>
            <a:spLocks noGrp="1"/>
          </p:cNvSpPr>
          <p:nvPr>
            <p:ph type="pic" sz="quarter" idx="43" hasCustomPrompt="1"/>
          </p:nvPr>
        </p:nvSpPr>
        <p:spPr>
          <a:xfrm>
            <a:off x="4203257" y="1895562"/>
            <a:ext cx="3599245" cy="2121485"/>
          </a:xfrm>
          <a:prstGeom prst="rect">
            <a:avLst/>
          </a:prstGeom>
          <a:solidFill>
            <a:schemeClr val="bg1">
              <a:lumMod val="95000"/>
            </a:schemeClr>
          </a:solidFill>
          <a:ln w="25400">
            <a:noFill/>
          </a:ln>
          <a:effectLst/>
        </p:spPr>
        <p:txBody>
          <a:bodyPr anchor="ctr"/>
          <a:lstStyle>
            <a:lvl1pPr marL="0" indent="0" algn="ctr">
              <a:buFontTx/>
              <a:buNone/>
              <a:defRPr sz="1200">
                <a:solidFill>
                  <a:schemeClr val="tx1">
                    <a:lumMod val="75000"/>
                    <a:lumOff val="25000"/>
                  </a:schemeClr>
                </a:solidFill>
                <a:latin typeface="+mn-lt"/>
              </a:defRPr>
            </a:lvl1pPr>
          </a:lstStyle>
          <a:p>
            <a:r>
              <a:rPr lang="en-US" altLang="ko-KR" dirty="0"/>
              <a:t>Place Your Picture Here And Send To Back</a:t>
            </a:r>
            <a:endParaRPr lang="ko-KR" altLang="en-US" dirty="0"/>
          </a:p>
        </p:txBody>
      </p:sp>
      <p:sp>
        <p:nvSpPr>
          <p:cNvPr id="14" name="그림 개체 틀 2">
            <a:extLst>
              <a:ext uri="{FF2B5EF4-FFF2-40B4-BE49-F238E27FC236}">
                <a16:creationId xmlns:a16="http://schemas.microsoft.com/office/drawing/2014/main" id="{A24ADF49-0093-4BF3-A045-0F3461FBDF88}"/>
              </a:ext>
            </a:extLst>
          </p:cNvPr>
          <p:cNvSpPr>
            <a:spLocks noGrp="1"/>
          </p:cNvSpPr>
          <p:nvPr>
            <p:ph type="pic" sz="quarter" idx="42" hasCustomPrompt="1"/>
          </p:nvPr>
        </p:nvSpPr>
        <p:spPr>
          <a:xfrm>
            <a:off x="7114449" y="3260426"/>
            <a:ext cx="1045514" cy="1728000"/>
          </a:xfrm>
          <a:prstGeom prst="rect">
            <a:avLst/>
          </a:prstGeom>
          <a:solidFill>
            <a:schemeClr val="bg1">
              <a:lumMod val="95000"/>
            </a:schemeClr>
          </a:solidFill>
          <a:ln w="25400">
            <a:noFill/>
          </a:ln>
          <a:effectLst/>
        </p:spPr>
        <p:txBody>
          <a:bodyPr anchor="ctr"/>
          <a:lstStyle>
            <a:lvl1pPr marL="0" indent="0" algn="ctr">
              <a:buFontTx/>
              <a:buNone/>
              <a:defRPr sz="1200">
                <a:solidFill>
                  <a:schemeClr val="tx1">
                    <a:lumMod val="75000"/>
                    <a:lumOff val="25000"/>
                  </a:schemeClr>
                </a:solidFill>
                <a:latin typeface="+mn-lt"/>
              </a:defRPr>
            </a:lvl1pPr>
          </a:lstStyle>
          <a:p>
            <a:r>
              <a:rPr lang="en-US" altLang="ko-KR" dirty="0"/>
              <a:t>Place Your Picture Here</a:t>
            </a:r>
            <a:endParaRPr lang="ko-KR" altLang="en-US" dirty="0"/>
          </a:p>
        </p:txBody>
      </p:sp>
      <p:sp>
        <p:nvSpPr>
          <p:cNvPr id="15" name="Text Placeholder 9">
            <a:extLst>
              <a:ext uri="{FF2B5EF4-FFF2-40B4-BE49-F238E27FC236}">
                <a16:creationId xmlns:a16="http://schemas.microsoft.com/office/drawing/2014/main" id="{3A154447-C4FE-4332-8D76-49A02E250B3A}"/>
              </a:ext>
            </a:extLst>
          </p:cNvPr>
          <p:cNvSpPr>
            <a:spLocks noGrp="1"/>
          </p:cNvSpPr>
          <p:nvPr>
            <p:ph type="body" sz="quarter" idx="10" hasCustomPrompt="1"/>
          </p:nvPr>
        </p:nvSpPr>
        <p:spPr>
          <a:xfrm>
            <a:off x="323529" y="313630"/>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953729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8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4280159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9_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90C146F8-785E-4357-89E6-5E2DAB1904A7}"/>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
        <p:nvSpPr>
          <p:cNvPr id="3" name="그림 개체 틀 2">
            <a:extLst>
              <a:ext uri="{FF2B5EF4-FFF2-40B4-BE49-F238E27FC236}">
                <a16:creationId xmlns:a16="http://schemas.microsoft.com/office/drawing/2014/main" id="{FA8684E8-EFC5-4377-9100-E2ABBB9E5E71}"/>
              </a:ext>
            </a:extLst>
          </p:cNvPr>
          <p:cNvSpPr>
            <a:spLocks noGrp="1"/>
          </p:cNvSpPr>
          <p:nvPr>
            <p:ph type="pic" sz="quarter" idx="11" hasCustomPrompt="1"/>
          </p:nvPr>
        </p:nvSpPr>
        <p:spPr>
          <a:xfrm>
            <a:off x="0" y="1713554"/>
            <a:ext cx="12192000" cy="3240360"/>
          </a:xfrm>
          <a:prstGeom prst="rect">
            <a:avLst/>
          </a:prstGeom>
          <a:solidFill>
            <a:schemeClr val="bg1">
              <a:lumMod val="95000"/>
            </a:schemeClr>
          </a:solidFill>
          <a:ln w="25400">
            <a:noFill/>
          </a:ln>
          <a:effectLst/>
        </p:spPr>
        <p:txBody>
          <a:bodyPr anchor="ctr"/>
          <a:lstStyle>
            <a:lvl1pPr marL="0" indent="0" algn="ctr">
              <a:buFontTx/>
              <a:buNone/>
              <a:defRPr sz="1800">
                <a:solidFill>
                  <a:schemeClr val="tx1">
                    <a:lumMod val="75000"/>
                    <a:lumOff val="25000"/>
                  </a:schemeClr>
                </a:solidFill>
                <a:latin typeface="+mn-lt"/>
                <a:cs typeface="Arial" pitchFamily="34" charset="0"/>
              </a:defRPr>
            </a:lvl1pPr>
          </a:lstStyle>
          <a:p>
            <a:r>
              <a:rPr lang="en-US" altLang="ko-KR" dirty="0"/>
              <a:t>Place Your Picture Here And Send To Back</a:t>
            </a:r>
            <a:endParaRPr lang="ko-KR" altLang="en-US" dirty="0"/>
          </a:p>
        </p:txBody>
      </p:sp>
    </p:spTree>
    <p:extLst>
      <p:ext uri="{BB962C8B-B14F-4D97-AF65-F5344CB8AC3E}">
        <p14:creationId xmlns:p14="http://schemas.microsoft.com/office/powerpoint/2010/main" val="41503056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0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02167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1_Contents slide layout">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B878F75C-38C4-446A-B23A-06334235612F}"/>
              </a:ext>
            </a:extLst>
          </p:cNvPr>
          <p:cNvSpPr>
            <a:spLocks noGrp="1"/>
          </p:cNvSpPr>
          <p:nvPr>
            <p:ph type="pic" idx="11" hasCustomPrompt="1"/>
          </p:nvPr>
        </p:nvSpPr>
        <p:spPr>
          <a:xfrm>
            <a:off x="646094" y="1"/>
            <a:ext cx="3901012" cy="1649896"/>
          </a:xfrm>
          <a:prstGeom prst="rect">
            <a:avLst/>
          </a:prstGeom>
          <a:solidFill>
            <a:schemeClr val="bg1">
              <a:lumMod val="95000"/>
            </a:schemeClr>
          </a:solidFill>
          <a:ln w="12700">
            <a:noFill/>
          </a:ln>
        </p:spPr>
        <p:txBody>
          <a:bodyPr anchor="ctr"/>
          <a:lstStyle>
            <a:lvl1pPr marL="0" indent="0" algn="ctr">
              <a:buNone/>
              <a:defRPr sz="120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t>
            </a:r>
            <a:endParaRPr lang="ko-KR" altLang="en-US" dirty="0"/>
          </a:p>
        </p:txBody>
      </p:sp>
      <p:sp>
        <p:nvSpPr>
          <p:cNvPr id="3" name="Picture Placeholder 2">
            <a:extLst>
              <a:ext uri="{FF2B5EF4-FFF2-40B4-BE49-F238E27FC236}">
                <a16:creationId xmlns:a16="http://schemas.microsoft.com/office/drawing/2014/main" id="{4C0D4A67-1414-47F5-B5C1-3185747F7D5F}"/>
              </a:ext>
            </a:extLst>
          </p:cNvPr>
          <p:cNvSpPr>
            <a:spLocks noGrp="1"/>
          </p:cNvSpPr>
          <p:nvPr>
            <p:ph type="pic" idx="12" hasCustomPrompt="1"/>
          </p:nvPr>
        </p:nvSpPr>
        <p:spPr>
          <a:xfrm>
            <a:off x="646094" y="5208103"/>
            <a:ext cx="3901012" cy="1649896"/>
          </a:xfrm>
          <a:prstGeom prst="rect">
            <a:avLst/>
          </a:prstGeom>
          <a:solidFill>
            <a:schemeClr val="bg1">
              <a:lumMod val="95000"/>
            </a:schemeClr>
          </a:solidFill>
          <a:ln w="12700">
            <a:noFill/>
          </a:ln>
        </p:spPr>
        <p:txBody>
          <a:bodyPr anchor="ctr"/>
          <a:lstStyle>
            <a:lvl1pPr marL="0" indent="0" algn="ctr">
              <a:buNone/>
              <a:defRPr sz="120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t>
            </a:r>
            <a:endParaRPr lang="ko-KR" altLang="en-US" dirty="0"/>
          </a:p>
        </p:txBody>
      </p:sp>
    </p:spTree>
    <p:extLst>
      <p:ext uri="{BB962C8B-B14F-4D97-AF65-F5344CB8AC3E}">
        <p14:creationId xmlns:p14="http://schemas.microsoft.com/office/powerpoint/2010/main" val="402122200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2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276991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3_Contents slide layout">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3AD577DF-DF85-454F-BDBF-23209987934F}"/>
              </a:ext>
            </a:extLst>
          </p:cNvPr>
          <p:cNvGrpSpPr/>
          <p:nvPr userDrawn="1"/>
        </p:nvGrpSpPr>
        <p:grpSpPr>
          <a:xfrm>
            <a:off x="772528" y="2049261"/>
            <a:ext cx="2249349" cy="3954238"/>
            <a:chOff x="4871870" y="1763729"/>
            <a:chExt cx="2448272" cy="4303935"/>
          </a:xfrm>
        </p:grpSpPr>
        <p:grpSp>
          <p:nvGrpSpPr>
            <p:cNvPr id="3" name="Group 3">
              <a:extLst>
                <a:ext uri="{FF2B5EF4-FFF2-40B4-BE49-F238E27FC236}">
                  <a16:creationId xmlns:a16="http://schemas.microsoft.com/office/drawing/2014/main" id="{977273B1-644C-4645-AABB-179031C21461}"/>
                </a:ext>
              </a:extLst>
            </p:cNvPr>
            <p:cNvGrpSpPr/>
            <p:nvPr/>
          </p:nvGrpSpPr>
          <p:grpSpPr>
            <a:xfrm>
              <a:off x="4871870" y="1763729"/>
              <a:ext cx="2448272" cy="4303935"/>
              <a:chOff x="445712" y="1449040"/>
              <a:chExt cx="2113018" cy="3924176"/>
            </a:xfrm>
          </p:grpSpPr>
          <p:sp>
            <p:nvSpPr>
              <p:cNvPr id="5" name="Rounded Rectangle 4">
                <a:extLst>
                  <a:ext uri="{FF2B5EF4-FFF2-40B4-BE49-F238E27FC236}">
                    <a16:creationId xmlns:a16="http://schemas.microsoft.com/office/drawing/2014/main" id="{30E56E3F-48AE-47B3-8C2E-9FD14A7E4A3D}"/>
                  </a:ext>
                </a:extLst>
              </p:cNvPr>
              <p:cNvSpPr/>
              <p:nvPr userDrawn="1"/>
            </p:nvSpPr>
            <p:spPr>
              <a:xfrm>
                <a:off x="445712" y="1449040"/>
                <a:ext cx="2113018" cy="3924176"/>
              </a:xfrm>
              <a:prstGeom prst="roundRect">
                <a:avLst>
                  <a:gd name="adj" fmla="val 13580"/>
                </a:avLst>
              </a:prstGeom>
              <a:solidFill>
                <a:srgbClr val="262626"/>
              </a:solidFill>
              <a:ln w="88900">
                <a:noFill/>
              </a:ln>
              <a:effectLst/>
              <a:scene3d>
                <a:camera prst="perspectiveFront"/>
                <a:lightRig rig="threePt" dir="t"/>
              </a:scene3d>
              <a:sp3d prstMaterial="plastic">
                <a:bevelT w="127000" h="50800"/>
                <a:bevelB w="127000" h="254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dirty="0"/>
              </a:p>
            </p:txBody>
          </p:sp>
          <p:sp>
            <p:nvSpPr>
              <p:cNvPr id="6" name="Rectangle 5">
                <a:extLst>
                  <a:ext uri="{FF2B5EF4-FFF2-40B4-BE49-F238E27FC236}">
                    <a16:creationId xmlns:a16="http://schemas.microsoft.com/office/drawing/2014/main" id="{B1915F00-E4FB-4F04-A92B-517AC284A98E}"/>
                  </a:ext>
                </a:extLst>
              </p:cNvPr>
              <p:cNvSpPr/>
              <p:nvPr userDrawn="1"/>
            </p:nvSpPr>
            <p:spPr>
              <a:xfrm>
                <a:off x="1379920" y="1650572"/>
                <a:ext cx="216024" cy="34350"/>
              </a:xfrm>
              <a:prstGeom prst="rect">
                <a:avLst/>
              </a:prstGeom>
              <a:solidFill>
                <a:srgbClr val="B0B0B0"/>
              </a:solidFill>
              <a:ln w="889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nvGrpSpPr>
              <p:cNvPr id="7" name="Group 6">
                <a:extLst>
                  <a:ext uri="{FF2B5EF4-FFF2-40B4-BE49-F238E27FC236}">
                    <a16:creationId xmlns:a16="http://schemas.microsoft.com/office/drawing/2014/main" id="{903D2C95-E196-4FAC-AD62-42DEA2377A73}"/>
                  </a:ext>
                </a:extLst>
              </p:cNvPr>
              <p:cNvGrpSpPr/>
              <p:nvPr userDrawn="1"/>
            </p:nvGrpSpPr>
            <p:grpSpPr>
              <a:xfrm>
                <a:off x="1407705" y="5045834"/>
                <a:ext cx="211967" cy="211967"/>
                <a:chOff x="1549420" y="5712364"/>
                <a:chExt cx="312583" cy="312583"/>
              </a:xfrm>
            </p:grpSpPr>
            <p:sp>
              <p:nvSpPr>
                <p:cNvPr id="8" name="Oval 7">
                  <a:extLst>
                    <a:ext uri="{FF2B5EF4-FFF2-40B4-BE49-F238E27FC236}">
                      <a16:creationId xmlns:a16="http://schemas.microsoft.com/office/drawing/2014/main" id="{8974296E-583C-48DF-91A2-8FFA857C7DED}"/>
                    </a:ext>
                  </a:extLst>
                </p:cNvPr>
                <p:cNvSpPr/>
                <p:nvPr userDrawn="1"/>
              </p:nvSpPr>
              <p:spPr>
                <a:xfrm>
                  <a:off x="1549420" y="5712364"/>
                  <a:ext cx="312583" cy="312583"/>
                </a:xfrm>
                <a:prstGeom prst="ellipse">
                  <a:avLst/>
                </a:prstGeom>
                <a:gradFill flip="none" rotWithShape="1">
                  <a:gsLst>
                    <a:gs pos="0">
                      <a:schemeClr val="tx1">
                        <a:lumMod val="94000"/>
                        <a:lumOff val="6000"/>
                      </a:schemeClr>
                    </a:gs>
                    <a:gs pos="56000">
                      <a:schemeClr val="tx1">
                        <a:lumMod val="65000"/>
                        <a:lumOff val="35000"/>
                      </a:schemeClr>
                    </a:gs>
                    <a:gs pos="91000">
                      <a:schemeClr val="tx1">
                        <a:lumMod val="50000"/>
                        <a:lumOff val="50000"/>
                      </a:schemeClr>
                    </a:gs>
                    <a:gs pos="100000">
                      <a:schemeClr val="bg1">
                        <a:lumMod val="75000"/>
                      </a:schemeClr>
                    </a:gs>
                  </a:gsLst>
                  <a:lin ang="10800000" scaled="1"/>
                  <a:tileRect/>
                </a:gradFill>
                <a:ln w="0">
                  <a:solidFill>
                    <a:srgbClr val="262626"/>
                  </a:solidFill>
                </a:ln>
                <a:scene3d>
                  <a:camera prst="perspectiveFront"/>
                  <a:lightRig rig="threePt" dir="t"/>
                </a:scene3d>
                <a:sp3d>
                  <a:bevelT w="63500" h="12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9" name="Rounded Rectangle 8">
                  <a:extLst>
                    <a:ext uri="{FF2B5EF4-FFF2-40B4-BE49-F238E27FC236}">
                      <a16:creationId xmlns:a16="http://schemas.microsoft.com/office/drawing/2014/main" id="{024CA893-4AE4-49A1-8B5D-CD95875B6DAC}"/>
                    </a:ext>
                  </a:extLst>
                </p:cNvPr>
                <p:cNvSpPr/>
                <p:nvPr userDrawn="1"/>
              </p:nvSpPr>
              <p:spPr>
                <a:xfrm>
                  <a:off x="1634225" y="5796647"/>
                  <a:ext cx="142969" cy="144016"/>
                </a:xfrm>
                <a:prstGeom prst="roundRect">
                  <a:avLst/>
                </a:prstGeom>
                <a:solidFill>
                  <a:srgbClr val="737373"/>
                </a:solidFill>
                <a:ln w="6350">
                  <a:solidFill>
                    <a:srgbClr val="B0B0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grpSp>
        <p:sp>
          <p:nvSpPr>
            <p:cNvPr id="4" name="Picture Placeholder 2">
              <a:extLst>
                <a:ext uri="{FF2B5EF4-FFF2-40B4-BE49-F238E27FC236}">
                  <a16:creationId xmlns:a16="http://schemas.microsoft.com/office/drawing/2014/main" id="{3BB5BB93-F976-4215-A6F1-B0D5EFCEF701}"/>
                </a:ext>
              </a:extLst>
            </p:cNvPr>
            <p:cNvSpPr txBox="1">
              <a:spLocks/>
            </p:cNvSpPr>
            <p:nvPr/>
          </p:nvSpPr>
          <p:spPr>
            <a:xfrm>
              <a:off x="5051890" y="2223507"/>
              <a:ext cx="2088232" cy="3384376"/>
            </a:xfrm>
            <a:prstGeom prst="rect">
              <a:avLst/>
            </a:prstGeom>
            <a:solidFill>
              <a:schemeClr val="bg1">
                <a:lumMod val="95000"/>
              </a:schemeClr>
            </a:solidFill>
          </p:spPr>
          <p:txBody>
            <a:bodyPr anchor="ctr"/>
            <a:lstStyle>
              <a:lvl1pPr marL="0" indent="0" algn="ctr" defTabSz="914400" rtl="0" eaLnBrk="1" latinLnBrk="0" hangingPunct="1">
                <a:lnSpc>
                  <a:spcPct val="90000"/>
                </a:lnSpc>
                <a:spcBef>
                  <a:spcPts val="1000"/>
                </a:spcBef>
                <a:buFont typeface="Arial" panose="020B0604020202020204" pitchFamily="34" charset="0"/>
                <a:buNone/>
                <a:defRPr sz="1200" kern="1200">
                  <a:solidFill>
                    <a:schemeClr val="tx1">
                      <a:lumMod val="75000"/>
                      <a:lumOff val="25000"/>
                    </a:schemeClr>
                  </a:solidFill>
                  <a:latin typeface="+mn-lt"/>
                  <a:ea typeface="+mn-ea"/>
                  <a:cs typeface="Arial" pitchFamily="34" charset="0"/>
                </a:defRPr>
              </a:lvl1pPr>
              <a:lvl2pPr marL="457223"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46"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69"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91"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114"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337"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56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783"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altLang="ko-KR"/>
                <a:t>Your Picture Here</a:t>
              </a:r>
              <a:endParaRPr lang="ko-KR" altLang="en-US" dirty="0"/>
            </a:p>
          </p:txBody>
        </p:sp>
      </p:grpSp>
      <p:sp>
        <p:nvSpPr>
          <p:cNvPr id="10" name="그림 개체 틀 2">
            <a:extLst>
              <a:ext uri="{FF2B5EF4-FFF2-40B4-BE49-F238E27FC236}">
                <a16:creationId xmlns:a16="http://schemas.microsoft.com/office/drawing/2014/main" id="{3AB80860-A297-4DAD-AAE7-38F186BA6701}"/>
              </a:ext>
            </a:extLst>
          </p:cNvPr>
          <p:cNvSpPr>
            <a:spLocks noGrp="1"/>
          </p:cNvSpPr>
          <p:nvPr>
            <p:ph type="pic" sz="quarter" idx="10" hasCustomPrompt="1"/>
          </p:nvPr>
        </p:nvSpPr>
        <p:spPr>
          <a:xfrm>
            <a:off x="5591176" y="1"/>
            <a:ext cx="6605602" cy="6866390"/>
          </a:xfrm>
          <a:custGeom>
            <a:avLst/>
            <a:gdLst>
              <a:gd name="connsiteX0" fmla="*/ 0 w 4427984"/>
              <a:gd name="connsiteY0" fmla="*/ 0 h 6866389"/>
              <a:gd name="connsiteX1" fmla="*/ 4427984 w 4427984"/>
              <a:gd name="connsiteY1" fmla="*/ 0 h 6866389"/>
              <a:gd name="connsiteX2" fmla="*/ 4427984 w 4427984"/>
              <a:gd name="connsiteY2" fmla="*/ 6866389 h 6866389"/>
              <a:gd name="connsiteX3" fmla="*/ 0 w 4427984"/>
              <a:gd name="connsiteY3" fmla="*/ 6866389 h 6866389"/>
              <a:gd name="connsiteX4" fmla="*/ 0 w 4427984"/>
              <a:gd name="connsiteY4" fmla="*/ 0 h 6866389"/>
              <a:gd name="connsiteX0" fmla="*/ 595618 w 4427984"/>
              <a:gd name="connsiteY0" fmla="*/ 0 h 6883167"/>
              <a:gd name="connsiteX1" fmla="*/ 4427984 w 4427984"/>
              <a:gd name="connsiteY1" fmla="*/ 16778 h 6883167"/>
              <a:gd name="connsiteX2" fmla="*/ 4427984 w 4427984"/>
              <a:gd name="connsiteY2" fmla="*/ 6883167 h 6883167"/>
              <a:gd name="connsiteX3" fmla="*/ 0 w 4427984"/>
              <a:gd name="connsiteY3" fmla="*/ 6883167 h 6883167"/>
              <a:gd name="connsiteX4" fmla="*/ 595618 w 4427984"/>
              <a:gd name="connsiteY4" fmla="*/ 0 h 6883167"/>
              <a:gd name="connsiteX0" fmla="*/ 1258348 w 5090714"/>
              <a:gd name="connsiteY0" fmla="*/ 0 h 6883167"/>
              <a:gd name="connsiteX1" fmla="*/ 5090714 w 5090714"/>
              <a:gd name="connsiteY1" fmla="*/ 16778 h 6883167"/>
              <a:gd name="connsiteX2" fmla="*/ 5090714 w 5090714"/>
              <a:gd name="connsiteY2" fmla="*/ 6883167 h 6883167"/>
              <a:gd name="connsiteX3" fmla="*/ 0 w 5090714"/>
              <a:gd name="connsiteY3" fmla="*/ 6874779 h 6883167"/>
              <a:gd name="connsiteX4" fmla="*/ 1258348 w 5090714"/>
              <a:gd name="connsiteY4" fmla="*/ 0 h 6883167"/>
              <a:gd name="connsiteX0" fmla="*/ 1493240 w 5090714"/>
              <a:gd name="connsiteY0" fmla="*/ 0 h 6883167"/>
              <a:gd name="connsiteX1" fmla="*/ 5090714 w 5090714"/>
              <a:gd name="connsiteY1" fmla="*/ 16778 h 6883167"/>
              <a:gd name="connsiteX2" fmla="*/ 5090714 w 5090714"/>
              <a:gd name="connsiteY2" fmla="*/ 6883167 h 6883167"/>
              <a:gd name="connsiteX3" fmla="*/ 0 w 5090714"/>
              <a:gd name="connsiteY3" fmla="*/ 6874779 h 6883167"/>
              <a:gd name="connsiteX4" fmla="*/ 1493240 w 5090714"/>
              <a:gd name="connsiteY4" fmla="*/ 0 h 6883167"/>
              <a:gd name="connsiteX0" fmla="*/ 1459684 w 5090714"/>
              <a:gd name="connsiteY0" fmla="*/ 0 h 6866389"/>
              <a:gd name="connsiteX1" fmla="*/ 5090714 w 5090714"/>
              <a:gd name="connsiteY1" fmla="*/ 0 h 6866389"/>
              <a:gd name="connsiteX2" fmla="*/ 5090714 w 5090714"/>
              <a:gd name="connsiteY2" fmla="*/ 6866389 h 6866389"/>
              <a:gd name="connsiteX3" fmla="*/ 0 w 5090714"/>
              <a:gd name="connsiteY3" fmla="*/ 6858001 h 6866389"/>
              <a:gd name="connsiteX4" fmla="*/ 1459684 w 5090714"/>
              <a:gd name="connsiteY4" fmla="*/ 0 h 6866389"/>
              <a:gd name="connsiteX0" fmla="*/ 1711354 w 5090714"/>
              <a:gd name="connsiteY0" fmla="*/ 0 h 6874778"/>
              <a:gd name="connsiteX1" fmla="*/ 5090714 w 5090714"/>
              <a:gd name="connsiteY1" fmla="*/ 8389 h 6874778"/>
              <a:gd name="connsiteX2" fmla="*/ 5090714 w 5090714"/>
              <a:gd name="connsiteY2" fmla="*/ 6874778 h 6874778"/>
              <a:gd name="connsiteX3" fmla="*/ 0 w 5090714"/>
              <a:gd name="connsiteY3" fmla="*/ 6866390 h 6874778"/>
              <a:gd name="connsiteX4" fmla="*/ 1711354 w 5090714"/>
              <a:gd name="connsiteY4" fmla="*/ 0 h 6874778"/>
              <a:gd name="connsiteX0" fmla="*/ 1937857 w 5317217"/>
              <a:gd name="connsiteY0" fmla="*/ 0 h 6874779"/>
              <a:gd name="connsiteX1" fmla="*/ 5317217 w 5317217"/>
              <a:gd name="connsiteY1" fmla="*/ 8389 h 6874779"/>
              <a:gd name="connsiteX2" fmla="*/ 5317217 w 5317217"/>
              <a:gd name="connsiteY2" fmla="*/ 6874778 h 6874779"/>
              <a:gd name="connsiteX3" fmla="*/ 0 w 5317217"/>
              <a:gd name="connsiteY3" fmla="*/ 6874779 h 6874779"/>
              <a:gd name="connsiteX4" fmla="*/ 1937857 w 5317217"/>
              <a:gd name="connsiteY4" fmla="*/ 0 h 6874779"/>
              <a:gd name="connsiteX0" fmla="*/ 1280632 w 5317217"/>
              <a:gd name="connsiteY0" fmla="*/ 10661 h 6866390"/>
              <a:gd name="connsiteX1" fmla="*/ 5317217 w 5317217"/>
              <a:gd name="connsiteY1" fmla="*/ 0 h 6866390"/>
              <a:gd name="connsiteX2" fmla="*/ 5317217 w 5317217"/>
              <a:gd name="connsiteY2" fmla="*/ 6866389 h 6866390"/>
              <a:gd name="connsiteX3" fmla="*/ 0 w 5317217"/>
              <a:gd name="connsiteY3" fmla="*/ 6866390 h 6866390"/>
              <a:gd name="connsiteX4" fmla="*/ 1280632 w 5317217"/>
              <a:gd name="connsiteY4" fmla="*/ 10661 h 6866390"/>
              <a:gd name="connsiteX0" fmla="*/ 1280632 w 5317217"/>
              <a:gd name="connsiteY0" fmla="*/ 1136 h 6866390"/>
              <a:gd name="connsiteX1" fmla="*/ 5317217 w 5317217"/>
              <a:gd name="connsiteY1" fmla="*/ 0 h 6866390"/>
              <a:gd name="connsiteX2" fmla="*/ 5317217 w 5317217"/>
              <a:gd name="connsiteY2" fmla="*/ 6866389 h 6866390"/>
              <a:gd name="connsiteX3" fmla="*/ 0 w 5317217"/>
              <a:gd name="connsiteY3" fmla="*/ 6866390 h 6866390"/>
              <a:gd name="connsiteX4" fmla="*/ 1280632 w 5317217"/>
              <a:gd name="connsiteY4" fmla="*/ 1136 h 6866390"/>
              <a:gd name="connsiteX0" fmla="*/ 1413982 w 5450567"/>
              <a:gd name="connsiteY0" fmla="*/ 1136 h 6866390"/>
              <a:gd name="connsiteX1" fmla="*/ 5450567 w 5450567"/>
              <a:gd name="connsiteY1" fmla="*/ 0 h 6866390"/>
              <a:gd name="connsiteX2" fmla="*/ 5450567 w 5450567"/>
              <a:gd name="connsiteY2" fmla="*/ 6866389 h 6866390"/>
              <a:gd name="connsiteX3" fmla="*/ 0 w 5450567"/>
              <a:gd name="connsiteY3" fmla="*/ 6866390 h 6866390"/>
              <a:gd name="connsiteX4" fmla="*/ 1413982 w 5450567"/>
              <a:gd name="connsiteY4" fmla="*/ 1136 h 6866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0567" h="6866390">
                <a:moveTo>
                  <a:pt x="1413982" y="1136"/>
                </a:moveTo>
                <a:lnTo>
                  <a:pt x="5450567" y="0"/>
                </a:lnTo>
                <a:lnTo>
                  <a:pt x="5450567" y="6866389"/>
                </a:lnTo>
                <a:lnTo>
                  <a:pt x="0" y="6866390"/>
                </a:lnTo>
                <a:lnTo>
                  <a:pt x="1413982" y="1136"/>
                </a:lnTo>
                <a:close/>
              </a:path>
            </a:pathLst>
          </a:custGeom>
          <a:solidFill>
            <a:schemeClr val="bg1">
              <a:lumMod val="95000"/>
            </a:schemeClr>
          </a:solidFill>
          <a:ln w="25400">
            <a:noFill/>
          </a:ln>
          <a:effectLst/>
        </p:spPr>
        <p:txBody>
          <a:bodyPr anchor="ctr"/>
          <a:lstStyle>
            <a:lvl1pPr marL="0" indent="0" algn="ctr">
              <a:buFontTx/>
              <a:buNone/>
              <a:defRPr sz="1200">
                <a:solidFill>
                  <a:schemeClr val="tx1">
                    <a:lumMod val="75000"/>
                    <a:lumOff val="25000"/>
                  </a:schemeClr>
                </a:solidFill>
              </a:defRPr>
            </a:lvl1pPr>
          </a:lstStyle>
          <a:p>
            <a:r>
              <a:rPr lang="en-US" altLang="ko-KR" dirty="0"/>
              <a:t>Place Your Picture Here And Send To Back</a:t>
            </a:r>
            <a:endParaRPr lang="ko-KR" altLang="en-US" dirty="0"/>
          </a:p>
        </p:txBody>
      </p:sp>
      <p:sp>
        <p:nvSpPr>
          <p:cNvPr id="11" name="그림 개체 틀 2">
            <a:extLst>
              <a:ext uri="{FF2B5EF4-FFF2-40B4-BE49-F238E27FC236}">
                <a16:creationId xmlns:a16="http://schemas.microsoft.com/office/drawing/2014/main" id="{5F01346D-41B4-4635-A65B-D14C19699D24}"/>
              </a:ext>
            </a:extLst>
          </p:cNvPr>
          <p:cNvSpPr>
            <a:spLocks noGrp="1"/>
          </p:cNvSpPr>
          <p:nvPr>
            <p:ph type="pic" sz="quarter" idx="14" hasCustomPrompt="1"/>
          </p:nvPr>
        </p:nvSpPr>
        <p:spPr>
          <a:xfrm>
            <a:off x="942863" y="2412995"/>
            <a:ext cx="1918562" cy="3185604"/>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235264675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4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5910292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5_Contents slide layout">
    <p:spTree>
      <p:nvGrpSpPr>
        <p:cNvPr id="1" name=""/>
        <p:cNvGrpSpPr/>
        <p:nvPr/>
      </p:nvGrpSpPr>
      <p:grpSpPr>
        <a:xfrm>
          <a:off x="0" y="0"/>
          <a:ext cx="0" cy="0"/>
          <a:chOff x="0" y="0"/>
          <a:chExt cx="0" cy="0"/>
        </a:xfrm>
      </p:grpSpPr>
      <p:sp>
        <p:nvSpPr>
          <p:cNvPr id="2" name="그림 개체 틀 2">
            <a:extLst>
              <a:ext uri="{FF2B5EF4-FFF2-40B4-BE49-F238E27FC236}">
                <a16:creationId xmlns:a16="http://schemas.microsoft.com/office/drawing/2014/main" id="{4CF88C7B-B8EA-43A6-8678-AF268289A155}"/>
              </a:ext>
            </a:extLst>
          </p:cNvPr>
          <p:cNvSpPr>
            <a:spLocks noGrp="1"/>
          </p:cNvSpPr>
          <p:nvPr>
            <p:ph type="pic" sz="quarter" idx="11" hasCustomPrompt="1"/>
          </p:nvPr>
        </p:nvSpPr>
        <p:spPr>
          <a:xfrm>
            <a:off x="0" y="0"/>
            <a:ext cx="12192000" cy="3240360"/>
          </a:xfrm>
          <a:prstGeom prst="rect">
            <a:avLst/>
          </a:prstGeom>
          <a:solidFill>
            <a:schemeClr val="bg1">
              <a:lumMod val="95000"/>
            </a:schemeClr>
          </a:solidFill>
          <a:ln w="25400">
            <a:noFill/>
          </a:ln>
          <a:effectLst/>
        </p:spPr>
        <p:txBody>
          <a:bodyPr anchor="ctr"/>
          <a:lstStyle>
            <a:lvl1pPr marL="0" indent="0" algn="ctr">
              <a:buFontTx/>
              <a:buNone/>
              <a:defRPr sz="1800">
                <a:solidFill>
                  <a:schemeClr val="tx1">
                    <a:lumMod val="75000"/>
                    <a:lumOff val="25000"/>
                  </a:schemeClr>
                </a:solidFill>
                <a:latin typeface="+mn-lt"/>
                <a:cs typeface="Arial" pitchFamily="34" charset="0"/>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2854886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7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7859945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6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7281872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PNG sets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2482"/>
            <a:ext cx="11573197" cy="724247"/>
          </a:xfrm>
          <a:prstGeom prst="rect">
            <a:avLst/>
          </a:prstGeom>
        </p:spPr>
        <p:txBody>
          <a:bodyPr anchor="ctr"/>
          <a:lstStyle>
            <a:lvl1pPr marL="0" indent="0" algn="ctr">
              <a:buNone/>
              <a:defRPr sz="5400" b="0" baseline="0">
                <a:solidFill>
                  <a:schemeClr val="tx1">
                    <a:lumMod val="75000"/>
                    <a:lumOff val="25000"/>
                  </a:schemeClr>
                </a:solidFill>
                <a:latin typeface="+mj-lt"/>
                <a:cs typeface="Arial" pitchFamily="34" charset="0"/>
              </a:defRPr>
            </a:lvl1pPr>
          </a:lstStyle>
          <a:p>
            <a:pPr lvl="0"/>
            <a:r>
              <a:rPr lang="en-US" altLang="ko-KR" dirty="0"/>
              <a:t>PNG &amp; Shapes Layout</a:t>
            </a:r>
          </a:p>
        </p:txBody>
      </p:sp>
    </p:spTree>
    <p:extLst>
      <p:ext uri="{BB962C8B-B14F-4D97-AF65-F5344CB8AC3E}">
        <p14:creationId xmlns:p14="http://schemas.microsoft.com/office/powerpoint/2010/main" val="261939924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_Icon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123478"/>
            <a:ext cx="11573197" cy="724247"/>
          </a:xfrm>
          <a:prstGeom prst="rect">
            <a:avLst/>
          </a:prstGeom>
        </p:spPr>
        <p:txBody>
          <a:bodyPr anchor="ctr"/>
          <a:lstStyle>
            <a:lvl1pPr marL="0" indent="0" algn="ctr">
              <a:buNone/>
              <a:defRPr sz="5400" b="0" baseline="0">
                <a:solidFill>
                  <a:schemeClr val="tx1">
                    <a:lumMod val="75000"/>
                    <a:lumOff val="25000"/>
                  </a:schemeClr>
                </a:solidFill>
                <a:latin typeface="+mj-lt"/>
                <a:cs typeface="Arial" pitchFamily="34" charset="0"/>
              </a:defRPr>
            </a:lvl1pPr>
          </a:lstStyle>
          <a:p>
            <a:pPr lvl="0"/>
            <a:r>
              <a:rPr lang="en-US" altLang="ko-KR" dirty="0"/>
              <a:t>Icon Sets Layout</a:t>
            </a:r>
          </a:p>
        </p:txBody>
      </p:sp>
      <p:sp>
        <p:nvSpPr>
          <p:cNvPr id="3" name="Rounded Rectangle 2"/>
          <p:cNvSpPr/>
          <p:nvPr userDrawn="1"/>
        </p:nvSpPr>
        <p:spPr>
          <a:xfrm>
            <a:off x="354010" y="1131591"/>
            <a:ext cx="3560767" cy="5402561"/>
          </a:xfrm>
          <a:prstGeom prst="roundRect">
            <a:avLst>
              <a:gd name="adj" fmla="val 396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p>
        </p:txBody>
      </p:sp>
      <p:sp>
        <p:nvSpPr>
          <p:cNvPr id="4" name="Rounded Rectangle 3"/>
          <p:cNvSpPr/>
          <p:nvPr userDrawn="1"/>
        </p:nvSpPr>
        <p:spPr>
          <a:xfrm>
            <a:off x="531933" y="1347500"/>
            <a:ext cx="153868" cy="5015200"/>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bg1"/>
              </a:solidFill>
            </a:endParaRPr>
          </a:p>
        </p:txBody>
      </p:sp>
      <p:sp>
        <p:nvSpPr>
          <p:cNvPr id="5" name="Half Frame 4"/>
          <p:cNvSpPr/>
          <p:nvPr userDrawn="1"/>
        </p:nvSpPr>
        <p:spPr>
          <a:xfrm rot="5400000">
            <a:off x="3057177" y="1276653"/>
            <a:ext cx="685849" cy="685148"/>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tx1">
                  <a:lumMod val="85000"/>
                  <a:lumOff val="15000"/>
                </a:schemeClr>
              </a:solidFill>
            </a:endParaRPr>
          </a:p>
        </p:txBody>
      </p:sp>
      <p:sp>
        <p:nvSpPr>
          <p:cNvPr id="58" name="TextBox 57">
            <a:extLst>
              <a:ext uri="{FF2B5EF4-FFF2-40B4-BE49-F238E27FC236}">
                <a16:creationId xmlns:a16="http://schemas.microsoft.com/office/drawing/2014/main" id="{5644E8BB-F13A-4AE0-889E-633DE4143787}"/>
              </a:ext>
            </a:extLst>
          </p:cNvPr>
          <p:cNvSpPr txBox="1"/>
          <p:nvPr userDrawn="1"/>
        </p:nvSpPr>
        <p:spPr>
          <a:xfrm>
            <a:off x="711704" y="1637214"/>
            <a:ext cx="2232248" cy="523220"/>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Resize without losing quality</a:t>
            </a:r>
            <a:endParaRPr lang="ko-KR" altLang="en-US" sz="1400" b="1" dirty="0">
              <a:solidFill>
                <a:schemeClr val="bg1"/>
              </a:solidFill>
              <a:latin typeface="Arial" pitchFamily="34" charset="0"/>
              <a:cs typeface="Arial" pitchFamily="34" charset="0"/>
            </a:endParaRPr>
          </a:p>
        </p:txBody>
      </p:sp>
      <p:sp>
        <p:nvSpPr>
          <p:cNvPr id="59" name="TextBox 58">
            <a:extLst>
              <a:ext uri="{FF2B5EF4-FFF2-40B4-BE49-F238E27FC236}">
                <a16:creationId xmlns:a16="http://schemas.microsoft.com/office/drawing/2014/main" id="{F2CE2B8B-ED32-491A-95B2-D28904BC432C}"/>
              </a:ext>
            </a:extLst>
          </p:cNvPr>
          <p:cNvSpPr txBox="1"/>
          <p:nvPr userDrawn="1"/>
        </p:nvSpPr>
        <p:spPr>
          <a:xfrm>
            <a:off x="711704" y="2127463"/>
            <a:ext cx="2232248" cy="738664"/>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Change Fill Color &amp;</a:t>
            </a:r>
          </a:p>
          <a:p>
            <a:r>
              <a:rPr lang="en-US" altLang="ko-KR" sz="1400" b="1" dirty="0">
                <a:solidFill>
                  <a:schemeClr val="bg1"/>
                </a:solidFill>
                <a:latin typeface="Arial" pitchFamily="34" charset="0"/>
                <a:cs typeface="Arial" pitchFamily="34" charset="0"/>
              </a:rPr>
              <a:t>Line Color</a:t>
            </a:r>
            <a:endParaRPr lang="ko-KR" altLang="en-US" sz="1400" b="1" dirty="0">
              <a:solidFill>
                <a:schemeClr val="bg1"/>
              </a:solidFill>
              <a:latin typeface="Arial" pitchFamily="34" charset="0"/>
              <a:cs typeface="Arial" pitchFamily="34" charset="0"/>
            </a:endParaRPr>
          </a:p>
        </p:txBody>
      </p:sp>
      <p:sp>
        <p:nvSpPr>
          <p:cNvPr id="60" name="TextBox 59">
            <a:extLst>
              <a:ext uri="{FF2B5EF4-FFF2-40B4-BE49-F238E27FC236}">
                <a16:creationId xmlns:a16="http://schemas.microsoft.com/office/drawing/2014/main" id="{962A52DF-2523-4479-BFA3-B5ACE9887E1C}"/>
              </a:ext>
            </a:extLst>
          </p:cNvPr>
          <p:cNvSpPr txBox="1"/>
          <p:nvPr userDrawn="1"/>
        </p:nvSpPr>
        <p:spPr>
          <a:xfrm>
            <a:off x="721229" y="5808438"/>
            <a:ext cx="2232000" cy="307777"/>
          </a:xfrm>
          <a:prstGeom prst="rect">
            <a:avLst/>
          </a:prstGeom>
          <a:noFill/>
        </p:spPr>
        <p:txBody>
          <a:bodyPr wrap="square" rtlCol="0" anchor="ctr">
            <a:spAutoFit/>
          </a:bodyPr>
          <a:lstStyle/>
          <a:p>
            <a:r>
              <a:rPr lang="en-US" altLang="ko-KR" sz="1400" dirty="0">
                <a:solidFill>
                  <a:schemeClr val="bg1"/>
                </a:solidFill>
                <a:latin typeface="Arial" pitchFamily="34" charset="0"/>
                <a:cs typeface="Arial" pitchFamily="34" charset="0"/>
              </a:rPr>
              <a:t>www.allppt.com</a:t>
            </a:r>
            <a:endParaRPr lang="ko-KR" altLang="en-US" sz="1400" dirty="0">
              <a:solidFill>
                <a:schemeClr val="bg1"/>
              </a:solidFill>
              <a:latin typeface="Arial" pitchFamily="34" charset="0"/>
              <a:cs typeface="Arial" pitchFamily="34" charset="0"/>
            </a:endParaRPr>
          </a:p>
        </p:txBody>
      </p:sp>
      <p:sp>
        <p:nvSpPr>
          <p:cNvPr id="61" name="TextBox 60">
            <a:extLst>
              <a:ext uri="{FF2B5EF4-FFF2-40B4-BE49-F238E27FC236}">
                <a16:creationId xmlns:a16="http://schemas.microsoft.com/office/drawing/2014/main" id="{BAAC314F-E96A-4408-95DE-A70E9ED054AF}"/>
              </a:ext>
            </a:extLst>
          </p:cNvPr>
          <p:cNvSpPr txBox="1"/>
          <p:nvPr userDrawn="1"/>
        </p:nvSpPr>
        <p:spPr>
          <a:xfrm>
            <a:off x="721229" y="4450324"/>
            <a:ext cx="2717296" cy="1384995"/>
          </a:xfrm>
          <a:prstGeom prst="rect">
            <a:avLst/>
          </a:prstGeom>
          <a:noFill/>
        </p:spPr>
        <p:txBody>
          <a:bodyPr wrap="square" rtlCol="0" anchor="ctr">
            <a:spAutoFit/>
          </a:bodyPr>
          <a:lstStyle/>
          <a:p>
            <a:r>
              <a:rPr lang="en-US" altLang="ko-KR" sz="2800" b="1" dirty="0">
                <a:solidFill>
                  <a:schemeClr val="bg1"/>
                </a:solidFill>
                <a:latin typeface="+mn-lt"/>
                <a:ea typeface="+mn-ea"/>
                <a:cs typeface="Arial" pitchFamily="34" charset="0"/>
              </a:rPr>
              <a:t>FREE </a:t>
            </a:r>
          </a:p>
          <a:p>
            <a:r>
              <a:rPr lang="en-US" altLang="ko-KR" sz="2800" b="1" dirty="0">
                <a:solidFill>
                  <a:schemeClr val="bg1"/>
                </a:solidFill>
                <a:latin typeface="+mn-lt"/>
                <a:ea typeface="+mn-ea"/>
                <a:cs typeface="Arial" pitchFamily="34" charset="0"/>
              </a:rPr>
              <a:t>PPT TEMPLATES</a:t>
            </a:r>
          </a:p>
        </p:txBody>
      </p:sp>
    </p:spTree>
    <p:extLst>
      <p:ext uri="{BB962C8B-B14F-4D97-AF65-F5344CB8AC3E}">
        <p14:creationId xmlns:p14="http://schemas.microsoft.com/office/powerpoint/2010/main" val="4022506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18" Type="http://schemas.openxmlformats.org/officeDocument/2006/relationships/slideLayout" Target="../slideLayouts/slideLayout3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slideLayout" Target="../slideLayouts/slideLayout32.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10" Type="http://schemas.openxmlformats.org/officeDocument/2006/relationships/slideLayout" Target="../slideLayouts/slideLayout25.xml"/><Relationship Id="rId19" Type="http://schemas.openxmlformats.org/officeDocument/2006/relationships/theme" Target="../theme/theme2.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01/04/2023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 id="2147483810" r:id="rId14"/>
    <p:sldLayoutId id="2147483811" r:id="rId15"/>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9911832"/>
      </p:ext>
    </p:extLst>
  </p:cSld>
  <p:clrMap bg1="lt1" tx1="dk1" bg2="lt2" tx2="dk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7" r:id="rId6"/>
    <p:sldLayoutId id="2147483798" r:id="rId7"/>
    <p:sldLayoutId id="2147483799" r:id="rId8"/>
    <p:sldLayoutId id="2147483800" r:id="rId9"/>
    <p:sldLayoutId id="2147483801" r:id="rId10"/>
    <p:sldLayoutId id="2147483802" r:id="rId11"/>
    <p:sldLayoutId id="2147483803" r:id="rId12"/>
    <p:sldLayoutId id="2147483804" r:id="rId13"/>
    <p:sldLayoutId id="2147483805" r:id="rId14"/>
    <p:sldLayoutId id="2147483806" r:id="rId15"/>
    <p:sldLayoutId id="2147483807" r:id="rId16"/>
    <p:sldLayoutId id="2147483808" r:id="rId17"/>
    <p:sldLayoutId id="2147483809" r:id="rId1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ukhospitality.org.uk/news/625938/THIRD-OF-BUSINESSES-TO-REDUCE-OPENING-HOURS-OVER-CHRISTMAS-DUE-TO-STAFF-SHORTAGES.ht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14.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ukhospitality.org.uk/news/625938/THIRD-OF-BUSINESSES-TO-REDUCE-OPENING-HOURS-OVER-CHRISTMAS-DUE-TO-STAFF-SHORTAGES.htm" TargetMode="External"/><Relationship Id="rId1" Type="http://schemas.openxmlformats.org/officeDocument/2006/relationships/slideLayout" Target="../slideLayouts/slideLayout12.xml"/><Relationship Id="rId5" Type="http://schemas.openxmlformats.org/officeDocument/2006/relationships/image" Target="../media/image24.svg"/><Relationship Id="rId4"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2413714" y="1556792"/>
            <a:ext cx="7786742" cy="3816424"/>
          </a:xfrm>
        </p:spPr>
        <p:txBody>
          <a:bodyPr/>
          <a:lstStyle/>
          <a:p>
            <a:r>
              <a:rPr lang="en-US" altLang="ko-KR" sz="4000" b="1" dirty="0">
                <a:solidFill>
                  <a:schemeClr val="accent3">
                    <a:lumMod val="75000"/>
                  </a:schemeClr>
                </a:solidFill>
                <a:latin typeface="+mj-lt"/>
                <a:cs typeface="Arial" pitchFamily="34" charset="0"/>
              </a:rPr>
              <a:t>Managing People LCBB5004</a:t>
            </a:r>
          </a:p>
          <a:p>
            <a:r>
              <a:rPr lang="en-US" altLang="ko-KR" b="1" dirty="0">
                <a:solidFill>
                  <a:schemeClr val="accent3">
                    <a:lumMod val="75000"/>
                  </a:schemeClr>
                </a:solidFill>
                <a:latin typeface="+mj-lt"/>
                <a:cs typeface="Arial" pitchFamily="34" charset="0"/>
              </a:rPr>
              <a:t>Lecturer: </a:t>
            </a:r>
            <a:r>
              <a:rPr lang="en-GB" b="1" i="0" dirty="0">
                <a:solidFill>
                  <a:schemeClr val="accent3">
                    <a:lumMod val="75000"/>
                  </a:schemeClr>
                </a:solidFill>
                <a:effectLst/>
                <a:latin typeface="+mj-lt"/>
              </a:rPr>
              <a:t>Piyumika Gamage</a:t>
            </a:r>
          </a:p>
          <a:p>
            <a:r>
              <a:rPr lang="en-GB" altLang="ko-KR" b="1" dirty="0">
                <a:solidFill>
                  <a:schemeClr val="accent3">
                    <a:lumMod val="75000"/>
                  </a:schemeClr>
                </a:solidFill>
                <a:latin typeface="+mj-lt"/>
                <a:cs typeface="Arial" pitchFamily="34" charset="0"/>
              </a:rPr>
              <a:t>Student: Vladimir Mihai BARA 2110942</a:t>
            </a:r>
          </a:p>
          <a:p>
            <a:endParaRPr lang="en-US" altLang="ko-KR" b="1" dirty="0">
              <a:solidFill>
                <a:schemeClr val="accent3">
                  <a:lumMod val="75000"/>
                </a:schemeClr>
              </a:solidFill>
              <a:latin typeface="+mj-lt"/>
              <a:cs typeface="Arial" pitchFamily="34" charset="0"/>
            </a:endParaRPr>
          </a:p>
          <a:p>
            <a:r>
              <a:rPr lang="en-GB" sz="3600" b="1" dirty="0">
                <a:solidFill>
                  <a:schemeClr val="accent3">
                    <a:lumMod val="75000"/>
                  </a:schemeClr>
                </a:solidFill>
              </a:rPr>
              <a:t>       Talent Acquisition Manager </a:t>
            </a:r>
          </a:p>
          <a:p>
            <a:r>
              <a:rPr lang="en-GB" altLang="ko-KR" sz="3600" b="1" dirty="0">
                <a:solidFill>
                  <a:schemeClr val="accent3">
                    <a:lumMod val="75000"/>
                  </a:schemeClr>
                </a:solidFill>
                <a:latin typeface="+mj-lt"/>
                <a:cs typeface="Arial" pitchFamily="34" charset="0"/>
              </a:rPr>
              <a:t>        @ Papyto Food LTD</a:t>
            </a:r>
            <a:endParaRPr lang="ko-KR" altLang="en-US" sz="5400" b="1" dirty="0">
              <a:solidFill>
                <a:schemeClr val="accent3">
                  <a:lumMod val="75000"/>
                </a:schemeClr>
              </a:solidFill>
              <a:latin typeface="+mj-lt"/>
              <a:cs typeface="Arial" pitchFamily="34" charset="0"/>
            </a:endParaRPr>
          </a:p>
          <a:p>
            <a:pPr eaLnBrk="1" hangingPunct="1"/>
            <a:endParaRPr lang="en-GB" altLang="en-US" dirty="0">
              <a:solidFill>
                <a:schemeClr val="accent2"/>
              </a:solidFill>
            </a:endParaRP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pic>
        <p:nvPicPr>
          <p:cNvPr id="3" name="Picture 2" descr="A person with a beard&#10;&#10;Description automatically generated with medium confidence">
            <a:extLst>
              <a:ext uri="{FF2B5EF4-FFF2-40B4-BE49-F238E27FC236}">
                <a16:creationId xmlns:a16="http://schemas.microsoft.com/office/drawing/2014/main" id="{7A8CB5BC-190B-D0F0-D3EA-C57885E9A1CD}"/>
              </a:ext>
            </a:extLst>
          </p:cNvPr>
          <p:cNvPicPr>
            <a:picLocks noChangeAspect="1"/>
          </p:cNvPicPr>
          <p:nvPr/>
        </p:nvPicPr>
        <p:blipFill rotWithShape="1">
          <a:blip r:embed="rId2">
            <a:extLst>
              <a:ext uri="{28A0092B-C50C-407E-A947-70E740481C1C}">
                <a14:useLocalDpi xmlns:a14="http://schemas.microsoft.com/office/drawing/2010/main" val="0"/>
              </a:ext>
            </a:extLst>
          </a:blip>
          <a:srcRect l="18182" t="11364" r="27273"/>
          <a:stretch/>
        </p:blipFill>
        <p:spPr>
          <a:xfrm>
            <a:off x="2701746" y="4041068"/>
            <a:ext cx="1017990" cy="140415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1026">
            <a:extLst>
              <a:ext uri="{FF2B5EF4-FFF2-40B4-BE49-F238E27FC236}">
                <a16:creationId xmlns:a16="http://schemas.microsoft.com/office/drawing/2014/main" id="{A2488BE8-A4C4-4C7C-ACCB-ACB1A0200C7F}"/>
              </a:ext>
            </a:extLst>
          </p:cNvPr>
          <p:cNvSpPr>
            <a:spLocks noGrp="1" noChangeArrowheads="1"/>
          </p:cNvSpPr>
          <p:nvPr>
            <p:ph type="title"/>
          </p:nvPr>
        </p:nvSpPr>
        <p:spPr>
          <a:xfrm>
            <a:off x="-1896888" y="-161098"/>
            <a:ext cx="7772400" cy="1043077"/>
          </a:xfrm>
          <a:noFill/>
        </p:spPr>
        <p:txBody>
          <a:bodyPr vert="horz" wrap="square" lIns="90488" tIns="44450" rIns="90488" bIns="44450" numCol="1" anchor="ctr" anchorCtr="0" compatLnSpc="1">
            <a:prstTxWarp prst="textNoShape">
              <a:avLst/>
            </a:prstTxWarp>
          </a:bodyPr>
          <a:lstStyle/>
          <a:p>
            <a:r>
              <a:rPr lang="en-US" altLang="en-US" sz="3600" dirty="0"/>
              <a:t>Content page</a:t>
            </a:r>
            <a:r>
              <a:rPr lang="en-US" altLang="en-US" dirty="0"/>
              <a:t>:</a:t>
            </a:r>
          </a:p>
        </p:txBody>
      </p:sp>
      <p:sp>
        <p:nvSpPr>
          <p:cNvPr id="3077" name="Rectangle 1029">
            <a:extLst>
              <a:ext uri="{FF2B5EF4-FFF2-40B4-BE49-F238E27FC236}">
                <a16:creationId xmlns:a16="http://schemas.microsoft.com/office/drawing/2014/main" id="{178EC689-0FD1-4B0B-85DA-4A0691998C63}"/>
              </a:ext>
            </a:extLst>
          </p:cNvPr>
          <p:cNvSpPr>
            <a:spLocks noChangeArrowheads="1"/>
          </p:cNvSpPr>
          <p:nvPr/>
        </p:nvSpPr>
        <p:spPr bwMode="auto">
          <a:xfrm>
            <a:off x="1343472" y="982564"/>
            <a:ext cx="9793088" cy="1382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None/>
            </a:pPr>
            <a:endParaRPr lang="en-US" altLang="en-US" sz="2800" dirty="0">
              <a:solidFill>
                <a:schemeClr val="accent2"/>
              </a:solidFill>
              <a:latin typeface="Arial" panose="020B0604020202020204" pitchFamily="34" charset="0"/>
            </a:endParaRPr>
          </a:p>
          <a:p>
            <a:pPr>
              <a:spcBef>
                <a:spcPct val="0"/>
              </a:spcBef>
              <a:buNone/>
            </a:pPr>
            <a:endParaRPr lang="en-US" altLang="en-US" sz="2800" dirty="0">
              <a:solidFill>
                <a:schemeClr val="accent2"/>
              </a:solidFill>
              <a:latin typeface="Arial" panose="020B0604020202020204" pitchFamily="34" charset="0"/>
            </a:endParaRPr>
          </a:p>
          <a:p>
            <a:pPr>
              <a:spcBef>
                <a:spcPct val="0"/>
              </a:spcBef>
              <a:buFontTx/>
              <a:buNone/>
            </a:pPr>
            <a:endParaRPr lang="en-US" altLang="en-US" sz="2800" dirty="0">
              <a:solidFill>
                <a:schemeClr val="accent2"/>
              </a:solidFill>
              <a:latin typeface="Arial" panose="020B0604020202020204" pitchFamily="34" charset="0"/>
            </a:endParaRPr>
          </a:p>
        </p:txBody>
      </p:sp>
      <p:sp>
        <p:nvSpPr>
          <p:cNvPr id="3083" name="Rectangle 1035">
            <a:extLst>
              <a:ext uri="{FF2B5EF4-FFF2-40B4-BE49-F238E27FC236}">
                <a16:creationId xmlns:a16="http://schemas.microsoft.com/office/drawing/2014/main" id="{E574FA01-ADB6-443A-AA01-8555C216CBF5}"/>
              </a:ext>
            </a:extLst>
          </p:cNvPr>
          <p:cNvSpPr>
            <a:spLocks noChangeArrowheads="1"/>
          </p:cNvSpPr>
          <p:nvPr/>
        </p:nvSpPr>
        <p:spPr bwMode="auto">
          <a:xfrm>
            <a:off x="3108325" y="6354764"/>
            <a:ext cx="184150" cy="9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da-DK" altLang="en-US" sz="2400">
              <a:latin typeface="Times New Roman" panose="02020603050405020304" pitchFamily="18" charset="0"/>
            </a:endParaRPr>
          </a:p>
        </p:txBody>
      </p:sp>
      <p:sp>
        <p:nvSpPr>
          <p:cNvPr id="2" name="Footer Placeholder 1">
            <a:extLst>
              <a:ext uri="{FF2B5EF4-FFF2-40B4-BE49-F238E27FC236}">
                <a16:creationId xmlns:a16="http://schemas.microsoft.com/office/drawing/2014/main" id="{03E20ADC-0A9C-4710-9F23-750E69E52532}"/>
              </a:ext>
            </a:extLst>
          </p:cNvPr>
          <p:cNvSpPr>
            <a:spLocks noGrp="1"/>
          </p:cNvSpPr>
          <p:nvPr>
            <p:ph type="ftr" sz="quarter" idx="3"/>
          </p:nvPr>
        </p:nvSpPr>
        <p:spPr>
          <a:xfrm>
            <a:off x="3389851" y="6528816"/>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3" name="Slide Number Placeholder 2">
            <a:extLst>
              <a:ext uri="{FF2B5EF4-FFF2-40B4-BE49-F238E27FC236}">
                <a16:creationId xmlns:a16="http://schemas.microsoft.com/office/drawing/2014/main" id="{26869743-ADE1-4CF4-A10F-05D0847D4616}"/>
              </a:ext>
            </a:extLst>
          </p:cNvPr>
          <p:cNvSpPr>
            <a:spLocks noGrp="1"/>
          </p:cNvSpPr>
          <p:nvPr>
            <p:ph type="sldNum" sz="quarter" idx="4"/>
          </p:nvPr>
        </p:nvSpPr>
        <p:spPr>
          <a:xfrm>
            <a:off x="9351034" y="6528815"/>
            <a:ext cx="958613" cy="228600"/>
          </a:xfrm>
          <a:prstGeom prst="rect">
            <a:avLst/>
          </a:prstGeom>
        </p:spPr>
        <p:txBody>
          <a:bodyPr vert="horz" lIns="91440" tIns="45720" rIns="91440" bIns="45720" rtlCol="0" anchor="ctr"/>
          <a:lstStyle>
            <a:defPPr>
              <a:defRPr lang="en-US"/>
            </a:defPPr>
            <a:lvl1pPr marL="0" algn="r" defTabSz="914400" rtl="0" eaLnBrk="1" latinLnBrk="0" hangingPunct="1">
              <a:defRPr sz="9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40C716-F8A5-4575-80C3-B418764B0D19}" type="slidenum">
              <a:rPr lang="en-GB" altLang="en-US" smtClean="0"/>
              <a:pPr/>
              <a:t>2</a:t>
            </a:fld>
            <a:endParaRPr lang="en-GB" altLang="en-US" dirty="0"/>
          </a:p>
        </p:txBody>
      </p:sp>
      <p:pic>
        <p:nvPicPr>
          <p:cNvPr id="5" name="Picture 4" descr="A person's face on a white background&#10;&#10;Description automatically generated with medium confidence">
            <a:extLst>
              <a:ext uri="{FF2B5EF4-FFF2-40B4-BE49-F238E27FC236}">
                <a16:creationId xmlns:a16="http://schemas.microsoft.com/office/drawing/2014/main" id="{6ED4E2B8-89DE-4E87-FFC8-97069A182B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92476" y="5717143"/>
            <a:ext cx="7302818" cy="1140857"/>
          </a:xfrm>
          <a:prstGeom prst="rect">
            <a:avLst/>
          </a:prstGeom>
        </p:spPr>
      </p:pic>
      <p:pic>
        <p:nvPicPr>
          <p:cNvPr id="7" name="Picture 6" descr="A picture containing device, compass, gauge&#10;&#10;Description automatically generated">
            <a:extLst>
              <a:ext uri="{FF2B5EF4-FFF2-40B4-BE49-F238E27FC236}">
                <a16:creationId xmlns:a16="http://schemas.microsoft.com/office/drawing/2014/main" id="{9AB54FB8-DE0C-F7A3-199A-72373C9A009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832673" y="44624"/>
            <a:ext cx="3351618" cy="2508091"/>
          </a:xfrm>
          <a:prstGeom prst="rect">
            <a:avLst/>
          </a:prstGeom>
        </p:spPr>
      </p:pic>
      <p:sp>
        <p:nvSpPr>
          <p:cNvPr id="9" name="TextBox 8">
            <a:extLst>
              <a:ext uri="{FF2B5EF4-FFF2-40B4-BE49-F238E27FC236}">
                <a16:creationId xmlns:a16="http://schemas.microsoft.com/office/drawing/2014/main" id="{01D39184-5A34-A4C8-B75A-182210A8439D}"/>
              </a:ext>
            </a:extLst>
          </p:cNvPr>
          <p:cNvSpPr txBox="1"/>
          <p:nvPr/>
        </p:nvSpPr>
        <p:spPr>
          <a:xfrm>
            <a:off x="37252" y="634208"/>
            <a:ext cx="9793088" cy="5078313"/>
          </a:xfrm>
          <a:prstGeom prst="rect">
            <a:avLst/>
          </a:prstGeom>
          <a:noFill/>
        </p:spPr>
        <p:txBody>
          <a:bodyPr wrap="square">
            <a:spAutoFit/>
          </a:bodyPr>
          <a:lstStyle/>
          <a:p>
            <a:r>
              <a:rPr lang="en-GB" dirty="0"/>
              <a:t>Slide 3 – Introduction:</a:t>
            </a:r>
          </a:p>
          <a:p>
            <a:r>
              <a:rPr lang="en-GB" dirty="0"/>
              <a:t>Slide 4 – 1.1. Short term:</a:t>
            </a:r>
          </a:p>
          <a:p>
            <a:r>
              <a:rPr lang="en-GB" dirty="0"/>
              <a:t>Slide 4 – 1.1.1. </a:t>
            </a:r>
            <a:r>
              <a:rPr lang="en-GB" sz="1800" dirty="0"/>
              <a:t>Assess the skills demands &amp; time period for hiring</a:t>
            </a:r>
            <a:endParaRPr lang="en-GB" dirty="0"/>
          </a:p>
          <a:p>
            <a:r>
              <a:rPr lang="en-GB" dirty="0"/>
              <a:t>Slide 5 – </a:t>
            </a:r>
            <a:r>
              <a:rPr lang="en-GB" sz="1800" dirty="0"/>
              <a:t>1.1.2. Talk to hiring agencies for short term employees</a:t>
            </a:r>
            <a:endParaRPr lang="en-GB" dirty="0"/>
          </a:p>
          <a:p>
            <a:r>
              <a:rPr lang="en-GB" dirty="0"/>
              <a:t>Slide 6 – </a:t>
            </a:r>
            <a:r>
              <a:rPr lang="en-GB" sz="1800" dirty="0"/>
              <a:t>1.1.3. Use technology</a:t>
            </a:r>
            <a:endParaRPr lang="en-GB" dirty="0"/>
          </a:p>
          <a:p>
            <a:r>
              <a:rPr lang="en-GB" dirty="0"/>
              <a:t>Slide 6 – </a:t>
            </a:r>
            <a:r>
              <a:rPr lang="en-GB" sz="1800" dirty="0"/>
              <a:t>1.1.4. “Extra-mile recruitment strategy” at Papyto restaurant</a:t>
            </a:r>
            <a:endParaRPr lang="en-GB" dirty="0"/>
          </a:p>
          <a:p>
            <a:r>
              <a:rPr lang="en-GB" dirty="0"/>
              <a:t>Slide 7 – </a:t>
            </a:r>
            <a:r>
              <a:rPr lang="en-GB" sz="1800" dirty="0"/>
              <a:t>1.2. Long term: </a:t>
            </a:r>
            <a:endParaRPr lang="en-GB" dirty="0"/>
          </a:p>
          <a:p>
            <a:r>
              <a:rPr lang="en-GB" dirty="0"/>
              <a:t>Slide 8 – </a:t>
            </a:r>
            <a:r>
              <a:rPr lang="en-GB" sz="1800" dirty="0"/>
              <a:t>1.2.1. Design a lengthier recruitment plan and a calendar for the recruitment</a:t>
            </a:r>
            <a:endParaRPr lang="en-GB" dirty="0"/>
          </a:p>
          <a:p>
            <a:r>
              <a:rPr lang="en-GB" dirty="0"/>
              <a:t>Slide 9 – </a:t>
            </a:r>
            <a:r>
              <a:rPr lang="en-GB" sz="1800" dirty="0"/>
              <a:t>1.2.2. Ensure a Positive Company culture</a:t>
            </a:r>
            <a:endParaRPr lang="en-GB" dirty="0"/>
          </a:p>
          <a:p>
            <a:r>
              <a:rPr lang="en-GB" dirty="0"/>
              <a:t>Slide 10 – </a:t>
            </a:r>
            <a:r>
              <a:rPr lang="en-GB" sz="1800" dirty="0"/>
              <a:t>1.2.3. Headhunting + non-monetary and monetary strategies:</a:t>
            </a:r>
            <a:endParaRPr lang="en-GB" dirty="0"/>
          </a:p>
          <a:p>
            <a:r>
              <a:rPr lang="en-GB" dirty="0"/>
              <a:t>Slide 11 – </a:t>
            </a:r>
            <a:r>
              <a:rPr lang="en-GB" sz="1800" dirty="0"/>
              <a:t>2. Non Monetary and Monetary methods of Incentives</a:t>
            </a:r>
            <a:endParaRPr lang="en-GB" dirty="0"/>
          </a:p>
          <a:p>
            <a:r>
              <a:rPr lang="en-GB" dirty="0"/>
              <a:t>Slide 12 – </a:t>
            </a:r>
            <a:r>
              <a:rPr lang="en-GB" sz="1800" dirty="0"/>
              <a:t>2.1. Non Monetary</a:t>
            </a:r>
            <a:endParaRPr lang="en-GB" dirty="0"/>
          </a:p>
          <a:p>
            <a:r>
              <a:rPr lang="en-GB" dirty="0"/>
              <a:t>Slide 12 – </a:t>
            </a:r>
            <a:r>
              <a:rPr lang="en-GB" sz="1800" dirty="0"/>
              <a:t>2.1.1. Flexibility at Workplace</a:t>
            </a:r>
            <a:endParaRPr lang="en-GB" dirty="0"/>
          </a:p>
          <a:p>
            <a:r>
              <a:rPr lang="en-GB" dirty="0"/>
              <a:t>Slide 13 – </a:t>
            </a:r>
            <a:r>
              <a:rPr lang="en-GB" sz="1800" dirty="0"/>
              <a:t>2.1.2. Provide extensive training plans</a:t>
            </a:r>
            <a:endParaRPr lang="en-GB" dirty="0"/>
          </a:p>
          <a:p>
            <a:r>
              <a:rPr lang="en-GB" dirty="0"/>
              <a:t>Slide 14 – </a:t>
            </a:r>
            <a:r>
              <a:rPr lang="en-GB" sz="1800" dirty="0"/>
              <a:t>2.1.3. “Extra-mile retain employee strategy” (E-</a:t>
            </a:r>
            <a:r>
              <a:rPr lang="en-GB" sz="1800" dirty="0" err="1"/>
              <a:t>Mres</a:t>
            </a:r>
            <a:r>
              <a:rPr lang="en-GB" sz="1800" dirty="0"/>
              <a:t>) at Papyto Food</a:t>
            </a:r>
            <a:endParaRPr lang="en-GB" dirty="0"/>
          </a:p>
          <a:p>
            <a:r>
              <a:rPr lang="en-GB" dirty="0"/>
              <a:t>Slide 15 –</a:t>
            </a:r>
            <a:r>
              <a:rPr lang="en-GB" sz="1800" b="1" dirty="0">
                <a:solidFill>
                  <a:schemeClr val="bg1"/>
                </a:solidFill>
              </a:rPr>
              <a:t> </a:t>
            </a:r>
            <a:r>
              <a:rPr lang="en-GB" sz="1800" dirty="0"/>
              <a:t>2.2. Monetary: 2.2.1. Profit sharing &amp; 2.2.2. Pay raises</a:t>
            </a:r>
          </a:p>
          <a:p>
            <a:r>
              <a:rPr lang="en-GB" dirty="0"/>
              <a:t>Slide 16 – Conclusion</a:t>
            </a:r>
          </a:p>
          <a:p>
            <a:r>
              <a:rPr lang="en-GB" sz="1800" dirty="0"/>
              <a:t>Slide 17 – References</a:t>
            </a:r>
          </a:p>
        </p:txBody>
      </p:sp>
      <p:pic>
        <p:nvPicPr>
          <p:cNvPr id="10" name="Picture 9" descr="Arrows pointing towards light">
            <a:extLst>
              <a:ext uri="{FF2B5EF4-FFF2-40B4-BE49-F238E27FC236}">
                <a16:creationId xmlns:a16="http://schemas.microsoft.com/office/drawing/2014/main" id="{A0DE2ABB-1CCE-B079-7F16-5FAB7C48474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807749" y="2996951"/>
            <a:ext cx="3376541" cy="2720191"/>
          </a:xfrm>
          <a:prstGeom prst="rect">
            <a:avLst/>
          </a:prstGeom>
        </p:spPr>
      </p:pic>
    </p:spTree>
    <p:extLst>
      <p:ext uri="{BB962C8B-B14F-4D97-AF65-F5344CB8AC3E}">
        <p14:creationId xmlns:p14="http://schemas.microsoft.com/office/powerpoint/2010/main" val="3826765189"/>
      </p:ext>
    </p:extLst>
  </p:cSld>
  <p:clrMapOvr>
    <a:masterClrMapping/>
  </p:clrMapOvr>
  <p:transition>
    <p:blinds dir="ver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01/04/2023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
        <p:nvSpPr>
          <p:cNvPr id="11" name="TextBox 10">
            <a:extLst>
              <a:ext uri="{FF2B5EF4-FFF2-40B4-BE49-F238E27FC236}">
                <a16:creationId xmlns:a16="http://schemas.microsoft.com/office/drawing/2014/main" id="{494C99D3-9E06-0FA7-0EB6-2B1FF0AE26ED}"/>
              </a:ext>
            </a:extLst>
          </p:cNvPr>
          <p:cNvSpPr txBox="1"/>
          <p:nvPr/>
        </p:nvSpPr>
        <p:spPr>
          <a:xfrm>
            <a:off x="119336" y="94484"/>
            <a:ext cx="12072664" cy="5509200"/>
          </a:xfrm>
          <a:prstGeom prst="rect">
            <a:avLst/>
          </a:prstGeom>
          <a:noFill/>
        </p:spPr>
        <p:txBody>
          <a:bodyPr wrap="square" rtlCol="0" anchor="ctr">
            <a:spAutoFit/>
          </a:bodyPr>
          <a:lstStyle/>
          <a:p>
            <a:pPr marL="457200" indent="-457200">
              <a:buFont typeface="Wingdings" panose="05000000000000000000" pitchFamily="2" charset="2"/>
              <a:buChar char="v"/>
            </a:pPr>
            <a:r>
              <a:rPr lang="en-GB" sz="2800" b="1" dirty="0"/>
              <a:t>Introduction</a:t>
            </a:r>
          </a:p>
          <a:p>
            <a:endParaRPr lang="en-GB" sz="700" b="1" dirty="0"/>
          </a:p>
          <a:p>
            <a:endParaRPr lang="en-GB" sz="700" b="1" dirty="0"/>
          </a:p>
          <a:p>
            <a:pPr marL="342900" indent="-342900">
              <a:buFont typeface="Wingdings" panose="05000000000000000000" pitchFamily="2" charset="2"/>
              <a:buChar char="ü"/>
            </a:pPr>
            <a:r>
              <a:rPr lang="en-GB" sz="2000" dirty="0"/>
              <a:t>Welcome to my presentation for </a:t>
            </a:r>
            <a:r>
              <a:rPr lang="en-GB" altLang="ko-KR" sz="2000" b="1" dirty="0">
                <a:latin typeface="+mj-lt"/>
                <a:cs typeface="Arial" pitchFamily="34" charset="0"/>
              </a:rPr>
              <a:t>Papyto Food LTD:</a:t>
            </a:r>
          </a:p>
          <a:p>
            <a:endParaRPr lang="en-GB" altLang="ko-KR" sz="700" b="1" dirty="0">
              <a:latin typeface="+mj-lt"/>
              <a:cs typeface="Arial" pitchFamily="34" charset="0"/>
            </a:endParaRPr>
          </a:p>
          <a:p>
            <a:endParaRPr lang="en-GB" altLang="ko-KR" sz="700" b="1" dirty="0">
              <a:latin typeface="+mj-lt"/>
              <a:cs typeface="Arial" pitchFamily="34" charset="0"/>
            </a:endParaRPr>
          </a:p>
          <a:p>
            <a:pPr marL="342900" indent="-342900">
              <a:buFont typeface="Wingdings" panose="05000000000000000000" pitchFamily="2" charset="2"/>
              <a:buChar char="ü"/>
            </a:pPr>
            <a:r>
              <a:rPr lang="en-GB" sz="2000" dirty="0"/>
              <a:t>New study from December 2022, made by </a:t>
            </a:r>
            <a:r>
              <a:rPr lang="en-GB" sz="2000" dirty="0" err="1"/>
              <a:t>UKHospitality</a:t>
            </a:r>
            <a:r>
              <a:rPr lang="en-GB" sz="2000" dirty="0"/>
              <a:t> in partnership with CGA emphasize the harm of COVID 19 pandemic and the struggle of business leaders in the Hospitality industry. The restaurants managers done their best to reach pre-pandemic levels, however </a:t>
            </a:r>
            <a:r>
              <a:rPr lang="en-GB" sz="2000" b="1" u="sng" dirty="0"/>
              <a:t>“</a:t>
            </a:r>
            <a:r>
              <a:rPr lang="en-GB" sz="2000" b="1" i="0" u="sng" dirty="0">
                <a:effectLst/>
                <a:latin typeface="Montserrat" panose="00000500000000000000" pitchFamily="2" charset="0"/>
              </a:rPr>
              <a:t>a shortage of labour is compromising trading for restaurants</a:t>
            </a:r>
            <a:r>
              <a:rPr lang="en-GB" sz="2000" b="1" dirty="0"/>
              <a:t>”</a:t>
            </a:r>
            <a:r>
              <a:rPr lang="en-GB" sz="2000" dirty="0"/>
              <a:t> </a:t>
            </a:r>
            <a:r>
              <a:rPr lang="en-GB" sz="1600" dirty="0"/>
              <a:t>(</a:t>
            </a:r>
            <a:r>
              <a:rPr lang="en-GB" sz="1600" dirty="0">
                <a:hlinkClick r:id="rId2"/>
              </a:rPr>
              <a:t>https://www.ukhospitality.org.uk/news/625938/THIRD-OF-BUSINESSES-TO-REDUCE-OPENING-HOURS-OVER-CHRISTMAS-DUE-TO-STAFF-SHORTAGES.htm</a:t>
            </a:r>
            <a:r>
              <a:rPr lang="en-GB" sz="1600" dirty="0"/>
              <a:t>)</a:t>
            </a:r>
          </a:p>
          <a:p>
            <a:endParaRPr lang="en-GB" sz="1050" dirty="0"/>
          </a:p>
          <a:p>
            <a:endParaRPr lang="en-GB" sz="1050" dirty="0"/>
          </a:p>
          <a:p>
            <a:pPr marL="342900" indent="-342900">
              <a:buFont typeface="Wingdings" panose="05000000000000000000" pitchFamily="2" charset="2"/>
              <a:buChar char="ü"/>
            </a:pPr>
            <a:r>
              <a:rPr lang="en-GB" sz="2000" dirty="0"/>
              <a:t>As a Talent Acquisition Manage for the Papyto restaurants chain, in the First part of this presentation, we will cover six ways of acquire talents:	</a:t>
            </a:r>
          </a:p>
          <a:p>
            <a:pPr lvl="1"/>
            <a:r>
              <a:rPr lang="en-GB" sz="2000" dirty="0">
                <a:sym typeface="Wingdings" panose="05000000000000000000" pitchFamily="2" charset="2"/>
              </a:rPr>
              <a:t>	 </a:t>
            </a:r>
            <a:r>
              <a:rPr lang="en-GB" sz="2000" dirty="0"/>
              <a:t>three strategies for short term, and </a:t>
            </a:r>
          </a:p>
          <a:p>
            <a:r>
              <a:rPr lang="en-GB" sz="2000" dirty="0">
                <a:sym typeface="Wingdings" panose="05000000000000000000" pitchFamily="2" charset="2"/>
              </a:rPr>
              <a:t>	</a:t>
            </a:r>
            <a:r>
              <a:rPr lang="en-GB" sz="2000" dirty="0"/>
              <a:t> three strategies long term.</a:t>
            </a:r>
          </a:p>
          <a:p>
            <a:endParaRPr lang="en-GB" sz="700" dirty="0"/>
          </a:p>
          <a:p>
            <a:pPr marL="342900" indent="-342900">
              <a:buFont typeface="Wingdings" panose="05000000000000000000" pitchFamily="2" charset="2"/>
              <a:buChar char="ü"/>
            </a:pPr>
            <a:r>
              <a:rPr lang="en-GB" sz="2000" dirty="0"/>
              <a:t>In the second part of this presentation, we will analyse two monetary and two non monetary incentives from Papyto brand. The potential candidates are attracted and retained in Papyto restaurant operations that consist with casual and fine dining.</a:t>
            </a:r>
          </a:p>
          <a:p>
            <a:pPr>
              <a:buFont typeface="Arial" pitchFamily="34" charset="0"/>
              <a:buChar char="•"/>
            </a:pPr>
            <a:endParaRPr lang="ko-KR" altLang="en-US" sz="1200" b="1" dirty="0">
              <a:solidFill>
                <a:schemeClr val="bg1"/>
              </a:solidFill>
              <a:latin typeface="+mj-lt"/>
              <a:cs typeface="Arial" pitchFamily="34" charset="0"/>
            </a:endParaRPr>
          </a:p>
        </p:txBody>
      </p:sp>
      <p:pic>
        <p:nvPicPr>
          <p:cNvPr id="12" name="Picture 11" descr="A person's face on a white background&#10;&#10;Description automatically generated with medium confidence">
            <a:extLst>
              <a:ext uri="{FF2B5EF4-FFF2-40B4-BE49-F238E27FC236}">
                <a16:creationId xmlns:a16="http://schemas.microsoft.com/office/drawing/2014/main" id="{BACABE2E-8EF4-5B08-8084-4DCAC4037B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92476" y="5717143"/>
            <a:ext cx="7302818" cy="1140857"/>
          </a:xfrm>
          <a:prstGeom prst="rect">
            <a:avLst/>
          </a:prstGeom>
        </p:spPr>
      </p:pic>
    </p:spTree>
    <p:extLst>
      <p:ext uri="{BB962C8B-B14F-4D97-AF65-F5344CB8AC3E}">
        <p14:creationId xmlns:p14="http://schemas.microsoft.com/office/powerpoint/2010/main" val="8076878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Line 4">
            <a:extLst>
              <a:ext uri="{FF2B5EF4-FFF2-40B4-BE49-F238E27FC236}">
                <a16:creationId xmlns:a16="http://schemas.microsoft.com/office/drawing/2014/main" id="{F0516666-7C0D-4F3C-9CB4-BC08BCA4E49F}"/>
              </a:ext>
            </a:extLst>
          </p:cNvPr>
          <p:cNvSpPr>
            <a:spLocks noChangeShapeType="1"/>
          </p:cNvSpPr>
          <p:nvPr/>
        </p:nvSpPr>
        <p:spPr bwMode="auto">
          <a:xfrm>
            <a:off x="2667000" y="2146300"/>
            <a:ext cx="0" cy="3556000"/>
          </a:xfrm>
          <a:prstGeom prst="line">
            <a:avLst/>
          </a:prstGeom>
          <a:noFill/>
          <a:ln w="25400">
            <a:solidFill>
              <a:srgbClr val="FFFFFF"/>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4103" name="Line 7">
            <a:extLst>
              <a:ext uri="{FF2B5EF4-FFF2-40B4-BE49-F238E27FC236}">
                <a16:creationId xmlns:a16="http://schemas.microsoft.com/office/drawing/2014/main" id="{A930698F-8713-421E-B381-B9536E04EE67}"/>
              </a:ext>
            </a:extLst>
          </p:cNvPr>
          <p:cNvSpPr>
            <a:spLocks noChangeShapeType="1"/>
          </p:cNvSpPr>
          <p:nvPr/>
        </p:nvSpPr>
        <p:spPr bwMode="auto">
          <a:xfrm>
            <a:off x="2679700" y="5715000"/>
            <a:ext cx="599440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3" name="Footer Placeholder 2">
            <a:extLst>
              <a:ext uri="{FF2B5EF4-FFF2-40B4-BE49-F238E27FC236}">
                <a16:creationId xmlns:a16="http://schemas.microsoft.com/office/drawing/2014/main" id="{FCFBA2F5-516E-418B-8CFA-CD5C4F50CA46}"/>
              </a:ext>
            </a:extLst>
          </p:cNvPr>
          <p:cNvSpPr>
            <a:spLocks noGrp="1"/>
          </p:cNvSpPr>
          <p:nvPr>
            <p:ph type="ftr" sz="quarter" idx="4294967295"/>
          </p:nvPr>
        </p:nvSpPr>
        <p:spPr>
          <a:xfrm>
            <a:off x="6705600" y="6529388"/>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pic>
        <p:nvPicPr>
          <p:cNvPr id="4" name="Picture 3" descr="A person's face on a white background&#10;&#10;Description automatically generated with medium confidence">
            <a:extLst>
              <a:ext uri="{FF2B5EF4-FFF2-40B4-BE49-F238E27FC236}">
                <a16:creationId xmlns:a16="http://schemas.microsoft.com/office/drawing/2014/main" id="{F19EBAF9-EDB6-F8EF-4D3E-781D1C402F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92476" y="5717143"/>
            <a:ext cx="7302818" cy="1140857"/>
          </a:xfrm>
          <a:prstGeom prst="rect">
            <a:avLst/>
          </a:prstGeom>
        </p:spPr>
      </p:pic>
      <p:sp>
        <p:nvSpPr>
          <p:cNvPr id="5" name="TextBox 4">
            <a:extLst>
              <a:ext uri="{FF2B5EF4-FFF2-40B4-BE49-F238E27FC236}">
                <a16:creationId xmlns:a16="http://schemas.microsoft.com/office/drawing/2014/main" id="{8166586D-00D8-51CE-973E-6DE1CD1693BD}"/>
              </a:ext>
            </a:extLst>
          </p:cNvPr>
          <p:cNvSpPr txBox="1"/>
          <p:nvPr/>
        </p:nvSpPr>
        <p:spPr>
          <a:xfrm>
            <a:off x="425831" y="182250"/>
            <a:ext cx="5310129" cy="1446550"/>
          </a:xfrm>
          <a:prstGeom prst="rect">
            <a:avLst/>
          </a:prstGeom>
          <a:noFill/>
        </p:spPr>
        <p:txBody>
          <a:bodyPr wrap="square" rtlCol="0" anchor="ctr">
            <a:spAutoFit/>
          </a:bodyPr>
          <a:lstStyle/>
          <a:p>
            <a:r>
              <a:rPr lang="en-GB" sz="4400" b="1" dirty="0"/>
              <a:t>Talent acquisition strategies</a:t>
            </a:r>
            <a:endParaRPr lang="en-GB" sz="4400" dirty="0"/>
          </a:p>
        </p:txBody>
      </p:sp>
      <p:sp>
        <p:nvSpPr>
          <p:cNvPr id="6" name="TextBox 5">
            <a:extLst>
              <a:ext uri="{FF2B5EF4-FFF2-40B4-BE49-F238E27FC236}">
                <a16:creationId xmlns:a16="http://schemas.microsoft.com/office/drawing/2014/main" id="{F2199179-2E65-B6CC-4C54-053E7B9838CA}"/>
              </a:ext>
            </a:extLst>
          </p:cNvPr>
          <p:cNvSpPr txBox="1"/>
          <p:nvPr/>
        </p:nvSpPr>
        <p:spPr>
          <a:xfrm>
            <a:off x="6186435" y="204442"/>
            <a:ext cx="4725307" cy="584775"/>
          </a:xfrm>
          <a:prstGeom prst="rect">
            <a:avLst/>
          </a:prstGeom>
          <a:noFill/>
        </p:spPr>
        <p:txBody>
          <a:bodyPr wrap="square" rtlCol="0">
            <a:spAutoFit/>
          </a:bodyPr>
          <a:lstStyle/>
          <a:p>
            <a:r>
              <a:rPr lang="en-GB" sz="3200" b="1" dirty="0"/>
              <a:t>1.1. Short term</a:t>
            </a:r>
            <a:endParaRPr lang="en-GB" sz="3200" dirty="0"/>
          </a:p>
        </p:txBody>
      </p:sp>
      <p:sp>
        <p:nvSpPr>
          <p:cNvPr id="7" name="TextBox 6">
            <a:extLst>
              <a:ext uri="{FF2B5EF4-FFF2-40B4-BE49-F238E27FC236}">
                <a16:creationId xmlns:a16="http://schemas.microsoft.com/office/drawing/2014/main" id="{F3C57D0E-D7E7-FF39-4629-A2DFA60F9551}"/>
              </a:ext>
            </a:extLst>
          </p:cNvPr>
          <p:cNvSpPr txBox="1"/>
          <p:nvPr/>
        </p:nvSpPr>
        <p:spPr>
          <a:xfrm>
            <a:off x="5738762" y="764704"/>
            <a:ext cx="6477918" cy="1292662"/>
          </a:xfrm>
          <a:prstGeom prst="rect">
            <a:avLst/>
          </a:prstGeom>
          <a:noFill/>
        </p:spPr>
        <p:txBody>
          <a:bodyPr wrap="square" rtlCol="0">
            <a:spAutoFit/>
          </a:bodyPr>
          <a:lstStyle/>
          <a:p>
            <a:r>
              <a:rPr lang="en-GB" sz="1600" dirty="0"/>
              <a:t>In this section, the presentation analyses the short term talent acquisition strategies that Papyto restaurants will use. Short term strategies are important to ensure that the Papyto restaurants engages in a smooth hiring process for temporary employees.</a:t>
            </a:r>
          </a:p>
          <a:p>
            <a:endParaRPr lang="en-GB" sz="1400" dirty="0">
              <a:solidFill>
                <a:schemeClr val="bg1"/>
              </a:solidFill>
            </a:endParaRPr>
          </a:p>
        </p:txBody>
      </p:sp>
      <p:sp>
        <p:nvSpPr>
          <p:cNvPr id="8" name="TextBox 7">
            <a:extLst>
              <a:ext uri="{FF2B5EF4-FFF2-40B4-BE49-F238E27FC236}">
                <a16:creationId xmlns:a16="http://schemas.microsoft.com/office/drawing/2014/main" id="{67A04BC1-0045-A7F1-5526-8ACEC19FB7EE}"/>
              </a:ext>
            </a:extLst>
          </p:cNvPr>
          <p:cNvSpPr txBox="1"/>
          <p:nvPr/>
        </p:nvSpPr>
        <p:spPr>
          <a:xfrm>
            <a:off x="911424" y="1772816"/>
            <a:ext cx="9499795" cy="461665"/>
          </a:xfrm>
          <a:prstGeom prst="rect">
            <a:avLst/>
          </a:prstGeom>
          <a:noFill/>
        </p:spPr>
        <p:txBody>
          <a:bodyPr wrap="square" rtlCol="0">
            <a:spAutoFit/>
          </a:bodyPr>
          <a:lstStyle/>
          <a:p>
            <a:r>
              <a:rPr lang="en-GB" sz="2400" b="1" dirty="0"/>
              <a:t>1.1.1. Assess the skills demands &amp; time period for hiring</a:t>
            </a:r>
            <a:endParaRPr lang="en-GB" sz="2400" dirty="0"/>
          </a:p>
        </p:txBody>
      </p:sp>
      <p:sp>
        <p:nvSpPr>
          <p:cNvPr id="9" name="TextBox 8">
            <a:extLst>
              <a:ext uri="{FF2B5EF4-FFF2-40B4-BE49-F238E27FC236}">
                <a16:creationId xmlns:a16="http://schemas.microsoft.com/office/drawing/2014/main" id="{62190947-AE32-F5F2-ACA7-D9D1C98E1CFA}"/>
              </a:ext>
            </a:extLst>
          </p:cNvPr>
          <p:cNvSpPr txBox="1"/>
          <p:nvPr/>
        </p:nvSpPr>
        <p:spPr>
          <a:xfrm>
            <a:off x="257709" y="2255381"/>
            <a:ext cx="11515655" cy="3477875"/>
          </a:xfrm>
          <a:prstGeom prst="rect">
            <a:avLst/>
          </a:prstGeom>
          <a:noFill/>
        </p:spPr>
        <p:txBody>
          <a:bodyPr wrap="square" rtlCol="0">
            <a:spAutoFit/>
          </a:bodyPr>
          <a:lstStyle/>
          <a:p>
            <a:pPr>
              <a:buFont typeface="Arial" pitchFamily="34" charset="0"/>
              <a:buChar char="•"/>
            </a:pPr>
            <a:r>
              <a:rPr lang="en-GB" sz="2000" dirty="0"/>
              <a:t>In the first strategy, it is important for the managers to ensure that they understand the capacity versus demand gap. </a:t>
            </a:r>
          </a:p>
          <a:p>
            <a:pPr>
              <a:buFont typeface="Arial" pitchFamily="34" charset="0"/>
              <a:buChar char="•"/>
            </a:pPr>
            <a:r>
              <a:rPr lang="en-GB" sz="2000" b="1" u="sng" dirty="0"/>
              <a:t>The managers have to ensure that they understand if the employees will be for one time purposes or will be recurrent employees (Walford-Wright and Scott-Jackson, 2018).</a:t>
            </a:r>
          </a:p>
          <a:p>
            <a:pPr>
              <a:buFont typeface="Arial" pitchFamily="34" charset="0"/>
              <a:buChar char="•"/>
            </a:pPr>
            <a:r>
              <a:rPr lang="en-GB" sz="2000" dirty="0"/>
              <a:t>After the mangers have understood this, they can then proceed to inform the HR departments on whether to look for talents that will be upheld longer in the company, or those who will take a shorter period. </a:t>
            </a:r>
            <a:r>
              <a:rPr lang="en-GB" sz="2000" u="sng" dirty="0"/>
              <a:t>The best part, at Papyto restaurants is that an employee could go to a different branch</a:t>
            </a:r>
            <a:r>
              <a:rPr lang="en-GB" sz="2000" dirty="0"/>
              <a:t>.</a:t>
            </a:r>
          </a:p>
          <a:p>
            <a:pPr>
              <a:buFont typeface="Arial" pitchFamily="34" charset="0"/>
              <a:buChar char="•"/>
            </a:pPr>
            <a:r>
              <a:rPr lang="en-GB" sz="2000" b="1" u="sng" dirty="0">
                <a:effectLst>
                  <a:outerShdw blurRad="38100" dist="38100" dir="2700000" algn="tl">
                    <a:srgbClr val="000000">
                      <a:alpha val="43137"/>
                    </a:srgbClr>
                  </a:outerShdw>
                </a:effectLst>
              </a:rPr>
              <a:t>However considering that short term hiring is usually done when there is an immediate need for replacing an employee who was holding task that cannot wait; this procedure has to be quick (</a:t>
            </a:r>
            <a:r>
              <a:rPr lang="en-GB" sz="2000" b="1" u="sng" dirty="0" err="1">
                <a:effectLst>
                  <a:outerShdw blurRad="38100" dist="38100" dir="2700000" algn="tl">
                    <a:srgbClr val="000000">
                      <a:alpha val="43137"/>
                    </a:srgbClr>
                  </a:outerShdw>
                </a:effectLst>
              </a:rPr>
              <a:t>Alashmawy</a:t>
            </a:r>
            <a:r>
              <a:rPr lang="en-GB" sz="2000" b="1" u="sng" dirty="0">
                <a:effectLst>
                  <a:outerShdw blurRad="38100" dist="38100" dir="2700000" algn="tl">
                    <a:srgbClr val="000000">
                      <a:alpha val="43137"/>
                    </a:srgbClr>
                  </a:outerShdw>
                </a:effectLst>
              </a:rPr>
              <a:t> and </a:t>
            </a:r>
            <a:r>
              <a:rPr lang="en-GB" sz="2000" b="1" u="sng" dirty="0" err="1">
                <a:effectLst>
                  <a:outerShdw blurRad="38100" dist="38100" dir="2700000" algn="tl">
                    <a:srgbClr val="000000">
                      <a:alpha val="43137"/>
                    </a:srgbClr>
                  </a:outerShdw>
                </a:effectLst>
              </a:rPr>
              <a:t>Yazdanifard</a:t>
            </a:r>
            <a:r>
              <a:rPr lang="en-GB" sz="2000" b="1" u="sng" dirty="0">
                <a:effectLst>
                  <a:outerShdw blurRad="38100" dist="38100" dir="2700000" algn="tl">
                    <a:srgbClr val="000000">
                      <a:alpha val="43137"/>
                    </a:srgbClr>
                  </a:outerShdw>
                </a:effectLst>
              </a:rPr>
              <a:t>, 2019), like events (weddings, New Year Parties etc), </a:t>
            </a:r>
          </a:p>
          <a:p>
            <a:pPr>
              <a:buFont typeface="Arial" pitchFamily="34" charset="0"/>
              <a:buChar char="•"/>
            </a:pPr>
            <a:r>
              <a:rPr lang="en-GB" sz="2000" dirty="0"/>
              <a:t>Hence for such hiring there is the need for having time limits.</a:t>
            </a:r>
          </a:p>
        </p:txBody>
      </p:sp>
    </p:spTree>
    <p:extLst>
      <p:ext uri="{BB962C8B-B14F-4D97-AF65-F5344CB8AC3E}">
        <p14:creationId xmlns:p14="http://schemas.microsoft.com/office/powerpoint/2010/main" val="1539930257"/>
      </p:ext>
    </p:extLst>
  </p:cSld>
  <p:clrMapOvr>
    <a:masterClrMapping/>
  </p:clrMapOvr>
  <p:transition>
    <p:zoom/>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Line 4">
            <a:extLst>
              <a:ext uri="{FF2B5EF4-FFF2-40B4-BE49-F238E27FC236}">
                <a16:creationId xmlns:a16="http://schemas.microsoft.com/office/drawing/2014/main" id="{F0516666-7C0D-4F3C-9CB4-BC08BCA4E49F}"/>
              </a:ext>
            </a:extLst>
          </p:cNvPr>
          <p:cNvSpPr>
            <a:spLocks noChangeShapeType="1"/>
          </p:cNvSpPr>
          <p:nvPr/>
        </p:nvSpPr>
        <p:spPr bwMode="auto">
          <a:xfrm>
            <a:off x="2667000" y="2146300"/>
            <a:ext cx="0" cy="3556000"/>
          </a:xfrm>
          <a:prstGeom prst="line">
            <a:avLst/>
          </a:prstGeom>
          <a:noFill/>
          <a:ln w="25400">
            <a:solidFill>
              <a:srgbClr val="FFFFFF"/>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4103" name="Line 7">
            <a:extLst>
              <a:ext uri="{FF2B5EF4-FFF2-40B4-BE49-F238E27FC236}">
                <a16:creationId xmlns:a16="http://schemas.microsoft.com/office/drawing/2014/main" id="{A930698F-8713-421E-B381-B9536E04EE67}"/>
              </a:ext>
            </a:extLst>
          </p:cNvPr>
          <p:cNvSpPr>
            <a:spLocks noChangeShapeType="1"/>
          </p:cNvSpPr>
          <p:nvPr/>
        </p:nvSpPr>
        <p:spPr bwMode="auto">
          <a:xfrm>
            <a:off x="2679700" y="5715000"/>
            <a:ext cx="599440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3" name="Footer Placeholder 2">
            <a:extLst>
              <a:ext uri="{FF2B5EF4-FFF2-40B4-BE49-F238E27FC236}">
                <a16:creationId xmlns:a16="http://schemas.microsoft.com/office/drawing/2014/main" id="{FCFBA2F5-516E-418B-8CFA-CD5C4F50CA46}"/>
              </a:ext>
            </a:extLst>
          </p:cNvPr>
          <p:cNvSpPr>
            <a:spLocks noGrp="1"/>
          </p:cNvSpPr>
          <p:nvPr>
            <p:ph type="ftr" sz="quarter" idx="4294967295"/>
          </p:nvPr>
        </p:nvSpPr>
        <p:spPr>
          <a:xfrm>
            <a:off x="6705600" y="6529388"/>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pic>
        <p:nvPicPr>
          <p:cNvPr id="4" name="Picture 3" descr="A person's face on a white background&#10;&#10;Description automatically generated with medium confidence">
            <a:extLst>
              <a:ext uri="{FF2B5EF4-FFF2-40B4-BE49-F238E27FC236}">
                <a16:creationId xmlns:a16="http://schemas.microsoft.com/office/drawing/2014/main" id="{F19EBAF9-EDB6-F8EF-4D3E-781D1C402F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92476" y="5717143"/>
            <a:ext cx="7302818" cy="1140857"/>
          </a:xfrm>
          <a:prstGeom prst="rect">
            <a:avLst/>
          </a:prstGeom>
        </p:spPr>
      </p:pic>
      <p:sp>
        <p:nvSpPr>
          <p:cNvPr id="6" name="TextBox 5">
            <a:extLst>
              <a:ext uri="{FF2B5EF4-FFF2-40B4-BE49-F238E27FC236}">
                <a16:creationId xmlns:a16="http://schemas.microsoft.com/office/drawing/2014/main" id="{B165696A-F9F0-1B70-B37A-83CBEE5959B4}"/>
              </a:ext>
            </a:extLst>
          </p:cNvPr>
          <p:cNvSpPr txBox="1"/>
          <p:nvPr/>
        </p:nvSpPr>
        <p:spPr>
          <a:xfrm>
            <a:off x="1847528" y="213618"/>
            <a:ext cx="8352927" cy="461665"/>
          </a:xfrm>
          <a:prstGeom prst="rect">
            <a:avLst/>
          </a:prstGeom>
          <a:noFill/>
        </p:spPr>
        <p:txBody>
          <a:bodyPr wrap="square">
            <a:spAutoFit/>
          </a:bodyPr>
          <a:lstStyle/>
          <a:p>
            <a:r>
              <a:rPr lang="en-GB" sz="2400" b="1" dirty="0"/>
              <a:t>1.1.2. Talk to hiring agencies for short term employees</a:t>
            </a:r>
            <a:endParaRPr lang="en-GB" sz="2400" dirty="0"/>
          </a:p>
        </p:txBody>
      </p:sp>
      <p:sp>
        <p:nvSpPr>
          <p:cNvPr id="7" name="TextBox 6">
            <a:extLst>
              <a:ext uri="{FF2B5EF4-FFF2-40B4-BE49-F238E27FC236}">
                <a16:creationId xmlns:a16="http://schemas.microsoft.com/office/drawing/2014/main" id="{6653C579-F5C0-B10D-479D-72F9FA148AB3}"/>
              </a:ext>
            </a:extLst>
          </p:cNvPr>
          <p:cNvSpPr txBox="1"/>
          <p:nvPr/>
        </p:nvSpPr>
        <p:spPr>
          <a:xfrm>
            <a:off x="407372" y="692696"/>
            <a:ext cx="11449268" cy="5027017"/>
          </a:xfrm>
          <a:prstGeom prst="rect">
            <a:avLst/>
          </a:prstGeom>
          <a:noFill/>
        </p:spPr>
        <p:txBody>
          <a:bodyPr wrap="square" rtlCol="0">
            <a:spAutoFit/>
          </a:bodyPr>
          <a:lstStyle/>
          <a:p>
            <a:pPr>
              <a:lnSpc>
                <a:spcPct val="150000"/>
              </a:lnSpc>
              <a:buFont typeface="Arial" pitchFamily="34" charset="0"/>
              <a:buChar char="•"/>
            </a:pPr>
            <a:r>
              <a:rPr lang="en-GB" dirty="0"/>
              <a:t>In agencies, the candidates present their various qualifications, with various specifications. For instance an employee can present their details looking for part time work, 2-3 hours in a day.</a:t>
            </a:r>
          </a:p>
          <a:p>
            <a:pPr>
              <a:lnSpc>
                <a:spcPct val="150000"/>
              </a:lnSpc>
              <a:buFont typeface="Arial" pitchFamily="34" charset="0"/>
              <a:buChar char="•"/>
            </a:pPr>
            <a:r>
              <a:rPr lang="en-GB" dirty="0"/>
              <a:t>In such cases, the agencies have just the right candidate that can be recommended to Papyto Food LTD.</a:t>
            </a:r>
          </a:p>
          <a:p>
            <a:pPr>
              <a:lnSpc>
                <a:spcPct val="150000"/>
              </a:lnSpc>
              <a:buFont typeface="Arial" pitchFamily="34" charset="0"/>
              <a:buChar char="•"/>
            </a:pPr>
            <a:r>
              <a:rPr lang="en-GB" b="1" u="sng" dirty="0"/>
              <a:t>Furthermore this makes the process quick, as the HR won’t have to go through the lengthier process of waiting for candidates and also taking time to ensure that they respond to the application (Pandita and </a:t>
            </a:r>
            <a:r>
              <a:rPr lang="en-GB" b="1" u="sng" dirty="0" err="1"/>
              <a:t>Khatwani</a:t>
            </a:r>
            <a:r>
              <a:rPr lang="en-GB" b="1" u="sng" dirty="0"/>
              <a:t>, 2023)</a:t>
            </a:r>
            <a:r>
              <a:rPr lang="en-GB" dirty="0"/>
              <a:t>. Papyto Food LTD has specific agencies, and specific short term employees that prefers to work with. This make the process stressless.  </a:t>
            </a:r>
          </a:p>
          <a:p>
            <a:pPr>
              <a:lnSpc>
                <a:spcPct val="150000"/>
              </a:lnSpc>
              <a:buFont typeface="Arial" pitchFamily="34" charset="0"/>
              <a:buChar char="•"/>
            </a:pPr>
            <a:r>
              <a:rPr lang="en-GB" dirty="0"/>
              <a:t> However, the restaurant managers from certain branches of Papyto Food LTD should be more specific in terms of which kind of a candidate they need, to avoid cases such as agencies not meeting the specifications.</a:t>
            </a:r>
          </a:p>
          <a:p>
            <a:pPr>
              <a:lnSpc>
                <a:spcPct val="150000"/>
              </a:lnSpc>
              <a:buFont typeface="Arial" pitchFamily="34" charset="0"/>
              <a:buChar char="•"/>
            </a:pPr>
            <a:r>
              <a:rPr lang="en-GB" dirty="0"/>
              <a:t> Factors such as charge rates, experience levels and age range should be given to the agencies.</a:t>
            </a:r>
          </a:p>
          <a:p>
            <a:pPr>
              <a:lnSpc>
                <a:spcPct val="150000"/>
              </a:lnSpc>
              <a:buFont typeface="Arial" pitchFamily="34" charset="0"/>
              <a:buChar char="•"/>
            </a:pPr>
            <a:r>
              <a:rPr lang="en-GB" dirty="0"/>
              <a:t> Papyto Food LTD, throw its restaurants can further consider partnership with such agencies, so that at no point will the company lack extra employees when there is the need.</a:t>
            </a:r>
            <a:endParaRPr lang="ko-KR" altLang="en-US" dirty="0">
              <a:solidFill>
                <a:schemeClr val="bg1"/>
              </a:solidFill>
            </a:endParaRPr>
          </a:p>
        </p:txBody>
      </p:sp>
    </p:spTree>
    <p:extLst>
      <p:ext uri="{BB962C8B-B14F-4D97-AF65-F5344CB8AC3E}">
        <p14:creationId xmlns:p14="http://schemas.microsoft.com/office/powerpoint/2010/main" val="722595627"/>
      </p:ext>
    </p:extLst>
  </p:cSld>
  <p:clrMapOvr>
    <a:masterClrMapping/>
  </p:clrMapOvr>
  <p:transition>
    <p:zoom/>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Line 4">
            <a:extLst>
              <a:ext uri="{FF2B5EF4-FFF2-40B4-BE49-F238E27FC236}">
                <a16:creationId xmlns:a16="http://schemas.microsoft.com/office/drawing/2014/main" id="{F0516666-7C0D-4F3C-9CB4-BC08BCA4E49F}"/>
              </a:ext>
            </a:extLst>
          </p:cNvPr>
          <p:cNvSpPr>
            <a:spLocks noChangeShapeType="1"/>
          </p:cNvSpPr>
          <p:nvPr/>
        </p:nvSpPr>
        <p:spPr bwMode="auto">
          <a:xfrm>
            <a:off x="2667000" y="2146300"/>
            <a:ext cx="0" cy="3556000"/>
          </a:xfrm>
          <a:prstGeom prst="line">
            <a:avLst/>
          </a:prstGeom>
          <a:noFill/>
          <a:ln w="25400">
            <a:solidFill>
              <a:srgbClr val="FFFFFF"/>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4103" name="Line 7">
            <a:extLst>
              <a:ext uri="{FF2B5EF4-FFF2-40B4-BE49-F238E27FC236}">
                <a16:creationId xmlns:a16="http://schemas.microsoft.com/office/drawing/2014/main" id="{A930698F-8713-421E-B381-B9536E04EE67}"/>
              </a:ext>
            </a:extLst>
          </p:cNvPr>
          <p:cNvSpPr>
            <a:spLocks noChangeShapeType="1"/>
          </p:cNvSpPr>
          <p:nvPr/>
        </p:nvSpPr>
        <p:spPr bwMode="auto">
          <a:xfrm>
            <a:off x="2679700" y="5715000"/>
            <a:ext cx="599440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3" name="Footer Placeholder 2">
            <a:extLst>
              <a:ext uri="{FF2B5EF4-FFF2-40B4-BE49-F238E27FC236}">
                <a16:creationId xmlns:a16="http://schemas.microsoft.com/office/drawing/2014/main" id="{FCFBA2F5-516E-418B-8CFA-CD5C4F50CA46}"/>
              </a:ext>
            </a:extLst>
          </p:cNvPr>
          <p:cNvSpPr>
            <a:spLocks noGrp="1"/>
          </p:cNvSpPr>
          <p:nvPr>
            <p:ph type="ftr" sz="quarter" idx="4294967295"/>
          </p:nvPr>
        </p:nvSpPr>
        <p:spPr>
          <a:xfrm>
            <a:off x="6705600" y="6529388"/>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pic>
        <p:nvPicPr>
          <p:cNvPr id="4" name="Picture 3" descr="A person's face on a white background&#10;&#10;Description automatically generated with medium confidence">
            <a:extLst>
              <a:ext uri="{FF2B5EF4-FFF2-40B4-BE49-F238E27FC236}">
                <a16:creationId xmlns:a16="http://schemas.microsoft.com/office/drawing/2014/main" id="{F19EBAF9-EDB6-F8EF-4D3E-781D1C402F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92476" y="5717143"/>
            <a:ext cx="7302818" cy="1140857"/>
          </a:xfrm>
          <a:prstGeom prst="rect">
            <a:avLst/>
          </a:prstGeom>
        </p:spPr>
      </p:pic>
      <p:sp>
        <p:nvSpPr>
          <p:cNvPr id="2" name="TextBox 1">
            <a:extLst>
              <a:ext uri="{FF2B5EF4-FFF2-40B4-BE49-F238E27FC236}">
                <a16:creationId xmlns:a16="http://schemas.microsoft.com/office/drawing/2014/main" id="{863A31D0-118A-561F-A30C-0F5AFF538DB5}"/>
              </a:ext>
            </a:extLst>
          </p:cNvPr>
          <p:cNvSpPr txBox="1"/>
          <p:nvPr/>
        </p:nvSpPr>
        <p:spPr>
          <a:xfrm>
            <a:off x="442596" y="15007"/>
            <a:ext cx="9864077" cy="461665"/>
          </a:xfrm>
          <a:prstGeom prst="rect">
            <a:avLst/>
          </a:prstGeom>
          <a:noFill/>
        </p:spPr>
        <p:txBody>
          <a:bodyPr wrap="square" rtlCol="0" anchor="ctr">
            <a:spAutoFit/>
          </a:bodyPr>
          <a:lstStyle/>
          <a:p>
            <a:r>
              <a:rPr lang="en-GB" sz="2400" b="1" dirty="0"/>
              <a:t>1.1.3. Use technology</a:t>
            </a:r>
            <a:endParaRPr lang="en-GB" sz="2400" dirty="0"/>
          </a:p>
        </p:txBody>
      </p:sp>
      <p:sp>
        <p:nvSpPr>
          <p:cNvPr id="5" name="TextBox 4">
            <a:extLst>
              <a:ext uri="{FF2B5EF4-FFF2-40B4-BE49-F238E27FC236}">
                <a16:creationId xmlns:a16="http://schemas.microsoft.com/office/drawing/2014/main" id="{69321393-3C2B-C1AD-4422-A4650E1A8889}"/>
              </a:ext>
            </a:extLst>
          </p:cNvPr>
          <p:cNvSpPr txBox="1"/>
          <p:nvPr/>
        </p:nvSpPr>
        <p:spPr>
          <a:xfrm>
            <a:off x="119336" y="476672"/>
            <a:ext cx="11953328" cy="3447098"/>
          </a:xfrm>
          <a:prstGeom prst="rect">
            <a:avLst/>
          </a:prstGeom>
          <a:noFill/>
        </p:spPr>
        <p:txBody>
          <a:bodyPr wrap="square" rtlCol="0">
            <a:spAutoFit/>
          </a:bodyPr>
          <a:lstStyle/>
          <a:p>
            <a:pPr marL="342900" indent="-342900">
              <a:buFont typeface="Wingdings" panose="05000000000000000000" pitchFamily="2" charset="2"/>
              <a:buChar char="ü"/>
            </a:pPr>
            <a:r>
              <a:rPr lang="en-GB" sz="2000" dirty="0">
                <a:latin typeface="+mj-lt"/>
              </a:rPr>
              <a:t>One of the greatest important limitations throughout instant hiring is timing. It takes time to prepare job requirements, issue job postings, and review cover letters at the beginning. Furthermore, it takes time and energy to evaluate individuals and conduct interviewing to discover the greatest fit.</a:t>
            </a:r>
          </a:p>
          <a:p>
            <a:endParaRPr lang="en-GB" altLang="ko-KR" sz="600" dirty="0">
              <a:solidFill>
                <a:schemeClr val="bg1">
                  <a:lumMod val="95000"/>
                </a:schemeClr>
              </a:solidFill>
              <a:latin typeface="+mj-lt"/>
              <a:cs typeface="Arial" pitchFamily="34" charset="0"/>
            </a:endParaRPr>
          </a:p>
          <a:p>
            <a:pPr marL="342900" indent="-342900">
              <a:buFont typeface="Wingdings" panose="05000000000000000000" pitchFamily="2" charset="2"/>
              <a:buChar char="ü"/>
            </a:pPr>
            <a:r>
              <a:rPr lang="en-GB" sz="2000" dirty="0">
                <a:latin typeface="+mj-lt"/>
              </a:rPr>
              <a:t>One effective approach to these time limits is to make use of emerging technologies. </a:t>
            </a:r>
          </a:p>
          <a:p>
            <a:endParaRPr lang="en-GB" altLang="ko-KR" sz="600" dirty="0">
              <a:solidFill>
                <a:schemeClr val="bg1">
                  <a:lumMod val="95000"/>
                </a:schemeClr>
              </a:solidFill>
              <a:latin typeface="+mj-lt"/>
              <a:cs typeface="Arial" pitchFamily="34" charset="0"/>
            </a:endParaRPr>
          </a:p>
          <a:p>
            <a:pPr marL="342900" indent="-342900">
              <a:buFont typeface="Wingdings" panose="05000000000000000000" pitchFamily="2" charset="2"/>
              <a:buChar char="ü"/>
            </a:pPr>
            <a:r>
              <a:rPr lang="en-GB" sz="2000" b="1" u="sng" dirty="0">
                <a:latin typeface="+mj-lt"/>
              </a:rPr>
              <a:t>Businesses can identify the appropriate merchants, supplemental workers, and subcontractors using a variety of platforms as well as technology including contractor monitoring solutions (Jose, 2019)</a:t>
            </a:r>
            <a:r>
              <a:rPr lang="en-GB" sz="2000" dirty="0">
                <a:latin typeface="+mj-lt"/>
              </a:rPr>
              <a:t>. Papyto managers use social media (FB, Instagram, Twitter, Reedit), and social communication tools like WhatsApp, Discord, Telegram.</a:t>
            </a:r>
            <a:endParaRPr lang="ko-KR" altLang="en-US" sz="2000" dirty="0">
              <a:solidFill>
                <a:schemeClr val="bg1">
                  <a:lumMod val="95000"/>
                </a:schemeClr>
              </a:solidFill>
              <a:latin typeface="+mj-lt"/>
              <a:cs typeface="Arial" pitchFamily="34" charset="0"/>
            </a:endParaRPr>
          </a:p>
          <a:p>
            <a:endParaRPr lang="ko-KR" altLang="en-US" sz="600" dirty="0">
              <a:solidFill>
                <a:schemeClr val="bg1">
                  <a:lumMod val="95000"/>
                </a:schemeClr>
              </a:solidFill>
              <a:latin typeface="+mj-lt"/>
              <a:cs typeface="Arial" pitchFamily="34" charset="0"/>
            </a:endParaRPr>
          </a:p>
          <a:p>
            <a:pPr marL="342900" indent="-342900">
              <a:buFont typeface="Wingdings" panose="05000000000000000000" pitchFamily="2" charset="2"/>
              <a:buChar char="ü"/>
            </a:pPr>
            <a:r>
              <a:rPr lang="en-GB" sz="2000" dirty="0">
                <a:latin typeface="+mj-lt"/>
              </a:rPr>
              <a:t>Papyto branch managers can also consolidate their key operations, digitize the sorting, and cut down on early hiring by putting in place a recruitment system, in accordance with HR.</a:t>
            </a:r>
            <a:endParaRPr lang="ko-KR" altLang="en-US" sz="2000" dirty="0">
              <a:solidFill>
                <a:schemeClr val="bg1">
                  <a:lumMod val="95000"/>
                </a:schemeClr>
              </a:solidFill>
              <a:latin typeface="+mj-lt"/>
              <a:cs typeface="Arial" pitchFamily="34" charset="0"/>
            </a:endParaRPr>
          </a:p>
        </p:txBody>
      </p:sp>
      <p:sp>
        <p:nvSpPr>
          <p:cNvPr id="7" name="TextBox 6">
            <a:extLst>
              <a:ext uri="{FF2B5EF4-FFF2-40B4-BE49-F238E27FC236}">
                <a16:creationId xmlns:a16="http://schemas.microsoft.com/office/drawing/2014/main" id="{AC3BC7CA-CBA0-7E72-7ADE-06C2BD8B7745}"/>
              </a:ext>
            </a:extLst>
          </p:cNvPr>
          <p:cNvSpPr txBox="1"/>
          <p:nvPr/>
        </p:nvSpPr>
        <p:spPr>
          <a:xfrm>
            <a:off x="442596" y="3933056"/>
            <a:ext cx="10765971" cy="461665"/>
          </a:xfrm>
          <a:prstGeom prst="rect">
            <a:avLst/>
          </a:prstGeom>
          <a:noFill/>
        </p:spPr>
        <p:txBody>
          <a:bodyPr wrap="square" rtlCol="0" anchor="ctr">
            <a:spAutoFit/>
          </a:bodyPr>
          <a:lstStyle/>
          <a:p>
            <a:r>
              <a:rPr lang="en-GB" sz="2400" b="1" dirty="0"/>
              <a:t>1.1.4. “Extra-mile recruitment strategy” at Papyto restaurant:</a:t>
            </a:r>
          </a:p>
        </p:txBody>
      </p:sp>
      <p:sp>
        <p:nvSpPr>
          <p:cNvPr id="8" name="TextBox 7">
            <a:extLst>
              <a:ext uri="{FF2B5EF4-FFF2-40B4-BE49-F238E27FC236}">
                <a16:creationId xmlns:a16="http://schemas.microsoft.com/office/drawing/2014/main" id="{4F962F2B-5D6A-90C5-C4CE-C689694C185A}"/>
              </a:ext>
            </a:extLst>
          </p:cNvPr>
          <p:cNvSpPr txBox="1"/>
          <p:nvPr/>
        </p:nvSpPr>
        <p:spPr>
          <a:xfrm>
            <a:off x="119328" y="4365104"/>
            <a:ext cx="12072672" cy="1400383"/>
          </a:xfrm>
          <a:prstGeom prst="rect">
            <a:avLst/>
          </a:prstGeom>
          <a:noFill/>
        </p:spPr>
        <p:txBody>
          <a:bodyPr wrap="square" rtlCol="0" anchor="ctr">
            <a:spAutoFit/>
          </a:bodyPr>
          <a:lstStyle/>
          <a:p>
            <a:pPr marL="342900" indent="-342900">
              <a:buFont typeface="Wingdings" panose="05000000000000000000" pitchFamily="2" charset="2"/>
              <a:buChar char="ü"/>
            </a:pPr>
            <a:r>
              <a:rPr lang="en-GB" sz="2000" dirty="0">
                <a:latin typeface="+mj-lt"/>
                <a:sym typeface="Wingdings" panose="05000000000000000000" pitchFamily="2" charset="2"/>
              </a:rPr>
              <a:t>Developed in the Covid 19 pandemic, the “extra-mile recruitment strategy” state that all Papyto restaurant managers will have their own employee database; and, could “loan” personal to other restaurant location, with HR approval. </a:t>
            </a:r>
          </a:p>
          <a:p>
            <a:endParaRPr lang="en-GB" sz="500" dirty="0">
              <a:latin typeface="+mj-lt"/>
              <a:sym typeface="Wingdings" panose="05000000000000000000" pitchFamily="2" charset="2"/>
            </a:endParaRPr>
          </a:p>
          <a:p>
            <a:pPr marL="342900" indent="-342900">
              <a:buFont typeface="Wingdings" panose="05000000000000000000" pitchFamily="2" charset="2"/>
              <a:buChar char="ü"/>
            </a:pPr>
            <a:r>
              <a:rPr lang="en-GB" sz="2000" dirty="0">
                <a:latin typeface="+mj-lt"/>
                <a:sym typeface="Wingdings" panose="05000000000000000000" pitchFamily="2" charset="2"/>
              </a:rPr>
              <a:t>Each member of staff could receive incentives for personal recommendations. </a:t>
            </a:r>
            <a:endParaRPr lang="en-GB" sz="2000" dirty="0"/>
          </a:p>
        </p:txBody>
      </p:sp>
    </p:spTree>
    <p:extLst>
      <p:ext uri="{BB962C8B-B14F-4D97-AF65-F5344CB8AC3E}">
        <p14:creationId xmlns:p14="http://schemas.microsoft.com/office/powerpoint/2010/main" val="2008056795"/>
      </p:ext>
    </p:extLst>
  </p:cSld>
  <p:clrMapOvr>
    <a:masterClrMapping/>
  </p:clrMapOvr>
  <p:transition>
    <p:zoom/>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Line 4">
            <a:extLst>
              <a:ext uri="{FF2B5EF4-FFF2-40B4-BE49-F238E27FC236}">
                <a16:creationId xmlns:a16="http://schemas.microsoft.com/office/drawing/2014/main" id="{F0516666-7C0D-4F3C-9CB4-BC08BCA4E49F}"/>
              </a:ext>
            </a:extLst>
          </p:cNvPr>
          <p:cNvSpPr>
            <a:spLocks noChangeShapeType="1"/>
          </p:cNvSpPr>
          <p:nvPr/>
        </p:nvSpPr>
        <p:spPr bwMode="auto">
          <a:xfrm>
            <a:off x="2667000" y="2146300"/>
            <a:ext cx="0" cy="3556000"/>
          </a:xfrm>
          <a:prstGeom prst="line">
            <a:avLst/>
          </a:prstGeom>
          <a:noFill/>
          <a:ln w="25400">
            <a:solidFill>
              <a:srgbClr val="FFFFFF"/>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4103" name="Line 7">
            <a:extLst>
              <a:ext uri="{FF2B5EF4-FFF2-40B4-BE49-F238E27FC236}">
                <a16:creationId xmlns:a16="http://schemas.microsoft.com/office/drawing/2014/main" id="{A930698F-8713-421E-B381-B9536E04EE67}"/>
              </a:ext>
            </a:extLst>
          </p:cNvPr>
          <p:cNvSpPr>
            <a:spLocks noChangeShapeType="1"/>
          </p:cNvSpPr>
          <p:nvPr/>
        </p:nvSpPr>
        <p:spPr bwMode="auto">
          <a:xfrm>
            <a:off x="2679700" y="5715000"/>
            <a:ext cx="599440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3" name="Footer Placeholder 2">
            <a:extLst>
              <a:ext uri="{FF2B5EF4-FFF2-40B4-BE49-F238E27FC236}">
                <a16:creationId xmlns:a16="http://schemas.microsoft.com/office/drawing/2014/main" id="{FCFBA2F5-516E-418B-8CFA-CD5C4F50CA46}"/>
              </a:ext>
            </a:extLst>
          </p:cNvPr>
          <p:cNvSpPr>
            <a:spLocks noGrp="1"/>
          </p:cNvSpPr>
          <p:nvPr>
            <p:ph type="ftr" sz="quarter" idx="4294967295"/>
          </p:nvPr>
        </p:nvSpPr>
        <p:spPr>
          <a:xfrm>
            <a:off x="6705600" y="6529388"/>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pic>
        <p:nvPicPr>
          <p:cNvPr id="4" name="Picture 3" descr="A person's face on a white background&#10;&#10;Description automatically generated with medium confidence">
            <a:extLst>
              <a:ext uri="{FF2B5EF4-FFF2-40B4-BE49-F238E27FC236}">
                <a16:creationId xmlns:a16="http://schemas.microsoft.com/office/drawing/2014/main" id="{F19EBAF9-EDB6-F8EF-4D3E-781D1C402F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92476" y="5717143"/>
            <a:ext cx="7302818" cy="1140857"/>
          </a:xfrm>
          <a:prstGeom prst="rect">
            <a:avLst/>
          </a:prstGeom>
        </p:spPr>
      </p:pic>
      <p:sp>
        <p:nvSpPr>
          <p:cNvPr id="6" name="TextBox 5">
            <a:extLst>
              <a:ext uri="{FF2B5EF4-FFF2-40B4-BE49-F238E27FC236}">
                <a16:creationId xmlns:a16="http://schemas.microsoft.com/office/drawing/2014/main" id="{2B9CC079-E607-6986-0346-602945EA081C}"/>
              </a:ext>
            </a:extLst>
          </p:cNvPr>
          <p:cNvSpPr txBox="1"/>
          <p:nvPr/>
        </p:nvSpPr>
        <p:spPr>
          <a:xfrm>
            <a:off x="334433" y="1333743"/>
            <a:ext cx="11738226" cy="4207562"/>
          </a:xfrm>
          <a:prstGeom prst="rect">
            <a:avLst/>
          </a:prstGeom>
          <a:noFill/>
        </p:spPr>
        <p:txBody>
          <a:bodyPr wrap="square">
            <a:spAutoFit/>
          </a:bodyPr>
          <a:lstStyle/>
          <a:p>
            <a:pPr>
              <a:lnSpc>
                <a:spcPct val="150000"/>
              </a:lnSpc>
              <a:buFont typeface="Arial" pitchFamily="34" charset="0"/>
              <a:buChar char="•"/>
            </a:pPr>
            <a:r>
              <a:rPr lang="en-GB" dirty="0"/>
              <a:t>This kind of talent acquisition is much lengthier as the HR department has to ensure that they hire talent that will be useful to the company for a long term. </a:t>
            </a:r>
          </a:p>
          <a:p>
            <a:pPr>
              <a:lnSpc>
                <a:spcPct val="150000"/>
              </a:lnSpc>
            </a:pPr>
            <a:endParaRPr lang="en-GB" sz="800" dirty="0"/>
          </a:p>
          <a:p>
            <a:pPr>
              <a:lnSpc>
                <a:spcPct val="150000"/>
              </a:lnSpc>
              <a:buFont typeface="Arial" pitchFamily="34" charset="0"/>
              <a:buChar char="•"/>
            </a:pPr>
            <a:r>
              <a:rPr lang="en-GB" dirty="0"/>
              <a:t>No company would want to hire an individual invest in their growth career wise only for the candidate to resign after some few months. For that particular reason, at Papyto restaurants, the managers empower all their employees to pursuit an internal career pathway: all the employees, no matter their position or cultural background has the same equal opportunities to evolve into career, even to open and own their Papyto franchise. Papyto Food LTD put a several tools to empower every single employee to stay in the company as much as possible. </a:t>
            </a:r>
          </a:p>
          <a:p>
            <a:pPr>
              <a:lnSpc>
                <a:spcPct val="150000"/>
              </a:lnSpc>
            </a:pPr>
            <a:endParaRPr lang="en-GB" sz="800" dirty="0"/>
          </a:p>
          <a:p>
            <a:pPr>
              <a:lnSpc>
                <a:spcPct val="150000"/>
              </a:lnSpc>
              <a:buFont typeface="Arial" pitchFamily="34" charset="0"/>
              <a:buChar char="•"/>
            </a:pPr>
            <a:r>
              <a:rPr lang="en-GB" dirty="0"/>
              <a:t>However to ensure that long term talents have been gotten, Papyto Food LTD has to ensure that it offers solutions and incentives that will make it attractable to candidates wanting to work with them for long.</a:t>
            </a:r>
          </a:p>
        </p:txBody>
      </p:sp>
      <p:sp>
        <p:nvSpPr>
          <p:cNvPr id="9" name="TextBox 8">
            <a:extLst>
              <a:ext uri="{FF2B5EF4-FFF2-40B4-BE49-F238E27FC236}">
                <a16:creationId xmlns:a16="http://schemas.microsoft.com/office/drawing/2014/main" id="{B8B69B94-84A1-1628-C369-1788D3CFAC13}"/>
              </a:ext>
            </a:extLst>
          </p:cNvPr>
          <p:cNvSpPr txBox="1"/>
          <p:nvPr/>
        </p:nvSpPr>
        <p:spPr>
          <a:xfrm>
            <a:off x="1385750" y="275761"/>
            <a:ext cx="4710250" cy="830997"/>
          </a:xfrm>
          <a:prstGeom prst="rect">
            <a:avLst/>
          </a:prstGeom>
          <a:noFill/>
        </p:spPr>
        <p:txBody>
          <a:bodyPr wrap="square" rtlCol="0" anchor="ctr">
            <a:spAutoFit/>
          </a:bodyPr>
          <a:lstStyle/>
          <a:p>
            <a:r>
              <a:rPr lang="en-GB" sz="4800" b="1" dirty="0"/>
              <a:t>1.2. Long term</a:t>
            </a:r>
            <a:endParaRPr lang="en-GB" sz="4800" dirty="0"/>
          </a:p>
        </p:txBody>
      </p:sp>
    </p:spTree>
    <p:extLst>
      <p:ext uri="{BB962C8B-B14F-4D97-AF65-F5344CB8AC3E}">
        <p14:creationId xmlns:p14="http://schemas.microsoft.com/office/powerpoint/2010/main" val="4172975429"/>
      </p:ext>
    </p:extLst>
  </p:cSld>
  <p:clrMapOvr>
    <a:masterClrMapping/>
  </p:clrMapOvr>
  <p:transition>
    <p:zoom/>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그룹 2">
            <a:extLst>
              <a:ext uri="{FF2B5EF4-FFF2-40B4-BE49-F238E27FC236}">
                <a16:creationId xmlns:a16="http://schemas.microsoft.com/office/drawing/2014/main" id="{E43384A2-D574-4483-A87A-BBEBBA8B8E64}"/>
              </a:ext>
            </a:extLst>
          </p:cNvPr>
          <p:cNvGrpSpPr/>
          <p:nvPr/>
        </p:nvGrpSpPr>
        <p:grpSpPr>
          <a:xfrm>
            <a:off x="5437205" y="1535083"/>
            <a:ext cx="1387049" cy="2106475"/>
            <a:chOff x="5732107" y="1899400"/>
            <a:chExt cx="804653" cy="1222008"/>
          </a:xfrm>
        </p:grpSpPr>
        <p:sp>
          <p:nvSpPr>
            <p:cNvPr id="9" name="자유형: 도형 8">
              <a:extLst>
                <a:ext uri="{FF2B5EF4-FFF2-40B4-BE49-F238E27FC236}">
                  <a16:creationId xmlns:a16="http://schemas.microsoft.com/office/drawing/2014/main" id="{0BCE494B-8EE4-4406-A046-DA9814B825DB}"/>
                </a:ext>
              </a:extLst>
            </p:cNvPr>
            <p:cNvSpPr/>
            <p:nvPr/>
          </p:nvSpPr>
          <p:spPr>
            <a:xfrm>
              <a:off x="6088829" y="1925881"/>
              <a:ext cx="44694" cy="1195527"/>
            </a:xfrm>
            <a:custGeom>
              <a:avLst/>
              <a:gdLst>
                <a:gd name="connsiteX0" fmla="*/ 44695 w 44694"/>
                <a:gd name="connsiteY0" fmla="*/ 1195528 h 1195527"/>
                <a:gd name="connsiteX1" fmla="*/ 0 w 44694"/>
                <a:gd name="connsiteY1" fmla="*/ 1195528 h 1195527"/>
                <a:gd name="connsiteX2" fmla="*/ 0 w 44694"/>
                <a:gd name="connsiteY2" fmla="*/ 11509 h 1195527"/>
                <a:gd name="connsiteX3" fmla="*/ 11509 w 44694"/>
                <a:gd name="connsiteY3" fmla="*/ 0 h 1195527"/>
                <a:gd name="connsiteX4" fmla="*/ 33186 w 44694"/>
                <a:gd name="connsiteY4" fmla="*/ 0 h 1195527"/>
                <a:gd name="connsiteX5" fmla="*/ 44695 w 44694"/>
                <a:gd name="connsiteY5" fmla="*/ 11509 h 1195527"/>
                <a:gd name="connsiteX6" fmla="*/ 44695 w 44694"/>
                <a:gd name="connsiteY6" fmla="*/ 1195528 h 1195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694" h="1195527">
                  <a:moveTo>
                    <a:pt x="44695" y="1195528"/>
                  </a:moveTo>
                  <a:lnTo>
                    <a:pt x="0" y="1195528"/>
                  </a:lnTo>
                  <a:lnTo>
                    <a:pt x="0" y="11509"/>
                  </a:lnTo>
                  <a:cubicBezTo>
                    <a:pt x="0" y="5140"/>
                    <a:pt x="5140" y="0"/>
                    <a:pt x="11509" y="0"/>
                  </a:cubicBezTo>
                  <a:lnTo>
                    <a:pt x="33186" y="0"/>
                  </a:lnTo>
                  <a:cubicBezTo>
                    <a:pt x="39555" y="0"/>
                    <a:pt x="44695" y="5140"/>
                    <a:pt x="44695" y="11509"/>
                  </a:cubicBezTo>
                  <a:lnTo>
                    <a:pt x="44695" y="1195528"/>
                  </a:lnTo>
                  <a:close/>
                </a:path>
              </a:pathLst>
            </a:custGeom>
            <a:solidFill>
              <a:schemeClr val="accent3">
                <a:lumMod val="50000"/>
              </a:schemeClr>
            </a:solidFill>
            <a:ln w="5581" cap="flat">
              <a:noFill/>
              <a:prstDash val="solid"/>
              <a:miter/>
            </a:ln>
          </p:spPr>
          <p:txBody>
            <a:bodyPr rtlCol="0" anchor="ctr"/>
            <a:lstStyle/>
            <a:p>
              <a:endParaRPr lang="ko-KR" altLang="en-US"/>
            </a:p>
          </p:txBody>
        </p:sp>
        <p:sp>
          <p:nvSpPr>
            <p:cNvPr id="12" name="자유형: 도형 11">
              <a:extLst>
                <a:ext uri="{FF2B5EF4-FFF2-40B4-BE49-F238E27FC236}">
                  <a16:creationId xmlns:a16="http://schemas.microsoft.com/office/drawing/2014/main" id="{CF360072-B164-4A76-9D9E-175B977AECAE}"/>
                </a:ext>
              </a:extLst>
            </p:cNvPr>
            <p:cNvSpPr/>
            <p:nvPr/>
          </p:nvSpPr>
          <p:spPr>
            <a:xfrm>
              <a:off x="5931773" y="2260533"/>
              <a:ext cx="604987" cy="371692"/>
            </a:xfrm>
            <a:custGeom>
              <a:avLst/>
              <a:gdLst>
                <a:gd name="connsiteX0" fmla="*/ 20570 w 604987"/>
                <a:gd name="connsiteY0" fmla="*/ 289622 h 371692"/>
                <a:gd name="connsiteX1" fmla="*/ 10 w 604987"/>
                <a:gd name="connsiteY1" fmla="*/ 269230 h 371692"/>
                <a:gd name="connsiteX2" fmla="*/ 10 w 604987"/>
                <a:gd name="connsiteY2" fmla="*/ 99613 h 371692"/>
                <a:gd name="connsiteX3" fmla="*/ 20737 w 604987"/>
                <a:gd name="connsiteY3" fmla="*/ 79445 h 371692"/>
                <a:gd name="connsiteX4" fmla="*/ 374496 w 604987"/>
                <a:gd name="connsiteY4" fmla="*/ 80004 h 371692"/>
                <a:gd name="connsiteX5" fmla="*/ 390977 w 604987"/>
                <a:gd name="connsiteY5" fmla="*/ 61623 h 371692"/>
                <a:gd name="connsiteX6" fmla="*/ 390754 w 604987"/>
                <a:gd name="connsiteY6" fmla="*/ 0 h 371692"/>
                <a:gd name="connsiteX7" fmla="*/ 598528 w 604987"/>
                <a:gd name="connsiteY7" fmla="*/ 175985 h 371692"/>
                <a:gd name="connsiteX8" fmla="*/ 598584 w 604987"/>
                <a:gd name="connsiteY8" fmla="*/ 195260 h 371692"/>
                <a:gd name="connsiteX9" fmla="*/ 396340 w 604987"/>
                <a:gd name="connsiteY9" fmla="*/ 371692 h 371692"/>
                <a:gd name="connsiteX10" fmla="*/ 396508 w 604987"/>
                <a:gd name="connsiteY10" fmla="*/ 305712 h 371692"/>
                <a:gd name="connsiteX11" fmla="*/ 380138 w 604987"/>
                <a:gd name="connsiteY11" fmla="*/ 289287 h 371692"/>
                <a:gd name="connsiteX12" fmla="*/ 20570 w 604987"/>
                <a:gd name="connsiteY12" fmla="*/ 289622 h 371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4987" h="371692">
                  <a:moveTo>
                    <a:pt x="20570" y="289622"/>
                  </a:moveTo>
                  <a:cubicBezTo>
                    <a:pt x="5038" y="289845"/>
                    <a:pt x="-214" y="285264"/>
                    <a:pt x="10" y="269230"/>
                  </a:cubicBezTo>
                  <a:cubicBezTo>
                    <a:pt x="904" y="212691"/>
                    <a:pt x="904" y="156152"/>
                    <a:pt x="10" y="99613"/>
                  </a:cubicBezTo>
                  <a:cubicBezTo>
                    <a:pt x="-269" y="83467"/>
                    <a:pt x="5262" y="79221"/>
                    <a:pt x="20737" y="79445"/>
                  </a:cubicBezTo>
                  <a:cubicBezTo>
                    <a:pt x="61465" y="80059"/>
                    <a:pt x="318795" y="78998"/>
                    <a:pt x="374496" y="80004"/>
                  </a:cubicBezTo>
                  <a:cubicBezTo>
                    <a:pt x="388798" y="80227"/>
                    <a:pt x="391480" y="74026"/>
                    <a:pt x="390977" y="61623"/>
                  </a:cubicBezTo>
                  <a:cubicBezTo>
                    <a:pt x="390195" y="42404"/>
                    <a:pt x="390754" y="23130"/>
                    <a:pt x="390754" y="0"/>
                  </a:cubicBezTo>
                  <a:cubicBezTo>
                    <a:pt x="461706" y="60170"/>
                    <a:pt x="529922" y="118273"/>
                    <a:pt x="598528" y="175985"/>
                  </a:cubicBezTo>
                  <a:cubicBezTo>
                    <a:pt x="607188" y="183304"/>
                    <a:pt x="607076" y="187885"/>
                    <a:pt x="598584" y="195260"/>
                  </a:cubicBezTo>
                  <a:cubicBezTo>
                    <a:pt x="532827" y="252246"/>
                    <a:pt x="467405" y="309623"/>
                    <a:pt x="396340" y="371692"/>
                  </a:cubicBezTo>
                  <a:cubicBezTo>
                    <a:pt x="396340" y="345546"/>
                    <a:pt x="395949" y="325601"/>
                    <a:pt x="396508" y="305712"/>
                  </a:cubicBezTo>
                  <a:cubicBezTo>
                    <a:pt x="396843" y="293812"/>
                    <a:pt x="391983" y="289119"/>
                    <a:pt x="380138" y="289287"/>
                  </a:cubicBezTo>
                  <a:cubicBezTo>
                    <a:pt x="322482" y="289957"/>
                    <a:pt x="60404" y="289007"/>
                    <a:pt x="20570" y="289622"/>
                  </a:cubicBezTo>
                  <a:close/>
                </a:path>
              </a:pathLst>
            </a:custGeom>
            <a:solidFill>
              <a:schemeClr val="accent4"/>
            </a:solidFill>
            <a:ln w="5581" cap="flat">
              <a:noFill/>
              <a:prstDash val="solid"/>
              <a:miter/>
            </a:ln>
          </p:spPr>
          <p:txBody>
            <a:bodyPr rtlCol="0" anchor="ctr"/>
            <a:lstStyle/>
            <a:p>
              <a:endParaRPr lang="ko-KR" altLang="en-US"/>
            </a:p>
          </p:txBody>
        </p:sp>
        <p:sp>
          <p:nvSpPr>
            <p:cNvPr id="13" name="자유형: 도형 12">
              <a:extLst>
                <a:ext uri="{FF2B5EF4-FFF2-40B4-BE49-F238E27FC236}">
                  <a16:creationId xmlns:a16="http://schemas.microsoft.com/office/drawing/2014/main" id="{90292160-7185-4802-8FE9-9648250C56B4}"/>
                </a:ext>
              </a:extLst>
            </p:cNvPr>
            <p:cNvSpPr/>
            <p:nvPr/>
          </p:nvSpPr>
          <p:spPr>
            <a:xfrm>
              <a:off x="5732107" y="1899400"/>
              <a:ext cx="604122" cy="372083"/>
            </a:xfrm>
            <a:custGeom>
              <a:avLst/>
              <a:gdLst>
                <a:gd name="connsiteX0" fmla="*/ 582207 w 604122"/>
                <a:gd name="connsiteY0" fmla="*/ 79836 h 372083"/>
                <a:gd name="connsiteX1" fmla="*/ 604107 w 604122"/>
                <a:gd name="connsiteY1" fmla="*/ 101234 h 372083"/>
                <a:gd name="connsiteX2" fmla="*/ 604107 w 604122"/>
                <a:gd name="connsiteY2" fmla="*/ 268057 h 372083"/>
                <a:gd name="connsiteX3" fmla="*/ 582151 w 604122"/>
                <a:gd name="connsiteY3" fmla="*/ 289510 h 372083"/>
                <a:gd name="connsiteX4" fmla="*/ 228392 w 604122"/>
                <a:gd name="connsiteY4" fmla="*/ 288840 h 372083"/>
                <a:gd name="connsiteX5" fmla="*/ 208671 w 604122"/>
                <a:gd name="connsiteY5" fmla="*/ 307332 h 372083"/>
                <a:gd name="connsiteX6" fmla="*/ 208894 w 604122"/>
                <a:gd name="connsiteY6" fmla="*/ 372084 h 372083"/>
                <a:gd name="connsiteX7" fmla="*/ 6092 w 604122"/>
                <a:gd name="connsiteY7" fmla="*/ 194981 h 372083"/>
                <a:gd name="connsiteX8" fmla="*/ 6818 w 604122"/>
                <a:gd name="connsiteY8" fmla="*/ 175594 h 372083"/>
                <a:gd name="connsiteX9" fmla="*/ 213810 w 604122"/>
                <a:gd name="connsiteY9" fmla="*/ 0 h 372083"/>
                <a:gd name="connsiteX10" fmla="*/ 213531 w 604122"/>
                <a:gd name="connsiteY10" fmla="*/ 62740 h 372083"/>
                <a:gd name="connsiteX11" fmla="*/ 230795 w 604122"/>
                <a:gd name="connsiteY11" fmla="*/ 80506 h 372083"/>
                <a:gd name="connsiteX12" fmla="*/ 582207 w 604122"/>
                <a:gd name="connsiteY12" fmla="*/ 79836 h 372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4122" h="372083">
                  <a:moveTo>
                    <a:pt x="582207" y="79836"/>
                  </a:moveTo>
                  <a:cubicBezTo>
                    <a:pt x="599191" y="79668"/>
                    <a:pt x="604443" y="83858"/>
                    <a:pt x="604107" y="101234"/>
                  </a:cubicBezTo>
                  <a:cubicBezTo>
                    <a:pt x="602990" y="156823"/>
                    <a:pt x="602990" y="212468"/>
                    <a:pt x="604107" y="268057"/>
                  </a:cubicBezTo>
                  <a:cubicBezTo>
                    <a:pt x="604443" y="285488"/>
                    <a:pt x="599023" y="289734"/>
                    <a:pt x="582151" y="289510"/>
                  </a:cubicBezTo>
                  <a:cubicBezTo>
                    <a:pt x="523769" y="288784"/>
                    <a:pt x="266494" y="289957"/>
                    <a:pt x="228392" y="288840"/>
                  </a:cubicBezTo>
                  <a:cubicBezTo>
                    <a:pt x="214146" y="288393"/>
                    <a:pt x="208056" y="292527"/>
                    <a:pt x="208671" y="307332"/>
                  </a:cubicBezTo>
                  <a:cubicBezTo>
                    <a:pt x="209509" y="326439"/>
                    <a:pt x="208894" y="345658"/>
                    <a:pt x="208894" y="372084"/>
                  </a:cubicBezTo>
                  <a:cubicBezTo>
                    <a:pt x="137215" y="309399"/>
                    <a:pt x="71793" y="252022"/>
                    <a:pt x="6092" y="194981"/>
                  </a:cubicBezTo>
                  <a:cubicBezTo>
                    <a:pt x="-2791" y="187271"/>
                    <a:pt x="-1450" y="182578"/>
                    <a:pt x="6818" y="175594"/>
                  </a:cubicBezTo>
                  <a:cubicBezTo>
                    <a:pt x="74922" y="118162"/>
                    <a:pt x="142746" y="60338"/>
                    <a:pt x="213810" y="0"/>
                  </a:cubicBezTo>
                  <a:cubicBezTo>
                    <a:pt x="213810" y="23409"/>
                    <a:pt x="214593" y="43130"/>
                    <a:pt x="213531" y="62740"/>
                  </a:cubicBezTo>
                  <a:cubicBezTo>
                    <a:pt x="212805" y="76205"/>
                    <a:pt x="217330" y="80897"/>
                    <a:pt x="230795" y="80506"/>
                  </a:cubicBezTo>
                  <a:cubicBezTo>
                    <a:pt x="268003" y="79389"/>
                    <a:pt x="523880" y="80395"/>
                    <a:pt x="582207" y="79836"/>
                  </a:cubicBezTo>
                  <a:close/>
                </a:path>
              </a:pathLst>
            </a:custGeom>
            <a:solidFill>
              <a:schemeClr val="accent1"/>
            </a:solidFill>
            <a:ln w="5581" cap="flat">
              <a:noFill/>
              <a:prstDash val="solid"/>
              <a:miter/>
            </a:ln>
          </p:spPr>
          <p:txBody>
            <a:bodyPr rtlCol="0" anchor="ctr"/>
            <a:lstStyle/>
            <a:p>
              <a:endParaRPr lang="ko-KR" altLang="en-US"/>
            </a:p>
          </p:txBody>
        </p:sp>
      </p:grpSp>
      <p:sp>
        <p:nvSpPr>
          <p:cNvPr id="6" name="자유형: 도형 5">
            <a:extLst>
              <a:ext uri="{FF2B5EF4-FFF2-40B4-BE49-F238E27FC236}">
                <a16:creationId xmlns:a16="http://schemas.microsoft.com/office/drawing/2014/main" id="{856F77DC-5902-401A-A85F-085BBDD7DC58}"/>
              </a:ext>
            </a:extLst>
          </p:cNvPr>
          <p:cNvSpPr/>
          <p:nvPr/>
        </p:nvSpPr>
        <p:spPr>
          <a:xfrm>
            <a:off x="0" y="3590703"/>
            <a:ext cx="12192000" cy="3261710"/>
          </a:xfrm>
          <a:custGeom>
            <a:avLst/>
            <a:gdLst>
              <a:gd name="connsiteX0" fmla="*/ 0 w 7151154"/>
              <a:gd name="connsiteY0" fmla="*/ 0 h 2631401"/>
              <a:gd name="connsiteX1" fmla="*/ 7151154 w 7151154"/>
              <a:gd name="connsiteY1" fmla="*/ 0 h 2631401"/>
              <a:gd name="connsiteX2" fmla="*/ 7151154 w 7151154"/>
              <a:gd name="connsiteY2" fmla="*/ 2631402 h 2631401"/>
              <a:gd name="connsiteX3" fmla="*/ 0 w 7151154"/>
              <a:gd name="connsiteY3" fmla="*/ 2631402 h 2631401"/>
            </a:gdLst>
            <a:ahLst/>
            <a:cxnLst>
              <a:cxn ang="0">
                <a:pos x="connsiteX0" y="connsiteY0"/>
              </a:cxn>
              <a:cxn ang="0">
                <a:pos x="connsiteX1" y="connsiteY1"/>
              </a:cxn>
              <a:cxn ang="0">
                <a:pos x="connsiteX2" y="connsiteY2"/>
              </a:cxn>
              <a:cxn ang="0">
                <a:pos x="connsiteX3" y="connsiteY3"/>
              </a:cxn>
            </a:cxnLst>
            <a:rect l="l" t="t" r="r" b="b"/>
            <a:pathLst>
              <a:path w="7151154" h="2631401">
                <a:moveTo>
                  <a:pt x="0" y="0"/>
                </a:moveTo>
                <a:lnTo>
                  <a:pt x="7151154" y="0"/>
                </a:lnTo>
                <a:lnTo>
                  <a:pt x="7151154" y="2631402"/>
                </a:lnTo>
                <a:lnTo>
                  <a:pt x="0" y="2631402"/>
                </a:lnTo>
                <a:close/>
              </a:path>
            </a:pathLst>
          </a:custGeom>
          <a:solidFill>
            <a:schemeClr val="accent5">
              <a:lumMod val="50000"/>
            </a:schemeClr>
          </a:solidFill>
          <a:ln w="5581" cap="flat">
            <a:noFill/>
            <a:prstDash val="solid"/>
            <a:miter/>
          </a:ln>
        </p:spPr>
        <p:txBody>
          <a:bodyPr rtlCol="0" anchor="ctr"/>
          <a:lstStyle/>
          <a:p>
            <a:endParaRPr lang="ko-KR" altLang="en-US"/>
          </a:p>
        </p:txBody>
      </p:sp>
      <p:sp>
        <p:nvSpPr>
          <p:cNvPr id="8" name="자유형: 도형 7">
            <a:extLst>
              <a:ext uri="{FF2B5EF4-FFF2-40B4-BE49-F238E27FC236}">
                <a16:creationId xmlns:a16="http://schemas.microsoft.com/office/drawing/2014/main" id="{07A2940D-60C2-4FE1-9606-FD4BE6D01AF0}"/>
              </a:ext>
            </a:extLst>
          </p:cNvPr>
          <p:cNvSpPr/>
          <p:nvPr/>
        </p:nvSpPr>
        <p:spPr>
          <a:xfrm>
            <a:off x="5183761" y="3462206"/>
            <a:ext cx="1893938" cy="3395794"/>
          </a:xfrm>
          <a:custGeom>
            <a:avLst/>
            <a:gdLst>
              <a:gd name="connsiteX0" fmla="*/ 1893939 w 1893938"/>
              <a:gd name="connsiteY0" fmla="*/ 2754312 h 2754311"/>
              <a:gd name="connsiteX1" fmla="*/ 0 w 1893938"/>
              <a:gd name="connsiteY1" fmla="*/ 2754312 h 2754311"/>
              <a:gd name="connsiteX2" fmla="*/ 419013 w 1893938"/>
              <a:gd name="connsiteY2" fmla="*/ 0 h 2754311"/>
              <a:gd name="connsiteX3" fmla="*/ 1340841 w 1893938"/>
              <a:gd name="connsiteY3" fmla="*/ 0 h 2754311"/>
            </a:gdLst>
            <a:ahLst/>
            <a:cxnLst>
              <a:cxn ang="0">
                <a:pos x="connsiteX0" y="connsiteY0"/>
              </a:cxn>
              <a:cxn ang="0">
                <a:pos x="connsiteX1" y="connsiteY1"/>
              </a:cxn>
              <a:cxn ang="0">
                <a:pos x="connsiteX2" y="connsiteY2"/>
              </a:cxn>
              <a:cxn ang="0">
                <a:pos x="connsiteX3" y="connsiteY3"/>
              </a:cxn>
            </a:cxnLst>
            <a:rect l="l" t="t" r="r" b="b"/>
            <a:pathLst>
              <a:path w="1893938" h="2754311">
                <a:moveTo>
                  <a:pt x="1893939" y="2754312"/>
                </a:moveTo>
                <a:lnTo>
                  <a:pt x="0" y="2754312"/>
                </a:lnTo>
                <a:lnTo>
                  <a:pt x="419013" y="0"/>
                </a:lnTo>
                <a:lnTo>
                  <a:pt x="1340841" y="0"/>
                </a:lnTo>
                <a:close/>
              </a:path>
            </a:pathLst>
          </a:custGeom>
          <a:solidFill>
            <a:schemeClr val="accent3">
              <a:lumMod val="75000"/>
            </a:schemeClr>
          </a:solidFill>
          <a:ln w="5581" cap="flat">
            <a:noFill/>
            <a:prstDash val="solid"/>
            <a:miter/>
          </a:ln>
        </p:spPr>
        <p:txBody>
          <a:bodyPr rtlCol="0" anchor="ctr"/>
          <a:lstStyle/>
          <a:p>
            <a:endParaRPr lang="ko-KR" altLang="en-US"/>
          </a:p>
        </p:txBody>
      </p:sp>
      <p:sp>
        <p:nvSpPr>
          <p:cNvPr id="21" name="자유형: 도형 20">
            <a:extLst>
              <a:ext uri="{FF2B5EF4-FFF2-40B4-BE49-F238E27FC236}">
                <a16:creationId xmlns:a16="http://schemas.microsoft.com/office/drawing/2014/main" id="{F8B60D44-491E-4998-B881-8A80ED3D80C4}"/>
              </a:ext>
            </a:extLst>
          </p:cNvPr>
          <p:cNvSpPr/>
          <p:nvPr/>
        </p:nvSpPr>
        <p:spPr>
          <a:xfrm>
            <a:off x="5796406" y="5510393"/>
            <a:ext cx="645125" cy="1353452"/>
          </a:xfrm>
          <a:custGeom>
            <a:avLst/>
            <a:gdLst>
              <a:gd name="connsiteX0" fmla="*/ 647012 w 647961"/>
              <a:gd name="connsiteY0" fmla="*/ 732882 h 743887"/>
              <a:gd name="connsiteX1" fmla="*/ 451640 w 647961"/>
              <a:gd name="connsiteY1" fmla="*/ 50729 h 743887"/>
              <a:gd name="connsiteX2" fmla="*/ 405493 w 647961"/>
              <a:gd name="connsiteY2" fmla="*/ 71456 h 743887"/>
              <a:gd name="connsiteX3" fmla="*/ 340741 w 647961"/>
              <a:gd name="connsiteY3" fmla="*/ 84529 h 743887"/>
              <a:gd name="connsiteX4" fmla="*/ 318506 w 647961"/>
              <a:gd name="connsiteY4" fmla="*/ 83077 h 743887"/>
              <a:gd name="connsiteX5" fmla="*/ 319065 w 647961"/>
              <a:gd name="connsiteY5" fmla="*/ 84306 h 743887"/>
              <a:gd name="connsiteX6" fmla="*/ 282247 w 647961"/>
              <a:gd name="connsiteY6" fmla="*/ 603826 h 743887"/>
              <a:gd name="connsiteX7" fmla="*/ 273308 w 647961"/>
              <a:gd name="connsiteY7" fmla="*/ 588853 h 743887"/>
              <a:gd name="connsiteX8" fmla="*/ 134084 w 647961"/>
              <a:gd name="connsiteY8" fmla="*/ 86876 h 743887"/>
              <a:gd name="connsiteX9" fmla="*/ 96317 w 647961"/>
              <a:gd name="connsiteY9" fmla="*/ 224 h 743887"/>
              <a:gd name="connsiteX10" fmla="*/ 96317 w 647961"/>
              <a:gd name="connsiteY10" fmla="*/ 0 h 743887"/>
              <a:gd name="connsiteX11" fmla="*/ 89445 w 647961"/>
              <a:gd name="connsiteY11" fmla="*/ 8939 h 743887"/>
              <a:gd name="connsiteX12" fmla="*/ 95703 w 647961"/>
              <a:gd name="connsiteY12" fmla="*/ 38661 h 743887"/>
              <a:gd name="connsiteX13" fmla="*/ 90842 w 647961"/>
              <a:gd name="connsiteY13" fmla="*/ 74473 h 743887"/>
              <a:gd name="connsiteX14" fmla="*/ 49220 w 647961"/>
              <a:gd name="connsiteY14" fmla="*/ 79389 h 743887"/>
              <a:gd name="connsiteX15" fmla="*/ 15867 w 647961"/>
              <a:gd name="connsiteY15" fmla="*/ 74585 h 743887"/>
              <a:gd name="connsiteX16" fmla="*/ 0 w 647961"/>
              <a:gd name="connsiteY16" fmla="*/ 743888 h 743887"/>
              <a:gd name="connsiteX17" fmla="*/ 647962 w 647961"/>
              <a:gd name="connsiteY17" fmla="*/ 743888 h 743887"/>
              <a:gd name="connsiteX18" fmla="*/ 647012 w 647961"/>
              <a:gd name="connsiteY18" fmla="*/ 732882 h 743887"/>
              <a:gd name="connsiteX0" fmla="*/ 647012 w 647962"/>
              <a:gd name="connsiteY0" fmla="*/ 732882 h 743888"/>
              <a:gd name="connsiteX1" fmla="*/ 451640 w 647962"/>
              <a:gd name="connsiteY1" fmla="*/ 50729 h 743888"/>
              <a:gd name="connsiteX2" fmla="*/ 405493 w 647962"/>
              <a:gd name="connsiteY2" fmla="*/ 71456 h 743888"/>
              <a:gd name="connsiteX3" fmla="*/ 340741 w 647962"/>
              <a:gd name="connsiteY3" fmla="*/ 84529 h 743888"/>
              <a:gd name="connsiteX4" fmla="*/ 318506 w 647962"/>
              <a:gd name="connsiteY4" fmla="*/ 83077 h 743888"/>
              <a:gd name="connsiteX5" fmla="*/ 319065 w 647962"/>
              <a:gd name="connsiteY5" fmla="*/ 84306 h 743888"/>
              <a:gd name="connsiteX6" fmla="*/ 282247 w 647962"/>
              <a:gd name="connsiteY6" fmla="*/ 603826 h 743888"/>
              <a:gd name="connsiteX7" fmla="*/ 273308 w 647962"/>
              <a:gd name="connsiteY7" fmla="*/ 588853 h 743888"/>
              <a:gd name="connsiteX8" fmla="*/ 134084 w 647962"/>
              <a:gd name="connsiteY8" fmla="*/ 86876 h 743888"/>
              <a:gd name="connsiteX9" fmla="*/ 96317 w 647962"/>
              <a:gd name="connsiteY9" fmla="*/ 224 h 743888"/>
              <a:gd name="connsiteX10" fmla="*/ 96317 w 647962"/>
              <a:gd name="connsiteY10" fmla="*/ 0 h 743888"/>
              <a:gd name="connsiteX11" fmla="*/ 89445 w 647962"/>
              <a:gd name="connsiteY11" fmla="*/ 8939 h 743888"/>
              <a:gd name="connsiteX12" fmla="*/ 95703 w 647962"/>
              <a:gd name="connsiteY12" fmla="*/ 38661 h 743888"/>
              <a:gd name="connsiteX13" fmla="*/ 49220 w 647962"/>
              <a:gd name="connsiteY13" fmla="*/ 79389 h 743888"/>
              <a:gd name="connsiteX14" fmla="*/ 15867 w 647962"/>
              <a:gd name="connsiteY14" fmla="*/ 74585 h 743888"/>
              <a:gd name="connsiteX15" fmla="*/ 0 w 647962"/>
              <a:gd name="connsiteY15" fmla="*/ 743888 h 743888"/>
              <a:gd name="connsiteX16" fmla="*/ 647962 w 647962"/>
              <a:gd name="connsiteY16" fmla="*/ 743888 h 743888"/>
              <a:gd name="connsiteX17" fmla="*/ 647012 w 647962"/>
              <a:gd name="connsiteY17" fmla="*/ 732882 h 743888"/>
              <a:gd name="connsiteX0" fmla="*/ 647012 w 647962"/>
              <a:gd name="connsiteY0" fmla="*/ 732882 h 743888"/>
              <a:gd name="connsiteX1" fmla="*/ 451640 w 647962"/>
              <a:gd name="connsiteY1" fmla="*/ 50729 h 743888"/>
              <a:gd name="connsiteX2" fmla="*/ 405493 w 647962"/>
              <a:gd name="connsiteY2" fmla="*/ 71456 h 743888"/>
              <a:gd name="connsiteX3" fmla="*/ 340741 w 647962"/>
              <a:gd name="connsiteY3" fmla="*/ 84529 h 743888"/>
              <a:gd name="connsiteX4" fmla="*/ 318506 w 647962"/>
              <a:gd name="connsiteY4" fmla="*/ 83077 h 743888"/>
              <a:gd name="connsiteX5" fmla="*/ 319065 w 647962"/>
              <a:gd name="connsiteY5" fmla="*/ 84306 h 743888"/>
              <a:gd name="connsiteX6" fmla="*/ 282247 w 647962"/>
              <a:gd name="connsiteY6" fmla="*/ 603826 h 743888"/>
              <a:gd name="connsiteX7" fmla="*/ 273308 w 647962"/>
              <a:gd name="connsiteY7" fmla="*/ 588853 h 743888"/>
              <a:gd name="connsiteX8" fmla="*/ 134084 w 647962"/>
              <a:gd name="connsiteY8" fmla="*/ 86876 h 743888"/>
              <a:gd name="connsiteX9" fmla="*/ 96317 w 647962"/>
              <a:gd name="connsiteY9" fmla="*/ 224 h 743888"/>
              <a:gd name="connsiteX10" fmla="*/ 96317 w 647962"/>
              <a:gd name="connsiteY10" fmla="*/ 0 h 743888"/>
              <a:gd name="connsiteX11" fmla="*/ 89445 w 647962"/>
              <a:gd name="connsiteY11" fmla="*/ 8939 h 743888"/>
              <a:gd name="connsiteX12" fmla="*/ 95703 w 647962"/>
              <a:gd name="connsiteY12" fmla="*/ 38661 h 743888"/>
              <a:gd name="connsiteX13" fmla="*/ 15867 w 647962"/>
              <a:gd name="connsiteY13" fmla="*/ 74585 h 743888"/>
              <a:gd name="connsiteX14" fmla="*/ 0 w 647962"/>
              <a:gd name="connsiteY14" fmla="*/ 743888 h 743888"/>
              <a:gd name="connsiteX15" fmla="*/ 647962 w 647962"/>
              <a:gd name="connsiteY15" fmla="*/ 743888 h 743888"/>
              <a:gd name="connsiteX16" fmla="*/ 647012 w 647962"/>
              <a:gd name="connsiteY16" fmla="*/ 732882 h 743888"/>
              <a:gd name="connsiteX0" fmla="*/ 647012 w 647962"/>
              <a:gd name="connsiteY0" fmla="*/ 732882 h 743888"/>
              <a:gd name="connsiteX1" fmla="*/ 451640 w 647962"/>
              <a:gd name="connsiteY1" fmla="*/ 50729 h 743888"/>
              <a:gd name="connsiteX2" fmla="*/ 405493 w 647962"/>
              <a:gd name="connsiteY2" fmla="*/ 71456 h 743888"/>
              <a:gd name="connsiteX3" fmla="*/ 340741 w 647962"/>
              <a:gd name="connsiteY3" fmla="*/ 84529 h 743888"/>
              <a:gd name="connsiteX4" fmla="*/ 318506 w 647962"/>
              <a:gd name="connsiteY4" fmla="*/ 83077 h 743888"/>
              <a:gd name="connsiteX5" fmla="*/ 319065 w 647962"/>
              <a:gd name="connsiteY5" fmla="*/ 84306 h 743888"/>
              <a:gd name="connsiteX6" fmla="*/ 282247 w 647962"/>
              <a:gd name="connsiteY6" fmla="*/ 603826 h 743888"/>
              <a:gd name="connsiteX7" fmla="*/ 273308 w 647962"/>
              <a:gd name="connsiteY7" fmla="*/ 588853 h 743888"/>
              <a:gd name="connsiteX8" fmla="*/ 134084 w 647962"/>
              <a:gd name="connsiteY8" fmla="*/ 86876 h 743888"/>
              <a:gd name="connsiteX9" fmla="*/ 96317 w 647962"/>
              <a:gd name="connsiteY9" fmla="*/ 224 h 743888"/>
              <a:gd name="connsiteX10" fmla="*/ 96317 w 647962"/>
              <a:gd name="connsiteY10" fmla="*/ 0 h 743888"/>
              <a:gd name="connsiteX11" fmla="*/ 89445 w 647962"/>
              <a:gd name="connsiteY11" fmla="*/ 8939 h 743888"/>
              <a:gd name="connsiteX12" fmla="*/ 15867 w 647962"/>
              <a:gd name="connsiteY12" fmla="*/ 74585 h 743888"/>
              <a:gd name="connsiteX13" fmla="*/ 0 w 647962"/>
              <a:gd name="connsiteY13" fmla="*/ 743888 h 743888"/>
              <a:gd name="connsiteX14" fmla="*/ 647962 w 647962"/>
              <a:gd name="connsiteY14" fmla="*/ 743888 h 743888"/>
              <a:gd name="connsiteX15" fmla="*/ 647012 w 647962"/>
              <a:gd name="connsiteY15" fmla="*/ 732882 h 743888"/>
              <a:gd name="connsiteX0" fmla="*/ 647012 w 647962"/>
              <a:gd name="connsiteY0" fmla="*/ 737579 h 748585"/>
              <a:gd name="connsiteX1" fmla="*/ 451640 w 647962"/>
              <a:gd name="connsiteY1" fmla="*/ 55426 h 748585"/>
              <a:gd name="connsiteX2" fmla="*/ 405493 w 647962"/>
              <a:gd name="connsiteY2" fmla="*/ 76153 h 748585"/>
              <a:gd name="connsiteX3" fmla="*/ 340741 w 647962"/>
              <a:gd name="connsiteY3" fmla="*/ 89226 h 748585"/>
              <a:gd name="connsiteX4" fmla="*/ 318506 w 647962"/>
              <a:gd name="connsiteY4" fmla="*/ 87774 h 748585"/>
              <a:gd name="connsiteX5" fmla="*/ 319065 w 647962"/>
              <a:gd name="connsiteY5" fmla="*/ 89003 h 748585"/>
              <a:gd name="connsiteX6" fmla="*/ 282247 w 647962"/>
              <a:gd name="connsiteY6" fmla="*/ 608523 h 748585"/>
              <a:gd name="connsiteX7" fmla="*/ 273308 w 647962"/>
              <a:gd name="connsiteY7" fmla="*/ 593550 h 748585"/>
              <a:gd name="connsiteX8" fmla="*/ 134084 w 647962"/>
              <a:gd name="connsiteY8" fmla="*/ 91573 h 748585"/>
              <a:gd name="connsiteX9" fmla="*/ 96317 w 647962"/>
              <a:gd name="connsiteY9" fmla="*/ 4921 h 748585"/>
              <a:gd name="connsiteX10" fmla="*/ 96317 w 647962"/>
              <a:gd name="connsiteY10" fmla="*/ 4697 h 748585"/>
              <a:gd name="connsiteX11" fmla="*/ 15867 w 647962"/>
              <a:gd name="connsiteY11" fmla="*/ 79282 h 748585"/>
              <a:gd name="connsiteX12" fmla="*/ 0 w 647962"/>
              <a:gd name="connsiteY12" fmla="*/ 748585 h 748585"/>
              <a:gd name="connsiteX13" fmla="*/ 647962 w 647962"/>
              <a:gd name="connsiteY13" fmla="*/ 748585 h 748585"/>
              <a:gd name="connsiteX14" fmla="*/ 647012 w 647962"/>
              <a:gd name="connsiteY14" fmla="*/ 737579 h 748585"/>
              <a:gd name="connsiteX0" fmla="*/ 647012 w 647962"/>
              <a:gd name="connsiteY0" fmla="*/ 732882 h 743888"/>
              <a:gd name="connsiteX1" fmla="*/ 451640 w 647962"/>
              <a:gd name="connsiteY1" fmla="*/ 50729 h 743888"/>
              <a:gd name="connsiteX2" fmla="*/ 405493 w 647962"/>
              <a:gd name="connsiteY2" fmla="*/ 71456 h 743888"/>
              <a:gd name="connsiteX3" fmla="*/ 340741 w 647962"/>
              <a:gd name="connsiteY3" fmla="*/ 84529 h 743888"/>
              <a:gd name="connsiteX4" fmla="*/ 318506 w 647962"/>
              <a:gd name="connsiteY4" fmla="*/ 83077 h 743888"/>
              <a:gd name="connsiteX5" fmla="*/ 319065 w 647962"/>
              <a:gd name="connsiteY5" fmla="*/ 84306 h 743888"/>
              <a:gd name="connsiteX6" fmla="*/ 282247 w 647962"/>
              <a:gd name="connsiteY6" fmla="*/ 603826 h 743888"/>
              <a:gd name="connsiteX7" fmla="*/ 273308 w 647962"/>
              <a:gd name="connsiteY7" fmla="*/ 588853 h 743888"/>
              <a:gd name="connsiteX8" fmla="*/ 134084 w 647962"/>
              <a:gd name="connsiteY8" fmla="*/ 86876 h 743888"/>
              <a:gd name="connsiteX9" fmla="*/ 96317 w 647962"/>
              <a:gd name="connsiteY9" fmla="*/ 224 h 743888"/>
              <a:gd name="connsiteX10" fmla="*/ 96317 w 647962"/>
              <a:gd name="connsiteY10" fmla="*/ 0 h 743888"/>
              <a:gd name="connsiteX11" fmla="*/ 15867 w 647962"/>
              <a:gd name="connsiteY11" fmla="*/ 74585 h 743888"/>
              <a:gd name="connsiteX12" fmla="*/ 0 w 647962"/>
              <a:gd name="connsiteY12" fmla="*/ 743888 h 743888"/>
              <a:gd name="connsiteX13" fmla="*/ 647962 w 647962"/>
              <a:gd name="connsiteY13" fmla="*/ 743888 h 743888"/>
              <a:gd name="connsiteX14" fmla="*/ 647012 w 647962"/>
              <a:gd name="connsiteY14" fmla="*/ 732882 h 743888"/>
              <a:gd name="connsiteX0" fmla="*/ 647012 w 647962"/>
              <a:gd name="connsiteY0" fmla="*/ 732882 h 743888"/>
              <a:gd name="connsiteX1" fmla="*/ 451640 w 647962"/>
              <a:gd name="connsiteY1" fmla="*/ 50729 h 743888"/>
              <a:gd name="connsiteX2" fmla="*/ 405493 w 647962"/>
              <a:gd name="connsiteY2" fmla="*/ 71456 h 743888"/>
              <a:gd name="connsiteX3" fmla="*/ 340741 w 647962"/>
              <a:gd name="connsiteY3" fmla="*/ 84529 h 743888"/>
              <a:gd name="connsiteX4" fmla="*/ 318506 w 647962"/>
              <a:gd name="connsiteY4" fmla="*/ 83077 h 743888"/>
              <a:gd name="connsiteX5" fmla="*/ 319065 w 647962"/>
              <a:gd name="connsiteY5" fmla="*/ 84306 h 743888"/>
              <a:gd name="connsiteX6" fmla="*/ 282247 w 647962"/>
              <a:gd name="connsiteY6" fmla="*/ 603826 h 743888"/>
              <a:gd name="connsiteX7" fmla="*/ 273308 w 647962"/>
              <a:gd name="connsiteY7" fmla="*/ 588853 h 743888"/>
              <a:gd name="connsiteX8" fmla="*/ 134084 w 647962"/>
              <a:gd name="connsiteY8" fmla="*/ 86876 h 743888"/>
              <a:gd name="connsiteX9" fmla="*/ 96317 w 647962"/>
              <a:gd name="connsiteY9" fmla="*/ 224 h 743888"/>
              <a:gd name="connsiteX10" fmla="*/ 96317 w 647962"/>
              <a:gd name="connsiteY10" fmla="*/ 0 h 743888"/>
              <a:gd name="connsiteX11" fmla="*/ 15867 w 647962"/>
              <a:gd name="connsiteY11" fmla="*/ 20689 h 743888"/>
              <a:gd name="connsiteX12" fmla="*/ 0 w 647962"/>
              <a:gd name="connsiteY12" fmla="*/ 743888 h 743888"/>
              <a:gd name="connsiteX13" fmla="*/ 647962 w 647962"/>
              <a:gd name="connsiteY13" fmla="*/ 743888 h 743888"/>
              <a:gd name="connsiteX14" fmla="*/ 647012 w 647962"/>
              <a:gd name="connsiteY14" fmla="*/ 732882 h 743888"/>
              <a:gd name="connsiteX0" fmla="*/ 647012 w 647962"/>
              <a:gd name="connsiteY0" fmla="*/ 732658 h 743664"/>
              <a:gd name="connsiteX1" fmla="*/ 451640 w 647962"/>
              <a:gd name="connsiteY1" fmla="*/ 50505 h 743664"/>
              <a:gd name="connsiteX2" fmla="*/ 405493 w 647962"/>
              <a:gd name="connsiteY2" fmla="*/ 71232 h 743664"/>
              <a:gd name="connsiteX3" fmla="*/ 340741 w 647962"/>
              <a:gd name="connsiteY3" fmla="*/ 84305 h 743664"/>
              <a:gd name="connsiteX4" fmla="*/ 318506 w 647962"/>
              <a:gd name="connsiteY4" fmla="*/ 82853 h 743664"/>
              <a:gd name="connsiteX5" fmla="*/ 319065 w 647962"/>
              <a:gd name="connsiteY5" fmla="*/ 84082 h 743664"/>
              <a:gd name="connsiteX6" fmla="*/ 282247 w 647962"/>
              <a:gd name="connsiteY6" fmla="*/ 603602 h 743664"/>
              <a:gd name="connsiteX7" fmla="*/ 273308 w 647962"/>
              <a:gd name="connsiteY7" fmla="*/ 588629 h 743664"/>
              <a:gd name="connsiteX8" fmla="*/ 134084 w 647962"/>
              <a:gd name="connsiteY8" fmla="*/ 86652 h 743664"/>
              <a:gd name="connsiteX9" fmla="*/ 96317 w 647962"/>
              <a:gd name="connsiteY9" fmla="*/ 0 h 743664"/>
              <a:gd name="connsiteX10" fmla="*/ 107747 w 647962"/>
              <a:gd name="connsiteY10" fmla="*/ 18255 h 743664"/>
              <a:gd name="connsiteX11" fmla="*/ 15867 w 647962"/>
              <a:gd name="connsiteY11" fmla="*/ 20465 h 743664"/>
              <a:gd name="connsiteX12" fmla="*/ 0 w 647962"/>
              <a:gd name="connsiteY12" fmla="*/ 743664 h 743664"/>
              <a:gd name="connsiteX13" fmla="*/ 647962 w 647962"/>
              <a:gd name="connsiteY13" fmla="*/ 743664 h 743664"/>
              <a:gd name="connsiteX14" fmla="*/ 647012 w 647962"/>
              <a:gd name="connsiteY14" fmla="*/ 732658 h 743664"/>
              <a:gd name="connsiteX0" fmla="*/ 647012 w 647962"/>
              <a:gd name="connsiteY0" fmla="*/ 732658 h 743664"/>
              <a:gd name="connsiteX1" fmla="*/ 451640 w 647962"/>
              <a:gd name="connsiteY1" fmla="*/ 50505 h 743664"/>
              <a:gd name="connsiteX2" fmla="*/ 405493 w 647962"/>
              <a:gd name="connsiteY2" fmla="*/ 71232 h 743664"/>
              <a:gd name="connsiteX3" fmla="*/ 340741 w 647962"/>
              <a:gd name="connsiteY3" fmla="*/ 84305 h 743664"/>
              <a:gd name="connsiteX4" fmla="*/ 318506 w 647962"/>
              <a:gd name="connsiteY4" fmla="*/ 82853 h 743664"/>
              <a:gd name="connsiteX5" fmla="*/ 319065 w 647962"/>
              <a:gd name="connsiteY5" fmla="*/ 84082 h 743664"/>
              <a:gd name="connsiteX6" fmla="*/ 282247 w 647962"/>
              <a:gd name="connsiteY6" fmla="*/ 603602 h 743664"/>
              <a:gd name="connsiteX7" fmla="*/ 273308 w 647962"/>
              <a:gd name="connsiteY7" fmla="*/ 588629 h 743664"/>
              <a:gd name="connsiteX8" fmla="*/ 134084 w 647962"/>
              <a:gd name="connsiteY8" fmla="*/ 86652 h 743664"/>
              <a:gd name="connsiteX9" fmla="*/ 96317 w 647962"/>
              <a:gd name="connsiteY9" fmla="*/ 0 h 743664"/>
              <a:gd name="connsiteX10" fmla="*/ 107747 w 647962"/>
              <a:gd name="connsiteY10" fmla="*/ 18255 h 743664"/>
              <a:gd name="connsiteX11" fmla="*/ 15867 w 647962"/>
              <a:gd name="connsiteY11" fmla="*/ 20465 h 743664"/>
              <a:gd name="connsiteX12" fmla="*/ 0 w 647962"/>
              <a:gd name="connsiteY12" fmla="*/ 743664 h 743664"/>
              <a:gd name="connsiteX13" fmla="*/ 647962 w 647962"/>
              <a:gd name="connsiteY13" fmla="*/ 743664 h 743664"/>
              <a:gd name="connsiteX14" fmla="*/ 647012 w 647962"/>
              <a:gd name="connsiteY14" fmla="*/ 732658 h 743664"/>
              <a:gd name="connsiteX0" fmla="*/ 647012 w 647962"/>
              <a:gd name="connsiteY0" fmla="*/ 732658 h 743664"/>
              <a:gd name="connsiteX1" fmla="*/ 451640 w 647962"/>
              <a:gd name="connsiteY1" fmla="*/ 50505 h 743664"/>
              <a:gd name="connsiteX2" fmla="*/ 405493 w 647962"/>
              <a:gd name="connsiteY2" fmla="*/ 71232 h 743664"/>
              <a:gd name="connsiteX3" fmla="*/ 340741 w 647962"/>
              <a:gd name="connsiteY3" fmla="*/ 84305 h 743664"/>
              <a:gd name="connsiteX4" fmla="*/ 318506 w 647962"/>
              <a:gd name="connsiteY4" fmla="*/ 82853 h 743664"/>
              <a:gd name="connsiteX5" fmla="*/ 319065 w 647962"/>
              <a:gd name="connsiteY5" fmla="*/ 84082 h 743664"/>
              <a:gd name="connsiteX6" fmla="*/ 282247 w 647962"/>
              <a:gd name="connsiteY6" fmla="*/ 603602 h 743664"/>
              <a:gd name="connsiteX7" fmla="*/ 273308 w 647962"/>
              <a:gd name="connsiteY7" fmla="*/ 588629 h 743664"/>
              <a:gd name="connsiteX8" fmla="*/ 134084 w 647962"/>
              <a:gd name="connsiteY8" fmla="*/ 86652 h 743664"/>
              <a:gd name="connsiteX9" fmla="*/ 96317 w 647962"/>
              <a:gd name="connsiteY9" fmla="*/ 0 h 743664"/>
              <a:gd name="connsiteX10" fmla="*/ 139179 w 647962"/>
              <a:gd name="connsiteY10" fmla="*/ 39813 h 743664"/>
              <a:gd name="connsiteX11" fmla="*/ 15867 w 647962"/>
              <a:gd name="connsiteY11" fmla="*/ 20465 h 743664"/>
              <a:gd name="connsiteX12" fmla="*/ 0 w 647962"/>
              <a:gd name="connsiteY12" fmla="*/ 743664 h 743664"/>
              <a:gd name="connsiteX13" fmla="*/ 647962 w 647962"/>
              <a:gd name="connsiteY13" fmla="*/ 743664 h 743664"/>
              <a:gd name="connsiteX14" fmla="*/ 647012 w 647962"/>
              <a:gd name="connsiteY14" fmla="*/ 732658 h 743664"/>
              <a:gd name="connsiteX0" fmla="*/ 647012 w 647962"/>
              <a:gd name="connsiteY0" fmla="*/ 732658 h 743664"/>
              <a:gd name="connsiteX1" fmla="*/ 451640 w 647962"/>
              <a:gd name="connsiteY1" fmla="*/ 50505 h 743664"/>
              <a:gd name="connsiteX2" fmla="*/ 405493 w 647962"/>
              <a:gd name="connsiteY2" fmla="*/ 71232 h 743664"/>
              <a:gd name="connsiteX3" fmla="*/ 340741 w 647962"/>
              <a:gd name="connsiteY3" fmla="*/ 84305 h 743664"/>
              <a:gd name="connsiteX4" fmla="*/ 318506 w 647962"/>
              <a:gd name="connsiteY4" fmla="*/ 82853 h 743664"/>
              <a:gd name="connsiteX5" fmla="*/ 319065 w 647962"/>
              <a:gd name="connsiteY5" fmla="*/ 84082 h 743664"/>
              <a:gd name="connsiteX6" fmla="*/ 282247 w 647962"/>
              <a:gd name="connsiteY6" fmla="*/ 603602 h 743664"/>
              <a:gd name="connsiteX7" fmla="*/ 273308 w 647962"/>
              <a:gd name="connsiteY7" fmla="*/ 588629 h 743664"/>
              <a:gd name="connsiteX8" fmla="*/ 134084 w 647962"/>
              <a:gd name="connsiteY8" fmla="*/ 86652 h 743664"/>
              <a:gd name="connsiteX9" fmla="*/ 96317 w 647962"/>
              <a:gd name="connsiteY9" fmla="*/ 0 h 743664"/>
              <a:gd name="connsiteX10" fmla="*/ 139179 w 647962"/>
              <a:gd name="connsiteY10" fmla="*/ 39813 h 743664"/>
              <a:gd name="connsiteX11" fmla="*/ 15867 w 647962"/>
              <a:gd name="connsiteY11" fmla="*/ 20465 h 743664"/>
              <a:gd name="connsiteX12" fmla="*/ 0 w 647962"/>
              <a:gd name="connsiteY12" fmla="*/ 743664 h 743664"/>
              <a:gd name="connsiteX13" fmla="*/ 647962 w 647962"/>
              <a:gd name="connsiteY13" fmla="*/ 743664 h 743664"/>
              <a:gd name="connsiteX14" fmla="*/ 647012 w 647962"/>
              <a:gd name="connsiteY14" fmla="*/ 732658 h 743664"/>
              <a:gd name="connsiteX0" fmla="*/ 647012 w 647962"/>
              <a:gd name="connsiteY0" fmla="*/ 776135 h 787141"/>
              <a:gd name="connsiteX1" fmla="*/ 451640 w 647962"/>
              <a:gd name="connsiteY1" fmla="*/ 93982 h 787141"/>
              <a:gd name="connsiteX2" fmla="*/ 405493 w 647962"/>
              <a:gd name="connsiteY2" fmla="*/ 114709 h 787141"/>
              <a:gd name="connsiteX3" fmla="*/ 340741 w 647962"/>
              <a:gd name="connsiteY3" fmla="*/ 127782 h 787141"/>
              <a:gd name="connsiteX4" fmla="*/ 318506 w 647962"/>
              <a:gd name="connsiteY4" fmla="*/ 126330 h 787141"/>
              <a:gd name="connsiteX5" fmla="*/ 319065 w 647962"/>
              <a:gd name="connsiteY5" fmla="*/ 127559 h 787141"/>
              <a:gd name="connsiteX6" fmla="*/ 282247 w 647962"/>
              <a:gd name="connsiteY6" fmla="*/ 647079 h 787141"/>
              <a:gd name="connsiteX7" fmla="*/ 273308 w 647962"/>
              <a:gd name="connsiteY7" fmla="*/ 632106 h 787141"/>
              <a:gd name="connsiteX8" fmla="*/ 134084 w 647962"/>
              <a:gd name="connsiteY8" fmla="*/ 130129 h 787141"/>
              <a:gd name="connsiteX9" fmla="*/ 96317 w 647962"/>
              <a:gd name="connsiteY9" fmla="*/ 43477 h 787141"/>
              <a:gd name="connsiteX10" fmla="*/ 15867 w 647962"/>
              <a:gd name="connsiteY10" fmla="*/ 63942 h 787141"/>
              <a:gd name="connsiteX11" fmla="*/ 0 w 647962"/>
              <a:gd name="connsiteY11" fmla="*/ 787141 h 787141"/>
              <a:gd name="connsiteX12" fmla="*/ 647962 w 647962"/>
              <a:gd name="connsiteY12" fmla="*/ 787141 h 787141"/>
              <a:gd name="connsiteX13" fmla="*/ 647012 w 647962"/>
              <a:gd name="connsiteY13" fmla="*/ 776135 h 787141"/>
              <a:gd name="connsiteX0" fmla="*/ 647012 w 647962"/>
              <a:gd name="connsiteY0" fmla="*/ 767452 h 778458"/>
              <a:gd name="connsiteX1" fmla="*/ 451640 w 647962"/>
              <a:gd name="connsiteY1" fmla="*/ 85299 h 778458"/>
              <a:gd name="connsiteX2" fmla="*/ 405493 w 647962"/>
              <a:gd name="connsiteY2" fmla="*/ 106026 h 778458"/>
              <a:gd name="connsiteX3" fmla="*/ 340741 w 647962"/>
              <a:gd name="connsiteY3" fmla="*/ 119099 h 778458"/>
              <a:gd name="connsiteX4" fmla="*/ 318506 w 647962"/>
              <a:gd name="connsiteY4" fmla="*/ 117647 h 778458"/>
              <a:gd name="connsiteX5" fmla="*/ 319065 w 647962"/>
              <a:gd name="connsiteY5" fmla="*/ 118876 h 778458"/>
              <a:gd name="connsiteX6" fmla="*/ 282247 w 647962"/>
              <a:gd name="connsiteY6" fmla="*/ 638396 h 778458"/>
              <a:gd name="connsiteX7" fmla="*/ 273308 w 647962"/>
              <a:gd name="connsiteY7" fmla="*/ 623423 h 778458"/>
              <a:gd name="connsiteX8" fmla="*/ 134084 w 647962"/>
              <a:gd name="connsiteY8" fmla="*/ 121446 h 778458"/>
              <a:gd name="connsiteX9" fmla="*/ 107747 w 647962"/>
              <a:gd name="connsiteY9" fmla="*/ 64052 h 778458"/>
              <a:gd name="connsiteX10" fmla="*/ 15867 w 647962"/>
              <a:gd name="connsiteY10" fmla="*/ 55259 h 778458"/>
              <a:gd name="connsiteX11" fmla="*/ 0 w 647962"/>
              <a:gd name="connsiteY11" fmla="*/ 778458 h 778458"/>
              <a:gd name="connsiteX12" fmla="*/ 647962 w 647962"/>
              <a:gd name="connsiteY12" fmla="*/ 778458 h 778458"/>
              <a:gd name="connsiteX13" fmla="*/ 647012 w 647962"/>
              <a:gd name="connsiteY13" fmla="*/ 767452 h 778458"/>
              <a:gd name="connsiteX0" fmla="*/ 647012 w 647962"/>
              <a:gd name="connsiteY0" fmla="*/ 765905 h 776911"/>
              <a:gd name="connsiteX1" fmla="*/ 451640 w 647962"/>
              <a:gd name="connsiteY1" fmla="*/ 83752 h 776911"/>
              <a:gd name="connsiteX2" fmla="*/ 405493 w 647962"/>
              <a:gd name="connsiteY2" fmla="*/ 104479 h 776911"/>
              <a:gd name="connsiteX3" fmla="*/ 340741 w 647962"/>
              <a:gd name="connsiteY3" fmla="*/ 117552 h 776911"/>
              <a:gd name="connsiteX4" fmla="*/ 318506 w 647962"/>
              <a:gd name="connsiteY4" fmla="*/ 116100 h 776911"/>
              <a:gd name="connsiteX5" fmla="*/ 319065 w 647962"/>
              <a:gd name="connsiteY5" fmla="*/ 117329 h 776911"/>
              <a:gd name="connsiteX6" fmla="*/ 282247 w 647962"/>
              <a:gd name="connsiteY6" fmla="*/ 636849 h 776911"/>
              <a:gd name="connsiteX7" fmla="*/ 273308 w 647962"/>
              <a:gd name="connsiteY7" fmla="*/ 621876 h 776911"/>
              <a:gd name="connsiteX8" fmla="*/ 134084 w 647962"/>
              <a:gd name="connsiteY8" fmla="*/ 119899 h 776911"/>
              <a:gd name="connsiteX9" fmla="*/ 90602 w 647962"/>
              <a:gd name="connsiteY9" fmla="*/ 68664 h 776911"/>
              <a:gd name="connsiteX10" fmla="*/ 15867 w 647962"/>
              <a:gd name="connsiteY10" fmla="*/ 53712 h 776911"/>
              <a:gd name="connsiteX11" fmla="*/ 0 w 647962"/>
              <a:gd name="connsiteY11" fmla="*/ 776911 h 776911"/>
              <a:gd name="connsiteX12" fmla="*/ 647962 w 647962"/>
              <a:gd name="connsiteY12" fmla="*/ 776911 h 776911"/>
              <a:gd name="connsiteX13" fmla="*/ 647012 w 647962"/>
              <a:gd name="connsiteY13" fmla="*/ 765905 h 776911"/>
              <a:gd name="connsiteX0" fmla="*/ 647012 w 647962"/>
              <a:gd name="connsiteY0" fmla="*/ 769086 h 780092"/>
              <a:gd name="connsiteX1" fmla="*/ 451640 w 647962"/>
              <a:gd name="connsiteY1" fmla="*/ 86933 h 780092"/>
              <a:gd name="connsiteX2" fmla="*/ 405493 w 647962"/>
              <a:gd name="connsiteY2" fmla="*/ 107660 h 780092"/>
              <a:gd name="connsiteX3" fmla="*/ 340741 w 647962"/>
              <a:gd name="connsiteY3" fmla="*/ 120733 h 780092"/>
              <a:gd name="connsiteX4" fmla="*/ 318506 w 647962"/>
              <a:gd name="connsiteY4" fmla="*/ 119281 h 780092"/>
              <a:gd name="connsiteX5" fmla="*/ 319065 w 647962"/>
              <a:gd name="connsiteY5" fmla="*/ 120510 h 780092"/>
              <a:gd name="connsiteX6" fmla="*/ 282247 w 647962"/>
              <a:gd name="connsiteY6" fmla="*/ 640030 h 780092"/>
              <a:gd name="connsiteX7" fmla="*/ 273308 w 647962"/>
              <a:gd name="connsiteY7" fmla="*/ 625057 h 780092"/>
              <a:gd name="connsiteX8" fmla="*/ 134084 w 647962"/>
              <a:gd name="connsiteY8" fmla="*/ 123080 h 780092"/>
              <a:gd name="connsiteX9" fmla="*/ 110604 w 647962"/>
              <a:gd name="connsiteY9" fmla="*/ 59526 h 780092"/>
              <a:gd name="connsiteX10" fmla="*/ 15867 w 647962"/>
              <a:gd name="connsiteY10" fmla="*/ 56893 h 780092"/>
              <a:gd name="connsiteX11" fmla="*/ 0 w 647962"/>
              <a:gd name="connsiteY11" fmla="*/ 780092 h 780092"/>
              <a:gd name="connsiteX12" fmla="*/ 647962 w 647962"/>
              <a:gd name="connsiteY12" fmla="*/ 780092 h 780092"/>
              <a:gd name="connsiteX13" fmla="*/ 647012 w 647962"/>
              <a:gd name="connsiteY13" fmla="*/ 769086 h 780092"/>
              <a:gd name="connsiteX0" fmla="*/ 647012 w 647962"/>
              <a:gd name="connsiteY0" fmla="*/ 765667 h 776673"/>
              <a:gd name="connsiteX1" fmla="*/ 451640 w 647962"/>
              <a:gd name="connsiteY1" fmla="*/ 83514 h 776673"/>
              <a:gd name="connsiteX2" fmla="*/ 405493 w 647962"/>
              <a:gd name="connsiteY2" fmla="*/ 104241 h 776673"/>
              <a:gd name="connsiteX3" fmla="*/ 340741 w 647962"/>
              <a:gd name="connsiteY3" fmla="*/ 117314 h 776673"/>
              <a:gd name="connsiteX4" fmla="*/ 318506 w 647962"/>
              <a:gd name="connsiteY4" fmla="*/ 115862 h 776673"/>
              <a:gd name="connsiteX5" fmla="*/ 319065 w 647962"/>
              <a:gd name="connsiteY5" fmla="*/ 117091 h 776673"/>
              <a:gd name="connsiteX6" fmla="*/ 282247 w 647962"/>
              <a:gd name="connsiteY6" fmla="*/ 636611 h 776673"/>
              <a:gd name="connsiteX7" fmla="*/ 273308 w 647962"/>
              <a:gd name="connsiteY7" fmla="*/ 621638 h 776673"/>
              <a:gd name="connsiteX8" fmla="*/ 134084 w 647962"/>
              <a:gd name="connsiteY8" fmla="*/ 119661 h 776673"/>
              <a:gd name="connsiteX9" fmla="*/ 110604 w 647962"/>
              <a:gd name="connsiteY9" fmla="*/ 56107 h 776673"/>
              <a:gd name="connsiteX10" fmla="*/ 15867 w 647962"/>
              <a:gd name="connsiteY10" fmla="*/ 53474 h 776673"/>
              <a:gd name="connsiteX11" fmla="*/ 0 w 647962"/>
              <a:gd name="connsiteY11" fmla="*/ 776673 h 776673"/>
              <a:gd name="connsiteX12" fmla="*/ 647962 w 647962"/>
              <a:gd name="connsiteY12" fmla="*/ 776673 h 776673"/>
              <a:gd name="connsiteX13" fmla="*/ 647012 w 647962"/>
              <a:gd name="connsiteY13" fmla="*/ 765667 h 776673"/>
              <a:gd name="connsiteX0" fmla="*/ 647012 w 647962"/>
              <a:gd name="connsiteY0" fmla="*/ 765667 h 776673"/>
              <a:gd name="connsiteX1" fmla="*/ 451640 w 647962"/>
              <a:gd name="connsiteY1" fmla="*/ 83514 h 776673"/>
              <a:gd name="connsiteX2" fmla="*/ 405493 w 647962"/>
              <a:gd name="connsiteY2" fmla="*/ 104241 h 776673"/>
              <a:gd name="connsiteX3" fmla="*/ 340741 w 647962"/>
              <a:gd name="connsiteY3" fmla="*/ 117314 h 776673"/>
              <a:gd name="connsiteX4" fmla="*/ 318506 w 647962"/>
              <a:gd name="connsiteY4" fmla="*/ 115862 h 776673"/>
              <a:gd name="connsiteX5" fmla="*/ 319065 w 647962"/>
              <a:gd name="connsiteY5" fmla="*/ 117091 h 776673"/>
              <a:gd name="connsiteX6" fmla="*/ 282247 w 647962"/>
              <a:gd name="connsiteY6" fmla="*/ 636611 h 776673"/>
              <a:gd name="connsiteX7" fmla="*/ 273308 w 647962"/>
              <a:gd name="connsiteY7" fmla="*/ 621638 h 776673"/>
              <a:gd name="connsiteX8" fmla="*/ 134084 w 647962"/>
              <a:gd name="connsiteY8" fmla="*/ 119661 h 776673"/>
              <a:gd name="connsiteX9" fmla="*/ 110604 w 647962"/>
              <a:gd name="connsiteY9" fmla="*/ 56107 h 776673"/>
              <a:gd name="connsiteX10" fmla="*/ 15867 w 647962"/>
              <a:gd name="connsiteY10" fmla="*/ 53474 h 776673"/>
              <a:gd name="connsiteX11" fmla="*/ 0 w 647962"/>
              <a:gd name="connsiteY11" fmla="*/ 776673 h 776673"/>
              <a:gd name="connsiteX12" fmla="*/ 647962 w 647962"/>
              <a:gd name="connsiteY12" fmla="*/ 776673 h 776673"/>
              <a:gd name="connsiteX13" fmla="*/ 647012 w 647962"/>
              <a:gd name="connsiteY13" fmla="*/ 765667 h 776673"/>
              <a:gd name="connsiteX0" fmla="*/ 647012 w 647962"/>
              <a:gd name="connsiteY0" fmla="*/ 764771 h 775777"/>
              <a:gd name="connsiteX1" fmla="*/ 451640 w 647962"/>
              <a:gd name="connsiteY1" fmla="*/ 82618 h 775777"/>
              <a:gd name="connsiteX2" fmla="*/ 405493 w 647962"/>
              <a:gd name="connsiteY2" fmla="*/ 103345 h 775777"/>
              <a:gd name="connsiteX3" fmla="*/ 340741 w 647962"/>
              <a:gd name="connsiteY3" fmla="*/ 116418 h 775777"/>
              <a:gd name="connsiteX4" fmla="*/ 318506 w 647962"/>
              <a:gd name="connsiteY4" fmla="*/ 114966 h 775777"/>
              <a:gd name="connsiteX5" fmla="*/ 319065 w 647962"/>
              <a:gd name="connsiteY5" fmla="*/ 116195 h 775777"/>
              <a:gd name="connsiteX6" fmla="*/ 282247 w 647962"/>
              <a:gd name="connsiteY6" fmla="*/ 635715 h 775777"/>
              <a:gd name="connsiteX7" fmla="*/ 273308 w 647962"/>
              <a:gd name="connsiteY7" fmla="*/ 620742 h 775777"/>
              <a:gd name="connsiteX8" fmla="*/ 134084 w 647962"/>
              <a:gd name="connsiteY8" fmla="*/ 118765 h 775777"/>
              <a:gd name="connsiteX9" fmla="*/ 15867 w 647962"/>
              <a:gd name="connsiteY9" fmla="*/ 52578 h 775777"/>
              <a:gd name="connsiteX10" fmla="*/ 0 w 647962"/>
              <a:gd name="connsiteY10" fmla="*/ 775777 h 775777"/>
              <a:gd name="connsiteX11" fmla="*/ 647962 w 647962"/>
              <a:gd name="connsiteY11" fmla="*/ 775777 h 775777"/>
              <a:gd name="connsiteX12" fmla="*/ 647012 w 647962"/>
              <a:gd name="connsiteY12" fmla="*/ 764771 h 775777"/>
              <a:gd name="connsiteX0" fmla="*/ 647012 w 647962"/>
              <a:gd name="connsiteY0" fmla="*/ 786034 h 797040"/>
              <a:gd name="connsiteX1" fmla="*/ 451640 w 647962"/>
              <a:gd name="connsiteY1" fmla="*/ 103881 h 797040"/>
              <a:gd name="connsiteX2" fmla="*/ 405493 w 647962"/>
              <a:gd name="connsiteY2" fmla="*/ 124608 h 797040"/>
              <a:gd name="connsiteX3" fmla="*/ 340741 w 647962"/>
              <a:gd name="connsiteY3" fmla="*/ 137681 h 797040"/>
              <a:gd name="connsiteX4" fmla="*/ 318506 w 647962"/>
              <a:gd name="connsiteY4" fmla="*/ 136229 h 797040"/>
              <a:gd name="connsiteX5" fmla="*/ 319065 w 647962"/>
              <a:gd name="connsiteY5" fmla="*/ 137458 h 797040"/>
              <a:gd name="connsiteX6" fmla="*/ 282247 w 647962"/>
              <a:gd name="connsiteY6" fmla="*/ 656978 h 797040"/>
              <a:gd name="connsiteX7" fmla="*/ 273308 w 647962"/>
              <a:gd name="connsiteY7" fmla="*/ 642005 h 797040"/>
              <a:gd name="connsiteX8" fmla="*/ 102652 w 647962"/>
              <a:gd name="connsiteY8" fmla="*/ 79973 h 797040"/>
              <a:gd name="connsiteX9" fmla="*/ 15867 w 647962"/>
              <a:gd name="connsiteY9" fmla="*/ 73841 h 797040"/>
              <a:gd name="connsiteX10" fmla="*/ 0 w 647962"/>
              <a:gd name="connsiteY10" fmla="*/ 797040 h 797040"/>
              <a:gd name="connsiteX11" fmla="*/ 647962 w 647962"/>
              <a:gd name="connsiteY11" fmla="*/ 797040 h 797040"/>
              <a:gd name="connsiteX12" fmla="*/ 647012 w 647962"/>
              <a:gd name="connsiteY12" fmla="*/ 786034 h 797040"/>
              <a:gd name="connsiteX0" fmla="*/ 647012 w 647962"/>
              <a:gd name="connsiteY0" fmla="*/ 787544 h 798550"/>
              <a:gd name="connsiteX1" fmla="*/ 451640 w 647962"/>
              <a:gd name="connsiteY1" fmla="*/ 105391 h 798550"/>
              <a:gd name="connsiteX2" fmla="*/ 405493 w 647962"/>
              <a:gd name="connsiteY2" fmla="*/ 126118 h 798550"/>
              <a:gd name="connsiteX3" fmla="*/ 340741 w 647962"/>
              <a:gd name="connsiteY3" fmla="*/ 139191 h 798550"/>
              <a:gd name="connsiteX4" fmla="*/ 318506 w 647962"/>
              <a:gd name="connsiteY4" fmla="*/ 137739 h 798550"/>
              <a:gd name="connsiteX5" fmla="*/ 319065 w 647962"/>
              <a:gd name="connsiteY5" fmla="*/ 138968 h 798550"/>
              <a:gd name="connsiteX6" fmla="*/ 282247 w 647962"/>
              <a:gd name="connsiteY6" fmla="*/ 658488 h 798550"/>
              <a:gd name="connsiteX7" fmla="*/ 273308 w 647962"/>
              <a:gd name="connsiteY7" fmla="*/ 643515 h 798550"/>
              <a:gd name="connsiteX8" fmla="*/ 102652 w 647962"/>
              <a:gd name="connsiteY8" fmla="*/ 81483 h 798550"/>
              <a:gd name="connsiteX9" fmla="*/ 15867 w 647962"/>
              <a:gd name="connsiteY9" fmla="*/ 75351 h 798550"/>
              <a:gd name="connsiteX10" fmla="*/ 0 w 647962"/>
              <a:gd name="connsiteY10" fmla="*/ 798550 h 798550"/>
              <a:gd name="connsiteX11" fmla="*/ 647962 w 647962"/>
              <a:gd name="connsiteY11" fmla="*/ 798550 h 798550"/>
              <a:gd name="connsiteX12" fmla="*/ 647012 w 647962"/>
              <a:gd name="connsiteY12" fmla="*/ 787544 h 798550"/>
              <a:gd name="connsiteX0" fmla="*/ 647012 w 647962"/>
              <a:gd name="connsiteY0" fmla="*/ 760069 h 771075"/>
              <a:gd name="connsiteX1" fmla="*/ 451640 w 647962"/>
              <a:gd name="connsiteY1" fmla="*/ 77916 h 771075"/>
              <a:gd name="connsiteX2" fmla="*/ 405493 w 647962"/>
              <a:gd name="connsiteY2" fmla="*/ 98643 h 771075"/>
              <a:gd name="connsiteX3" fmla="*/ 340741 w 647962"/>
              <a:gd name="connsiteY3" fmla="*/ 111716 h 771075"/>
              <a:gd name="connsiteX4" fmla="*/ 318506 w 647962"/>
              <a:gd name="connsiteY4" fmla="*/ 110264 h 771075"/>
              <a:gd name="connsiteX5" fmla="*/ 319065 w 647962"/>
              <a:gd name="connsiteY5" fmla="*/ 111493 h 771075"/>
              <a:gd name="connsiteX6" fmla="*/ 282247 w 647962"/>
              <a:gd name="connsiteY6" fmla="*/ 631013 h 771075"/>
              <a:gd name="connsiteX7" fmla="*/ 273308 w 647962"/>
              <a:gd name="connsiteY7" fmla="*/ 616040 h 771075"/>
              <a:gd name="connsiteX8" fmla="*/ 102652 w 647962"/>
              <a:gd name="connsiteY8" fmla="*/ 54008 h 771075"/>
              <a:gd name="connsiteX9" fmla="*/ 15867 w 647962"/>
              <a:gd name="connsiteY9" fmla="*/ 47876 h 771075"/>
              <a:gd name="connsiteX10" fmla="*/ 0 w 647962"/>
              <a:gd name="connsiteY10" fmla="*/ 771075 h 771075"/>
              <a:gd name="connsiteX11" fmla="*/ 647962 w 647962"/>
              <a:gd name="connsiteY11" fmla="*/ 771075 h 771075"/>
              <a:gd name="connsiteX12" fmla="*/ 647012 w 647962"/>
              <a:gd name="connsiteY12" fmla="*/ 760069 h 771075"/>
              <a:gd name="connsiteX0" fmla="*/ 647012 w 647962"/>
              <a:gd name="connsiteY0" fmla="*/ 712201 h 723207"/>
              <a:gd name="connsiteX1" fmla="*/ 451640 w 647962"/>
              <a:gd name="connsiteY1" fmla="*/ 30048 h 723207"/>
              <a:gd name="connsiteX2" fmla="*/ 405493 w 647962"/>
              <a:gd name="connsiteY2" fmla="*/ 50775 h 723207"/>
              <a:gd name="connsiteX3" fmla="*/ 340741 w 647962"/>
              <a:gd name="connsiteY3" fmla="*/ 63848 h 723207"/>
              <a:gd name="connsiteX4" fmla="*/ 318506 w 647962"/>
              <a:gd name="connsiteY4" fmla="*/ 62396 h 723207"/>
              <a:gd name="connsiteX5" fmla="*/ 319065 w 647962"/>
              <a:gd name="connsiteY5" fmla="*/ 63625 h 723207"/>
              <a:gd name="connsiteX6" fmla="*/ 282247 w 647962"/>
              <a:gd name="connsiteY6" fmla="*/ 583145 h 723207"/>
              <a:gd name="connsiteX7" fmla="*/ 273308 w 647962"/>
              <a:gd name="connsiteY7" fmla="*/ 568172 h 723207"/>
              <a:gd name="connsiteX8" fmla="*/ 102652 w 647962"/>
              <a:gd name="connsiteY8" fmla="*/ 6140 h 723207"/>
              <a:gd name="connsiteX9" fmla="*/ 15867 w 647962"/>
              <a:gd name="connsiteY9" fmla="*/ 8 h 723207"/>
              <a:gd name="connsiteX10" fmla="*/ 0 w 647962"/>
              <a:gd name="connsiteY10" fmla="*/ 723207 h 723207"/>
              <a:gd name="connsiteX11" fmla="*/ 647962 w 647962"/>
              <a:gd name="connsiteY11" fmla="*/ 723207 h 723207"/>
              <a:gd name="connsiteX12" fmla="*/ 647012 w 647962"/>
              <a:gd name="connsiteY12" fmla="*/ 712201 h 723207"/>
              <a:gd name="connsiteX0" fmla="*/ 647012 w 647962"/>
              <a:gd name="connsiteY0" fmla="*/ 712201 h 723207"/>
              <a:gd name="connsiteX1" fmla="*/ 451640 w 647962"/>
              <a:gd name="connsiteY1" fmla="*/ 30048 h 723207"/>
              <a:gd name="connsiteX2" fmla="*/ 405493 w 647962"/>
              <a:gd name="connsiteY2" fmla="*/ 50775 h 723207"/>
              <a:gd name="connsiteX3" fmla="*/ 318506 w 647962"/>
              <a:gd name="connsiteY3" fmla="*/ 62396 h 723207"/>
              <a:gd name="connsiteX4" fmla="*/ 319065 w 647962"/>
              <a:gd name="connsiteY4" fmla="*/ 63625 h 723207"/>
              <a:gd name="connsiteX5" fmla="*/ 282247 w 647962"/>
              <a:gd name="connsiteY5" fmla="*/ 583145 h 723207"/>
              <a:gd name="connsiteX6" fmla="*/ 273308 w 647962"/>
              <a:gd name="connsiteY6" fmla="*/ 568172 h 723207"/>
              <a:gd name="connsiteX7" fmla="*/ 102652 w 647962"/>
              <a:gd name="connsiteY7" fmla="*/ 6140 h 723207"/>
              <a:gd name="connsiteX8" fmla="*/ 15867 w 647962"/>
              <a:gd name="connsiteY8" fmla="*/ 8 h 723207"/>
              <a:gd name="connsiteX9" fmla="*/ 0 w 647962"/>
              <a:gd name="connsiteY9" fmla="*/ 723207 h 723207"/>
              <a:gd name="connsiteX10" fmla="*/ 647962 w 647962"/>
              <a:gd name="connsiteY10" fmla="*/ 723207 h 723207"/>
              <a:gd name="connsiteX11" fmla="*/ 647012 w 647962"/>
              <a:gd name="connsiteY11" fmla="*/ 712201 h 723207"/>
              <a:gd name="connsiteX0" fmla="*/ 647012 w 647962"/>
              <a:gd name="connsiteY0" fmla="*/ 712201 h 723207"/>
              <a:gd name="connsiteX1" fmla="*/ 451640 w 647962"/>
              <a:gd name="connsiteY1" fmla="*/ 30048 h 723207"/>
              <a:gd name="connsiteX2" fmla="*/ 405493 w 647962"/>
              <a:gd name="connsiteY2" fmla="*/ 50775 h 723207"/>
              <a:gd name="connsiteX3" fmla="*/ 318506 w 647962"/>
              <a:gd name="connsiteY3" fmla="*/ 62396 h 723207"/>
              <a:gd name="connsiteX4" fmla="*/ 282247 w 647962"/>
              <a:gd name="connsiteY4" fmla="*/ 583145 h 723207"/>
              <a:gd name="connsiteX5" fmla="*/ 273308 w 647962"/>
              <a:gd name="connsiteY5" fmla="*/ 568172 h 723207"/>
              <a:gd name="connsiteX6" fmla="*/ 102652 w 647962"/>
              <a:gd name="connsiteY6" fmla="*/ 6140 h 723207"/>
              <a:gd name="connsiteX7" fmla="*/ 15867 w 647962"/>
              <a:gd name="connsiteY7" fmla="*/ 8 h 723207"/>
              <a:gd name="connsiteX8" fmla="*/ 0 w 647962"/>
              <a:gd name="connsiteY8" fmla="*/ 723207 h 723207"/>
              <a:gd name="connsiteX9" fmla="*/ 647962 w 647962"/>
              <a:gd name="connsiteY9" fmla="*/ 723207 h 723207"/>
              <a:gd name="connsiteX10" fmla="*/ 647012 w 647962"/>
              <a:gd name="connsiteY10" fmla="*/ 712201 h 723207"/>
              <a:gd name="connsiteX0" fmla="*/ 647012 w 647962"/>
              <a:gd name="connsiteY0" fmla="*/ 744107 h 755113"/>
              <a:gd name="connsiteX1" fmla="*/ 451640 w 647962"/>
              <a:gd name="connsiteY1" fmla="*/ 61954 h 755113"/>
              <a:gd name="connsiteX2" fmla="*/ 318506 w 647962"/>
              <a:gd name="connsiteY2" fmla="*/ 94302 h 755113"/>
              <a:gd name="connsiteX3" fmla="*/ 282247 w 647962"/>
              <a:gd name="connsiteY3" fmla="*/ 615051 h 755113"/>
              <a:gd name="connsiteX4" fmla="*/ 273308 w 647962"/>
              <a:gd name="connsiteY4" fmla="*/ 600078 h 755113"/>
              <a:gd name="connsiteX5" fmla="*/ 102652 w 647962"/>
              <a:gd name="connsiteY5" fmla="*/ 38046 h 755113"/>
              <a:gd name="connsiteX6" fmla="*/ 15867 w 647962"/>
              <a:gd name="connsiteY6" fmla="*/ 31914 h 755113"/>
              <a:gd name="connsiteX7" fmla="*/ 0 w 647962"/>
              <a:gd name="connsiteY7" fmla="*/ 755113 h 755113"/>
              <a:gd name="connsiteX8" fmla="*/ 647962 w 647962"/>
              <a:gd name="connsiteY8" fmla="*/ 755113 h 755113"/>
              <a:gd name="connsiteX9" fmla="*/ 647012 w 647962"/>
              <a:gd name="connsiteY9" fmla="*/ 744107 h 755113"/>
              <a:gd name="connsiteX0" fmla="*/ 647012 w 647962"/>
              <a:gd name="connsiteY0" fmla="*/ 712201 h 723207"/>
              <a:gd name="connsiteX1" fmla="*/ 451640 w 647962"/>
              <a:gd name="connsiteY1" fmla="*/ 30048 h 723207"/>
              <a:gd name="connsiteX2" fmla="*/ 318506 w 647962"/>
              <a:gd name="connsiteY2" fmla="*/ 62396 h 723207"/>
              <a:gd name="connsiteX3" fmla="*/ 282247 w 647962"/>
              <a:gd name="connsiteY3" fmla="*/ 583145 h 723207"/>
              <a:gd name="connsiteX4" fmla="*/ 273308 w 647962"/>
              <a:gd name="connsiteY4" fmla="*/ 568172 h 723207"/>
              <a:gd name="connsiteX5" fmla="*/ 102652 w 647962"/>
              <a:gd name="connsiteY5" fmla="*/ 6140 h 723207"/>
              <a:gd name="connsiteX6" fmla="*/ 15867 w 647962"/>
              <a:gd name="connsiteY6" fmla="*/ 8 h 723207"/>
              <a:gd name="connsiteX7" fmla="*/ 0 w 647962"/>
              <a:gd name="connsiteY7" fmla="*/ 723207 h 723207"/>
              <a:gd name="connsiteX8" fmla="*/ 647962 w 647962"/>
              <a:gd name="connsiteY8" fmla="*/ 723207 h 723207"/>
              <a:gd name="connsiteX9" fmla="*/ 647012 w 647962"/>
              <a:gd name="connsiteY9" fmla="*/ 712201 h 723207"/>
              <a:gd name="connsiteX0" fmla="*/ 647012 w 647962"/>
              <a:gd name="connsiteY0" fmla="*/ 712201 h 723207"/>
              <a:gd name="connsiteX1" fmla="*/ 451640 w 647962"/>
              <a:gd name="connsiteY1" fmla="*/ 30048 h 723207"/>
              <a:gd name="connsiteX2" fmla="*/ 318506 w 647962"/>
              <a:gd name="connsiteY2" fmla="*/ 62396 h 723207"/>
              <a:gd name="connsiteX3" fmla="*/ 282247 w 647962"/>
              <a:gd name="connsiteY3" fmla="*/ 583145 h 723207"/>
              <a:gd name="connsiteX4" fmla="*/ 273308 w 647962"/>
              <a:gd name="connsiteY4" fmla="*/ 568172 h 723207"/>
              <a:gd name="connsiteX5" fmla="*/ 102652 w 647962"/>
              <a:gd name="connsiteY5" fmla="*/ 6140 h 723207"/>
              <a:gd name="connsiteX6" fmla="*/ 15867 w 647962"/>
              <a:gd name="connsiteY6" fmla="*/ 8 h 723207"/>
              <a:gd name="connsiteX7" fmla="*/ 0 w 647962"/>
              <a:gd name="connsiteY7" fmla="*/ 723207 h 723207"/>
              <a:gd name="connsiteX8" fmla="*/ 647962 w 647962"/>
              <a:gd name="connsiteY8" fmla="*/ 723207 h 723207"/>
              <a:gd name="connsiteX9" fmla="*/ 647012 w 647962"/>
              <a:gd name="connsiteY9" fmla="*/ 712201 h 723207"/>
              <a:gd name="connsiteX0" fmla="*/ 647012 w 647962"/>
              <a:gd name="connsiteY0" fmla="*/ 712201 h 723207"/>
              <a:gd name="connsiteX1" fmla="*/ 451640 w 647962"/>
              <a:gd name="connsiteY1" fmla="*/ 30048 h 723207"/>
              <a:gd name="connsiteX2" fmla="*/ 318506 w 647962"/>
              <a:gd name="connsiteY2" fmla="*/ 14660 h 723207"/>
              <a:gd name="connsiteX3" fmla="*/ 282247 w 647962"/>
              <a:gd name="connsiteY3" fmla="*/ 583145 h 723207"/>
              <a:gd name="connsiteX4" fmla="*/ 273308 w 647962"/>
              <a:gd name="connsiteY4" fmla="*/ 568172 h 723207"/>
              <a:gd name="connsiteX5" fmla="*/ 102652 w 647962"/>
              <a:gd name="connsiteY5" fmla="*/ 6140 h 723207"/>
              <a:gd name="connsiteX6" fmla="*/ 15867 w 647962"/>
              <a:gd name="connsiteY6" fmla="*/ 8 h 723207"/>
              <a:gd name="connsiteX7" fmla="*/ 0 w 647962"/>
              <a:gd name="connsiteY7" fmla="*/ 723207 h 723207"/>
              <a:gd name="connsiteX8" fmla="*/ 647962 w 647962"/>
              <a:gd name="connsiteY8" fmla="*/ 723207 h 723207"/>
              <a:gd name="connsiteX9" fmla="*/ 647012 w 647962"/>
              <a:gd name="connsiteY9" fmla="*/ 712201 h 723207"/>
              <a:gd name="connsiteX0" fmla="*/ 647012 w 647962"/>
              <a:gd name="connsiteY0" fmla="*/ 716030 h 727036"/>
              <a:gd name="connsiteX1" fmla="*/ 451640 w 647962"/>
              <a:gd name="connsiteY1" fmla="*/ 0 h 727036"/>
              <a:gd name="connsiteX2" fmla="*/ 318506 w 647962"/>
              <a:gd name="connsiteY2" fmla="*/ 18489 h 727036"/>
              <a:gd name="connsiteX3" fmla="*/ 282247 w 647962"/>
              <a:gd name="connsiteY3" fmla="*/ 586974 h 727036"/>
              <a:gd name="connsiteX4" fmla="*/ 273308 w 647962"/>
              <a:gd name="connsiteY4" fmla="*/ 572001 h 727036"/>
              <a:gd name="connsiteX5" fmla="*/ 102652 w 647962"/>
              <a:gd name="connsiteY5" fmla="*/ 9969 h 727036"/>
              <a:gd name="connsiteX6" fmla="*/ 15867 w 647962"/>
              <a:gd name="connsiteY6" fmla="*/ 3837 h 727036"/>
              <a:gd name="connsiteX7" fmla="*/ 0 w 647962"/>
              <a:gd name="connsiteY7" fmla="*/ 727036 h 727036"/>
              <a:gd name="connsiteX8" fmla="*/ 647962 w 647962"/>
              <a:gd name="connsiteY8" fmla="*/ 727036 h 727036"/>
              <a:gd name="connsiteX9" fmla="*/ 647012 w 647962"/>
              <a:gd name="connsiteY9" fmla="*/ 716030 h 727036"/>
              <a:gd name="connsiteX0" fmla="*/ 721307 w 722257"/>
              <a:gd name="connsiteY0" fmla="*/ 716030 h 728576"/>
              <a:gd name="connsiteX1" fmla="*/ 525935 w 722257"/>
              <a:gd name="connsiteY1" fmla="*/ 0 h 728576"/>
              <a:gd name="connsiteX2" fmla="*/ 392801 w 722257"/>
              <a:gd name="connsiteY2" fmla="*/ 18489 h 728576"/>
              <a:gd name="connsiteX3" fmla="*/ 356542 w 722257"/>
              <a:gd name="connsiteY3" fmla="*/ 586974 h 728576"/>
              <a:gd name="connsiteX4" fmla="*/ 347603 w 722257"/>
              <a:gd name="connsiteY4" fmla="*/ 572001 h 728576"/>
              <a:gd name="connsiteX5" fmla="*/ 176947 w 722257"/>
              <a:gd name="connsiteY5" fmla="*/ 9969 h 728576"/>
              <a:gd name="connsiteX6" fmla="*/ 90162 w 722257"/>
              <a:gd name="connsiteY6" fmla="*/ 3837 h 728576"/>
              <a:gd name="connsiteX7" fmla="*/ 0 w 722257"/>
              <a:gd name="connsiteY7" fmla="*/ 728576 h 728576"/>
              <a:gd name="connsiteX8" fmla="*/ 722257 w 722257"/>
              <a:gd name="connsiteY8" fmla="*/ 727036 h 728576"/>
              <a:gd name="connsiteX9" fmla="*/ 721307 w 722257"/>
              <a:gd name="connsiteY9" fmla="*/ 716030 h 728576"/>
              <a:gd name="connsiteX0" fmla="*/ 722257 w 742022"/>
              <a:gd name="connsiteY0" fmla="*/ 727036 h 728576"/>
              <a:gd name="connsiteX1" fmla="*/ 525935 w 742022"/>
              <a:gd name="connsiteY1" fmla="*/ 0 h 728576"/>
              <a:gd name="connsiteX2" fmla="*/ 392801 w 742022"/>
              <a:gd name="connsiteY2" fmla="*/ 18489 h 728576"/>
              <a:gd name="connsiteX3" fmla="*/ 356542 w 742022"/>
              <a:gd name="connsiteY3" fmla="*/ 586974 h 728576"/>
              <a:gd name="connsiteX4" fmla="*/ 347603 w 742022"/>
              <a:gd name="connsiteY4" fmla="*/ 572001 h 728576"/>
              <a:gd name="connsiteX5" fmla="*/ 176947 w 742022"/>
              <a:gd name="connsiteY5" fmla="*/ 9969 h 728576"/>
              <a:gd name="connsiteX6" fmla="*/ 90162 w 742022"/>
              <a:gd name="connsiteY6" fmla="*/ 3837 h 728576"/>
              <a:gd name="connsiteX7" fmla="*/ 0 w 742022"/>
              <a:gd name="connsiteY7" fmla="*/ 728576 h 728576"/>
              <a:gd name="connsiteX8" fmla="*/ 722257 w 742022"/>
              <a:gd name="connsiteY8" fmla="*/ 727036 h 728576"/>
              <a:gd name="connsiteX0" fmla="*/ 722257 w 722257"/>
              <a:gd name="connsiteY0" fmla="*/ 727036 h 728576"/>
              <a:gd name="connsiteX1" fmla="*/ 525935 w 722257"/>
              <a:gd name="connsiteY1" fmla="*/ 0 h 728576"/>
              <a:gd name="connsiteX2" fmla="*/ 392801 w 722257"/>
              <a:gd name="connsiteY2" fmla="*/ 18489 h 728576"/>
              <a:gd name="connsiteX3" fmla="*/ 356542 w 722257"/>
              <a:gd name="connsiteY3" fmla="*/ 586974 h 728576"/>
              <a:gd name="connsiteX4" fmla="*/ 347603 w 722257"/>
              <a:gd name="connsiteY4" fmla="*/ 572001 h 728576"/>
              <a:gd name="connsiteX5" fmla="*/ 176947 w 722257"/>
              <a:gd name="connsiteY5" fmla="*/ 9969 h 728576"/>
              <a:gd name="connsiteX6" fmla="*/ 90162 w 722257"/>
              <a:gd name="connsiteY6" fmla="*/ 3837 h 728576"/>
              <a:gd name="connsiteX7" fmla="*/ 0 w 722257"/>
              <a:gd name="connsiteY7" fmla="*/ 728576 h 728576"/>
              <a:gd name="connsiteX8" fmla="*/ 722257 w 722257"/>
              <a:gd name="connsiteY8" fmla="*/ 727036 h 728576"/>
              <a:gd name="connsiteX0" fmla="*/ 722257 w 722257"/>
              <a:gd name="connsiteY0" fmla="*/ 727036 h 728576"/>
              <a:gd name="connsiteX1" fmla="*/ 525935 w 722257"/>
              <a:gd name="connsiteY1" fmla="*/ 0 h 728576"/>
              <a:gd name="connsiteX2" fmla="*/ 392801 w 722257"/>
              <a:gd name="connsiteY2" fmla="*/ 18489 h 728576"/>
              <a:gd name="connsiteX3" fmla="*/ 356542 w 722257"/>
              <a:gd name="connsiteY3" fmla="*/ 586974 h 728576"/>
              <a:gd name="connsiteX4" fmla="*/ 176947 w 722257"/>
              <a:gd name="connsiteY4" fmla="*/ 9969 h 728576"/>
              <a:gd name="connsiteX5" fmla="*/ 90162 w 722257"/>
              <a:gd name="connsiteY5" fmla="*/ 3837 h 728576"/>
              <a:gd name="connsiteX6" fmla="*/ 0 w 722257"/>
              <a:gd name="connsiteY6" fmla="*/ 728576 h 728576"/>
              <a:gd name="connsiteX7" fmla="*/ 722257 w 722257"/>
              <a:gd name="connsiteY7" fmla="*/ 727036 h 728576"/>
              <a:gd name="connsiteX0" fmla="*/ 722257 w 722257"/>
              <a:gd name="connsiteY0" fmla="*/ 727036 h 728576"/>
              <a:gd name="connsiteX1" fmla="*/ 525935 w 722257"/>
              <a:gd name="connsiteY1" fmla="*/ 0 h 728576"/>
              <a:gd name="connsiteX2" fmla="*/ 392801 w 722257"/>
              <a:gd name="connsiteY2" fmla="*/ 18489 h 728576"/>
              <a:gd name="connsiteX3" fmla="*/ 325110 w 722257"/>
              <a:gd name="connsiteY3" fmla="*/ 617772 h 728576"/>
              <a:gd name="connsiteX4" fmla="*/ 176947 w 722257"/>
              <a:gd name="connsiteY4" fmla="*/ 9969 h 728576"/>
              <a:gd name="connsiteX5" fmla="*/ 90162 w 722257"/>
              <a:gd name="connsiteY5" fmla="*/ 3837 h 728576"/>
              <a:gd name="connsiteX6" fmla="*/ 0 w 722257"/>
              <a:gd name="connsiteY6" fmla="*/ 728576 h 728576"/>
              <a:gd name="connsiteX7" fmla="*/ 722257 w 722257"/>
              <a:gd name="connsiteY7" fmla="*/ 727036 h 728576"/>
              <a:gd name="connsiteX0" fmla="*/ 722257 w 722257"/>
              <a:gd name="connsiteY0" fmla="*/ 727036 h 728576"/>
              <a:gd name="connsiteX1" fmla="*/ 525935 w 722257"/>
              <a:gd name="connsiteY1" fmla="*/ 0 h 728576"/>
              <a:gd name="connsiteX2" fmla="*/ 392801 w 722257"/>
              <a:gd name="connsiteY2" fmla="*/ 18489 h 728576"/>
              <a:gd name="connsiteX3" fmla="*/ 305107 w 722257"/>
              <a:gd name="connsiteY3" fmla="*/ 623932 h 728576"/>
              <a:gd name="connsiteX4" fmla="*/ 176947 w 722257"/>
              <a:gd name="connsiteY4" fmla="*/ 9969 h 728576"/>
              <a:gd name="connsiteX5" fmla="*/ 90162 w 722257"/>
              <a:gd name="connsiteY5" fmla="*/ 3837 h 728576"/>
              <a:gd name="connsiteX6" fmla="*/ 0 w 722257"/>
              <a:gd name="connsiteY6" fmla="*/ 728576 h 728576"/>
              <a:gd name="connsiteX7" fmla="*/ 722257 w 722257"/>
              <a:gd name="connsiteY7" fmla="*/ 727036 h 728576"/>
              <a:gd name="connsiteX0" fmla="*/ 722257 w 722257"/>
              <a:gd name="connsiteY0" fmla="*/ 745515 h 747055"/>
              <a:gd name="connsiteX1" fmla="*/ 565940 w 722257"/>
              <a:gd name="connsiteY1" fmla="*/ 0 h 747055"/>
              <a:gd name="connsiteX2" fmla="*/ 392801 w 722257"/>
              <a:gd name="connsiteY2" fmla="*/ 36968 h 747055"/>
              <a:gd name="connsiteX3" fmla="*/ 305107 w 722257"/>
              <a:gd name="connsiteY3" fmla="*/ 642411 h 747055"/>
              <a:gd name="connsiteX4" fmla="*/ 176947 w 722257"/>
              <a:gd name="connsiteY4" fmla="*/ 28448 h 747055"/>
              <a:gd name="connsiteX5" fmla="*/ 90162 w 722257"/>
              <a:gd name="connsiteY5" fmla="*/ 22316 h 747055"/>
              <a:gd name="connsiteX6" fmla="*/ 0 w 722257"/>
              <a:gd name="connsiteY6" fmla="*/ 747055 h 747055"/>
              <a:gd name="connsiteX7" fmla="*/ 722257 w 722257"/>
              <a:gd name="connsiteY7" fmla="*/ 745515 h 747055"/>
              <a:gd name="connsiteX0" fmla="*/ 722257 w 722257"/>
              <a:gd name="connsiteY0" fmla="*/ 745515 h 747055"/>
              <a:gd name="connsiteX1" fmla="*/ 565940 w 722257"/>
              <a:gd name="connsiteY1" fmla="*/ 0 h 747055"/>
              <a:gd name="connsiteX2" fmla="*/ 392801 w 722257"/>
              <a:gd name="connsiteY2" fmla="*/ 36968 h 747055"/>
              <a:gd name="connsiteX3" fmla="*/ 305107 w 722257"/>
              <a:gd name="connsiteY3" fmla="*/ 642411 h 747055"/>
              <a:gd name="connsiteX4" fmla="*/ 176947 w 722257"/>
              <a:gd name="connsiteY4" fmla="*/ 28448 h 747055"/>
              <a:gd name="connsiteX5" fmla="*/ 90162 w 722257"/>
              <a:gd name="connsiteY5" fmla="*/ 22316 h 747055"/>
              <a:gd name="connsiteX6" fmla="*/ 0 w 722257"/>
              <a:gd name="connsiteY6" fmla="*/ 747055 h 747055"/>
              <a:gd name="connsiteX7" fmla="*/ 722257 w 722257"/>
              <a:gd name="connsiteY7" fmla="*/ 745515 h 747055"/>
              <a:gd name="connsiteX0" fmla="*/ 722257 w 722257"/>
              <a:gd name="connsiteY0" fmla="*/ 723207 h 724747"/>
              <a:gd name="connsiteX1" fmla="*/ 497360 w 722257"/>
              <a:gd name="connsiteY1" fmla="*/ 5410 h 724747"/>
              <a:gd name="connsiteX2" fmla="*/ 392801 w 722257"/>
              <a:gd name="connsiteY2" fmla="*/ 14660 h 724747"/>
              <a:gd name="connsiteX3" fmla="*/ 305107 w 722257"/>
              <a:gd name="connsiteY3" fmla="*/ 620103 h 724747"/>
              <a:gd name="connsiteX4" fmla="*/ 176947 w 722257"/>
              <a:gd name="connsiteY4" fmla="*/ 6140 h 724747"/>
              <a:gd name="connsiteX5" fmla="*/ 90162 w 722257"/>
              <a:gd name="connsiteY5" fmla="*/ 8 h 724747"/>
              <a:gd name="connsiteX6" fmla="*/ 0 w 722257"/>
              <a:gd name="connsiteY6" fmla="*/ 724747 h 724747"/>
              <a:gd name="connsiteX7" fmla="*/ 722257 w 722257"/>
              <a:gd name="connsiteY7" fmla="*/ 723207 h 724747"/>
              <a:gd name="connsiteX0" fmla="*/ 659392 w 659392"/>
              <a:gd name="connsiteY0" fmla="*/ 724746 h 724747"/>
              <a:gd name="connsiteX1" fmla="*/ 497360 w 659392"/>
              <a:gd name="connsiteY1" fmla="*/ 5410 h 724747"/>
              <a:gd name="connsiteX2" fmla="*/ 392801 w 659392"/>
              <a:gd name="connsiteY2" fmla="*/ 14660 h 724747"/>
              <a:gd name="connsiteX3" fmla="*/ 305107 w 659392"/>
              <a:gd name="connsiteY3" fmla="*/ 620103 h 724747"/>
              <a:gd name="connsiteX4" fmla="*/ 176947 w 659392"/>
              <a:gd name="connsiteY4" fmla="*/ 6140 h 724747"/>
              <a:gd name="connsiteX5" fmla="*/ 90162 w 659392"/>
              <a:gd name="connsiteY5" fmla="*/ 8 h 724747"/>
              <a:gd name="connsiteX6" fmla="*/ 0 w 659392"/>
              <a:gd name="connsiteY6" fmla="*/ 724747 h 724747"/>
              <a:gd name="connsiteX7" fmla="*/ 659392 w 659392"/>
              <a:gd name="connsiteY7" fmla="*/ 724746 h 724747"/>
              <a:gd name="connsiteX0" fmla="*/ 659392 w 659410"/>
              <a:gd name="connsiteY0" fmla="*/ 724746 h 724747"/>
              <a:gd name="connsiteX1" fmla="*/ 497360 w 659410"/>
              <a:gd name="connsiteY1" fmla="*/ 5410 h 724747"/>
              <a:gd name="connsiteX2" fmla="*/ 392801 w 659410"/>
              <a:gd name="connsiteY2" fmla="*/ 14660 h 724747"/>
              <a:gd name="connsiteX3" fmla="*/ 305107 w 659410"/>
              <a:gd name="connsiteY3" fmla="*/ 620103 h 724747"/>
              <a:gd name="connsiteX4" fmla="*/ 176947 w 659410"/>
              <a:gd name="connsiteY4" fmla="*/ 6140 h 724747"/>
              <a:gd name="connsiteX5" fmla="*/ 90162 w 659410"/>
              <a:gd name="connsiteY5" fmla="*/ 8 h 724747"/>
              <a:gd name="connsiteX6" fmla="*/ 0 w 659410"/>
              <a:gd name="connsiteY6" fmla="*/ 724747 h 724747"/>
              <a:gd name="connsiteX7" fmla="*/ 659392 w 659410"/>
              <a:gd name="connsiteY7" fmla="*/ 724746 h 724747"/>
              <a:gd name="connsiteX0" fmla="*/ 639390 w 639410"/>
              <a:gd name="connsiteY0" fmla="*/ 729366 h 729366"/>
              <a:gd name="connsiteX1" fmla="*/ 497360 w 639410"/>
              <a:gd name="connsiteY1" fmla="*/ 5410 h 729366"/>
              <a:gd name="connsiteX2" fmla="*/ 392801 w 639410"/>
              <a:gd name="connsiteY2" fmla="*/ 14660 h 729366"/>
              <a:gd name="connsiteX3" fmla="*/ 305107 w 639410"/>
              <a:gd name="connsiteY3" fmla="*/ 620103 h 729366"/>
              <a:gd name="connsiteX4" fmla="*/ 176947 w 639410"/>
              <a:gd name="connsiteY4" fmla="*/ 6140 h 729366"/>
              <a:gd name="connsiteX5" fmla="*/ 90162 w 639410"/>
              <a:gd name="connsiteY5" fmla="*/ 8 h 729366"/>
              <a:gd name="connsiteX6" fmla="*/ 0 w 639410"/>
              <a:gd name="connsiteY6" fmla="*/ 724747 h 729366"/>
              <a:gd name="connsiteX7" fmla="*/ 639390 w 639410"/>
              <a:gd name="connsiteY7" fmla="*/ 729366 h 729366"/>
              <a:gd name="connsiteX0" fmla="*/ 645105 w 645125"/>
              <a:gd name="connsiteY0" fmla="*/ 729366 h 729366"/>
              <a:gd name="connsiteX1" fmla="*/ 503075 w 645125"/>
              <a:gd name="connsiteY1" fmla="*/ 5410 h 729366"/>
              <a:gd name="connsiteX2" fmla="*/ 398516 w 645125"/>
              <a:gd name="connsiteY2" fmla="*/ 14660 h 729366"/>
              <a:gd name="connsiteX3" fmla="*/ 310822 w 645125"/>
              <a:gd name="connsiteY3" fmla="*/ 620103 h 729366"/>
              <a:gd name="connsiteX4" fmla="*/ 182662 w 645125"/>
              <a:gd name="connsiteY4" fmla="*/ 6140 h 729366"/>
              <a:gd name="connsiteX5" fmla="*/ 95877 w 645125"/>
              <a:gd name="connsiteY5" fmla="*/ 8 h 729366"/>
              <a:gd name="connsiteX6" fmla="*/ 0 w 645125"/>
              <a:gd name="connsiteY6" fmla="*/ 726287 h 729366"/>
              <a:gd name="connsiteX7" fmla="*/ 645105 w 645125"/>
              <a:gd name="connsiteY7" fmla="*/ 729366 h 729366"/>
              <a:gd name="connsiteX0" fmla="*/ 645105 w 645125"/>
              <a:gd name="connsiteY0" fmla="*/ 729366 h 729366"/>
              <a:gd name="connsiteX1" fmla="*/ 503075 w 645125"/>
              <a:gd name="connsiteY1" fmla="*/ 5410 h 729366"/>
              <a:gd name="connsiteX2" fmla="*/ 398516 w 645125"/>
              <a:gd name="connsiteY2" fmla="*/ 14660 h 729366"/>
              <a:gd name="connsiteX3" fmla="*/ 310822 w 645125"/>
              <a:gd name="connsiteY3" fmla="*/ 620103 h 729366"/>
              <a:gd name="connsiteX4" fmla="*/ 182662 w 645125"/>
              <a:gd name="connsiteY4" fmla="*/ 6140 h 729366"/>
              <a:gd name="connsiteX5" fmla="*/ 95877 w 645125"/>
              <a:gd name="connsiteY5" fmla="*/ 8 h 729366"/>
              <a:gd name="connsiteX6" fmla="*/ 0 w 645125"/>
              <a:gd name="connsiteY6" fmla="*/ 726287 h 729366"/>
              <a:gd name="connsiteX7" fmla="*/ 645105 w 645125"/>
              <a:gd name="connsiteY7" fmla="*/ 729366 h 729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5125" h="729366">
                <a:moveTo>
                  <a:pt x="645105" y="729366"/>
                </a:moveTo>
                <a:cubicBezTo>
                  <a:pt x="647036" y="530943"/>
                  <a:pt x="515122" y="66525"/>
                  <a:pt x="503075" y="5410"/>
                </a:cubicBezTo>
                <a:cubicBezTo>
                  <a:pt x="468327" y="7981"/>
                  <a:pt x="435321" y="11791"/>
                  <a:pt x="398516" y="14660"/>
                </a:cubicBezTo>
                <a:cubicBezTo>
                  <a:pt x="370284" y="106843"/>
                  <a:pt x="346798" y="621523"/>
                  <a:pt x="310822" y="620103"/>
                </a:cubicBezTo>
                <a:cubicBezTo>
                  <a:pt x="274846" y="618683"/>
                  <a:pt x="227059" y="103329"/>
                  <a:pt x="182662" y="6140"/>
                </a:cubicBezTo>
                <a:cubicBezTo>
                  <a:pt x="153758" y="2622"/>
                  <a:pt x="135369" y="-162"/>
                  <a:pt x="95877" y="8"/>
                </a:cubicBezTo>
                <a:cubicBezTo>
                  <a:pt x="49112" y="232329"/>
                  <a:pt x="10280" y="503316"/>
                  <a:pt x="0" y="726287"/>
                </a:cubicBezTo>
                <a:lnTo>
                  <a:pt x="645105" y="729366"/>
                </a:lnTo>
                <a:close/>
              </a:path>
            </a:pathLst>
          </a:custGeom>
          <a:solidFill>
            <a:schemeClr val="tx1">
              <a:lumMod val="75000"/>
              <a:lumOff val="25000"/>
            </a:schemeClr>
          </a:solidFill>
          <a:ln w="5581" cap="flat">
            <a:noFill/>
            <a:prstDash val="solid"/>
            <a:miter/>
          </a:ln>
        </p:spPr>
        <p:txBody>
          <a:bodyPr rtlCol="0" anchor="ctr"/>
          <a:lstStyle/>
          <a:p>
            <a:endParaRPr lang="ko-KR" altLang="en-US"/>
          </a:p>
        </p:txBody>
      </p:sp>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p:txBody>
          <a:bodyPr/>
          <a:lstStyle/>
          <a:p>
            <a:r>
              <a:rPr lang="en-GB" sz="3600" b="1" dirty="0"/>
              <a:t>1.2.1. Design a lengthier recruitment plan and a calendar for the recruitment</a:t>
            </a:r>
            <a:endParaRPr lang="en-GB" sz="3600" dirty="0"/>
          </a:p>
        </p:txBody>
      </p:sp>
      <p:sp>
        <p:nvSpPr>
          <p:cNvPr id="7" name="자유형: 도형 6">
            <a:extLst>
              <a:ext uri="{FF2B5EF4-FFF2-40B4-BE49-F238E27FC236}">
                <a16:creationId xmlns:a16="http://schemas.microsoft.com/office/drawing/2014/main" id="{28209E6F-EE66-425C-AE7F-D7AFA894CD2E}"/>
              </a:ext>
            </a:extLst>
          </p:cNvPr>
          <p:cNvSpPr/>
          <p:nvPr/>
        </p:nvSpPr>
        <p:spPr>
          <a:xfrm>
            <a:off x="0" y="3182864"/>
            <a:ext cx="12192000" cy="407839"/>
          </a:xfrm>
          <a:custGeom>
            <a:avLst/>
            <a:gdLst>
              <a:gd name="connsiteX0" fmla="*/ 0 w 7151154"/>
              <a:gd name="connsiteY0" fmla="*/ 0 h 407839"/>
              <a:gd name="connsiteX1" fmla="*/ 7151154 w 7151154"/>
              <a:gd name="connsiteY1" fmla="*/ 0 h 407839"/>
              <a:gd name="connsiteX2" fmla="*/ 7151154 w 7151154"/>
              <a:gd name="connsiteY2" fmla="*/ 407839 h 407839"/>
              <a:gd name="connsiteX3" fmla="*/ 0 w 7151154"/>
              <a:gd name="connsiteY3" fmla="*/ 407839 h 407839"/>
            </a:gdLst>
            <a:ahLst/>
            <a:cxnLst>
              <a:cxn ang="0">
                <a:pos x="connsiteX0" y="connsiteY0"/>
              </a:cxn>
              <a:cxn ang="0">
                <a:pos x="connsiteX1" y="connsiteY1"/>
              </a:cxn>
              <a:cxn ang="0">
                <a:pos x="connsiteX2" y="connsiteY2"/>
              </a:cxn>
              <a:cxn ang="0">
                <a:pos x="connsiteX3" y="connsiteY3"/>
              </a:cxn>
            </a:cxnLst>
            <a:rect l="l" t="t" r="r" b="b"/>
            <a:pathLst>
              <a:path w="7151154" h="407839">
                <a:moveTo>
                  <a:pt x="0" y="0"/>
                </a:moveTo>
                <a:lnTo>
                  <a:pt x="7151154" y="0"/>
                </a:lnTo>
                <a:lnTo>
                  <a:pt x="7151154" y="407839"/>
                </a:lnTo>
                <a:lnTo>
                  <a:pt x="0" y="407839"/>
                </a:lnTo>
                <a:close/>
              </a:path>
            </a:pathLst>
          </a:custGeom>
          <a:solidFill>
            <a:schemeClr val="accent3">
              <a:lumMod val="75000"/>
            </a:schemeClr>
          </a:solidFill>
          <a:ln w="5581" cap="flat">
            <a:noFill/>
            <a:prstDash val="solid"/>
            <a:miter/>
          </a:ln>
        </p:spPr>
        <p:txBody>
          <a:bodyPr rtlCol="0" anchor="ctr"/>
          <a:lstStyle/>
          <a:p>
            <a:endParaRPr lang="ko-KR" altLang="en-US"/>
          </a:p>
        </p:txBody>
      </p:sp>
      <p:sp>
        <p:nvSpPr>
          <p:cNvPr id="10" name="자유형: 도형 9">
            <a:extLst>
              <a:ext uri="{FF2B5EF4-FFF2-40B4-BE49-F238E27FC236}">
                <a16:creationId xmlns:a16="http://schemas.microsoft.com/office/drawing/2014/main" id="{1F862731-5739-43A1-ACAD-A9F790A722B2}"/>
              </a:ext>
            </a:extLst>
          </p:cNvPr>
          <p:cNvSpPr/>
          <p:nvPr/>
        </p:nvSpPr>
        <p:spPr>
          <a:xfrm>
            <a:off x="3653302" y="3578183"/>
            <a:ext cx="1941765" cy="3279818"/>
          </a:xfrm>
          <a:custGeom>
            <a:avLst/>
            <a:gdLst>
              <a:gd name="connsiteX0" fmla="*/ 1530459 w 1932711"/>
              <a:gd name="connsiteY0" fmla="*/ 2620228 h 2620227"/>
              <a:gd name="connsiteX1" fmla="*/ 0 w 1932711"/>
              <a:gd name="connsiteY1" fmla="*/ 2619557 h 2620227"/>
              <a:gd name="connsiteX2" fmla="*/ 1932711 w 1932711"/>
              <a:gd name="connsiteY2" fmla="*/ 0 h 2620227"/>
              <a:gd name="connsiteX3" fmla="*/ 1530459 w 1932711"/>
              <a:gd name="connsiteY3" fmla="*/ 2620228 h 2620227"/>
              <a:gd name="connsiteX0" fmla="*/ 1530459 w 1941765"/>
              <a:gd name="connsiteY0" fmla="*/ 2634774 h 2634774"/>
              <a:gd name="connsiteX1" fmla="*/ 0 w 1941765"/>
              <a:gd name="connsiteY1" fmla="*/ 2634103 h 2634774"/>
              <a:gd name="connsiteX2" fmla="*/ 1941765 w 1941765"/>
              <a:gd name="connsiteY2" fmla="*/ 0 h 2634774"/>
              <a:gd name="connsiteX3" fmla="*/ 1530459 w 1941765"/>
              <a:gd name="connsiteY3" fmla="*/ 2634774 h 2634774"/>
            </a:gdLst>
            <a:ahLst/>
            <a:cxnLst>
              <a:cxn ang="0">
                <a:pos x="connsiteX0" y="connsiteY0"/>
              </a:cxn>
              <a:cxn ang="0">
                <a:pos x="connsiteX1" y="connsiteY1"/>
              </a:cxn>
              <a:cxn ang="0">
                <a:pos x="connsiteX2" y="connsiteY2"/>
              </a:cxn>
              <a:cxn ang="0">
                <a:pos x="connsiteX3" y="connsiteY3"/>
              </a:cxn>
            </a:cxnLst>
            <a:rect l="l" t="t" r="r" b="b"/>
            <a:pathLst>
              <a:path w="1941765" h="2634774">
                <a:moveTo>
                  <a:pt x="1530459" y="2634774"/>
                </a:moveTo>
                <a:lnTo>
                  <a:pt x="0" y="2634103"/>
                </a:lnTo>
                <a:cubicBezTo>
                  <a:pt x="95144" y="2508400"/>
                  <a:pt x="1816341" y="164532"/>
                  <a:pt x="1941765" y="0"/>
                </a:cubicBezTo>
                <a:cubicBezTo>
                  <a:pt x="1846789" y="631313"/>
                  <a:pt x="1561019" y="2434486"/>
                  <a:pt x="1530459" y="2634774"/>
                </a:cubicBezTo>
                <a:close/>
              </a:path>
            </a:pathLst>
          </a:custGeom>
          <a:solidFill>
            <a:schemeClr val="tx1">
              <a:lumMod val="75000"/>
              <a:lumOff val="25000"/>
            </a:schemeClr>
          </a:solidFill>
          <a:ln w="5581" cap="flat">
            <a:noFill/>
            <a:prstDash val="solid"/>
            <a:miter/>
          </a:ln>
        </p:spPr>
        <p:txBody>
          <a:bodyPr rtlCol="0" anchor="ctr"/>
          <a:lstStyle/>
          <a:p>
            <a:endParaRPr lang="ko-KR" altLang="en-US"/>
          </a:p>
        </p:txBody>
      </p:sp>
      <p:sp>
        <p:nvSpPr>
          <p:cNvPr id="11" name="자유형: 도형 10">
            <a:extLst>
              <a:ext uri="{FF2B5EF4-FFF2-40B4-BE49-F238E27FC236}">
                <a16:creationId xmlns:a16="http://schemas.microsoft.com/office/drawing/2014/main" id="{4DE78709-E206-413B-B635-0A6BC9A1AFD8}"/>
              </a:ext>
            </a:extLst>
          </p:cNvPr>
          <p:cNvSpPr/>
          <p:nvPr/>
        </p:nvSpPr>
        <p:spPr>
          <a:xfrm>
            <a:off x="6543482" y="3581650"/>
            <a:ext cx="1757399" cy="3277720"/>
          </a:xfrm>
          <a:custGeom>
            <a:avLst/>
            <a:gdLst>
              <a:gd name="connsiteX0" fmla="*/ 536337 w 1748345"/>
              <a:gd name="connsiteY0" fmla="*/ 2625815 h 2625814"/>
              <a:gd name="connsiteX1" fmla="*/ 0 w 1748345"/>
              <a:gd name="connsiteY1" fmla="*/ 0 h 2625814"/>
              <a:gd name="connsiteX2" fmla="*/ 1748345 w 1748345"/>
              <a:gd name="connsiteY2" fmla="*/ 2625144 h 2625814"/>
              <a:gd name="connsiteX3" fmla="*/ 536337 w 1748345"/>
              <a:gd name="connsiteY3" fmla="*/ 2625815 h 2625814"/>
              <a:gd name="connsiteX0" fmla="*/ 516240 w 1748345"/>
              <a:gd name="connsiteY0" fmla="*/ 2625815 h 2625815"/>
              <a:gd name="connsiteX1" fmla="*/ 0 w 1748345"/>
              <a:gd name="connsiteY1" fmla="*/ 0 h 2625815"/>
              <a:gd name="connsiteX2" fmla="*/ 1748345 w 1748345"/>
              <a:gd name="connsiteY2" fmla="*/ 2625144 h 2625815"/>
              <a:gd name="connsiteX3" fmla="*/ 516240 w 1748345"/>
              <a:gd name="connsiteY3" fmla="*/ 2625815 h 2625815"/>
              <a:gd name="connsiteX0" fmla="*/ 525294 w 1757399"/>
              <a:gd name="connsiteY0" fmla="*/ 2633088 h 2633088"/>
              <a:gd name="connsiteX1" fmla="*/ 0 w 1757399"/>
              <a:gd name="connsiteY1" fmla="*/ 0 h 2633088"/>
              <a:gd name="connsiteX2" fmla="*/ 1757399 w 1757399"/>
              <a:gd name="connsiteY2" fmla="*/ 2632417 h 2633088"/>
              <a:gd name="connsiteX3" fmla="*/ 525294 w 1757399"/>
              <a:gd name="connsiteY3" fmla="*/ 2633088 h 2633088"/>
            </a:gdLst>
            <a:ahLst/>
            <a:cxnLst>
              <a:cxn ang="0">
                <a:pos x="connsiteX0" y="connsiteY0"/>
              </a:cxn>
              <a:cxn ang="0">
                <a:pos x="connsiteX1" y="connsiteY1"/>
              </a:cxn>
              <a:cxn ang="0">
                <a:pos x="connsiteX2" y="connsiteY2"/>
              </a:cxn>
              <a:cxn ang="0">
                <a:pos x="connsiteX3" y="connsiteY3"/>
              </a:cxn>
            </a:cxnLst>
            <a:rect l="l" t="t" r="r" b="b"/>
            <a:pathLst>
              <a:path w="1757399" h="2633088">
                <a:moveTo>
                  <a:pt x="525294" y="2633088"/>
                </a:moveTo>
                <a:cubicBezTo>
                  <a:pt x="499315" y="2509507"/>
                  <a:pt x="67768" y="301745"/>
                  <a:pt x="0" y="0"/>
                </a:cubicBezTo>
                <a:lnTo>
                  <a:pt x="1757399" y="2632417"/>
                </a:lnTo>
                <a:lnTo>
                  <a:pt x="525294" y="2633088"/>
                </a:lnTo>
                <a:close/>
              </a:path>
            </a:pathLst>
          </a:custGeom>
          <a:solidFill>
            <a:schemeClr val="tx1">
              <a:lumMod val="75000"/>
              <a:lumOff val="25000"/>
            </a:schemeClr>
          </a:solidFill>
          <a:ln w="5581" cap="flat">
            <a:noFill/>
            <a:prstDash val="solid"/>
            <a:miter/>
          </a:ln>
        </p:spPr>
        <p:txBody>
          <a:bodyPr rtlCol="0" anchor="ctr"/>
          <a:lstStyle/>
          <a:p>
            <a:endParaRPr lang="ko-KR" altLang="en-US"/>
          </a:p>
        </p:txBody>
      </p:sp>
      <p:grpSp>
        <p:nvGrpSpPr>
          <p:cNvPr id="4" name="그룹 3">
            <a:extLst>
              <a:ext uri="{FF2B5EF4-FFF2-40B4-BE49-F238E27FC236}">
                <a16:creationId xmlns:a16="http://schemas.microsoft.com/office/drawing/2014/main" id="{E4445F29-D6F1-4830-AF15-58FB1725F1EF}"/>
              </a:ext>
            </a:extLst>
          </p:cNvPr>
          <p:cNvGrpSpPr/>
          <p:nvPr/>
        </p:nvGrpSpPr>
        <p:grpSpPr>
          <a:xfrm>
            <a:off x="5785007" y="3331340"/>
            <a:ext cx="644070" cy="2240674"/>
            <a:chOff x="5785007" y="3331340"/>
            <a:chExt cx="644070" cy="2240674"/>
          </a:xfrm>
        </p:grpSpPr>
        <p:sp>
          <p:nvSpPr>
            <p:cNvPr id="26" name="자유형: 도형 25">
              <a:extLst>
                <a:ext uri="{FF2B5EF4-FFF2-40B4-BE49-F238E27FC236}">
                  <a16:creationId xmlns:a16="http://schemas.microsoft.com/office/drawing/2014/main" id="{ADB7C898-150E-476F-9740-0C176A56EC75}"/>
                </a:ext>
              </a:extLst>
            </p:cNvPr>
            <p:cNvSpPr/>
            <p:nvPr/>
          </p:nvSpPr>
          <p:spPr>
            <a:xfrm>
              <a:off x="5785007" y="3627834"/>
              <a:ext cx="644070" cy="1859589"/>
            </a:xfrm>
            <a:custGeom>
              <a:avLst/>
              <a:gdLst>
                <a:gd name="connsiteX0" fmla="*/ 512546 w 644070"/>
                <a:gd name="connsiteY0" fmla="*/ 431829 h 1859589"/>
                <a:gd name="connsiteX1" fmla="*/ 526122 w 644070"/>
                <a:gd name="connsiteY1" fmla="*/ 658543 h 1859589"/>
                <a:gd name="connsiteX2" fmla="*/ 512546 w 644070"/>
                <a:gd name="connsiteY2" fmla="*/ 431829 h 1859589"/>
                <a:gd name="connsiteX3" fmla="*/ 119512 w 644070"/>
                <a:gd name="connsiteY3" fmla="*/ 423002 h 1859589"/>
                <a:gd name="connsiteX4" fmla="*/ 114483 w 644070"/>
                <a:gd name="connsiteY4" fmla="*/ 656253 h 1859589"/>
                <a:gd name="connsiteX5" fmla="*/ 119512 w 644070"/>
                <a:gd name="connsiteY5" fmla="*/ 423002 h 1859589"/>
                <a:gd name="connsiteX6" fmla="*/ 322063 w 644070"/>
                <a:gd name="connsiteY6" fmla="*/ 1 h 1859589"/>
                <a:gd name="connsiteX7" fmla="*/ 387234 w 644070"/>
                <a:gd name="connsiteY7" fmla="*/ 18235 h 1859589"/>
                <a:gd name="connsiteX8" fmla="*/ 548637 w 644070"/>
                <a:gd name="connsiteY8" fmla="*/ 101814 h 1859589"/>
                <a:gd name="connsiteX9" fmla="*/ 568303 w 644070"/>
                <a:gd name="connsiteY9" fmla="*/ 121200 h 1859589"/>
                <a:gd name="connsiteX10" fmla="*/ 643502 w 644070"/>
                <a:gd name="connsiteY10" fmla="*/ 519654 h 1859589"/>
                <a:gd name="connsiteX11" fmla="*/ 625121 w 644070"/>
                <a:gd name="connsiteY11" fmla="*/ 727149 h 1859589"/>
                <a:gd name="connsiteX12" fmla="*/ 621546 w 644070"/>
                <a:gd name="connsiteY12" fmla="*/ 760335 h 1859589"/>
                <a:gd name="connsiteX13" fmla="*/ 577968 w 644070"/>
                <a:gd name="connsiteY13" fmla="*/ 800393 h 1859589"/>
                <a:gd name="connsiteX14" fmla="*/ 538358 w 644070"/>
                <a:gd name="connsiteY14" fmla="*/ 791398 h 1859589"/>
                <a:gd name="connsiteX15" fmla="*/ 538358 w 644070"/>
                <a:gd name="connsiteY15" fmla="*/ 839891 h 1859589"/>
                <a:gd name="connsiteX16" fmla="*/ 517351 w 644070"/>
                <a:gd name="connsiteY16" fmla="*/ 1391033 h 1859589"/>
                <a:gd name="connsiteX17" fmla="*/ 533162 w 644070"/>
                <a:gd name="connsiteY17" fmla="*/ 1800549 h 1859589"/>
                <a:gd name="connsiteX18" fmla="*/ 537408 w 644070"/>
                <a:gd name="connsiteY18" fmla="*/ 1813175 h 1859589"/>
                <a:gd name="connsiteX19" fmla="*/ 536905 w 644070"/>
                <a:gd name="connsiteY19" fmla="*/ 1818482 h 1859589"/>
                <a:gd name="connsiteX20" fmla="*/ 415112 w 644070"/>
                <a:gd name="connsiteY20" fmla="*/ 1850942 h 1859589"/>
                <a:gd name="connsiteX21" fmla="*/ 415391 w 644070"/>
                <a:gd name="connsiteY21" fmla="*/ 1850216 h 1859589"/>
                <a:gd name="connsiteX22" fmla="*/ 380864 w 644070"/>
                <a:gd name="connsiteY22" fmla="*/ 1467964 h 1859589"/>
                <a:gd name="connsiteX23" fmla="*/ 378630 w 644070"/>
                <a:gd name="connsiteY23" fmla="*/ 1448634 h 1859589"/>
                <a:gd name="connsiteX24" fmla="*/ 347791 w 644070"/>
                <a:gd name="connsiteY24" fmla="*/ 1213875 h 1859589"/>
                <a:gd name="connsiteX25" fmla="*/ 319130 w 644070"/>
                <a:gd name="connsiteY25" fmla="*/ 1010793 h 1859589"/>
                <a:gd name="connsiteX26" fmla="*/ 309186 w 644070"/>
                <a:gd name="connsiteY26" fmla="*/ 1030291 h 1859589"/>
                <a:gd name="connsiteX27" fmla="*/ 209293 w 644070"/>
                <a:gd name="connsiteY27" fmla="*/ 1645570 h 1859589"/>
                <a:gd name="connsiteX28" fmla="*/ 187783 w 644070"/>
                <a:gd name="connsiteY28" fmla="*/ 1844517 h 1859589"/>
                <a:gd name="connsiteX29" fmla="*/ 186163 w 644070"/>
                <a:gd name="connsiteY29" fmla="*/ 1857367 h 1859589"/>
                <a:gd name="connsiteX30" fmla="*/ 96103 w 644070"/>
                <a:gd name="connsiteY30" fmla="*/ 1822002 h 1859589"/>
                <a:gd name="connsiteX31" fmla="*/ 77276 w 644070"/>
                <a:gd name="connsiteY31" fmla="*/ 1560314 h 1859589"/>
                <a:gd name="connsiteX32" fmla="*/ 111914 w 644070"/>
                <a:gd name="connsiteY32" fmla="*/ 1099289 h 1859589"/>
                <a:gd name="connsiteX33" fmla="*/ 107109 w 644070"/>
                <a:gd name="connsiteY33" fmla="*/ 800951 h 1859589"/>
                <a:gd name="connsiteX34" fmla="*/ 63029 w 644070"/>
                <a:gd name="connsiteY34" fmla="*/ 816762 h 1859589"/>
                <a:gd name="connsiteX35" fmla="*/ 47777 w 644070"/>
                <a:gd name="connsiteY35" fmla="*/ 801566 h 1859589"/>
                <a:gd name="connsiteX36" fmla="*/ 1686 w 644070"/>
                <a:gd name="connsiteY36" fmla="*/ 438812 h 1859589"/>
                <a:gd name="connsiteX37" fmla="*/ 46101 w 644070"/>
                <a:gd name="connsiteY37" fmla="*/ 136341 h 1859589"/>
                <a:gd name="connsiteX38" fmla="*/ 60739 w 644070"/>
                <a:gd name="connsiteY38" fmla="*/ 118910 h 1859589"/>
                <a:gd name="connsiteX39" fmla="*/ 231305 w 644070"/>
                <a:gd name="connsiteY39" fmla="*/ 27844 h 1859589"/>
                <a:gd name="connsiteX40" fmla="*/ 248457 w 644070"/>
                <a:gd name="connsiteY40" fmla="*/ 19576 h 1859589"/>
                <a:gd name="connsiteX41" fmla="*/ 255384 w 644070"/>
                <a:gd name="connsiteY41" fmla="*/ 11307 h 1859589"/>
                <a:gd name="connsiteX42" fmla="*/ 322063 w 644070"/>
                <a:gd name="connsiteY42" fmla="*/ 1 h 1859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644070" h="1859589">
                  <a:moveTo>
                    <a:pt x="512546" y="431829"/>
                  </a:moveTo>
                  <a:cubicBezTo>
                    <a:pt x="464108" y="512726"/>
                    <a:pt x="496959" y="583735"/>
                    <a:pt x="526122" y="658543"/>
                  </a:cubicBezTo>
                  <a:cubicBezTo>
                    <a:pt x="538357" y="581165"/>
                    <a:pt x="525228" y="508927"/>
                    <a:pt x="512546" y="431829"/>
                  </a:cubicBezTo>
                  <a:close/>
                  <a:moveTo>
                    <a:pt x="119512" y="423002"/>
                  </a:moveTo>
                  <a:cubicBezTo>
                    <a:pt x="106774" y="504402"/>
                    <a:pt x="96773" y="579769"/>
                    <a:pt x="114483" y="656253"/>
                  </a:cubicBezTo>
                  <a:cubicBezTo>
                    <a:pt x="121020" y="580719"/>
                    <a:pt x="168899" y="506302"/>
                    <a:pt x="119512" y="423002"/>
                  </a:cubicBezTo>
                  <a:close/>
                  <a:moveTo>
                    <a:pt x="322063" y="1"/>
                  </a:moveTo>
                  <a:cubicBezTo>
                    <a:pt x="344104" y="78"/>
                    <a:pt x="365892" y="5078"/>
                    <a:pt x="387234" y="18235"/>
                  </a:cubicBezTo>
                  <a:cubicBezTo>
                    <a:pt x="434219" y="59298"/>
                    <a:pt x="487461" y="88461"/>
                    <a:pt x="548637" y="101814"/>
                  </a:cubicBezTo>
                  <a:cubicBezTo>
                    <a:pt x="560537" y="104440"/>
                    <a:pt x="565565" y="109803"/>
                    <a:pt x="568303" y="121200"/>
                  </a:cubicBezTo>
                  <a:cubicBezTo>
                    <a:pt x="599645" y="252826"/>
                    <a:pt x="636127" y="383391"/>
                    <a:pt x="643502" y="519654"/>
                  </a:cubicBezTo>
                  <a:cubicBezTo>
                    <a:pt x="647301" y="589880"/>
                    <a:pt x="631043" y="657984"/>
                    <a:pt x="625121" y="727149"/>
                  </a:cubicBezTo>
                  <a:cubicBezTo>
                    <a:pt x="624172" y="738267"/>
                    <a:pt x="621546" y="749273"/>
                    <a:pt x="621546" y="760335"/>
                  </a:cubicBezTo>
                  <a:cubicBezTo>
                    <a:pt x="621546" y="790001"/>
                    <a:pt x="609143" y="805086"/>
                    <a:pt x="577968" y="800393"/>
                  </a:cubicBezTo>
                  <a:cubicBezTo>
                    <a:pt x="565007" y="797431"/>
                    <a:pt x="552045" y="794526"/>
                    <a:pt x="538358" y="791398"/>
                  </a:cubicBezTo>
                  <a:cubicBezTo>
                    <a:pt x="538358" y="808605"/>
                    <a:pt x="538358" y="824248"/>
                    <a:pt x="538358" y="839891"/>
                  </a:cubicBezTo>
                  <a:cubicBezTo>
                    <a:pt x="528245" y="1023475"/>
                    <a:pt x="509753" y="1206723"/>
                    <a:pt x="517351" y="1391033"/>
                  </a:cubicBezTo>
                  <a:cubicBezTo>
                    <a:pt x="522938" y="1527520"/>
                    <a:pt x="527743" y="1664062"/>
                    <a:pt x="533162" y="1800549"/>
                  </a:cubicBezTo>
                  <a:cubicBezTo>
                    <a:pt x="533330" y="1804795"/>
                    <a:pt x="535955" y="1808985"/>
                    <a:pt x="537408" y="1813175"/>
                  </a:cubicBezTo>
                  <a:cubicBezTo>
                    <a:pt x="537576" y="1815019"/>
                    <a:pt x="537966" y="1817309"/>
                    <a:pt x="536905" y="1818482"/>
                  </a:cubicBezTo>
                  <a:cubicBezTo>
                    <a:pt x="520424" y="1837366"/>
                    <a:pt x="444443" y="1856920"/>
                    <a:pt x="415112" y="1850942"/>
                  </a:cubicBezTo>
                  <a:cubicBezTo>
                    <a:pt x="415224" y="1850719"/>
                    <a:pt x="415280" y="1850439"/>
                    <a:pt x="415391" y="1850216"/>
                  </a:cubicBezTo>
                  <a:cubicBezTo>
                    <a:pt x="397178" y="1723394"/>
                    <a:pt x="375166" y="1596964"/>
                    <a:pt x="380864" y="1467964"/>
                  </a:cubicBezTo>
                  <a:cubicBezTo>
                    <a:pt x="381144" y="1461595"/>
                    <a:pt x="379468" y="1455059"/>
                    <a:pt x="378630" y="1448634"/>
                  </a:cubicBezTo>
                  <a:cubicBezTo>
                    <a:pt x="368350" y="1370362"/>
                    <a:pt x="358406" y="1292091"/>
                    <a:pt x="347791" y="1213875"/>
                  </a:cubicBezTo>
                  <a:cubicBezTo>
                    <a:pt x="338684" y="1146721"/>
                    <a:pt x="328851" y="1079623"/>
                    <a:pt x="319130" y="1010793"/>
                  </a:cubicBezTo>
                  <a:cubicBezTo>
                    <a:pt x="310023" y="1017218"/>
                    <a:pt x="310582" y="1024146"/>
                    <a:pt x="309186" y="1030291"/>
                  </a:cubicBezTo>
                  <a:cubicBezTo>
                    <a:pt x="262312" y="1233205"/>
                    <a:pt x="228512" y="1438186"/>
                    <a:pt x="209293" y="1645570"/>
                  </a:cubicBezTo>
                  <a:cubicBezTo>
                    <a:pt x="203147" y="1711997"/>
                    <a:pt x="195047" y="1778201"/>
                    <a:pt x="187783" y="1844517"/>
                  </a:cubicBezTo>
                  <a:cubicBezTo>
                    <a:pt x="187225" y="1848763"/>
                    <a:pt x="186722" y="1853065"/>
                    <a:pt x="186163" y="1857367"/>
                  </a:cubicBezTo>
                  <a:cubicBezTo>
                    <a:pt x="157335" y="1866362"/>
                    <a:pt x="107556" y="1846752"/>
                    <a:pt x="96103" y="1822002"/>
                  </a:cubicBezTo>
                  <a:cubicBezTo>
                    <a:pt x="66437" y="1736468"/>
                    <a:pt x="66717" y="1648698"/>
                    <a:pt x="77276" y="1560314"/>
                  </a:cubicBezTo>
                  <a:cubicBezTo>
                    <a:pt x="95600" y="1407123"/>
                    <a:pt x="116328" y="1253876"/>
                    <a:pt x="111914" y="1099289"/>
                  </a:cubicBezTo>
                  <a:cubicBezTo>
                    <a:pt x="109121" y="999843"/>
                    <a:pt x="109400" y="900397"/>
                    <a:pt x="107109" y="800951"/>
                  </a:cubicBezTo>
                  <a:cubicBezTo>
                    <a:pt x="91131" y="802627"/>
                    <a:pt x="81522" y="822069"/>
                    <a:pt x="63029" y="816762"/>
                  </a:cubicBezTo>
                  <a:cubicBezTo>
                    <a:pt x="50627" y="819053"/>
                    <a:pt x="49789" y="809331"/>
                    <a:pt x="47777" y="801566"/>
                  </a:cubicBezTo>
                  <a:cubicBezTo>
                    <a:pt x="16994" y="682622"/>
                    <a:pt x="-6639" y="562728"/>
                    <a:pt x="1686" y="438812"/>
                  </a:cubicBezTo>
                  <a:cubicBezTo>
                    <a:pt x="8502" y="336853"/>
                    <a:pt x="27106" y="236569"/>
                    <a:pt x="46101" y="136341"/>
                  </a:cubicBezTo>
                  <a:cubicBezTo>
                    <a:pt x="47833" y="127123"/>
                    <a:pt x="51074" y="121759"/>
                    <a:pt x="60739" y="118910"/>
                  </a:cubicBezTo>
                  <a:cubicBezTo>
                    <a:pt x="123814" y="100306"/>
                    <a:pt x="181191" y="70919"/>
                    <a:pt x="231305" y="27844"/>
                  </a:cubicBezTo>
                  <a:cubicBezTo>
                    <a:pt x="235942" y="23822"/>
                    <a:pt x="242702" y="22257"/>
                    <a:pt x="248457" y="19576"/>
                  </a:cubicBezTo>
                  <a:cubicBezTo>
                    <a:pt x="250021" y="16168"/>
                    <a:pt x="251976" y="12313"/>
                    <a:pt x="255384" y="11307"/>
                  </a:cubicBezTo>
                  <a:cubicBezTo>
                    <a:pt x="277732" y="4771"/>
                    <a:pt x="300023" y="-76"/>
                    <a:pt x="322063" y="1"/>
                  </a:cubicBezTo>
                  <a:close/>
                </a:path>
              </a:pathLst>
            </a:custGeom>
            <a:solidFill>
              <a:srgbClr val="0C3F5F"/>
            </a:solidFill>
            <a:ln w="5581" cap="flat">
              <a:noFill/>
              <a:prstDash val="solid"/>
              <a:miter/>
            </a:ln>
          </p:spPr>
          <p:txBody>
            <a:bodyPr wrap="square" rtlCol="0" anchor="ctr">
              <a:noAutofit/>
            </a:bodyPr>
            <a:lstStyle/>
            <a:p>
              <a:endParaRPr lang="ko-KR" altLang="en-US"/>
            </a:p>
          </p:txBody>
        </p:sp>
        <p:sp>
          <p:nvSpPr>
            <p:cNvPr id="14" name="자유형: 도형 13">
              <a:extLst>
                <a:ext uri="{FF2B5EF4-FFF2-40B4-BE49-F238E27FC236}">
                  <a16:creationId xmlns:a16="http://schemas.microsoft.com/office/drawing/2014/main" id="{467FA714-B6C8-4E62-9137-7B25EB8E2061}"/>
                </a:ext>
              </a:extLst>
            </p:cNvPr>
            <p:cNvSpPr/>
            <p:nvPr/>
          </p:nvSpPr>
          <p:spPr>
            <a:xfrm>
              <a:off x="5996714" y="3331340"/>
              <a:ext cx="214126" cy="264421"/>
            </a:xfrm>
            <a:custGeom>
              <a:avLst/>
              <a:gdLst>
                <a:gd name="connsiteX0" fmla="*/ 11888 w 214126"/>
                <a:gd name="connsiteY0" fmla="*/ 163717 h 264421"/>
                <a:gd name="connsiteX1" fmla="*/ 20100 w 214126"/>
                <a:gd name="connsiteY1" fmla="*/ 45220 h 264421"/>
                <a:gd name="connsiteX2" fmla="*/ 132899 w 214126"/>
                <a:gd name="connsiteY2" fmla="*/ 2593 h 264421"/>
                <a:gd name="connsiteX3" fmla="*/ 208935 w 214126"/>
                <a:gd name="connsiteY3" fmla="*/ 82038 h 264421"/>
                <a:gd name="connsiteX4" fmla="*/ 209438 w 214126"/>
                <a:gd name="connsiteY4" fmla="*/ 153437 h 264421"/>
                <a:gd name="connsiteX5" fmla="*/ 181448 w 214126"/>
                <a:gd name="connsiteY5" fmla="*/ 232771 h 264421"/>
                <a:gd name="connsiteX6" fmla="*/ 27866 w 214126"/>
                <a:gd name="connsiteY6" fmla="*/ 230256 h 264421"/>
                <a:gd name="connsiteX7" fmla="*/ 11888 w 214126"/>
                <a:gd name="connsiteY7" fmla="*/ 163717 h 264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126" h="264421">
                  <a:moveTo>
                    <a:pt x="11888" y="163717"/>
                  </a:moveTo>
                  <a:cubicBezTo>
                    <a:pt x="-5432" y="122822"/>
                    <a:pt x="-4761" y="81702"/>
                    <a:pt x="20100" y="45220"/>
                  </a:cubicBezTo>
                  <a:cubicBezTo>
                    <a:pt x="46638" y="6224"/>
                    <a:pt x="87310" y="-5955"/>
                    <a:pt x="132899" y="2593"/>
                  </a:cubicBezTo>
                  <a:cubicBezTo>
                    <a:pt x="176364" y="10750"/>
                    <a:pt x="198153" y="41868"/>
                    <a:pt x="208935" y="82038"/>
                  </a:cubicBezTo>
                  <a:cubicBezTo>
                    <a:pt x="215249" y="105614"/>
                    <a:pt x="216254" y="129582"/>
                    <a:pt x="209438" y="153437"/>
                  </a:cubicBezTo>
                  <a:cubicBezTo>
                    <a:pt x="207259" y="182377"/>
                    <a:pt x="199829" y="208524"/>
                    <a:pt x="181448" y="232771"/>
                  </a:cubicBezTo>
                  <a:cubicBezTo>
                    <a:pt x="148654" y="276013"/>
                    <a:pt x="60158" y="274728"/>
                    <a:pt x="27866" y="230256"/>
                  </a:cubicBezTo>
                  <a:cubicBezTo>
                    <a:pt x="12502" y="209194"/>
                    <a:pt x="6077" y="188579"/>
                    <a:pt x="11888" y="163717"/>
                  </a:cubicBezTo>
                  <a:close/>
                </a:path>
              </a:pathLst>
            </a:custGeom>
            <a:solidFill>
              <a:srgbClr val="000000"/>
            </a:solidFill>
            <a:ln w="5581" cap="flat">
              <a:noFill/>
              <a:prstDash val="solid"/>
              <a:miter/>
            </a:ln>
          </p:spPr>
          <p:txBody>
            <a:bodyPr rtlCol="0" anchor="ctr"/>
            <a:lstStyle/>
            <a:p>
              <a:endParaRPr lang="ko-KR" altLang="en-US"/>
            </a:p>
          </p:txBody>
        </p:sp>
        <p:sp>
          <p:nvSpPr>
            <p:cNvPr id="15" name="자유형: 도형 14">
              <a:extLst>
                <a:ext uri="{FF2B5EF4-FFF2-40B4-BE49-F238E27FC236}">
                  <a16:creationId xmlns:a16="http://schemas.microsoft.com/office/drawing/2014/main" id="{FF0F74A1-75F0-4EC2-BF2E-AC2F031A9E74}"/>
                </a:ext>
              </a:extLst>
            </p:cNvPr>
            <p:cNvSpPr/>
            <p:nvPr/>
          </p:nvSpPr>
          <p:spPr>
            <a:xfrm>
              <a:off x="6177766" y="5427435"/>
              <a:ext cx="197607" cy="144579"/>
            </a:xfrm>
            <a:custGeom>
              <a:avLst/>
              <a:gdLst>
                <a:gd name="connsiteX0" fmla="*/ 22743 w 197607"/>
                <a:gd name="connsiteY0" fmla="*/ 50504 h 144579"/>
                <a:gd name="connsiteX1" fmla="*/ 144760 w 197607"/>
                <a:gd name="connsiteY1" fmla="*/ 13518 h 144579"/>
                <a:gd name="connsiteX2" fmla="*/ 152582 w 197607"/>
                <a:gd name="connsiteY2" fmla="*/ 10781 h 144579"/>
                <a:gd name="connsiteX3" fmla="*/ 189008 w 197607"/>
                <a:gd name="connsiteY3" fmla="*/ 7150 h 144579"/>
                <a:gd name="connsiteX4" fmla="*/ 188617 w 197607"/>
                <a:gd name="connsiteY4" fmla="*/ 55867 h 144579"/>
                <a:gd name="connsiteX5" fmla="*/ 150347 w 197607"/>
                <a:gd name="connsiteY5" fmla="*/ 95366 h 144579"/>
                <a:gd name="connsiteX6" fmla="*/ 110122 w 197607"/>
                <a:gd name="connsiteY6" fmla="*/ 123747 h 144579"/>
                <a:gd name="connsiteX7" fmla="*/ 17827 w 197607"/>
                <a:gd name="connsiteY7" fmla="*/ 128943 h 144579"/>
                <a:gd name="connsiteX8" fmla="*/ 22743 w 197607"/>
                <a:gd name="connsiteY8" fmla="*/ 50504 h 144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7607" h="144579">
                  <a:moveTo>
                    <a:pt x="22743" y="50504"/>
                  </a:moveTo>
                  <a:cubicBezTo>
                    <a:pt x="62857" y="36313"/>
                    <a:pt x="105820" y="31564"/>
                    <a:pt x="144760" y="13518"/>
                  </a:cubicBezTo>
                  <a:cubicBezTo>
                    <a:pt x="147330" y="12569"/>
                    <a:pt x="149900" y="11340"/>
                    <a:pt x="152582" y="10781"/>
                  </a:cubicBezTo>
                  <a:cubicBezTo>
                    <a:pt x="164649" y="8099"/>
                    <a:pt x="175823" y="-9667"/>
                    <a:pt x="189008" y="7150"/>
                  </a:cubicBezTo>
                  <a:cubicBezTo>
                    <a:pt x="201355" y="22905"/>
                    <a:pt x="199679" y="41006"/>
                    <a:pt x="188617" y="55867"/>
                  </a:cubicBezTo>
                  <a:cubicBezTo>
                    <a:pt x="177778" y="70448"/>
                    <a:pt x="163253" y="82292"/>
                    <a:pt x="150347" y="95366"/>
                  </a:cubicBezTo>
                  <a:cubicBezTo>
                    <a:pt x="136827" y="104752"/>
                    <a:pt x="122078" y="112685"/>
                    <a:pt x="110122" y="123747"/>
                  </a:cubicBezTo>
                  <a:cubicBezTo>
                    <a:pt x="80288" y="151290"/>
                    <a:pt x="49895" y="149949"/>
                    <a:pt x="17827" y="128943"/>
                  </a:cubicBezTo>
                  <a:cubicBezTo>
                    <a:pt x="-7760" y="107769"/>
                    <a:pt x="-5526" y="72180"/>
                    <a:pt x="22743" y="50504"/>
                  </a:cubicBezTo>
                  <a:close/>
                </a:path>
              </a:pathLst>
            </a:custGeom>
            <a:solidFill>
              <a:srgbClr val="000000"/>
            </a:solidFill>
            <a:ln w="5581" cap="flat">
              <a:noFill/>
              <a:prstDash val="solid"/>
              <a:miter/>
            </a:ln>
          </p:spPr>
          <p:txBody>
            <a:bodyPr rtlCol="0" anchor="ctr"/>
            <a:lstStyle/>
            <a:p>
              <a:endParaRPr lang="ko-KR" altLang="en-US"/>
            </a:p>
          </p:txBody>
        </p:sp>
        <p:sp>
          <p:nvSpPr>
            <p:cNvPr id="16" name="자유형: 도형 15">
              <a:extLst>
                <a:ext uri="{FF2B5EF4-FFF2-40B4-BE49-F238E27FC236}">
                  <a16:creationId xmlns:a16="http://schemas.microsoft.com/office/drawing/2014/main" id="{5A48B122-B0CF-449F-962C-12A3D62F1BD9}"/>
                </a:ext>
              </a:extLst>
            </p:cNvPr>
            <p:cNvSpPr/>
            <p:nvPr/>
          </p:nvSpPr>
          <p:spPr>
            <a:xfrm>
              <a:off x="5828074" y="5449724"/>
              <a:ext cx="160275" cy="117532"/>
            </a:xfrm>
            <a:custGeom>
              <a:avLst/>
              <a:gdLst>
                <a:gd name="connsiteX0" fmla="*/ 53092 w 160275"/>
                <a:gd name="connsiteY0" fmla="*/ 0 h 117532"/>
                <a:gd name="connsiteX1" fmla="*/ 143152 w 160275"/>
                <a:gd name="connsiteY1" fmla="*/ 35365 h 117532"/>
                <a:gd name="connsiteX2" fmla="*/ 155387 w 160275"/>
                <a:gd name="connsiteY2" fmla="*/ 63020 h 117532"/>
                <a:gd name="connsiteX3" fmla="*/ 148068 w 160275"/>
                <a:gd name="connsiteY3" fmla="*/ 105088 h 117532"/>
                <a:gd name="connsiteX4" fmla="*/ 96390 w 160275"/>
                <a:gd name="connsiteY4" fmla="*/ 112687 h 117532"/>
                <a:gd name="connsiteX5" fmla="*/ 64322 w 160275"/>
                <a:gd name="connsiteY5" fmla="*/ 96820 h 117532"/>
                <a:gd name="connsiteX6" fmla="*/ 35940 w 160275"/>
                <a:gd name="connsiteY6" fmla="*/ 79501 h 117532"/>
                <a:gd name="connsiteX7" fmla="*/ 967 w 160275"/>
                <a:gd name="connsiteY7" fmla="*/ 25756 h 117532"/>
                <a:gd name="connsiteX8" fmla="*/ 53092 w 160275"/>
                <a:gd name="connsiteY8" fmla="*/ 0 h 117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0275" h="117532">
                  <a:moveTo>
                    <a:pt x="53092" y="0"/>
                  </a:moveTo>
                  <a:cubicBezTo>
                    <a:pt x="81473" y="15979"/>
                    <a:pt x="112033" y="26426"/>
                    <a:pt x="143152" y="35365"/>
                  </a:cubicBezTo>
                  <a:cubicBezTo>
                    <a:pt x="147286" y="44583"/>
                    <a:pt x="151756" y="53634"/>
                    <a:pt x="155387" y="63020"/>
                  </a:cubicBezTo>
                  <a:cubicBezTo>
                    <a:pt x="161309" y="78384"/>
                    <a:pt x="164773" y="94138"/>
                    <a:pt x="148068" y="105088"/>
                  </a:cubicBezTo>
                  <a:cubicBezTo>
                    <a:pt x="132369" y="115424"/>
                    <a:pt x="115553" y="122855"/>
                    <a:pt x="96390" y="112687"/>
                  </a:cubicBezTo>
                  <a:cubicBezTo>
                    <a:pt x="85887" y="107100"/>
                    <a:pt x="75048" y="102128"/>
                    <a:pt x="64322" y="96820"/>
                  </a:cubicBezTo>
                  <a:cubicBezTo>
                    <a:pt x="54880" y="91010"/>
                    <a:pt x="45717" y="84641"/>
                    <a:pt x="35940" y="79501"/>
                  </a:cubicBezTo>
                  <a:cubicBezTo>
                    <a:pt x="14096" y="67936"/>
                    <a:pt x="-4508" y="52572"/>
                    <a:pt x="967" y="25756"/>
                  </a:cubicBezTo>
                  <a:cubicBezTo>
                    <a:pt x="6665" y="-1732"/>
                    <a:pt x="33259" y="3911"/>
                    <a:pt x="53092" y="0"/>
                  </a:cubicBezTo>
                  <a:close/>
                </a:path>
              </a:pathLst>
            </a:custGeom>
            <a:solidFill>
              <a:srgbClr val="000001"/>
            </a:solidFill>
            <a:ln w="5581" cap="flat">
              <a:noFill/>
              <a:prstDash val="solid"/>
              <a:miter/>
            </a:ln>
          </p:spPr>
          <p:txBody>
            <a:bodyPr rtlCol="0" anchor="ctr"/>
            <a:lstStyle/>
            <a:p>
              <a:endParaRPr lang="ko-KR" altLang="en-US"/>
            </a:p>
          </p:txBody>
        </p:sp>
        <p:sp>
          <p:nvSpPr>
            <p:cNvPr id="17" name="자유형: 도형 16">
              <a:extLst>
                <a:ext uri="{FF2B5EF4-FFF2-40B4-BE49-F238E27FC236}">
                  <a16:creationId xmlns:a16="http://schemas.microsoft.com/office/drawing/2014/main" id="{14D57D73-EC32-4594-8583-998E698641B6}"/>
                </a:ext>
              </a:extLst>
            </p:cNvPr>
            <p:cNvSpPr/>
            <p:nvPr/>
          </p:nvSpPr>
          <p:spPr>
            <a:xfrm>
              <a:off x="5996688" y="3484833"/>
              <a:ext cx="215492" cy="155258"/>
            </a:xfrm>
            <a:custGeom>
              <a:avLst/>
              <a:gdLst>
                <a:gd name="connsiteX0" fmla="*/ 11914 w 215492"/>
                <a:gd name="connsiteY0" fmla="*/ 10224 h 145076"/>
                <a:gd name="connsiteX1" fmla="*/ 15378 w 215492"/>
                <a:gd name="connsiteY1" fmla="*/ 23632 h 145076"/>
                <a:gd name="connsiteX2" fmla="*/ 117002 w 215492"/>
                <a:gd name="connsiteY2" fmla="*/ 100451 h 145076"/>
                <a:gd name="connsiteX3" fmla="*/ 192704 w 215492"/>
                <a:gd name="connsiteY3" fmla="*/ 42292 h 145076"/>
                <a:gd name="connsiteX4" fmla="*/ 209409 w 215492"/>
                <a:gd name="connsiteY4" fmla="*/ 0 h 145076"/>
                <a:gd name="connsiteX5" fmla="*/ 194045 w 215492"/>
                <a:gd name="connsiteY5" fmla="*/ 73579 h 145076"/>
                <a:gd name="connsiteX6" fmla="*/ 173541 w 215492"/>
                <a:gd name="connsiteY6" fmla="*/ 134363 h 145076"/>
                <a:gd name="connsiteX7" fmla="*/ 154490 w 215492"/>
                <a:gd name="connsiteY7" fmla="*/ 144364 h 145076"/>
                <a:gd name="connsiteX8" fmla="*/ 57447 w 215492"/>
                <a:gd name="connsiteY8" fmla="*/ 144364 h 145076"/>
                <a:gd name="connsiteX9" fmla="*/ 38340 w 215492"/>
                <a:gd name="connsiteY9" fmla="*/ 134363 h 145076"/>
                <a:gd name="connsiteX10" fmla="*/ 10126 w 215492"/>
                <a:gd name="connsiteY10" fmla="*/ 64919 h 145076"/>
                <a:gd name="connsiteX11" fmla="*/ 11914 w 215492"/>
                <a:gd name="connsiteY11" fmla="*/ 10224 h 145076"/>
                <a:gd name="connsiteX0" fmla="*/ 11914 w 215492"/>
                <a:gd name="connsiteY0" fmla="*/ 10224 h 167259"/>
                <a:gd name="connsiteX1" fmla="*/ 15378 w 215492"/>
                <a:gd name="connsiteY1" fmla="*/ 23632 h 167259"/>
                <a:gd name="connsiteX2" fmla="*/ 117002 w 215492"/>
                <a:gd name="connsiteY2" fmla="*/ 100451 h 167259"/>
                <a:gd name="connsiteX3" fmla="*/ 192704 w 215492"/>
                <a:gd name="connsiteY3" fmla="*/ 42292 h 167259"/>
                <a:gd name="connsiteX4" fmla="*/ 209409 w 215492"/>
                <a:gd name="connsiteY4" fmla="*/ 0 h 167259"/>
                <a:gd name="connsiteX5" fmla="*/ 194045 w 215492"/>
                <a:gd name="connsiteY5" fmla="*/ 73579 h 167259"/>
                <a:gd name="connsiteX6" fmla="*/ 173541 w 215492"/>
                <a:gd name="connsiteY6" fmla="*/ 134363 h 167259"/>
                <a:gd name="connsiteX7" fmla="*/ 154490 w 215492"/>
                <a:gd name="connsiteY7" fmla="*/ 144364 h 167259"/>
                <a:gd name="connsiteX8" fmla="*/ 40302 w 215492"/>
                <a:gd name="connsiteY8" fmla="*/ 167224 h 167259"/>
                <a:gd name="connsiteX9" fmla="*/ 38340 w 215492"/>
                <a:gd name="connsiteY9" fmla="*/ 134363 h 167259"/>
                <a:gd name="connsiteX10" fmla="*/ 10126 w 215492"/>
                <a:gd name="connsiteY10" fmla="*/ 64919 h 167259"/>
                <a:gd name="connsiteX11" fmla="*/ 11914 w 215492"/>
                <a:gd name="connsiteY11" fmla="*/ 10224 h 167259"/>
                <a:gd name="connsiteX0" fmla="*/ 11914 w 215492"/>
                <a:gd name="connsiteY0" fmla="*/ 10224 h 168413"/>
                <a:gd name="connsiteX1" fmla="*/ 15378 w 215492"/>
                <a:gd name="connsiteY1" fmla="*/ 23632 h 168413"/>
                <a:gd name="connsiteX2" fmla="*/ 117002 w 215492"/>
                <a:gd name="connsiteY2" fmla="*/ 100451 h 168413"/>
                <a:gd name="connsiteX3" fmla="*/ 192704 w 215492"/>
                <a:gd name="connsiteY3" fmla="*/ 42292 h 168413"/>
                <a:gd name="connsiteX4" fmla="*/ 209409 w 215492"/>
                <a:gd name="connsiteY4" fmla="*/ 0 h 168413"/>
                <a:gd name="connsiteX5" fmla="*/ 194045 w 215492"/>
                <a:gd name="connsiteY5" fmla="*/ 73579 h 168413"/>
                <a:gd name="connsiteX6" fmla="*/ 173541 w 215492"/>
                <a:gd name="connsiteY6" fmla="*/ 134363 h 168413"/>
                <a:gd name="connsiteX7" fmla="*/ 165920 w 215492"/>
                <a:gd name="connsiteY7" fmla="*/ 158652 h 168413"/>
                <a:gd name="connsiteX8" fmla="*/ 40302 w 215492"/>
                <a:gd name="connsiteY8" fmla="*/ 167224 h 168413"/>
                <a:gd name="connsiteX9" fmla="*/ 38340 w 215492"/>
                <a:gd name="connsiteY9" fmla="*/ 134363 h 168413"/>
                <a:gd name="connsiteX10" fmla="*/ 10126 w 215492"/>
                <a:gd name="connsiteY10" fmla="*/ 64919 h 168413"/>
                <a:gd name="connsiteX11" fmla="*/ 11914 w 215492"/>
                <a:gd name="connsiteY11" fmla="*/ 10224 h 168413"/>
                <a:gd name="connsiteX0" fmla="*/ 11914 w 215492"/>
                <a:gd name="connsiteY0" fmla="*/ 10224 h 167729"/>
                <a:gd name="connsiteX1" fmla="*/ 15378 w 215492"/>
                <a:gd name="connsiteY1" fmla="*/ 23632 h 167729"/>
                <a:gd name="connsiteX2" fmla="*/ 117002 w 215492"/>
                <a:gd name="connsiteY2" fmla="*/ 100451 h 167729"/>
                <a:gd name="connsiteX3" fmla="*/ 192704 w 215492"/>
                <a:gd name="connsiteY3" fmla="*/ 42292 h 167729"/>
                <a:gd name="connsiteX4" fmla="*/ 209409 w 215492"/>
                <a:gd name="connsiteY4" fmla="*/ 0 h 167729"/>
                <a:gd name="connsiteX5" fmla="*/ 194045 w 215492"/>
                <a:gd name="connsiteY5" fmla="*/ 73579 h 167729"/>
                <a:gd name="connsiteX6" fmla="*/ 173541 w 215492"/>
                <a:gd name="connsiteY6" fmla="*/ 134363 h 167729"/>
                <a:gd name="connsiteX7" fmla="*/ 168778 w 215492"/>
                <a:gd name="connsiteY7" fmla="*/ 152937 h 167729"/>
                <a:gd name="connsiteX8" fmla="*/ 40302 w 215492"/>
                <a:gd name="connsiteY8" fmla="*/ 167224 h 167729"/>
                <a:gd name="connsiteX9" fmla="*/ 38340 w 215492"/>
                <a:gd name="connsiteY9" fmla="*/ 134363 h 167729"/>
                <a:gd name="connsiteX10" fmla="*/ 10126 w 215492"/>
                <a:gd name="connsiteY10" fmla="*/ 64919 h 167729"/>
                <a:gd name="connsiteX11" fmla="*/ 11914 w 215492"/>
                <a:gd name="connsiteY11" fmla="*/ 10224 h 167729"/>
                <a:gd name="connsiteX0" fmla="*/ 11914 w 215492"/>
                <a:gd name="connsiteY0" fmla="*/ 10224 h 155258"/>
                <a:gd name="connsiteX1" fmla="*/ 15378 w 215492"/>
                <a:gd name="connsiteY1" fmla="*/ 23632 h 155258"/>
                <a:gd name="connsiteX2" fmla="*/ 117002 w 215492"/>
                <a:gd name="connsiteY2" fmla="*/ 100451 h 155258"/>
                <a:gd name="connsiteX3" fmla="*/ 192704 w 215492"/>
                <a:gd name="connsiteY3" fmla="*/ 42292 h 155258"/>
                <a:gd name="connsiteX4" fmla="*/ 209409 w 215492"/>
                <a:gd name="connsiteY4" fmla="*/ 0 h 155258"/>
                <a:gd name="connsiteX5" fmla="*/ 194045 w 215492"/>
                <a:gd name="connsiteY5" fmla="*/ 73579 h 155258"/>
                <a:gd name="connsiteX6" fmla="*/ 173541 w 215492"/>
                <a:gd name="connsiteY6" fmla="*/ 134363 h 155258"/>
                <a:gd name="connsiteX7" fmla="*/ 168778 w 215492"/>
                <a:gd name="connsiteY7" fmla="*/ 152937 h 155258"/>
                <a:gd name="connsiteX8" fmla="*/ 43160 w 215492"/>
                <a:gd name="connsiteY8" fmla="*/ 152936 h 155258"/>
                <a:gd name="connsiteX9" fmla="*/ 38340 w 215492"/>
                <a:gd name="connsiteY9" fmla="*/ 134363 h 155258"/>
                <a:gd name="connsiteX10" fmla="*/ 10126 w 215492"/>
                <a:gd name="connsiteY10" fmla="*/ 64919 h 155258"/>
                <a:gd name="connsiteX11" fmla="*/ 11914 w 215492"/>
                <a:gd name="connsiteY11" fmla="*/ 10224 h 155258"/>
                <a:gd name="connsiteX0" fmla="*/ 11914 w 215492"/>
                <a:gd name="connsiteY0" fmla="*/ 10224 h 155258"/>
                <a:gd name="connsiteX1" fmla="*/ 15378 w 215492"/>
                <a:gd name="connsiteY1" fmla="*/ 23632 h 155258"/>
                <a:gd name="connsiteX2" fmla="*/ 117002 w 215492"/>
                <a:gd name="connsiteY2" fmla="*/ 100451 h 155258"/>
                <a:gd name="connsiteX3" fmla="*/ 192704 w 215492"/>
                <a:gd name="connsiteY3" fmla="*/ 42292 h 155258"/>
                <a:gd name="connsiteX4" fmla="*/ 209409 w 215492"/>
                <a:gd name="connsiteY4" fmla="*/ 0 h 155258"/>
                <a:gd name="connsiteX5" fmla="*/ 194045 w 215492"/>
                <a:gd name="connsiteY5" fmla="*/ 73579 h 155258"/>
                <a:gd name="connsiteX6" fmla="*/ 173541 w 215492"/>
                <a:gd name="connsiteY6" fmla="*/ 134363 h 155258"/>
                <a:gd name="connsiteX7" fmla="*/ 168778 w 215492"/>
                <a:gd name="connsiteY7" fmla="*/ 152937 h 155258"/>
                <a:gd name="connsiteX8" fmla="*/ 43160 w 215492"/>
                <a:gd name="connsiteY8" fmla="*/ 152936 h 155258"/>
                <a:gd name="connsiteX9" fmla="*/ 38340 w 215492"/>
                <a:gd name="connsiteY9" fmla="*/ 134363 h 155258"/>
                <a:gd name="connsiteX10" fmla="*/ 10126 w 215492"/>
                <a:gd name="connsiteY10" fmla="*/ 64919 h 155258"/>
                <a:gd name="connsiteX11" fmla="*/ 11914 w 215492"/>
                <a:gd name="connsiteY11" fmla="*/ 10224 h 15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5492" h="155258">
                  <a:moveTo>
                    <a:pt x="11914" y="10224"/>
                  </a:moveTo>
                  <a:cubicBezTo>
                    <a:pt x="13087" y="14693"/>
                    <a:pt x="14260" y="19163"/>
                    <a:pt x="15378" y="23632"/>
                  </a:cubicBezTo>
                  <a:cubicBezTo>
                    <a:pt x="29959" y="84641"/>
                    <a:pt x="53592" y="102519"/>
                    <a:pt x="117002" y="100451"/>
                  </a:cubicBezTo>
                  <a:cubicBezTo>
                    <a:pt x="155887" y="99166"/>
                    <a:pt x="180692" y="79389"/>
                    <a:pt x="192704" y="42292"/>
                  </a:cubicBezTo>
                  <a:cubicBezTo>
                    <a:pt x="197341" y="27934"/>
                    <a:pt x="194101" y="10168"/>
                    <a:pt x="209409" y="0"/>
                  </a:cubicBezTo>
                  <a:cubicBezTo>
                    <a:pt x="219633" y="27711"/>
                    <a:pt x="218515" y="51678"/>
                    <a:pt x="194045" y="73579"/>
                  </a:cubicBezTo>
                  <a:cubicBezTo>
                    <a:pt x="177172" y="88663"/>
                    <a:pt x="179072" y="113525"/>
                    <a:pt x="173541" y="134363"/>
                  </a:cubicBezTo>
                  <a:cubicBezTo>
                    <a:pt x="168792" y="140677"/>
                    <a:pt x="190508" y="149842"/>
                    <a:pt x="168778" y="152937"/>
                  </a:cubicBezTo>
                  <a:cubicBezTo>
                    <a:pt x="147048" y="156032"/>
                    <a:pt x="64900" y="156032"/>
                    <a:pt x="43160" y="152936"/>
                  </a:cubicBezTo>
                  <a:cubicBezTo>
                    <a:pt x="21420" y="149840"/>
                    <a:pt x="43200" y="140621"/>
                    <a:pt x="38340" y="134363"/>
                  </a:cubicBezTo>
                  <a:cubicBezTo>
                    <a:pt x="31412" y="110396"/>
                    <a:pt x="30798" y="85479"/>
                    <a:pt x="10126" y="64919"/>
                  </a:cubicBezTo>
                  <a:cubicBezTo>
                    <a:pt x="-2779" y="52181"/>
                    <a:pt x="-4567" y="28046"/>
                    <a:pt x="11914" y="10224"/>
                  </a:cubicBezTo>
                  <a:close/>
                </a:path>
              </a:pathLst>
            </a:custGeom>
            <a:solidFill>
              <a:srgbClr val="FCC0B5"/>
            </a:solidFill>
            <a:ln w="5581" cap="flat">
              <a:noFill/>
              <a:prstDash val="solid"/>
              <a:miter/>
            </a:ln>
          </p:spPr>
          <p:txBody>
            <a:bodyPr rtlCol="0" anchor="ctr"/>
            <a:lstStyle/>
            <a:p>
              <a:endParaRPr lang="ko-KR" altLang="en-US"/>
            </a:p>
          </p:txBody>
        </p:sp>
        <p:sp>
          <p:nvSpPr>
            <p:cNvPr id="18" name="자유형: 도형 17">
              <a:extLst>
                <a:ext uri="{FF2B5EF4-FFF2-40B4-BE49-F238E27FC236}">
                  <a16:creationId xmlns:a16="http://schemas.microsoft.com/office/drawing/2014/main" id="{06E50B04-D2F8-48F1-BFB7-6E94FEBFEDB2}"/>
                </a:ext>
              </a:extLst>
            </p:cNvPr>
            <p:cNvSpPr/>
            <p:nvPr/>
          </p:nvSpPr>
          <p:spPr>
            <a:xfrm>
              <a:off x="6029903" y="3619196"/>
              <a:ext cx="142337" cy="28157"/>
            </a:xfrm>
            <a:custGeom>
              <a:avLst/>
              <a:gdLst>
                <a:gd name="connsiteX0" fmla="*/ 5069 w 142337"/>
                <a:gd name="connsiteY0" fmla="*/ 0 h 28157"/>
                <a:gd name="connsiteX1" fmla="*/ 140270 w 142337"/>
                <a:gd name="connsiteY1" fmla="*/ 0 h 28157"/>
                <a:gd name="connsiteX2" fmla="*/ 142337 w 142337"/>
                <a:gd name="connsiteY2" fmla="*/ 26873 h 28157"/>
                <a:gd name="connsiteX3" fmla="*/ 3560 w 142337"/>
                <a:gd name="connsiteY3" fmla="*/ 28158 h 28157"/>
                <a:gd name="connsiteX4" fmla="*/ 5069 w 142337"/>
                <a:gd name="connsiteY4" fmla="*/ 0 h 28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337" h="28157">
                  <a:moveTo>
                    <a:pt x="5069" y="0"/>
                  </a:moveTo>
                  <a:cubicBezTo>
                    <a:pt x="50154" y="0"/>
                    <a:pt x="95184" y="0"/>
                    <a:pt x="140270" y="0"/>
                  </a:cubicBezTo>
                  <a:cubicBezTo>
                    <a:pt x="140941" y="8939"/>
                    <a:pt x="141611" y="17934"/>
                    <a:pt x="142337" y="26873"/>
                  </a:cubicBezTo>
                  <a:cubicBezTo>
                    <a:pt x="96022" y="23074"/>
                    <a:pt x="49707" y="17487"/>
                    <a:pt x="3560" y="28158"/>
                  </a:cubicBezTo>
                  <a:cubicBezTo>
                    <a:pt x="-5323" y="18269"/>
                    <a:pt x="5236" y="9442"/>
                    <a:pt x="5069" y="0"/>
                  </a:cubicBezTo>
                  <a:close/>
                </a:path>
              </a:pathLst>
            </a:custGeom>
            <a:solidFill>
              <a:srgbClr val="FCFCFC"/>
            </a:solidFill>
            <a:ln w="5581" cap="flat">
              <a:noFill/>
              <a:prstDash val="solid"/>
              <a:miter/>
            </a:ln>
          </p:spPr>
          <p:txBody>
            <a:bodyPr rtlCol="0" anchor="ctr"/>
            <a:lstStyle/>
            <a:p>
              <a:endParaRPr lang="ko-KR" altLang="en-US"/>
            </a:p>
          </p:txBody>
        </p:sp>
        <p:sp>
          <p:nvSpPr>
            <p:cNvPr id="19" name="자유형: 도형 18">
              <a:extLst>
                <a:ext uri="{FF2B5EF4-FFF2-40B4-BE49-F238E27FC236}">
                  <a16:creationId xmlns:a16="http://schemas.microsoft.com/office/drawing/2014/main" id="{35837427-27E9-4A31-8142-8D07F5117DD2}"/>
                </a:ext>
              </a:extLst>
            </p:cNvPr>
            <p:cNvSpPr/>
            <p:nvPr/>
          </p:nvSpPr>
          <p:spPr>
            <a:xfrm>
              <a:off x="5853623" y="4425456"/>
              <a:ext cx="44079" cy="59700"/>
            </a:xfrm>
            <a:custGeom>
              <a:avLst/>
              <a:gdLst>
                <a:gd name="connsiteX0" fmla="*/ 0 w 44079"/>
                <a:gd name="connsiteY0" fmla="*/ 19084 h 59700"/>
                <a:gd name="connsiteX1" fmla="*/ 44080 w 44079"/>
                <a:gd name="connsiteY1" fmla="*/ 3273 h 59700"/>
                <a:gd name="connsiteX2" fmla="*/ 38549 w 44079"/>
                <a:gd name="connsiteY2" fmla="*/ 59700 h 59700"/>
                <a:gd name="connsiteX3" fmla="*/ 0 w 44079"/>
                <a:gd name="connsiteY3" fmla="*/ 19084 h 59700"/>
              </a:gdLst>
              <a:ahLst/>
              <a:cxnLst>
                <a:cxn ang="0">
                  <a:pos x="connsiteX0" y="connsiteY0"/>
                </a:cxn>
                <a:cxn ang="0">
                  <a:pos x="connsiteX1" y="connsiteY1"/>
                </a:cxn>
                <a:cxn ang="0">
                  <a:pos x="connsiteX2" y="connsiteY2"/>
                </a:cxn>
                <a:cxn ang="0">
                  <a:pos x="connsiteX3" y="connsiteY3"/>
                </a:cxn>
              </a:cxnLst>
              <a:rect l="l" t="t" r="r" b="b"/>
              <a:pathLst>
                <a:path w="44079" h="59700">
                  <a:moveTo>
                    <a:pt x="0" y="19084"/>
                  </a:moveTo>
                  <a:cubicBezTo>
                    <a:pt x="13911" y="11542"/>
                    <a:pt x="23576" y="-7621"/>
                    <a:pt x="44080" y="3273"/>
                  </a:cubicBezTo>
                  <a:cubicBezTo>
                    <a:pt x="35700" y="20760"/>
                    <a:pt x="43242" y="39811"/>
                    <a:pt x="38549" y="59700"/>
                  </a:cubicBezTo>
                  <a:cubicBezTo>
                    <a:pt x="18101" y="52493"/>
                    <a:pt x="12961" y="31878"/>
                    <a:pt x="0" y="19084"/>
                  </a:cubicBezTo>
                  <a:close/>
                </a:path>
              </a:pathLst>
            </a:custGeom>
            <a:solidFill>
              <a:srgbClr val="F8C0B6"/>
            </a:solidFill>
            <a:ln w="5581" cap="flat">
              <a:noFill/>
              <a:prstDash val="solid"/>
              <a:miter/>
            </a:ln>
          </p:spPr>
          <p:txBody>
            <a:bodyPr rtlCol="0" anchor="ctr"/>
            <a:lstStyle/>
            <a:p>
              <a:endParaRPr lang="ko-KR" altLang="en-US"/>
            </a:p>
          </p:txBody>
        </p:sp>
        <p:sp>
          <p:nvSpPr>
            <p:cNvPr id="20" name="자유형: 도형 19">
              <a:extLst>
                <a:ext uri="{FF2B5EF4-FFF2-40B4-BE49-F238E27FC236}">
                  <a16:creationId xmlns:a16="http://schemas.microsoft.com/office/drawing/2014/main" id="{96EB62FF-70E3-4BFB-B7AC-E7A578974037}"/>
                </a:ext>
              </a:extLst>
            </p:cNvPr>
            <p:cNvSpPr/>
            <p:nvPr/>
          </p:nvSpPr>
          <p:spPr>
            <a:xfrm>
              <a:off x="6323364" y="4419176"/>
              <a:ext cx="39610" cy="48493"/>
            </a:xfrm>
            <a:custGeom>
              <a:avLst/>
              <a:gdLst>
                <a:gd name="connsiteX0" fmla="*/ 0 w 39610"/>
                <a:gd name="connsiteY0" fmla="*/ 48494 h 48493"/>
                <a:gd name="connsiteX1" fmla="*/ 0 w 39610"/>
                <a:gd name="connsiteY1" fmla="*/ 0 h 48493"/>
                <a:gd name="connsiteX2" fmla="*/ 39611 w 39610"/>
                <a:gd name="connsiteY2" fmla="*/ 8995 h 48493"/>
                <a:gd name="connsiteX3" fmla="*/ 0 w 39610"/>
                <a:gd name="connsiteY3" fmla="*/ 48494 h 48493"/>
              </a:gdLst>
              <a:ahLst/>
              <a:cxnLst>
                <a:cxn ang="0">
                  <a:pos x="connsiteX0" y="connsiteY0"/>
                </a:cxn>
                <a:cxn ang="0">
                  <a:pos x="connsiteX1" y="connsiteY1"/>
                </a:cxn>
                <a:cxn ang="0">
                  <a:pos x="connsiteX2" y="connsiteY2"/>
                </a:cxn>
                <a:cxn ang="0">
                  <a:pos x="connsiteX3" y="connsiteY3"/>
                </a:cxn>
              </a:cxnLst>
              <a:rect l="l" t="t" r="r" b="b"/>
              <a:pathLst>
                <a:path w="39610" h="48493">
                  <a:moveTo>
                    <a:pt x="0" y="48494"/>
                  </a:moveTo>
                  <a:cubicBezTo>
                    <a:pt x="0" y="32851"/>
                    <a:pt x="0" y="17208"/>
                    <a:pt x="0" y="0"/>
                  </a:cubicBezTo>
                  <a:cubicBezTo>
                    <a:pt x="13688" y="3129"/>
                    <a:pt x="26649" y="6034"/>
                    <a:pt x="39611" y="8995"/>
                  </a:cubicBezTo>
                  <a:cubicBezTo>
                    <a:pt x="31678" y="27487"/>
                    <a:pt x="19275" y="41454"/>
                    <a:pt x="0" y="48494"/>
                  </a:cubicBezTo>
                  <a:close/>
                </a:path>
              </a:pathLst>
            </a:custGeom>
            <a:solidFill>
              <a:srgbClr val="F9C2B7"/>
            </a:solidFill>
            <a:ln w="5581" cap="flat">
              <a:noFill/>
              <a:prstDash val="solid"/>
              <a:miter/>
            </a:ln>
          </p:spPr>
          <p:txBody>
            <a:bodyPr rtlCol="0" anchor="ctr"/>
            <a:lstStyle/>
            <a:p>
              <a:endParaRPr lang="ko-KR" altLang="en-US"/>
            </a:p>
          </p:txBody>
        </p:sp>
      </p:grpSp>
      <p:grpSp>
        <p:nvGrpSpPr>
          <p:cNvPr id="53" name="그룹 52">
            <a:extLst>
              <a:ext uri="{FF2B5EF4-FFF2-40B4-BE49-F238E27FC236}">
                <a16:creationId xmlns:a16="http://schemas.microsoft.com/office/drawing/2014/main" id="{26E5DFB4-ACFE-4517-9CE8-8BBF5D4049D4}"/>
              </a:ext>
            </a:extLst>
          </p:cNvPr>
          <p:cNvGrpSpPr/>
          <p:nvPr/>
        </p:nvGrpSpPr>
        <p:grpSpPr>
          <a:xfrm>
            <a:off x="323530" y="3501008"/>
            <a:ext cx="11782745" cy="2215991"/>
            <a:chOff x="696864" y="3674477"/>
            <a:chExt cx="10978275" cy="2215991"/>
          </a:xfrm>
        </p:grpSpPr>
        <p:sp>
          <p:nvSpPr>
            <p:cNvPr id="30" name="TextBox 29">
              <a:extLst>
                <a:ext uri="{FF2B5EF4-FFF2-40B4-BE49-F238E27FC236}">
                  <a16:creationId xmlns:a16="http://schemas.microsoft.com/office/drawing/2014/main" id="{DA0B4210-43BD-4426-9257-A02EC4FD60F4}"/>
                </a:ext>
              </a:extLst>
            </p:cNvPr>
            <p:cNvSpPr txBox="1"/>
            <p:nvPr/>
          </p:nvSpPr>
          <p:spPr>
            <a:xfrm>
              <a:off x="696864" y="3674477"/>
              <a:ext cx="4886505" cy="2215991"/>
            </a:xfrm>
            <a:prstGeom prst="rect">
              <a:avLst/>
            </a:prstGeom>
            <a:noFill/>
          </p:spPr>
          <p:txBody>
            <a:bodyPr wrap="square" rtlCol="0">
              <a:spAutoFit/>
            </a:bodyPr>
            <a:lstStyle/>
            <a:p>
              <a:pPr>
                <a:buFont typeface="Wingdings" pitchFamily="2" charset="2"/>
                <a:buChar char="Ø"/>
              </a:pPr>
              <a:r>
                <a:rPr lang="en-GB" dirty="0">
                  <a:solidFill>
                    <a:schemeClr val="bg1"/>
                  </a:solidFill>
                </a:rPr>
                <a:t>A recruitment calendar that includes the number of posts that must be filled each quarterly and the overall population for every division could be made using this information.</a:t>
              </a:r>
            </a:p>
            <a:p>
              <a:endParaRPr lang="en-GB" sz="1200" dirty="0">
                <a:solidFill>
                  <a:schemeClr val="bg1"/>
                </a:solidFill>
              </a:endParaRPr>
            </a:p>
            <a:p>
              <a:pPr>
                <a:buFont typeface="Wingdings" pitchFamily="2" charset="2"/>
                <a:buChar char="Ø"/>
              </a:pPr>
              <a:r>
                <a:rPr lang="en-GB" dirty="0">
                  <a:solidFill>
                    <a:schemeClr val="bg1"/>
                  </a:solidFill>
                </a:rPr>
                <a:t>Also, the calendar for recruiting will specify how each phase of selection shall start, guaranteeing a quick procedure</a:t>
              </a:r>
              <a:endParaRPr lang="ko-KR" altLang="en-US" b="1" dirty="0">
                <a:solidFill>
                  <a:schemeClr val="bg1"/>
                </a:solidFill>
              </a:endParaRPr>
            </a:p>
          </p:txBody>
        </p:sp>
        <p:sp>
          <p:nvSpPr>
            <p:cNvPr id="35" name="TextBox 34">
              <a:extLst>
                <a:ext uri="{FF2B5EF4-FFF2-40B4-BE49-F238E27FC236}">
                  <a16:creationId xmlns:a16="http://schemas.microsoft.com/office/drawing/2014/main" id="{09BE6EC0-4C9F-4530-B95B-5F994E4B80AC}"/>
                </a:ext>
              </a:extLst>
            </p:cNvPr>
            <p:cNvSpPr txBox="1"/>
            <p:nvPr/>
          </p:nvSpPr>
          <p:spPr>
            <a:xfrm flipH="1">
              <a:off x="7298573" y="4374490"/>
              <a:ext cx="4376566" cy="923330"/>
            </a:xfrm>
            <a:prstGeom prst="rect">
              <a:avLst/>
            </a:prstGeom>
            <a:noFill/>
          </p:spPr>
          <p:txBody>
            <a:bodyPr wrap="square" rtlCol="0">
              <a:spAutoFit/>
            </a:bodyPr>
            <a:lstStyle/>
            <a:p>
              <a:pPr>
                <a:buFont typeface="Wingdings" pitchFamily="2" charset="2"/>
                <a:buChar char="Ø"/>
              </a:pPr>
              <a:r>
                <a:rPr lang="en-GB" dirty="0">
                  <a:solidFill>
                    <a:schemeClr val="bg1"/>
                  </a:solidFill>
                </a:rPr>
                <a:t>Furthermore, setting a specific time frame for horizontal recruitment will ensure that initiatives are completed on schedule.</a:t>
              </a:r>
              <a:endParaRPr lang="ko-KR" altLang="en-US" b="1" dirty="0">
                <a:solidFill>
                  <a:schemeClr val="bg1"/>
                </a:solidFill>
              </a:endParaRPr>
            </a:p>
          </p:txBody>
        </p:sp>
      </p:grpSp>
      <p:sp>
        <p:nvSpPr>
          <p:cNvPr id="39" name="TextBox 38">
            <a:extLst>
              <a:ext uri="{FF2B5EF4-FFF2-40B4-BE49-F238E27FC236}">
                <a16:creationId xmlns:a16="http://schemas.microsoft.com/office/drawing/2014/main" id="{C9CFE2E1-AF06-4948-B401-A4975AF1348B}"/>
              </a:ext>
            </a:extLst>
          </p:cNvPr>
          <p:cNvSpPr txBox="1"/>
          <p:nvPr/>
        </p:nvSpPr>
        <p:spPr>
          <a:xfrm>
            <a:off x="238126" y="1303233"/>
            <a:ext cx="4945636" cy="1754326"/>
          </a:xfrm>
          <a:prstGeom prst="rect">
            <a:avLst/>
          </a:prstGeom>
          <a:noFill/>
        </p:spPr>
        <p:txBody>
          <a:bodyPr wrap="square" rtlCol="0">
            <a:spAutoFit/>
          </a:bodyPr>
          <a:lstStyle/>
          <a:p>
            <a:pPr>
              <a:buFont typeface="Wingdings" pitchFamily="2" charset="2"/>
              <a:buChar char="Ø"/>
            </a:pPr>
            <a:r>
              <a:rPr lang="en-GB" dirty="0"/>
              <a:t>Long-term hiring is a gradual procedure that calls for more organization and preparing. </a:t>
            </a:r>
          </a:p>
          <a:p>
            <a:endParaRPr lang="en-GB" dirty="0"/>
          </a:p>
          <a:p>
            <a:pPr>
              <a:buFont typeface="Wingdings" pitchFamily="2" charset="2"/>
              <a:buChar char="Ø"/>
            </a:pPr>
            <a:r>
              <a:rPr lang="en-GB" dirty="0"/>
              <a:t>Hr leaders must first examine and evaluate the funding needed by the corresponding business units prior drafting a budget</a:t>
            </a:r>
            <a:endParaRPr lang="ko-KR" altLang="en-US" b="1" dirty="0">
              <a:solidFill>
                <a:schemeClr val="tx1">
                  <a:lumMod val="75000"/>
                  <a:lumOff val="25000"/>
                </a:schemeClr>
              </a:solidFill>
              <a:cs typeface="Arial" pitchFamily="34" charset="0"/>
            </a:endParaRPr>
          </a:p>
        </p:txBody>
      </p:sp>
      <p:sp>
        <p:nvSpPr>
          <p:cNvPr id="43" name="TextBox 42">
            <a:extLst>
              <a:ext uri="{FF2B5EF4-FFF2-40B4-BE49-F238E27FC236}">
                <a16:creationId xmlns:a16="http://schemas.microsoft.com/office/drawing/2014/main" id="{D8806C6C-B285-4AC7-9842-199D4F76B68C}"/>
              </a:ext>
            </a:extLst>
          </p:cNvPr>
          <p:cNvSpPr txBox="1"/>
          <p:nvPr/>
        </p:nvSpPr>
        <p:spPr>
          <a:xfrm>
            <a:off x="7168436" y="1819782"/>
            <a:ext cx="4413694" cy="923330"/>
          </a:xfrm>
          <a:prstGeom prst="rect">
            <a:avLst/>
          </a:prstGeom>
          <a:noFill/>
        </p:spPr>
        <p:txBody>
          <a:bodyPr wrap="square" rtlCol="0">
            <a:spAutoFit/>
          </a:bodyPr>
          <a:lstStyle/>
          <a:p>
            <a:pPr>
              <a:buFont typeface="Wingdings" pitchFamily="2" charset="2"/>
              <a:buChar char="Ø"/>
            </a:pPr>
            <a:r>
              <a:rPr lang="en-GB" dirty="0"/>
              <a:t>To guarantee prompt recruitment, managers ought to supply the Hr department with an anticipated time lag. </a:t>
            </a:r>
            <a:endParaRPr lang="ko-KR" altLang="en-US" b="1" dirty="0">
              <a:solidFill>
                <a:schemeClr val="tx1">
                  <a:lumMod val="75000"/>
                  <a:lumOff val="25000"/>
                </a:schemeClr>
              </a:solidFill>
              <a:cs typeface="Arial" pitchFamily="34" charset="0"/>
            </a:endParaRPr>
          </a:p>
        </p:txBody>
      </p:sp>
      <p:pic>
        <p:nvPicPr>
          <p:cNvPr id="24" name="Picture 23">
            <a:extLst>
              <a:ext uri="{FF2B5EF4-FFF2-40B4-BE49-F238E27FC236}">
                <a16:creationId xmlns:a16="http://schemas.microsoft.com/office/drawing/2014/main" id="{E99DB1FB-91BE-06D1-4829-FB5EB4C921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883" y="5755072"/>
            <a:ext cx="12192000" cy="1130312"/>
          </a:xfrm>
          <a:prstGeom prst="rect">
            <a:avLst/>
          </a:prstGeom>
        </p:spPr>
      </p:pic>
    </p:spTree>
    <p:extLst>
      <p:ext uri="{BB962C8B-B14F-4D97-AF65-F5344CB8AC3E}">
        <p14:creationId xmlns:p14="http://schemas.microsoft.com/office/powerpoint/2010/main" val="38272960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a:xfrm>
            <a:off x="323529" y="91859"/>
            <a:ext cx="11573197" cy="724247"/>
          </a:xfrm>
        </p:spPr>
        <p:txBody>
          <a:bodyPr/>
          <a:lstStyle/>
          <a:p>
            <a:r>
              <a:rPr lang="en-GB" sz="4400" b="1" dirty="0"/>
              <a:t>1.2.2. Ensure a Positive Company culture</a:t>
            </a:r>
            <a:endParaRPr lang="en-GB" sz="4400" dirty="0"/>
          </a:p>
        </p:txBody>
      </p:sp>
      <p:grpSp>
        <p:nvGrpSpPr>
          <p:cNvPr id="3" name="Group 19">
            <a:extLst>
              <a:ext uri="{FF2B5EF4-FFF2-40B4-BE49-F238E27FC236}">
                <a16:creationId xmlns:a16="http://schemas.microsoft.com/office/drawing/2014/main" id="{CDED8636-C1FA-411D-A0C4-2A2718DFBDBA}"/>
              </a:ext>
            </a:extLst>
          </p:cNvPr>
          <p:cNvGrpSpPr/>
          <p:nvPr/>
        </p:nvGrpSpPr>
        <p:grpSpPr>
          <a:xfrm>
            <a:off x="6700007" y="1068200"/>
            <a:ext cx="5213380" cy="4980175"/>
            <a:chOff x="2197972" y="1937479"/>
            <a:chExt cx="5474490" cy="5229605"/>
          </a:xfrm>
        </p:grpSpPr>
        <p:sp>
          <p:nvSpPr>
            <p:cNvPr id="4" name="Freeform: Shape 20">
              <a:extLst>
                <a:ext uri="{FF2B5EF4-FFF2-40B4-BE49-F238E27FC236}">
                  <a16:creationId xmlns:a16="http://schemas.microsoft.com/office/drawing/2014/main" id="{F30C8275-336E-49EB-9A9E-49D65A98776F}"/>
                </a:ext>
              </a:extLst>
            </p:cNvPr>
            <p:cNvSpPr/>
            <p:nvPr/>
          </p:nvSpPr>
          <p:spPr>
            <a:xfrm>
              <a:off x="3517530" y="1945225"/>
              <a:ext cx="2892291" cy="2101103"/>
            </a:xfrm>
            <a:custGeom>
              <a:avLst/>
              <a:gdLst>
                <a:gd name="connsiteX0" fmla="*/ 1117322 w 2162559"/>
                <a:gd name="connsiteY0" fmla="*/ 0 h 1570989"/>
                <a:gd name="connsiteX1" fmla="*/ 1073836 w 2162559"/>
                <a:gd name="connsiteY1" fmla="*/ 10186 h 1570989"/>
                <a:gd name="connsiteX2" fmla="*/ 986864 w 2162559"/>
                <a:gd name="connsiteY2" fmla="*/ 48579 h 1570989"/>
                <a:gd name="connsiteX3" fmla="*/ 987255 w 2162559"/>
                <a:gd name="connsiteY3" fmla="*/ 48971 h 1570989"/>
                <a:gd name="connsiteX4" fmla="*/ 902242 w 2162559"/>
                <a:gd name="connsiteY4" fmla="*/ 75219 h 1570989"/>
                <a:gd name="connsiteX5" fmla="*/ 861498 w 2162559"/>
                <a:gd name="connsiteY5" fmla="*/ 91674 h 1570989"/>
                <a:gd name="connsiteX6" fmla="*/ 807434 w 2162559"/>
                <a:gd name="connsiteY6" fmla="*/ 134376 h 1570989"/>
                <a:gd name="connsiteX7" fmla="*/ 746318 w 2162559"/>
                <a:gd name="connsiteY7" fmla="*/ 155924 h 1570989"/>
                <a:gd name="connsiteX8" fmla="*/ 680893 w 2162559"/>
                <a:gd name="connsiteY8" fmla="*/ 180605 h 1570989"/>
                <a:gd name="connsiteX9" fmla="*/ 680893 w 2162559"/>
                <a:gd name="connsiteY9" fmla="*/ 180605 h 1570989"/>
                <a:gd name="connsiteX10" fmla="*/ 601364 w 2162559"/>
                <a:gd name="connsiteY10" fmla="*/ 193142 h 1570989"/>
                <a:gd name="connsiteX11" fmla="*/ 517526 w 2162559"/>
                <a:gd name="connsiteY11" fmla="*/ 244072 h 1570989"/>
                <a:gd name="connsiteX12" fmla="*/ 506556 w 2162559"/>
                <a:gd name="connsiteY12" fmla="*/ 249165 h 1570989"/>
                <a:gd name="connsiteX13" fmla="*/ 352591 w 2162559"/>
                <a:gd name="connsiteY13" fmla="*/ 363561 h 1570989"/>
                <a:gd name="connsiteX14" fmla="*/ 310280 w 2162559"/>
                <a:gd name="connsiteY14" fmla="*/ 418017 h 1570989"/>
                <a:gd name="connsiteX15" fmla="*/ 310280 w 2162559"/>
                <a:gd name="connsiteY15" fmla="*/ 418017 h 1570989"/>
                <a:gd name="connsiteX16" fmla="*/ 180605 w 2162559"/>
                <a:gd name="connsiteY16" fmla="*/ 607241 h 1570989"/>
                <a:gd name="connsiteX17" fmla="*/ 0 w 2162559"/>
                <a:gd name="connsiteY17" fmla="*/ 837992 h 1570989"/>
                <a:gd name="connsiteX18" fmla="*/ 65425 w 2162559"/>
                <a:gd name="connsiteY18" fmla="*/ 870900 h 1570989"/>
                <a:gd name="connsiteX19" fmla="*/ 159450 w 2162559"/>
                <a:gd name="connsiteY19" fmla="*/ 938285 h 1570989"/>
                <a:gd name="connsiteX20" fmla="*/ 225658 w 2162559"/>
                <a:gd name="connsiteY20" fmla="*/ 1012721 h 1570989"/>
                <a:gd name="connsiteX21" fmla="*/ 343189 w 2162559"/>
                <a:gd name="connsiteY21" fmla="*/ 907727 h 1570989"/>
                <a:gd name="connsiteX22" fmla="*/ 440347 w 2162559"/>
                <a:gd name="connsiteY22" fmla="*/ 865807 h 1570989"/>
                <a:gd name="connsiteX23" fmla="*/ 490102 w 2162559"/>
                <a:gd name="connsiteY23" fmla="*/ 868942 h 1570989"/>
                <a:gd name="connsiteX24" fmla="*/ 501855 w 2162559"/>
                <a:gd name="connsiteY24" fmla="*/ 914778 h 1570989"/>
                <a:gd name="connsiteX25" fmla="*/ 539856 w 2162559"/>
                <a:gd name="connsiteY25" fmla="*/ 1009978 h 1570989"/>
                <a:gd name="connsiteX26" fmla="*/ 609983 w 2162559"/>
                <a:gd name="connsiteY26" fmla="*/ 1037402 h 1570989"/>
                <a:gd name="connsiteX27" fmla="*/ 669532 w 2162559"/>
                <a:gd name="connsiteY27" fmla="*/ 1015463 h 1570989"/>
                <a:gd name="connsiteX28" fmla="*/ 679718 w 2162559"/>
                <a:gd name="connsiteY28" fmla="*/ 1020556 h 1570989"/>
                <a:gd name="connsiteX29" fmla="*/ 691862 w 2162559"/>
                <a:gd name="connsiteY29" fmla="*/ 1081672 h 1570989"/>
                <a:gd name="connsiteX30" fmla="*/ 746710 w 2162559"/>
                <a:gd name="connsiteY30" fmla="*/ 1361002 h 1570989"/>
                <a:gd name="connsiteX31" fmla="*/ 757679 w 2162559"/>
                <a:gd name="connsiteY31" fmla="*/ 1393911 h 1570989"/>
                <a:gd name="connsiteX32" fmla="*/ 1106353 w 2162559"/>
                <a:gd name="connsiteY32" fmla="*/ 1567856 h 1570989"/>
                <a:gd name="connsiteX33" fmla="*/ 1138870 w 2162559"/>
                <a:gd name="connsiteY33" fmla="*/ 1567856 h 1570989"/>
                <a:gd name="connsiteX34" fmla="*/ 1334362 w 2162559"/>
                <a:gd name="connsiteY34" fmla="*/ 1441315 h 1570989"/>
                <a:gd name="connsiteX35" fmla="*/ 1422902 w 2162559"/>
                <a:gd name="connsiteY35" fmla="*/ 1036618 h 1570989"/>
                <a:gd name="connsiteX36" fmla="*/ 1434263 w 2162559"/>
                <a:gd name="connsiteY36" fmla="*/ 1031134 h 1570989"/>
                <a:gd name="connsiteX37" fmla="*/ 1490677 w 2162559"/>
                <a:gd name="connsiteY37" fmla="*/ 1053856 h 1570989"/>
                <a:gd name="connsiteX38" fmla="*/ 1551010 w 2162559"/>
                <a:gd name="connsiteY38" fmla="*/ 1030350 h 1570989"/>
                <a:gd name="connsiteX39" fmla="*/ 1580000 w 2162559"/>
                <a:gd name="connsiteY39" fmla="*/ 877952 h 1570989"/>
                <a:gd name="connsiteX40" fmla="*/ 1601156 w 2162559"/>
                <a:gd name="connsiteY40" fmla="*/ 863457 h 1570989"/>
                <a:gd name="connsiteX41" fmla="*/ 1727697 w 2162559"/>
                <a:gd name="connsiteY41" fmla="*/ 915170 h 1570989"/>
                <a:gd name="connsiteX42" fmla="*/ 1800958 w 2162559"/>
                <a:gd name="connsiteY42" fmla="*/ 963750 h 1570989"/>
                <a:gd name="connsiteX43" fmla="*/ 1927107 w 2162559"/>
                <a:gd name="connsiteY43" fmla="*/ 1104002 h 1570989"/>
                <a:gd name="connsiteX44" fmla="*/ 2165302 w 2162559"/>
                <a:gd name="connsiteY44" fmla="*/ 915954 h 1570989"/>
                <a:gd name="connsiteX45" fmla="*/ 2023482 w 2162559"/>
                <a:gd name="connsiteY45" fmla="*/ 751019 h 1570989"/>
                <a:gd name="connsiteX46" fmla="*/ 1894198 w 2162559"/>
                <a:gd name="connsiteY46" fmla="*/ 627221 h 1570989"/>
                <a:gd name="connsiteX47" fmla="*/ 1800174 w 2162559"/>
                <a:gd name="connsiteY47" fmla="*/ 504989 h 1570989"/>
                <a:gd name="connsiteX48" fmla="*/ 1751203 w 2162559"/>
                <a:gd name="connsiteY48" fmla="*/ 421151 h 1570989"/>
                <a:gd name="connsiteX49" fmla="*/ 1751203 w 2162559"/>
                <a:gd name="connsiteY49" fmla="*/ 421151 h 1570989"/>
                <a:gd name="connsiteX50" fmla="*/ 1699098 w 2162559"/>
                <a:gd name="connsiteY50" fmla="*/ 333395 h 1570989"/>
                <a:gd name="connsiteX51" fmla="*/ 1669324 w 2162559"/>
                <a:gd name="connsiteY51" fmla="*/ 311064 h 1570989"/>
                <a:gd name="connsiteX52" fmla="*/ 1598414 w 2162559"/>
                <a:gd name="connsiteY52" fmla="*/ 271495 h 1570989"/>
                <a:gd name="connsiteX53" fmla="*/ 1591362 w 2162559"/>
                <a:gd name="connsiteY53" fmla="*/ 265227 h 1570989"/>
                <a:gd name="connsiteX54" fmla="*/ 1580000 w 2162559"/>
                <a:gd name="connsiteY54" fmla="*/ 238195 h 1570989"/>
                <a:gd name="connsiteX55" fmla="*/ 1580000 w 2162559"/>
                <a:gd name="connsiteY55" fmla="*/ 238195 h 1570989"/>
                <a:gd name="connsiteX56" fmla="*/ 1552577 w 2162559"/>
                <a:gd name="connsiteY56" fmla="*/ 195101 h 1570989"/>
                <a:gd name="connsiteX57" fmla="*/ 1529854 w 2162559"/>
                <a:gd name="connsiteY57" fmla="*/ 173162 h 1570989"/>
                <a:gd name="connsiteX58" fmla="*/ 1463254 w 2162559"/>
                <a:gd name="connsiteY58" fmla="*/ 145346 h 1570989"/>
                <a:gd name="connsiteX59" fmla="*/ 1357476 w 2162559"/>
                <a:gd name="connsiteY59" fmla="*/ 159058 h 1570989"/>
                <a:gd name="connsiteX60" fmla="*/ 1284999 w 2162559"/>
                <a:gd name="connsiteY60" fmla="*/ 86189 h 1570989"/>
                <a:gd name="connsiteX61" fmla="*/ 1210955 w 2162559"/>
                <a:gd name="connsiteY61" fmla="*/ 36434 h 1570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162559" h="1570989">
                  <a:moveTo>
                    <a:pt x="1117322" y="0"/>
                  </a:moveTo>
                  <a:cubicBezTo>
                    <a:pt x="1102043" y="0"/>
                    <a:pt x="1087156" y="1959"/>
                    <a:pt x="1073836" y="10186"/>
                  </a:cubicBezTo>
                  <a:cubicBezTo>
                    <a:pt x="1071486" y="14495"/>
                    <a:pt x="1011937" y="43878"/>
                    <a:pt x="986864" y="48579"/>
                  </a:cubicBezTo>
                  <a:cubicBezTo>
                    <a:pt x="986864" y="48579"/>
                    <a:pt x="987255" y="48971"/>
                    <a:pt x="987255" y="48971"/>
                  </a:cubicBezTo>
                  <a:cubicBezTo>
                    <a:pt x="983338" y="52497"/>
                    <a:pt x="904592" y="72477"/>
                    <a:pt x="902242" y="75219"/>
                  </a:cubicBezTo>
                  <a:cubicBezTo>
                    <a:pt x="899891" y="75611"/>
                    <a:pt x="870509" y="81880"/>
                    <a:pt x="861498" y="91674"/>
                  </a:cubicBezTo>
                  <a:cubicBezTo>
                    <a:pt x="845827" y="101076"/>
                    <a:pt x="809393" y="129283"/>
                    <a:pt x="807434" y="134376"/>
                  </a:cubicBezTo>
                  <a:cubicBezTo>
                    <a:pt x="787062" y="141428"/>
                    <a:pt x="767082" y="149264"/>
                    <a:pt x="746318" y="155924"/>
                  </a:cubicBezTo>
                  <a:cubicBezTo>
                    <a:pt x="728297" y="161408"/>
                    <a:pt x="684811" y="178646"/>
                    <a:pt x="680893" y="180605"/>
                  </a:cubicBezTo>
                  <a:cubicBezTo>
                    <a:pt x="680893" y="180605"/>
                    <a:pt x="680893" y="180605"/>
                    <a:pt x="680893" y="180605"/>
                  </a:cubicBezTo>
                  <a:cubicBezTo>
                    <a:pt x="653469" y="178254"/>
                    <a:pt x="626829" y="183739"/>
                    <a:pt x="601364" y="193142"/>
                  </a:cubicBezTo>
                  <a:cubicBezTo>
                    <a:pt x="577466" y="202152"/>
                    <a:pt x="523794" y="239762"/>
                    <a:pt x="517526" y="244072"/>
                  </a:cubicBezTo>
                  <a:cubicBezTo>
                    <a:pt x="517526" y="244072"/>
                    <a:pt x="510474" y="247597"/>
                    <a:pt x="506556" y="249165"/>
                  </a:cubicBezTo>
                  <a:cubicBezTo>
                    <a:pt x="448183" y="277764"/>
                    <a:pt x="392943" y="310672"/>
                    <a:pt x="352591" y="363561"/>
                  </a:cubicBezTo>
                  <a:cubicBezTo>
                    <a:pt x="349849" y="367087"/>
                    <a:pt x="310280" y="418017"/>
                    <a:pt x="310280" y="418017"/>
                  </a:cubicBezTo>
                  <a:cubicBezTo>
                    <a:pt x="310280" y="418017"/>
                    <a:pt x="310280" y="418017"/>
                    <a:pt x="310280" y="418017"/>
                  </a:cubicBezTo>
                  <a:cubicBezTo>
                    <a:pt x="310280" y="418017"/>
                    <a:pt x="198626" y="579817"/>
                    <a:pt x="180605" y="607241"/>
                  </a:cubicBezTo>
                  <a:cubicBezTo>
                    <a:pt x="141428" y="667965"/>
                    <a:pt x="10970" y="824280"/>
                    <a:pt x="0" y="837992"/>
                  </a:cubicBezTo>
                  <a:cubicBezTo>
                    <a:pt x="392" y="841126"/>
                    <a:pt x="54064" y="864240"/>
                    <a:pt x="65425" y="870900"/>
                  </a:cubicBezTo>
                  <a:cubicBezTo>
                    <a:pt x="67776" y="873251"/>
                    <a:pt x="143779" y="923397"/>
                    <a:pt x="159450" y="938285"/>
                  </a:cubicBezTo>
                  <a:cubicBezTo>
                    <a:pt x="183739" y="961007"/>
                    <a:pt x="203719" y="987647"/>
                    <a:pt x="225658" y="1012721"/>
                  </a:cubicBezTo>
                  <a:cubicBezTo>
                    <a:pt x="253866" y="986080"/>
                    <a:pt x="335353" y="913995"/>
                    <a:pt x="343189" y="907727"/>
                  </a:cubicBezTo>
                  <a:cubicBezTo>
                    <a:pt x="372180" y="885788"/>
                    <a:pt x="402738" y="867375"/>
                    <a:pt x="440347" y="865807"/>
                  </a:cubicBezTo>
                  <a:cubicBezTo>
                    <a:pt x="449358" y="865416"/>
                    <a:pt x="489318" y="864632"/>
                    <a:pt x="490102" y="868942"/>
                  </a:cubicBezTo>
                  <a:cubicBezTo>
                    <a:pt x="494019" y="884221"/>
                    <a:pt x="497154" y="899891"/>
                    <a:pt x="501855" y="914778"/>
                  </a:cubicBezTo>
                  <a:cubicBezTo>
                    <a:pt x="511257" y="947687"/>
                    <a:pt x="521051" y="980987"/>
                    <a:pt x="539856" y="1009978"/>
                  </a:cubicBezTo>
                  <a:cubicBezTo>
                    <a:pt x="556311" y="1035443"/>
                    <a:pt x="580208" y="1044454"/>
                    <a:pt x="609983" y="1037402"/>
                  </a:cubicBezTo>
                  <a:cubicBezTo>
                    <a:pt x="630747" y="1032309"/>
                    <a:pt x="650727" y="1025257"/>
                    <a:pt x="669532" y="1015463"/>
                  </a:cubicBezTo>
                  <a:cubicBezTo>
                    <a:pt x="676975" y="1011545"/>
                    <a:pt x="678542" y="1013504"/>
                    <a:pt x="679718" y="1020556"/>
                  </a:cubicBezTo>
                  <a:cubicBezTo>
                    <a:pt x="683635" y="1040928"/>
                    <a:pt x="687945" y="1061300"/>
                    <a:pt x="691862" y="1081672"/>
                  </a:cubicBezTo>
                  <a:cubicBezTo>
                    <a:pt x="710275" y="1174913"/>
                    <a:pt x="728297" y="1268153"/>
                    <a:pt x="746710" y="1361002"/>
                  </a:cubicBezTo>
                  <a:cubicBezTo>
                    <a:pt x="749452" y="1372364"/>
                    <a:pt x="746710" y="1387643"/>
                    <a:pt x="757679" y="1393911"/>
                  </a:cubicBezTo>
                  <a:cubicBezTo>
                    <a:pt x="778835" y="1406056"/>
                    <a:pt x="1094600" y="1562371"/>
                    <a:pt x="1106353" y="1567856"/>
                  </a:cubicBezTo>
                  <a:cubicBezTo>
                    <a:pt x="1117322" y="1577258"/>
                    <a:pt x="1128292" y="1573732"/>
                    <a:pt x="1138870" y="1567856"/>
                  </a:cubicBezTo>
                  <a:cubicBezTo>
                    <a:pt x="1145530" y="1561196"/>
                    <a:pt x="1332795" y="1447583"/>
                    <a:pt x="1334362" y="1441315"/>
                  </a:cubicBezTo>
                  <a:cubicBezTo>
                    <a:pt x="1338671" y="1422902"/>
                    <a:pt x="1416241" y="1067176"/>
                    <a:pt x="1422902" y="1036618"/>
                  </a:cubicBezTo>
                  <a:cubicBezTo>
                    <a:pt x="1424469" y="1029175"/>
                    <a:pt x="1426428" y="1026824"/>
                    <a:pt x="1434263" y="1031134"/>
                  </a:cubicBezTo>
                  <a:cubicBezTo>
                    <a:pt x="1452284" y="1040928"/>
                    <a:pt x="1471089" y="1048371"/>
                    <a:pt x="1490677" y="1053856"/>
                  </a:cubicBezTo>
                  <a:cubicBezTo>
                    <a:pt x="1520452" y="1062083"/>
                    <a:pt x="1538473" y="1055423"/>
                    <a:pt x="1551010" y="1030350"/>
                  </a:cubicBezTo>
                  <a:cubicBezTo>
                    <a:pt x="1554144" y="1024082"/>
                    <a:pt x="1579217" y="879128"/>
                    <a:pt x="1580000" y="877952"/>
                  </a:cubicBezTo>
                  <a:cubicBezTo>
                    <a:pt x="1580392" y="856013"/>
                    <a:pt x="1581176" y="855230"/>
                    <a:pt x="1601156" y="863457"/>
                  </a:cubicBezTo>
                  <a:cubicBezTo>
                    <a:pt x="1643467" y="880695"/>
                    <a:pt x="1685386" y="898324"/>
                    <a:pt x="1727697" y="915170"/>
                  </a:cubicBezTo>
                  <a:cubicBezTo>
                    <a:pt x="1755513" y="926532"/>
                    <a:pt x="1780586" y="939852"/>
                    <a:pt x="1800958" y="963750"/>
                  </a:cubicBezTo>
                  <a:cubicBezTo>
                    <a:pt x="1834258" y="1003318"/>
                    <a:pt x="1923581" y="1092641"/>
                    <a:pt x="1927107" y="1104002"/>
                  </a:cubicBezTo>
                  <a:cubicBezTo>
                    <a:pt x="1929066" y="1102044"/>
                    <a:pt x="2139837" y="932800"/>
                    <a:pt x="2165302" y="915954"/>
                  </a:cubicBezTo>
                  <a:cubicBezTo>
                    <a:pt x="2162560" y="912428"/>
                    <a:pt x="2029358" y="752587"/>
                    <a:pt x="2023482" y="751019"/>
                  </a:cubicBezTo>
                  <a:cubicBezTo>
                    <a:pt x="2021915" y="750628"/>
                    <a:pt x="1931025" y="672666"/>
                    <a:pt x="1894198" y="627221"/>
                  </a:cubicBezTo>
                  <a:cubicBezTo>
                    <a:pt x="1861682" y="587260"/>
                    <a:pt x="1827598" y="548867"/>
                    <a:pt x="1800174" y="504989"/>
                  </a:cubicBezTo>
                  <a:cubicBezTo>
                    <a:pt x="1782936" y="477565"/>
                    <a:pt x="1767657" y="448966"/>
                    <a:pt x="1751203" y="421151"/>
                  </a:cubicBezTo>
                  <a:cubicBezTo>
                    <a:pt x="1751203" y="421151"/>
                    <a:pt x="1751203" y="421151"/>
                    <a:pt x="1751203" y="421151"/>
                  </a:cubicBezTo>
                  <a:cubicBezTo>
                    <a:pt x="1735924" y="390593"/>
                    <a:pt x="1719470" y="360818"/>
                    <a:pt x="1699098" y="333395"/>
                  </a:cubicBezTo>
                  <a:cubicBezTo>
                    <a:pt x="1691654" y="323209"/>
                    <a:pt x="1682252" y="313806"/>
                    <a:pt x="1669324" y="311064"/>
                  </a:cubicBezTo>
                  <a:cubicBezTo>
                    <a:pt x="1641508" y="305187"/>
                    <a:pt x="1619569" y="289517"/>
                    <a:pt x="1598414" y="271495"/>
                  </a:cubicBezTo>
                  <a:cubicBezTo>
                    <a:pt x="1597238" y="267969"/>
                    <a:pt x="1595671" y="265619"/>
                    <a:pt x="1591362" y="265227"/>
                  </a:cubicBezTo>
                  <a:cubicBezTo>
                    <a:pt x="1591362" y="265227"/>
                    <a:pt x="1585877" y="238979"/>
                    <a:pt x="1580000" y="238195"/>
                  </a:cubicBezTo>
                  <a:lnTo>
                    <a:pt x="1580000" y="238195"/>
                  </a:lnTo>
                  <a:cubicBezTo>
                    <a:pt x="1572557" y="222916"/>
                    <a:pt x="1562371" y="209204"/>
                    <a:pt x="1552577" y="195101"/>
                  </a:cubicBezTo>
                  <a:cubicBezTo>
                    <a:pt x="1547484" y="185306"/>
                    <a:pt x="1540432" y="177471"/>
                    <a:pt x="1529854" y="173162"/>
                  </a:cubicBezTo>
                  <a:cubicBezTo>
                    <a:pt x="1509091" y="160233"/>
                    <a:pt x="1487935" y="149264"/>
                    <a:pt x="1463254" y="145346"/>
                  </a:cubicBezTo>
                  <a:cubicBezTo>
                    <a:pt x="1426428" y="139078"/>
                    <a:pt x="1391560" y="146129"/>
                    <a:pt x="1357476" y="159058"/>
                  </a:cubicBezTo>
                  <a:cubicBezTo>
                    <a:pt x="1343373" y="142995"/>
                    <a:pt x="1296361" y="92457"/>
                    <a:pt x="1284999" y="86189"/>
                  </a:cubicBezTo>
                  <a:cubicBezTo>
                    <a:pt x="1283040" y="86189"/>
                    <a:pt x="1234069" y="51322"/>
                    <a:pt x="1210955" y="36434"/>
                  </a:cubicBezTo>
                </a:path>
              </a:pathLst>
            </a:custGeom>
            <a:solidFill>
              <a:srgbClr val="F9BA99"/>
            </a:solidFill>
            <a:ln w="450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a:cs typeface="+mn-cs"/>
              </a:endParaRPr>
            </a:p>
          </p:txBody>
        </p:sp>
        <p:sp>
          <p:nvSpPr>
            <p:cNvPr id="5" name="Freeform: Shape 21">
              <a:extLst>
                <a:ext uri="{FF2B5EF4-FFF2-40B4-BE49-F238E27FC236}">
                  <a16:creationId xmlns:a16="http://schemas.microsoft.com/office/drawing/2014/main" id="{F2DEF1DF-608B-4E47-AD21-A7C9B9C78803}"/>
                </a:ext>
              </a:extLst>
            </p:cNvPr>
            <p:cNvSpPr/>
            <p:nvPr/>
          </p:nvSpPr>
          <p:spPr>
            <a:xfrm>
              <a:off x="2197972" y="3226710"/>
              <a:ext cx="2333722" cy="3918561"/>
            </a:xfrm>
            <a:custGeom>
              <a:avLst/>
              <a:gdLst>
                <a:gd name="connsiteX0" fmla="*/ 1569189 w 1743367"/>
                <a:gd name="connsiteY0" fmla="*/ 1800667 h 1813886"/>
                <a:gd name="connsiteX1" fmla="*/ 1568014 w 1743367"/>
                <a:gd name="connsiteY1" fmla="*/ 1801842 h 1813886"/>
                <a:gd name="connsiteX2" fmla="*/ 1413265 w 1743367"/>
                <a:gd name="connsiteY2" fmla="*/ 1809677 h 1813886"/>
                <a:gd name="connsiteX3" fmla="*/ 1019146 w 1743367"/>
                <a:gd name="connsiteY3" fmla="*/ 1807718 h 1813886"/>
                <a:gd name="connsiteX4" fmla="*/ 959989 w 1743367"/>
                <a:gd name="connsiteY4" fmla="*/ 1806935 h 1813886"/>
                <a:gd name="connsiteX5" fmla="*/ 964691 w 1743367"/>
                <a:gd name="connsiteY5" fmla="*/ 1694889 h 1813886"/>
                <a:gd name="connsiteX6" fmla="*/ 820912 w 1743367"/>
                <a:gd name="connsiteY6" fmla="*/ 1613793 h 1813886"/>
                <a:gd name="connsiteX7" fmla="*/ 395452 w 1743367"/>
                <a:gd name="connsiteY7" fmla="*/ 1453168 h 1813886"/>
                <a:gd name="connsiteX8" fmla="*/ 390359 w 1743367"/>
                <a:gd name="connsiteY8" fmla="*/ 1451601 h 1813886"/>
                <a:gd name="connsiteX9" fmla="*/ 196042 w 1743367"/>
                <a:gd name="connsiteY9" fmla="*/ 1350133 h 1813886"/>
                <a:gd name="connsiteX10" fmla="*/ 51871 w 1743367"/>
                <a:gd name="connsiteY10" fmla="*/ 1191859 h 1813886"/>
                <a:gd name="connsiteX11" fmla="*/ 6034 w 1743367"/>
                <a:gd name="connsiteY11" fmla="*/ 1120557 h 1813886"/>
                <a:gd name="connsiteX12" fmla="*/ 107502 w 1743367"/>
                <a:gd name="connsiteY12" fmla="*/ 827515 h 1813886"/>
                <a:gd name="connsiteX13" fmla="*/ 401720 w 1743367"/>
                <a:gd name="connsiteY13" fmla="*/ 469830 h 1813886"/>
                <a:gd name="connsiteX14" fmla="*/ 805241 w 1743367"/>
                <a:gd name="connsiteY14" fmla="*/ 8328 h 1813886"/>
                <a:gd name="connsiteX15" fmla="*/ 830314 w 1743367"/>
                <a:gd name="connsiteY15" fmla="*/ 8719 h 1813886"/>
                <a:gd name="connsiteX16" fmla="*/ 952546 w 1743367"/>
                <a:gd name="connsiteY16" fmla="*/ 125466 h 1813886"/>
                <a:gd name="connsiteX17" fmla="*/ 1092799 w 1743367"/>
                <a:gd name="connsiteY17" fmla="*/ 242605 h 1813886"/>
                <a:gd name="connsiteX18" fmla="*/ 1126099 w 1743367"/>
                <a:gd name="connsiteY18" fmla="*/ 282957 h 1813886"/>
                <a:gd name="connsiteX19" fmla="*/ 979578 w 1743367"/>
                <a:gd name="connsiteY19" fmla="*/ 589711 h 1813886"/>
                <a:gd name="connsiteX20" fmla="*/ 869883 w 1743367"/>
                <a:gd name="connsiteY20" fmla="*/ 706067 h 1813886"/>
                <a:gd name="connsiteX21" fmla="*/ 790354 w 1743367"/>
                <a:gd name="connsiteY21" fmla="*/ 860423 h 1813886"/>
                <a:gd name="connsiteX22" fmla="*/ 797406 w 1743367"/>
                <a:gd name="connsiteY22" fmla="*/ 874527 h 1813886"/>
                <a:gd name="connsiteX23" fmla="*/ 848727 w 1743367"/>
                <a:gd name="connsiteY23" fmla="*/ 846711 h 1813886"/>
                <a:gd name="connsiteX24" fmla="*/ 902791 w 1743367"/>
                <a:gd name="connsiteY24" fmla="*/ 688829 h 1813886"/>
                <a:gd name="connsiteX25" fmla="*/ 952154 w 1743367"/>
                <a:gd name="connsiteY25" fmla="*/ 665323 h 1813886"/>
                <a:gd name="connsiteX26" fmla="*/ 1325117 w 1743367"/>
                <a:gd name="connsiteY26" fmla="*/ 734666 h 1813886"/>
                <a:gd name="connsiteX27" fmla="*/ 1413265 w 1743367"/>
                <a:gd name="connsiteY27" fmla="*/ 771884 h 1813886"/>
                <a:gd name="connsiteX28" fmla="*/ 1421101 w 1743367"/>
                <a:gd name="connsiteY28" fmla="*/ 748769 h 1813886"/>
                <a:gd name="connsiteX29" fmla="*/ 1453225 w 1743367"/>
                <a:gd name="connsiteY29" fmla="*/ 714685 h 1813886"/>
                <a:gd name="connsiteX30" fmla="*/ 1633831 w 1743367"/>
                <a:gd name="connsiteY30" fmla="*/ 551710 h 1813886"/>
                <a:gd name="connsiteX31" fmla="*/ 1703174 w 1743367"/>
                <a:gd name="connsiteY31" fmla="*/ 509791 h 1813886"/>
                <a:gd name="connsiteX32" fmla="*/ 1711009 w 1743367"/>
                <a:gd name="connsiteY32" fmla="*/ 633981 h 1813886"/>
                <a:gd name="connsiteX33" fmla="*/ 1743917 w 1743367"/>
                <a:gd name="connsiteY33" fmla="*/ 795782 h 1813886"/>
                <a:gd name="connsiteX34" fmla="*/ 1721978 w 1743367"/>
                <a:gd name="connsiteY34" fmla="*/ 957973 h 1813886"/>
                <a:gd name="connsiteX35" fmla="*/ 1660862 w 1743367"/>
                <a:gd name="connsiteY35" fmla="*/ 1311348 h 1813886"/>
                <a:gd name="connsiteX36" fmla="*/ 1618552 w 1743367"/>
                <a:gd name="connsiteY36" fmla="*/ 1567565 h 1813886"/>
                <a:gd name="connsiteX37" fmla="*/ 1597396 w 1743367"/>
                <a:gd name="connsiteY37" fmla="*/ 1695673 h 1813886"/>
                <a:gd name="connsiteX38" fmla="*/ 1569189 w 1743367"/>
                <a:gd name="connsiteY38" fmla="*/ 1800667 h 1813886"/>
                <a:gd name="connsiteX0" fmla="*/ 1636072 w 1744918"/>
                <a:gd name="connsiteY0" fmla="*/ 2744463 h 2744463"/>
                <a:gd name="connsiteX1" fmla="*/ 1568014 w 1744918"/>
                <a:gd name="connsiteY1" fmla="*/ 1801842 h 2744463"/>
                <a:gd name="connsiteX2" fmla="*/ 1413265 w 1744918"/>
                <a:gd name="connsiteY2" fmla="*/ 1809677 h 2744463"/>
                <a:gd name="connsiteX3" fmla="*/ 1019146 w 1744918"/>
                <a:gd name="connsiteY3" fmla="*/ 1807718 h 2744463"/>
                <a:gd name="connsiteX4" fmla="*/ 959989 w 1744918"/>
                <a:gd name="connsiteY4" fmla="*/ 1806935 h 2744463"/>
                <a:gd name="connsiteX5" fmla="*/ 964691 w 1744918"/>
                <a:gd name="connsiteY5" fmla="*/ 1694889 h 2744463"/>
                <a:gd name="connsiteX6" fmla="*/ 820912 w 1744918"/>
                <a:gd name="connsiteY6" fmla="*/ 1613793 h 2744463"/>
                <a:gd name="connsiteX7" fmla="*/ 395452 w 1744918"/>
                <a:gd name="connsiteY7" fmla="*/ 1453168 h 2744463"/>
                <a:gd name="connsiteX8" fmla="*/ 390359 w 1744918"/>
                <a:gd name="connsiteY8" fmla="*/ 1451601 h 2744463"/>
                <a:gd name="connsiteX9" fmla="*/ 196042 w 1744918"/>
                <a:gd name="connsiteY9" fmla="*/ 1350133 h 2744463"/>
                <a:gd name="connsiteX10" fmla="*/ 51871 w 1744918"/>
                <a:gd name="connsiteY10" fmla="*/ 1191859 h 2744463"/>
                <a:gd name="connsiteX11" fmla="*/ 6034 w 1744918"/>
                <a:gd name="connsiteY11" fmla="*/ 1120557 h 2744463"/>
                <a:gd name="connsiteX12" fmla="*/ 107502 w 1744918"/>
                <a:gd name="connsiteY12" fmla="*/ 827515 h 2744463"/>
                <a:gd name="connsiteX13" fmla="*/ 401720 w 1744918"/>
                <a:gd name="connsiteY13" fmla="*/ 469830 h 2744463"/>
                <a:gd name="connsiteX14" fmla="*/ 805241 w 1744918"/>
                <a:gd name="connsiteY14" fmla="*/ 8328 h 2744463"/>
                <a:gd name="connsiteX15" fmla="*/ 830314 w 1744918"/>
                <a:gd name="connsiteY15" fmla="*/ 8719 h 2744463"/>
                <a:gd name="connsiteX16" fmla="*/ 952546 w 1744918"/>
                <a:gd name="connsiteY16" fmla="*/ 125466 h 2744463"/>
                <a:gd name="connsiteX17" fmla="*/ 1092799 w 1744918"/>
                <a:gd name="connsiteY17" fmla="*/ 242605 h 2744463"/>
                <a:gd name="connsiteX18" fmla="*/ 1126099 w 1744918"/>
                <a:gd name="connsiteY18" fmla="*/ 282957 h 2744463"/>
                <a:gd name="connsiteX19" fmla="*/ 979578 w 1744918"/>
                <a:gd name="connsiteY19" fmla="*/ 589711 h 2744463"/>
                <a:gd name="connsiteX20" fmla="*/ 869883 w 1744918"/>
                <a:gd name="connsiteY20" fmla="*/ 706067 h 2744463"/>
                <a:gd name="connsiteX21" fmla="*/ 790354 w 1744918"/>
                <a:gd name="connsiteY21" fmla="*/ 860423 h 2744463"/>
                <a:gd name="connsiteX22" fmla="*/ 797406 w 1744918"/>
                <a:gd name="connsiteY22" fmla="*/ 874527 h 2744463"/>
                <a:gd name="connsiteX23" fmla="*/ 848727 w 1744918"/>
                <a:gd name="connsiteY23" fmla="*/ 846711 h 2744463"/>
                <a:gd name="connsiteX24" fmla="*/ 902791 w 1744918"/>
                <a:gd name="connsiteY24" fmla="*/ 688829 h 2744463"/>
                <a:gd name="connsiteX25" fmla="*/ 952154 w 1744918"/>
                <a:gd name="connsiteY25" fmla="*/ 665323 h 2744463"/>
                <a:gd name="connsiteX26" fmla="*/ 1325117 w 1744918"/>
                <a:gd name="connsiteY26" fmla="*/ 734666 h 2744463"/>
                <a:gd name="connsiteX27" fmla="*/ 1413265 w 1744918"/>
                <a:gd name="connsiteY27" fmla="*/ 771884 h 2744463"/>
                <a:gd name="connsiteX28" fmla="*/ 1421101 w 1744918"/>
                <a:gd name="connsiteY28" fmla="*/ 748769 h 2744463"/>
                <a:gd name="connsiteX29" fmla="*/ 1453225 w 1744918"/>
                <a:gd name="connsiteY29" fmla="*/ 714685 h 2744463"/>
                <a:gd name="connsiteX30" fmla="*/ 1633831 w 1744918"/>
                <a:gd name="connsiteY30" fmla="*/ 551710 h 2744463"/>
                <a:gd name="connsiteX31" fmla="*/ 1703174 w 1744918"/>
                <a:gd name="connsiteY31" fmla="*/ 509791 h 2744463"/>
                <a:gd name="connsiteX32" fmla="*/ 1711009 w 1744918"/>
                <a:gd name="connsiteY32" fmla="*/ 633981 h 2744463"/>
                <a:gd name="connsiteX33" fmla="*/ 1743917 w 1744918"/>
                <a:gd name="connsiteY33" fmla="*/ 795782 h 2744463"/>
                <a:gd name="connsiteX34" fmla="*/ 1721978 w 1744918"/>
                <a:gd name="connsiteY34" fmla="*/ 957973 h 2744463"/>
                <a:gd name="connsiteX35" fmla="*/ 1660862 w 1744918"/>
                <a:gd name="connsiteY35" fmla="*/ 1311348 h 2744463"/>
                <a:gd name="connsiteX36" fmla="*/ 1618552 w 1744918"/>
                <a:gd name="connsiteY36" fmla="*/ 1567565 h 2744463"/>
                <a:gd name="connsiteX37" fmla="*/ 1597396 w 1744918"/>
                <a:gd name="connsiteY37" fmla="*/ 1695673 h 2744463"/>
                <a:gd name="connsiteX38" fmla="*/ 1636072 w 1744918"/>
                <a:gd name="connsiteY38" fmla="*/ 2744463 h 2744463"/>
                <a:gd name="connsiteX0" fmla="*/ 1636072 w 1744918"/>
                <a:gd name="connsiteY0" fmla="*/ 2744463 h 2744796"/>
                <a:gd name="connsiteX1" fmla="*/ 1413265 w 1744918"/>
                <a:gd name="connsiteY1" fmla="*/ 1809677 h 2744796"/>
                <a:gd name="connsiteX2" fmla="*/ 1019146 w 1744918"/>
                <a:gd name="connsiteY2" fmla="*/ 1807718 h 2744796"/>
                <a:gd name="connsiteX3" fmla="*/ 959989 w 1744918"/>
                <a:gd name="connsiteY3" fmla="*/ 1806935 h 2744796"/>
                <a:gd name="connsiteX4" fmla="*/ 964691 w 1744918"/>
                <a:gd name="connsiteY4" fmla="*/ 1694889 h 2744796"/>
                <a:gd name="connsiteX5" fmla="*/ 820912 w 1744918"/>
                <a:gd name="connsiteY5" fmla="*/ 1613793 h 2744796"/>
                <a:gd name="connsiteX6" fmla="*/ 395452 w 1744918"/>
                <a:gd name="connsiteY6" fmla="*/ 1453168 h 2744796"/>
                <a:gd name="connsiteX7" fmla="*/ 390359 w 1744918"/>
                <a:gd name="connsiteY7" fmla="*/ 1451601 h 2744796"/>
                <a:gd name="connsiteX8" fmla="*/ 196042 w 1744918"/>
                <a:gd name="connsiteY8" fmla="*/ 1350133 h 2744796"/>
                <a:gd name="connsiteX9" fmla="*/ 51871 w 1744918"/>
                <a:gd name="connsiteY9" fmla="*/ 1191859 h 2744796"/>
                <a:gd name="connsiteX10" fmla="*/ 6034 w 1744918"/>
                <a:gd name="connsiteY10" fmla="*/ 1120557 h 2744796"/>
                <a:gd name="connsiteX11" fmla="*/ 107502 w 1744918"/>
                <a:gd name="connsiteY11" fmla="*/ 827515 h 2744796"/>
                <a:gd name="connsiteX12" fmla="*/ 401720 w 1744918"/>
                <a:gd name="connsiteY12" fmla="*/ 469830 h 2744796"/>
                <a:gd name="connsiteX13" fmla="*/ 805241 w 1744918"/>
                <a:gd name="connsiteY13" fmla="*/ 8328 h 2744796"/>
                <a:gd name="connsiteX14" fmla="*/ 830314 w 1744918"/>
                <a:gd name="connsiteY14" fmla="*/ 8719 h 2744796"/>
                <a:gd name="connsiteX15" fmla="*/ 952546 w 1744918"/>
                <a:gd name="connsiteY15" fmla="*/ 125466 h 2744796"/>
                <a:gd name="connsiteX16" fmla="*/ 1092799 w 1744918"/>
                <a:gd name="connsiteY16" fmla="*/ 242605 h 2744796"/>
                <a:gd name="connsiteX17" fmla="*/ 1126099 w 1744918"/>
                <a:gd name="connsiteY17" fmla="*/ 282957 h 2744796"/>
                <a:gd name="connsiteX18" fmla="*/ 979578 w 1744918"/>
                <a:gd name="connsiteY18" fmla="*/ 589711 h 2744796"/>
                <a:gd name="connsiteX19" fmla="*/ 869883 w 1744918"/>
                <a:gd name="connsiteY19" fmla="*/ 706067 h 2744796"/>
                <a:gd name="connsiteX20" fmla="*/ 790354 w 1744918"/>
                <a:gd name="connsiteY20" fmla="*/ 860423 h 2744796"/>
                <a:gd name="connsiteX21" fmla="*/ 797406 w 1744918"/>
                <a:gd name="connsiteY21" fmla="*/ 874527 h 2744796"/>
                <a:gd name="connsiteX22" fmla="*/ 848727 w 1744918"/>
                <a:gd name="connsiteY22" fmla="*/ 846711 h 2744796"/>
                <a:gd name="connsiteX23" fmla="*/ 902791 w 1744918"/>
                <a:gd name="connsiteY23" fmla="*/ 688829 h 2744796"/>
                <a:gd name="connsiteX24" fmla="*/ 952154 w 1744918"/>
                <a:gd name="connsiteY24" fmla="*/ 665323 h 2744796"/>
                <a:gd name="connsiteX25" fmla="*/ 1325117 w 1744918"/>
                <a:gd name="connsiteY25" fmla="*/ 734666 h 2744796"/>
                <a:gd name="connsiteX26" fmla="*/ 1413265 w 1744918"/>
                <a:gd name="connsiteY26" fmla="*/ 771884 h 2744796"/>
                <a:gd name="connsiteX27" fmla="*/ 1421101 w 1744918"/>
                <a:gd name="connsiteY27" fmla="*/ 748769 h 2744796"/>
                <a:gd name="connsiteX28" fmla="*/ 1453225 w 1744918"/>
                <a:gd name="connsiteY28" fmla="*/ 714685 h 2744796"/>
                <a:gd name="connsiteX29" fmla="*/ 1633831 w 1744918"/>
                <a:gd name="connsiteY29" fmla="*/ 551710 h 2744796"/>
                <a:gd name="connsiteX30" fmla="*/ 1703174 w 1744918"/>
                <a:gd name="connsiteY30" fmla="*/ 509791 h 2744796"/>
                <a:gd name="connsiteX31" fmla="*/ 1711009 w 1744918"/>
                <a:gd name="connsiteY31" fmla="*/ 633981 h 2744796"/>
                <a:gd name="connsiteX32" fmla="*/ 1743917 w 1744918"/>
                <a:gd name="connsiteY32" fmla="*/ 795782 h 2744796"/>
                <a:gd name="connsiteX33" fmla="*/ 1721978 w 1744918"/>
                <a:gd name="connsiteY33" fmla="*/ 957973 h 2744796"/>
                <a:gd name="connsiteX34" fmla="*/ 1660862 w 1744918"/>
                <a:gd name="connsiteY34" fmla="*/ 1311348 h 2744796"/>
                <a:gd name="connsiteX35" fmla="*/ 1618552 w 1744918"/>
                <a:gd name="connsiteY35" fmla="*/ 1567565 h 2744796"/>
                <a:gd name="connsiteX36" fmla="*/ 1597396 w 1744918"/>
                <a:gd name="connsiteY36" fmla="*/ 1695673 h 2744796"/>
                <a:gd name="connsiteX37" fmla="*/ 1636072 w 1744918"/>
                <a:gd name="connsiteY37" fmla="*/ 2744463 h 2744796"/>
                <a:gd name="connsiteX0" fmla="*/ 1636072 w 1744918"/>
                <a:gd name="connsiteY0" fmla="*/ 2744463 h 2744785"/>
                <a:gd name="connsiteX1" fmla="*/ 1019146 w 1744918"/>
                <a:gd name="connsiteY1" fmla="*/ 1807718 h 2744785"/>
                <a:gd name="connsiteX2" fmla="*/ 959989 w 1744918"/>
                <a:gd name="connsiteY2" fmla="*/ 1806935 h 2744785"/>
                <a:gd name="connsiteX3" fmla="*/ 964691 w 1744918"/>
                <a:gd name="connsiteY3" fmla="*/ 1694889 h 2744785"/>
                <a:gd name="connsiteX4" fmla="*/ 820912 w 1744918"/>
                <a:gd name="connsiteY4" fmla="*/ 1613793 h 2744785"/>
                <a:gd name="connsiteX5" fmla="*/ 395452 w 1744918"/>
                <a:gd name="connsiteY5" fmla="*/ 1453168 h 2744785"/>
                <a:gd name="connsiteX6" fmla="*/ 390359 w 1744918"/>
                <a:gd name="connsiteY6" fmla="*/ 1451601 h 2744785"/>
                <a:gd name="connsiteX7" fmla="*/ 196042 w 1744918"/>
                <a:gd name="connsiteY7" fmla="*/ 1350133 h 2744785"/>
                <a:gd name="connsiteX8" fmla="*/ 51871 w 1744918"/>
                <a:gd name="connsiteY8" fmla="*/ 1191859 h 2744785"/>
                <a:gd name="connsiteX9" fmla="*/ 6034 w 1744918"/>
                <a:gd name="connsiteY9" fmla="*/ 1120557 h 2744785"/>
                <a:gd name="connsiteX10" fmla="*/ 107502 w 1744918"/>
                <a:gd name="connsiteY10" fmla="*/ 827515 h 2744785"/>
                <a:gd name="connsiteX11" fmla="*/ 401720 w 1744918"/>
                <a:gd name="connsiteY11" fmla="*/ 469830 h 2744785"/>
                <a:gd name="connsiteX12" fmla="*/ 805241 w 1744918"/>
                <a:gd name="connsiteY12" fmla="*/ 8328 h 2744785"/>
                <a:gd name="connsiteX13" fmla="*/ 830314 w 1744918"/>
                <a:gd name="connsiteY13" fmla="*/ 8719 h 2744785"/>
                <a:gd name="connsiteX14" fmla="*/ 952546 w 1744918"/>
                <a:gd name="connsiteY14" fmla="*/ 125466 h 2744785"/>
                <a:gd name="connsiteX15" fmla="*/ 1092799 w 1744918"/>
                <a:gd name="connsiteY15" fmla="*/ 242605 h 2744785"/>
                <a:gd name="connsiteX16" fmla="*/ 1126099 w 1744918"/>
                <a:gd name="connsiteY16" fmla="*/ 282957 h 2744785"/>
                <a:gd name="connsiteX17" fmla="*/ 979578 w 1744918"/>
                <a:gd name="connsiteY17" fmla="*/ 589711 h 2744785"/>
                <a:gd name="connsiteX18" fmla="*/ 869883 w 1744918"/>
                <a:gd name="connsiteY18" fmla="*/ 706067 h 2744785"/>
                <a:gd name="connsiteX19" fmla="*/ 790354 w 1744918"/>
                <a:gd name="connsiteY19" fmla="*/ 860423 h 2744785"/>
                <a:gd name="connsiteX20" fmla="*/ 797406 w 1744918"/>
                <a:gd name="connsiteY20" fmla="*/ 874527 h 2744785"/>
                <a:gd name="connsiteX21" fmla="*/ 848727 w 1744918"/>
                <a:gd name="connsiteY21" fmla="*/ 846711 h 2744785"/>
                <a:gd name="connsiteX22" fmla="*/ 902791 w 1744918"/>
                <a:gd name="connsiteY22" fmla="*/ 688829 h 2744785"/>
                <a:gd name="connsiteX23" fmla="*/ 952154 w 1744918"/>
                <a:gd name="connsiteY23" fmla="*/ 665323 h 2744785"/>
                <a:gd name="connsiteX24" fmla="*/ 1325117 w 1744918"/>
                <a:gd name="connsiteY24" fmla="*/ 734666 h 2744785"/>
                <a:gd name="connsiteX25" fmla="*/ 1413265 w 1744918"/>
                <a:gd name="connsiteY25" fmla="*/ 771884 h 2744785"/>
                <a:gd name="connsiteX26" fmla="*/ 1421101 w 1744918"/>
                <a:gd name="connsiteY26" fmla="*/ 748769 h 2744785"/>
                <a:gd name="connsiteX27" fmla="*/ 1453225 w 1744918"/>
                <a:gd name="connsiteY27" fmla="*/ 714685 h 2744785"/>
                <a:gd name="connsiteX28" fmla="*/ 1633831 w 1744918"/>
                <a:gd name="connsiteY28" fmla="*/ 551710 h 2744785"/>
                <a:gd name="connsiteX29" fmla="*/ 1703174 w 1744918"/>
                <a:gd name="connsiteY29" fmla="*/ 509791 h 2744785"/>
                <a:gd name="connsiteX30" fmla="*/ 1711009 w 1744918"/>
                <a:gd name="connsiteY30" fmla="*/ 633981 h 2744785"/>
                <a:gd name="connsiteX31" fmla="*/ 1743917 w 1744918"/>
                <a:gd name="connsiteY31" fmla="*/ 795782 h 2744785"/>
                <a:gd name="connsiteX32" fmla="*/ 1721978 w 1744918"/>
                <a:gd name="connsiteY32" fmla="*/ 957973 h 2744785"/>
                <a:gd name="connsiteX33" fmla="*/ 1660862 w 1744918"/>
                <a:gd name="connsiteY33" fmla="*/ 1311348 h 2744785"/>
                <a:gd name="connsiteX34" fmla="*/ 1618552 w 1744918"/>
                <a:gd name="connsiteY34" fmla="*/ 1567565 h 2744785"/>
                <a:gd name="connsiteX35" fmla="*/ 1597396 w 1744918"/>
                <a:gd name="connsiteY35" fmla="*/ 1695673 h 2744785"/>
                <a:gd name="connsiteX36" fmla="*/ 1636072 w 1744918"/>
                <a:gd name="connsiteY36" fmla="*/ 2744463 h 2744785"/>
                <a:gd name="connsiteX0" fmla="*/ 1636072 w 1744918"/>
                <a:gd name="connsiteY0" fmla="*/ 2744463 h 2744787"/>
                <a:gd name="connsiteX1" fmla="*/ 959989 w 1744918"/>
                <a:gd name="connsiteY1" fmla="*/ 1806935 h 2744787"/>
                <a:gd name="connsiteX2" fmla="*/ 964691 w 1744918"/>
                <a:gd name="connsiteY2" fmla="*/ 1694889 h 2744787"/>
                <a:gd name="connsiteX3" fmla="*/ 820912 w 1744918"/>
                <a:gd name="connsiteY3" fmla="*/ 1613793 h 2744787"/>
                <a:gd name="connsiteX4" fmla="*/ 395452 w 1744918"/>
                <a:gd name="connsiteY4" fmla="*/ 1453168 h 2744787"/>
                <a:gd name="connsiteX5" fmla="*/ 390359 w 1744918"/>
                <a:gd name="connsiteY5" fmla="*/ 1451601 h 2744787"/>
                <a:gd name="connsiteX6" fmla="*/ 196042 w 1744918"/>
                <a:gd name="connsiteY6" fmla="*/ 1350133 h 2744787"/>
                <a:gd name="connsiteX7" fmla="*/ 51871 w 1744918"/>
                <a:gd name="connsiteY7" fmla="*/ 1191859 h 2744787"/>
                <a:gd name="connsiteX8" fmla="*/ 6034 w 1744918"/>
                <a:gd name="connsiteY8" fmla="*/ 1120557 h 2744787"/>
                <a:gd name="connsiteX9" fmla="*/ 107502 w 1744918"/>
                <a:gd name="connsiteY9" fmla="*/ 827515 h 2744787"/>
                <a:gd name="connsiteX10" fmla="*/ 401720 w 1744918"/>
                <a:gd name="connsiteY10" fmla="*/ 469830 h 2744787"/>
                <a:gd name="connsiteX11" fmla="*/ 805241 w 1744918"/>
                <a:gd name="connsiteY11" fmla="*/ 8328 h 2744787"/>
                <a:gd name="connsiteX12" fmla="*/ 830314 w 1744918"/>
                <a:gd name="connsiteY12" fmla="*/ 8719 h 2744787"/>
                <a:gd name="connsiteX13" fmla="*/ 952546 w 1744918"/>
                <a:gd name="connsiteY13" fmla="*/ 125466 h 2744787"/>
                <a:gd name="connsiteX14" fmla="*/ 1092799 w 1744918"/>
                <a:gd name="connsiteY14" fmla="*/ 242605 h 2744787"/>
                <a:gd name="connsiteX15" fmla="*/ 1126099 w 1744918"/>
                <a:gd name="connsiteY15" fmla="*/ 282957 h 2744787"/>
                <a:gd name="connsiteX16" fmla="*/ 979578 w 1744918"/>
                <a:gd name="connsiteY16" fmla="*/ 589711 h 2744787"/>
                <a:gd name="connsiteX17" fmla="*/ 869883 w 1744918"/>
                <a:gd name="connsiteY17" fmla="*/ 706067 h 2744787"/>
                <a:gd name="connsiteX18" fmla="*/ 790354 w 1744918"/>
                <a:gd name="connsiteY18" fmla="*/ 860423 h 2744787"/>
                <a:gd name="connsiteX19" fmla="*/ 797406 w 1744918"/>
                <a:gd name="connsiteY19" fmla="*/ 874527 h 2744787"/>
                <a:gd name="connsiteX20" fmla="*/ 848727 w 1744918"/>
                <a:gd name="connsiteY20" fmla="*/ 846711 h 2744787"/>
                <a:gd name="connsiteX21" fmla="*/ 902791 w 1744918"/>
                <a:gd name="connsiteY21" fmla="*/ 688829 h 2744787"/>
                <a:gd name="connsiteX22" fmla="*/ 952154 w 1744918"/>
                <a:gd name="connsiteY22" fmla="*/ 665323 h 2744787"/>
                <a:gd name="connsiteX23" fmla="*/ 1325117 w 1744918"/>
                <a:gd name="connsiteY23" fmla="*/ 734666 h 2744787"/>
                <a:gd name="connsiteX24" fmla="*/ 1413265 w 1744918"/>
                <a:gd name="connsiteY24" fmla="*/ 771884 h 2744787"/>
                <a:gd name="connsiteX25" fmla="*/ 1421101 w 1744918"/>
                <a:gd name="connsiteY25" fmla="*/ 748769 h 2744787"/>
                <a:gd name="connsiteX26" fmla="*/ 1453225 w 1744918"/>
                <a:gd name="connsiteY26" fmla="*/ 714685 h 2744787"/>
                <a:gd name="connsiteX27" fmla="*/ 1633831 w 1744918"/>
                <a:gd name="connsiteY27" fmla="*/ 551710 h 2744787"/>
                <a:gd name="connsiteX28" fmla="*/ 1703174 w 1744918"/>
                <a:gd name="connsiteY28" fmla="*/ 509791 h 2744787"/>
                <a:gd name="connsiteX29" fmla="*/ 1711009 w 1744918"/>
                <a:gd name="connsiteY29" fmla="*/ 633981 h 2744787"/>
                <a:gd name="connsiteX30" fmla="*/ 1743917 w 1744918"/>
                <a:gd name="connsiteY30" fmla="*/ 795782 h 2744787"/>
                <a:gd name="connsiteX31" fmla="*/ 1721978 w 1744918"/>
                <a:gd name="connsiteY31" fmla="*/ 957973 h 2744787"/>
                <a:gd name="connsiteX32" fmla="*/ 1660862 w 1744918"/>
                <a:gd name="connsiteY32" fmla="*/ 1311348 h 2744787"/>
                <a:gd name="connsiteX33" fmla="*/ 1618552 w 1744918"/>
                <a:gd name="connsiteY33" fmla="*/ 1567565 h 2744787"/>
                <a:gd name="connsiteX34" fmla="*/ 1597396 w 1744918"/>
                <a:gd name="connsiteY34" fmla="*/ 1695673 h 2744787"/>
                <a:gd name="connsiteX35" fmla="*/ 1636072 w 1744918"/>
                <a:gd name="connsiteY35" fmla="*/ 2744463 h 2744787"/>
                <a:gd name="connsiteX0" fmla="*/ 1636072 w 1744918"/>
                <a:gd name="connsiteY0" fmla="*/ 2744463 h 2800429"/>
                <a:gd name="connsiteX1" fmla="*/ 969485 w 1744918"/>
                <a:gd name="connsiteY1" fmla="*/ 2705866 h 2800429"/>
                <a:gd name="connsiteX2" fmla="*/ 964691 w 1744918"/>
                <a:gd name="connsiteY2" fmla="*/ 1694889 h 2800429"/>
                <a:gd name="connsiteX3" fmla="*/ 820912 w 1744918"/>
                <a:gd name="connsiteY3" fmla="*/ 1613793 h 2800429"/>
                <a:gd name="connsiteX4" fmla="*/ 395452 w 1744918"/>
                <a:gd name="connsiteY4" fmla="*/ 1453168 h 2800429"/>
                <a:gd name="connsiteX5" fmla="*/ 390359 w 1744918"/>
                <a:gd name="connsiteY5" fmla="*/ 1451601 h 2800429"/>
                <a:gd name="connsiteX6" fmla="*/ 196042 w 1744918"/>
                <a:gd name="connsiteY6" fmla="*/ 1350133 h 2800429"/>
                <a:gd name="connsiteX7" fmla="*/ 51871 w 1744918"/>
                <a:gd name="connsiteY7" fmla="*/ 1191859 h 2800429"/>
                <a:gd name="connsiteX8" fmla="*/ 6034 w 1744918"/>
                <a:gd name="connsiteY8" fmla="*/ 1120557 h 2800429"/>
                <a:gd name="connsiteX9" fmla="*/ 107502 w 1744918"/>
                <a:gd name="connsiteY9" fmla="*/ 827515 h 2800429"/>
                <a:gd name="connsiteX10" fmla="*/ 401720 w 1744918"/>
                <a:gd name="connsiteY10" fmla="*/ 469830 h 2800429"/>
                <a:gd name="connsiteX11" fmla="*/ 805241 w 1744918"/>
                <a:gd name="connsiteY11" fmla="*/ 8328 h 2800429"/>
                <a:gd name="connsiteX12" fmla="*/ 830314 w 1744918"/>
                <a:gd name="connsiteY12" fmla="*/ 8719 h 2800429"/>
                <a:gd name="connsiteX13" fmla="*/ 952546 w 1744918"/>
                <a:gd name="connsiteY13" fmla="*/ 125466 h 2800429"/>
                <a:gd name="connsiteX14" fmla="*/ 1092799 w 1744918"/>
                <a:gd name="connsiteY14" fmla="*/ 242605 h 2800429"/>
                <a:gd name="connsiteX15" fmla="*/ 1126099 w 1744918"/>
                <a:gd name="connsiteY15" fmla="*/ 282957 h 2800429"/>
                <a:gd name="connsiteX16" fmla="*/ 979578 w 1744918"/>
                <a:gd name="connsiteY16" fmla="*/ 589711 h 2800429"/>
                <a:gd name="connsiteX17" fmla="*/ 869883 w 1744918"/>
                <a:gd name="connsiteY17" fmla="*/ 706067 h 2800429"/>
                <a:gd name="connsiteX18" fmla="*/ 790354 w 1744918"/>
                <a:gd name="connsiteY18" fmla="*/ 860423 h 2800429"/>
                <a:gd name="connsiteX19" fmla="*/ 797406 w 1744918"/>
                <a:gd name="connsiteY19" fmla="*/ 874527 h 2800429"/>
                <a:gd name="connsiteX20" fmla="*/ 848727 w 1744918"/>
                <a:gd name="connsiteY20" fmla="*/ 846711 h 2800429"/>
                <a:gd name="connsiteX21" fmla="*/ 902791 w 1744918"/>
                <a:gd name="connsiteY21" fmla="*/ 688829 h 2800429"/>
                <a:gd name="connsiteX22" fmla="*/ 952154 w 1744918"/>
                <a:gd name="connsiteY22" fmla="*/ 665323 h 2800429"/>
                <a:gd name="connsiteX23" fmla="*/ 1325117 w 1744918"/>
                <a:gd name="connsiteY23" fmla="*/ 734666 h 2800429"/>
                <a:gd name="connsiteX24" fmla="*/ 1413265 w 1744918"/>
                <a:gd name="connsiteY24" fmla="*/ 771884 h 2800429"/>
                <a:gd name="connsiteX25" fmla="*/ 1421101 w 1744918"/>
                <a:gd name="connsiteY25" fmla="*/ 748769 h 2800429"/>
                <a:gd name="connsiteX26" fmla="*/ 1453225 w 1744918"/>
                <a:gd name="connsiteY26" fmla="*/ 714685 h 2800429"/>
                <a:gd name="connsiteX27" fmla="*/ 1633831 w 1744918"/>
                <a:gd name="connsiteY27" fmla="*/ 551710 h 2800429"/>
                <a:gd name="connsiteX28" fmla="*/ 1703174 w 1744918"/>
                <a:gd name="connsiteY28" fmla="*/ 509791 h 2800429"/>
                <a:gd name="connsiteX29" fmla="*/ 1711009 w 1744918"/>
                <a:gd name="connsiteY29" fmla="*/ 633981 h 2800429"/>
                <a:gd name="connsiteX30" fmla="*/ 1743917 w 1744918"/>
                <a:gd name="connsiteY30" fmla="*/ 795782 h 2800429"/>
                <a:gd name="connsiteX31" fmla="*/ 1721978 w 1744918"/>
                <a:gd name="connsiteY31" fmla="*/ 957973 h 2800429"/>
                <a:gd name="connsiteX32" fmla="*/ 1660862 w 1744918"/>
                <a:gd name="connsiteY32" fmla="*/ 1311348 h 2800429"/>
                <a:gd name="connsiteX33" fmla="*/ 1618552 w 1744918"/>
                <a:gd name="connsiteY33" fmla="*/ 1567565 h 2800429"/>
                <a:gd name="connsiteX34" fmla="*/ 1597396 w 1744918"/>
                <a:gd name="connsiteY34" fmla="*/ 1695673 h 2800429"/>
                <a:gd name="connsiteX35" fmla="*/ 1636072 w 1744918"/>
                <a:gd name="connsiteY35" fmla="*/ 2744463 h 2800429"/>
                <a:gd name="connsiteX0" fmla="*/ 1636072 w 1744918"/>
                <a:gd name="connsiteY0" fmla="*/ 2744463 h 2748763"/>
                <a:gd name="connsiteX1" fmla="*/ 969485 w 1744918"/>
                <a:gd name="connsiteY1" fmla="*/ 2705866 h 2748763"/>
                <a:gd name="connsiteX2" fmla="*/ 964691 w 1744918"/>
                <a:gd name="connsiteY2" fmla="*/ 1694889 h 2748763"/>
                <a:gd name="connsiteX3" fmla="*/ 820912 w 1744918"/>
                <a:gd name="connsiteY3" fmla="*/ 1613793 h 2748763"/>
                <a:gd name="connsiteX4" fmla="*/ 395452 w 1744918"/>
                <a:gd name="connsiteY4" fmla="*/ 1453168 h 2748763"/>
                <a:gd name="connsiteX5" fmla="*/ 390359 w 1744918"/>
                <a:gd name="connsiteY5" fmla="*/ 1451601 h 2748763"/>
                <a:gd name="connsiteX6" fmla="*/ 196042 w 1744918"/>
                <a:gd name="connsiteY6" fmla="*/ 1350133 h 2748763"/>
                <a:gd name="connsiteX7" fmla="*/ 51871 w 1744918"/>
                <a:gd name="connsiteY7" fmla="*/ 1191859 h 2748763"/>
                <a:gd name="connsiteX8" fmla="*/ 6034 w 1744918"/>
                <a:gd name="connsiteY8" fmla="*/ 1120557 h 2748763"/>
                <a:gd name="connsiteX9" fmla="*/ 107502 w 1744918"/>
                <a:gd name="connsiteY9" fmla="*/ 827515 h 2748763"/>
                <a:gd name="connsiteX10" fmla="*/ 401720 w 1744918"/>
                <a:gd name="connsiteY10" fmla="*/ 469830 h 2748763"/>
                <a:gd name="connsiteX11" fmla="*/ 805241 w 1744918"/>
                <a:gd name="connsiteY11" fmla="*/ 8328 h 2748763"/>
                <a:gd name="connsiteX12" fmla="*/ 830314 w 1744918"/>
                <a:gd name="connsiteY12" fmla="*/ 8719 h 2748763"/>
                <a:gd name="connsiteX13" fmla="*/ 952546 w 1744918"/>
                <a:gd name="connsiteY13" fmla="*/ 125466 h 2748763"/>
                <a:gd name="connsiteX14" fmla="*/ 1092799 w 1744918"/>
                <a:gd name="connsiteY14" fmla="*/ 242605 h 2748763"/>
                <a:gd name="connsiteX15" fmla="*/ 1126099 w 1744918"/>
                <a:gd name="connsiteY15" fmla="*/ 282957 h 2748763"/>
                <a:gd name="connsiteX16" fmla="*/ 979578 w 1744918"/>
                <a:gd name="connsiteY16" fmla="*/ 589711 h 2748763"/>
                <a:gd name="connsiteX17" fmla="*/ 869883 w 1744918"/>
                <a:gd name="connsiteY17" fmla="*/ 706067 h 2748763"/>
                <a:gd name="connsiteX18" fmla="*/ 790354 w 1744918"/>
                <a:gd name="connsiteY18" fmla="*/ 860423 h 2748763"/>
                <a:gd name="connsiteX19" fmla="*/ 797406 w 1744918"/>
                <a:gd name="connsiteY19" fmla="*/ 874527 h 2748763"/>
                <a:gd name="connsiteX20" fmla="*/ 848727 w 1744918"/>
                <a:gd name="connsiteY20" fmla="*/ 846711 h 2748763"/>
                <a:gd name="connsiteX21" fmla="*/ 902791 w 1744918"/>
                <a:gd name="connsiteY21" fmla="*/ 688829 h 2748763"/>
                <a:gd name="connsiteX22" fmla="*/ 952154 w 1744918"/>
                <a:gd name="connsiteY22" fmla="*/ 665323 h 2748763"/>
                <a:gd name="connsiteX23" fmla="*/ 1325117 w 1744918"/>
                <a:gd name="connsiteY23" fmla="*/ 734666 h 2748763"/>
                <a:gd name="connsiteX24" fmla="*/ 1413265 w 1744918"/>
                <a:gd name="connsiteY24" fmla="*/ 771884 h 2748763"/>
                <a:gd name="connsiteX25" fmla="*/ 1421101 w 1744918"/>
                <a:gd name="connsiteY25" fmla="*/ 748769 h 2748763"/>
                <a:gd name="connsiteX26" fmla="*/ 1453225 w 1744918"/>
                <a:gd name="connsiteY26" fmla="*/ 714685 h 2748763"/>
                <a:gd name="connsiteX27" fmla="*/ 1633831 w 1744918"/>
                <a:gd name="connsiteY27" fmla="*/ 551710 h 2748763"/>
                <a:gd name="connsiteX28" fmla="*/ 1703174 w 1744918"/>
                <a:gd name="connsiteY28" fmla="*/ 509791 h 2748763"/>
                <a:gd name="connsiteX29" fmla="*/ 1711009 w 1744918"/>
                <a:gd name="connsiteY29" fmla="*/ 633981 h 2748763"/>
                <a:gd name="connsiteX30" fmla="*/ 1743917 w 1744918"/>
                <a:gd name="connsiteY30" fmla="*/ 795782 h 2748763"/>
                <a:gd name="connsiteX31" fmla="*/ 1721978 w 1744918"/>
                <a:gd name="connsiteY31" fmla="*/ 957973 h 2748763"/>
                <a:gd name="connsiteX32" fmla="*/ 1660862 w 1744918"/>
                <a:gd name="connsiteY32" fmla="*/ 1311348 h 2748763"/>
                <a:gd name="connsiteX33" fmla="*/ 1618552 w 1744918"/>
                <a:gd name="connsiteY33" fmla="*/ 1567565 h 2748763"/>
                <a:gd name="connsiteX34" fmla="*/ 1597396 w 1744918"/>
                <a:gd name="connsiteY34" fmla="*/ 1695673 h 2748763"/>
                <a:gd name="connsiteX35" fmla="*/ 1636072 w 1744918"/>
                <a:gd name="connsiteY35" fmla="*/ 2744463 h 2748763"/>
                <a:gd name="connsiteX0" fmla="*/ 1632907 w 1744918"/>
                <a:gd name="connsiteY0" fmla="*/ 2725471 h 2731694"/>
                <a:gd name="connsiteX1" fmla="*/ 969485 w 1744918"/>
                <a:gd name="connsiteY1" fmla="*/ 2705866 h 2731694"/>
                <a:gd name="connsiteX2" fmla="*/ 964691 w 1744918"/>
                <a:gd name="connsiteY2" fmla="*/ 1694889 h 2731694"/>
                <a:gd name="connsiteX3" fmla="*/ 820912 w 1744918"/>
                <a:gd name="connsiteY3" fmla="*/ 1613793 h 2731694"/>
                <a:gd name="connsiteX4" fmla="*/ 395452 w 1744918"/>
                <a:gd name="connsiteY4" fmla="*/ 1453168 h 2731694"/>
                <a:gd name="connsiteX5" fmla="*/ 390359 w 1744918"/>
                <a:gd name="connsiteY5" fmla="*/ 1451601 h 2731694"/>
                <a:gd name="connsiteX6" fmla="*/ 196042 w 1744918"/>
                <a:gd name="connsiteY6" fmla="*/ 1350133 h 2731694"/>
                <a:gd name="connsiteX7" fmla="*/ 51871 w 1744918"/>
                <a:gd name="connsiteY7" fmla="*/ 1191859 h 2731694"/>
                <a:gd name="connsiteX8" fmla="*/ 6034 w 1744918"/>
                <a:gd name="connsiteY8" fmla="*/ 1120557 h 2731694"/>
                <a:gd name="connsiteX9" fmla="*/ 107502 w 1744918"/>
                <a:gd name="connsiteY9" fmla="*/ 827515 h 2731694"/>
                <a:gd name="connsiteX10" fmla="*/ 401720 w 1744918"/>
                <a:gd name="connsiteY10" fmla="*/ 469830 h 2731694"/>
                <a:gd name="connsiteX11" fmla="*/ 805241 w 1744918"/>
                <a:gd name="connsiteY11" fmla="*/ 8328 h 2731694"/>
                <a:gd name="connsiteX12" fmla="*/ 830314 w 1744918"/>
                <a:gd name="connsiteY12" fmla="*/ 8719 h 2731694"/>
                <a:gd name="connsiteX13" fmla="*/ 952546 w 1744918"/>
                <a:gd name="connsiteY13" fmla="*/ 125466 h 2731694"/>
                <a:gd name="connsiteX14" fmla="*/ 1092799 w 1744918"/>
                <a:gd name="connsiteY14" fmla="*/ 242605 h 2731694"/>
                <a:gd name="connsiteX15" fmla="*/ 1126099 w 1744918"/>
                <a:gd name="connsiteY15" fmla="*/ 282957 h 2731694"/>
                <a:gd name="connsiteX16" fmla="*/ 979578 w 1744918"/>
                <a:gd name="connsiteY16" fmla="*/ 589711 h 2731694"/>
                <a:gd name="connsiteX17" fmla="*/ 869883 w 1744918"/>
                <a:gd name="connsiteY17" fmla="*/ 706067 h 2731694"/>
                <a:gd name="connsiteX18" fmla="*/ 790354 w 1744918"/>
                <a:gd name="connsiteY18" fmla="*/ 860423 h 2731694"/>
                <a:gd name="connsiteX19" fmla="*/ 797406 w 1744918"/>
                <a:gd name="connsiteY19" fmla="*/ 874527 h 2731694"/>
                <a:gd name="connsiteX20" fmla="*/ 848727 w 1744918"/>
                <a:gd name="connsiteY20" fmla="*/ 846711 h 2731694"/>
                <a:gd name="connsiteX21" fmla="*/ 902791 w 1744918"/>
                <a:gd name="connsiteY21" fmla="*/ 688829 h 2731694"/>
                <a:gd name="connsiteX22" fmla="*/ 952154 w 1744918"/>
                <a:gd name="connsiteY22" fmla="*/ 665323 h 2731694"/>
                <a:gd name="connsiteX23" fmla="*/ 1325117 w 1744918"/>
                <a:gd name="connsiteY23" fmla="*/ 734666 h 2731694"/>
                <a:gd name="connsiteX24" fmla="*/ 1413265 w 1744918"/>
                <a:gd name="connsiteY24" fmla="*/ 771884 h 2731694"/>
                <a:gd name="connsiteX25" fmla="*/ 1421101 w 1744918"/>
                <a:gd name="connsiteY25" fmla="*/ 748769 h 2731694"/>
                <a:gd name="connsiteX26" fmla="*/ 1453225 w 1744918"/>
                <a:gd name="connsiteY26" fmla="*/ 714685 h 2731694"/>
                <a:gd name="connsiteX27" fmla="*/ 1633831 w 1744918"/>
                <a:gd name="connsiteY27" fmla="*/ 551710 h 2731694"/>
                <a:gd name="connsiteX28" fmla="*/ 1703174 w 1744918"/>
                <a:gd name="connsiteY28" fmla="*/ 509791 h 2731694"/>
                <a:gd name="connsiteX29" fmla="*/ 1711009 w 1744918"/>
                <a:gd name="connsiteY29" fmla="*/ 633981 h 2731694"/>
                <a:gd name="connsiteX30" fmla="*/ 1743917 w 1744918"/>
                <a:gd name="connsiteY30" fmla="*/ 795782 h 2731694"/>
                <a:gd name="connsiteX31" fmla="*/ 1721978 w 1744918"/>
                <a:gd name="connsiteY31" fmla="*/ 957973 h 2731694"/>
                <a:gd name="connsiteX32" fmla="*/ 1660862 w 1744918"/>
                <a:gd name="connsiteY32" fmla="*/ 1311348 h 2731694"/>
                <a:gd name="connsiteX33" fmla="*/ 1618552 w 1744918"/>
                <a:gd name="connsiteY33" fmla="*/ 1567565 h 2731694"/>
                <a:gd name="connsiteX34" fmla="*/ 1597396 w 1744918"/>
                <a:gd name="connsiteY34" fmla="*/ 1695673 h 2731694"/>
                <a:gd name="connsiteX35" fmla="*/ 1632907 w 1744918"/>
                <a:gd name="connsiteY35" fmla="*/ 2725471 h 2731694"/>
                <a:gd name="connsiteX0" fmla="*/ 1632907 w 1744918"/>
                <a:gd name="connsiteY0" fmla="*/ 2725471 h 2735151"/>
                <a:gd name="connsiteX1" fmla="*/ 966320 w 1744918"/>
                <a:gd name="connsiteY1" fmla="*/ 2721693 h 2735151"/>
                <a:gd name="connsiteX2" fmla="*/ 964691 w 1744918"/>
                <a:gd name="connsiteY2" fmla="*/ 1694889 h 2735151"/>
                <a:gd name="connsiteX3" fmla="*/ 820912 w 1744918"/>
                <a:gd name="connsiteY3" fmla="*/ 1613793 h 2735151"/>
                <a:gd name="connsiteX4" fmla="*/ 395452 w 1744918"/>
                <a:gd name="connsiteY4" fmla="*/ 1453168 h 2735151"/>
                <a:gd name="connsiteX5" fmla="*/ 390359 w 1744918"/>
                <a:gd name="connsiteY5" fmla="*/ 1451601 h 2735151"/>
                <a:gd name="connsiteX6" fmla="*/ 196042 w 1744918"/>
                <a:gd name="connsiteY6" fmla="*/ 1350133 h 2735151"/>
                <a:gd name="connsiteX7" fmla="*/ 51871 w 1744918"/>
                <a:gd name="connsiteY7" fmla="*/ 1191859 h 2735151"/>
                <a:gd name="connsiteX8" fmla="*/ 6034 w 1744918"/>
                <a:gd name="connsiteY8" fmla="*/ 1120557 h 2735151"/>
                <a:gd name="connsiteX9" fmla="*/ 107502 w 1744918"/>
                <a:gd name="connsiteY9" fmla="*/ 827515 h 2735151"/>
                <a:gd name="connsiteX10" fmla="*/ 401720 w 1744918"/>
                <a:gd name="connsiteY10" fmla="*/ 469830 h 2735151"/>
                <a:gd name="connsiteX11" fmla="*/ 805241 w 1744918"/>
                <a:gd name="connsiteY11" fmla="*/ 8328 h 2735151"/>
                <a:gd name="connsiteX12" fmla="*/ 830314 w 1744918"/>
                <a:gd name="connsiteY12" fmla="*/ 8719 h 2735151"/>
                <a:gd name="connsiteX13" fmla="*/ 952546 w 1744918"/>
                <a:gd name="connsiteY13" fmla="*/ 125466 h 2735151"/>
                <a:gd name="connsiteX14" fmla="*/ 1092799 w 1744918"/>
                <a:gd name="connsiteY14" fmla="*/ 242605 h 2735151"/>
                <a:gd name="connsiteX15" fmla="*/ 1126099 w 1744918"/>
                <a:gd name="connsiteY15" fmla="*/ 282957 h 2735151"/>
                <a:gd name="connsiteX16" fmla="*/ 979578 w 1744918"/>
                <a:gd name="connsiteY16" fmla="*/ 589711 h 2735151"/>
                <a:gd name="connsiteX17" fmla="*/ 869883 w 1744918"/>
                <a:gd name="connsiteY17" fmla="*/ 706067 h 2735151"/>
                <a:gd name="connsiteX18" fmla="*/ 790354 w 1744918"/>
                <a:gd name="connsiteY18" fmla="*/ 860423 h 2735151"/>
                <a:gd name="connsiteX19" fmla="*/ 797406 w 1744918"/>
                <a:gd name="connsiteY19" fmla="*/ 874527 h 2735151"/>
                <a:gd name="connsiteX20" fmla="*/ 848727 w 1744918"/>
                <a:gd name="connsiteY20" fmla="*/ 846711 h 2735151"/>
                <a:gd name="connsiteX21" fmla="*/ 902791 w 1744918"/>
                <a:gd name="connsiteY21" fmla="*/ 688829 h 2735151"/>
                <a:gd name="connsiteX22" fmla="*/ 952154 w 1744918"/>
                <a:gd name="connsiteY22" fmla="*/ 665323 h 2735151"/>
                <a:gd name="connsiteX23" fmla="*/ 1325117 w 1744918"/>
                <a:gd name="connsiteY23" fmla="*/ 734666 h 2735151"/>
                <a:gd name="connsiteX24" fmla="*/ 1413265 w 1744918"/>
                <a:gd name="connsiteY24" fmla="*/ 771884 h 2735151"/>
                <a:gd name="connsiteX25" fmla="*/ 1421101 w 1744918"/>
                <a:gd name="connsiteY25" fmla="*/ 748769 h 2735151"/>
                <a:gd name="connsiteX26" fmla="*/ 1453225 w 1744918"/>
                <a:gd name="connsiteY26" fmla="*/ 714685 h 2735151"/>
                <a:gd name="connsiteX27" fmla="*/ 1633831 w 1744918"/>
                <a:gd name="connsiteY27" fmla="*/ 551710 h 2735151"/>
                <a:gd name="connsiteX28" fmla="*/ 1703174 w 1744918"/>
                <a:gd name="connsiteY28" fmla="*/ 509791 h 2735151"/>
                <a:gd name="connsiteX29" fmla="*/ 1711009 w 1744918"/>
                <a:gd name="connsiteY29" fmla="*/ 633981 h 2735151"/>
                <a:gd name="connsiteX30" fmla="*/ 1743917 w 1744918"/>
                <a:gd name="connsiteY30" fmla="*/ 795782 h 2735151"/>
                <a:gd name="connsiteX31" fmla="*/ 1721978 w 1744918"/>
                <a:gd name="connsiteY31" fmla="*/ 957973 h 2735151"/>
                <a:gd name="connsiteX32" fmla="*/ 1660862 w 1744918"/>
                <a:gd name="connsiteY32" fmla="*/ 1311348 h 2735151"/>
                <a:gd name="connsiteX33" fmla="*/ 1618552 w 1744918"/>
                <a:gd name="connsiteY33" fmla="*/ 1567565 h 2735151"/>
                <a:gd name="connsiteX34" fmla="*/ 1597396 w 1744918"/>
                <a:gd name="connsiteY34" fmla="*/ 1695673 h 2735151"/>
                <a:gd name="connsiteX35" fmla="*/ 1632907 w 1744918"/>
                <a:gd name="connsiteY35" fmla="*/ 2725471 h 2735151"/>
                <a:gd name="connsiteX0" fmla="*/ 1632907 w 1744918"/>
                <a:gd name="connsiteY0" fmla="*/ 2725471 h 2735151"/>
                <a:gd name="connsiteX1" fmla="*/ 966320 w 1744918"/>
                <a:gd name="connsiteY1" fmla="*/ 2721693 h 2735151"/>
                <a:gd name="connsiteX2" fmla="*/ 964691 w 1744918"/>
                <a:gd name="connsiteY2" fmla="*/ 1694889 h 2735151"/>
                <a:gd name="connsiteX3" fmla="*/ 820912 w 1744918"/>
                <a:gd name="connsiteY3" fmla="*/ 1613793 h 2735151"/>
                <a:gd name="connsiteX4" fmla="*/ 395452 w 1744918"/>
                <a:gd name="connsiteY4" fmla="*/ 1453168 h 2735151"/>
                <a:gd name="connsiteX5" fmla="*/ 390359 w 1744918"/>
                <a:gd name="connsiteY5" fmla="*/ 1451601 h 2735151"/>
                <a:gd name="connsiteX6" fmla="*/ 196042 w 1744918"/>
                <a:gd name="connsiteY6" fmla="*/ 1350133 h 2735151"/>
                <a:gd name="connsiteX7" fmla="*/ 51871 w 1744918"/>
                <a:gd name="connsiteY7" fmla="*/ 1191859 h 2735151"/>
                <a:gd name="connsiteX8" fmla="*/ 6034 w 1744918"/>
                <a:gd name="connsiteY8" fmla="*/ 1120557 h 2735151"/>
                <a:gd name="connsiteX9" fmla="*/ 107502 w 1744918"/>
                <a:gd name="connsiteY9" fmla="*/ 827515 h 2735151"/>
                <a:gd name="connsiteX10" fmla="*/ 401720 w 1744918"/>
                <a:gd name="connsiteY10" fmla="*/ 469830 h 2735151"/>
                <a:gd name="connsiteX11" fmla="*/ 805241 w 1744918"/>
                <a:gd name="connsiteY11" fmla="*/ 8328 h 2735151"/>
                <a:gd name="connsiteX12" fmla="*/ 830314 w 1744918"/>
                <a:gd name="connsiteY12" fmla="*/ 8719 h 2735151"/>
                <a:gd name="connsiteX13" fmla="*/ 952546 w 1744918"/>
                <a:gd name="connsiteY13" fmla="*/ 125466 h 2735151"/>
                <a:gd name="connsiteX14" fmla="*/ 1092799 w 1744918"/>
                <a:gd name="connsiteY14" fmla="*/ 242605 h 2735151"/>
                <a:gd name="connsiteX15" fmla="*/ 1126099 w 1744918"/>
                <a:gd name="connsiteY15" fmla="*/ 282957 h 2735151"/>
                <a:gd name="connsiteX16" fmla="*/ 979578 w 1744918"/>
                <a:gd name="connsiteY16" fmla="*/ 589711 h 2735151"/>
                <a:gd name="connsiteX17" fmla="*/ 869883 w 1744918"/>
                <a:gd name="connsiteY17" fmla="*/ 706067 h 2735151"/>
                <a:gd name="connsiteX18" fmla="*/ 790354 w 1744918"/>
                <a:gd name="connsiteY18" fmla="*/ 860423 h 2735151"/>
                <a:gd name="connsiteX19" fmla="*/ 797406 w 1744918"/>
                <a:gd name="connsiteY19" fmla="*/ 874527 h 2735151"/>
                <a:gd name="connsiteX20" fmla="*/ 848727 w 1744918"/>
                <a:gd name="connsiteY20" fmla="*/ 846711 h 2735151"/>
                <a:gd name="connsiteX21" fmla="*/ 902791 w 1744918"/>
                <a:gd name="connsiteY21" fmla="*/ 688829 h 2735151"/>
                <a:gd name="connsiteX22" fmla="*/ 952154 w 1744918"/>
                <a:gd name="connsiteY22" fmla="*/ 665323 h 2735151"/>
                <a:gd name="connsiteX23" fmla="*/ 1325117 w 1744918"/>
                <a:gd name="connsiteY23" fmla="*/ 734666 h 2735151"/>
                <a:gd name="connsiteX24" fmla="*/ 1413265 w 1744918"/>
                <a:gd name="connsiteY24" fmla="*/ 771884 h 2735151"/>
                <a:gd name="connsiteX25" fmla="*/ 1421101 w 1744918"/>
                <a:gd name="connsiteY25" fmla="*/ 748769 h 2735151"/>
                <a:gd name="connsiteX26" fmla="*/ 1453225 w 1744918"/>
                <a:gd name="connsiteY26" fmla="*/ 714685 h 2735151"/>
                <a:gd name="connsiteX27" fmla="*/ 1633831 w 1744918"/>
                <a:gd name="connsiteY27" fmla="*/ 551710 h 2735151"/>
                <a:gd name="connsiteX28" fmla="*/ 1703174 w 1744918"/>
                <a:gd name="connsiteY28" fmla="*/ 509791 h 2735151"/>
                <a:gd name="connsiteX29" fmla="*/ 1711009 w 1744918"/>
                <a:gd name="connsiteY29" fmla="*/ 633981 h 2735151"/>
                <a:gd name="connsiteX30" fmla="*/ 1743917 w 1744918"/>
                <a:gd name="connsiteY30" fmla="*/ 795782 h 2735151"/>
                <a:gd name="connsiteX31" fmla="*/ 1721978 w 1744918"/>
                <a:gd name="connsiteY31" fmla="*/ 957973 h 2735151"/>
                <a:gd name="connsiteX32" fmla="*/ 1660862 w 1744918"/>
                <a:gd name="connsiteY32" fmla="*/ 1311348 h 2735151"/>
                <a:gd name="connsiteX33" fmla="*/ 1618552 w 1744918"/>
                <a:gd name="connsiteY33" fmla="*/ 1567565 h 2735151"/>
                <a:gd name="connsiteX34" fmla="*/ 1635379 w 1744918"/>
                <a:gd name="connsiteY34" fmla="*/ 2097660 h 2735151"/>
                <a:gd name="connsiteX35" fmla="*/ 1632907 w 1744918"/>
                <a:gd name="connsiteY35" fmla="*/ 2725471 h 2735151"/>
                <a:gd name="connsiteX0" fmla="*/ 1632907 w 1744918"/>
                <a:gd name="connsiteY0" fmla="*/ 2725471 h 2735151"/>
                <a:gd name="connsiteX1" fmla="*/ 966320 w 1744918"/>
                <a:gd name="connsiteY1" fmla="*/ 2721693 h 2735151"/>
                <a:gd name="connsiteX2" fmla="*/ 951956 w 1744918"/>
                <a:gd name="connsiteY2" fmla="*/ 2136971 h 2735151"/>
                <a:gd name="connsiteX3" fmla="*/ 964691 w 1744918"/>
                <a:gd name="connsiteY3" fmla="*/ 1694889 h 2735151"/>
                <a:gd name="connsiteX4" fmla="*/ 820912 w 1744918"/>
                <a:gd name="connsiteY4" fmla="*/ 1613793 h 2735151"/>
                <a:gd name="connsiteX5" fmla="*/ 395452 w 1744918"/>
                <a:gd name="connsiteY5" fmla="*/ 1453168 h 2735151"/>
                <a:gd name="connsiteX6" fmla="*/ 390359 w 1744918"/>
                <a:gd name="connsiteY6" fmla="*/ 1451601 h 2735151"/>
                <a:gd name="connsiteX7" fmla="*/ 196042 w 1744918"/>
                <a:gd name="connsiteY7" fmla="*/ 1350133 h 2735151"/>
                <a:gd name="connsiteX8" fmla="*/ 51871 w 1744918"/>
                <a:gd name="connsiteY8" fmla="*/ 1191859 h 2735151"/>
                <a:gd name="connsiteX9" fmla="*/ 6034 w 1744918"/>
                <a:gd name="connsiteY9" fmla="*/ 1120557 h 2735151"/>
                <a:gd name="connsiteX10" fmla="*/ 107502 w 1744918"/>
                <a:gd name="connsiteY10" fmla="*/ 827515 h 2735151"/>
                <a:gd name="connsiteX11" fmla="*/ 401720 w 1744918"/>
                <a:gd name="connsiteY11" fmla="*/ 469830 h 2735151"/>
                <a:gd name="connsiteX12" fmla="*/ 805241 w 1744918"/>
                <a:gd name="connsiteY12" fmla="*/ 8328 h 2735151"/>
                <a:gd name="connsiteX13" fmla="*/ 830314 w 1744918"/>
                <a:gd name="connsiteY13" fmla="*/ 8719 h 2735151"/>
                <a:gd name="connsiteX14" fmla="*/ 952546 w 1744918"/>
                <a:gd name="connsiteY14" fmla="*/ 125466 h 2735151"/>
                <a:gd name="connsiteX15" fmla="*/ 1092799 w 1744918"/>
                <a:gd name="connsiteY15" fmla="*/ 242605 h 2735151"/>
                <a:gd name="connsiteX16" fmla="*/ 1126099 w 1744918"/>
                <a:gd name="connsiteY16" fmla="*/ 282957 h 2735151"/>
                <a:gd name="connsiteX17" fmla="*/ 979578 w 1744918"/>
                <a:gd name="connsiteY17" fmla="*/ 589711 h 2735151"/>
                <a:gd name="connsiteX18" fmla="*/ 869883 w 1744918"/>
                <a:gd name="connsiteY18" fmla="*/ 706067 h 2735151"/>
                <a:gd name="connsiteX19" fmla="*/ 790354 w 1744918"/>
                <a:gd name="connsiteY19" fmla="*/ 860423 h 2735151"/>
                <a:gd name="connsiteX20" fmla="*/ 797406 w 1744918"/>
                <a:gd name="connsiteY20" fmla="*/ 874527 h 2735151"/>
                <a:gd name="connsiteX21" fmla="*/ 848727 w 1744918"/>
                <a:gd name="connsiteY21" fmla="*/ 846711 h 2735151"/>
                <a:gd name="connsiteX22" fmla="*/ 902791 w 1744918"/>
                <a:gd name="connsiteY22" fmla="*/ 688829 h 2735151"/>
                <a:gd name="connsiteX23" fmla="*/ 952154 w 1744918"/>
                <a:gd name="connsiteY23" fmla="*/ 665323 h 2735151"/>
                <a:gd name="connsiteX24" fmla="*/ 1325117 w 1744918"/>
                <a:gd name="connsiteY24" fmla="*/ 734666 h 2735151"/>
                <a:gd name="connsiteX25" fmla="*/ 1413265 w 1744918"/>
                <a:gd name="connsiteY25" fmla="*/ 771884 h 2735151"/>
                <a:gd name="connsiteX26" fmla="*/ 1421101 w 1744918"/>
                <a:gd name="connsiteY26" fmla="*/ 748769 h 2735151"/>
                <a:gd name="connsiteX27" fmla="*/ 1453225 w 1744918"/>
                <a:gd name="connsiteY27" fmla="*/ 714685 h 2735151"/>
                <a:gd name="connsiteX28" fmla="*/ 1633831 w 1744918"/>
                <a:gd name="connsiteY28" fmla="*/ 551710 h 2735151"/>
                <a:gd name="connsiteX29" fmla="*/ 1703174 w 1744918"/>
                <a:gd name="connsiteY29" fmla="*/ 509791 h 2735151"/>
                <a:gd name="connsiteX30" fmla="*/ 1711009 w 1744918"/>
                <a:gd name="connsiteY30" fmla="*/ 633981 h 2735151"/>
                <a:gd name="connsiteX31" fmla="*/ 1743917 w 1744918"/>
                <a:gd name="connsiteY31" fmla="*/ 795782 h 2735151"/>
                <a:gd name="connsiteX32" fmla="*/ 1721978 w 1744918"/>
                <a:gd name="connsiteY32" fmla="*/ 957973 h 2735151"/>
                <a:gd name="connsiteX33" fmla="*/ 1660862 w 1744918"/>
                <a:gd name="connsiteY33" fmla="*/ 1311348 h 2735151"/>
                <a:gd name="connsiteX34" fmla="*/ 1618552 w 1744918"/>
                <a:gd name="connsiteY34" fmla="*/ 1567565 h 2735151"/>
                <a:gd name="connsiteX35" fmla="*/ 1635379 w 1744918"/>
                <a:gd name="connsiteY35" fmla="*/ 2097660 h 2735151"/>
                <a:gd name="connsiteX36" fmla="*/ 1632907 w 1744918"/>
                <a:gd name="connsiteY36" fmla="*/ 2725471 h 2735151"/>
                <a:gd name="connsiteX0" fmla="*/ 1632907 w 1744918"/>
                <a:gd name="connsiteY0" fmla="*/ 2725471 h 2735151"/>
                <a:gd name="connsiteX1" fmla="*/ 966320 w 1744918"/>
                <a:gd name="connsiteY1" fmla="*/ 2721693 h 2735151"/>
                <a:gd name="connsiteX2" fmla="*/ 951956 w 1744918"/>
                <a:gd name="connsiteY2" fmla="*/ 2136971 h 2735151"/>
                <a:gd name="connsiteX3" fmla="*/ 964691 w 1744918"/>
                <a:gd name="connsiteY3" fmla="*/ 1694889 h 2735151"/>
                <a:gd name="connsiteX4" fmla="*/ 820912 w 1744918"/>
                <a:gd name="connsiteY4" fmla="*/ 1613793 h 2735151"/>
                <a:gd name="connsiteX5" fmla="*/ 395452 w 1744918"/>
                <a:gd name="connsiteY5" fmla="*/ 1453168 h 2735151"/>
                <a:gd name="connsiteX6" fmla="*/ 390359 w 1744918"/>
                <a:gd name="connsiteY6" fmla="*/ 1451601 h 2735151"/>
                <a:gd name="connsiteX7" fmla="*/ 196042 w 1744918"/>
                <a:gd name="connsiteY7" fmla="*/ 1350133 h 2735151"/>
                <a:gd name="connsiteX8" fmla="*/ 51871 w 1744918"/>
                <a:gd name="connsiteY8" fmla="*/ 1191859 h 2735151"/>
                <a:gd name="connsiteX9" fmla="*/ 6034 w 1744918"/>
                <a:gd name="connsiteY9" fmla="*/ 1120557 h 2735151"/>
                <a:gd name="connsiteX10" fmla="*/ 107502 w 1744918"/>
                <a:gd name="connsiteY10" fmla="*/ 827515 h 2735151"/>
                <a:gd name="connsiteX11" fmla="*/ 401720 w 1744918"/>
                <a:gd name="connsiteY11" fmla="*/ 469830 h 2735151"/>
                <a:gd name="connsiteX12" fmla="*/ 805241 w 1744918"/>
                <a:gd name="connsiteY12" fmla="*/ 8328 h 2735151"/>
                <a:gd name="connsiteX13" fmla="*/ 830314 w 1744918"/>
                <a:gd name="connsiteY13" fmla="*/ 8719 h 2735151"/>
                <a:gd name="connsiteX14" fmla="*/ 952546 w 1744918"/>
                <a:gd name="connsiteY14" fmla="*/ 125466 h 2735151"/>
                <a:gd name="connsiteX15" fmla="*/ 1092799 w 1744918"/>
                <a:gd name="connsiteY15" fmla="*/ 242605 h 2735151"/>
                <a:gd name="connsiteX16" fmla="*/ 1126099 w 1744918"/>
                <a:gd name="connsiteY16" fmla="*/ 282957 h 2735151"/>
                <a:gd name="connsiteX17" fmla="*/ 979578 w 1744918"/>
                <a:gd name="connsiteY17" fmla="*/ 589711 h 2735151"/>
                <a:gd name="connsiteX18" fmla="*/ 869883 w 1744918"/>
                <a:gd name="connsiteY18" fmla="*/ 706067 h 2735151"/>
                <a:gd name="connsiteX19" fmla="*/ 790354 w 1744918"/>
                <a:gd name="connsiteY19" fmla="*/ 860423 h 2735151"/>
                <a:gd name="connsiteX20" fmla="*/ 797406 w 1744918"/>
                <a:gd name="connsiteY20" fmla="*/ 874527 h 2735151"/>
                <a:gd name="connsiteX21" fmla="*/ 848727 w 1744918"/>
                <a:gd name="connsiteY21" fmla="*/ 846711 h 2735151"/>
                <a:gd name="connsiteX22" fmla="*/ 902791 w 1744918"/>
                <a:gd name="connsiteY22" fmla="*/ 688829 h 2735151"/>
                <a:gd name="connsiteX23" fmla="*/ 952154 w 1744918"/>
                <a:gd name="connsiteY23" fmla="*/ 665323 h 2735151"/>
                <a:gd name="connsiteX24" fmla="*/ 1325117 w 1744918"/>
                <a:gd name="connsiteY24" fmla="*/ 734666 h 2735151"/>
                <a:gd name="connsiteX25" fmla="*/ 1413265 w 1744918"/>
                <a:gd name="connsiteY25" fmla="*/ 771884 h 2735151"/>
                <a:gd name="connsiteX26" fmla="*/ 1421101 w 1744918"/>
                <a:gd name="connsiteY26" fmla="*/ 748769 h 2735151"/>
                <a:gd name="connsiteX27" fmla="*/ 1453225 w 1744918"/>
                <a:gd name="connsiteY27" fmla="*/ 714685 h 2735151"/>
                <a:gd name="connsiteX28" fmla="*/ 1633831 w 1744918"/>
                <a:gd name="connsiteY28" fmla="*/ 551710 h 2735151"/>
                <a:gd name="connsiteX29" fmla="*/ 1703174 w 1744918"/>
                <a:gd name="connsiteY29" fmla="*/ 509791 h 2735151"/>
                <a:gd name="connsiteX30" fmla="*/ 1711009 w 1744918"/>
                <a:gd name="connsiteY30" fmla="*/ 633981 h 2735151"/>
                <a:gd name="connsiteX31" fmla="*/ 1743917 w 1744918"/>
                <a:gd name="connsiteY31" fmla="*/ 795782 h 2735151"/>
                <a:gd name="connsiteX32" fmla="*/ 1721978 w 1744918"/>
                <a:gd name="connsiteY32" fmla="*/ 957973 h 2735151"/>
                <a:gd name="connsiteX33" fmla="*/ 1660862 w 1744918"/>
                <a:gd name="connsiteY33" fmla="*/ 1311348 h 2735151"/>
                <a:gd name="connsiteX34" fmla="*/ 1618552 w 1744918"/>
                <a:gd name="connsiteY34" fmla="*/ 1567565 h 2735151"/>
                <a:gd name="connsiteX35" fmla="*/ 1635379 w 1744918"/>
                <a:gd name="connsiteY35" fmla="*/ 2097660 h 2735151"/>
                <a:gd name="connsiteX36" fmla="*/ 1632907 w 1744918"/>
                <a:gd name="connsiteY36" fmla="*/ 2725471 h 2735151"/>
                <a:gd name="connsiteX0" fmla="*/ 1632907 w 1744918"/>
                <a:gd name="connsiteY0" fmla="*/ 2725471 h 2735151"/>
                <a:gd name="connsiteX1" fmla="*/ 966320 w 1744918"/>
                <a:gd name="connsiteY1" fmla="*/ 2721693 h 2735151"/>
                <a:gd name="connsiteX2" fmla="*/ 1012095 w 1744918"/>
                <a:gd name="connsiteY2" fmla="*/ 2124310 h 2735151"/>
                <a:gd name="connsiteX3" fmla="*/ 964691 w 1744918"/>
                <a:gd name="connsiteY3" fmla="*/ 1694889 h 2735151"/>
                <a:gd name="connsiteX4" fmla="*/ 820912 w 1744918"/>
                <a:gd name="connsiteY4" fmla="*/ 1613793 h 2735151"/>
                <a:gd name="connsiteX5" fmla="*/ 395452 w 1744918"/>
                <a:gd name="connsiteY5" fmla="*/ 1453168 h 2735151"/>
                <a:gd name="connsiteX6" fmla="*/ 390359 w 1744918"/>
                <a:gd name="connsiteY6" fmla="*/ 1451601 h 2735151"/>
                <a:gd name="connsiteX7" fmla="*/ 196042 w 1744918"/>
                <a:gd name="connsiteY7" fmla="*/ 1350133 h 2735151"/>
                <a:gd name="connsiteX8" fmla="*/ 51871 w 1744918"/>
                <a:gd name="connsiteY8" fmla="*/ 1191859 h 2735151"/>
                <a:gd name="connsiteX9" fmla="*/ 6034 w 1744918"/>
                <a:gd name="connsiteY9" fmla="*/ 1120557 h 2735151"/>
                <a:gd name="connsiteX10" fmla="*/ 107502 w 1744918"/>
                <a:gd name="connsiteY10" fmla="*/ 827515 h 2735151"/>
                <a:gd name="connsiteX11" fmla="*/ 401720 w 1744918"/>
                <a:gd name="connsiteY11" fmla="*/ 469830 h 2735151"/>
                <a:gd name="connsiteX12" fmla="*/ 805241 w 1744918"/>
                <a:gd name="connsiteY12" fmla="*/ 8328 h 2735151"/>
                <a:gd name="connsiteX13" fmla="*/ 830314 w 1744918"/>
                <a:gd name="connsiteY13" fmla="*/ 8719 h 2735151"/>
                <a:gd name="connsiteX14" fmla="*/ 952546 w 1744918"/>
                <a:gd name="connsiteY14" fmla="*/ 125466 h 2735151"/>
                <a:gd name="connsiteX15" fmla="*/ 1092799 w 1744918"/>
                <a:gd name="connsiteY15" fmla="*/ 242605 h 2735151"/>
                <a:gd name="connsiteX16" fmla="*/ 1126099 w 1744918"/>
                <a:gd name="connsiteY16" fmla="*/ 282957 h 2735151"/>
                <a:gd name="connsiteX17" fmla="*/ 979578 w 1744918"/>
                <a:gd name="connsiteY17" fmla="*/ 589711 h 2735151"/>
                <a:gd name="connsiteX18" fmla="*/ 869883 w 1744918"/>
                <a:gd name="connsiteY18" fmla="*/ 706067 h 2735151"/>
                <a:gd name="connsiteX19" fmla="*/ 790354 w 1744918"/>
                <a:gd name="connsiteY19" fmla="*/ 860423 h 2735151"/>
                <a:gd name="connsiteX20" fmla="*/ 797406 w 1744918"/>
                <a:gd name="connsiteY20" fmla="*/ 874527 h 2735151"/>
                <a:gd name="connsiteX21" fmla="*/ 848727 w 1744918"/>
                <a:gd name="connsiteY21" fmla="*/ 846711 h 2735151"/>
                <a:gd name="connsiteX22" fmla="*/ 902791 w 1744918"/>
                <a:gd name="connsiteY22" fmla="*/ 688829 h 2735151"/>
                <a:gd name="connsiteX23" fmla="*/ 952154 w 1744918"/>
                <a:gd name="connsiteY23" fmla="*/ 665323 h 2735151"/>
                <a:gd name="connsiteX24" fmla="*/ 1325117 w 1744918"/>
                <a:gd name="connsiteY24" fmla="*/ 734666 h 2735151"/>
                <a:gd name="connsiteX25" fmla="*/ 1413265 w 1744918"/>
                <a:gd name="connsiteY25" fmla="*/ 771884 h 2735151"/>
                <a:gd name="connsiteX26" fmla="*/ 1421101 w 1744918"/>
                <a:gd name="connsiteY26" fmla="*/ 748769 h 2735151"/>
                <a:gd name="connsiteX27" fmla="*/ 1453225 w 1744918"/>
                <a:gd name="connsiteY27" fmla="*/ 714685 h 2735151"/>
                <a:gd name="connsiteX28" fmla="*/ 1633831 w 1744918"/>
                <a:gd name="connsiteY28" fmla="*/ 551710 h 2735151"/>
                <a:gd name="connsiteX29" fmla="*/ 1703174 w 1744918"/>
                <a:gd name="connsiteY29" fmla="*/ 509791 h 2735151"/>
                <a:gd name="connsiteX30" fmla="*/ 1711009 w 1744918"/>
                <a:gd name="connsiteY30" fmla="*/ 633981 h 2735151"/>
                <a:gd name="connsiteX31" fmla="*/ 1743917 w 1744918"/>
                <a:gd name="connsiteY31" fmla="*/ 795782 h 2735151"/>
                <a:gd name="connsiteX32" fmla="*/ 1721978 w 1744918"/>
                <a:gd name="connsiteY32" fmla="*/ 957973 h 2735151"/>
                <a:gd name="connsiteX33" fmla="*/ 1660862 w 1744918"/>
                <a:gd name="connsiteY33" fmla="*/ 1311348 h 2735151"/>
                <a:gd name="connsiteX34" fmla="*/ 1618552 w 1744918"/>
                <a:gd name="connsiteY34" fmla="*/ 1567565 h 2735151"/>
                <a:gd name="connsiteX35" fmla="*/ 1635379 w 1744918"/>
                <a:gd name="connsiteY35" fmla="*/ 2097660 h 2735151"/>
                <a:gd name="connsiteX36" fmla="*/ 1632907 w 1744918"/>
                <a:gd name="connsiteY36" fmla="*/ 2725471 h 2735151"/>
                <a:gd name="connsiteX0" fmla="*/ 1632907 w 1744918"/>
                <a:gd name="connsiteY0" fmla="*/ 2725471 h 2735151"/>
                <a:gd name="connsiteX1" fmla="*/ 966320 w 1744918"/>
                <a:gd name="connsiteY1" fmla="*/ 2721693 h 2735151"/>
                <a:gd name="connsiteX2" fmla="*/ 1012095 w 1744918"/>
                <a:gd name="connsiteY2" fmla="*/ 2124310 h 2735151"/>
                <a:gd name="connsiteX3" fmla="*/ 964691 w 1744918"/>
                <a:gd name="connsiteY3" fmla="*/ 1694889 h 2735151"/>
                <a:gd name="connsiteX4" fmla="*/ 820912 w 1744918"/>
                <a:gd name="connsiteY4" fmla="*/ 1613793 h 2735151"/>
                <a:gd name="connsiteX5" fmla="*/ 395452 w 1744918"/>
                <a:gd name="connsiteY5" fmla="*/ 1453168 h 2735151"/>
                <a:gd name="connsiteX6" fmla="*/ 390359 w 1744918"/>
                <a:gd name="connsiteY6" fmla="*/ 1451601 h 2735151"/>
                <a:gd name="connsiteX7" fmla="*/ 196042 w 1744918"/>
                <a:gd name="connsiteY7" fmla="*/ 1350133 h 2735151"/>
                <a:gd name="connsiteX8" fmla="*/ 51871 w 1744918"/>
                <a:gd name="connsiteY8" fmla="*/ 1191859 h 2735151"/>
                <a:gd name="connsiteX9" fmla="*/ 6034 w 1744918"/>
                <a:gd name="connsiteY9" fmla="*/ 1120557 h 2735151"/>
                <a:gd name="connsiteX10" fmla="*/ 107502 w 1744918"/>
                <a:gd name="connsiteY10" fmla="*/ 827515 h 2735151"/>
                <a:gd name="connsiteX11" fmla="*/ 401720 w 1744918"/>
                <a:gd name="connsiteY11" fmla="*/ 469830 h 2735151"/>
                <a:gd name="connsiteX12" fmla="*/ 805241 w 1744918"/>
                <a:gd name="connsiteY12" fmla="*/ 8328 h 2735151"/>
                <a:gd name="connsiteX13" fmla="*/ 830314 w 1744918"/>
                <a:gd name="connsiteY13" fmla="*/ 8719 h 2735151"/>
                <a:gd name="connsiteX14" fmla="*/ 952546 w 1744918"/>
                <a:gd name="connsiteY14" fmla="*/ 125466 h 2735151"/>
                <a:gd name="connsiteX15" fmla="*/ 1092799 w 1744918"/>
                <a:gd name="connsiteY15" fmla="*/ 242605 h 2735151"/>
                <a:gd name="connsiteX16" fmla="*/ 1126099 w 1744918"/>
                <a:gd name="connsiteY16" fmla="*/ 282957 h 2735151"/>
                <a:gd name="connsiteX17" fmla="*/ 979578 w 1744918"/>
                <a:gd name="connsiteY17" fmla="*/ 589711 h 2735151"/>
                <a:gd name="connsiteX18" fmla="*/ 869883 w 1744918"/>
                <a:gd name="connsiteY18" fmla="*/ 706067 h 2735151"/>
                <a:gd name="connsiteX19" fmla="*/ 790354 w 1744918"/>
                <a:gd name="connsiteY19" fmla="*/ 860423 h 2735151"/>
                <a:gd name="connsiteX20" fmla="*/ 797406 w 1744918"/>
                <a:gd name="connsiteY20" fmla="*/ 874527 h 2735151"/>
                <a:gd name="connsiteX21" fmla="*/ 848727 w 1744918"/>
                <a:gd name="connsiteY21" fmla="*/ 846711 h 2735151"/>
                <a:gd name="connsiteX22" fmla="*/ 902791 w 1744918"/>
                <a:gd name="connsiteY22" fmla="*/ 688829 h 2735151"/>
                <a:gd name="connsiteX23" fmla="*/ 952154 w 1744918"/>
                <a:gd name="connsiteY23" fmla="*/ 665323 h 2735151"/>
                <a:gd name="connsiteX24" fmla="*/ 1325117 w 1744918"/>
                <a:gd name="connsiteY24" fmla="*/ 734666 h 2735151"/>
                <a:gd name="connsiteX25" fmla="*/ 1413265 w 1744918"/>
                <a:gd name="connsiteY25" fmla="*/ 771884 h 2735151"/>
                <a:gd name="connsiteX26" fmla="*/ 1421101 w 1744918"/>
                <a:gd name="connsiteY26" fmla="*/ 748769 h 2735151"/>
                <a:gd name="connsiteX27" fmla="*/ 1453225 w 1744918"/>
                <a:gd name="connsiteY27" fmla="*/ 714685 h 2735151"/>
                <a:gd name="connsiteX28" fmla="*/ 1633831 w 1744918"/>
                <a:gd name="connsiteY28" fmla="*/ 551710 h 2735151"/>
                <a:gd name="connsiteX29" fmla="*/ 1703174 w 1744918"/>
                <a:gd name="connsiteY29" fmla="*/ 509791 h 2735151"/>
                <a:gd name="connsiteX30" fmla="*/ 1711009 w 1744918"/>
                <a:gd name="connsiteY30" fmla="*/ 633981 h 2735151"/>
                <a:gd name="connsiteX31" fmla="*/ 1743917 w 1744918"/>
                <a:gd name="connsiteY31" fmla="*/ 795782 h 2735151"/>
                <a:gd name="connsiteX32" fmla="*/ 1721978 w 1744918"/>
                <a:gd name="connsiteY32" fmla="*/ 957973 h 2735151"/>
                <a:gd name="connsiteX33" fmla="*/ 1660862 w 1744918"/>
                <a:gd name="connsiteY33" fmla="*/ 1311348 h 2735151"/>
                <a:gd name="connsiteX34" fmla="*/ 1618552 w 1744918"/>
                <a:gd name="connsiteY34" fmla="*/ 1567565 h 2735151"/>
                <a:gd name="connsiteX35" fmla="*/ 1635379 w 1744918"/>
                <a:gd name="connsiteY35" fmla="*/ 2097660 h 2735151"/>
                <a:gd name="connsiteX36" fmla="*/ 1632907 w 1744918"/>
                <a:gd name="connsiteY36" fmla="*/ 2725471 h 2735151"/>
                <a:gd name="connsiteX0" fmla="*/ 1654232 w 1744918"/>
                <a:gd name="connsiteY0" fmla="*/ 2917395 h 2918586"/>
                <a:gd name="connsiteX1" fmla="*/ 966320 w 1744918"/>
                <a:gd name="connsiteY1" fmla="*/ 2721693 h 2918586"/>
                <a:gd name="connsiteX2" fmla="*/ 1012095 w 1744918"/>
                <a:gd name="connsiteY2" fmla="*/ 2124310 h 2918586"/>
                <a:gd name="connsiteX3" fmla="*/ 964691 w 1744918"/>
                <a:gd name="connsiteY3" fmla="*/ 1694889 h 2918586"/>
                <a:gd name="connsiteX4" fmla="*/ 820912 w 1744918"/>
                <a:gd name="connsiteY4" fmla="*/ 1613793 h 2918586"/>
                <a:gd name="connsiteX5" fmla="*/ 395452 w 1744918"/>
                <a:gd name="connsiteY5" fmla="*/ 1453168 h 2918586"/>
                <a:gd name="connsiteX6" fmla="*/ 390359 w 1744918"/>
                <a:gd name="connsiteY6" fmla="*/ 1451601 h 2918586"/>
                <a:gd name="connsiteX7" fmla="*/ 196042 w 1744918"/>
                <a:gd name="connsiteY7" fmla="*/ 1350133 h 2918586"/>
                <a:gd name="connsiteX8" fmla="*/ 51871 w 1744918"/>
                <a:gd name="connsiteY8" fmla="*/ 1191859 h 2918586"/>
                <a:gd name="connsiteX9" fmla="*/ 6034 w 1744918"/>
                <a:gd name="connsiteY9" fmla="*/ 1120557 h 2918586"/>
                <a:gd name="connsiteX10" fmla="*/ 107502 w 1744918"/>
                <a:gd name="connsiteY10" fmla="*/ 827515 h 2918586"/>
                <a:gd name="connsiteX11" fmla="*/ 401720 w 1744918"/>
                <a:gd name="connsiteY11" fmla="*/ 469830 h 2918586"/>
                <a:gd name="connsiteX12" fmla="*/ 805241 w 1744918"/>
                <a:gd name="connsiteY12" fmla="*/ 8328 h 2918586"/>
                <a:gd name="connsiteX13" fmla="*/ 830314 w 1744918"/>
                <a:gd name="connsiteY13" fmla="*/ 8719 h 2918586"/>
                <a:gd name="connsiteX14" fmla="*/ 952546 w 1744918"/>
                <a:gd name="connsiteY14" fmla="*/ 125466 h 2918586"/>
                <a:gd name="connsiteX15" fmla="*/ 1092799 w 1744918"/>
                <a:gd name="connsiteY15" fmla="*/ 242605 h 2918586"/>
                <a:gd name="connsiteX16" fmla="*/ 1126099 w 1744918"/>
                <a:gd name="connsiteY16" fmla="*/ 282957 h 2918586"/>
                <a:gd name="connsiteX17" fmla="*/ 979578 w 1744918"/>
                <a:gd name="connsiteY17" fmla="*/ 589711 h 2918586"/>
                <a:gd name="connsiteX18" fmla="*/ 869883 w 1744918"/>
                <a:gd name="connsiteY18" fmla="*/ 706067 h 2918586"/>
                <a:gd name="connsiteX19" fmla="*/ 790354 w 1744918"/>
                <a:gd name="connsiteY19" fmla="*/ 860423 h 2918586"/>
                <a:gd name="connsiteX20" fmla="*/ 797406 w 1744918"/>
                <a:gd name="connsiteY20" fmla="*/ 874527 h 2918586"/>
                <a:gd name="connsiteX21" fmla="*/ 848727 w 1744918"/>
                <a:gd name="connsiteY21" fmla="*/ 846711 h 2918586"/>
                <a:gd name="connsiteX22" fmla="*/ 902791 w 1744918"/>
                <a:gd name="connsiteY22" fmla="*/ 688829 h 2918586"/>
                <a:gd name="connsiteX23" fmla="*/ 952154 w 1744918"/>
                <a:gd name="connsiteY23" fmla="*/ 665323 h 2918586"/>
                <a:gd name="connsiteX24" fmla="*/ 1325117 w 1744918"/>
                <a:gd name="connsiteY24" fmla="*/ 734666 h 2918586"/>
                <a:gd name="connsiteX25" fmla="*/ 1413265 w 1744918"/>
                <a:gd name="connsiteY25" fmla="*/ 771884 h 2918586"/>
                <a:gd name="connsiteX26" fmla="*/ 1421101 w 1744918"/>
                <a:gd name="connsiteY26" fmla="*/ 748769 h 2918586"/>
                <a:gd name="connsiteX27" fmla="*/ 1453225 w 1744918"/>
                <a:gd name="connsiteY27" fmla="*/ 714685 h 2918586"/>
                <a:gd name="connsiteX28" fmla="*/ 1633831 w 1744918"/>
                <a:gd name="connsiteY28" fmla="*/ 551710 h 2918586"/>
                <a:gd name="connsiteX29" fmla="*/ 1703174 w 1744918"/>
                <a:gd name="connsiteY29" fmla="*/ 509791 h 2918586"/>
                <a:gd name="connsiteX30" fmla="*/ 1711009 w 1744918"/>
                <a:gd name="connsiteY30" fmla="*/ 633981 h 2918586"/>
                <a:gd name="connsiteX31" fmla="*/ 1743917 w 1744918"/>
                <a:gd name="connsiteY31" fmla="*/ 795782 h 2918586"/>
                <a:gd name="connsiteX32" fmla="*/ 1721978 w 1744918"/>
                <a:gd name="connsiteY32" fmla="*/ 957973 h 2918586"/>
                <a:gd name="connsiteX33" fmla="*/ 1660862 w 1744918"/>
                <a:gd name="connsiteY33" fmla="*/ 1311348 h 2918586"/>
                <a:gd name="connsiteX34" fmla="*/ 1618552 w 1744918"/>
                <a:gd name="connsiteY34" fmla="*/ 1567565 h 2918586"/>
                <a:gd name="connsiteX35" fmla="*/ 1635379 w 1744918"/>
                <a:gd name="connsiteY35" fmla="*/ 2097660 h 2918586"/>
                <a:gd name="connsiteX36" fmla="*/ 1654232 w 1744918"/>
                <a:gd name="connsiteY36" fmla="*/ 2917395 h 2918586"/>
                <a:gd name="connsiteX0" fmla="*/ 1654232 w 1744918"/>
                <a:gd name="connsiteY0" fmla="*/ 2917395 h 2929898"/>
                <a:gd name="connsiteX1" fmla="*/ 980537 w 1744918"/>
                <a:gd name="connsiteY1" fmla="*/ 2920726 h 2929898"/>
                <a:gd name="connsiteX2" fmla="*/ 1012095 w 1744918"/>
                <a:gd name="connsiteY2" fmla="*/ 2124310 h 2929898"/>
                <a:gd name="connsiteX3" fmla="*/ 964691 w 1744918"/>
                <a:gd name="connsiteY3" fmla="*/ 1694889 h 2929898"/>
                <a:gd name="connsiteX4" fmla="*/ 820912 w 1744918"/>
                <a:gd name="connsiteY4" fmla="*/ 1613793 h 2929898"/>
                <a:gd name="connsiteX5" fmla="*/ 395452 w 1744918"/>
                <a:gd name="connsiteY5" fmla="*/ 1453168 h 2929898"/>
                <a:gd name="connsiteX6" fmla="*/ 390359 w 1744918"/>
                <a:gd name="connsiteY6" fmla="*/ 1451601 h 2929898"/>
                <a:gd name="connsiteX7" fmla="*/ 196042 w 1744918"/>
                <a:gd name="connsiteY7" fmla="*/ 1350133 h 2929898"/>
                <a:gd name="connsiteX8" fmla="*/ 51871 w 1744918"/>
                <a:gd name="connsiteY8" fmla="*/ 1191859 h 2929898"/>
                <a:gd name="connsiteX9" fmla="*/ 6034 w 1744918"/>
                <a:gd name="connsiteY9" fmla="*/ 1120557 h 2929898"/>
                <a:gd name="connsiteX10" fmla="*/ 107502 w 1744918"/>
                <a:gd name="connsiteY10" fmla="*/ 827515 h 2929898"/>
                <a:gd name="connsiteX11" fmla="*/ 401720 w 1744918"/>
                <a:gd name="connsiteY11" fmla="*/ 469830 h 2929898"/>
                <a:gd name="connsiteX12" fmla="*/ 805241 w 1744918"/>
                <a:gd name="connsiteY12" fmla="*/ 8328 h 2929898"/>
                <a:gd name="connsiteX13" fmla="*/ 830314 w 1744918"/>
                <a:gd name="connsiteY13" fmla="*/ 8719 h 2929898"/>
                <a:gd name="connsiteX14" fmla="*/ 952546 w 1744918"/>
                <a:gd name="connsiteY14" fmla="*/ 125466 h 2929898"/>
                <a:gd name="connsiteX15" fmla="*/ 1092799 w 1744918"/>
                <a:gd name="connsiteY15" fmla="*/ 242605 h 2929898"/>
                <a:gd name="connsiteX16" fmla="*/ 1126099 w 1744918"/>
                <a:gd name="connsiteY16" fmla="*/ 282957 h 2929898"/>
                <a:gd name="connsiteX17" fmla="*/ 979578 w 1744918"/>
                <a:gd name="connsiteY17" fmla="*/ 589711 h 2929898"/>
                <a:gd name="connsiteX18" fmla="*/ 869883 w 1744918"/>
                <a:gd name="connsiteY18" fmla="*/ 706067 h 2929898"/>
                <a:gd name="connsiteX19" fmla="*/ 790354 w 1744918"/>
                <a:gd name="connsiteY19" fmla="*/ 860423 h 2929898"/>
                <a:gd name="connsiteX20" fmla="*/ 797406 w 1744918"/>
                <a:gd name="connsiteY20" fmla="*/ 874527 h 2929898"/>
                <a:gd name="connsiteX21" fmla="*/ 848727 w 1744918"/>
                <a:gd name="connsiteY21" fmla="*/ 846711 h 2929898"/>
                <a:gd name="connsiteX22" fmla="*/ 902791 w 1744918"/>
                <a:gd name="connsiteY22" fmla="*/ 688829 h 2929898"/>
                <a:gd name="connsiteX23" fmla="*/ 952154 w 1744918"/>
                <a:gd name="connsiteY23" fmla="*/ 665323 h 2929898"/>
                <a:gd name="connsiteX24" fmla="*/ 1325117 w 1744918"/>
                <a:gd name="connsiteY24" fmla="*/ 734666 h 2929898"/>
                <a:gd name="connsiteX25" fmla="*/ 1413265 w 1744918"/>
                <a:gd name="connsiteY25" fmla="*/ 771884 h 2929898"/>
                <a:gd name="connsiteX26" fmla="*/ 1421101 w 1744918"/>
                <a:gd name="connsiteY26" fmla="*/ 748769 h 2929898"/>
                <a:gd name="connsiteX27" fmla="*/ 1453225 w 1744918"/>
                <a:gd name="connsiteY27" fmla="*/ 714685 h 2929898"/>
                <a:gd name="connsiteX28" fmla="*/ 1633831 w 1744918"/>
                <a:gd name="connsiteY28" fmla="*/ 551710 h 2929898"/>
                <a:gd name="connsiteX29" fmla="*/ 1703174 w 1744918"/>
                <a:gd name="connsiteY29" fmla="*/ 509791 h 2929898"/>
                <a:gd name="connsiteX30" fmla="*/ 1711009 w 1744918"/>
                <a:gd name="connsiteY30" fmla="*/ 633981 h 2929898"/>
                <a:gd name="connsiteX31" fmla="*/ 1743917 w 1744918"/>
                <a:gd name="connsiteY31" fmla="*/ 795782 h 2929898"/>
                <a:gd name="connsiteX32" fmla="*/ 1721978 w 1744918"/>
                <a:gd name="connsiteY32" fmla="*/ 957973 h 2929898"/>
                <a:gd name="connsiteX33" fmla="*/ 1660862 w 1744918"/>
                <a:gd name="connsiteY33" fmla="*/ 1311348 h 2929898"/>
                <a:gd name="connsiteX34" fmla="*/ 1618552 w 1744918"/>
                <a:gd name="connsiteY34" fmla="*/ 1567565 h 2929898"/>
                <a:gd name="connsiteX35" fmla="*/ 1635379 w 1744918"/>
                <a:gd name="connsiteY35" fmla="*/ 2097660 h 2929898"/>
                <a:gd name="connsiteX36" fmla="*/ 1654232 w 1744918"/>
                <a:gd name="connsiteY36" fmla="*/ 2917395 h 2929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744918" h="2929898">
                  <a:moveTo>
                    <a:pt x="1654232" y="2917395"/>
                  </a:moveTo>
                  <a:cubicBezTo>
                    <a:pt x="1547997" y="2935939"/>
                    <a:pt x="1250696" y="2931062"/>
                    <a:pt x="980537" y="2920726"/>
                  </a:cubicBezTo>
                  <a:cubicBezTo>
                    <a:pt x="999986" y="2775164"/>
                    <a:pt x="1012366" y="2295444"/>
                    <a:pt x="1012095" y="2124310"/>
                  </a:cubicBezTo>
                  <a:cubicBezTo>
                    <a:pt x="1002328" y="2019646"/>
                    <a:pt x="986532" y="1782085"/>
                    <a:pt x="964691" y="1694889"/>
                  </a:cubicBezTo>
                  <a:cubicBezTo>
                    <a:pt x="966650" y="1644351"/>
                    <a:pt x="861264" y="1629072"/>
                    <a:pt x="820912" y="1613793"/>
                  </a:cubicBezTo>
                  <a:cubicBezTo>
                    <a:pt x="679484" y="1562472"/>
                    <a:pt x="539622" y="1495871"/>
                    <a:pt x="395452" y="1453168"/>
                  </a:cubicBezTo>
                  <a:cubicBezTo>
                    <a:pt x="393885" y="1452777"/>
                    <a:pt x="392318" y="1451993"/>
                    <a:pt x="390359" y="1451601"/>
                  </a:cubicBezTo>
                  <a:cubicBezTo>
                    <a:pt x="326501" y="1424177"/>
                    <a:pt x="253240" y="1392053"/>
                    <a:pt x="196042" y="1350133"/>
                  </a:cubicBezTo>
                  <a:cubicBezTo>
                    <a:pt x="138844" y="1308214"/>
                    <a:pt x="94574" y="1247490"/>
                    <a:pt x="51871" y="1191859"/>
                  </a:cubicBezTo>
                  <a:cubicBezTo>
                    <a:pt x="34633" y="1169136"/>
                    <a:pt x="13478" y="1148373"/>
                    <a:pt x="6034" y="1120557"/>
                  </a:cubicBezTo>
                  <a:cubicBezTo>
                    <a:pt x="-21389" y="1016739"/>
                    <a:pt x="50304" y="907827"/>
                    <a:pt x="107502" y="827515"/>
                  </a:cubicBezTo>
                  <a:cubicBezTo>
                    <a:pt x="196825" y="701757"/>
                    <a:pt x="301819" y="587361"/>
                    <a:pt x="401720" y="469830"/>
                  </a:cubicBezTo>
                  <a:cubicBezTo>
                    <a:pt x="534529" y="313907"/>
                    <a:pt x="667339" y="158767"/>
                    <a:pt x="805241" y="8328"/>
                  </a:cubicBezTo>
                  <a:cubicBezTo>
                    <a:pt x="815819" y="-3034"/>
                    <a:pt x="820128" y="-2642"/>
                    <a:pt x="830314" y="8719"/>
                  </a:cubicBezTo>
                  <a:cubicBezTo>
                    <a:pt x="858130" y="58474"/>
                    <a:pt x="908668" y="91382"/>
                    <a:pt x="952546" y="125466"/>
                  </a:cubicBezTo>
                  <a:cubicBezTo>
                    <a:pt x="1000733" y="162684"/>
                    <a:pt x="1046962" y="202645"/>
                    <a:pt x="1092799" y="242605"/>
                  </a:cubicBezTo>
                  <a:cubicBezTo>
                    <a:pt x="1110820" y="258276"/>
                    <a:pt x="1146471" y="244956"/>
                    <a:pt x="1126099" y="282957"/>
                  </a:cubicBezTo>
                  <a:cubicBezTo>
                    <a:pt x="1073210" y="383250"/>
                    <a:pt x="1027374" y="487068"/>
                    <a:pt x="979578" y="589711"/>
                  </a:cubicBezTo>
                  <a:cubicBezTo>
                    <a:pt x="956072" y="639858"/>
                    <a:pt x="902791" y="662972"/>
                    <a:pt x="869883" y="706067"/>
                  </a:cubicBezTo>
                  <a:cubicBezTo>
                    <a:pt x="834624" y="752295"/>
                    <a:pt x="815819" y="808710"/>
                    <a:pt x="790354" y="860423"/>
                  </a:cubicBezTo>
                  <a:cubicBezTo>
                    <a:pt x="785261" y="871001"/>
                    <a:pt x="786436" y="872960"/>
                    <a:pt x="797406" y="874527"/>
                  </a:cubicBezTo>
                  <a:cubicBezTo>
                    <a:pt x="824829" y="879228"/>
                    <a:pt x="838150" y="872960"/>
                    <a:pt x="848727" y="846711"/>
                  </a:cubicBezTo>
                  <a:cubicBezTo>
                    <a:pt x="868708" y="796565"/>
                    <a:pt x="876151" y="735057"/>
                    <a:pt x="902791" y="688829"/>
                  </a:cubicBezTo>
                  <a:cubicBezTo>
                    <a:pt x="913761" y="670024"/>
                    <a:pt x="930607" y="662972"/>
                    <a:pt x="952154" y="665323"/>
                  </a:cubicBezTo>
                  <a:cubicBezTo>
                    <a:pt x="1077520" y="680602"/>
                    <a:pt x="1202102" y="706850"/>
                    <a:pt x="1325117" y="734666"/>
                  </a:cubicBezTo>
                  <a:cubicBezTo>
                    <a:pt x="1337654" y="737408"/>
                    <a:pt x="1408956" y="774626"/>
                    <a:pt x="1413265" y="771884"/>
                  </a:cubicBezTo>
                  <a:cubicBezTo>
                    <a:pt x="1418750" y="768749"/>
                    <a:pt x="1417575" y="755038"/>
                    <a:pt x="1421101" y="748769"/>
                  </a:cubicBezTo>
                  <a:cubicBezTo>
                    <a:pt x="1428544" y="735449"/>
                    <a:pt x="1442648" y="725263"/>
                    <a:pt x="1453225" y="714685"/>
                  </a:cubicBezTo>
                  <a:cubicBezTo>
                    <a:pt x="1511207" y="657487"/>
                    <a:pt x="1575457" y="608125"/>
                    <a:pt x="1633831" y="551710"/>
                  </a:cubicBezTo>
                  <a:cubicBezTo>
                    <a:pt x="1641666" y="544266"/>
                    <a:pt x="1694163" y="486676"/>
                    <a:pt x="1703174" y="509791"/>
                  </a:cubicBezTo>
                  <a:cubicBezTo>
                    <a:pt x="1716885" y="544658"/>
                    <a:pt x="1704741" y="596371"/>
                    <a:pt x="1711009" y="633981"/>
                  </a:cubicBezTo>
                  <a:cubicBezTo>
                    <a:pt x="1720019" y="688045"/>
                    <a:pt x="1738433" y="740934"/>
                    <a:pt x="1743917" y="795782"/>
                  </a:cubicBezTo>
                  <a:cubicBezTo>
                    <a:pt x="1749402" y="848670"/>
                    <a:pt x="1730989" y="905868"/>
                    <a:pt x="1721978" y="957973"/>
                  </a:cubicBezTo>
                  <a:lnTo>
                    <a:pt x="1660862" y="1311348"/>
                  </a:lnTo>
                  <a:cubicBezTo>
                    <a:pt x="1646367" y="1396754"/>
                    <a:pt x="1632655" y="1482159"/>
                    <a:pt x="1618552" y="1567565"/>
                  </a:cubicBezTo>
                  <a:lnTo>
                    <a:pt x="1635379" y="2097660"/>
                  </a:lnTo>
                  <a:cubicBezTo>
                    <a:pt x="1631461" y="2125084"/>
                    <a:pt x="1678521" y="2896631"/>
                    <a:pt x="1654232" y="2917395"/>
                  </a:cubicBezTo>
                  <a:close/>
                </a:path>
              </a:pathLst>
            </a:custGeom>
            <a:solidFill>
              <a:srgbClr val="000000"/>
            </a:solidFill>
            <a:ln w="39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a:cs typeface="+mn-cs"/>
              </a:endParaRPr>
            </a:p>
          </p:txBody>
        </p:sp>
        <p:sp>
          <p:nvSpPr>
            <p:cNvPr id="6" name="Freeform: Shape 22">
              <a:extLst>
                <a:ext uri="{FF2B5EF4-FFF2-40B4-BE49-F238E27FC236}">
                  <a16:creationId xmlns:a16="http://schemas.microsoft.com/office/drawing/2014/main" id="{016C4BA0-1173-4903-965A-C782B7C53609}"/>
                </a:ext>
              </a:extLst>
            </p:cNvPr>
            <p:cNvSpPr/>
            <p:nvPr/>
          </p:nvSpPr>
          <p:spPr>
            <a:xfrm>
              <a:off x="5368635" y="3276678"/>
              <a:ext cx="2303827" cy="3865831"/>
            </a:xfrm>
            <a:custGeom>
              <a:avLst/>
              <a:gdLst>
                <a:gd name="connsiteX0" fmla="*/ 782411 w 1719861"/>
                <a:gd name="connsiteY0" fmla="*/ 1769183 h 1770791"/>
                <a:gd name="connsiteX1" fmla="*/ 707191 w 1719861"/>
                <a:gd name="connsiteY1" fmla="*/ 1769574 h 1770791"/>
                <a:gd name="connsiteX2" fmla="*/ 622961 w 1719861"/>
                <a:gd name="connsiteY2" fmla="*/ 1769574 h 1770791"/>
                <a:gd name="connsiteX3" fmla="*/ 292309 w 1719861"/>
                <a:gd name="connsiteY3" fmla="*/ 1769574 h 1770791"/>
                <a:gd name="connsiteX4" fmla="*/ 283690 w 1719861"/>
                <a:gd name="connsiteY4" fmla="*/ 1751553 h 1770791"/>
                <a:gd name="connsiteX5" fmla="*/ 215130 w 1719861"/>
                <a:gd name="connsiteY5" fmla="*/ 1500821 h 1770791"/>
                <a:gd name="connsiteX6" fmla="*/ 35309 w 1719861"/>
                <a:gd name="connsiteY6" fmla="*/ 852445 h 1770791"/>
                <a:gd name="connsiteX7" fmla="*/ 4751 w 1719861"/>
                <a:gd name="connsiteY7" fmla="*/ 753720 h 1770791"/>
                <a:gd name="connsiteX8" fmla="*/ 50 w 1719861"/>
                <a:gd name="connsiteY8" fmla="*/ 725904 h 1770791"/>
                <a:gd name="connsiteX9" fmla="*/ 50 w 1719861"/>
                <a:gd name="connsiteY9" fmla="*/ 482224 h 1770791"/>
                <a:gd name="connsiteX10" fmla="*/ 1617 w 1719861"/>
                <a:gd name="connsiteY10" fmla="*/ 467337 h 1770791"/>
                <a:gd name="connsiteX11" fmla="*/ 15329 w 1719861"/>
                <a:gd name="connsiteY11" fmla="*/ 466945 h 1770791"/>
                <a:gd name="connsiteX12" fmla="*/ 34525 w 1719861"/>
                <a:gd name="connsiteY12" fmla="*/ 484183 h 1770791"/>
                <a:gd name="connsiteX13" fmla="*/ 158324 w 1719861"/>
                <a:gd name="connsiteY13" fmla="*/ 602497 h 1770791"/>
                <a:gd name="connsiteX14" fmla="*/ 184181 w 1719861"/>
                <a:gd name="connsiteY14" fmla="*/ 631488 h 1770791"/>
                <a:gd name="connsiteX15" fmla="*/ 214739 w 1719861"/>
                <a:gd name="connsiteY15" fmla="*/ 624828 h 1770791"/>
                <a:gd name="connsiteX16" fmla="*/ 316598 w 1719861"/>
                <a:gd name="connsiteY16" fmla="*/ 603281 h 1770791"/>
                <a:gd name="connsiteX17" fmla="*/ 494461 w 1719861"/>
                <a:gd name="connsiteY17" fmla="*/ 579383 h 1770791"/>
                <a:gd name="connsiteX18" fmla="*/ 634714 w 1719861"/>
                <a:gd name="connsiteY18" fmla="*/ 540598 h 1770791"/>
                <a:gd name="connsiteX19" fmla="*/ 749894 w 1719861"/>
                <a:gd name="connsiteY19" fmla="*/ 584084 h 1770791"/>
                <a:gd name="connsiteX20" fmla="*/ 801215 w 1719861"/>
                <a:gd name="connsiteY20" fmla="*/ 721203 h 1770791"/>
                <a:gd name="connsiteX21" fmla="*/ 805525 w 1719861"/>
                <a:gd name="connsiteY21" fmla="*/ 738441 h 1770791"/>
                <a:gd name="connsiteX22" fmla="*/ 828247 w 1719861"/>
                <a:gd name="connsiteY22" fmla="*/ 761947 h 1770791"/>
                <a:gd name="connsiteX23" fmla="*/ 892106 w 1719861"/>
                <a:gd name="connsiteY23" fmla="*/ 799165 h 1770791"/>
                <a:gd name="connsiteX24" fmla="*/ 929715 w 1719861"/>
                <a:gd name="connsiteY24" fmla="*/ 808959 h 1770791"/>
                <a:gd name="connsiteX25" fmla="*/ 951654 w 1719861"/>
                <a:gd name="connsiteY25" fmla="*/ 800732 h 1770791"/>
                <a:gd name="connsiteX26" fmla="*/ 936375 w 1719861"/>
                <a:gd name="connsiteY26" fmla="*/ 781927 h 1770791"/>
                <a:gd name="connsiteX27" fmla="*/ 744801 w 1719861"/>
                <a:gd name="connsiteY27" fmla="*/ 493194 h 1770791"/>
                <a:gd name="connsiteX28" fmla="*/ 619043 w 1719861"/>
                <a:gd name="connsiteY28" fmla="*/ 278505 h 1770791"/>
                <a:gd name="connsiteX29" fmla="*/ 632363 w 1719861"/>
                <a:gd name="connsiteY29" fmla="*/ 248731 h 1770791"/>
                <a:gd name="connsiteX30" fmla="*/ 821196 w 1719861"/>
                <a:gd name="connsiteY30" fmla="*/ 168418 h 1770791"/>
                <a:gd name="connsiteX31" fmla="*/ 884270 w 1719861"/>
                <a:gd name="connsiteY31" fmla="*/ 53238 h 1770791"/>
                <a:gd name="connsiteX32" fmla="*/ 913261 w 1719861"/>
                <a:gd name="connsiteY32" fmla="*/ 9752 h 1770791"/>
                <a:gd name="connsiteX33" fmla="*/ 971634 w 1719861"/>
                <a:gd name="connsiteY33" fmla="*/ 64991 h 1770791"/>
                <a:gd name="connsiteX34" fmla="*/ 1198077 w 1719861"/>
                <a:gd name="connsiteY34" fmla="*/ 294567 h 1770791"/>
                <a:gd name="connsiteX35" fmla="*/ 1428828 w 1719861"/>
                <a:gd name="connsiteY35" fmla="*/ 554701 h 1770791"/>
                <a:gd name="connsiteX36" fmla="*/ 1704632 w 1719861"/>
                <a:gd name="connsiteY36" fmla="*/ 927665 h 1770791"/>
                <a:gd name="connsiteX37" fmla="*/ 1718736 w 1719861"/>
                <a:gd name="connsiteY37" fmla="*/ 1061649 h 1770791"/>
                <a:gd name="connsiteX38" fmla="*/ 1661930 w 1719861"/>
                <a:gd name="connsiteY38" fmla="*/ 1210521 h 1770791"/>
                <a:gd name="connsiteX39" fmla="*/ 1510707 w 1719861"/>
                <a:gd name="connsiteY39" fmla="*/ 1304545 h 1770791"/>
                <a:gd name="connsiteX40" fmla="*/ 1153807 w 1719861"/>
                <a:gd name="connsiteY40" fmla="*/ 1446366 h 1770791"/>
                <a:gd name="connsiteX41" fmla="*/ 968500 w 1719861"/>
                <a:gd name="connsiteY41" fmla="*/ 1505914 h 1770791"/>
                <a:gd name="connsiteX42" fmla="*/ 817670 w 1719861"/>
                <a:gd name="connsiteY42" fmla="*/ 1537256 h 1770791"/>
                <a:gd name="connsiteX43" fmla="*/ 791029 w 1719861"/>
                <a:gd name="connsiteY43" fmla="*/ 1627362 h 1770791"/>
                <a:gd name="connsiteX44" fmla="*/ 782411 w 1719861"/>
                <a:gd name="connsiteY44" fmla="*/ 1769183 h 1770791"/>
                <a:gd name="connsiteX0" fmla="*/ 782411 w 1722566"/>
                <a:gd name="connsiteY0" fmla="*/ 1769183 h 2684332"/>
                <a:gd name="connsiteX1" fmla="*/ 707191 w 1722566"/>
                <a:gd name="connsiteY1" fmla="*/ 1769574 h 2684332"/>
                <a:gd name="connsiteX2" fmla="*/ 622961 w 1722566"/>
                <a:gd name="connsiteY2" fmla="*/ 1769574 h 2684332"/>
                <a:gd name="connsiteX3" fmla="*/ 393598 w 1722566"/>
                <a:gd name="connsiteY3" fmla="*/ 2684332 h 2684332"/>
                <a:gd name="connsiteX4" fmla="*/ 283690 w 1722566"/>
                <a:gd name="connsiteY4" fmla="*/ 1751553 h 2684332"/>
                <a:gd name="connsiteX5" fmla="*/ 215130 w 1722566"/>
                <a:gd name="connsiteY5" fmla="*/ 1500821 h 2684332"/>
                <a:gd name="connsiteX6" fmla="*/ 35309 w 1722566"/>
                <a:gd name="connsiteY6" fmla="*/ 852445 h 2684332"/>
                <a:gd name="connsiteX7" fmla="*/ 4751 w 1722566"/>
                <a:gd name="connsiteY7" fmla="*/ 753720 h 2684332"/>
                <a:gd name="connsiteX8" fmla="*/ 50 w 1722566"/>
                <a:gd name="connsiteY8" fmla="*/ 725904 h 2684332"/>
                <a:gd name="connsiteX9" fmla="*/ 50 w 1722566"/>
                <a:gd name="connsiteY9" fmla="*/ 482224 h 2684332"/>
                <a:gd name="connsiteX10" fmla="*/ 1617 w 1722566"/>
                <a:gd name="connsiteY10" fmla="*/ 467337 h 2684332"/>
                <a:gd name="connsiteX11" fmla="*/ 15329 w 1722566"/>
                <a:gd name="connsiteY11" fmla="*/ 466945 h 2684332"/>
                <a:gd name="connsiteX12" fmla="*/ 34525 w 1722566"/>
                <a:gd name="connsiteY12" fmla="*/ 484183 h 2684332"/>
                <a:gd name="connsiteX13" fmla="*/ 158324 w 1722566"/>
                <a:gd name="connsiteY13" fmla="*/ 602497 h 2684332"/>
                <a:gd name="connsiteX14" fmla="*/ 184181 w 1722566"/>
                <a:gd name="connsiteY14" fmla="*/ 631488 h 2684332"/>
                <a:gd name="connsiteX15" fmla="*/ 214739 w 1722566"/>
                <a:gd name="connsiteY15" fmla="*/ 624828 h 2684332"/>
                <a:gd name="connsiteX16" fmla="*/ 316598 w 1722566"/>
                <a:gd name="connsiteY16" fmla="*/ 603281 h 2684332"/>
                <a:gd name="connsiteX17" fmla="*/ 494461 w 1722566"/>
                <a:gd name="connsiteY17" fmla="*/ 579383 h 2684332"/>
                <a:gd name="connsiteX18" fmla="*/ 634714 w 1722566"/>
                <a:gd name="connsiteY18" fmla="*/ 540598 h 2684332"/>
                <a:gd name="connsiteX19" fmla="*/ 749894 w 1722566"/>
                <a:gd name="connsiteY19" fmla="*/ 584084 h 2684332"/>
                <a:gd name="connsiteX20" fmla="*/ 801215 w 1722566"/>
                <a:gd name="connsiteY20" fmla="*/ 721203 h 2684332"/>
                <a:gd name="connsiteX21" fmla="*/ 805525 w 1722566"/>
                <a:gd name="connsiteY21" fmla="*/ 738441 h 2684332"/>
                <a:gd name="connsiteX22" fmla="*/ 828247 w 1722566"/>
                <a:gd name="connsiteY22" fmla="*/ 761947 h 2684332"/>
                <a:gd name="connsiteX23" fmla="*/ 892106 w 1722566"/>
                <a:gd name="connsiteY23" fmla="*/ 799165 h 2684332"/>
                <a:gd name="connsiteX24" fmla="*/ 929715 w 1722566"/>
                <a:gd name="connsiteY24" fmla="*/ 808959 h 2684332"/>
                <a:gd name="connsiteX25" fmla="*/ 951654 w 1722566"/>
                <a:gd name="connsiteY25" fmla="*/ 800732 h 2684332"/>
                <a:gd name="connsiteX26" fmla="*/ 936375 w 1722566"/>
                <a:gd name="connsiteY26" fmla="*/ 781927 h 2684332"/>
                <a:gd name="connsiteX27" fmla="*/ 744801 w 1722566"/>
                <a:gd name="connsiteY27" fmla="*/ 493194 h 2684332"/>
                <a:gd name="connsiteX28" fmla="*/ 619043 w 1722566"/>
                <a:gd name="connsiteY28" fmla="*/ 278505 h 2684332"/>
                <a:gd name="connsiteX29" fmla="*/ 632363 w 1722566"/>
                <a:gd name="connsiteY29" fmla="*/ 248731 h 2684332"/>
                <a:gd name="connsiteX30" fmla="*/ 821196 w 1722566"/>
                <a:gd name="connsiteY30" fmla="*/ 168418 h 2684332"/>
                <a:gd name="connsiteX31" fmla="*/ 884270 w 1722566"/>
                <a:gd name="connsiteY31" fmla="*/ 53238 h 2684332"/>
                <a:gd name="connsiteX32" fmla="*/ 913261 w 1722566"/>
                <a:gd name="connsiteY32" fmla="*/ 9752 h 2684332"/>
                <a:gd name="connsiteX33" fmla="*/ 971634 w 1722566"/>
                <a:gd name="connsiteY33" fmla="*/ 64991 h 2684332"/>
                <a:gd name="connsiteX34" fmla="*/ 1198077 w 1722566"/>
                <a:gd name="connsiteY34" fmla="*/ 294567 h 2684332"/>
                <a:gd name="connsiteX35" fmla="*/ 1428828 w 1722566"/>
                <a:gd name="connsiteY35" fmla="*/ 554701 h 2684332"/>
                <a:gd name="connsiteX36" fmla="*/ 1704632 w 1722566"/>
                <a:gd name="connsiteY36" fmla="*/ 927665 h 2684332"/>
                <a:gd name="connsiteX37" fmla="*/ 1718736 w 1722566"/>
                <a:gd name="connsiteY37" fmla="*/ 1061649 h 2684332"/>
                <a:gd name="connsiteX38" fmla="*/ 1661930 w 1722566"/>
                <a:gd name="connsiteY38" fmla="*/ 1210521 h 2684332"/>
                <a:gd name="connsiteX39" fmla="*/ 1510707 w 1722566"/>
                <a:gd name="connsiteY39" fmla="*/ 1304545 h 2684332"/>
                <a:gd name="connsiteX40" fmla="*/ 1153807 w 1722566"/>
                <a:gd name="connsiteY40" fmla="*/ 1446366 h 2684332"/>
                <a:gd name="connsiteX41" fmla="*/ 968500 w 1722566"/>
                <a:gd name="connsiteY41" fmla="*/ 1505914 h 2684332"/>
                <a:gd name="connsiteX42" fmla="*/ 817670 w 1722566"/>
                <a:gd name="connsiteY42" fmla="*/ 1537256 h 2684332"/>
                <a:gd name="connsiteX43" fmla="*/ 791029 w 1722566"/>
                <a:gd name="connsiteY43" fmla="*/ 1627362 h 2684332"/>
                <a:gd name="connsiteX44" fmla="*/ 782411 w 1722566"/>
                <a:gd name="connsiteY44" fmla="*/ 1769183 h 2684332"/>
                <a:gd name="connsiteX0" fmla="*/ 788742 w 1722566"/>
                <a:gd name="connsiteY0" fmla="*/ 1930611 h 2684332"/>
                <a:gd name="connsiteX1" fmla="*/ 707191 w 1722566"/>
                <a:gd name="connsiteY1" fmla="*/ 1769574 h 2684332"/>
                <a:gd name="connsiteX2" fmla="*/ 622961 w 1722566"/>
                <a:gd name="connsiteY2" fmla="*/ 1769574 h 2684332"/>
                <a:gd name="connsiteX3" fmla="*/ 393598 w 1722566"/>
                <a:gd name="connsiteY3" fmla="*/ 2684332 h 2684332"/>
                <a:gd name="connsiteX4" fmla="*/ 283690 w 1722566"/>
                <a:gd name="connsiteY4" fmla="*/ 1751553 h 2684332"/>
                <a:gd name="connsiteX5" fmla="*/ 215130 w 1722566"/>
                <a:gd name="connsiteY5" fmla="*/ 1500821 h 2684332"/>
                <a:gd name="connsiteX6" fmla="*/ 35309 w 1722566"/>
                <a:gd name="connsiteY6" fmla="*/ 852445 h 2684332"/>
                <a:gd name="connsiteX7" fmla="*/ 4751 w 1722566"/>
                <a:gd name="connsiteY7" fmla="*/ 753720 h 2684332"/>
                <a:gd name="connsiteX8" fmla="*/ 50 w 1722566"/>
                <a:gd name="connsiteY8" fmla="*/ 725904 h 2684332"/>
                <a:gd name="connsiteX9" fmla="*/ 50 w 1722566"/>
                <a:gd name="connsiteY9" fmla="*/ 482224 h 2684332"/>
                <a:gd name="connsiteX10" fmla="*/ 1617 w 1722566"/>
                <a:gd name="connsiteY10" fmla="*/ 467337 h 2684332"/>
                <a:gd name="connsiteX11" fmla="*/ 15329 w 1722566"/>
                <a:gd name="connsiteY11" fmla="*/ 466945 h 2684332"/>
                <a:gd name="connsiteX12" fmla="*/ 34525 w 1722566"/>
                <a:gd name="connsiteY12" fmla="*/ 484183 h 2684332"/>
                <a:gd name="connsiteX13" fmla="*/ 158324 w 1722566"/>
                <a:gd name="connsiteY13" fmla="*/ 602497 h 2684332"/>
                <a:gd name="connsiteX14" fmla="*/ 184181 w 1722566"/>
                <a:gd name="connsiteY14" fmla="*/ 631488 h 2684332"/>
                <a:gd name="connsiteX15" fmla="*/ 214739 w 1722566"/>
                <a:gd name="connsiteY15" fmla="*/ 624828 h 2684332"/>
                <a:gd name="connsiteX16" fmla="*/ 316598 w 1722566"/>
                <a:gd name="connsiteY16" fmla="*/ 603281 h 2684332"/>
                <a:gd name="connsiteX17" fmla="*/ 494461 w 1722566"/>
                <a:gd name="connsiteY17" fmla="*/ 579383 h 2684332"/>
                <a:gd name="connsiteX18" fmla="*/ 634714 w 1722566"/>
                <a:gd name="connsiteY18" fmla="*/ 540598 h 2684332"/>
                <a:gd name="connsiteX19" fmla="*/ 749894 w 1722566"/>
                <a:gd name="connsiteY19" fmla="*/ 584084 h 2684332"/>
                <a:gd name="connsiteX20" fmla="*/ 801215 w 1722566"/>
                <a:gd name="connsiteY20" fmla="*/ 721203 h 2684332"/>
                <a:gd name="connsiteX21" fmla="*/ 805525 w 1722566"/>
                <a:gd name="connsiteY21" fmla="*/ 738441 h 2684332"/>
                <a:gd name="connsiteX22" fmla="*/ 828247 w 1722566"/>
                <a:gd name="connsiteY22" fmla="*/ 761947 h 2684332"/>
                <a:gd name="connsiteX23" fmla="*/ 892106 w 1722566"/>
                <a:gd name="connsiteY23" fmla="*/ 799165 h 2684332"/>
                <a:gd name="connsiteX24" fmla="*/ 929715 w 1722566"/>
                <a:gd name="connsiteY24" fmla="*/ 808959 h 2684332"/>
                <a:gd name="connsiteX25" fmla="*/ 951654 w 1722566"/>
                <a:gd name="connsiteY25" fmla="*/ 800732 h 2684332"/>
                <a:gd name="connsiteX26" fmla="*/ 936375 w 1722566"/>
                <a:gd name="connsiteY26" fmla="*/ 781927 h 2684332"/>
                <a:gd name="connsiteX27" fmla="*/ 744801 w 1722566"/>
                <a:gd name="connsiteY27" fmla="*/ 493194 h 2684332"/>
                <a:gd name="connsiteX28" fmla="*/ 619043 w 1722566"/>
                <a:gd name="connsiteY28" fmla="*/ 278505 h 2684332"/>
                <a:gd name="connsiteX29" fmla="*/ 632363 w 1722566"/>
                <a:gd name="connsiteY29" fmla="*/ 248731 h 2684332"/>
                <a:gd name="connsiteX30" fmla="*/ 821196 w 1722566"/>
                <a:gd name="connsiteY30" fmla="*/ 168418 h 2684332"/>
                <a:gd name="connsiteX31" fmla="*/ 884270 w 1722566"/>
                <a:gd name="connsiteY31" fmla="*/ 53238 h 2684332"/>
                <a:gd name="connsiteX32" fmla="*/ 913261 w 1722566"/>
                <a:gd name="connsiteY32" fmla="*/ 9752 h 2684332"/>
                <a:gd name="connsiteX33" fmla="*/ 971634 w 1722566"/>
                <a:gd name="connsiteY33" fmla="*/ 64991 h 2684332"/>
                <a:gd name="connsiteX34" fmla="*/ 1198077 w 1722566"/>
                <a:gd name="connsiteY34" fmla="*/ 294567 h 2684332"/>
                <a:gd name="connsiteX35" fmla="*/ 1428828 w 1722566"/>
                <a:gd name="connsiteY35" fmla="*/ 554701 h 2684332"/>
                <a:gd name="connsiteX36" fmla="*/ 1704632 w 1722566"/>
                <a:gd name="connsiteY36" fmla="*/ 927665 h 2684332"/>
                <a:gd name="connsiteX37" fmla="*/ 1718736 w 1722566"/>
                <a:gd name="connsiteY37" fmla="*/ 1061649 h 2684332"/>
                <a:gd name="connsiteX38" fmla="*/ 1661930 w 1722566"/>
                <a:gd name="connsiteY38" fmla="*/ 1210521 h 2684332"/>
                <a:gd name="connsiteX39" fmla="*/ 1510707 w 1722566"/>
                <a:gd name="connsiteY39" fmla="*/ 1304545 h 2684332"/>
                <a:gd name="connsiteX40" fmla="*/ 1153807 w 1722566"/>
                <a:gd name="connsiteY40" fmla="*/ 1446366 h 2684332"/>
                <a:gd name="connsiteX41" fmla="*/ 968500 w 1722566"/>
                <a:gd name="connsiteY41" fmla="*/ 1505914 h 2684332"/>
                <a:gd name="connsiteX42" fmla="*/ 817670 w 1722566"/>
                <a:gd name="connsiteY42" fmla="*/ 1537256 h 2684332"/>
                <a:gd name="connsiteX43" fmla="*/ 791029 w 1722566"/>
                <a:gd name="connsiteY43" fmla="*/ 1627362 h 2684332"/>
                <a:gd name="connsiteX44" fmla="*/ 788742 w 1722566"/>
                <a:gd name="connsiteY44" fmla="*/ 1930611 h 2684332"/>
                <a:gd name="connsiteX0" fmla="*/ 788742 w 1722566"/>
                <a:gd name="connsiteY0" fmla="*/ 1930611 h 2684332"/>
                <a:gd name="connsiteX1" fmla="*/ 795819 w 1722566"/>
                <a:gd name="connsiteY1" fmla="*/ 2260188 h 2684332"/>
                <a:gd name="connsiteX2" fmla="*/ 622961 w 1722566"/>
                <a:gd name="connsiteY2" fmla="*/ 1769574 h 2684332"/>
                <a:gd name="connsiteX3" fmla="*/ 393598 w 1722566"/>
                <a:gd name="connsiteY3" fmla="*/ 2684332 h 2684332"/>
                <a:gd name="connsiteX4" fmla="*/ 283690 w 1722566"/>
                <a:gd name="connsiteY4" fmla="*/ 1751553 h 2684332"/>
                <a:gd name="connsiteX5" fmla="*/ 215130 w 1722566"/>
                <a:gd name="connsiteY5" fmla="*/ 1500821 h 2684332"/>
                <a:gd name="connsiteX6" fmla="*/ 35309 w 1722566"/>
                <a:gd name="connsiteY6" fmla="*/ 852445 h 2684332"/>
                <a:gd name="connsiteX7" fmla="*/ 4751 w 1722566"/>
                <a:gd name="connsiteY7" fmla="*/ 753720 h 2684332"/>
                <a:gd name="connsiteX8" fmla="*/ 50 w 1722566"/>
                <a:gd name="connsiteY8" fmla="*/ 725904 h 2684332"/>
                <a:gd name="connsiteX9" fmla="*/ 50 w 1722566"/>
                <a:gd name="connsiteY9" fmla="*/ 482224 h 2684332"/>
                <a:gd name="connsiteX10" fmla="*/ 1617 w 1722566"/>
                <a:gd name="connsiteY10" fmla="*/ 467337 h 2684332"/>
                <a:gd name="connsiteX11" fmla="*/ 15329 w 1722566"/>
                <a:gd name="connsiteY11" fmla="*/ 466945 h 2684332"/>
                <a:gd name="connsiteX12" fmla="*/ 34525 w 1722566"/>
                <a:gd name="connsiteY12" fmla="*/ 484183 h 2684332"/>
                <a:gd name="connsiteX13" fmla="*/ 158324 w 1722566"/>
                <a:gd name="connsiteY13" fmla="*/ 602497 h 2684332"/>
                <a:gd name="connsiteX14" fmla="*/ 184181 w 1722566"/>
                <a:gd name="connsiteY14" fmla="*/ 631488 h 2684332"/>
                <a:gd name="connsiteX15" fmla="*/ 214739 w 1722566"/>
                <a:gd name="connsiteY15" fmla="*/ 624828 h 2684332"/>
                <a:gd name="connsiteX16" fmla="*/ 316598 w 1722566"/>
                <a:gd name="connsiteY16" fmla="*/ 603281 h 2684332"/>
                <a:gd name="connsiteX17" fmla="*/ 494461 w 1722566"/>
                <a:gd name="connsiteY17" fmla="*/ 579383 h 2684332"/>
                <a:gd name="connsiteX18" fmla="*/ 634714 w 1722566"/>
                <a:gd name="connsiteY18" fmla="*/ 540598 h 2684332"/>
                <a:gd name="connsiteX19" fmla="*/ 749894 w 1722566"/>
                <a:gd name="connsiteY19" fmla="*/ 584084 h 2684332"/>
                <a:gd name="connsiteX20" fmla="*/ 801215 w 1722566"/>
                <a:gd name="connsiteY20" fmla="*/ 721203 h 2684332"/>
                <a:gd name="connsiteX21" fmla="*/ 805525 w 1722566"/>
                <a:gd name="connsiteY21" fmla="*/ 738441 h 2684332"/>
                <a:gd name="connsiteX22" fmla="*/ 828247 w 1722566"/>
                <a:gd name="connsiteY22" fmla="*/ 761947 h 2684332"/>
                <a:gd name="connsiteX23" fmla="*/ 892106 w 1722566"/>
                <a:gd name="connsiteY23" fmla="*/ 799165 h 2684332"/>
                <a:gd name="connsiteX24" fmla="*/ 929715 w 1722566"/>
                <a:gd name="connsiteY24" fmla="*/ 808959 h 2684332"/>
                <a:gd name="connsiteX25" fmla="*/ 951654 w 1722566"/>
                <a:gd name="connsiteY25" fmla="*/ 800732 h 2684332"/>
                <a:gd name="connsiteX26" fmla="*/ 936375 w 1722566"/>
                <a:gd name="connsiteY26" fmla="*/ 781927 h 2684332"/>
                <a:gd name="connsiteX27" fmla="*/ 744801 w 1722566"/>
                <a:gd name="connsiteY27" fmla="*/ 493194 h 2684332"/>
                <a:gd name="connsiteX28" fmla="*/ 619043 w 1722566"/>
                <a:gd name="connsiteY28" fmla="*/ 278505 h 2684332"/>
                <a:gd name="connsiteX29" fmla="*/ 632363 w 1722566"/>
                <a:gd name="connsiteY29" fmla="*/ 248731 h 2684332"/>
                <a:gd name="connsiteX30" fmla="*/ 821196 w 1722566"/>
                <a:gd name="connsiteY30" fmla="*/ 168418 h 2684332"/>
                <a:gd name="connsiteX31" fmla="*/ 884270 w 1722566"/>
                <a:gd name="connsiteY31" fmla="*/ 53238 h 2684332"/>
                <a:gd name="connsiteX32" fmla="*/ 913261 w 1722566"/>
                <a:gd name="connsiteY32" fmla="*/ 9752 h 2684332"/>
                <a:gd name="connsiteX33" fmla="*/ 971634 w 1722566"/>
                <a:gd name="connsiteY33" fmla="*/ 64991 h 2684332"/>
                <a:gd name="connsiteX34" fmla="*/ 1198077 w 1722566"/>
                <a:gd name="connsiteY34" fmla="*/ 294567 h 2684332"/>
                <a:gd name="connsiteX35" fmla="*/ 1428828 w 1722566"/>
                <a:gd name="connsiteY35" fmla="*/ 554701 h 2684332"/>
                <a:gd name="connsiteX36" fmla="*/ 1704632 w 1722566"/>
                <a:gd name="connsiteY36" fmla="*/ 927665 h 2684332"/>
                <a:gd name="connsiteX37" fmla="*/ 1718736 w 1722566"/>
                <a:gd name="connsiteY37" fmla="*/ 1061649 h 2684332"/>
                <a:gd name="connsiteX38" fmla="*/ 1661930 w 1722566"/>
                <a:gd name="connsiteY38" fmla="*/ 1210521 h 2684332"/>
                <a:gd name="connsiteX39" fmla="*/ 1510707 w 1722566"/>
                <a:gd name="connsiteY39" fmla="*/ 1304545 h 2684332"/>
                <a:gd name="connsiteX40" fmla="*/ 1153807 w 1722566"/>
                <a:gd name="connsiteY40" fmla="*/ 1446366 h 2684332"/>
                <a:gd name="connsiteX41" fmla="*/ 968500 w 1722566"/>
                <a:gd name="connsiteY41" fmla="*/ 1505914 h 2684332"/>
                <a:gd name="connsiteX42" fmla="*/ 817670 w 1722566"/>
                <a:gd name="connsiteY42" fmla="*/ 1537256 h 2684332"/>
                <a:gd name="connsiteX43" fmla="*/ 791029 w 1722566"/>
                <a:gd name="connsiteY43" fmla="*/ 1627362 h 2684332"/>
                <a:gd name="connsiteX44" fmla="*/ 788742 w 1722566"/>
                <a:gd name="connsiteY44" fmla="*/ 1930611 h 2684332"/>
                <a:gd name="connsiteX0" fmla="*/ 788742 w 1722566"/>
                <a:gd name="connsiteY0" fmla="*/ 1930611 h 2715750"/>
                <a:gd name="connsiteX1" fmla="*/ 795819 w 1722566"/>
                <a:gd name="connsiteY1" fmla="*/ 2260188 h 2715750"/>
                <a:gd name="connsiteX2" fmla="*/ 876181 w 1722566"/>
                <a:gd name="connsiteY2" fmla="*/ 2684333 h 2715750"/>
                <a:gd name="connsiteX3" fmla="*/ 393598 w 1722566"/>
                <a:gd name="connsiteY3" fmla="*/ 2684332 h 2715750"/>
                <a:gd name="connsiteX4" fmla="*/ 283690 w 1722566"/>
                <a:gd name="connsiteY4" fmla="*/ 1751553 h 2715750"/>
                <a:gd name="connsiteX5" fmla="*/ 215130 w 1722566"/>
                <a:gd name="connsiteY5" fmla="*/ 1500821 h 2715750"/>
                <a:gd name="connsiteX6" fmla="*/ 35309 w 1722566"/>
                <a:gd name="connsiteY6" fmla="*/ 852445 h 2715750"/>
                <a:gd name="connsiteX7" fmla="*/ 4751 w 1722566"/>
                <a:gd name="connsiteY7" fmla="*/ 753720 h 2715750"/>
                <a:gd name="connsiteX8" fmla="*/ 50 w 1722566"/>
                <a:gd name="connsiteY8" fmla="*/ 725904 h 2715750"/>
                <a:gd name="connsiteX9" fmla="*/ 50 w 1722566"/>
                <a:gd name="connsiteY9" fmla="*/ 482224 h 2715750"/>
                <a:gd name="connsiteX10" fmla="*/ 1617 w 1722566"/>
                <a:gd name="connsiteY10" fmla="*/ 467337 h 2715750"/>
                <a:gd name="connsiteX11" fmla="*/ 15329 w 1722566"/>
                <a:gd name="connsiteY11" fmla="*/ 466945 h 2715750"/>
                <a:gd name="connsiteX12" fmla="*/ 34525 w 1722566"/>
                <a:gd name="connsiteY12" fmla="*/ 484183 h 2715750"/>
                <a:gd name="connsiteX13" fmla="*/ 158324 w 1722566"/>
                <a:gd name="connsiteY13" fmla="*/ 602497 h 2715750"/>
                <a:gd name="connsiteX14" fmla="*/ 184181 w 1722566"/>
                <a:gd name="connsiteY14" fmla="*/ 631488 h 2715750"/>
                <a:gd name="connsiteX15" fmla="*/ 214739 w 1722566"/>
                <a:gd name="connsiteY15" fmla="*/ 624828 h 2715750"/>
                <a:gd name="connsiteX16" fmla="*/ 316598 w 1722566"/>
                <a:gd name="connsiteY16" fmla="*/ 603281 h 2715750"/>
                <a:gd name="connsiteX17" fmla="*/ 494461 w 1722566"/>
                <a:gd name="connsiteY17" fmla="*/ 579383 h 2715750"/>
                <a:gd name="connsiteX18" fmla="*/ 634714 w 1722566"/>
                <a:gd name="connsiteY18" fmla="*/ 540598 h 2715750"/>
                <a:gd name="connsiteX19" fmla="*/ 749894 w 1722566"/>
                <a:gd name="connsiteY19" fmla="*/ 584084 h 2715750"/>
                <a:gd name="connsiteX20" fmla="*/ 801215 w 1722566"/>
                <a:gd name="connsiteY20" fmla="*/ 721203 h 2715750"/>
                <a:gd name="connsiteX21" fmla="*/ 805525 w 1722566"/>
                <a:gd name="connsiteY21" fmla="*/ 738441 h 2715750"/>
                <a:gd name="connsiteX22" fmla="*/ 828247 w 1722566"/>
                <a:gd name="connsiteY22" fmla="*/ 761947 h 2715750"/>
                <a:gd name="connsiteX23" fmla="*/ 892106 w 1722566"/>
                <a:gd name="connsiteY23" fmla="*/ 799165 h 2715750"/>
                <a:gd name="connsiteX24" fmla="*/ 929715 w 1722566"/>
                <a:gd name="connsiteY24" fmla="*/ 808959 h 2715750"/>
                <a:gd name="connsiteX25" fmla="*/ 951654 w 1722566"/>
                <a:gd name="connsiteY25" fmla="*/ 800732 h 2715750"/>
                <a:gd name="connsiteX26" fmla="*/ 936375 w 1722566"/>
                <a:gd name="connsiteY26" fmla="*/ 781927 h 2715750"/>
                <a:gd name="connsiteX27" fmla="*/ 744801 w 1722566"/>
                <a:gd name="connsiteY27" fmla="*/ 493194 h 2715750"/>
                <a:gd name="connsiteX28" fmla="*/ 619043 w 1722566"/>
                <a:gd name="connsiteY28" fmla="*/ 278505 h 2715750"/>
                <a:gd name="connsiteX29" fmla="*/ 632363 w 1722566"/>
                <a:gd name="connsiteY29" fmla="*/ 248731 h 2715750"/>
                <a:gd name="connsiteX30" fmla="*/ 821196 w 1722566"/>
                <a:gd name="connsiteY30" fmla="*/ 168418 h 2715750"/>
                <a:gd name="connsiteX31" fmla="*/ 884270 w 1722566"/>
                <a:gd name="connsiteY31" fmla="*/ 53238 h 2715750"/>
                <a:gd name="connsiteX32" fmla="*/ 913261 w 1722566"/>
                <a:gd name="connsiteY32" fmla="*/ 9752 h 2715750"/>
                <a:gd name="connsiteX33" fmla="*/ 971634 w 1722566"/>
                <a:gd name="connsiteY33" fmla="*/ 64991 h 2715750"/>
                <a:gd name="connsiteX34" fmla="*/ 1198077 w 1722566"/>
                <a:gd name="connsiteY34" fmla="*/ 294567 h 2715750"/>
                <a:gd name="connsiteX35" fmla="*/ 1428828 w 1722566"/>
                <a:gd name="connsiteY35" fmla="*/ 554701 h 2715750"/>
                <a:gd name="connsiteX36" fmla="*/ 1704632 w 1722566"/>
                <a:gd name="connsiteY36" fmla="*/ 927665 h 2715750"/>
                <a:gd name="connsiteX37" fmla="*/ 1718736 w 1722566"/>
                <a:gd name="connsiteY37" fmla="*/ 1061649 h 2715750"/>
                <a:gd name="connsiteX38" fmla="*/ 1661930 w 1722566"/>
                <a:gd name="connsiteY38" fmla="*/ 1210521 h 2715750"/>
                <a:gd name="connsiteX39" fmla="*/ 1510707 w 1722566"/>
                <a:gd name="connsiteY39" fmla="*/ 1304545 h 2715750"/>
                <a:gd name="connsiteX40" fmla="*/ 1153807 w 1722566"/>
                <a:gd name="connsiteY40" fmla="*/ 1446366 h 2715750"/>
                <a:gd name="connsiteX41" fmla="*/ 968500 w 1722566"/>
                <a:gd name="connsiteY41" fmla="*/ 1505914 h 2715750"/>
                <a:gd name="connsiteX42" fmla="*/ 817670 w 1722566"/>
                <a:gd name="connsiteY42" fmla="*/ 1537256 h 2715750"/>
                <a:gd name="connsiteX43" fmla="*/ 791029 w 1722566"/>
                <a:gd name="connsiteY43" fmla="*/ 1627362 h 2715750"/>
                <a:gd name="connsiteX44" fmla="*/ 788742 w 1722566"/>
                <a:gd name="connsiteY44" fmla="*/ 1930611 h 2715750"/>
                <a:gd name="connsiteX0" fmla="*/ 788742 w 1722566"/>
                <a:gd name="connsiteY0" fmla="*/ 1930611 h 2689022"/>
                <a:gd name="connsiteX1" fmla="*/ 795819 w 1722566"/>
                <a:gd name="connsiteY1" fmla="*/ 2260188 h 2689022"/>
                <a:gd name="connsiteX2" fmla="*/ 876181 w 1722566"/>
                <a:gd name="connsiteY2" fmla="*/ 2684333 h 2689022"/>
                <a:gd name="connsiteX3" fmla="*/ 393598 w 1722566"/>
                <a:gd name="connsiteY3" fmla="*/ 2684332 h 2689022"/>
                <a:gd name="connsiteX4" fmla="*/ 283690 w 1722566"/>
                <a:gd name="connsiteY4" fmla="*/ 1751553 h 2689022"/>
                <a:gd name="connsiteX5" fmla="*/ 215130 w 1722566"/>
                <a:gd name="connsiteY5" fmla="*/ 1500821 h 2689022"/>
                <a:gd name="connsiteX6" fmla="*/ 35309 w 1722566"/>
                <a:gd name="connsiteY6" fmla="*/ 852445 h 2689022"/>
                <a:gd name="connsiteX7" fmla="*/ 4751 w 1722566"/>
                <a:gd name="connsiteY7" fmla="*/ 753720 h 2689022"/>
                <a:gd name="connsiteX8" fmla="*/ 50 w 1722566"/>
                <a:gd name="connsiteY8" fmla="*/ 725904 h 2689022"/>
                <a:gd name="connsiteX9" fmla="*/ 50 w 1722566"/>
                <a:gd name="connsiteY9" fmla="*/ 482224 h 2689022"/>
                <a:gd name="connsiteX10" fmla="*/ 1617 w 1722566"/>
                <a:gd name="connsiteY10" fmla="*/ 467337 h 2689022"/>
                <a:gd name="connsiteX11" fmla="*/ 15329 w 1722566"/>
                <a:gd name="connsiteY11" fmla="*/ 466945 h 2689022"/>
                <a:gd name="connsiteX12" fmla="*/ 34525 w 1722566"/>
                <a:gd name="connsiteY12" fmla="*/ 484183 h 2689022"/>
                <a:gd name="connsiteX13" fmla="*/ 158324 w 1722566"/>
                <a:gd name="connsiteY13" fmla="*/ 602497 h 2689022"/>
                <a:gd name="connsiteX14" fmla="*/ 184181 w 1722566"/>
                <a:gd name="connsiteY14" fmla="*/ 631488 h 2689022"/>
                <a:gd name="connsiteX15" fmla="*/ 214739 w 1722566"/>
                <a:gd name="connsiteY15" fmla="*/ 624828 h 2689022"/>
                <a:gd name="connsiteX16" fmla="*/ 316598 w 1722566"/>
                <a:gd name="connsiteY16" fmla="*/ 603281 h 2689022"/>
                <a:gd name="connsiteX17" fmla="*/ 494461 w 1722566"/>
                <a:gd name="connsiteY17" fmla="*/ 579383 h 2689022"/>
                <a:gd name="connsiteX18" fmla="*/ 634714 w 1722566"/>
                <a:gd name="connsiteY18" fmla="*/ 540598 h 2689022"/>
                <a:gd name="connsiteX19" fmla="*/ 749894 w 1722566"/>
                <a:gd name="connsiteY19" fmla="*/ 584084 h 2689022"/>
                <a:gd name="connsiteX20" fmla="*/ 801215 w 1722566"/>
                <a:gd name="connsiteY20" fmla="*/ 721203 h 2689022"/>
                <a:gd name="connsiteX21" fmla="*/ 805525 w 1722566"/>
                <a:gd name="connsiteY21" fmla="*/ 738441 h 2689022"/>
                <a:gd name="connsiteX22" fmla="*/ 828247 w 1722566"/>
                <a:gd name="connsiteY22" fmla="*/ 761947 h 2689022"/>
                <a:gd name="connsiteX23" fmla="*/ 892106 w 1722566"/>
                <a:gd name="connsiteY23" fmla="*/ 799165 h 2689022"/>
                <a:gd name="connsiteX24" fmla="*/ 929715 w 1722566"/>
                <a:gd name="connsiteY24" fmla="*/ 808959 h 2689022"/>
                <a:gd name="connsiteX25" fmla="*/ 951654 w 1722566"/>
                <a:gd name="connsiteY25" fmla="*/ 800732 h 2689022"/>
                <a:gd name="connsiteX26" fmla="*/ 936375 w 1722566"/>
                <a:gd name="connsiteY26" fmla="*/ 781927 h 2689022"/>
                <a:gd name="connsiteX27" fmla="*/ 744801 w 1722566"/>
                <a:gd name="connsiteY27" fmla="*/ 493194 h 2689022"/>
                <a:gd name="connsiteX28" fmla="*/ 619043 w 1722566"/>
                <a:gd name="connsiteY28" fmla="*/ 278505 h 2689022"/>
                <a:gd name="connsiteX29" fmla="*/ 632363 w 1722566"/>
                <a:gd name="connsiteY29" fmla="*/ 248731 h 2689022"/>
                <a:gd name="connsiteX30" fmla="*/ 821196 w 1722566"/>
                <a:gd name="connsiteY30" fmla="*/ 168418 h 2689022"/>
                <a:gd name="connsiteX31" fmla="*/ 884270 w 1722566"/>
                <a:gd name="connsiteY31" fmla="*/ 53238 h 2689022"/>
                <a:gd name="connsiteX32" fmla="*/ 913261 w 1722566"/>
                <a:gd name="connsiteY32" fmla="*/ 9752 h 2689022"/>
                <a:gd name="connsiteX33" fmla="*/ 971634 w 1722566"/>
                <a:gd name="connsiteY33" fmla="*/ 64991 h 2689022"/>
                <a:gd name="connsiteX34" fmla="*/ 1198077 w 1722566"/>
                <a:gd name="connsiteY34" fmla="*/ 294567 h 2689022"/>
                <a:gd name="connsiteX35" fmla="*/ 1428828 w 1722566"/>
                <a:gd name="connsiteY35" fmla="*/ 554701 h 2689022"/>
                <a:gd name="connsiteX36" fmla="*/ 1704632 w 1722566"/>
                <a:gd name="connsiteY36" fmla="*/ 927665 h 2689022"/>
                <a:gd name="connsiteX37" fmla="*/ 1718736 w 1722566"/>
                <a:gd name="connsiteY37" fmla="*/ 1061649 h 2689022"/>
                <a:gd name="connsiteX38" fmla="*/ 1661930 w 1722566"/>
                <a:gd name="connsiteY38" fmla="*/ 1210521 h 2689022"/>
                <a:gd name="connsiteX39" fmla="*/ 1510707 w 1722566"/>
                <a:gd name="connsiteY39" fmla="*/ 1304545 h 2689022"/>
                <a:gd name="connsiteX40" fmla="*/ 1153807 w 1722566"/>
                <a:gd name="connsiteY40" fmla="*/ 1446366 h 2689022"/>
                <a:gd name="connsiteX41" fmla="*/ 968500 w 1722566"/>
                <a:gd name="connsiteY41" fmla="*/ 1505914 h 2689022"/>
                <a:gd name="connsiteX42" fmla="*/ 817670 w 1722566"/>
                <a:gd name="connsiteY42" fmla="*/ 1537256 h 2689022"/>
                <a:gd name="connsiteX43" fmla="*/ 791029 w 1722566"/>
                <a:gd name="connsiteY43" fmla="*/ 1627362 h 2689022"/>
                <a:gd name="connsiteX44" fmla="*/ 788742 w 1722566"/>
                <a:gd name="connsiteY44" fmla="*/ 1930611 h 2689022"/>
                <a:gd name="connsiteX0" fmla="*/ 788742 w 1722566"/>
                <a:gd name="connsiteY0" fmla="*/ 1930611 h 2735147"/>
                <a:gd name="connsiteX1" fmla="*/ 795819 w 1722566"/>
                <a:gd name="connsiteY1" fmla="*/ 2260188 h 2735147"/>
                <a:gd name="connsiteX2" fmla="*/ 876181 w 1722566"/>
                <a:gd name="connsiteY2" fmla="*/ 2684333 h 2735147"/>
                <a:gd name="connsiteX3" fmla="*/ 393598 w 1722566"/>
                <a:gd name="connsiteY3" fmla="*/ 2684332 h 2735147"/>
                <a:gd name="connsiteX4" fmla="*/ 283690 w 1722566"/>
                <a:gd name="connsiteY4" fmla="*/ 1751553 h 2735147"/>
                <a:gd name="connsiteX5" fmla="*/ 215130 w 1722566"/>
                <a:gd name="connsiteY5" fmla="*/ 1500821 h 2735147"/>
                <a:gd name="connsiteX6" fmla="*/ 35309 w 1722566"/>
                <a:gd name="connsiteY6" fmla="*/ 852445 h 2735147"/>
                <a:gd name="connsiteX7" fmla="*/ 4751 w 1722566"/>
                <a:gd name="connsiteY7" fmla="*/ 753720 h 2735147"/>
                <a:gd name="connsiteX8" fmla="*/ 50 w 1722566"/>
                <a:gd name="connsiteY8" fmla="*/ 725904 h 2735147"/>
                <a:gd name="connsiteX9" fmla="*/ 50 w 1722566"/>
                <a:gd name="connsiteY9" fmla="*/ 482224 h 2735147"/>
                <a:gd name="connsiteX10" fmla="*/ 1617 w 1722566"/>
                <a:gd name="connsiteY10" fmla="*/ 467337 h 2735147"/>
                <a:gd name="connsiteX11" fmla="*/ 15329 w 1722566"/>
                <a:gd name="connsiteY11" fmla="*/ 466945 h 2735147"/>
                <a:gd name="connsiteX12" fmla="*/ 34525 w 1722566"/>
                <a:gd name="connsiteY12" fmla="*/ 484183 h 2735147"/>
                <a:gd name="connsiteX13" fmla="*/ 158324 w 1722566"/>
                <a:gd name="connsiteY13" fmla="*/ 602497 h 2735147"/>
                <a:gd name="connsiteX14" fmla="*/ 184181 w 1722566"/>
                <a:gd name="connsiteY14" fmla="*/ 631488 h 2735147"/>
                <a:gd name="connsiteX15" fmla="*/ 214739 w 1722566"/>
                <a:gd name="connsiteY15" fmla="*/ 624828 h 2735147"/>
                <a:gd name="connsiteX16" fmla="*/ 316598 w 1722566"/>
                <a:gd name="connsiteY16" fmla="*/ 603281 h 2735147"/>
                <a:gd name="connsiteX17" fmla="*/ 494461 w 1722566"/>
                <a:gd name="connsiteY17" fmla="*/ 579383 h 2735147"/>
                <a:gd name="connsiteX18" fmla="*/ 634714 w 1722566"/>
                <a:gd name="connsiteY18" fmla="*/ 540598 h 2735147"/>
                <a:gd name="connsiteX19" fmla="*/ 749894 w 1722566"/>
                <a:gd name="connsiteY19" fmla="*/ 584084 h 2735147"/>
                <a:gd name="connsiteX20" fmla="*/ 801215 w 1722566"/>
                <a:gd name="connsiteY20" fmla="*/ 721203 h 2735147"/>
                <a:gd name="connsiteX21" fmla="*/ 805525 w 1722566"/>
                <a:gd name="connsiteY21" fmla="*/ 738441 h 2735147"/>
                <a:gd name="connsiteX22" fmla="*/ 828247 w 1722566"/>
                <a:gd name="connsiteY22" fmla="*/ 761947 h 2735147"/>
                <a:gd name="connsiteX23" fmla="*/ 892106 w 1722566"/>
                <a:gd name="connsiteY23" fmla="*/ 799165 h 2735147"/>
                <a:gd name="connsiteX24" fmla="*/ 929715 w 1722566"/>
                <a:gd name="connsiteY24" fmla="*/ 808959 h 2735147"/>
                <a:gd name="connsiteX25" fmla="*/ 951654 w 1722566"/>
                <a:gd name="connsiteY25" fmla="*/ 800732 h 2735147"/>
                <a:gd name="connsiteX26" fmla="*/ 936375 w 1722566"/>
                <a:gd name="connsiteY26" fmla="*/ 781927 h 2735147"/>
                <a:gd name="connsiteX27" fmla="*/ 744801 w 1722566"/>
                <a:gd name="connsiteY27" fmla="*/ 493194 h 2735147"/>
                <a:gd name="connsiteX28" fmla="*/ 619043 w 1722566"/>
                <a:gd name="connsiteY28" fmla="*/ 278505 h 2735147"/>
                <a:gd name="connsiteX29" fmla="*/ 632363 w 1722566"/>
                <a:gd name="connsiteY29" fmla="*/ 248731 h 2735147"/>
                <a:gd name="connsiteX30" fmla="*/ 821196 w 1722566"/>
                <a:gd name="connsiteY30" fmla="*/ 168418 h 2735147"/>
                <a:gd name="connsiteX31" fmla="*/ 884270 w 1722566"/>
                <a:gd name="connsiteY31" fmla="*/ 53238 h 2735147"/>
                <a:gd name="connsiteX32" fmla="*/ 913261 w 1722566"/>
                <a:gd name="connsiteY32" fmla="*/ 9752 h 2735147"/>
                <a:gd name="connsiteX33" fmla="*/ 971634 w 1722566"/>
                <a:gd name="connsiteY33" fmla="*/ 64991 h 2735147"/>
                <a:gd name="connsiteX34" fmla="*/ 1198077 w 1722566"/>
                <a:gd name="connsiteY34" fmla="*/ 294567 h 2735147"/>
                <a:gd name="connsiteX35" fmla="*/ 1428828 w 1722566"/>
                <a:gd name="connsiteY35" fmla="*/ 554701 h 2735147"/>
                <a:gd name="connsiteX36" fmla="*/ 1704632 w 1722566"/>
                <a:gd name="connsiteY36" fmla="*/ 927665 h 2735147"/>
                <a:gd name="connsiteX37" fmla="*/ 1718736 w 1722566"/>
                <a:gd name="connsiteY37" fmla="*/ 1061649 h 2735147"/>
                <a:gd name="connsiteX38" fmla="*/ 1661930 w 1722566"/>
                <a:gd name="connsiteY38" fmla="*/ 1210521 h 2735147"/>
                <a:gd name="connsiteX39" fmla="*/ 1510707 w 1722566"/>
                <a:gd name="connsiteY39" fmla="*/ 1304545 h 2735147"/>
                <a:gd name="connsiteX40" fmla="*/ 1153807 w 1722566"/>
                <a:gd name="connsiteY40" fmla="*/ 1446366 h 2735147"/>
                <a:gd name="connsiteX41" fmla="*/ 968500 w 1722566"/>
                <a:gd name="connsiteY41" fmla="*/ 1505914 h 2735147"/>
                <a:gd name="connsiteX42" fmla="*/ 817670 w 1722566"/>
                <a:gd name="connsiteY42" fmla="*/ 1537256 h 2735147"/>
                <a:gd name="connsiteX43" fmla="*/ 791029 w 1722566"/>
                <a:gd name="connsiteY43" fmla="*/ 1627362 h 2735147"/>
                <a:gd name="connsiteX44" fmla="*/ 788742 w 1722566"/>
                <a:gd name="connsiteY44" fmla="*/ 1930611 h 2735147"/>
                <a:gd name="connsiteX0" fmla="*/ 788742 w 1722566"/>
                <a:gd name="connsiteY0" fmla="*/ 1930611 h 2735147"/>
                <a:gd name="connsiteX1" fmla="*/ 795819 w 1722566"/>
                <a:gd name="connsiteY1" fmla="*/ 2260188 h 2735147"/>
                <a:gd name="connsiteX2" fmla="*/ 876181 w 1722566"/>
                <a:gd name="connsiteY2" fmla="*/ 2684333 h 2735147"/>
                <a:gd name="connsiteX3" fmla="*/ 393598 w 1722566"/>
                <a:gd name="connsiteY3" fmla="*/ 2684332 h 2735147"/>
                <a:gd name="connsiteX4" fmla="*/ 283690 w 1722566"/>
                <a:gd name="connsiteY4" fmla="*/ 1751553 h 2735147"/>
                <a:gd name="connsiteX5" fmla="*/ 215130 w 1722566"/>
                <a:gd name="connsiteY5" fmla="*/ 1500821 h 2735147"/>
                <a:gd name="connsiteX6" fmla="*/ 35309 w 1722566"/>
                <a:gd name="connsiteY6" fmla="*/ 852445 h 2735147"/>
                <a:gd name="connsiteX7" fmla="*/ 4751 w 1722566"/>
                <a:gd name="connsiteY7" fmla="*/ 753720 h 2735147"/>
                <a:gd name="connsiteX8" fmla="*/ 50 w 1722566"/>
                <a:gd name="connsiteY8" fmla="*/ 725904 h 2735147"/>
                <a:gd name="connsiteX9" fmla="*/ 50 w 1722566"/>
                <a:gd name="connsiteY9" fmla="*/ 482224 h 2735147"/>
                <a:gd name="connsiteX10" fmla="*/ 1617 w 1722566"/>
                <a:gd name="connsiteY10" fmla="*/ 467337 h 2735147"/>
                <a:gd name="connsiteX11" fmla="*/ 15329 w 1722566"/>
                <a:gd name="connsiteY11" fmla="*/ 466945 h 2735147"/>
                <a:gd name="connsiteX12" fmla="*/ 34525 w 1722566"/>
                <a:gd name="connsiteY12" fmla="*/ 484183 h 2735147"/>
                <a:gd name="connsiteX13" fmla="*/ 158324 w 1722566"/>
                <a:gd name="connsiteY13" fmla="*/ 602497 h 2735147"/>
                <a:gd name="connsiteX14" fmla="*/ 184181 w 1722566"/>
                <a:gd name="connsiteY14" fmla="*/ 631488 h 2735147"/>
                <a:gd name="connsiteX15" fmla="*/ 214739 w 1722566"/>
                <a:gd name="connsiteY15" fmla="*/ 624828 h 2735147"/>
                <a:gd name="connsiteX16" fmla="*/ 316598 w 1722566"/>
                <a:gd name="connsiteY16" fmla="*/ 603281 h 2735147"/>
                <a:gd name="connsiteX17" fmla="*/ 494461 w 1722566"/>
                <a:gd name="connsiteY17" fmla="*/ 579383 h 2735147"/>
                <a:gd name="connsiteX18" fmla="*/ 634714 w 1722566"/>
                <a:gd name="connsiteY18" fmla="*/ 540598 h 2735147"/>
                <a:gd name="connsiteX19" fmla="*/ 749894 w 1722566"/>
                <a:gd name="connsiteY19" fmla="*/ 584084 h 2735147"/>
                <a:gd name="connsiteX20" fmla="*/ 801215 w 1722566"/>
                <a:gd name="connsiteY20" fmla="*/ 721203 h 2735147"/>
                <a:gd name="connsiteX21" fmla="*/ 805525 w 1722566"/>
                <a:gd name="connsiteY21" fmla="*/ 738441 h 2735147"/>
                <a:gd name="connsiteX22" fmla="*/ 828247 w 1722566"/>
                <a:gd name="connsiteY22" fmla="*/ 761947 h 2735147"/>
                <a:gd name="connsiteX23" fmla="*/ 892106 w 1722566"/>
                <a:gd name="connsiteY23" fmla="*/ 799165 h 2735147"/>
                <a:gd name="connsiteX24" fmla="*/ 929715 w 1722566"/>
                <a:gd name="connsiteY24" fmla="*/ 808959 h 2735147"/>
                <a:gd name="connsiteX25" fmla="*/ 951654 w 1722566"/>
                <a:gd name="connsiteY25" fmla="*/ 800732 h 2735147"/>
                <a:gd name="connsiteX26" fmla="*/ 936375 w 1722566"/>
                <a:gd name="connsiteY26" fmla="*/ 781927 h 2735147"/>
                <a:gd name="connsiteX27" fmla="*/ 744801 w 1722566"/>
                <a:gd name="connsiteY27" fmla="*/ 493194 h 2735147"/>
                <a:gd name="connsiteX28" fmla="*/ 619043 w 1722566"/>
                <a:gd name="connsiteY28" fmla="*/ 278505 h 2735147"/>
                <a:gd name="connsiteX29" fmla="*/ 632363 w 1722566"/>
                <a:gd name="connsiteY29" fmla="*/ 248731 h 2735147"/>
                <a:gd name="connsiteX30" fmla="*/ 821196 w 1722566"/>
                <a:gd name="connsiteY30" fmla="*/ 168418 h 2735147"/>
                <a:gd name="connsiteX31" fmla="*/ 884270 w 1722566"/>
                <a:gd name="connsiteY31" fmla="*/ 53238 h 2735147"/>
                <a:gd name="connsiteX32" fmla="*/ 913261 w 1722566"/>
                <a:gd name="connsiteY32" fmla="*/ 9752 h 2735147"/>
                <a:gd name="connsiteX33" fmla="*/ 971634 w 1722566"/>
                <a:gd name="connsiteY33" fmla="*/ 64991 h 2735147"/>
                <a:gd name="connsiteX34" fmla="*/ 1198077 w 1722566"/>
                <a:gd name="connsiteY34" fmla="*/ 294567 h 2735147"/>
                <a:gd name="connsiteX35" fmla="*/ 1428828 w 1722566"/>
                <a:gd name="connsiteY35" fmla="*/ 554701 h 2735147"/>
                <a:gd name="connsiteX36" fmla="*/ 1704632 w 1722566"/>
                <a:gd name="connsiteY36" fmla="*/ 927665 h 2735147"/>
                <a:gd name="connsiteX37" fmla="*/ 1718736 w 1722566"/>
                <a:gd name="connsiteY37" fmla="*/ 1061649 h 2735147"/>
                <a:gd name="connsiteX38" fmla="*/ 1661930 w 1722566"/>
                <a:gd name="connsiteY38" fmla="*/ 1210521 h 2735147"/>
                <a:gd name="connsiteX39" fmla="*/ 1510707 w 1722566"/>
                <a:gd name="connsiteY39" fmla="*/ 1304545 h 2735147"/>
                <a:gd name="connsiteX40" fmla="*/ 1153807 w 1722566"/>
                <a:gd name="connsiteY40" fmla="*/ 1446366 h 2735147"/>
                <a:gd name="connsiteX41" fmla="*/ 968500 w 1722566"/>
                <a:gd name="connsiteY41" fmla="*/ 1505914 h 2735147"/>
                <a:gd name="connsiteX42" fmla="*/ 817670 w 1722566"/>
                <a:gd name="connsiteY42" fmla="*/ 1537256 h 2735147"/>
                <a:gd name="connsiteX43" fmla="*/ 791029 w 1722566"/>
                <a:gd name="connsiteY43" fmla="*/ 1627362 h 2735147"/>
                <a:gd name="connsiteX44" fmla="*/ 788742 w 1722566"/>
                <a:gd name="connsiteY44" fmla="*/ 1930611 h 2735147"/>
                <a:gd name="connsiteX0" fmla="*/ 788742 w 1722566"/>
                <a:gd name="connsiteY0" fmla="*/ 1930611 h 2684333"/>
                <a:gd name="connsiteX1" fmla="*/ 795819 w 1722566"/>
                <a:gd name="connsiteY1" fmla="*/ 2260188 h 2684333"/>
                <a:gd name="connsiteX2" fmla="*/ 876181 w 1722566"/>
                <a:gd name="connsiteY2" fmla="*/ 2684333 h 2684333"/>
                <a:gd name="connsiteX3" fmla="*/ 393598 w 1722566"/>
                <a:gd name="connsiteY3" fmla="*/ 2684332 h 2684333"/>
                <a:gd name="connsiteX4" fmla="*/ 283690 w 1722566"/>
                <a:gd name="connsiteY4" fmla="*/ 1751553 h 2684333"/>
                <a:gd name="connsiteX5" fmla="*/ 215130 w 1722566"/>
                <a:gd name="connsiteY5" fmla="*/ 1500821 h 2684333"/>
                <a:gd name="connsiteX6" fmla="*/ 35309 w 1722566"/>
                <a:gd name="connsiteY6" fmla="*/ 852445 h 2684333"/>
                <a:gd name="connsiteX7" fmla="*/ 4751 w 1722566"/>
                <a:gd name="connsiteY7" fmla="*/ 753720 h 2684333"/>
                <a:gd name="connsiteX8" fmla="*/ 50 w 1722566"/>
                <a:gd name="connsiteY8" fmla="*/ 725904 h 2684333"/>
                <a:gd name="connsiteX9" fmla="*/ 50 w 1722566"/>
                <a:gd name="connsiteY9" fmla="*/ 482224 h 2684333"/>
                <a:gd name="connsiteX10" fmla="*/ 1617 w 1722566"/>
                <a:gd name="connsiteY10" fmla="*/ 467337 h 2684333"/>
                <a:gd name="connsiteX11" fmla="*/ 15329 w 1722566"/>
                <a:gd name="connsiteY11" fmla="*/ 466945 h 2684333"/>
                <a:gd name="connsiteX12" fmla="*/ 34525 w 1722566"/>
                <a:gd name="connsiteY12" fmla="*/ 484183 h 2684333"/>
                <a:gd name="connsiteX13" fmla="*/ 158324 w 1722566"/>
                <a:gd name="connsiteY13" fmla="*/ 602497 h 2684333"/>
                <a:gd name="connsiteX14" fmla="*/ 184181 w 1722566"/>
                <a:gd name="connsiteY14" fmla="*/ 631488 h 2684333"/>
                <a:gd name="connsiteX15" fmla="*/ 214739 w 1722566"/>
                <a:gd name="connsiteY15" fmla="*/ 624828 h 2684333"/>
                <a:gd name="connsiteX16" fmla="*/ 316598 w 1722566"/>
                <a:gd name="connsiteY16" fmla="*/ 603281 h 2684333"/>
                <a:gd name="connsiteX17" fmla="*/ 494461 w 1722566"/>
                <a:gd name="connsiteY17" fmla="*/ 579383 h 2684333"/>
                <a:gd name="connsiteX18" fmla="*/ 634714 w 1722566"/>
                <a:gd name="connsiteY18" fmla="*/ 540598 h 2684333"/>
                <a:gd name="connsiteX19" fmla="*/ 749894 w 1722566"/>
                <a:gd name="connsiteY19" fmla="*/ 584084 h 2684333"/>
                <a:gd name="connsiteX20" fmla="*/ 801215 w 1722566"/>
                <a:gd name="connsiteY20" fmla="*/ 721203 h 2684333"/>
                <a:gd name="connsiteX21" fmla="*/ 805525 w 1722566"/>
                <a:gd name="connsiteY21" fmla="*/ 738441 h 2684333"/>
                <a:gd name="connsiteX22" fmla="*/ 828247 w 1722566"/>
                <a:gd name="connsiteY22" fmla="*/ 761947 h 2684333"/>
                <a:gd name="connsiteX23" fmla="*/ 892106 w 1722566"/>
                <a:gd name="connsiteY23" fmla="*/ 799165 h 2684333"/>
                <a:gd name="connsiteX24" fmla="*/ 929715 w 1722566"/>
                <a:gd name="connsiteY24" fmla="*/ 808959 h 2684333"/>
                <a:gd name="connsiteX25" fmla="*/ 951654 w 1722566"/>
                <a:gd name="connsiteY25" fmla="*/ 800732 h 2684333"/>
                <a:gd name="connsiteX26" fmla="*/ 936375 w 1722566"/>
                <a:gd name="connsiteY26" fmla="*/ 781927 h 2684333"/>
                <a:gd name="connsiteX27" fmla="*/ 744801 w 1722566"/>
                <a:gd name="connsiteY27" fmla="*/ 493194 h 2684333"/>
                <a:gd name="connsiteX28" fmla="*/ 619043 w 1722566"/>
                <a:gd name="connsiteY28" fmla="*/ 278505 h 2684333"/>
                <a:gd name="connsiteX29" fmla="*/ 632363 w 1722566"/>
                <a:gd name="connsiteY29" fmla="*/ 248731 h 2684333"/>
                <a:gd name="connsiteX30" fmla="*/ 821196 w 1722566"/>
                <a:gd name="connsiteY30" fmla="*/ 168418 h 2684333"/>
                <a:gd name="connsiteX31" fmla="*/ 884270 w 1722566"/>
                <a:gd name="connsiteY31" fmla="*/ 53238 h 2684333"/>
                <a:gd name="connsiteX32" fmla="*/ 913261 w 1722566"/>
                <a:gd name="connsiteY32" fmla="*/ 9752 h 2684333"/>
                <a:gd name="connsiteX33" fmla="*/ 971634 w 1722566"/>
                <a:gd name="connsiteY33" fmla="*/ 64991 h 2684333"/>
                <a:gd name="connsiteX34" fmla="*/ 1198077 w 1722566"/>
                <a:gd name="connsiteY34" fmla="*/ 294567 h 2684333"/>
                <a:gd name="connsiteX35" fmla="*/ 1428828 w 1722566"/>
                <a:gd name="connsiteY35" fmla="*/ 554701 h 2684333"/>
                <a:gd name="connsiteX36" fmla="*/ 1704632 w 1722566"/>
                <a:gd name="connsiteY36" fmla="*/ 927665 h 2684333"/>
                <a:gd name="connsiteX37" fmla="*/ 1718736 w 1722566"/>
                <a:gd name="connsiteY37" fmla="*/ 1061649 h 2684333"/>
                <a:gd name="connsiteX38" fmla="*/ 1661930 w 1722566"/>
                <a:gd name="connsiteY38" fmla="*/ 1210521 h 2684333"/>
                <a:gd name="connsiteX39" fmla="*/ 1510707 w 1722566"/>
                <a:gd name="connsiteY39" fmla="*/ 1304545 h 2684333"/>
                <a:gd name="connsiteX40" fmla="*/ 1153807 w 1722566"/>
                <a:gd name="connsiteY40" fmla="*/ 1446366 h 2684333"/>
                <a:gd name="connsiteX41" fmla="*/ 968500 w 1722566"/>
                <a:gd name="connsiteY41" fmla="*/ 1505914 h 2684333"/>
                <a:gd name="connsiteX42" fmla="*/ 817670 w 1722566"/>
                <a:gd name="connsiteY42" fmla="*/ 1537256 h 2684333"/>
                <a:gd name="connsiteX43" fmla="*/ 791029 w 1722566"/>
                <a:gd name="connsiteY43" fmla="*/ 1627362 h 2684333"/>
                <a:gd name="connsiteX44" fmla="*/ 788742 w 1722566"/>
                <a:gd name="connsiteY44" fmla="*/ 1930611 h 2684333"/>
                <a:gd name="connsiteX0" fmla="*/ 788742 w 1722566"/>
                <a:gd name="connsiteY0" fmla="*/ 1930611 h 2684332"/>
                <a:gd name="connsiteX1" fmla="*/ 795819 w 1722566"/>
                <a:gd name="connsiteY1" fmla="*/ 2260188 h 2684332"/>
                <a:gd name="connsiteX2" fmla="*/ 812876 w 1722566"/>
                <a:gd name="connsiteY2" fmla="*/ 2678002 h 2684332"/>
                <a:gd name="connsiteX3" fmla="*/ 393598 w 1722566"/>
                <a:gd name="connsiteY3" fmla="*/ 2684332 h 2684332"/>
                <a:gd name="connsiteX4" fmla="*/ 283690 w 1722566"/>
                <a:gd name="connsiteY4" fmla="*/ 1751553 h 2684332"/>
                <a:gd name="connsiteX5" fmla="*/ 215130 w 1722566"/>
                <a:gd name="connsiteY5" fmla="*/ 1500821 h 2684332"/>
                <a:gd name="connsiteX6" fmla="*/ 35309 w 1722566"/>
                <a:gd name="connsiteY6" fmla="*/ 852445 h 2684332"/>
                <a:gd name="connsiteX7" fmla="*/ 4751 w 1722566"/>
                <a:gd name="connsiteY7" fmla="*/ 753720 h 2684332"/>
                <a:gd name="connsiteX8" fmla="*/ 50 w 1722566"/>
                <a:gd name="connsiteY8" fmla="*/ 725904 h 2684332"/>
                <a:gd name="connsiteX9" fmla="*/ 50 w 1722566"/>
                <a:gd name="connsiteY9" fmla="*/ 482224 h 2684332"/>
                <a:gd name="connsiteX10" fmla="*/ 1617 w 1722566"/>
                <a:gd name="connsiteY10" fmla="*/ 467337 h 2684332"/>
                <a:gd name="connsiteX11" fmla="*/ 15329 w 1722566"/>
                <a:gd name="connsiteY11" fmla="*/ 466945 h 2684332"/>
                <a:gd name="connsiteX12" fmla="*/ 34525 w 1722566"/>
                <a:gd name="connsiteY12" fmla="*/ 484183 h 2684332"/>
                <a:gd name="connsiteX13" fmla="*/ 158324 w 1722566"/>
                <a:gd name="connsiteY13" fmla="*/ 602497 h 2684332"/>
                <a:gd name="connsiteX14" fmla="*/ 184181 w 1722566"/>
                <a:gd name="connsiteY14" fmla="*/ 631488 h 2684332"/>
                <a:gd name="connsiteX15" fmla="*/ 214739 w 1722566"/>
                <a:gd name="connsiteY15" fmla="*/ 624828 h 2684332"/>
                <a:gd name="connsiteX16" fmla="*/ 316598 w 1722566"/>
                <a:gd name="connsiteY16" fmla="*/ 603281 h 2684332"/>
                <a:gd name="connsiteX17" fmla="*/ 494461 w 1722566"/>
                <a:gd name="connsiteY17" fmla="*/ 579383 h 2684332"/>
                <a:gd name="connsiteX18" fmla="*/ 634714 w 1722566"/>
                <a:gd name="connsiteY18" fmla="*/ 540598 h 2684332"/>
                <a:gd name="connsiteX19" fmla="*/ 749894 w 1722566"/>
                <a:gd name="connsiteY19" fmla="*/ 584084 h 2684332"/>
                <a:gd name="connsiteX20" fmla="*/ 801215 w 1722566"/>
                <a:gd name="connsiteY20" fmla="*/ 721203 h 2684332"/>
                <a:gd name="connsiteX21" fmla="*/ 805525 w 1722566"/>
                <a:gd name="connsiteY21" fmla="*/ 738441 h 2684332"/>
                <a:gd name="connsiteX22" fmla="*/ 828247 w 1722566"/>
                <a:gd name="connsiteY22" fmla="*/ 761947 h 2684332"/>
                <a:gd name="connsiteX23" fmla="*/ 892106 w 1722566"/>
                <a:gd name="connsiteY23" fmla="*/ 799165 h 2684332"/>
                <a:gd name="connsiteX24" fmla="*/ 929715 w 1722566"/>
                <a:gd name="connsiteY24" fmla="*/ 808959 h 2684332"/>
                <a:gd name="connsiteX25" fmla="*/ 951654 w 1722566"/>
                <a:gd name="connsiteY25" fmla="*/ 800732 h 2684332"/>
                <a:gd name="connsiteX26" fmla="*/ 936375 w 1722566"/>
                <a:gd name="connsiteY26" fmla="*/ 781927 h 2684332"/>
                <a:gd name="connsiteX27" fmla="*/ 744801 w 1722566"/>
                <a:gd name="connsiteY27" fmla="*/ 493194 h 2684332"/>
                <a:gd name="connsiteX28" fmla="*/ 619043 w 1722566"/>
                <a:gd name="connsiteY28" fmla="*/ 278505 h 2684332"/>
                <a:gd name="connsiteX29" fmla="*/ 632363 w 1722566"/>
                <a:gd name="connsiteY29" fmla="*/ 248731 h 2684332"/>
                <a:gd name="connsiteX30" fmla="*/ 821196 w 1722566"/>
                <a:gd name="connsiteY30" fmla="*/ 168418 h 2684332"/>
                <a:gd name="connsiteX31" fmla="*/ 884270 w 1722566"/>
                <a:gd name="connsiteY31" fmla="*/ 53238 h 2684332"/>
                <a:gd name="connsiteX32" fmla="*/ 913261 w 1722566"/>
                <a:gd name="connsiteY32" fmla="*/ 9752 h 2684332"/>
                <a:gd name="connsiteX33" fmla="*/ 971634 w 1722566"/>
                <a:gd name="connsiteY33" fmla="*/ 64991 h 2684332"/>
                <a:gd name="connsiteX34" fmla="*/ 1198077 w 1722566"/>
                <a:gd name="connsiteY34" fmla="*/ 294567 h 2684332"/>
                <a:gd name="connsiteX35" fmla="*/ 1428828 w 1722566"/>
                <a:gd name="connsiteY35" fmla="*/ 554701 h 2684332"/>
                <a:gd name="connsiteX36" fmla="*/ 1704632 w 1722566"/>
                <a:gd name="connsiteY36" fmla="*/ 927665 h 2684332"/>
                <a:gd name="connsiteX37" fmla="*/ 1718736 w 1722566"/>
                <a:gd name="connsiteY37" fmla="*/ 1061649 h 2684332"/>
                <a:gd name="connsiteX38" fmla="*/ 1661930 w 1722566"/>
                <a:gd name="connsiteY38" fmla="*/ 1210521 h 2684332"/>
                <a:gd name="connsiteX39" fmla="*/ 1510707 w 1722566"/>
                <a:gd name="connsiteY39" fmla="*/ 1304545 h 2684332"/>
                <a:gd name="connsiteX40" fmla="*/ 1153807 w 1722566"/>
                <a:gd name="connsiteY40" fmla="*/ 1446366 h 2684332"/>
                <a:gd name="connsiteX41" fmla="*/ 968500 w 1722566"/>
                <a:gd name="connsiteY41" fmla="*/ 1505914 h 2684332"/>
                <a:gd name="connsiteX42" fmla="*/ 817670 w 1722566"/>
                <a:gd name="connsiteY42" fmla="*/ 1537256 h 2684332"/>
                <a:gd name="connsiteX43" fmla="*/ 791029 w 1722566"/>
                <a:gd name="connsiteY43" fmla="*/ 1627362 h 2684332"/>
                <a:gd name="connsiteX44" fmla="*/ 788742 w 1722566"/>
                <a:gd name="connsiteY44" fmla="*/ 1930611 h 2684332"/>
                <a:gd name="connsiteX0" fmla="*/ 788742 w 1722566"/>
                <a:gd name="connsiteY0" fmla="*/ 1930611 h 2684332"/>
                <a:gd name="connsiteX1" fmla="*/ 795819 w 1722566"/>
                <a:gd name="connsiteY1" fmla="*/ 2260188 h 2684332"/>
                <a:gd name="connsiteX2" fmla="*/ 812876 w 1722566"/>
                <a:gd name="connsiteY2" fmla="*/ 2678002 h 2684332"/>
                <a:gd name="connsiteX3" fmla="*/ 393598 w 1722566"/>
                <a:gd name="connsiteY3" fmla="*/ 2684332 h 2684332"/>
                <a:gd name="connsiteX4" fmla="*/ 283690 w 1722566"/>
                <a:gd name="connsiteY4" fmla="*/ 1751553 h 2684332"/>
                <a:gd name="connsiteX5" fmla="*/ 215130 w 1722566"/>
                <a:gd name="connsiteY5" fmla="*/ 1500821 h 2684332"/>
                <a:gd name="connsiteX6" fmla="*/ 35309 w 1722566"/>
                <a:gd name="connsiteY6" fmla="*/ 852445 h 2684332"/>
                <a:gd name="connsiteX7" fmla="*/ 4751 w 1722566"/>
                <a:gd name="connsiteY7" fmla="*/ 753720 h 2684332"/>
                <a:gd name="connsiteX8" fmla="*/ 50 w 1722566"/>
                <a:gd name="connsiteY8" fmla="*/ 725904 h 2684332"/>
                <a:gd name="connsiteX9" fmla="*/ 50 w 1722566"/>
                <a:gd name="connsiteY9" fmla="*/ 482224 h 2684332"/>
                <a:gd name="connsiteX10" fmla="*/ 1617 w 1722566"/>
                <a:gd name="connsiteY10" fmla="*/ 467337 h 2684332"/>
                <a:gd name="connsiteX11" fmla="*/ 15329 w 1722566"/>
                <a:gd name="connsiteY11" fmla="*/ 466945 h 2684332"/>
                <a:gd name="connsiteX12" fmla="*/ 34525 w 1722566"/>
                <a:gd name="connsiteY12" fmla="*/ 484183 h 2684332"/>
                <a:gd name="connsiteX13" fmla="*/ 158324 w 1722566"/>
                <a:gd name="connsiteY13" fmla="*/ 602497 h 2684332"/>
                <a:gd name="connsiteX14" fmla="*/ 184181 w 1722566"/>
                <a:gd name="connsiteY14" fmla="*/ 631488 h 2684332"/>
                <a:gd name="connsiteX15" fmla="*/ 214739 w 1722566"/>
                <a:gd name="connsiteY15" fmla="*/ 624828 h 2684332"/>
                <a:gd name="connsiteX16" fmla="*/ 316598 w 1722566"/>
                <a:gd name="connsiteY16" fmla="*/ 603281 h 2684332"/>
                <a:gd name="connsiteX17" fmla="*/ 494461 w 1722566"/>
                <a:gd name="connsiteY17" fmla="*/ 579383 h 2684332"/>
                <a:gd name="connsiteX18" fmla="*/ 634714 w 1722566"/>
                <a:gd name="connsiteY18" fmla="*/ 540598 h 2684332"/>
                <a:gd name="connsiteX19" fmla="*/ 749894 w 1722566"/>
                <a:gd name="connsiteY19" fmla="*/ 584084 h 2684332"/>
                <a:gd name="connsiteX20" fmla="*/ 801215 w 1722566"/>
                <a:gd name="connsiteY20" fmla="*/ 721203 h 2684332"/>
                <a:gd name="connsiteX21" fmla="*/ 805525 w 1722566"/>
                <a:gd name="connsiteY21" fmla="*/ 738441 h 2684332"/>
                <a:gd name="connsiteX22" fmla="*/ 828247 w 1722566"/>
                <a:gd name="connsiteY22" fmla="*/ 761947 h 2684332"/>
                <a:gd name="connsiteX23" fmla="*/ 892106 w 1722566"/>
                <a:gd name="connsiteY23" fmla="*/ 799165 h 2684332"/>
                <a:gd name="connsiteX24" fmla="*/ 929715 w 1722566"/>
                <a:gd name="connsiteY24" fmla="*/ 808959 h 2684332"/>
                <a:gd name="connsiteX25" fmla="*/ 951654 w 1722566"/>
                <a:gd name="connsiteY25" fmla="*/ 800732 h 2684332"/>
                <a:gd name="connsiteX26" fmla="*/ 936375 w 1722566"/>
                <a:gd name="connsiteY26" fmla="*/ 781927 h 2684332"/>
                <a:gd name="connsiteX27" fmla="*/ 744801 w 1722566"/>
                <a:gd name="connsiteY27" fmla="*/ 493194 h 2684332"/>
                <a:gd name="connsiteX28" fmla="*/ 619043 w 1722566"/>
                <a:gd name="connsiteY28" fmla="*/ 278505 h 2684332"/>
                <a:gd name="connsiteX29" fmla="*/ 632363 w 1722566"/>
                <a:gd name="connsiteY29" fmla="*/ 248731 h 2684332"/>
                <a:gd name="connsiteX30" fmla="*/ 821196 w 1722566"/>
                <a:gd name="connsiteY30" fmla="*/ 168418 h 2684332"/>
                <a:gd name="connsiteX31" fmla="*/ 884270 w 1722566"/>
                <a:gd name="connsiteY31" fmla="*/ 53238 h 2684332"/>
                <a:gd name="connsiteX32" fmla="*/ 913261 w 1722566"/>
                <a:gd name="connsiteY32" fmla="*/ 9752 h 2684332"/>
                <a:gd name="connsiteX33" fmla="*/ 971634 w 1722566"/>
                <a:gd name="connsiteY33" fmla="*/ 64991 h 2684332"/>
                <a:gd name="connsiteX34" fmla="*/ 1198077 w 1722566"/>
                <a:gd name="connsiteY34" fmla="*/ 294567 h 2684332"/>
                <a:gd name="connsiteX35" fmla="*/ 1428828 w 1722566"/>
                <a:gd name="connsiteY35" fmla="*/ 554701 h 2684332"/>
                <a:gd name="connsiteX36" fmla="*/ 1704632 w 1722566"/>
                <a:gd name="connsiteY36" fmla="*/ 927665 h 2684332"/>
                <a:gd name="connsiteX37" fmla="*/ 1718736 w 1722566"/>
                <a:gd name="connsiteY37" fmla="*/ 1061649 h 2684332"/>
                <a:gd name="connsiteX38" fmla="*/ 1661930 w 1722566"/>
                <a:gd name="connsiteY38" fmla="*/ 1210521 h 2684332"/>
                <a:gd name="connsiteX39" fmla="*/ 1510707 w 1722566"/>
                <a:gd name="connsiteY39" fmla="*/ 1304545 h 2684332"/>
                <a:gd name="connsiteX40" fmla="*/ 1153807 w 1722566"/>
                <a:gd name="connsiteY40" fmla="*/ 1446366 h 2684332"/>
                <a:gd name="connsiteX41" fmla="*/ 968500 w 1722566"/>
                <a:gd name="connsiteY41" fmla="*/ 1505914 h 2684332"/>
                <a:gd name="connsiteX42" fmla="*/ 817670 w 1722566"/>
                <a:gd name="connsiteY42" fmla="*/ 1537256 h 2684332"/>
                <a:gd name="connsiteX43" fmla="*/ 791029 w 1722566"/>
                <a:gd name="connsiteY43" fmla="*/ 1627362 h 2684332"/>
                <a:gd name="connsiteX44" fmla="*/ 788742 w 1722566"/>
                <a:gd name="connsiteY44" fmla="*/ 1930611 h 2684332"/>
                <a:gd name="connsiteX0" fmla="*/ 766585 w 1722566"/>
                <a:gd name="connsiteY0" fmla="*/ 1974925 h 2684332"/>
                <a:gd name="connsiteX1" fmla="*/ 795819 w 1722566"/>
                <a:gd name="connsiteY1" fmla="*/ 2260188 h 2684332"/>
                <a:gd name="connsiteX2" fmla="*/ 812876 w 1722566"/>
                <a:gd name="connsiteY2" fmla="*/ 2678002 h 2684332"/>
                <a:gd name="connsiteX3" fmla="*/ 393598 w 1722566"/>
                <a:gd name="connsiteY3" fmla="*/ 2684332 h 2684332"/>
                <a:gd name="connsiteX4" fmla="*/ 283690 w 1722566"/>
                <a:gd name="connsiteY4" fmla="*/ 1751553 h 2684332"/>
                <a:gd name="connsiteX5" fmla="*/ 215130 w 1722566"/>
                <a:gd name="connsiteY5" fmla="*/ 1500821 h 2684332"/>
                <a:gd name="connsiteX6" fmla="*/ 35309 w 1722566"/>
                <a:gd name="connsiteY6" fmla="*/ 852445 h 2684332"/>
                <a:gd name="connsiteX7" fmla="*/ 4751 w 1722566"/>
                <a:gd name="connsiteY7" fmla="*/ 753720 h 2684332"/>
                <a:gd name="connsiteX8" fmla="*/ 50 w 1722566"/>
                <a:gd name="connsiteY8" fmla="*/ 725904 h 2684332"/>
                <a:gd name="connsiteX9" fmla="*/ 50 w 1722566"/>
                <a:gd name="connsiteY9" fmla="*/ 482224 h 2684332"/>
                <a:gd name="connsiteX10" fmla="*/ 1617 w 1722566"/>
                <a:gd name="connsiteY10" fmla="*/ 467337 h 2684332"/>
                <a:gd name="connsiteX11" fmla="*/ 15329 w 1722566"/>
                <a:gd name="connsiteY11" fmla="*/ 466945 h 2684332"/>
                <a:gd name="connsiteX12" fmla="*/ 34525 w 1722566"/>
                <a:gd name="connsiteY12" fmla="*/ 484183 h 2684332"/>
                <a:gd name="connsiteX13" fmla="*/ 158324 w 1722566"/>
                <a:gd name="connsiteY13" fmla="*/ 602497 h 2684332"/>
                <a:gd name="connsiteX14" fmla="*/ 184181 w 1722566"/>
                <a:gd name="connsiteY14" fmla="*/ 631488 h 2684332"/>
                <a:gd name="connsiteX15" fmla="*/ 214739 w 1722566"/>
                <a:gd name="connsiteY15" fmla="*/ 624828 h 2684332"/>
                <a:gd name="connsiteX16" fmla="*/ 316598 w 1722566"/>
                <a:gd name="connsiteY16" fmla="*/ 603281 h 2684332"/>
                <a:gd name="connsiteX17" fmla="*/ 494461 w 1722566"/>
                <a:gd name="connsiteY17" fmla="*/ 579383 h 2684332"/>
                <a:gd name="connsiteX18" fmla="*/ 634714 w 1722566"/>
                <a:gd name="connsiteY18" fmla="*/ 540598 h 2684332"/>
                <a:gd name="connsiteX19" fmla="*/ 749894 w 1722566"/>
                <a:gd name="connsiteY19" fmla="*/ 584084 h 2684332"/>
                <a:gd name="connsiteX20" fmla="*/ 801215 w 1722566"/>
                <a:gd name="connsiteY20" fmla="*/ 721203 h 2684332"/>
                <a:gd name="connsiteX21" fmla="*/ 805525 w 1722566"/>
                <a:gd name="connsiteY21" fmla="*/ 738441 h 2684332"/>
                <a:gd name="connsiteX22" fmla="*/ 828247 w 1722566"/>
                <a:gd name="connsiteY22" fmla="*/ 761947 h 2684332"/>
                <a:gd name="connsiteX23" fmla="*/ 892106 w 1722566"/>
                <a:gd name="connsiteY23" fmla="*/ 799165 h 2684332"/>
                <a:gd name="connsiteX24" fmla="*/ 929715 w 1722566"/>
                <a:gd name="connsiteY24" fmla="*/ 808959 h 2684332"/>
                <a:gd name="connsiteX25" fmla="*/ 951654 w 1722566"/>
                <a:gd name="connsiteY25" fmla="*/ 800732 h 2684332"/>
                <a:gd name="connsiteX26" fmla="*/ 936375 w 1722566"/>
                <a:gd name="connsiteY26" fmla="*/ 781927 h 2684332"/>
                <a:gd name="connsiteX27" fmla="*/ 744801 w 1722566"/>
                <a:gd name="connsiteY27" fmla="*/ 493194 h 2684332"/>
                <a:gd name="connsiteX28" fmla="*/ 619043 w 1722566"/>
                <a:gd name="connsiteY28" fmla="*/ 278505 h 2684332"/>
                <a:gd name="connsiteX29" fmla="*/ 632363 w 1722566"/>
                <a:gd name="connsiteY29" fmla="*/ 248731 h 2684332"/>
                <a:gd name="connsiteX30" fmla="*/ 821196 w 1722566"/>
                <a:gd name="connsiteY30" fmla="*/ 168418 h 2684332"/>
                <a:gd name="connsiteX31" fmla="*/ 884270 w 1722566"/>
                <a:gd name="connsiteY31" fmla="*/ 53238 h 2684332"/>
                <a:gd name="connsiteX32" fmla="*/ 913261 w 1722566"/>
                <a:gd name="connsiteY32" fmla="*/ 9752 h 2684332"/>
                <a:gd name="connsiteX33" fmla="*/ 971634 w 1722566"/>
                <a:gd name="connsiteY33" fmla="*/ 64991 h 2684332"/>
                <a:gd name="connsiteX34" fmla="*/ 1198077 w 1722566"/>
                <a:gd name="connsiteY34" fmla="*/ 294567 h 2684332"/>
                <a:gd name="connsiteX35" fmla="*/ 1428828 w 1722566"/>
                <a:gd name="connsiteY35" fmla="*/ 554701 h 2684332"/>
                <a:gd name="connsiteX36" fmla="*/ 1704632 w 1722566"/>
                <a:gd name="connsiteY36" fmla="*/ 927665 h 2684332"/>
                <a:gd name="connsiteX37" fmla="*/ 1718736 w 1722566"/>
                <a:gd name="connsiteY37" fmla="*/ 1061649 h 2684332"/>
                <a:gd name="connsiteX38" fmla="*/ 1661930 w 1722566"/>
                <a:gd name="connsiteY38" fmla="*/ 1210521 h 2684332"/>
                <a:gd name="connsiteX39" fmla="*/ 1510707 w 1722566"/>
                <a:gd name="connsiteY39" fmla="*/ 1304545 h 2684332"/>
                <a:gd name="connsiteX40" fmla="*/ 1153807 w 1722566"/>
                <a:gd name="connsiteY40" fmla="*/ 1446366 h 2684332"/>
                <a:gd name="connsiteX41" fmla="*/ 968500 w 1722566"/>
                <a:gd name="connsiteY41" fmla="*/ 1505914 h 2684332"/>
                <a:gd name="connsiteX42" fmla="*/ 817670 w 1722566"/>
                <a:gd name="connsiteY42" fmla="*/ 1537256 h 2684332"/>
                <a:gd name="connsiteX43" fmla="*/ 791029 w 1722566"/>
                <a:gd name="connsiteY43" fmla="*/ 1627362 h 2684332"/>
                <a:gd name="connsiteX44" fmla="*/ 766585 w 1722566"/>
                <a:gd name="connsiteY44" fmla="*/ 1974925 h 2684332"/>
                <a:gd name="connsiteX0" fmla="*/ 788742 w 1722566"/>
                <a:gd name="connsiteY0" fmla="*/ 1924281 h 2684332"/>
                <a:gd name="connsiteX1" fmla="*/ 795819 w 1722566"/>
                <a:gd name="connsiteY1" fmla="*/ 2260188 h 2684332"/>
                <a:gd name="connsiteX2" fmla="*/ 812876 w 1722566"/>
                <a:gd name="connsiteY2" fmla="*/ 2678002 h 2684332"/>
                <a:gd name="connsiteX3" fmla="*/ 393598 w 1722566"/>
                <a:gd name="connsiteY3" fmla="*/ 2684332 h 2684332"/>
                <a:gd name="connsiteX4" fmla="*/ 283690 w 1722566"/>
                <a:gd name="connsiteY4" fmla="*/ 1751553 h 2684332"/>
                <a:gd name="connsiteX5" fmla="*/ 215130 w 1722566"/>
                <a:gd name="connsiteY5" fmla="*/ 1500821 h 2684332"/>
                <a:gd name="connsiteX6" fmla="*/ 35309 w 1722566"/>
                <a:gd name="connsiteY6" fmla="*/ 852445 h 2684332"/>
                <a:gd name="connsiteX7" fmla="*/ 4751 w 1722566"/>
                <a:gd name="connsiteY7" fmla="*/ 753720 h 2684332"/>
                <a:gd name="connsiteX8" fmla="*/ 50 w 1722566"/>
                <a:gd name="connsiteY8" fmla="*/ 725904 h 2684332"/>
                <a:gd name="connsiteX9" fmla="*/ 50 w 1722566"/>
                <a:gd name="connsiteY9" fmla="*/ 482224 h 2684332"/>
                <a:gd name="connsiteX10" fmla="*/ 1617 w 1722566"/>
                <a:gd name="connsiteY10" fmla="*/ 467337 h 2684332"/>
                <a:gd name="connsiteX11" fmla="*/ 15329 w 1722566"/>
                <a:gd name="connsiteY11" fmla="*/ 466945 h 2684332"/>
                <a:gd name="connsiteX12" fmla="*/ 34525 w 1722566"/>
                <a:gd name="connsiteY12" fmla="*/ 484183 h 2684332"/>
                <a:gd name="connsiteX13" fmla="*/ 158324 w 1722566"/>
                <a:gd name="connsiteY13" fmla="*/ 602497 h 2684332"/>
                <a:gd name="connsiteX14" fmla="*/ 184181 w 1722566"/>
                <a:gd name="connsiteY14" fmla="*/ 631488 h 2684332"/>
                <a:gd name="connsiteX15" fmla="*/ 214739 w 1722566"/>
                <a:gd name="connsiteY15" fmla="*/ 624828 h 2684332"/>
                <a:gd name="connsiteX16" fmla="*/ 316598 w 1722566"/>
                <a:gd name="connsiteY16" fmla="*/ 603281 h 2684332"/>
                <a:gd name="connsiteX17" fmla="*/ 494461 w 1722566"/>
                <a:gd name="connsiteY17" fmla="*/ 579383 h 2684332"/>
                <a:gd name="connsiteX18" fmla="*/ 634714 w 1722566"/>
                <a:gd name="connsiteY18" fmla="*/ 540598 h 2684332"/>
                <a:gd name="connsiteX19" fmla="*/ 749894 w 1722566"/>
                <a:gd name="connsiteY19" fmla="*/ 584084 h 2684332"/>
                <a:gd name="connsiteX20" fmla="*/ 801215 w 1722566"/>
                <a:gd name="connsiteY20" fmla="*/ 721203 h 2684332"/>
                <a:gd name="connsiteX21" fmla="*/ 805525 w 1722566"/>
                <a:gd name="connsiteY21" fmla="*/ 738441 h 2684332"/>
                <a:gd name="connsiteX22" fmla="*/ 828247 w 1722566"/>
                <a:gd name="connsiteY22" fmla="*/ 761947 h 2684332"/>
                <a:gd name="connsiteX23" fmla="*/ 892106 w 1722566"/>
                <a:gd name="connsiteY23" fmla="*/ 799165 h 2684332"/>
                <a:gd name="connsiteX24" fmla="*/ 929715 w 1722566"/>
                <a:gd name="connsiteY24" fmla="*/ 808959 h 2684332"/>
                <a:gd name="connsiteX25" fmla="*/ 951654 w 1722566"/>
                <a:gd name="connsiteY25" fmla="*/ 800732 h 2684332"/>
                <a:gd name="connsiteX26" fmla="*/ 936375 w 1722566"/>
                <a:gd name="connsiteY26" fmla="*/ 781927 h 2684332"/>
                <a:gd name="connsiteX27" fmla="*/ 744801 w 1722566"/>
                <a:gd name="connsiteY27" fmla="*/ 493194 h 2684332"/>
                <a:gd name="connsiteX28" fmla="*/ 619043 w 1722566"/>
                <a:gd name="connsiteY28" fmla="*/ 278505 h 2684332"/>
                <a:gd name="connsiteX29" fmla="*/ 632363 w 1722566"/>
                <a:gd name="connsiteY29" fmla="*/ 248731 h 2684332"/>
                <a:gd name="connsiteX30" fmla="*/ 821196 w 1722566"/>
                <a:gd name="connsiteY30" fmla="*/ 168418 h 2684332"/>
                <a:gd name="connsiteX31" fmla="*/ 884270 w 1722566"/>
                <a:gd name="connsiteY31" fmla="*/ 53238 h 2684332"/>
                <a:gd name="connsiteX32" fmla="*/ 913261 w 1722566"/>
                <a:gd name="connsiteY32" fmla="*/ 9752 h 2684332"/>
                <a:gd name="connsiteX33" fmla="*/ 971634 w 1722566"/>
                <a:gd name="connsiteY33" fmla="*/ 64991 h 2684332"/>
                <a:gd name="connsiteX34" fmla="*/ 1198077 w 1722566"/>
                <a:gd name="connsiteY34" fmla="*/ 294567 h 2684332"/>
                <a:gd name="connsiteX35" fmla="*/ 1428828 w 1722566"/>
                <a:gd name="connsiteY35" fmla="*/ 554701 h 2684332"/>
                <a:gd name="connsiteX36" fmla="*/ 1704632 w 1722566"/>
                <a:gd name="connsiteY36" fmla="*/ 927665 h 2684332"/>
                <a:gd name="connsiteX37" fmla="*/ 1718736 w 1722566"/>
                <a:gd name="connsiteY37" fmla="*/ 1061649 h 2684332"/>
                <a:gd name="connsiteX38" fmla="*/ 1661930 w 1722566"/>
                <a:gd name="connsiteY38" fmla="*/ 1210521 h 2684332"/>
                <a:gd name="connsiteX39" fmla="*/ 1510707 w 1722566"/>
                <a:gd name="connsiteY39" fmla="*/ 1304545 h 2684332"/>
                <a:gd name="connsiteX40" fmla="*/ 1153807 w 1722566"/>
                <a:gd name="connsiteY40" fmla="*/ 1446366 h 2684332"/>
                <a:gd name="connsiteX41" fmla="*/ 968500 w 1722566"/>
                <a:gd name="connsiteY41" fmla="*/ 1505914 h 2684332"/>
                <a:gd name="connsiteX42" fmla="*/ 817670 w 1722566"/>
                <a:gd name="connsiteY42" fmla="*/ 1537256 h 2684332"/>
                <a:gd name="connsiteX43" fmla="*/ 791029 w 1722566"/>
                <a:gd name="connsiteY43" fmla="*/ 1627362 h 2684332"/>
                <a:gd name="connsiteX44" fmla="*/ 788742 w 1722566"/>
                <a:gd name="connsiteY44" fmla="*/ 1924281 h 2684332"/>
                <a:gd name="connsiteX0" fmla="*/ 788742 w 1722566"/>
                <a:gd name="connsiteY0" fmla="*/ 1924281 h 2684332"/>
                <a:gd name="connsiteX1" fmla="*/ 795819 w 1722566"/>
                <a:gd name="connsiteY1" fmla="*/ 2260188 h 2684332"/>
                <a:gd name="connsiteX2" fmla="*/ 812876 w 1722566"/>
                <a:gd name="connsiteY2" fmla="*/ 2678002 h 2684332"/>
                <a:gd name="connsiteX3" fmla="*/ 393598 w 1722566"/>
                <a:gd name="connsiteY3" fmla="*/ 2684332 h 2684332"/>
                <a:gd name="connsiteX4" fmla="*/ 283690 w 1722566"/>
                <a:gd name="connsiteY4" fmla="*/ 1751553 h 2684332"/>
                <a:gd name="connsiteX5" fmla="*/ 215130 w 1722566"/>
                <a:gd name="connsiteY5" fmla="*/ 1500821 h 2684332"/>
                <a:gd name="connsiteX6" fmla="*/ 35309 w 1722566"/>
                <a:gd name="connsiteY6" fmla="*/ 852445 h 2684332"/>
                <a:gd name="connsiteX7" fmla="*/ 4751 w 1722566"/>
                <a:gd name="connsiteY7" fmla="*/ 753720 h 2684332"/>
                <a:gd name="connsiteX8" fmla="*/ 50 w 1722566"/>
                <a:gd name="connsiteY8" fmla="*/ 725904 h 2684332"/>
                <a:gd name="connsiteX9" fmla="*/ 50 w 1722566"/>
                <a:gd name="connsiteY9" fmla="*/ 482224 h 2684332"/>
                <a:gd name="connsiteX10" fmla="*/ 1617 w 1722566"/>
                <a:gd name="connsiteY10" fmla="*/ 467337 h 2684332"/>
                <a:gd name="connsiteX11" fmla="*/ 15329 w 1722566"/>
                <a:gd name="connsiteY11" fmla="*/ 466945 h 2684332"/>
                <a:gd name="connsiteX12" fmla="*/ 34525 w 1722566"/>
                <a:gd name="connsiteY12" fmla="*/ 484183 h 2684332"/>
                <a:gd name="connsiteX13" fmla="*/ 158324 w 1722566"/>
                <a:gd name="connsiteY13" fmla="*/ 602497 h 2684332"/>
                <a:gd name="connsiteX14" fmla="*/ 184181 w 1722566"/>
                <a:gd name="connsiteY14" fmla="*/ 631488 h 2684332"/>
                <a:gd name="connsiteX15" fmla="*/ 214739 w 1722566"/>
                <a:gd name="connsiteY15" fmla="*/ 624828 h 2684332"/>
                <a:gd name="connsiteX16" fmla="*/ 316598 w 1722566"/>
                <a:gd name="connsiteY16" fmla="*/ 603281 h 2684332"/>
                <a:gd name="connsiteX17" fmla="*/ 494461 w 1722566"/>
                <a:gd name="connsiteY17" fmla="*/ 579383 h 2684332"/>
                <a:gd name="connsiteX18" fmla="*/ 634714 w 1722566"/>
                <a:gd name="connsiteY18" fmla="*/ 540598 h 2684332"/>
                <a:gd name="connsiteX19" fmla="*/ 749894 w 1722566"/>
                <a:gd name="connsiteY19" fmla="*/ 584084 h 2684332"/>
                <a:gd name="connsiteX20" fmla="*/ 801215 w 1722566"/>
                <a:gd name="connsiteY20" fmla="*/ 721203 h 2684332"/>
                <a:gd name="connsiteX21" fmla="*/ 805525 w 1722566"/>
                <a:gd name="connsiteY21" fmla="*/ 738441 h 2684332"/>
                <a:gd name="connsiteX22" fmla="*/ 828247 w 1722566"/>
                <a:gd name="connsiteY22" fmla="*/ 761947 h 2684332"/>
                <a:gd name="connsiteX23" fmla="*/ 892106 w 1722566"/>
                <a:gd name="connsiteY23" fmla="*/ 799165 h 2684332"/>
                <a:gd name="connsiteX24" fmla="*/ 929715 w 1722566"/>
                <a:gd name="connsiteY24" fmla="*/ 808959 h 2684332"/>
                <a:gd name="connsiteX25" fmla="*/ 951654 w 1722566"/>
                <a:gd name="connsiteY25" fmla="*/ 800732 h 2684332"/>
                <a:gd name="connsiteX26" fmla="*/ 936375 w 1722566"/>
                <a:gd name="connsiteY26" fmla="*/ 781927 h 2684332"/>
                <a:gd name="connsiteX27" fmla="*/ 744801 w 1722566"/>
                <a:gd name="connsiteY27" fmla="*/ 493194 h 2684332"/>
                <a:gd name="connsiteX28" fmla="*/ 619043 w 1722566"/>
                <a:gd name="connsiteY28" fmla="*/ 278505 h 2684332"/>
                <a:gd name="connsiteX29" fmla="*/ 632363 w 1722566"/>
                <a:gd name="connsiteY29" fmla="*/ 248731 h 2684332"/>
                <a:gd name="connsiteX30" fmla="*/ 821196 w 1722566"/>
                <a:gd name="connsiteY30" fmla="*/ 168418 h 2684332"/>
                <a:gd name="connsiteX31" fmla="*/ 884270 w 1722566"/>
                <a:gd name="connsiteY31" fmla="*/ 53238 h 2684332"/>
                <a:gd name="connsiteX32" fmla="*/ 913261 w 1722566"/>
                <a:gd name="connsiteY32" fmla="*/ 9752 h 2684332"/>
                <a:gd name="connsiteX33" fmla="*/ 971634 w 1722566"/>
                <a:gd name="connsiteY33" fmla="*/ 64991 h 2684332"/>
                <a:gd name="connsiteX34" fmla="*/ 1198077 w 1722566"/>
                <a:gd name="connsiteY34" fmla="*/ 294567 h 2684332"/>
                <a:gd name="connsiteX35" fmla="*/ 1428828 w 1722566"/>
                <a:gd name="connsiteY35" fmla="*/ 554701 h 2684332"/>
                <a:gd name="connsiteX36" fmla="*/ 1704632 w 1722566"/>
                <a:gd name="connsiteY36" fmla="*/ 927665 h 2684332"/>
                <a:gd name="connsiteX37" fmla="*/ 1718736 w 1722566"/>
                <a:gd name="connsiteY37" fmla="*/ 1061649 h 2684332"/>
                <a:gd name="connsiteX38" fmla="*/ 1661930 w 1722566"/>
                <a:gd name="connsiteY38" fmla="*/ 1210521 h 2684332"/>
                <a:gd name="connsiteX39" fmla="*/ 1510707 w 1722566"/>
                <a:gd name="connsiteY39" fmla="*/ 1304545 h 2684332"/>
                <a:gd name="connsiteX40" fmla="*/ 1153807 w 1722566"/>
                <a:gd name="connsiteY40" fmla="*/ 1446366 h 2684332"/>
                <a:gd name="connsiteX41" fmla="*/ 968500 w 1722566"/>
                <a:gd name="connsiteY41" fmla="*/ 1505914 h 2684332"/>
                <a:gd name="connsiteX42" fmla="*/ 817670 w 1722566"/>
                <a:gd name="connsiteY42" fmla="*/ 1537256 h 2684332"/>
                <a:gd name="connsiteX43" fmla="*/ 791029 w 1722566"/>
                <a:gd name="connsiteY43" fmla="*/ 1627362 h 2684332"/>
                <a:gd name="connsiteX44" fmla="*/ 788742 w 1722566"/>
                <a:gd name="connsiteY44" fmla="*/ 1924281 h 2684332"/>
                <a:gd name="connsiteX0" fmla="*/ 807733 w 1722566"/>
                <a:gd name="connsiteY0" fmla="*/ 2031899 h 2684332"/>
                <a:gd name="connsiteX1" fmla="*/ 795819 w 1722566"/>
                <a:gd name="connsiteY1" fmla="*/ 2260188 h 2684332"/>
                <a:gd name="connsiteX2" fmla="*/ 812876 w 1722566"/>
                <a:gd name="connsiteY2" fmla="*/ 2678002 h 2684332"/>
                <a:gd name="connsiteX3" fmla="*/ 393598 w 1722566"/>
                <a:gd name="connsiteY3" fmla="*/ 2684332 h 2684332"/>
                <a:gd name="connsiteX4" fmla="*/ 283690 w 1722566"/>
                <a:gd name="connsiteY4" fmla="*/ 1751553 h 2684332"/>
                <a:gd name="connsiteX5" fmla="*/ 215130 w 1722566"/>
                <a:gd name="connsiteY5" fmla="*/ 1500821 h 2684332"/>
                <a:gd name="connsiteX6" fmla="*/ 35309 w 1722566"/>
                <a:gd name="connsiteY6" fmla="*/ 852445 h 2684332"/>
                <a:gd name="connsiteX7" fmla="*/ 4751 w 1722566"/>
                <a:gd name="connsiteY7" fmla="*/ 753720 h 2684332"/>
                <a:gd name="connsiteX8" fmla="*/ 50 w 1722566"/>
                <a:gd name="connsiteY8" fmla="*/ 725904 h 2684332"/>
                <a:gd name="connsiteX9" fmla="*/ 50 w 1722566"/>
                <a:gd name="connsiteY9" fmla="*/ 482224 h 2684332"/>
                <a:gd name="connsiteX10" fmla="*/ 1617 w 1722566"/>
                <a:gd name="connsiteY10" fmla="*/ 467337 h 2684332"/>
                <a:gd name="connsiteX11" fmla="*/ 15329 w 1722566"/>
                <a:gd name="connsiteY11" fmla="*/ 466945 h 2684332"/>
                <a:gd name="connsiteX12" fmla="*/ 34525 w 1722566"/>
                <a:gd name="connsiteY12" fmla="*/ 484183 h 2684332"/>
                <a:gd name="connsiteX13" fmla="*/ 158324 w 1722566"/>
                <a:gd name="connsiteY13" fmla="*/ 602497 h 2684332"/>
                <a:gd name="connsiteX14" fmla="*/ 184181 w 1722566"/>
                <a:gd name="connsiteY14" fmla="*/ 631488 h 2684332"/>
                <a:gd name="connsiteX15" fmla="*/ 214739 w 1722566"/>
                <a:gd name="connsiteY15" fmla="*/ 624828 h 2684332"/>
                <a:gd name="connsiteX16" fmla="*/ 316598 w 1722566"/>
                <a:gd name="connsiteY16" fmla="*/ 603281 h 2684332"/>
                <a:gd name="connsiteX17" fmla="*/ 494461 w 1722566"/>
                <a:gd name="connsiteY17" fmla="*/ 579383 h 2684332"/>
                <a:gd name="connsiteX18" fmla="*/ 634714 w 1722566"/>
                <a:gd name="connsiteY18" fmla="*/ 540598 h 2684332"/>
                <a:gd name="connsiteX19" fmla="*/ 749894 w 1722566"/>
                <a:gd name="connsiteY19" fmla="*/ 584084 h 2684332"/>
                <a:gd name="connsiteX20" fmla="*/ 801215 w 1722566"/>
                <a:gd name="connsiteY20" fmla="*/ 721203 h 2684332"/>
                <a:gd name="connsiteX21" fmla="*/ 805525 w 1722566"/>
                <a:gd name="connsiteY21" fmla="*/ 738441 h 2684332"/>
                <a:gd name="connsiteX22" fmla="*/ 828247 w 1722566"/>
                <a:gd name="connsiteY22" fmla="*/ 761947 h 2684332"/>
                <a:gd name="connsiteX23" fmla="*/ 892106 w 1722566"/>
                <a:gd name="connsiteY23" fmla="*/ 799165 h 2684332"/>
                <a:gd name="connsiteX24" fmla="*/ 929715 w 1722566"/>
                <a:gd name="connsiteY24" fmla="*/ 808959 h 2684332"/>
                <a:gd name="connsiteX25" fmla="*/ 951654 w 1722566"/>
                <a:gd name="connsiteY25" fmla="*/ 800732 h 2684332"/>
                <a:gd name="connsiteX26" fmla="*/ 936375 w 1722566"/>
                <a:gd name="connsiteY26" fmla="*/ 781927 h 2684332"/>
                <a:gd name="connsiteX27" fmla="*/ 744801 w 1722566"/>
                <a:gd name="connsiteY27" fmla="*/ 493194 h 2684332"/>
                <a:gd name="connsiteX28" fmla="*/ 619043 w 1722566"/>
                <a:gd name="connsiteY28" fmla="*/ 278505 h 2684332"/>
                <a:gd name="connsiteX29" fmla="*/ 632363 w 1722566"/>
                <a:gd name="connsiteY29" fmla="*/ 248731 h 2684332"/>
                <a:gd name="connsiteX30" fmla="*/ 821196 w 1722566"/>
                <a:gd name="connsiteY30" fmla="*/ 168418 h 2684332"/>
                <a:gd name="connsiteX31" fmla="*/ 884270 w 1722566"/>
                <a:gd name="connsiteY31" fmla="*/ 53238 h 2684332"/>
                <a:gd name="connsiteX32" fmla="*/ 913261 w 1722566"/>
                <a:gd name="connsiteY32" fmla="*/ 9752 h 2684332"/>
                <a:gd name="connsiteX33" fmla="*/ 971634 w 1722566"/>
                <a:gd name="connsiteY33" fmla="*/ 64991 h 2684332"/>
                <a:gd name="connsiteX34" fmla="*/ 1198077 w 1722566"/>
                <a:gd name="connsiteY34" fmla="*/ 294567 h 2684332"/>
                <a:gd name="connsiteX35" fmla="*/ 1428828 w 1722566"/>
                <a:gd name="connsiteY35" fmla="*/ 554701 h 2684332"/>
                <a:gd name="connsiteX36" fmla="*/ 1704632 w 1722566"/>
                <a:gd name="connsiteY36" fmla="*/ 927665 h 2684332"/>
                <a:gd name="connsiteX37" fmla="*/ 1718736 w 1722566"/>
                <a:gd name="connsiteY37" fmla="*/ 1061649 h 2684332"/>
                <a:gd name="connsiteX38" fmla="*/ 1661930 w 1722566"/>
                <a:gd name="connsiteY38" fmla="*/ 1210521 h 2684332"/>
                <a:gd name="connsiteX39" fmla="*/ 1510707 w 1722566"/>
                <a:gd name="connsiteY39" fmla="*/ 1304545 h 2684332"/>
                <a:gd name="connsiteX40" fmla="*/ 1153807 w 1722566"/>
                <a:gd name="connsiteY40" fmla="*/ 1446366 h 2684332"/>
                <a:gd name="connsiteX41" fmla="*/ 968500 w 1722566"/>
                <a:gd name="connsiteY41" fmla="*/ 1505914 h 2684332"/>
                <a:gd name="connsiteX42" fmla="*/ 817670 w 1722566"/>
                <a:gd name="connsiteY42" fmla="*/ 1537256 h 2684332"/>
                <a:gd name="connsiteX43" fmla="*/ 791029 w 1722566"/>
                <a:gd name="connsiteY43" fmla="*/ 1627362 h 2684332"/>
                <a:gd name="connsiteX44" fmla="*/ 807733 w 1722566"/>
                <a:gd name="connsiteY44" fmla="*/ 2031899 h 2684332"/>
                <a:gd name="connsiteX0" fmla="*/ 807733 w 1722566"/>
                <a:gd name="connsiteY0" fmla="*/ 2031899 h 2684332"/>
                <a:gd name="connsiteX1" fmla="*/ 795819 w 1722566"/>
                <a:gd name="connsiteY1" fmla="*/ 2260188 h 2684332"/>
                <a:gd name="connsiteX2" fmla="*/ 812876 w 1722566"/>
                <a:gd name="connsiteY2" fmla="*/ 2678002 h 2684332"/>
                <a:gd name="connsiteX3" fmla="*/ 393598 w 1722566"/>
                <a:gd name="connsiteY3" fmla="*/ 2684332 h 2684332"/>
                <a:gd name="connsiteX4" fmla="*/ 283690 w 1722566"/>
                <a:gd name="connsiteY4" fmla="*/ 1751553 h 2684332"/>
                <a:gd name="connsiteX5" fmla="*/ 215130 w 1722566"/>
                <a:gd name="connsiteY5" fmla="*/ 1500821 h 2684332"/>
                <a:gd name="connsiteX6" fmla="*/ 35309 w 1722566"/>
                <a:gd name="connsiteY6" fmla="*/ 852445 h 2684332"/>
                <a:gd name="connsiteX7" fmla="*/ 4751 w 1722566"/>
                <a:gd name="connsiteY7" fmla="*/ 753720 h 2684332"/>
                <a:gd name="connsiteX8" fmla="*/ 50 w 1722566"/>
                <a:gd name="connsiteY8" fmla="*/ 725904 h 2684332"/>
                <a:gd name="connsiteX9" fmla="*/ 50 w 1722566"/>
                <a:gd name="connsiteY9" fmla="*/ 482224 h 2684332"/>
                <a:gd name="connsiteX10" fmla="*/ 1617 w 1722566"/>
                <a:gd name="connsiteY10" fmla="*/ 467337 h 2684332"/>
                <a:gd name="connsiteX11" fmla="*/ 15329 w 1722566"/>
                <a:gd name="connsiteY11" fmla="*/ 466945 h 2684332"/>
                <a:gd name="connsiteX12" fmla="*/ 34525 w 1722566"/>
                <a:gd name="connsiteY12" fmla="*/ 484183 h 2684332"/>
                <a:gd name="connsiteX13" fmla="*/ 158324 w 1722566"/>
                <a:gd name="connsiteY13" fmla="*/ 602497 h 2684332"/>
                <a:gd name="connsiteX14" fmla="*/ 184181 w 1722566"/>
                <a:gd name="connsiteY14" fmla="*/ 631488 h 2684332"/>
                <a:gd name="connsiteX15" fmla="*/ 214739 w 1722566"/>
                <a:gd name="connsiteY15" fmla="*/ 624828 h 2684332"/>
                <a:gd name="connsiteX16" fmla="*/ 316598 w 1722566"/>
                <a:gd name="connsiteY16" fmla="*/ 603281 h 2684332"/>
                <a:gd name="connsiteX17" fmla="*/ 494461 w 1722566"/>
                <a:gd name="connsiteY17" fmla="*/ 579383 h 2684332"/>
                <a:gd name="connsiteX18" fmla="*/ 634714 w 1722566"/>
                <a:gd name="connsiteY18" fmla="*/ 540598 h 2684332"/>
                <a:gd name="connsiteX19" fmla="*/ 749894 w 1722566"/>
                <a:gd name="connsiteY19" fmla="*/ 584084 h 2684332"/>
                <a:gd name="connsiteX20" fmla="*/ 801215 w 1722566"/>
                <a:gd name="connsiteY20" fmla="*/ 721203 h 2684332"/>
                <a:gd name="connsiteX21" fmla="*/ 805525 w 1722566"/>
                <a:gd name="connsiteY21" fmla="*/ 738441 h 2684332"/>
                <a:gd name="connsiteX22" fmla="*/ 828247 w 1722566"/>
                <a:gd name="connsiteY22" fmla="*/ 761947 h 2684332"/>
                <a:gd name="connsiteX23" fmla="*/ 892106 w 1722566"/>
                <a:gd name="connsiteY23" fmla="*/ 799165 h 2684332"/>
                <a:gd name="connsiteX24" fmla="*/ 929715 w 1722566"/>
                <a:gd name="connsiteY24" fmla="*/ 808959 h 2684332"/>
                <a:gd name="connsiteX25" fmla="*/ 951654 w 1722566"/>
                <a:gd name="connsiteY25" fmla="*/ 800732 h 2684332"/>
                <a:gd name="connsiteX26" fmla="*/ 936375 w 1722566"/>
                <a:gd name="connsiteY26" fmla="*/ 781927 h 2684332"/>
                <a:gd name="connsiteX27" fmla="*/ 744801 w 1722566"/>
                <a:gd name="connsiteY27" fmla="*/ 493194 h 2684332"/>
                <a:gd name="connsiteX28" fmla="*/ 619043 w 1722566"/>
                <a:gd name="connsiteY28" fmla="*/ 278505 h 2684332"/>
                <a:gd name="connsiteX29" fmla="*/ 632363 w 1722566"/>
                <a:gd name="connsiteY29" fmla="*/ 248731 h 2684332"/>
                <a:gd name="connsiteX30" fmla="*/ 821196 w 1722566"/>
                <a:gd name="connsiteY30" fmla="*/ 168418 h 2684332"/>
                <a:gd name="connsiteX31" fmla="*/ 884270 w 1722566"/>
                <a:gd name="connsiteY31" fmla="*/ 53238 h 2684332"/>
                <a:gd name="connsiteX32" fmla="*/ 913261 w 1722566"/>
                <a:gd name="connsiteY32" fmla="*/ 9752 h 2684332"/>
                <a:gd name="connsiteX33" fmla="*/ 971634 w 1722566"/>
                <a:gd name="connsiteY33" fmla="*/ 64991 h 2684332"/>
                <a:gd name="connsiteX34" fmla="*/ 1198077 w 1722566"/>
                <a:gd name="connsiteY34" fmla="*/ 294567 h 2684332"/>
                <a:gd name="connsiteX35" fmla="*/ 1428828 w 1722566"/>
                <a:gd name="connsiteY35" fmla="*/ 554701 h 2684332"/>
                <a:gd name="connsiteX36" fmla="*/ 1704632 w 1722566"/>
                <a:gd name="connsiteY36" fmla="*/ 927665 h 2684332"/>
                <a:gd name="connsiteX37" fmla="*/ 1718736 w 1722566"/>
                <a:gd name="connsiteY37" fmla="*/ 1061649 h 2684332"/>
                <a:gd name="connsiteX38" fmla="*/ 1661930 w 1722566"/>
                <a:gd name="connsiteY38" fmla="*/ 1210521 h 2684332"/>
                <a:gd name="connsiteX39" fmla="*/ 1510707 w 1722566"/>
                <a:gd name="connsiteY39" fmla="*/ 1304545 h 2684332"/>
                <a:gd name="connsiteX40" fmla="*/ 1153807 w 1722566"/>
                <a:gd name="connsiteY40" fmla="*/ 1446366 h 2684332"/>
                <a:gd name="connsiteX41" fmla="*/ 968500 w 1722566"/>
                <a:gd name="connsiteY41" fmla="*/ 1505914 h 2684332"/>
                <a:gd name="connsiteX42" fmla="*/ 817670 w 1722566"/>
                <a:gd name="connsiteY42" fmla="*/ 1537256 h 2684332"/>
                <a:gd name="connsiteX43" fmla="*/ 791029 w 1722566"/>
                <a:gd name="connsiteY43" fmla="*/ 1627362 h 2684332"/>
                <a:gd name="connsiteX44" fmla="*/ 807733 w 1722566"/>
                <a:gd name="connsiteY44" fmla="*/ 2031899 h 2684332"/>
                <a:gd name="connsiteX0" fmla="*/ 826725 w 1722566"/>
                <a:gd name="connsiteY0" fmla="*/ 1971760 h 2684332"/>
                <a:gd name="connsiteX1" fmla="*/ 795819 w 1722566"/>
                <a:gd name="connsiteY1" fmla="*/ 2260188 h 2684332"/>
                <a:gd name="connsiteX2" fmla="*/ 812876 w 1722566"/>
                <a:gd name="connsiteY2" fmla="*/ 2678002 h 2684332"/>
                <a:gd name="connsiteX3" fmla="*/ 393598 w 1722566"/>
                <a:gd name="connsiteY3" fmla="*/ 2684332 h 2684332"/>
                <a:gd name="connsiteX4" fmla="*/ 283690 w 1722566"/>
                <a:gd name="connsiteY4" fmla="*/ 1751553 h 2684332"/>
                <a:gd name="connsiteX5" fmla="*/ 215130 w 1722566"/>
                <a:gd name="connsiteY5" fmla="*/ 1500821 h 2684332"/>
                <a:gd name="connsiteX6" fmla="*/ 35309 w 1722566"/>
                <a:gd name="connsiteY6" fmla="*/ 852445 h 2684332"/>
                <a:gd name="connsiteX7" fmla="*/ 4751 w 1722566"/>
                <a:gd name="connsiteY7" fmla="*/ 753720 h 2684332"/>
                <a:gd name="connsiteX8" fmla="*/ 50 w 1722566"/>
                <a:gd name="connsiteY8" fmla="*/ 725904 h 2684332"/>
                <a:gd name="connsiteX9" fmla="*/ 50 w 1722566"/>
                <a:gd name="connsiteY9" fmla="*/ 482224 h 2684332"/>
                <a:gd name="connsiteX10" fmla="*/ 1617 w 1722566"/>
                <a:gd name="connsiteY10" fmla="*/ 467337 h 2684332"/>
                <a:gd name="connsiteX11" fmla="*/ 15329 w 1722566"/>
                <a:gd name="connsiteY11" fmla="*/ 466945 h 2684332"/>
                <a:gd name="connsiteX12" fmla="*/ 34525 w 1722566"/>
                <a:gd name="connsiteY12" fmla="*/ 484183 h 2684332"/>
                <a:gd name="connsiteX13" fmla="*/ 158324 w 1722566"/>
                <a:gd name="connsiteY13" fmla="*/ 602497 h 2684332"/>
                <a:gd name="connsiteX14" fmla="*/ 184181 w 1722566"/>
                <a:gd name="connsiteY14" fmla="*/ 631488 h 2684332"/>
                <a:gd name="connsiteX15" fmla="*/ 214739 w 1722566"/>
                <a:gd name="connsiteY15" fmla="*/ 624828 h 2684332"/>
                <a:gd name="connsiteX16" fmla="*/ 316598 w 1722566"/>
                <a:gd name="connsiteY16" fmla="*/ 603281 h 2684332"/>
                <a:gd name="connsiteX17" fmla="*/ 494461 w 1722566"/>
                <a:gd name="connsiteY17" fmla="*/ 579383 h 2684332"/>
                <a:gd name="connsiteX18" fmla="*/ 634714 w 1722566"/>
                <a:gd name="connsiteY18" fmla="*/ 540598 h 2684332"/>
                <a:gd name="connsiteX19" fmla="*/ 749894 w 1722566"/>
                <a:gd name="connsiteY19" fmla="*/ 584084 h 2684332"/>
                <a:gd name="connsiteX20" fmla="*/ 801215 w 1722566"/>
                <a:gd name="connsiteY20" fmla="*/ 721203 h 2684332"/>
                <a:gd name="connsiteX21" fmla="*/ 805525 w 1722566"/>
                <a:gd name="connsiteY21" fmla="*/ 738441 h 2684332"/>
                <a:gd name="connsiteX22" fmla="*/ 828247 w 1722566"/>
                <a:gd name="connsiteY22" fmla="*/ 761947 h 2684332"/>
                <a:gd name="connsiteX23" fmla="*/ 892106 w 1722566"/>
                <a:gd name="connsiteY23" fmla="*/ 799165 h 2684332"/>
                <a:gd name="connsiteX24" fmla="*/ 929715 w 1722566"/>
                <a:gd name="connsiteY24" fmla="*/ 808959 h 2684332"/>
                <a:gd name="connsiteX25" fmla="*/ 951654 w 1722566"/>
                <a:gd name="connsiteY25" fmla="*/ 800732 h 2684332"/>
                <a:gd name="connsiteX26" fmla="*/ 936375 w 1722566"/>
                <a:gd name="connsiteY26" fmla="*/ 781927 h 2684332"/>
                <a:gd name="connsiteX27" fmla="*/ 744801 w 1722566"/>
                <a:gd name="connsiteY27" fmla="*/ 493194 h 2684332"/>
                <a:gd name="connsiteX28" fmla="*/ 619043 w 1722566"/>
                <a:gd name="connsiteY28" fmla="*/ 278505 h 2684332"/>
                <a:gd name="connsiteX29" fmla="*/ 632363 w 1722566"/>
                <a:gd name="connsiteY29" fmla="*/ 248731 h 2684332"/>
                <a:gd name="connsiteX30" fmla="*/ 821196 w 1722566"/>
                <a:gd name="connsiteY30" fmla="*/ 168418 h 2684332"/>
                <a:gd name="connsiteX31" fmla="*/ 884270 w 1722566"/>
                <a:gd name="connsiteY31" fmla="*/ 53238 h 2684332"/>
                <a:gd name="connsiteX32" fmla="*/ 913261 w 1722566"/>
                <a:gd name="connsiteY32" fmla="*/ 9752 h 2684332"/>
                <a:gd name="connsiteX33" fmla="*/ 971634 w 1722566"/>
                <a:gd name="connsiteY33" fmla="*/ 64991 h 2684332"/>
                <a:gd name="connsiteX34" fmla="*/ 1198077 w 1722566"/>
                <a:gd name="connsiteY34" fmla="*/ 294567 h 2684332"/>
                <a:gd name="connsiteX35" fmla="*/ 1428828 w 1722566"/>
                <a:gd name="connsiteY35" fmla="*/ 554701 h 2684332"/>
                <a:gd name="connsiteX36" fmla="*/ 1704632 w 1722566"/>
                <a:gd name="connsiteY36" fmla="*/ 927665 h 2684332"/>
                <a:gd name="connsiteX37" fmla="*/ 1718736 w 1722566"/>
                <a:gd name="connsiteY37" fmla="*/ 1061649 h 2684332"/>
                <a:gd name="connsiteX38" fmla="*/ 1661930 w 1722566"/>
                <a:gd name="connsiteY38" fmla="*/ 1210521 h 2684332"/>
                <a:gd name="connsiteX39" fmla="*/ 1510707 w 1722566"/>
                <a:gd name="connsiteY39" fmla="*/ 1304545 h 2684332"/>
                <a:gd name="connsiteX40" fmla="*/ 1153807 w 1722566"/>
                <a:gd name="connsiteY40" fmla="*/ 1446366 h 2684332"/>
                <a:gd name="connsiteX41" fmla="*/ 968500 w 1722566"/>
                <a:gd name="connsiteY41" fmla="*/ 1505914 h 2684332"/>
                <a:gd name="connsiteX42" fmla="*/ 817670 w 1722566"/>
                <a:gd name="connsiteY42" fmla="*/ 1537256 h 2684332"/>
                <a:gd name="connsiteX43" fmla="*/ 791029 w 1722566"/>
                <a:gd name="connsiteY43" fmla="*/ 1627362 h 2684332"/>
                <a:gd name="connsiteX44" fmla="*/ 826725 w 1722566"/>
                <a:gd name="connsiteY44" fmla="*/ 1971760 h 2684332"/>
                <a:gd name="connsiteX0" fmla="*/ 826725 w 1722566"/>
                <a:gd name="connsiteY0" fmla="*/ 1971760 h 2684332"/>
                <a:gd name="connsiteX1" fmla="*/ 795819 w 1722566"/>
                <a:gd name="connsiteY1" fmla="*/ 2260188 h 2684332"/>
                <a:gd name="connsiteX2" fmla="*/ 812876 w 1722566"/>
                <a:gd name="connsiteY2" fmla="*/ 2678002 h 2684332"/>
                <a:gd name="connsiteX3" fmla="*/ 393598 w 1722566"/>
                <a:gd name="connsiteY3" fmla="*/ 2684332 h 2684332"/>
                <a:gd name="connsiteX4" fmla="*/ 283690 w 1722566"/>
                <a:gd name="connsiteY4" fmla="*/ 1751553 h 2684332"/>
                <a:gd name="connsiteX5" fmla="*/ 215130 w 1722566"/>
                <a:gd name="connsiteY5" fmla="*/ 1500821 h 2684332"/>
                <a:gd name="connsiteX6" fmla="*/ 35309 w 1722566"/>
                <a:gd name="connsiteY6" fmla="*/ 852445 h 2684332"/>
                <a:gd name="connsiteX7" fmla="*/ 4751 w 1722566"/>
                <a:gd name="connsiteY7" fmla="*/ 753720 h 2684332"/>
                <a:gd name="connsiteX8" fmla="*/ 50 w 1722566"/>
                <a:gd name="connsiteY8" fmla="*/ 725904 h 2684332"/>
                <a:gd name="connsiteX9" fmla="*/ 50 w 1722566"/>
                <a:gd name="connsiteY9" fmla="*/ 482224 h 2684332"/>
                <a:gd name="connsiteX10" fmla="*/ 1617 w 1722566"/>
                <a:gd name="connsiteY10" fmla="*/ 467337 h 2684332"/>
                <a:gd name="connsiteX11" fmla="*/ 15329 w 1722566"/>
                <a:gd name="connsiteY11" fmla="*/ 466945 h 2684332"/>
                <a:gd name="connsiteX12" fmla="*/ 34525 w 1722566"/>
                <a:gd name="connsiteY12" fmla="*/ 484183 h 2684332"/>
                <a:gd name="connsiteX13" fmla="*/ 158324 w 1722566"/>
                <a:gd name="connsiteY13" fmla="*/ 602497 h 2684332"/>
                <a:gd name="connsiteX14" fmla="*/ 184181 w 1722566"/>
                <a:gd name="connsiteY14" fmla="*/ 631488 h 2684332"/>
                <a:gd name="connsiteX15" fmla="*/ 214739 w 1722566"/>
                <a:gd name="connsiteY15" fmla="*/ 624828 h 2684332"/>
                <a:gd name="connsiteX16" fmla="*/ 316598 w 1722566"/>
                <a:gd name="connsiteY16" fmla="*/ 603281 h 2684332"/>
                <a:gd name="connsiteX17" fmla="*/ 494461 w 1722566"/>
                <a:gd name="connsiteY17" fmla="*/ 579383 h 2684332"/>
                <a:gd name="connsiteX18" fmla="*/ 634714 w 1722566"/>
                <a:gd name="connsiteY18" fmla="*/ 540598 h 2684332"/>
                <a:gd name="connsiteX19" fmla="*/ 749894 w 1722566"/>
                <a:gd name="connsiteY19" fmla="*/ 584084 h 2684332"/>
                <a:gd name="connsiteX20" fmla="*/ 801215 w 1722566"/>
                <a:gd name="connsiteY20" fmla="*/ 721203 h 2684332"/>
                <a:gd name="connsiteX21" fmla="*/ 805525 w 1722566"/>
                <a:gd name="connsiteY21" fmla="*/ 738441 h 2684332"/>
                <a:gd name="connsiteX22" fmla="*/ 828247 w 1722566"/>
                <a:gd name="connsiteY22" fmla="*/ 761947 h 2684332"/>
                <a:gd name="connsiteX23" fmla="*/ 892106 w 1722566"/>
                <a:gd name="connsiteY23" fmla="*/ 799165 h 2684332"/>
                <a:gd name="connsiteX24" fmla="*/ 929715 w 1722566"/>
                <a:gd name="connsiteY24" fmla="*/ 808959 h 2684332"/>
                <a:gd name="connsiteX25" fmla="*/ 951654 w 1722566"/>
                <a:gd name="connsiteY25" fmla="*/ 800732 h 2684332"/>
                <a:gd name="connsiteX26" fmla="*/ 936375 w 1722566"/>
                <a:gd name="connsiteY26" fmla="*/ 781927 h 2684332"/>
                <a:gd name="connsiteX27" fmla="*/ 744801 w 1722566"/>
                <a:gd name="connsiteY27" fmla="*/ 493194 h 2684332"/>
                <a:gd name="connsiteX28" fmla="*/ 619043 w 1722566"/>
                <a:gd name="connsiteY28" fmla="*/ 278505 h 2684332"/>
                <a:gd name="connsiteX29" fmla="*/ 632363 w 1722566"/>
                <a:gd name="connsiteY29" fmla="*/ 248731 h 2684332"/>
                <a:gd name="connsiteX30" fmla="*/ 821196 w 1722566"/>
                <a:gd name="connsiteY30" fmla="*/ 168418 h 2684332"/>
                <a:gd name="connsiteX31" fmla="*/ 884270 w 1722566"/>
                <a:gd name="connsiteY31" fmla="*/ 53238 h 2684332"/>
                <a:gd name="connsiteX32" fmla="*/ 913261 w 1722566"/>
                <a:gd name="connsiteY32" fmla="*/ 9752 h 2684332"/>
                <a:gd name="connsiteX33" fmla="*/ 971634 w 1722566"/>
                <a:gd name="connsiteY33" fmla="*/ 64991 h 2684332"/>
                <a:gd name="connsiteX34" fmla="*/ 1198077 w 1722566"/>
                <a:gd name="connsiteY34" fmla="*/ 294567 h 2684332"/>
                <a:gd name="connsiteX35" fmla="*/ 1428828 w 1722566"/>
                <a:gd name="connsiteY35" fmla="*/ 554701 h 2684332"/>
                <a:gd name="connsiteX36" fmla="*/ 1704632 w 1722566"/>
                <a:gd name="connsiteY36" fmla="*/ 927665 h 2684332"/>
                <a:gd name="connsiteX37" fmla="*/ 1718736 w 1722566"/>
                <a:gd name="connsiteY37" fmla="*/ 1061649 h 2684332"/>
                <a:gd name="connsiteX38" fmla="*/ 1661930 w 1722566"/>
                <a:gd name="connsiteY38" fmla="*/ 1210521 h 2684332"/>
                <a:gd name="connsiteX39" fmla="*/ 1510707 w 1722566"/>
                <a:gd name="connsiteY39" fmla="*/ 1304545 h 2684332"/>
                <a:gd name="connsiteX40" fmla="*/ 1153807 w 1722566"/>
                <a:gd name="connsiteY40" fmla="*/ 1446366 h 2684332"/>
                <a:gd name="connsiteX41" fmla="*/ 968500 w 1722566"/>
                <a:gd name="connsiteY41" fmla="*/ 1505914 h 2684332"/>
                <a:gd name="connsiteX42" fmla="*/ 817670 w 1722566"/>
                <a:gd name="connsiteY42" fmla="*/ 1537256 h 2684332"/>
                <a:gd name="connsiteX43" fmla="*/ 791029 w 1722566"/>
                <a:gd name="connsiteY43" fmla="*/ 1627362 h 2684332"/>
                <a:gd name="connsiteX44" fmla="*/ 826725 w 1722566"/>
                <a:gd name="connsiteY44" fmla="*/ 1971760 h 2684332"/>
                <a:gd name="connsiteX0" fmla="*/ 788742 w 1722566"/>
                <a:gd name="connsiteY0" fmla="*/ 1965430 h 2684332"/>
                <a:gd name="connsiteX1" fmla="*/ 795819 w 1722566"/>
                <a:gd name="connsiteY1" fmla="*/ 2260188 h 2684332"/>
                <a:gd name="connsiteX2" fmla="*/ 812876 w 1722566"/>
                <a:gd name="connsiteY2" fmla="*/ 2678002 h 2684332"/>
                <a:gd name="connsiteX3" fmla="*/ 393598 w 1722566"/>
                <a:gd name="connsiteY3" fmla="*/ 2684332 h 2684332"/>
                <a:gd name="connsiteX4" fmla="*/ 283690 w 1722566"/>
                <a:gd name="connsiteY4" fmla="*/ 1751553 h 2684332"/>
                <a:gd name="connsiteX5" fmla="*/ 215130 w 1722566"/>
                <a:gd name="connsiteY5" fmla="*/ 1500821 h 2684332"/>
                <a:gd name="connsiteX6" fmla="*/ 35309 w 1722566"/>
                <a:gd name="connsiteY6" fmla="*/ 852445 h 2684332"/>
                <a:gd name="connsiteX7" fmla="*/ 4751 w 1722566"/>
                <a:gd name="connsiteY7" fmla="*/ 753720 h 2684332"/>
                <a:gd name="connsiteX8" fmla="*/ 50 w 1722566"/>
                <a:gd name="connsiteY8" fmla="*/ 725904 h 2684332"/>
                <a:gd name="connsiteX9" fmla="*/ 50 w 1722566"/>
                <a:gd name="connsiteY9" fmla="*/ 482224 h 2684332"/>
                <a:gd name="connsiteX10" fmla="*/ 1617 w 1722566"/>
                <a:gd name="connsiteY10" fmla="*/ 467337 h 2684332"/>
                <a:gd name="connsiteX11" fmla="*/ 15329 w 1722566"/>
                <a:gd name="connsiteY11" fmla="*/ 466945 h 2684332"/>
                <a:gd name="connsiteX12" fmla="*/ 34525 w 1722566"/>
                <a:gd name="connsiteY12" fmla="*/ 484183 h 2684332"/>
                <a:gd name="connsiteX13" fmla="*/ 158324 w 1722566"/>
                <a:gd name="connsiteY13" fmla="*/ 602497 h 2684332"/>
                <a:gd name="connsiteX14" fmla="*/ 184181 w 1722566"/>
                <a:gd name="connsiteY14" fmla="*/ 631488 h 2684332"/>
                <a:gd name="connsiteX15" fmla="*/ 214739 w 1722566"/>
                <a:gd name="connsiteY15" fmla="*/ 624828 h 2684332"/>
                <a:gd name="connsiteX16" fmla="*/ 316598 w 1722566"/>
                <a:gd name="connsiteY16" fmla="*/ 603281 h 2684332"/>
                <a:gd name="connsiteX17" fmla="*/ 494461 w 1722566"/>
                <a:gd name="connsiteY17" fmla="*/ 579383 h 2684332"/>
                <a:gd name="connsiteX18" fmla="*/ 634714 w 1722566"/>
                <a:gd name="connsiteY18" fmla="*/ 540598 h 2684332"/>
                <a:gd name="connsiteX19" fmla="*/ 749894 w 1722566"/>
                <a:gd name="connsiteY19" fmla="*/ 584084 h 2684332"/>
                <a:gd name="connsiteX20" fmla="*/ 801215 w 1722566"/>
                <a:gd name="connsiteY20" fmla="*/ 721203 h 2684332"/>
                <a:gd name="connsiteX21" fmla="*/ 805525 w 1722566"/>
                <a:gd name="connsiteY21" fmla="*/ 738441 h 2684332"/>
                <a:gd name="connsiteX22" fmla="*/ 828247 w 1722566"/>
                <a:gd name="connsiteY22" fmla="*/ 761947 h 2684332"/>
                <a:gd name="connsiteX23" fmla="*/ 892106 w 1722566"/>
                <a:gd name="connsiteY23" fmla="*/ 799165 h 2684332"/>
                <a:gd name="connsiteX24" fmla="*/ 929715 w 1722566"/>
                <a:gd name="connsiteY24" fmla="*/ 808959 h 2684332"/>
                <a:gd name="connsiteX25" fmla="*/ 951654 w 1722566"/>
                <a:gd name="connsiteY25" fmla="*/ 800732 h 2684332"/>
                <a:gd name="connsiteX26" fmla="*/ 936375 w 1722566"/>
                <a:gd name="connsiteY26" fmla="*/ 781927 h 2684332"/>
                <a:gd name="connsiteX27" fmla="*/ 744801 w 1722566"/>
                <a:gd name="connsiteY27" fmla="*/ 493194 h 2684332"/>
                <a:gd name="connsiteX28" fmla="*/ 619043 w 1722566"/>
                <a:gd name="connsiteY28" fmla="*/ 278505 h 2684332"/>
                <a:gd name="connsiteX29" fmla="*/ 632363 w 1722566"/>
                <a:gd name="connsiteY29" fmla="*/ 248731 h 2684332"/>
                <a:gd name="connsiteX30" fmla="*/ 821196 w 1722566"/>
                <a:gd name="connsiteY30" fmla="*/ 168418 h 2684332"/>
                <a:gd name="connsiteX31" fmla="*/ 884270 w 1722566"/>
                <a:gd name="connsiteY31" fmla="*/ 53238 h 2684332"/>
                <a:gd name="connsiteX32" fmla="*/ 913261 w 1722566"/>
                <a:gd name="connsiteY32" fmla="*/ 9752 h 2684332"/>
                <a:gd name="connsiteX33" fmla="*/ 971634 w 1722566"/>
                <a:gd name="connsiteY33" fmla="*/ 64991 h 2684332"/>
                <a:gd name="connsiteX34" fmla="*/ 1198077 w 1722566"/>
                <a:gd name="connsiteY34" fmla="*/ 294567 h 2684332"/>
                <a:gd name="connsiteX35" fmla="*/ 1428828 w 1722566"/>
                <a:gd name="connsiteY35" fmla="*/ 554701 h 2684332"/>
                <a:gd name="connsiteX36" fmla="*/ 1704632 w 1722566"/>
                <a:gd name="connsiteY36" fmla="*/ 927665 h 2684332"/>
                <a:gd name="connsiteX37" fmla="*/ 1718736 w 1722566"/>
                <a:gd name="connsiteY37" fmla="*/ 1061649 h 2684332"/>
                <a:gd name="connsiteX38" fmla="*/ 1661930 w 1722566"/>
                <a:gd name="connsiteY38" fmla="*/ 1210521 h 2684332"/>
                <a:gd name="connsiteX39" fmla="*/ 1510707 w 1722566"/>
                <a:gd name="connsiteY39" fmla="*/ 1304545 h 2684332"/>
                <a:gd name="connsiteX40" fmla="*/ 1153807 w 1722566"/>
                <a:gd name="connsiteY40" fmla="*/ 1446366 h 2684332"/>
                <a:gd name="connsiteX41" fmla="*/ 968500 w 1722566"/>
                <a:gd name="connsiteY41" fmla="*/ 1505914 h 2684332"/>
                <a:gd name="connsiteX42" fmla="*/ 817670 w 1722566"/>
                <a:gd name="connsiteY42" fmla="*/ 1537256 h 2684332"/>
                <a:gd name="connsiteX43" fmla="*/ 791029 w 1722566"/>
                <a:gd name="connsiteY43" fmla="*/ 1627362 h 2684332"/>
                <a:gd name="connsiteX44" fmla="*/ 788742 w 1722566"/>
                <a:gd name="connsiteY44" fmla="*/ 1965430 h 2684332"/>
                <a:gd name="connsiteX0" fmla="*/ 788742 w 1722566"/>
                <a:gd name="connsiteY0" fmla="*/ 1965430 h 2890473"/>
                <a:gd name="connsiteX1" fmla="*/ 795819 w 1722566"/>
                <a:gd name="connsiteY1" fmla="*/ 2260188 h 2890473"/>
                <a:gd name="connsiteX2" fmla="*/ 812876 w 1722566"/>
                <a:gd name="connsiteY2" fmla="*/ 2678002 h 2890473"/>
                <a:gd name="connsiteX3" fmla="*/ 407815 w 1722566"/>
                <a:gd name="connsiteY3" fmla="*/ 2890473 h 2890473"/>
                <a:gd name="connsiteX4" fmla="*/ 283690 w 1722566"/>
                <a:gd name="connsiteY4" fmla="*/ 1751553 h 2890473"/>
                <a:gd name="connsiteX5" fmla="*/ 215130 w 1722566"/>
                <a:gd name="connsiteY5" fmla="*/ 1500821 h 2890473"/>
                <a:gd name="connsiteX6" fmla="*/ 35309 w 1722566"/>
                <a:gd name="connsiteY6" fmla="*/ 852445 h 2890473"/>
                <a:gd name="connsiteX7" fmla="*/ 4751 w 1722566"/>
                <a:gd name="connsiteY7" fmla="*/ 753720 h 2890473"/>
                <a:gd name="connsiteX8" fmla="*/ 50 w 1722566"/>
                <a:gd name="connsiteY8" fmla="*/ 725904 h 2890473"/>
                <a:gd name="connsiteX9" fmla="*/ 50 w 1722566"/>
                <a:gd name="connsiteY9" fmla="*/ 482224 h 2890473"/>
                <a:gd name="connsiteX10" fmla="*/ 1617 w 1722566"/>
                <a:gd name="connsiteY10" fmla="*/ 467337 h 2890473"/>
                <a:gd name="connsiteX11" fmla="*/ 15329 w 1722566"/>
                <a:gd name="connsiteY11" fmla="*/ 466945 h 2890473"/>
                <a:gd name="connsiteX12" fmla="*/ 34525 w 1722566"/>
                <a:gd name="connsiteY12" fmla="*/ 484183 h 2890473"/>
                <a:gd name="connsiteX13" fmla="*/ 158324 w 1722566"/>
                <a:gd name="connsiteY13" fmla="*/ 602497 h 2890473"/>
                <a:gd name="connsiteX14" fmla="*/ 184181 w 1722566"/>
                <a:gd name="connsiteY14" fmla="*/ 631488 h 2890473"/>
                <a:gd name="connsiteX15" fmla="*/ 214739 w 1722566"/>
                <a:gd name="connsiteY15" fmla="*/ 624828 h 2890473"/>
                <a:gd name="connsiteX16" fmla="*/ 316598 w 1722566"/>
                <a:gd name="connsiteY16" fmla="*/ 603281 h 2890473"/>
                <a:gd name="connsiteX17" fmla="*/ 494461 w 1722566"/>
                <a:gd name="connsiteY17" fmla="*/ 579383 h 2890473"/>
                <a:gd name="connsiteX18" fmla="*/ 634714 w 1722566"/>
                <a:gd name="connsiteY18" fmla="*/ 540598 h 2890473"/>
                <a:gd name="connsiteX19" fmla="*/ 749894 w 1722566"/>
                <a:gd name="connsiteY19" fmla="*/ 584084 h 2890473"/>
                <a:gd name="connsiteX20" fmla="*/ 801215 w 1722566"/>
                <a:gd name="connsiteY20" fmla="*/ 721203 h 2890473"/>
                <a:gd name="connsiteX21" fmla="*/ 805525 w 1722566"/>
                <a:gd name="connsiteY21" fmla="*/ 738441 h 2890473"/>
                <a:gd name="connsiteX22" fmla="*/ 828247 w 1722566"/>
                <a:gd name="connsiteY22" fmla="*/ 761947 h 2890473"/>
                <a:gd name="connsiteX23" fmla="*/ 892106 w 1722566"/>
                <a:gd name="connsiteY23" fmla="*/ 799165 h 2890473"/>
                <a:gd name="connsiteX24" fmla="*/ 929715 w 1722566"/>
                <a:gd name="connsiteY24" fmla="*/ 808959 h 2890473"/>
                <a:gd name="connsiteX25" fmla="*/ 951654 w 1722566"/>
                <a:gd name="connsiteY25" fmla="*/ 800732 h 2890473"/>
                <a:gd name="connsiteX26" fmla="*/ 936375 w 1722566"/>
                <a:gd name="connsiteY26" fmla="*/ 781927 h 2890473"/>
                <a:gd name="connsiteX27" fmla="*/ 744801 w 1722566"/>
                <a:gd name="connsiteY27" fmla="*/ 493194 h 2890473"/>
                <a:gd name="connsiteX28" fmla="*/ 619043 w 1722566"/>
                <a:gd name="connsiteY28" fmla="*/ 278505 h 2890473"/>
                <a:gd name="connsiteX29" fmla="*/ 632363 w 1722566"/>
                <a:gd name="connsiteY29" fmla="*/ 248731 h 2890473"/>
                <a:gd name="connsiteX30" fmla="*/ 821196 w 1722566"/>
                <a:gd name="connsiteY30" fmla="*/ 168418 h 2890473"/>
                <a:gd name="connsiteX31" fmla="*/ 884270 w 1722566"/>
                <a:gd name="connsiteY31" fmla="*/ 53238 h 2890473"/>
                <a:gd name="connsiteX32" fmla="*/ 913261 w 1722566"/>
                <a:gd name="connsiteY32" fmla="*/ 9752 h 2890473"/>
                <a:gd name="connsiteX33" fmla="*/ 971634 w 1722566"/>
                <a:gd name="connsiteY33" fmla="*/ 64991 h 2890473"/>
                <a:gd name="connsiteX34" fmla="*/ 1198077 w 1722566"/>
                <a:gd name="connsiteY34" fmla="*/ 294567 h 2890473"/>
                <a:gd name="connsiteX35" fmla="*/ 1428828 w 1722566"/>
                <a:gd name="connsiteY35" fmla="*/ 554701 h 2890473"/>
                <a:gd name="connsiteX36" fmla="*/ 1704632 w 1722566"/>
                <a:gd name="connsiteY36" fmla="*/ 927665 h 2890473"/>
                <a:gd name="connsiteX37" fmla="*/ 1718736 w 1722566"/>
                <a:gd name="connsiteY37" fmla="*/ 1061649 h 2890473"/>
                <a:gd name="connsiteX38" fmla="*/ 1661930 w 1722566"/>
                <a:gd name="connsiteY38" fmla="*/ 1210521 h 2890473"/>
                <a:gd name="connsiteX39" fmla="*/ 1510707 w 1722566"/>
                <a:gd name="connsiteY39" fmla="*/ 1304545 h 2890473"/>
                <a:gd name="connsiteX40" fmla="*/ 1153807 w 1722566"/>
                <a:gd name="connsiteY40" fmla="*/ 1446366 h 2890473"/>
                <a:gd name="connsiteX41" fmla="*/ 968500 w 1722566"/>
                <a:gd name="connsiteY41" fmla="*/ 1505914 h 2890473"/>
                <a:gd name="connsiteX42" fmla="*/ 817670 w 1722566"/>
                <a:gd name="connsiteY42" fmla="*/ 1537256 h 2890473"/>
                <a:gd name="connsiteX43" fmla="*/ 791029 w 1722566"/>
                <a:gd name="connsiteY43" fmla="*/ 1627362 h 2890473"/>
                <a:gd name="connsiteX44" fmla="*/ 788742 w 1722566"/>
                <a:gd name="connsiteY44" fmla="*/ 1965430 h 2890473"/>
                <a:gd name="connsiteX0" fmla="*/ 788742 w 1722566"/>
                <a:gd name="connsiteY0" fmla="*/ 1965430 h 2890473"/>
                <a:gd name="connsiteX1" fmla="*/ 795819 w 1722566"/>
                <a:gd name="connsiteY1" fmla="*/ 2260188 h 2890473"/>
                <a:gd name="connsiteX2" fmla="*/ 827093 w 1722566"/>
                <a:gd name="connsiteY2" fmla="*/ 2884142 h 2890473"/>
                <a:gd name="connsiteX3" fmla="*/ 407815 w 1722566"/>
                <a:gd name="connsiteY3" fmla="*/ 2890473 h 2890473"/>
                <a:gd name="connsiteX4" fmla="*/ 283690 w 1722566"/>
                <a:gd name="connsiteY4" fmla="*/ 1751553 h 2890473"/>
                <a:gd name="connsiteX5" fmla="*/ 215130 w 1722566"/>
                <a:gd name="connsiteY5" fmla="*/ 1500821 h 2890473"/>
                <a:gd name="connsiteX6" fmla="*/ 35309 w 1722566"/>
                <a:gd name="connsiteY6" fmla="*/ 852445 h 2890473"/>
                <a:gd name="connsiteX7" fmla="*/ 4751 w 1722566"/>
                <a:gd name="connsiteY7" fmla="*/ 753720 h 2890473"/>
                <a:gd name="connsiteX8" fmla="*/ 50 w 1722566"/>
                <a:gd name="connsiteY8" fmla="*/ 725904 h 2890473"/>
                <a:gd name="connsiteX9" fmla="*/ 50 w 1722566"/>
                <a:gd name="connsiteY9" fmla="*/ 482224 h 2890473"/>
                <a:gd name="connsiteX10" fmla="*/ 1617 w 1722566"/>
                <a:gd name="connsiteY10" fmla="*/ 467337 h 2890473"/>
                <a:gd name="connsiteX11" fmla="*/ 15329 w 1722566"/>
                <a:gd name="connsiteY11" fmla="*/ 466945 h 2890473"/>
                <a:gd name="connsiteX12" fmla="*/ 34525 w 1722566"/>
                <a:gd name="connsiteY12" fmla="*/ 484183 h 2890473"/>
                <a:gd name="connsiteX13" fmla="*/ 158324 w 1722566"/>
                <a:gd name="connsiteY13" fmla="*/ 602497 h 2890473"/>
                <a:gd name="connsiteX14" fmla="*/ 184181 w 1722566"/>
                <a:gd name="connsiteY14" fmla="*/ 631488 h 2890473"/>
                <a:gd name="connsiteX15" fmla="*/ 214739 w 1722566"/>
                <a:gd name="connsiteY15" fmla="*/ 624828 h 2890473"/>
                <a:gd name="connsiteX16" fmla="*/ 316598 w 1722566"/>
                <a:gd name="connsiteY16" fmla="*/ 603281 h 2890473"/>
                <a:gd name="connsiteX17" fmla="*/ 494461 w 1722566"/>
                <a:gd name="connsiteY17" fmla="*/ 579383 h 2890473"/>
                <a:gd name="connsiteX18" fmla="*/ 634714 w 1722566"/>
                <a:gd name="connsiteY18" fmla="*/ 540598 h 2890473"/>
                <a:gd name="connsiteX19" fmla="*/ 749894 w 1722566"/>
                <a:gd name="connsiteY19" fmla="*/ 584084 h 2890473"/>
                <a:gd name="connsiteX20" fmla="*/ 801215 w 1722566"/>
                <a:gd name="connsiteY20" fmla="*/ 721203 h 2890473"/>
                <a:gd name="connsiteX21" fmla="*/ 805525 w 1722566"/>
                <a:gd name="connsiteY21" fmla="*/ 738441 h 2890473"/>
                <a:gd name="connsiteX22" fmla="*/ 828247 w 1722566"/>
                <a:gd name="connsiteY22" fmla="*/ 761947 h 2890473"/>
                <a:gd name="connsiteX23" fmla="*/ 892106 w 1722566"/>
                <a:gd name="connsiteY23" fmla="*/ 799165 h 2890473"/>
                <a:gd name="connsiteX24" fmla="*/ 929715 w 1722566"/>
                <a:gd name="connsiteY24" fmla="*/ 808959 h 2890473"/>
                <a:gd name="connsiteX25" fmla="*/ 951654 w 1722566"/>
                <a:gd name="connsiteY25" fmla="*/ 800732 h 2890473"/>
                <a:gd name="connsiteX26" fmla="*/ 936375 w 1722566"/>
                <a:gd name="connsiteY26" fmla="*/ 781927 h 2890473"/>
                <a:gd name="connsiteX27" fmla="*/ 744801 w 1722566"/>
                <a:gd name="connsiteY27" fmla="*/ 493194 h 2890473"/>
                <a:gd name="connsiteX28" fmla="*/ 619043 w 1722566"/>
                <a:gd name="connsiteY28" fmla="*/ 278505 h 2890473"/>
                <a:gd name="connsiteX29" fmla="*/ 632363 w 1722566"/>
                <a:gd name="connsiteY29" fmla="*/ 248731 h 2890473"/>
                <a:gd name="connsiteX30" fmla="*/ 821196 w 1722566"/>
                <a:gd name="connsiteY30" fmla="*/ 168418 h 2890473"/>
                <a:gd name="connsiteX31" fmla="*/ 884270 w 1722566"/>
                <a:gd name="connsiteY31" fmla="*/ 53238 h 2890473"/>
                <a:gd name="connsiteX32" fmla="*/ 913261 w 1722566"/>
                <a:gd name="connsiteY32" fmla="*/ 9752 h 2890473"/>
                <a:gd name="connsiteX33" fmla="*/ 971634 w 1722566"/>
                <a:gd name="connsiteY33" fmla="*/ 64991 h 2890473"/>
                <a:gd name="connsiteX34" fmla="*/ 1198077 w 1722566"/>
                <a:gd name="connsiteY34" fmla="*/ 294567 h 2890473"/>
                <a:gd name="connsiteX35" fmla="*/ 1428828 w 1722566"/>
                <a:gd name="connsiteY35" fmla="*/ 554701 h 2890473"/>
                <a:gd name="connsiteX36" fmla="*/ 1704632 w 1722566"/>
                <a:gd name="connsiteY36" fmla="*/ 927665 h 2890473"/>
                <a:gd name="connsiteX37" fmla="*/ 1718736 w 1722566"/>
                <a:gd name="connsiteY37" fmla="*/ 1061649 h 2890473"/>
                <a:gd name="connsiteX38" fmla="*/ 1661930 w 1722566"/>
                <a:gd name="connsiteY38" fmla="*/ 1210521 h 2890473"/>
                <a:gd name="connsiteX39" fmla="*/ 1510707 w 1722566"/>
                <a:gd name="connsiteY39" fmla="*/ 1304545 h 2890473"/>
                <a:gd name="connsiteX40" fmla="*/ 1153807 w 1722566"/>
                <a:gd name="connsiteY40" fmla="*/ 1446366 h 2890473"/>
                <a:gd name="connsiteX41" fmla="*/ 968500 w 1722566"/>
                <a:gd name="connsiteY41" fmla="*/ 1505914 h 2890473"/>
                <a:gd name="connsiteX42" fmla="*/ 817670 w 1722566"/>
                <a:gd name="connsiteY42" fmla="*/ 1537256 h 2890473"/>
                <a:gd name="connsiteX43" fmla="*/ 791029 w 1722566"/>
                <a:gd name="connsiteY43" fmla="*/ 1627362 h 2890473"/>
                <a:gd name="connsiteX44" fmla="*/ 788742 w 1722566"/>
                <a:gd name="connsiteY44" fmla="*/ 1965430 h 2890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1722566" h="2890473">
                  <a:moveTo>
                    <a:pt x="788742" y="1965430"/>
                  </a:moveTo>
                  <a:cubicBezTo>
                    <a:pt x="787268" y="2103823"/>
                    <a:pt x="789427" y="2107069"/>
                    <a:pt x="795819" y="2260188"/>
                  </a:cubicBezTo>
                  <a:cubicBezTo>
                    <a:pt x="802211" y="2413307"/>
                    <a:pt x="819729" y="2765302"/>
                    <a:pt x="827093" y="2884142"/>
                  </a:cubicBezTo>
                  <a:lnTo>
                    <a:pt x="407815" y="2890473"/>
                  </a:lnTo>
                  <a:cubicBezTo>
                    <a:pt x="401938" y="2885772"/>
                    <a:pt x="285257" y="1758213"/>
                    <a:pt x="283690" y="1751553"/>
                  </a:cubicBezTo>
                  <a:cubicBezTo>
                    <a:pt x="260575" y="1668106"/>
                    <a:pt x="238245" y="1584268"/>
                    <a:pt x="215130" y="1500821"/>
                  </a:cubicBezTo>
                  <a:cubicBezTo>
                    <a:pt x="155582" y="1284565"/>
                    <a:pt x="96816" y="1068309"/>
                    <a:pt x="35309" y="852445"/>
                  </a:cubicBezTo>
                  <a:cubicBezTo>
                    <a:pt x="25906" y="819145"/>
                    <a:pt x="16504" y="786236"/>
                    <a:pt x="4751" y="753720"/>
                  </a:cubicBezTo>
                  <a:cubicBezTo>
                    <a:pt x="1617" y="744709"/>
                    <a:pt x="-342" y="735306"/>
                    <a:pt x="50" y="725904"/>
                  </a:cubicBezTo>
                  <a:lnTo>
                    <a:pt x="50" y="482224"/>
                  </a:lnTo>
                  <a:cubicBezTo>
                    <a:pt x="50" y="477131"/>
                    <a:pt x="-342" y="472038"/>
                    <a:pt x="1617" y="467337"/>
                  </a:cubicBezTo>
                  <a:cubicBezTo>
                    <a:pt x="5926" y="459894"/>
                    <a:pt x="11019" y="463811"/>
                    <a:pt x="15329" y="466945"/>
                  </a:cubicBezTo>
                  <a:cubicBezTo>
                    <a:pt x="22380" y="472038"/>
                    <a:pt x="28649" y="477915"/>
                    <a:pt x="34525" y="484183"/>
                  </a:cubicBezTo>
                  <a:cubicBezTo>
                    <a:pt x="74877" y="524535"/>
                    <a:pt x="118364" y="561753"/>
                    <a:pt x="158324" y="602497"/>
                  </a:cubicBezTo>
                  <a:cubicBezTo>
                    <a:pt x="166159" y="610724"/>
                    <a:pt x="173995" y="626395"/>
                    <a:pt x="184181" y="631488"/>
                  </a:cubicBezTo>
                  <a:cubicBezTo>
                    <a:pt x="202986" y="640499"/>
                    <a:pt x="195542" y="633839"/>
                    <a:pt x="214739" y="624828"/>
                  </a:cubicBezTo>
                  <a:cubicBezTo>
                    <a:pt x="247255" y="609549"/>
                    <a:pt x="281731" y="608374"/>
                    <a:pt x="316598" y="603281"/>
                  </a:cubicBezTo>
                  <a:lnTo>
                    <a:pt x="494461" y="579383"/>
                  </a:lnTo>
                  <a:cubicBezTo>
                    <a:pt x="543040" y="572723"/>
                    <a:pt x="588485" y="555093"/>
                    <a:pt x="634714" y="540598"/>
                  </a:cubicBezTo>
                  <a:cubicBezTo>
                    <a:pt x="684468" y="524927"/>
                    <a:pt x="724037" y="536680"/>
                    <a:pt x="749894" y="584084"/>
                  </a:cubicBezTo>
                  <a:cubicBezTo>
                    <a:pt x="773792" y="627570"/>
                    <a:pt x="787503" y="674191"/>
                    <a:pt x="801215" y="721203"/>
                  </a:cubicBezTo>
                  <a:cubicBezTo>
                    <a:pt x="802782" y="726688"/>
                    <a:pt x="804350" y="732564"/>
                    <a:pt x="805525" y="738441"/>
                  </a:cubicBezTo>
                  <a:cubicBezTo>
                    <a:pt x="807875" y="751761"/>
                    <a:pt x="814927" y="758421"/>
                    <a:pt x="828247" y="761947"/>
                  </a:cubicBezTo>
                  <a:cubicBezTo>
                    <a:pt x="852929" y="768215"/>
                    <a:pt x="874868" y="780752"/>
                    <a:pt x="892106" y="799165"/>
                  </a:cubicBezTo>
                  <a:cubicBezTo>
                    <a:pt x="903467" y="811310"/>
                    <a:pt x="915220" y="813660"/>
                    <a:pt x="929715" y="808959"/>
                  </a:cubicBezTo>
                  <a:cubicBezTo>
                    <a:pt x="937551" y="806608"/>
                    <a:pt x="949696" y="807000"/>
                    <a:pt x="951654" y="800732"/>
                  </a:cubicBezTo>
                  <a:cubicBezTo>
                    <a:pt x="953613" y="792896"/>
                    <a:pt x="942644" y="787412"/>
                    <a:pt x="936375" y="781927"/>
                  </a:cubicBezTo>
                  <a:cubicBezTo>
                    <a:pt x="852537" y="709058"/>
                    <a:pt x="800824" y="587218"/>
                    <a:pt x="744801" y="493194"/>
                  </a:cubicBezTo>
                  <a:cubicBezTo>
                    <a:pt x="703273" y="423851"/>
                    <a:pt x="660179" y="349415"/>
                    <a:pt x="619043" y="278505"/>
                  </a:cubicBezTo>
                  <a:cubicBezTo>
                    <a:pt x="609249" y="261267"/>
                    <a:pt x="612775" y="253432"/>
                    <a:pt x="632363" y="248731"/>
                  </a:cubicBezTo>
                  <a:cubicBezTo>
                    <a:pt x="707975" y="252256"/>
                    <a:pt x="767523" y="216997"/>
                    <a:pt x="821196" y="168418"/>
                  </a:cubicBezTo>
                  <a:cubicBezTo>
                    <a:pt x="858022" y="135118"/>
                    <a:pt x="883095" y="104560"/>
                    <a:pt x="884270" y="53238"/>
                  </a:cubicBezTo>
                  <a:cubicBezTo>
                    <a:pt x="884662" y="36392"/>
                    <a:pt x="879177" y="-23157"/>
                    <a:pt x="913261" y="9752"/>
                  </a:cubicBezTo>
                  <a:cubicBezTo>
                    <a:pt x="932458" y="28165"/>
                    <a:pt x="952438" y="46186"/>
                    <a:pt x="971634" y="64991"/>
                  </a:cubicBezTo>
                  <a:cubicBezTo>
                    <a:pt x="1048029" y="140994"/>
                    <a:pt x="1124816" y="215822"/>
                    <a:pt x="1198077" y="294567"/>
                  </a:cubicBezTo>
                  <a:cubicBezTo>
                    <a:pt x="1277214" y="379189"/>
                    <a:pt x="1353608" y="466554"/>
                    <a:pt x="1428828" y="554701"/>
                  </a:cubicBezTo>
                  <a:cubicBezTo>
                    <a:pt x="1524811" y="667139"/>
                    <a:pt x="1643517" y="789371"/>
                    <a:pt x="1704632" y="927665"/>
                  </a:cubicBezTo>
                  <a:cubicBezTo>
                    <a:pt x="1723437" y="969976"/>
                    <a:pt x="1726180" y="1016204"/>
                    <a:pt x="1718736" y="1061649"/>
                  </a:cubicBezTo>
                  <a:cubicBezTo>
                    <a:pt x="1710117" y="1114146"/>
                    <a:pt x="1693663" y="1167427"/>
                    <a:pt x="1661930" y="1210521"/>
                  </a:cubicBezTo>
                  <a:cubicBezTo>
                    <a:pt x="1623537" y="1263018"/>
                    <a:pt x="1569081" y="1281823"/>
                    <a:pt x="1510707" y="1304545"/>
                  </a:cubicBezTo>
                  <a:cubicBezTo>
                    <a:pt x="1391610" y="1351166"/>
                    <a:pt x="1274079" y="1402487"/>
                    <a:pt x="1153807" y="1446366"/>
                  </a:cubicBezTo>
                  <a:cubicBezTo>
                    <a:pt x="1092691" y="1468696"/>
                    <a:pt x="1031183" y="1489068"/>
                    <a:pt x="968500" y="1505914"/>
                  </a:cubicBezTo>
                  <a:cubicBezTo>
                    <a:pt x="920705" y="1518843"/>
                    <a:pt x="862723" y="1516100"/>
                    <a:pt x="817670" y="1537256"/>
                  </a:cubicBezTo>
                  <a:cubicBezTo>
                    <a:pt x="786328" y="1552143"/>
                    <a:pt x="790638" y="1598763"/>
                    <a:pt x="791029" y="1627362"/>
                  </a:cubicBezTo>
                  <a:cubicBezTo>
                    <a:pt x="792205" y="1653219"/>
                    <a:pt x="777460" y="1838191"/>
                    <a:pt x="788742" y="1965430"/>
                  </a:cubicBezTo>
                  <a:close/>
                </a:path>
              </a:pathLst>
            </a:custGeom>
            <a:solidFill>
              <a:srgbClr val="000000"/>
            </a:solidFill>
            <a:ln w="39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a:cs typeface="+mn-cs"/>
              </a:endParaRPr>
            </a:p>
          </p:txBody>
        </p:sp>
        <p:sp>
          <p:nvSpPr>
            <p:cNvPr id="7" name="Freeform: Shape 23">
              <a:extLst>
                <a:ext uri="{FF2B5EF4-FFF2-40B4-BE49-F238E27FC236}">
                  <a16:creationId xmlns:a16="http://schemas.microsoft.com/office/drawing/2014/main" id="{A80A75C5-65D8-4CDF-A111-34CB0EC87492}"/>
                </a:ext>
              </a:extLst>
            </p:cNvPr>
            <p:cNvSpPr/>
            <p:nvPr/>
          </p:nvSpPr>
          <p:spPr>
            <a:xfrm>
              <a:off x="3296416" y="3059452"/>
              <a:ext cx="539685" cy="503006"/>
            </a:xfrm>
            <a:custGeom>
              <a:avLst/>
              <a:gdLst>
                <a:gd name="connsiteX0" fmla="*/ 391768 w 403521"/>
                <a:gd name="connsiteY0" fmla="*/ 180007 h 376097"/>
                <a:gd name="connsiteX1" fmla="*/ 399603 w 403521"/>
                <a:gd name="connsiteY1" fmla="*/ 190977 h 376097"/>
                <a:gd name="connsiteX2" fmla="*/ 401562 w 403521"/>
                <a:gd name="connsiteY2" fmla="*/ 207823 h 376097"/>
                <a:gd name="connsiteX3" fmla="*/ 388242 w 403521"/>
                <a:gd name="connsiteY3" fmla="*/ 225844 h 376097"/>
                <a:gd name="connsiteX4" fmla="*/ 295393 w 403521"/>
                <a:gd name="connsiteY4" fmla="*/ 370406 h 376097"/>
                <a:gd name="connsiteX5" fmla="*/ 273062 w 403521"/>
                <a:gd name="connsiteY5" fmla="*/ 372365 h 376097"/>
                <a:gd name="connsiteX6" fmla="*/ 0 w 403521"/>
                <a:gd name="connsiteY6" fmla="*/ 143573 h 376097"/>
                <a:gd name="connsiteX7" fmla="*/ 9011 w 403521"/>
                <a:gd name="connsiteY7" fmla="*/ 133387 h 376097"/>
                <a:gd name="connsiteX8" fmla="*/ 30166 w 403521"/>
                <a:gd name="connsiteY8" fmla="*/ 112231 h 376097"/>
                <a:gd name="connsiteX9" fmla="*/ 57982 w 403521"/>
                <a:gd name="connsiteY9" fmla="*/ 84807 h 376097"/>
                <a:gd name="connsiteX10" fmla="*/ 83838 w 403521"/>
                <a:gd name="connsiteY10" fmla="*/ 59734 h 376097"/>
                <a:gd name="connsiteX11" fmla="*/ 94024 w 403521"/>
                <a:gd name="connsiteY11" fmla="*/ 49157 h 376097"/>
                <a:gd name="connsiteX12" fmla="*/ 132809 w 403521"/>
                <a:gd name="connsiteY12" fmla="*/ 10763 h 376097"/>
                <a:gd name="connsiteX13" fmla="*/ 144171 w 403521"/>
                <a:gd name="connsiteY13" fmla="*/ 186 h 376097"/>
                <a:gd name="connsiteX14" fmla="*/ 162975 w 403521"/>
                <a:gd name="connsiteY14" fmla="*/ 6062 h 376097"/>
                <a:gd name="connsiteX15" fmla="*/ 172770 w 403521"/>
                <a:gd name="connsiteY15" fmla="*/ 8021 h 376097"/>
                <a:gd name="connsiteX16" fmla="*/ 187657 w 403521"/>
                <a:gd name="connsiteY16" fmla="*/ 14681 h 376097"/>
                <a:gd name="connsiteX17" fmla="*/ 197059 w 403521"/>
                <a:gd name="connsiteY17" fmla="*/ 18990 h 376097"/>
                <a:gd name="connsiteX18" fmla="*/ 230751 w 403521"/>
                <a:gd name="connsiteY18" fmla="*/ 35836 h 376097"/>
                <a:gd name="connsiteX19" fmla="*/ 239762 w 403521"/>
                <a:gd name="connsiteY19" fmla="*/ 41321 h 376097"/>
                <a:gd name="connsiteX20" fmla="*/ 250732 w 403521"/>
                <a:gd name="connsiteY20" fmla="*/ 47981 h 376097"/>
                <a:gd name="connsiteX21" fmla="*/ 275413 w 403521"/>
                <a:gd name="connsiteY21" fmla="*/ 62477 h 376097"/>
                <a:gd name="connsiteX22" fmla="*/ 323209 w 403521"/>
                <a:gd name="connsiteY22" fmla="*/ 99695 h 376097"/>
                <a:gd name="connsiteX23" fmla="*/ 386283 w 403521"/>
                <a:gd name="connsiteY23" fmla="*/ 170605 h 376097"/>
                <a:gd name="connsiteX24" fmla="*/ 391768 w 403521"/>
                <a:gd name="connsiteY24" fmla="*/ 180007 h 376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03521" h="376097">
                  <a:moveTo>
                    <a:pt x="391768" y="180007"/>
                  </a:moveTo>
                  <a:cubicBezTo>
                    <a:pt x="393335" y="184708"/>
                    <a:pt x="396078" y="188234"/>
                    <a:pt x="399603" y="190977"/>
                  </a:cubicBezTo>
                  <a:cubicBezTo>
                    <a:pt x="406263" y="195678"/>
                    <a:pt x="407439" y="201163"/>
                    <a:pt x="401562" y="207823"/>
                  </a:cubicBezTo>
                  <a:cubicBezTo>
                    <a:pt x="396861" y="213307"/>
                    <a:pt x="394510" y="221143"/>
                    <a:pt x="388242" y="225844"/>
                  </a:cubicBezTo>
                  <a:cubicBezTo>
                    <a:pt x="356509" y="273640"/>
                    <a:pt x="325167" y="321435"/>
                    <a:pt x="295393" y="370406"/>
                  </a:cubicBezTo>
                  <a:cubicBezTo>
                    <a:pt x="289125" y="384118"/>
                    <a:pt x="282073" y="379809"/>
                    <a:pt x="273062" y="372365"/>
                  </a:cubicBezTo>
                  <a:cubicBezTo>
                    <a:pt x="182172" y="295971"/>
                    <a:pt x="91282" y="219967"/>
                    <a:pt x="0" y="143573"/>
                  </a:cubicBezTo>
                  <a:cubicBezTo>
                    <a:pt x="3134" y="140047"/>
                    <a:pt x="5877" y="136913"/>
                    <a:pt x="9011" y="133387"/>
                  </a:cubicBezTo>
                  <a:cubicBezTo>
                    <a:pt x="16062" y="126335"/>
                    <a:pt x="23114" y="119283"/>
                    <a:pt x="30166" y="112231"/>
                  </a:cubicBezTo>
                  <a:cubicBezTo>
                    <a:pt x="37610" y="101262"/>
                    <a:pt x="46229" y="91468"/>
                    <a:pt x="57982" y="84807"/>
                  </a:cubicBezTo>
                  <a:cubicBezTo>
                    <a:pt x="66601" y="76580"/>
                    <a:pt x="75219" y="67961"/>
                    <a:pt x="83838" y="59734"/>
                  </a:cubicBezTo>
                  <a:cubicBezTo>
                    <a:pt x="86581" y="55425"/>
                    <a:pt x="89715" y="51507"/>
                    <a:pt x="94024" y="49157"/>
                  </a:cubicBezTo>
                  <a:cubicBezTo>
                    <a:pt x="108128" y="37404"/>
                    <a:pt x="121056" y="24475"/>
                    <a:pt x="132809" y="10763"/>
                  </a:cubicBezTo>
                  <a:cubicBezTo>
                    <a:pt x="134768" y="5279"/>
                    <a:pt x="139469" y="2928"/>
                    <a:pt x="144171" y="186"/>
                  </a:cubicBezTo>
                  <a:cubicBezTo>
                    <a:pt x="151614" y="-990"/>
                    <a:pt x="156707" y="3711"/>
                    <a:pt x="162975" y="6062"/>
                  </a:cubicBezTo>
                  <a:cubicBezTo>
                    <a:pt x="165718" y="8804"/>
                    <a:pt x="169636" y="7237"/>
                    <a:pt x="172770" y="8021"/>
                  </a:cubicBezTo>
                  <a:cubicBezTo>
                    <a:pt x="178646" y="8413"/>
                    <a:pt x="183347" y="11547"/>
                    <a:pt x="187657" y="14681"/>
                  </a:cubicBezTo>
                  <a:cubicBezTo>
                    <a:pt x="190399" y="17423"/>
                    <a:pt x="193533" y="18599"/>
                    <a:pt x="197059" y="18990"/>
                  </a:cubicBezTo>
                  <a:cubicBezTo>
                    <a:pt x="208812" y="23692"/>
                    <a:pt x="221349" y="26826"/>
                    <a:pt x="230751" y="35836"/>
                  </a:cubicBezTo>
                  <a:cubicBezTo>
                    <a:pt x="233102" y="38579"/>
                    <a:pt x="236236" y="40538"/>
                    <a:pt x="239762" y="41321"/>
                  </a:cubicBezTo>
                  <a:cubicBezTo>
                    <a:pt x="243680" y="42888"/>
                    <a:pt x="247206" y="45239"/>
                    <a:pt x="250732" y="47981"/>
                  </a:cubicBezTo>
                  <a:cubicBezTo>
                    <a:pt x="256608" y="56600"/>
                    <a:pt x="266402" y="58951"/>
                    <a:pt x="275413" y="62477"/>
                  </a:cubicBezTo>
                  <a:cubicBezTo>
                    <a:pt x="294610" y="70704"/>
                    <a:pt x="308713" y="85983"/>
                    <a:pt x="323209" y="99695"/>
                  </a:cubicBezTo>
                  <a:cubicBezTo>
                    <a:pt x="345931" y="121634"/>
                    <a:pt x="367478" y="144748"/>
                    <a:pt x="386283" y="170605"/>
                  </a:cubicBezTo>
                  <a:cubicBezTo>
                    <a:pt x="389026" y="173347"/>
                    <a:pt x="391768" y="176089"/>
                    <a:pt x="391768" y="180007"/>
                  </a:cubicBezTo>
                  <a:close/>
                </a:path>
              </a:pathLst>
            </a:custGeom>
            <a:solidFill>
              <a:schemeClr val="accent4">
                <a:lumMod val="20000"/>
                <a:lumOff val="80000"/>
              </a:schemeClr>
            </a:solidFill>
            <a:ln w="39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a:cs typeface="+mn-cs"/>
              </a:endParaRPr>
            </a:p>
          </p:txBody>
        </p:sp>
        <p:sp>
          <p:nvSpPr>
            <p:cNvPr id="8" name="Freeform: Shape 24">
              <a:extLst>
                <a:ext uri="{FF2B5EF4-FFF2-40B4-BE49-F238E27FC236}">
                  <a16:creationId xmlns:a16="http://schemas.microsoft.com/office/drawing/2014/main" id="{9185DD79-6AB0-4C06-8E72-3C5B50B8D2AC}"/>
                </a:ext>
              </a:extLst>
            </p:cNvPr>
            <p:cNvSpPr/>
            <p:nvPr/>
          </p:nvSpPr>
          <p:spPr>
            <a:xfrm>
              <a:off x="6090696" y="3171358"/>
              <a:ext cx="466330" cy="440131"/>
            </a:xfrm>
            <a:custGeom>
              <a:avLst/>
              <a:gdLst>
                <a:gd name="connsiteX0" fmla="*/ 92479 w 348673"/>
                <a:gd name="connsiteY0" fmla="*/ 330221 h 329085"/>
                <a:gd name="connsiteX1" fmla="*/ 4331 w 348673"/>
                <a:gd name="connsiteY1" fmla="*/ 200154 h 329085"/>
                <a:gd name="connsiteX2" fmla="*/ 3939 w 348673"/>
                <a:gd name="connsiteY2" fmla="*/ 188401 h 329085"/>
                <a:gd name="connsiteX3" fmla="*/ 14125 w 348673"/>
                <a:gd name="connsiteY3" fmla="*/ 175081 h 329085"/>
                <a:gd name="connsiteX4" fmla="*/ 223721 w 348673"/>
                <a:gd name="connsiteY4" fmla="*/ 9363 h 329085"/>
                <a:gd name="connsiteX5" fmla="*/ 242526 w 348673"/>
                <a:gd name="connsiteY5" fmla="*/ 352 h 329085"/>
                <a:gd name="connsiteX6" fmla="*/ 333024 w 348673"/>
                <a:gd name="connsiteY6" fmla="*/ 85366 h 329085"/>
                <a:gd name="connsiteX7" fmla="*/ 343602 w 348673"/>
                <a:gd name="connsiteY7" fmla="*/ 93593 h 329085"/>
                <a:gd name="connsiteX8" fmla="*/ 336158 w 348673"/>
                <a:gd name="connsiteY8" fmla="*/ 189968 h 329085"/>
                <a:gd name="connsiteX9" fmla="*/ 159863 w 348673"/>
                <a:gd name="connsiteY9" fmla="*/ 322777 h 329085"/>
                <a:gd name="connsiteX10" fmla="*/ 92479 w 348673"/>
                <a:gd name="connsiteY10" fmla="*/ 330221 h 32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673" h="329085">
                  <a:moveTo>
                    <a:pt x="92479" y="330221"/>
                  </a:moveTo>
                  <a:cubicBezTo>
                    <a:pt x="63096" y="286735"/>
                    <a:pt x="33713" y="243640"/>
                    <a:pt x="4331" y="200154"/>
                  </a:cubicBezTo>
                  <a:cubicBezTo>
                    <a:pt x="1980" y="196628"/>
                    <a:pt x="-3896" y="192318"/>
                    <a:pt x="3939" y="188401"/>
                  </a:cubicBezTo>
                  <a:cubicBezTo>
                    <a:pt x="4331" y="181349"/>
                    <a:pt x="9816" y="178607"/>
                    <a:pt x="14125" y="175081"/>
                  </a:cubicBezTo>
                  <a:cubicBezTo>
                    <a:pt x="84643" y="120625"/>
                    <a:pt x="153594" y="64602"/>
                    <a:pt x="223721" y="9363"/>
                  </a:cubicBezTo>
                  <a:cubicBezTo>
                    <a:pt x="229206" y="5053"/>
                    <a:pt x="233515" y="-1607"/>
                    <a:pt x="242526" y="352"/>
                  </a:cubicBezTo>
                  <a:cubicBezTo>
                    <a:pt x="272692" y="28951"/>
                    <a:pt x="302858" y="57158"/>
                    <a:pt x="333024" y="85366"/>
                  </a:cubicBezTo>
                  <a:cubicBezTo>
                    <a:pt x="336158" y="88500"/>
                    <a:pt x="338901" y="92418"/>
                    <a:pt x="343602" y="93593"/>
                  </a:cubicBezTo>
                  <a:cubicBezTo>
                    <a:pt x="353788" y="126893"/>
                    <a:pt x="356530" y="160585"/>
                    <a:pt x="336158" y="189968"/>
                  </a:cubicBezTo>
                  <a:cubicBezTo>
                    <a:pt x="292280" y="253434"/>
                    <a:pt x="234299" y="299663"/>
                    <a:pt x="159863" y="322777"/>
                  </a:cubicBezTo>
                  <a:cubicBezTo>
                    <a:pt x="137924" y="330221"/>
                    <a:pt x="115201" y="332180"/>
                    <a:pt x="92479" y="330221"/>
                  </a:cubicBezTo>
                  <a:close/>
                </a:path>
              </a:pathLst>
            </a:custGeom>
            <a:solidFill>
              <a:schemeClr val="accent4">
                <a:lumMod val="20000"/>
                <a:lumOff val="80000"/>
              </a:schemeClr>
            </a:solidFill>
            <a:ln w="39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a:cs typeface="+mn-cs"/>
              </a:endParaRPr>
            </a:p>
          </p:txBody>
        </p:sp>
        <p:sp>
          <p:nvSpPr>
            <p:cNvPr id="9" name="Freeform: Shape 25">
              <a:extLst>
                <a:ext uri="{FF2B5EF4-FFF2-40B4-BE49-F238E27FC236}">
                  <a16:creationId xmlns:a16="http://schemas.microsoft.com/office/drawing/2014/main" id="{05FF977F-E5CA-48AC-AA5E-76B6863ABC55}"/>
                </a:ext>
              </a:extLst>
            </p:cNvPr>
            <p:cNvSpPr/>
            <p:nvPr/>
          </p:nvSpPr>
          <p:spPr>
            <a:xfrm>
              <a:off x="4611570" y="2120230"/>
              <a:ext cx="5240" cy="5240"/>
            </a:xfrm>
            <a:custGeom>
              <a:avLst/>
              <a:gdLst>
                <a:gd name="connsiteX0" fmla="*/ 0 w 0"/>
                <a:gd name="connsiteY0" fmla="*/ 784 h 0"/>
                <a:gd name="connsiteX1" fmla="*/ 0 w 0"/>
                <a:gd name="connsiteY1" fmla="*/ 0 h 0"/>
                <a:gd name="connsiteX2" fmla="*/ 783 w 0"/>
                <a:gd name="connsiteY2" fmla="*/ 392 h 0"/>
                <a:gd name="connsiteX3" fmla="*/ 0 w 0"/>
                <a:gd name="connsiteY3" fmla="*/ 784 h 0"/>
              </a:gdLst>
              <a:ahLst/>
              <a:cxnLst>
                <a:cxn ang="0">
                  <a:pos x="connsiteX0" y="connsiteY0"/>
                </a:cxn>
                <a:cxn ang="0">
                  <a:pos x="connsiteX1" y="connsiteY1"/>
                </a:cxn>
                <a:cxn ang="0">
                  <a:pos x="connsiteX2" y="connsiteY2"/>
                </a:cxn>
                <a:cxn ang="0">
                  <a:pos x="connsiteX3" y="connsiteY3"/>
                </a:cxn>
              </a:cxnLst>
              <a:rect l="l" t="t" r="r" b="b"/>
              <a:pathLst>
                <a:path>
                  <a:moveTo>
                    <a:pt x="0" y="784"/>
                  </a:moveTo>
                  <a:cubicBezTo>
                    <a:pt x="0" y="392"/>
                    <a:pt x="0" y="392"/>
                    <a:pt x="0" y="0"/>
                  </a:cubicBezTo>
                  <a:cubicBezTo>
                    <a:pt x="392" y="0"/>
                    <a:pt x="392" y="392"/>
                    <a:pt x="783" y="392"/>
                  </a:cubicBezTo>
                  <a:cubicBezTo>
                    <a:pt x="783" y="784"/>
                    <a:pt x="392" y="784"/>
                    <a:pt x="0" y="784"/>
                  </a:cubicBezTo>
                  <a:close/>
                </a:path>
              </a:pathLst>
            </a:custGeom>
            <a:solidFill>
              <a:srgbClr val="F4970C"/>
            </a:solidFill>
            <a:ln w="39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a:cs typeface="+mn-cs"/>
              </a:endParaRPr>
            </a:p>
          </p:txBody>
        </p:sp>
        <p:sp>
          <p:nvSpPr>
            <p:cNvPr id="10" name="Freeform: Shape 26">
              <a:extLst>
                <a:ext uri="{FF2B5EF4-FFF2-40B4-BE49-F238E27FC236}">
                  <a16:creationId xmlns:a16="http://schemas.microsoft.com/office/drawing/2014/main" id="{9F92E762-6FC8-492B-9A1F-AA5DE92B7841}"/>
                </a:ext>
              </a:extLst>
            </p:cNvPr>
            <p:cNvSpPr/>
            <p:nvPr/>
          </p:nvSpPr>
          <p:spPr>
            <a:xfrm>
              <a:off x="4488903" y="3457246"/>
              <a:ext cx="895981" cy="586841"/>
            </a:xfrm>
            <a:custGeom>
              <a:avLst/>
              <a:gdLst>
                <a:gd name="connsiteX0" fmla="*/ 94068 w 669923"/>
                <a:gd name="connsiteY0" fmla="*/ 300593 h 438780"/>
                <a:gd name="connsiteX1" fmla="*/ 44 w 669923"/>
                <a:gd name="connsiteY1" fmla="*/ 4808 h 438780"/>
                <a:gd name="connsiteX2" fmla="*/ 24333 w 669923"/>
                <a:gd name="connsiteY2" fmla="*/ 48295 h 438780"/>
                <a:gd name="connsiteX3" fmla="*/ 140296 w 669923"/>
                <a:gd name="connsiteY3" fmla="*/ 156031 h 438780"/>
                <a:gd name="connsiteX4" fmla="*/ 327953 w 669923"/>
                <a:gd name="connsiteY4" fmla="*/ 196775 h 438780"/>
                <a:gd name="connsiteX5" fmla="*/ 463897 w 669923"/>
                <a:gd name="connsiteY5" fmla="*/ 185805 h 438780"/>
                <a:gd name="connsiteX6" fmla="*/ 628831 w 669923"/>
                <a:gd name="connsiteY6" fmla="*/ 74151 h 438780"/>
                <a:gd name="connsiteX7" fmla="*/ 671534 w 669923"/>
                <a:gd name="connsiteY7" fmla="*/ 107 h 438780"/>
                <a:gd name="connsiteX8" fmla="*/ 573592 w 669923"/>
                <a:gd name="connsiteY8" fmla="*/ 338203 h 438780"/>
                <a:gd name="connsiteX9" fmla="*/ 431380 w 669923"/>
                <a:gd name="connsiteY9" fmla="*/ 424000 h 438780"/>
                <a:gd name="connsiteX10" fmla="*/ 361254 w 669923"/>
                <a:gd name="connsiteY10" fmla="*/ 427918 h 438780"/>
                <a:gd name="connsiteX11" fmla="*/ 94068 w 669923"/>
                <a:gd name="connsiteY11" fmla="*/ 300593 h 438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9923" h="438780">
                  <a:moveTo>
                    <a:pt x="94068" y="300593"/>
                  </a:moveTo>
                  <a:cubicBezTo>
                    <a:pt x="91325" y="281788"/>
                    <a:pt x="-2307" y="11860"/>
                    <a:pt x="44" y="4808"/>
                  </a:cubicBezTo>
                  <a:cubicBezTo>
                    <a:pt x="8662" y="20087"/>
                    <a:pt x="16106" y="34583"/>
                    <a:pt x="24333" y="48295"/>
                  </a:cubicBezTo>
                  <a:cubicBezTo>
                    <a:pt x="51757" y="96090"/>
                    <a:pt x="89367" y="132525"/>
                    <a:pt x="140296" y="156031"/>
                  </a:cubicBezTo>
                  <a:cubicBezTo>
                    <a:pt x="200237" y="183455"/>
                    <a:pt x="262136" y="196775"/>
                    <a:pt x="327953" y="196775"/>
                  </a:cubicBezTo>
                  <a:cubicBezTo>
                    <a:pt x="373790" y="196775"/>
                    <a:pt x="419235" y="196775"/>
                    <a:pt x="463897" y="185805"/>
                  </a:cubicBezTo>
                  <a:cubicBezTo>
                    <a:pt x="532848" y="168568"/>
                    <a:pt x="590438" y="136834"/>
                    <a:pt x="628831" y="74151"/>
                  </a:cubicBezTo>
                  <a:cubicBezTo>
                    <a:pt x="644894" y="47903"/>
                    <a:pt x="671142" y="-2635"/>
                    <a:pt x="671534" y="107"/>
                  </a:cubicBezTo>
                  <a:cubicBezTo>
                    <a:pt x="653513" y="78069"/>
                    <a:pt x="579468" y="331935"/>
                    <a:pt x="573592" y="338203"/>
                  </a:cubicBezTo>
                  <a:cubicBezTo>
                    <a:pt x="529322" y="365627"/>
                    <a:pt x="434122" y="422433"/>
                    <a:pt x="431380" y="424000"/>
                  </a:cubicBezTo>
                  <a:cubicBezTo>
                    <a:pt x="391028" y="448682"/>
                    <a:pt x="402781" y="447506"/>
                    <a:pt x="361254" y="427918"/>
                  </a:cubicBezTo>
                  <a:cubicBezTo>
                    <a:pt x="352243" y="424000"/>
                    <a:pt x="96027" y="302160"/>
                    <a:pt x="94068" y="300593"/>
                  </a:cubicBezTo>
                  <a:close/>
                </a:path>
              </a:pathLst>
            </a:custGeom>
            <a:solidFill>
              <a:srgbClr val="F9A687"/>
            </a:solidFill>
            <a:ln w="450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a:cs typeface="+mn-cs"/>
              </a:endParaRPr>
            </a:p>
          </p:txBody>
        </p:sp>
        <p:sp>
          <p:nvSpPr>
            <p:cNvPr id="11" name="Freeform: Shape 27">
              <a:extLst>
                <a:ext uri="{FF2B5EF4-FFF2-40B4-BE49-F238E27FC236}">
                  <a16:creationId xmlns:a16="http://schemas.microsoft.com/office/drawing/2014/main" id="{A7C468E9-58B0-4D55-A68D-AAEE26F4754E}"/>
                </a:ext>
              </a:extLst>
            </p:cNvPr>
            <p:cNvSpPr/>
            <p:nvPr/>
          </p:nvSpPr>
          <p:spPr>
            <a:xfrm>
              <a:off x="5419001" y="2579746"/>
              <a:ext cx="303899" cy="356297"/>
            </a:xfrm>
            <a:custGeom>
              <a:avLst/>
              <a:gdLst>
                <a:gd name="connsiteX0" fmla="*/ 155532 w 227225"/>
                <a:gd name="connsiteY0" fmla="*/ 0 h 266402"/>
                <a:gd name="connsiteX1" fmla="*/ 227225 w 227225"/>
                <a:gd name="connsiteY1" fmla="*/ 268753 h 266402"/>
                <a:gd name="connsiteX2" fmla="*/ 0 w 227225"/>
                <a:gd name="connsiteY2" fmla="*/ 119881 h 266402"/>
                <a:gd name="connsiteX3" fmla="*/ 99117 w 227225"/>
                <a:gd name="connsiteY3" fmla="*/ 70910 h 266402"/>
                <a:gd name="connsiteX4" fmla="*/ 155532 w 227225"/>
                <a:gd name="connsiteY4" fmla="*/ 0 h 2664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225" h="266402">
                  <a:moveTo>
                    <a:pt x="155532" y="0"/>
                  </a:moveTo>
                  <a:cubicBezTo>
                    <a:pt x="183739" y="98334"/>
                    <a:pt x="220565" y="243680"/>
                    <a:pt x="227225" y="268753"/>
                  </a:cubicBezTo>
                  <a:cubicBezTo>
                    <a:pt x="193142" y="246030"/>
                    <a:pt x="28991" y="137119"/>
                    <a:pt x="0" y="119881"/>
                  </a:cubicBezTo>
                  <a:cubicBezTo>
                    <a:pt x="56414" y="101468"/>
                    <a:pt x="74436" y="87756"/>
                    <a:pt x="99117" y="70910"/>
                  </a:cubicBezTo>
                  <a:cubicBezTo>
                    <a:pt x="128892" y="47796"/>
                    <a:pt x="144562" y="17630"/>
                    <a:pt x="155532" y="0"/>
                  </a:cubicBezTo>
                  <a:close/>
                </a:path>
              </a:pathLst>
            </a:custGeom>
            <a:solidFill>
              <a:srgbClr val="F9A687"/>
            </a:solidFill>
            <a:ln w="450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a:cs typeface="+mn-cs"/>
              </a:endParaRPr>
            </a:p>
          </p:txBody>
        </p:sp>
        <p:sp>
          <p:nvSpPr>
            <p:cNvPr id="12" name="Freeform: Shape 28">
              <a:extLst>
                <a:ext uri="{FF2B5EF4-FFF2-40B4-BE49-F238E27FC236}">
                  <a16:creationId xmlns:a16="http://schemas.microsoft.com/office/drawing/2014/main" id="{D9F5D642-07BE-44CC-9107-6965E8176569}"/>
                </a:ext>
              </a:extLst>
            </p:cNvPr>
            <p:cNvSpPr/>
            <p:nvPr/>
          </p:nvSpPr>
          <p:spPr>
            <a:xfrm>
              <a:off x="4117469" y="2594419"/>
              <a:ext cx="78595" cy="220066"/>
            </a:xfrm>
            <a:custGeom>
              <a:avLst/>
              <a:gdLst>
                <a:gd name="connsiteX0" fmla="*/ 0 w 58765"/>
                <a:gd name="connsiteY0" fmla="*/ 168069 h 164542"/>
                <a:gd name="connsiteX1" fmla="*/ 58765 w 58765"/>
                <a:gd name="connsiteY1" fmla="*/ 0 h 164542"/>
              </a:gdLst>
              <a:ahLst/>
              <a:cxnLst>
                <a:cxn ang="0">
                  <a:pos x="connsiteX0" y="connsiteY0"/>
                </a:cxn>
                <a:cxn ang="0">
                  <a:pos x="connsiteX1" y="connsiteY1"/>
                </a:cxn>
              </a:cxnLst>
              <a:rect l="l" t="t" r="r" b="b"/>
              <a:pathLst>
                <a:path w="58765" h="164542">
                  <a:moveTo>
                    <a:pt x="0" y="168069"/>
                  </a:moveTo>
                  <a:cubicBezTo>
                    <a:pt x="19197" y="114788"/>
                    <a:pt x="52497" y="20372"/>
                    <a:pt x="58765" y="0"/>
                  </a:cubicBezTo>
                </a:path>
              </a:pathLst>
            </a:custGeom>
            <a:solidFill>
              <a:srgbClr val="FEB47A"/>
            </a:solidFill>
            <a:ln w="39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a:cs typeface="+mn-cs"/>
              </a:endParaRPr>
            </a:p>
          </p:txBody>
        </p:sp>
        <p:sp>
          <p:nvSpPr>
            <p:cNvPr id="13" name="Freeform: Shape 29">
              <a:extLst>
                <a:ext uri="{FF2B5EF4-FFF2-40B4-BE49-F238E27FC236}">
                  <a16:creationId xmlns:a16="http://schemas.microsoft.com/office/drawing/2014/main" id="{52880D2A-9383-4F74-BE27-257C2FAE9C04}"/>
                </a:ext>
              </a:extLst>
            </p:cNvPr>
            <p:cNvSpPr/>
            <p:nvPr/>
          </p:nvSpPr>
          <p:spPr>
            <a:xfrm>
              <a:off x="4155058" y="2142712"/>
              <a:ext cx="1514262" cy="639239"/>
            </a:xfrm>
            <a:custGeom>
              <a:avLst/>
              <a:gdLst>
                <a:gd name="connsiteX0" fmla="*/ 1128786 w 1132209"/>
                <a:gd name="connsiteY0" fmla="*/ 167321 h 477957"/>
                <a:gd name="connsiteX1" fmla="*/ 1117817 w 1132209"/>
                <a:gd name="connsiteY1" fmla="*/ 127361 h 477957"/>
                <a:gd name="connsiteX2" fmla="*/ 984224 w 1132209"/>
                <a:gd name="connsiteY2" fmla="*/ 2387 h 477957"/>
                <a:gd name="connsiteX3" fmla="*/ 782071 w 1132209"/>
                <a:gd name="connsiteY3" fmla="*/ 88576 h 477957"/>
                <a:gd name="connsiteX4" fmla="*/ 708419 w 1132209"/>
                <a:gd name="connsiteY4" fmla="*/ 111298 h 477957"/>
                <a:gd name="connsiteX5" fmla="*/ 584228 w 1132209"/>
                <a:gd name="connsiteY5" fmla="*/ 79173 h 477957"/>
                <a:gd name="connsiteX6" fmla="*/ 501957 w 1132209"/>
                <a:gd name="connsiteY6" fmla="*/ 83483 h 477957"/>
                <a:gd name="connsiteX7" fmla="*/ 371890 w 1132209"/>
                <a:gd name="connsiteY7" fmla="*/ 116783 h 477957"/>
                <a:gd name="connsiteX8" fmla="*/ 333889 w 1132209"/>
                <a:gd name="connsiteY8" fmla="*/ 90534 h 477957"/>
                <a:gd name="connsiteX9" fmla="*/ 241823 w 1132209"/>
                <a:gd name="connsiteY9" fmla="*/ 45873 h 477957"/>
                <a:gd name="connsiteX10" fmla="*/ 215575 w 1132209"/>
                <a:gd name="connsiteY10" fmla="*/ 40388 h 477957"/>
                <a:gd name="connsiteX11" fmla="*/ 53383 w 1132209"/>
                <a:gd name="connsiteY11" fmla="*/ 93669 h 477957"/>
                <a:gd name="connsiteX12" fmla="*/ 6371 w 1132209"/>
                <a:gd name="connsiteY12" fmla="*/ 164187 h 477957"/>
                <a:gd name="connsiteX13" fmla="*/ 3628 w 1132209"/>
                <a:gd name="connsiteY13" fmla="*/ 257819 h 477957"/>
                <a:gd name="connsiteX14" fmla="*/ 83157 w 1132209"/>
                <a:gd name="connsiteY14" fmla="*/ 416485 h 477957"/>
                <a:gd name="connsiteX15" fmla="*/ 157593 w 1132209"/>
                <a:gd name="connsiteY15" fmla="*/ 469374 h 477957"/>
                <a:gd name="connsiteX16" fmla="*/ 253576 w 1132209"/>
                <a:gd name="connsiteY16" fmla="*/ 476426 h 477957"/>
                <a:gd name="connsiteX17" fmla="*/ 274340 w 1132209"/>
                <a:gd name="connsiteY17" fmla="*/ 472508 h 477957"/>
                <a:gd name="connsiteX18" fmla="*/ 355044 w 1132209"/>
                <a:gd name="connsiteY18" fmla="*/ 444301 h 477957"/>
                <a:gd name="connsiteX19" fmla="*/ 389520 w 1132209"/>
                <a:gd name="connsiteY19" fmla="*/ 427455 h 477957"/>
                <a:gd name="connsiteX20" fmla="*/ 468657 w 1132209"/>
                <a:gd name="connsiteY20" fmla="*/ 403557 h 477957"/>
                <a:gd name="connsiteX21" fmla="*/ 530164 w 1132209"/>
                <a:gd name="connsiteY21" fmla="*/ 322069 h 477957"/>
                <a:gd name="connsiteX22" fmla="*/ 614395 w 1132209"/>
                <a:gd name="connsiteY22" fmla="*/ 345575 h 477957"/>
                <a:gd name="connsiteX23" fmla="*/ 698233 w 1132209"/>
                <a:gd name="connsiteY23" fmla="*/ 397681 h 477957"/>
                <a:gd name="connsiteX24" fmla="*/ 768359 w 1132209"/>
                <a:gd name="connsiteY24" fmla="*/ 400815 h 477957"/>
                <a:gd name="connsiteX25" fmla="*/ 829867 w 1132209"/>
                <a:gd name="connsiteY25" fmla="*/ 410609 h 477957"/>
                <a:gd name="connsiteX26" fmla="*/ 950923 w 1132209"/>
                <a:gd name="connsiteY26" fmla="*/ 445868 h 477957"/>
                <a:gd name="connsiteX27" fmla="*/ 1128786 w 1132209"/>
                <a:gd name="connsiteY27" fmla="*/ 167321 h 477957"/>
                <a:gd name="connsiteX28" fmla="*/ 1062969 w 1132209"/>
                <a:gd name="connsiteY28" fmla="*/ 307966 h 477957"/>
                <a:gd name="connsiteX29" fmla="*/ 1062969 w 1132209"/>
                <a:gd name="connsiteY29" fmla="*/ 307966 h 477957"/>
                <a:gd name="connsiteX30" fmla="*/ 1062969 w 1132209"/>
                <a:gd name="connsiteY30" fmla="*/ 307966 h 477957"/>
                <a:gd name="connsiteX31" fmla="*/ 1062969 w 1132209"/>
                <a:gd name="connsiteY31" fmla="*/ 307966 h 477957"/>
                <a:gd name="connsiteX32" fmla="*/ 1062969 w 1132209"/>
                <a:gd name="connsiteY32" fmla="*/ 307966 h 477957"/>
                <a:gd name="connsiteX33" fmla="*/ 1062969 w 1132209"/>
                <a:gd name="connsiteY33" fmla="*/ 307966 h 477957"/>
                <a:gd name="connsiteX34" fmla="*/ 1062969 w 1132209"/>
                <a:gd name="connsiteY34" fmla="*/ 307966 h 477957"/>
                <a:gd name="connsiteX35" fmla="*/ 1062969 w 1132209"/>
                <a:gd name="connsiteY35" fmla="*/ 307966 h 477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32209" h="477957">
                  <a:moveTo>
                    <a:pt x="1128786" y="167321"/>
                  </a:moveTo>
                  <a:cubicBezTo>
                    <a:pt x="1126827" y="156743"/>
                    <a:pt x="1118992" y="130103"/>
                    <a:pt x="1117817" y="127361"/>
                  </a:cubicBezTo>
                  <a:cubicBezTo>
                    <a:pt x="1095486" y="68204"/>
                    <a:pt x="1048865" y="13356"/>
                    <a:pt x="984224" y="2387"/>
                  </a:cubicBezTo>
                  <a:cubicBezTo>
                    <a:pt x="907045" y="-10542"/>
                    <a:pt x="830651" y="30594"/>
                    <a:pt x="782071" y="88576"/>
                  </a:cubicBezTo>
                  <a:cubicBezTo>
                    <a:pt x="762091" y="112473"/>
                    <a:pt x="753472" y="124618"/>
                    <a:pt x="708419" y="111298"/>
                  </a:cubicBezTo>
                  <a:cubicBezTo>
                    <a:pt x="702151" y="108164"/>
                    <a:pt x="597549" y="83091"/>
                    <a:pt x="584228" y="79173"/>
                  </a:cubicBezTo>
                  <a:cubicBezTo>
                    <a:pt x="560331" y="72121"/>
                    <a:pt x="525072" y="70554"/>
                    <a:pt x="501957" y="83483"/>
                  </a:cubicBezTo>
                  <a:cubicBezTo>
                    <a:pt x="493338" y="88184"/>
                    <a:pt x="389912" y="120701"/>
                    <a:pt x="371890" y="116783"/>
                  </a:cubicBezTo>
                  <a:cubicBezTo>
                    <a:pt x="359745" y="114432"/>
                    <a:pt x="344858" y="97978"/>
                    <a:pt x="333889" y="90534"/>
                  </a:cubicBezTo>
                  <a:cubicBezTo>
                    <a:pt x="306073" y="70946"/>
                    <a:pt x="275124" y="54884"/>
                    <a:pt x="241823" y="45873"/>
                  </a:cubicBezTo>
                  <a:cubicBezTo>
                    <a:pt x="233204" y="43522"/>
                    <a:pt x="224585" y="41563"/>
                    <a:pt x="215575" y="40388"/>
                  </a:cubicBezTo>
                  <a:cubicBezTo>
                    <a:pt x="156810" y="31769"/>
                    <a:pt x="96086" y="52533"/>
                    <a:pt x="53383" y="93669"/>
                  </a:cubicBezTo>
                  <a:cubicBezTo>
                    <a:pt x="33794" y="112473"/>
                    <a:pt x="14598" y="137938"/>
                    <a:pt x="6371" y="164187"/>
                  </a:cubicBezTo>
                  <a:cubicBezTo>
                    <a:pt x="-2640" y="192786"/>
                    <a:pt x="-681" y="228829"/>
                    <a:pt x="3628" y="257819"/>
                  </a:cubicBezTo>
                  <a:cubicBezTo>
                    <a:pt x="11855" y="317368"/>
                    <a:pt x="40063" y="374174"/>
                    <a:pt x="83157" y="416485"/>
                  </a:cubicBezTo>
                  <a:cubicBezTo>
                    <a:pt x="103921" y="437249"/>
                    <a:pt x="129778" y="458796"/>
                    <a:pt x="157593" y="469374"/>
                  </a:cubicBezTo>
                  <a:cubicBezTo>
                    <a:pt x="188151" y="481127"/>
                    <a:pt x="221843" y="481127"/>
                    <a:pt x="253576" y="476426"/>
                  </a:cubicBezTo>
                  <a:cubicBezTo>
                    <a:pt x="260628" y="475251"/>
                    <a:pt x="267680" y="474075"/>
                    <a:pt x="274340" y="472508"/>
                  </a:cubicBezTo>
                  <a:cubicBezTo>
                    <a:pt x="302156" y="466240"/>
                    <a:pt x="329187" y="456446"/>
                    <a:pt x="355044" y="444301"/>
                  </a:cubicBezTo>
                  <a:cubicBezTo>
                    <a:pt x="366405" y="438816"/>
                    <a:pt x="377767" y="431373"/>
                    <a:pt x="389520" y="427455"/>
                  </a:cubicBezTo>
                  <a:cubicBezTo>
                    <a:pt x="415376" y="419620"/>
                    <a:pt x="444759" y="416877"/>
                    <a:pt x="468657" y="403557"/>
                  </a:cubicBezTo>
                  <a:cubicBezTo>
                    <a:pt x="498040" y="386711"/>
                    <a:pt x="512535" y="349493"/>
                    <a:pt x="530164" y="322069"/>
                  </a:cubicBezTo>
                  <a:cubicBezTo>
                    <a:pt x="557588" y="278583"/>
                    <a:pt x="596765" y="316193"/>
                    <a:pt x="614395" y="345575"/>
                  </a:cubicBezTo>
                  <a:cubicBezTo>
                    <a:pt x="645344" y="397289"/>
                    <a:pt x="670417" y="396505"/>
                    <a:pt x="698233" y="397681"/>
                  </a:cubicBezTo>
                  <a:cubicBezTo>
                    <a:pt x="721739" y="398856"/>
                    <a:pt x="745245" y="400031"/>
                    <a:pt x="768359" y="400815"/>
                  </a:cubicBezTo>
                  <a:cubicBezTo>
                    <a:pt x="787948" y="401598"/>
                    <a:pt x="813021" y="398464"/>
                    <a:pt x="829867" y="410609"/>
                  </a:cubicBezTo>
                  <a:cubicBezTo>
                    <a:pt x="867869" y="432548"/>
                    <a:pt x="905087" y="454879"/>
                    <a:pt x="950923" y="445868"/>
                  </a:cubicBezTo>
                  <a:cubicBezTo>
                    <a:pt x="1073938" y="422362"/>
                    <a:pt x="1149942" y="286027"/>
                    <a:pt x="1128786" y="167321"/>
                  </a:cubicBezTo>
                  <a:close/>
                  <a:moveTo>
                    <a:pt x="1062969" y="307966"/>
                  </a:moveTo>
                  <a:cubicBezTo>
                    <a:pt x="1062969" y="307966"/>
                    <a:pt x="1062969" y="307966"/>
                    <a:pt x="1062969" y="307966"/>
                  </a:cubicBezTo>
                  <a:cubicBezTo>
                    <a:pt x="1062969" y="307966"/>
                    <a:pt x="1062969" y="307966"/>
                    <a:pt x="1062969" y="307966"/>
                  </a:cubicBezTo>
                  <a:cubicBezTo>
                    <a:pt x="1062969" y="307966"/>
                    <a:pt x="1062969" y="307966"/>
                    <a:pt x="1062969" y="307966"/>
                  </a:cubicBezTo>
                  <a:close/>
                  <a:moveTo>
                    <a:pt x="1062969" y="307966"/>
                  </a:moveTo>
                  <a:cubicBezTo>
                    <a:pt x="1062969" y="307966"/>
                    <a:pt x="1062969" y="307966"/>
                    <a:pt x="1062969" y="307966"/>
                  </a:cubicBezTo>
                  <a:cubicBezTo>
                    <a:pt x="1062969" y="307966"/>
                    <a:pt x="1062969" y="307966"/>
                    <a:pt x="1062969" y="307966"/>
                  </a:cubicBezTo>
                  <a:cubicBezTo>
                    <a:pt x="1062969" y="307966"/>
                    <a:pt x="1062969" y="307966"/>
                    <a:pt x="1062969" y="307966"/>
                  </a:cubicBezTo>
                  <a:close/>
                </a:path>
              </a:pathLst>
            </a:custGeom>
            <a:solidFill>
              <a:srgbClr val="000000"/>
            </a:solidFill>
            <a:ln w="39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a:cs typeface="+mn-cs"/>
              </a:endParaRPr>
            </a:p>
          </p:txBody>
        </p:sp>
        <p:sp>
          <p:nvSpPr>
            <p:cNvPr id="14" name="Freeform: Shape 30">
              <a:extLst>
                <a:ext uri="{FF2B5EF4-FFF2-40B4-BE49-F238E27FC236}">
                  <a16:creationId xmlns:a16="http://schemas.microsoft.com/office/drawing/2014/main" id="{60A2DF79-3602-495C-AD64-73DD0DA288A1}"/>
                </a:ext>
              </a:extLst>
            </p:cNvPr>
            <p:cNvSpPr/>
            <p:nvPr/>
          </p:nvSpPr>
          <p:spPr>
            <a:xfrm>
              <a:off x="4213881" y="2262748"/>
              <a:ext cx="372015" cy="372015"/>
            </a:xfrm>
            <a:custGeom>
              <a:avLst/>
              <a:gdLst>
                <a:gd name="connsiteX0" fmla="*/ 278155 w 278155"/>
                <a:gd name="connsiteY0" fmla="*/ 139078 h 278155"/>
                <a:gd name="connsiteX1" fmla="*/ 139078 w 278155"/>
                <a:gd name="connsiteY1" fmla="*/ 278155 h 278155"/>
                <a:gd name="connsiteX2" fmla="*/ 0 w 278155"/>
                <a:gd name="connsiteY2" fmla="*/ 139078 h 278155"/>
                <a:gd name="connsiteX3" fmla="*/ 139078 w 278155"/>
                <a:gd name="connsiteY3" fmla="*/ 0 h 278155"/>
                <a:gd name="connsiteX4" fmla="*/ 278155 w 278155"/>
                <a:gd name="connsiteY4" fmla="*/ 139078 h 278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155" h="278155">
                  <a:moveTo>
                    <a:pt x="278155" y="139078"/>
                  </a:moveTo>
                  <a:cubicBezTo>
                    <a:pt x="278155" y="215888"/>
                    <a:pt x="215888" y="278155"/>
                    <a:pt x="139078" y="278155"/>
                  </a:cubicBezTo>
                  <a:cubicBezTo>
                    <a:pt x="62267" y="278155"/>
                    <a:pt x="0" y="215888"/>
                    <a:pt x="0" y="139078"/>
                  </a:cubicBezTo>
                  <a:cubicBezTo>
                    <a:pt x="0" y="62267"/>
                    <a:pt x="62267" y="0"/>
                    <a:pt x="139078" y="0"/>
                  </a:cubicBezTo>
                  <a:cubicBezTo>
                    <a:pt x="215888" y="0"/>
                    <a:pt x="278155" y="62267"/>
                    <a:pt x="278155" y="139078"/>
                  </a:cubicBezTo>
                  <a:close/>
                </a:path>
              </a:pathLst>
            </a:custGeom>
            <a:solidFill>
              <a:schemeClr val="accent3"/>
            </a:solidFill>
            <a:ln w="39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a:cs typeface="+mn-cs"/>
              </a:endParaRPr>
            </a:p>
          </p:txBody>
        </p:sp>
        <p:sp>
          <p:nvSpPr>
            <p:cNvPr id="15" name="Freeform: Shape 31">
              <a:extLst>
                <a:ext uri="{FF2B5EF4-FFF2-40B4-BE49-F238E27FC236}">
                  <a16:creationId xmlns:a16="http://schemas.microsoft.com/office/drawing/2014/main" id="{CC81FC09-B8FE-41DD-9279-74A56739801C}"/>
                </a:ext>
              </a:extLst>
            </p:cNvPr>
            <p:cNvSpPr/>
            <p:nvPr/>
          </p:nvSpPr>
          <p:spPr>
            <a:xfrm>
              <a:off x="5241377" y="2216114"/>
              <a:ext cx="372015" cy="372015"/>
            </a:xfrm>
            <a:custGeom>
              <a:avLst/>
              <a:gdLst>
                <a:gd name="connsiteX0" fmla="*/ 278155 w 278155"/>
                <a:gd name="connsiteY0" fmla="*/ 139078 h 278155"/>
                <a:gd name="connsiteX1" fmla="*/ 139078 w 278155"/>
                <a:gd name="connsiteY1" fmla="*/ 278155 h 278155"/>
                <a:gd name="connsiteX2" fmla="*/ 0 w 278155"/>
                <a:gd name="connsiteY2" fmla="*/ 139078 h 278155"/>
                <a:gd name="connsiteX3" fmla="*/ 139078 w 278155"/>
                <a:gd name="connsiteY3" fmla="*/ 0 h 278155"/>
                <a:gd name="connsiteX4" fmla="*/ 278155 w 278155"/>
                <a:gd name="connsiteY4" fmla="*/ 139078 h 278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155" h="278155">
                  <a:moveTo>
                    <a:pt x="278155" y="139078"/>
                  </a:moveTo>
                  <a:cubicBezTo>
                    <a:pt x="278155" y="215888"/>
                    <a:pt x="215888" y="278155"/>
                    <a:pt x="139078" y="278155"/>
                  </a:cubicBezTo>
                  <a:cubicBezTo>
                    <a:pt x="62267" y="278155"/>
                    <a:pt x="0" y="215888"/>
                    <a:pt x="0" y="139078"/>
                  </a:cubicBezTo>
                  <a:cubicBezTo>
                    <a:pt x="0" y="62267"/>
                    <a:pt x="62267" y="0"/>
                    <a:pt x="139078" y="0"/>
                  </a:cubicBezTo>
                  <a:cubicBezTo>
                    <a:pt x="215888" y="0"/>
                    <a:pt x="278155" y="62267"/>
                    <a:pt x="278155" y="139078"/>
                  </a:cubicBezTo>
                  <a:close/>
                </a:path>
              </a:pathLst>
            </a:custGeom>
            <a:solidFill>
              <a:schemeClr val="accent3"/>
            </a:solidFill>
            <a:ln w="39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a:cs typeface="+mn-cs"/>
              </a:endParaRPr>
            </a:p>
          </p:txBody>
        </p:sp>
        <p:sp>
          <p:nvSpPr>
            <p:cNvPr id="16" name="Freeform: Shape 32">
              <a:extLst>
                <a:ext uri="{FF2B5EF4-FFF2-40B4-BE49-F238E27FC236}">
                  <a16:creationId xmlns:a16="http://schemas.microsoft.com/office/drawing/2014/main" id="{9EB82EEA-7817-4B46-8F7C-E3E251B65691}"/>
                </a:ext>
              </a:extLst>
            </p:cNvPr>
            <p:cNvSpPr/>
            <p:nvPr/>
          </p:nvSpPr>
          <p:spPr>
            <a:xfrm>
              <a:off x="4368676" y="3764956"/>
              <a:ext cx="1532684" cy="3402128"/>
            </a:xfrm>
            <a:custGeom>
              <a:avLst/>
              <a:gdLst>
                <a:gd name="connsiteX0" fmla="*/ 915170 w 1089115"/>
                <a:gd name="connsiteY0" fmla="*/ 763556 h 1402529"/>
                <a:gd name="connsiteX1" fmla="*/ 803125 w 1089115"/>
                <a:gd name="connsiteY1" fmla="*/ 377665 h 1402529"/>
                <a:gd name="connsiteX2" fmla="*/ 801949 w 1089115"/>
                <a:gd name="connsiteY2" fmla="*/ 364344 h 1402529"/>
                <a:gd name="connsiteX3" fmla="*/ 801949 w 1089115"/>
                <a:gd name="connsiteY3" fmla="*/ 209204 h 1402529"/>
                <a:gd name="connsiteX4" fmla="*/ 802733 w 1089115"/>
                <a:gd name="connsiteY4" fmla="*/ 99117 h 1402529"/>
                <a:gd name="connsiteX5" fmla="*/ 805083 w 1089115"/>
                <a:gd name="connsiteY5" fmla="*/ 63075 h 1402529"/>
                <a:gd name="connsiteX6" fmla="*/ 800774 w 1089115"/>
                <a:gd name="connsiteY6" fmla="*/ 46620 h 1402529"/>
                <a:gd name="connsiteX7" fmla="*/ 766690 w 1089115"/>
                <a:gd name="connsiteY7" fmla="*/ 14104 h 1402529"/>
                <a:gd name="connsiteX8" fmla="*/ 757680 w 1089115"/>
                <a:gd name="connsiteY8" fmla="*/ 24290 h 1402529"/>
                <a:gd name="connsiteX9" fmla="*/ 752195 w 1089115"/>
                <a:gd name="connsiteY9" fmla="*/ 50930 h 1402529"/>
                <a:gd name="connsiteX10" fmla="*/ 716936 w 1089115"/>
                <a:gd name="connsiteY10" fmla="*/ 101860 h 1402529"/>
                <a:gd name="connsiteX11" fmla="*/ 583343 w 1089115"/>
                <a:gd name="connsiteY11" fmla="*/ 184523 h 1402529"/>
                <a:gd name="connsiteX12" fmla="*/ 574332 w 1089115"/>
                <a:gd name="connsiteY12" fmla="*/ 191183 h 1402529"/>
                <a:gd name="connsiteX13" fmla="*/ 555135 w 1089115"/>
                <a:gd name="connsiteY13" fmla="*/ 205678 h 1402529"/>
                <a:gd name="connsiteX14" fmla="*/ 521052 w 1089115"/>
                <a:gd name="connsiteY14" fmla="*/ 208812 h 1402529"/>
                <a:gd name="connsiteX15" fmla="*/ 515567 w 1089115"/>
                <a:gd name="connsiteY15" fmla="*/ 202152 h 1402529"/>
                <a:gd name="connsiteX16" fmla="*/ 487751 w 1089115"/>
                <a:gd name="connsiteY16" fmla="*/ 189224 h 1402529"/>
                <a:gd name="connsiteX17" fmla="*/ 467379 w 1089115"/>
                <a:gd name="connsiteY17" fmla="*/ 179822 h 1402529"/>
                <a:gd name="connsiteX18" fmla="*/ 404305 w 1089115"/>
                <a:gd name="connsiteY18" fmla="*/ 147697 h 1402529"/>
                <a:gd name="connsiteX19" fmla="*/ 400779 w 1089115"/>
                <a:gd name="connsiteY19" fmla="*/ 146130 h 1402529"/>
                <a:gd name="connsiteX20" fmla="*/ 389418 w 1089115"/>
                <a:gd name="connsiteY20" fmla="*/ 139469 h 1402529"/>
                <a:gd name="connsiteX21" fmla="*/ 237803 w 1089115"/>
                <a:gd name="connsiteY21" fmla="*/ 64250 h 1402529"/>
                <a:gd name="connsiteX22" fmla="*/ 181780 w 1089115"/>
                <a:gd name="connsiteY22" fmla="*/ 36435 h 1402529"/>
                <a:gd name="connsiteX23" fmla="*/ 167285 w 1089115"/>
                <a:gd name="connsiteY23" fmla="*/ 18021 h 1402529"/>
                <a:gd name="connsiteX24" fmla="*/ 159450 w 1089115"/>
                <a:gd name="connsiteY24" fmla="*/ 0 h 1402529"/>
                <a:gd name="connsiteX25" fmla="*/ 138294 w 1089115"/>
                <a:gd name="connsiteY25" fmla="*/ 24681 h 1402529"/>
                <a:gd name="connsiteX26" fmla="*/ 129283 w 1089115"/>
                <a:gd name="connsiteY26" fmla="*/ 81880 h 1402529"/>
                <a:gd name="connsiteX27" fmla="*/ 129283 w 1089115"/>
                <a:gd name="connsiteY27" fmla="*/ 103035 h 1402529"/>
                <a:gd name="connsiteX28" fmla="*/ 126541 w 1089115"/>
                <a:gd name="connsiteY28" fmla="*/ 121840 h 1402529"/>
                <a:gd name="connsiteX29" fmla="*/ 121448 w 1089115"/>
                <a:gd name="connsiteY29" fmla="*/ 167285 h 1402529"/>
                <a:gd name="connsiteX30" fmla="*/ 162976 w 1089115"/>
                <a:gd name="connsiteY30" fmla="*/ 363561 h 1402529"/>
                <a:gd name="connsiteX31" fmla="*/ 170811 w 1089115"/>
                <a:gd name="connsiteY31" fmla="*/ 408614 h 1402529"/>
                <a:gd name="connsiteX32" fmla="*/ 124191 w 1089115"/>
                <a:gd name="connsiteY32" fmla="*/ 680110 h 1402529"/>
                <a:gd name="connsiteX33" fmla="*/ 76395 w 1089115"/>
                <a:gd name="connsiteY33" fmla="*/ 958265 h 1402529"/>
                <a:gd name="connsiteX34" fmla="*/ 28599 w 1089115"/>
                <a:gd name="connsiteY34" fmla="*/ 1234853 h 1402529"/>
                <a:gd name="connsiteX35" fmla="*/ 0 w 1089115"/>
                <a:gd name="connsiteY35" fmla="*/ 1403313 h 1402529"/>
                <a:gd name="connsiteX36" fmla="*/ 327126 w 1089115"/>
                <a:gd name="connsiteY36" fmla="*/ 1403313 h 1402529"/>
                <a:gd name="connsiteX37" fmla="*/ 465812 w 1089115"/>
                <a:gd name="connsiteY37" fmla="*/ 1403313 h 1402529"/>
                <a:gd name="connsiteX38" fmla="*/ 776484 w 1089115"/>
                <a:gd name="connsiteY38" fmla="*/ 1403313 h 1402529"/>
                <a:gd name="connsiteX39" fmla="*/ 891272 w 1089115"/>
                <a:gd name="connsiteY39" fmla="*/ 1403313 h 1402529"/>
                <a:gd name="connsiteX40" fmla="*/ 1089899 w 1089115"/>
                <a:gd name="connsiteY40" fmla="*/ 1403313 h 1402529"/>
                <a:gd name="connsiteX41" fmla="*/ 915170 w 1089115"/>
                <a:gd name="connsiteY41" fmla="*/ 763556 h 1402529"/>
                <a:gd name="connsiteX0" fmla="*/ 886613 w 1061343"/>
                <a:gd name="connsiteY0" fmla="*/ 763556 h 2318072"/>
                <a:gd name="connsiteX1" fmla="*/ 774568 w 1061343"/>
                <a:gd name="connsiteY1" fmla="*/ 377665 h 2318072"/>
                <a:gd name="connsiteX2" fmla="*/ 773392 w 1061343"/>
                <a:gd name="connsiteY2" fmla="*/ 364344 h 2318072"/>
                <a:gd name="connsiteX3" fmla="*/ 773392 w 1061343"/>
                <a:gd name="connsiteY3" fmla="*/ 209204 h 2318072"/>
                <a:gd name="connsiteX4" fmla="*/ 774176 w 1061343"/>
                <a:gd name="connsiteY4" fmla="*/ 99117 h 2318072"/>
                <a:gd name="connsiteX5" fmla="*/ 776526 w 1061343"/>
                <a:gd name="connsiteY5" fmla="*/ 63075 h 2318072"/>
                <a:gd name="connsiteX6" fmla="*/ 772217 w 1061343"/>
                <a:gd name="connsiteY6" fmla="*/ 46620 h 2318072"/>
                <a:gd name="connsiteX7" fmla="*/ 738133 w 1061343"/>
                <a:gd name="connsiteY7" fmla="*/ 14104 h 2318072"/>
                <a:gd name="connsiteX8" fmla="*/ 729123 w 1061343"/>
                <a:gd name="connsiteY8" fmla="*/ 24290 h 2318072"/>
                <a:gd name="connsiteX9" fmla="*/ 723638 w 1061343"/>
                <a:gd name="connsiteY9" fmla="*/ 50930 h 2318072"/>
                <a:gd name="connsiteX10" fmla="*/ 688379 w 1061343"/>
                <a:gd name="connsiteY10" fmla="*/ 101860 h 2318072"/>
                <a:gd name="connsiteX11" fmla="*/ 554786 w 1061343"/>
                <a:gd name="connsiteY11" fmla="*/ 184523 h 2318072"/>
                <a:gd name="connsiteX12" fmla="*/ 545775 w 1061343"/>
                <a:gd name="connsiteY12" fmla="*/ 191183 h 2318072"/>
                <a:gd name="connsiteX13" fmla="*/ 526578 w 1061343"/>
                <a:gd name="connsiteY13" fmla="*/ 205678 h 2318072"/>
                <a:gd name="connsiteX14" fmla="*/ 492495 w 1061343"/>
                <a:gd name="connsiteY14" fmla="*/ 208812 h 2318072"/>
                <a:gd name="connsiteX15" fmla="*/ 487010 w 1061343"/>
                <a:gd name="connsiteY15" fmla="*/ 202152 h 2318072"/>
                <a:gd name="connsiteX16" fmla="*/ 459194 w 1061343"/>
                <a:gd name="connsiteY16" fmla="*/ 189224 h 2318072"/>
                <a:gd name="connsiteX17" fmla="*/ 438822 w 1061343"/>
                <a:gd name="connsiteY17" fmla="*/ 179822 h 2318072"/>
                <a:gd name="connsiteX18" fmla="*/ 375748 w 1061343"/>
                <a:gd name="connsiteY18" fmla="*/ 147697 h 2318072"/>
                <a:gd name="connsiteX19" fmla="*/ 372222 w 1061343"/>
                <a:gd name="connsiteY19" fmla="*/ 146130 h 2318072"/>
                <a:gd name="connsiteX20" fmla="*/ 360861 w 1061343"/>
                <a:gd name="connsiteY20" fmla="*/ 139469 h 2318072"/>
                <a:gd name="connsiteX21" fmla="*/ 209246 w 1061343"/>
                <a:gd name="connsiteY21" fmla="*/ 64250 h 2318072"/>
                <a:gd name="connsiteX22" fmla="*/ 153223 w 1061343"/>
                <a:gd name="connsiteY22" fmla="*/ 36435 h 2318072"/>
                <a:gd name="connsiteX23" fmla="*/ 138728 w 1061343"/>
                <a:gd name="connsiteY23" fmla="*/ 18021 h 2318072"/>
                <a:gd name="connsiteX24" fmla="*/ 130893 w 1061343"/>
                <a:gd name="connsiteY24" fmla="*/ 0 h 2318072"/>
                <a:gd name="connsiteX25" fmla="*/ 109737 w 1061343"/>
                <a:gd name="connsiteY25" fmla="*/ 24681 h 2318072"/>
                <a:gd name="connsiteX26" fmla="*/ 100726 w 1061343"/>
                <a:gd name="connsiteY26" fmla="*/ 81880 h 2318072"/>
                <a:gd name="connsiteX27" fmla="*/ 100726 w 1061343"/>
                <a:gd name="connsiteY27" fmla="*/ 103035 h 2318072"/>
                <a:gd name="connsiteX28" fmla="*/ 97984 w 1061343"/>
                <a:gd name="connsiteY28" fmla="*/ 121840 h 2318072"/>
                <a:gd name="connsiteX29" fmla="*/ 92891 w 1061343"/>
                <a:gd name="connsiteY29" fmla="*/ 167285 h 2318072"/>
                <a:gd name="connsiteX30" fmla="*/ 134419 w 1061343"/>
                <a:gd name="connsiteY30" fmla="*/ 363561 h 2318072"/>
                <a:gd name="connsiteX31" fmla="*/ 142254 w 1061343"/>
                <a:gd name="connsiteY31" fmla="*/ 408614 h 2318072"/>
                <a:gd name="connsiteX32" fmla="*/ 95634 w 1061343"/>
                <a:gd name="connsiteY32" fmla="*/ 680110 h 2318072"/>
                <a:gd name="connsiteX33" fmla="*/ 47838 w 1061343"/>
                <a:gd name="connsiteY33" fmla="*/ 958265 h 2318072"/>
                <a:gd name="connsiteX34" fmla="*/ 42 w 1061343"/>
                <a:gd name="connsiteY34" fmla="*/ 1234853 h 2318072"/>
                <a:gd name="connsiteX35" fmla="*/ 37913 w 1061343"/>
                <a:gd name="connsiteY35" fmla="*/ 2318072 h 2318072"/>
                <a:gd name="connsiteX36" fmla="*/ 298569 w 1061343"/>
                <a:gd name="connsiteY36" fmla="*/ 1403313 h 2318072"/>
                <a:gd name="connsiteX37" fmla="*/ 437255 w 1061343"/>
                <a:gd name="connsiteY37" fmla="*/ 1403313 h 2318072"/>
                <a:gd name="connsiteX38" fmla="*/ 747927 w 1061343"/>
                <a:gd name="connsiteY38" fmla="*/ 1403313 h 2318072"/>
                <a:gd name="connsiteX39" fmla="*/ 862715 w 1061343"/>
                <a:gd name="connsiteY39" fmla="*/ 1403313 h 2318072"/>
                <a:gd name="connsiteX40" fmla="*/ 1061342 w 1061343"/>
                <a:gd name="connsiteY40" fmla="*/ 1403313 h 2318072"/>
                <a:gd name="connsiteX41" fmla="*/ 886613 w 1061343"/>
                <a:gd name="connsiteY41" fmla="*/ 763556 h 2318072"/>
                <a:gd name="connsiteX0" fmla="*/ 855031 w 1029760"/>
                <a:gd name="connsiteY0" fmla="*/ 763556 h 2318072"/>
                <a:gd name="connsiteX1" fmla="*/ 742986 w 1029760"/>
                <a:gd name="connsiteY1" fmla="*/ 377665 h 2318072"/>
                <a:gd name="connsiteX2" fmla="*/ 741810 w 1029760"/>
                <a:gd name="connsiteY2" fmla="*/ 364344 h 2318072"/>
                <a:gd name="connsiteX3" fmla="*/ 741810 w 1029760"/>
                <a:gd name="connsiteY3" fmla="*/ 209204 h 2318072"/>
                <a:gd name="connsiteX4" fmla="*/ 742594 w 1029760"/>
                <a:gd name="connsiteY4" fmla="*/ 99117 h 2318072"/>
                <a:gd name="connsiteX5" fmla="*/ 744944 w 1029760"/>
                <a:gd name="connsiteY5" fmla="*/ 63075 h 2318072"/>
                <a:gd name="connsiteX6" fmla="*/ 740635 w 1029760"/>
                <a:gd name="connsiteY6" fmla="*/ 46620 h 2318072"/>
                <a:gd name="connsiteX7" fmla="*/ 706551 w 1029760"/>
                <a:gd name="connsiteY7" fmla="*/ 14104 h 2318072"/>
                <a:gd name="connsiteX8" fmla="*/ 697541 w 1029760"/>
                <a:gd name="connsiteY8" fmla="*/ 24290 h 2318072"/>
                <a:gd name="connsiteX9" fmla="*/ 692056 w 1029760"/>
                <a:gd name="connsiteY9" fmla="*/ 50930 h 2318072"/>
                <a:gd name="connsiteX10" fmla="*/ 656797 w 1029760"/>
                <a:gd name="connsiteY10" fmla="*/ 101860 h 2318072"/>
                <a:gd name="connsiteX11" fmla="*/ 523204 w 1029760"/>
                <a:gd name="connsiteY11" fmla="*/ 184523 h 2318072"/>
                <a:gd name="connsiteX12" fmla="*/ 514193 w 1029760"/>
                <a:gd name="connsiteY12" fmla="*/ 191183 h 2318072"/>
                <a:gd name="connsiteX13" fmla="*/ 494996 w 1029760"/>
                <a:gd name="connsiteY13" fmla="*/ 205678 h 2318072"/>
                <a:gd name="connsiteX14" fmla="*/ 460913 w 1029760"/>
                <a:gd name="connsiteY14" fmla="*/ 208812 h 2318072"/>
                <a:gd name="connsiteX15" fmla="*/ 455428 w 1029760"/>
                <a:gd name="connsiteY15" fmla="*/ 202152 h 2318072"/>
                <a:gd name="connsiteX16" fmla="*/ 427612 w 1029760"/>
                <a:gd name="connsiteY16" fmla="*/ 189224 h 2318072"/>
                <a:gd name="connsiteX17" fmla="*/ 407240 w 1029760"/>
                <a:gd name="connsiteY17" fmla="*/ 179822 h 2318072"/>
                <a:gd name="connsiteX18" fmla="*/ 344166 w 1029760"/>
                <a:gd name="connsiteY18" fmla="*/ 147697 h 2318072"/>
                <a:gd name="connsiteX19" fmla="*/ 340640 w 1029760"/>
                <a:gd name="connsiteY19" fmla="*/ 146130 h 2318072"/>
                <a:gd name="connsiteX20" fmla="*/ 329279 w 1029760"/>
                <a:gd name="connsiteY20" fmla="*/ 139469 h 2318072"/>
                <a:gd name="connsiteX21" fmla="*/ 177664 w 1029760"/>
                <a:gd name="connsiteY21" fmla="*/ 64250 h 2318072"/>
                <a:gd name="connsiteX22" fmla="*/ 121641 w 1029760"/>
                <a:gd name="connsiteY22" fmla="*/ 36435 h 2318072"/>
                <a:gd name="connsiteX23" fmla="*/ 107146 w 1029760"/>
                <a:gd name="connsiteY23" fmla="*/ 18021 h 2318072"/>
                <a:gd name="connsiteX24" fmla="*/ 99311 w 1029760"/>
                <a:gd name="connsiteY24" fmla="*/ 0 h 2318072"/>
                <a:gd name="connsiteX25" fmla="*/ 78155 w 1029760"/>
                <a:gd name="connsiteY25" fmla="*/ 24681 h 2318072"/>
                <a:gd name="connsiteX26" fmla="*/ 69144 w 1029760"/>
                <a:gd name="connsiteY26" fmla="*/ 81880 h 2318072"/>
                <a:gd name="connsiteX27" fmla="*/ 69144 w 1029760"/>
                <a:gd name="connsiteY27" fmla="*/ 103035 h 2318072"/>
                <a:gd name="connsiteX28" fmla="*/ 66402 w 1029760"/>
                <a:gd name="connsiteY28" fmla="*/ 121840 h 2318072"/>
                <a:gd name="connsiteX29" fmla="*/ 61309 w 1029760"/>
                <a:gd name="connsiteY29" fmla="*/ 167285 h 2318072"/>
                <a:gd name="connsiteX30" fmla="*/ 102837 w 1029760"/>
                <a:gd name="connsiteY30" fmla="*/ 363561 h 2318072"/>
                <a:gd name="connsiteX31" fmla="*/ 110672 w 1029760"/>
                <a:gd name="connsiteY31" fmla="*/ 408614 h 2318072"/>
                <a:gd name="connsiteX32" fmla="*/ 64052 w 1029760"/>
                <a:gd name="connsiteY32" fmla="*/ 680110 h 2318072"/>
                <a:gd name="connsiteX33" fmla="*/ 16256 w 1029760"/>
                <a:gd name="connsiteY33" fmla="*/ 958265 h 2318072"/>
                <a:gd name="connsiteX34" fmla="*/ 113 w 1029760"/>
                <a:gd name="connsiteY34" fmla="*/ 1276001 h 2318072"/>
                <a:gd name="connsiteX35" fmla="*/ 6331 w 1029760"/>
                <a:gd name="connsiteY35" fmla="*/ 2318072 h 2318072"/>
                <a:gd name="connsiteX36" fmla="*/ 266987 w 1029760"/>
                <a:gd name="connsiteY36" fmla="*/ 1403313 h 2318072"/>
                <a:gd name="connsiteX37" fmla="*/ 405673 w 1029760"/>
                <a:gd name="connsiteY37" fmla="*/ 1403313 h 2318072"/>
                <a:gd name="connsiteX38" fmla="*/ 716345 w 1029760"/>
                <a:gd name="connsiteY38" fmla="*/ 1403313 h 2318072"/>
                <a:gd name="connsiteX39" fmla="*/ 831133 w 1029760"/>
                <a:gd name="connsiteY39" fmla="*/ 1403313 h 2318072"/>
                <a:gd name="connsiteX40" fmla="*/ 1029760 w 1029760"/>
                <a:gd name="connsiteY40" fmla="*/ 1403313 h 2318072"/>
                <a:gd name="connsiteX41" fmla="*/ 855031 w 1029760"/>
                <a:gd name="connsiteY41" fmla="*/ 763556 h 2318072"/>
                <a:gd name="connsiteX0" fmla="*/ 855031 w 1029760"/>
                <a:gd name="connsiteY0" fmla="*/ 763556 h 2318072"/>
                <a:gd name="connsiteX1" fmla="*/ 742986 w 1029760"/>
                <a:gd name="connsiteY1" fmla="*/ 377665 h 2318072"/>
                <a:gd name="connsiteX2" fmla="*/ 741810 w 1029760"/>
                <a:gd name="connsiteY2" fmla="*/ 364344 h 2318072"/>
                <a:gd name="connsiteX3" fmla="*/ 741810 w 1029760"/>
                <a:gd name="connsiteY3" fmla="*/ 209204 h 2318072"/>
                <a:gd name="connsiteX4" fmla="*/ 742594 w 1029760"/>
                <a:gd name="connsiteY4" fmla="*/ 99117 h 2318072"/>
                <a:gd name="connsiteX5" fmla="*/ 744944 w 1029760"/>
                <a:gd name="connsiteY5" fmla="*/ 63075 h 2318072"/>
                <a:gd name="connsiteX6" fmla="*/ 740635 w 1029760"/>
                <a:gd name="connsiteY6" fmla="*/ 46620 h 2318072"/>
                <a:gd name="connsiteX7" fmla="*/ 706551 w 1029760"/>
                <a:gd name="connsiteY7" fmla="*/ 14104 h 2318072"/>
                <a:gd name="connsiteX8" fmla="*/ 697541 w 1029760"/>
                <a:gd name="connsiteY8" fmla="*/ 24290 h 2318072"/>
                <a:gd name="connsiteX9" fmla="*/ 692056 w 1029760"/>
                <a:gd name="connsiteY9" fmla="*/ 50930 h 2318072"/>
                <a:gd name="connsiteX10" fmla="*/ 656797 w 1029760"/>
                <a:gd name="connsiteY10" fmla="*/ 101860 h 2318072"/>
                <a:gd name="connsiteX11" fmla="*/ 523204 w 1029760"/>
                <a:gd name="connsiteY11" fmla="*/ 184523 h 2318072"/>
                <a:gd name="connsiteX12" fmla="*/ 514193 w 1029760"/>
                <a:gd name="connsiteY12" fmla="*/ 191183 h 2318072"/>
                <a:gd name="connsiteX13" fmla="*/ 494996 w 1029760"/>
                <a:gd name="connsiteY13" fmla="*/ 205678 h 2318072"/>
                <a:gd name="connsiteX14" fmla="*/ 460913 w 1029760"/>
                <a:gd name="connsiteY14" fmla="*/ 208812 h 2318072"/>
                <a:gd name="connsiteX15" fmla="*/ 455428 w 1029760"/>
                <a:gd name="connsiteY15" fmla="*/ 202152 h 2318072"/>
                <a:gd name="connsiteX16" fmla="*/ 427612 w 1029760"/>
                <a:gd name="connsiteY16" fmla="*/ 189224 h 2318072"/>
                <a:gd name="connsiteX17" fmla="*/ 407240 w 1029760"/>
                <a:gd name="connsiteY17" fmla="*/ 179822 h 2318072"/>
                <a:gd name="connsiteX18" fmla="*/ 344166 w 1029760"/>
                <a:gd name="connsiteY18" fmla="*/ 147697 h 2318072"/>
                <a:gd name="connsiteX19" fmla="*/ 340640 w 1029760"/>
                <a:gd name="connsiteY19" fmla="*/ 146130 h 2318072"/>
                <a:gd name="connsiteX20" fmla="*/ 329279 w 1029760"/>
                <a:gd name="connsiteY20" fmla="*/ 139469 h 2318072"/>
                <a:gd name="connsiteX21" fmla="*/ 177664 w 1029760"/>
                <a:gd name="connsiteY21" fmla="*/ 64250 h 2318072"/>
                <a:gd name="connsiteX22" fmla="*/ 121641 w 1029760"/>
                <a:gd name="connsiteY22" fmla="*/ 36435 h 2318072"/>
                <a:gd name="connsiteX23" fmla="*/ 107146 w 1029760"/>
                <a:gd name="connsiteY23" fmla="*/ 18021 h 2318072"/>
                <a:gd name="connsiteX24" fmla="*/ 99311 w 1029760"/>
                <a:gd name="connsiteY24" fmla="*/ 0 h 2318072"/>
                <a:gd name="connsiteX25" fmla="*/ 78155 w 1029760"/>
                <a:gd name="connsiteY25" fmla="*/ 24681 h 2318072"/>
                <a:gd name="connsiteX26" fmla="*/ 69144 w 1029760"/>
                <a:gd name="connsiteY26" fmla="*/ 81880 h 2318072"/>
                <a:gd name="connsiteX27" fmla="*/ 69144 w 1029760"/>
                <a:gd name="connsiteY27" fmla="*/ 103035 h 2318072"/>
                <a:gd name="connsiteX28" fmla="*/ 66402 w 1029760"/>
                <a:gd name="connsiteY28" fmla="*/ 121840 h 2318072"/>
                <a:gd name="connsiteX29" fmla="*/ 61309 w 1029760"/>
                <a:gd name="connsiteY29" fmla="*/ 167285 h 2318072"/>
                <a:gd name="connsiteX30" fmla="*/ 102837 w 1029760"/>
                <a:gd name="connsiteY30" fmla="*/ 363561 h 2318072"/>
                <a:gd name="connsiteX31" fmla="*/ 110672 w 1029760"/>
                <a:gd name="connsiteY31" fmla="*/ 408614 h 2318072"/>
                <a:gd name="connsiteX32" fmla="*/ 64052 w 1029760"/>
                <a:gd name="connsiteY32" fmla="*/ 680110 h 2318072"/>
                <a:gd name="connsiteX33" fmla="*/ 16256 w 1029760"/>
                <a:gd name="connsiteY33" fmla="*/ 958265 h 2318072"/>
                <a:gd name="connsiteX34" fmla="*/ 113 w 1029760"/>
                <a:gd name="connsiteY34" fmla="*/ 1276001 h 2318072"/>
                <a:gd name="connsiteX35" fmla="*/ 6331 w 1029760"/>
                <a:gd name="connsiteY35" fmla="*/ 2318072 h 2318072"/>
                <a:gd name="connsiteX36" fmla="*/ 266987 w 1029760"/>
                <a:gd name="connsiteY36" fmla="*/ 1403313 h 2318072"/>
                <a:gd name="connsiteX37" fmla="*/ 405673 w 1029760"/>
                <a:gd name="connsiteY37" fmla="*/ 1403313 h 2318072"/>
                <a:gd name="connsiteX38" fmla="*/ 716345 w 1029760"/>
                <a:gd name="connsiteY38" fmla="*/ 1403313 h 2318072"/>
                <a:gd name="connsiteX39" fmla="*/ 831133 w 1029760"/>
                <a:gd name="connsiteY39" fmla="*/ 1403313 h 2318072"/>
                <a:gd name="connsiteX40" fmla="*/ 1029760 w 1029760"/>
                <a:gd name="connsiteY40" fmla="*/ 1403313 h 2318072"/>
                <a:gd name="connsiteX41" fmla="*/ 855031 w 1029760"/>
                <a:gd name="connsiteY41" fmla="*/ 763556 h 2318072"/>
                <a:gd name="connsiteX0" fmla="*/ 864487 w 1039216"/>
                <a:gd name="connsiteY0" fmla="*/ 763556 h 2318072"/>
                <a:gd name="connsiteX1" fmla="*/ 752442 w 1039216"/>
                <a:gd name="connsiteY1" fmla="*/ 377665 h 2318072"/>
                <a:gd name="connsiteX2" fmla="*/ 751266 w 1039216"/>
                <a:gd name="connsiteY2" fmla="*/ 364344 h 2318072"/>
                <a:gd name="connsiteX3" fmla="*/ 751266 w 1039216"/>
                <a:gd name="connsiteY3" fmla="*/ 209204 h 2318072"/>
                <a:gd name="connsiteX4" fmla="*/ 752050 w 1039216"/>
                <a:gd name="connsiteY4" fmla="*/ 99117 h 2318072"/>
                <a:gd name="connsiteX5" fmla="*/ 754400 w 1039216"/>
                <a:gd name="connsiteY5" fmla="*/ 63075 h 2318072"/>
                <a:gd name="connsiteX6" fmla="*/ 750091 w 1039216"/>
                <a:gd name="connsiteY6" fmla="*/ 46620 h 2318072"/>
                <a:gd name="connsiteX7" fmla="*/ 716007 w 1039216"/>
                <a:gd name="connsiteY7" fmla="*/ 14104 h 2318072"/>
                <a:gd name="connsiteX8" fmla="*/ 706997 w 1039216"/>
                <a:gd name="connsiteY8" fmla="*/ 24290 h 2318072"/>
                <a:gd name="connsiteX9" fmla="*/ 701512 w 1039216"/>
                <a:gd name="connsiteY9" fmla="*/ 50930 h 2318072"/>
                <a:gd name="connsiteX10" fmla="*/ 666253 w 1039216"/>
                <a:gd name="connsiteY10" fmla="*/ 101860 h 2318072"/>
                <a:gd name="connsiteX11" fmla="*/ 532660 w 1039216"/>
                <a:gd name="connsiteY11" fmla="*/ 184523 h 2318072"/>
                <a:gd name="connsiteX12" fmla="*/ 523649 w 1039216"/>
                <a:gd name="connsiteY12" fmla="*/ 191183 h 2318072"/>
                <a:gd name="connsiteX13" fmla="*/ 504452 w 1039216"/>
                <a:gd name="connsiteY13" fmla="*/ 205678 h 2318072"/>
                <a:gd name="connsiteX14" fmla="*/ 470369 w 1039216"/>
                <a:gd name="connsiteY14" fmla="*/ 208812 h 2318072"/>
                <a:gd name="connsiteX15" fmla="*/ 464884 w 1039216"/>
                <a:gd name="connsiteY15" fmla="*/ 202152 h 2318072"/>
                <a:gd name="connsiteX16" fmla="*/ 437068 w 1039216"/>
                <a:gd name="connsiteY16" fmla="*/ 189224 h 2318072"/>
                <a:gd name="connsiteX17" fmla="*/ 416696 w 1039216"/>
                <a:gd name="connsiteY17" fmla="*/ 179822 h 2318072"/>
                <a:gd name="connsiteX18" fmla="*/ 353622 w 1039216"/>
                <a:gd name="connsiteY18" fmla="*/ 147697 h 2318072"/>
                <a:gd name="connsiteX19" fmla="*/ 350096 w 1039216"/>
                <a:gd name="connsiteY19" fmla="*/ 146130 h 2318072"/>
                <a:gd name="connsiteX20" fmla="*/ 338735 w 1039216"/>
                <a:gd name="connsiteY20" fmla="*/ 139469 h 2318072"/>
                <a:gd name="connsiteX21" fmla="*/ 187120 w 1039216"/>
                <a:gd name="connsiteY21" fmla="*/ 64250 h 2318072"/>
                <a:gd name="connsiteX22" fmla="*/ 131097 w 1039216"/>
                <a:gd name="connsiteY22" fmla="*/ 36435 h 2318072"/>
                <a:gd name="connsiteX23" fmla="*/ 116602 w 1039216"/>
                <a:gd name="connsiteY23" fmla="*/ 18021 h 2318072"/>
                <a:gd name="connsiteX24" fmla="*/ 108767 w 1039216"/>
                <a:gd name="connsiteY24" fmla="*/ 0 h 2318072"/>
                <a:gd name="connsiteX25" fmla="*/ 87611 w 1039216"/>
                <a:gd name="connsiteY25" fmla="*/ 24681 h 2318072"/>
                <a:gd name="connsiteX26" fmla="*/ 78600 w 1039216"/>
                <a:gd name="connsiteY26" fmla="*/ 81880 h 2318072"/>
                <a:gd name="connsiteX27" fmla="*/ 78600 w 1039216"/>
                <a:gd name="connsiteY27" fmla="*/ 103035 h 2318072"/>
                <a:gd name="connsiteX28" fmla="*/ 75858 w 1039216"/>
                <a:gd name="connsiteY28" fmla="*/ 121840 h 2318072"/>
                <a:gd name="connsiteX29" fmla="*/ 70765 w 1039216"/>
                <a:gd name="connsiteY29" fmla="*/ 167285 h 2318072"/>
                <a:gd name="connsiteX30" fmla="*/ 112293 w 1039216"/>
                <a:gd name="connsiteY30" fmla="*/ 363561 h 2318072"/>
                <a:gd name="connsiteX31" fmla="*/ 120128 w 1039216"/>
                <a:gd name="connsiteY31" fmla="*/ 408614 h 2318072"/>
                <a:gd name="connsiteX32" fmla="*/ 73508 w 1039216"/>
                <a:gd name="connsiteY32" fmla="*/ 680110 h 2318072"/>
                <a:gd name="connsiteX33" fmla="*/ 25712 w 1039216"/>
                <a:gd name="connsiteY33" fmla="*/ 958265 h 2318072"/>
                <a:gd name="connsiteX34" fmla="*/ 73 w 1039216"/>
                <a:gd name="connsiteY34" fmla="*/ 1282332 h 2318072"/>
                <a:gd name="connsiteX35" fmla="*/ 15787 w 1039216"/>
                <a:gd name="connsiteY35" fmla="*/ 2318072 h 2318072"/>
                <a:gd name="connsiteX36" fmla="*/ 276443 w 1039216"/>
                <a:gd name="connsiteY36" fmla="*/ 1403313 h 2318072"/>
                <a:gd name="connsiteX37" fmla="*/ 415129 w 1039216"/>
                <a:gd name="connsiteY37" fmla="*/ 1403313 h 2318072"/>
                <a:gd name="connsiteX38" fmla="*/ 725801 w 1039216"/>
                <a:gd name="connsiteY38" fmla="*/ 1403313 h 2318072"/>
                <a:gd name="connsiteX39" fmla="*/ 840589 w 1039216"/>
                <a:gd name="connsiteY39" fmla="*/ 1403313 h 2318072"/>
                <a:gd name="connsiteX40" fmla="*/ 1039216 w 1039216"/>
                <a:gd name="connsiteY40" fmla="*/ 1403313 h 2318072"/>
                <a:gd name="connsiteX41" fmla="*/ 864487 w 1039216"/>
                <a:gd name="connsiteY41" fmla="*/ 763556 h 2318072"/>
                <a:gd name="connsiteX0" fmla="*/ 864487 w 1039216"/>
                <a:gd name="connsiteY0" fmla="*/ 763556 h 2318072"/>
                <a:gd name="connsiteX1" fmla="*/ 752442 w 1039216"/>
                <a:gd name="connsiteY1" fmla="*/ 377665 h 2318072"/>
                <a:gd name="connsiteX2" fmla="*/ 751266 w 1039216"/>
                <a:gd name="connsiteY2" fmla="*/ 364344 h 2318072"/>
                <a:gd name="connsiteX3" fmla="*/ 751266 w 1039216"/>
                <a:gd name="connsiteY3" fmla="*/ 209204 h 2318072"/>
                <a:gd name="connsiteX4" fmla="*/ 752050 w 1039216"/>
                <a:gd name="connsiteY4" fmla="*/ 99117 h 2318072"/>
                <a:gd name="connsiteX5" fmla="*/ 754400 w 1039216"/>
                <a:gd name="connsiteY5" fmla="*/ 63075 h 2318072"/>
                <a:gd name="connsiteX6" fmla="*/ 750091 w 1039216"/>
                <a:gd name="connsiteY6" fmla="*/ 46620 h 2318072"/>
                <a:gd name="connsiteX7" fmla="*/ 716007 w 1039216"/>
                <a:gd name="connsiteY7" fmla="*/ 14104 h 2318072"/>
                <a:gd name="connsiteX8" fmla="*/ 706997 w 1039216"/>
                <a:gd name="connsiteY8" fmla="*/ 24290 h 2318072"/>
                <a:gd name="connsiteX9" fmla="*/ 701512 w 1039216"/>
                <a:gd name="connsiteY9" fmla="*/ 50930 h 2318072"/>
                <a:gd name="connsiteX10" fmla="*/ 666253 w 1039216"/>
                <a:gd name="connsiteY10" fmla="*/ 101860 h 2318072"/>
                <a:gd name="connsiteX11" fmla="*/ 532660 w 1039216"/>
                <a:gd name="connsiteY11" fmla="*/ 184523 h 2318072"/>
                <a:gd name="connsiteX12" fmla="*/ 523649 w 1039216"/>
                <a:gd name="connsiteY12" fmla="*/ 191183 h 2318072"/>
                <a:gd name="connsiteX13" fmla="*/ 504452 w 1039216"/>
                <a:gd name="connsiteY13" fmla="*/ 205678 h 2318072"/>
                <a:gd name="connsiteX14" fmla="*/ 470369 w 1039216"/>
                <a:gd name="connsiteY14" fmla="*/ 208812 h 2318072"/>
                <a:gd name="connsiteX15" fmla="*/ 464884 w 1039216"/>
                <a:gd name="connsiteY15" fmla="*/ 202152 h 2318072"/>
                <a:gd name="connsiteX16" fmla="*/ 437068 w 1039216"/>
                <a:gd name="connsiteY16" fmla="*/ 189224 h 2318072"/>
                <a:gd name="connsiteX17" fmla="*/ 416696 w 1039216"/>
                <a:gd name="connsiteY17" fmla="*/ 179822 h 2318072"/>
                <a:gd name="connsiteX18" fmla="*/ 353622 w 1039216"/>
                <a:gd name="connsiteY18" fmla="*/ 147697 h 2318072"/>
                <a:gd name="connsiteX19" fmla="*/ 350096 w 1039216"/>
                <a:gd name="connsiteY19" fmla="*/ 146130 h 2318072"/>
                <a:gd name="connsiteX20" fmla="*/ 338735 w 1039216"/>
                <a:gd name="connsiteY20" fmla="*/ 139469 h 2318072"/>
                <a:gd name="connsiteX21" fmla="*/ 187120 w 1039216"/>
                <a:gd name="connsiteY21" fmla="*/ 64250 h 2318072"/>
                <a:gd name="connsiteX22" fmla="*/ 131097 w 1039216"/>
                <a:gd name="connsiteY22" fmla="*/ 36435 h 2318072"/>
                <a:gd name="connsiteX23" fmla="*/ 116602 w 1039216"/>
                <a:gd name="connsiteY23" fmla="*/ 18021 h 2318072"/>
                <a:gd name="connsiteX24" fmla="*/ 108767 w 1039216"/>
                <a:gd name="connsiteY24" fmla="*/ 0 h 2318072"/>
                <a:gd name="connsiteX25" fmla="*/ 87611 w 1039216"/>
                <a:gd name="connsiteY25" fmla="*/ 24681 h 2318072"/>
                <a:gd name="connsiteX26" fmla="*/ 78600 w 1039216"/>
                <a:gd name="connsiteY26" fmla="*/ 81880 h 2318072"/>
                <a:gd name="connsiteX27" fmla="*/ 78600 w 1039216"/>
                <a:gd name="connsiteY27" fmla="*/ 103035 h 2318072"/>
                <a:gd name="connsiteX28" fmla="*/ 75858 w 1039216"/>
                <a:gd name="connsiteY28" fmla="*/ 121840 h 2318072"/>
                <a:gd name="connsiteX29" fmla="*/ 70765 w 1039216"/>
                <a:gd name="connsiteY29" fmla="*/ 167285 h 2318072"/>
                <a:gd name="connsiteX30" fmla="*/ 112293 w 1039216"/>
                <a:gd name="connsiteY30" fmla="*/ 363561 h 2318072"/>
                <a:gd name="connsiteX31" fmla="*/ 120128 w 1039216"/>
                <a:gd name="connsiteY31" fmla="*/ 408614 h 2318072"/>
                <a:gd name="connsiteX32" fmla="*/ 73508 w 1039216"/>
                <a:gd name="connsiteY32" fmla="*/ 680110 h 2318072"/>
                <a:gd name="connsiteX33" fmla="*/ 25712 w 1039216"/>
                <a:gd name="connsiteY33" fmla="*/ 958265 h 2318072"/>
                <a:gd name="connsiteX34" fmla="*/ 73 w 1039216"/>
                <a:gd name="connsiteY34" fmla="*/ 1282332 h 2318072"/>
                <a:gd name="connsiteX35" fmla="*/ 15787 w 1039216"/>
                <a:gd name="connsiteY35" fmla="*/ 2318072 h 2318072"/>
                <a:gd name="connsiteX36" fmla="*/ 276443 w 1039216"/>
                <a:gd name="connsiteY36" fmla="*/ 1403313 h 2318072"/>
                <a:gd name="connsiteX37" fmla="*/ 475268 w 1039216"/>
                <a:gd name="connsiteY37" fmla="*/ 1634376 h 2318072"/>
                <a:gd name="connsiteX38" fmla="*/ 725801 w 1039216"/>
                <a:gd name="connsiteY38" fmla="*/ 1403313 h 2318072"/>
                <a:gd name="connsiteX39" fmla="*/ 840589 w 1039216"/>
                <a:gd name="connsiteY39" fmla="*/ 1403313 h 2318072"/>
                <a:gd name="connsiteX40" fmla="*/ 1039216 w 1039216"/>
                <a:gd name="connsiteY40" fmla="*/ 1403313 h 2318072"/>
                <a:gd name="connsiteX41" fmla="*/ 864487 w 1039216"/>
                <a:gd name="connsiteY41" fmla="*/ 763556 h 2318072"/>
                <a:gd name="connsiteX0" fmla="*/ 864487 w 1039216"/>
                <a:gd name="connsiteY0" fmla="*/ 763556 h 2322159"/>
                <a:gd name="connsiteX1" fmla="*/ 752442 w 1039216"/>
                <a:gd name="connsiteY1" fmla="*/ 377665 h 2322159"/>
                <a:gd name="connsiteX2" fmla="*/ 751266 w 1039216"/>
                <a:gd name="connsiteY2" fmla="*/ 364344 h 2322159"/>
                <a:gd name="connsiteX3" fmla="*/ 751266 w 1039216"/>
                <a:gd name="connsiteY3" fmla="*/ 209204 h 2322159"/>
                <a:gd name="connsiteX4" fmla="*/ 752050 w 1039216"/>
                <a:gd name="connsiteY4" fmla="*/ 99117 h 2322159"/>
                <a:gd name="connsiteX5" fmla="*/ 754400 w 1039216"/>
                <a:gd name="connsiteY5" fmla="*/ 63075 h 2322159"/>
                <a:gd name="connsiteX6" fmla="*/ 750091 w 1039216"/>
                <a:gd name="connsiteY6" fmla="*/ 46620 h 2322159"/>
                <a:gd name="connsiteX7" fmla="*/ 716007 w 1039216"/>
                <a:gd name="connsiteY7" fmla="*/ 14104 h 2322159"/>
                <a:gd name="connsiteX8" fmla="*/ 706997 w 1039216"/>
                <a:gd name="connsiteY8" fmla="*/ 24290 h 2322159"/>
                <a:gd name="connsiteX9" fmla="*/ 701512 w 1039216"/>
                <a:gd name="connsiteY9" fmla="*/ 50930 h 2322159"/>
                <a:gd name="connsiteX10" fmla="*/ 666253 w 1039216"/>
                <a:gd name="connsiteY10" fmla="*/ 101860 h 2322159"/>
                <a:gd name="connsiteX11" fmla="*/ 532660 w 1039216"/>
                <a:gd name="connsiteY11" fmla="*/ 184523 h 2322159"/>
                <a:gd name="connsiteX12" fmla="*/ 523649 w 1039216"/>
                <a:gd name="connsiteY12" fmla="*/ 191183 h 2322159"/>
                <a:gd name="connsiteX13" fmla="*/ 504452 w 1039216"/>
                <a:gd name="connsiteY13" fmla="*/ 205678 h 2322159"/>
                <a:gd name="connsiteX14" fmla="*/ 470369 w 1039216"/>
                <a:gd name="connsiteY14" fmla="*/ 208812 h 2322159"/>
                <a:gd name="connsiteX15" fmla="*/ 464884 w 1039216"/>
                <a:gd name="connsiteY15" fmla="*/ 202152 h 2322159"/>
                <a:gd name="connsiteX16" fmla="*/ 437068 w 1039216"/>
                <a:gd name="connsiteY16" fmla="*/ 189224 h 2322159"/>
                <a:gd name="connsiteX17" fmla="*/ 416696 w 1039216"/>
                <a:gd name="connsiteY17" fmla="*/ 179822 h 2322159"/>
                <a:gd name="connsiteX18" fmla="*/ 353622 w 1039216"/>
                <a:gd name="connsiteY18" fmla="*/ 147697 h 2322159"/>
                <a:gd name="connsiteX19" fmla="*/ 350096 w 1039216"/>
                <a:gd name="connsiteY19" fmla="*/ 146130 h 2322159"/>
                <a:gd name="connsiteX20" fmla="*/ 338735 w 1039216"/>
                <a:gd name="connsiteY20" fmla="*/ 139469 h 2322159"/>
                <a:gd name="connsiteX21" fmla="*/ 187120 w 1039216"/>
                <a:gd name="connsiteY21" fmla="*/ 64250 h 2322159"/>
                <a:gd name="connsiteX22" fmla="*/ 131097 w 1039216"/>
                <a:gd name="connsiteY22" fmla="*/ 36435 h 2322159"/>
                <a:gd name="connsiteX23" fmla="*/ 116602 w 1039216"/>
                <a:gd name="connsiteY23" fmla="*/ 18021 h 2322159"/>
                <a:gd name="connsiteX24" fmla="*/ 108767 w 1039216"/>
                <a:gd name="connsiteY24" fmla="*/ 0 h 2322159"/>
                <a:gd name="connsiteX25" fmla="*/ 87611 w 1039216"/>
                <a:gd name="connsiteY25" fmla="*/ 24681 h 2322159"/>
                <a:gd name="connsiteX26" fmla="*/ 78600 w 1039216"/>
                <a:gd name="connsiteY26" fmla="*/ 81880 h 2322159"/>
                <a:gd name="connsiteX27" fmla="*/ 78600 w 1039216"/>
                <a:gd name="connsiteY27" fmla="*/ 103035 h 2322159"/>
                <a:gd name="connsiteX28" fmla="*/ 75858 w 1039216"/>
                <a:gd name="connsiteY28" fmla="*/ 121840 h 2322159"/>
                <a:gd name="connsiteX29" fmla="*/ 70765 w 1039216"/>
                <a:gd name="connsiteY29" fmla="*/ 167285 h 2322159"/>
                <a:gd name="connsiteX30" fmla="*/ 112293 w 1039216"/>
                <a:gd name="connsiteY30" fmla="*/ 363561 h 2322159"/>
                <a:gd name="connsiteX31" fmla="*/ 120128 w 1039216"/>
                <a:gd name="connsiteY31" fmla="*/ 408614 h 2322159"/>
                <a:gd name="connsiteX32" fmla="*/ 73508 w 1039216"/>
                <a:gd name="connsiteY32" fmla="*/ 680110 h 2322159"/>
                <a:gd name="connsiteX33" fmla="*/ 25712 w 1039216"/>
                <a:gd name="connsiteY33" fmla="*/ 958265 h 2322159"/>
                <a:gd name="connsiteX34" fmla="*/ 73 w 1039216"/>
                <a:gd name="connsiteY34" fmla="*/ 1282332 h 2322159"/>
                <a:gd name="connsiteX35" fmla="*/ 15787 w 1039216"/>
                <a:gd name="connsiteY35" fmla="*/ 2318072 h 2322159"/>
                <a:gd name="connsiteX36" fmla="*/ 475268 w 1039216"/>
                <a:gd name="connsiteY36" fmla="*/ 1634376 h 2322159"/>
                <a:gd name="connsiteX37" fmla="*/ 725801 w 1039216"/>
                <a:gd name="connsiteY37" fmla="*/ 1403313 h 2322159"/>
                <a:gd name="connsiteX38" fmla="*/ 840589 w 1039216"/>
                <a:gd name="connsiteY38" fmla="*/ 1403313 h 2322159"/>
                <a:gd name="connsiteX39" fmla="*/ 1039216 w 1039216"/>
                <a:gd name="connsiteY39" fmla="*/ 1403313 h 2322159"/>
                <a:gd name="connsiteX40" fmla="*/ 864487 w 1039216"/>
                <a:gd name="connsiteY40" fmla="*/ 763556 h 2322159"/>
                <a:gd name="connsiteX0" fmla="*/ 864487 w 1039216"/>
                <a:gd name="connsiteY0" fmla="*/ 763556 h 2318454"/>
                <a:gd name="connsiteX1" fmla="*/ 752442 w 1039216"/>
                <a:gd name="connsiteY1" fmla="*/ 377665 h 2318454"/>
                <a:gd name="connsiteX2" fmla="*/ 751266 w 1039216"/>
                <a:gd name="connsiteY2" fmla="*/ 364344 h 2318454"/>
                <a:gd name="connsiteX3" fmla="*/ 751266 w 1039216"/>
                <a:gd name="connsiteY3" fmla="*/ 209204 h 2318454"/>
                <a:gd name="connsiteX4" fmla="*/ 752050 w 1039216"/>
                <a:gd name="connsiteY4" fmla="*/ 99117 h 2318454"/>
                <a:gd name="connsiteX5" fmla="*/ 754400 w 1039216"/>
                <a:gd name="connsiteY5" fmla="*/ 63075 h 2318454"/>
                <a:gd name="connsiteX6" fmla="*/ 750091 w 1039216"/>
                <a:gd name="connsiteY6" fmla="*/ 46620 h 2318454"/>
                <a:gd name="connsiteX7" fmla="*/ 716007 w 1039216"/>
                <a:gd name="connsiteY7" fmla="*/ 14104 h 2318454"/>
                <a:gd name="connsiteX8" fmla="*/ 706997 w 1039216"/>
                <a:gd name="connsiteY8" fmla="*/ 24290 h 2318454"/>
                <a:gd name="connsiteX9" fmla="*/ 701512 w 1039216"/>
                <a:gd name="connsiteY9" fmla="*/ 50930 h 2318454"/>
                <a:gd name="connsiteX10" fmla="*/ 666253 w 1039216"/>
                <a:gd name="connsiteY10" fmla="*/ 101860 h 2318454"/>
                <a:gd name="connsiteX11" fmla="*/ 532660 w 1039216"/>
                <a:gd name="connsiteY11" fmla="*/ 184523 h 2318454"/>
                <a:gd name="connsiteX12" fmla="*/ 523649 w 1039216"/>
                <a:gd name="connsiteY12" fmla="*/ 191183 h 2318454"/>
                <a:gd name="connsiteX13" fmla="*/ 504452 w 1039216"/>
                <a:gd name="connsiteY13" fmla="*/ 205678 h 2318454"/>
                <a:gd name="connsiteX14" fmla="*/ 470369 w 1039216"/>
                <a:gd name="connsiteY14" fmla="*/ 208812 h 2318454"/>
                <a:gd name="connsiteX15" fmla="*/ 464884 w 1039216"/>
                <a:gd name="connsiteY15" fmla="*/ 202152 h 2318454"/>
                <a:gd name="connsiteX16" fmla="*/ 437068 w 1039216"/>
                <a:gd name="connsiteY16" fmla="*/ 189224 h 2318454"/>
                <a:gd name="connsiteX17" fmla="*/ 416696 w 1039216"/>
                <a:gd name="connsiteY17" fmla="*/ 179822 h 2318454"/>
                <a:gd name="connsiteX18" fmla="*/ 353622 w 1039216"/>
                <a:gd name="connsiteY18" fmla="*/ 147697 h 2318454"/>
                <a:gd name="connsiteX19" fmla="*/ 350096 w 1039216"/>
                <a:gd name="connsiteY19" fmla="*/ 146130 h 2318454"/>
                <a:gd name="connsiteX20" fmla="*/ 338735 w 1039216"/>
                <a:gd name="connsiteY20" fmla="*/ 139469 h 2318454"/>
                <a:gd name="connsiteX21" fmla="*/ 187120 w 1039216"/>
                <a:gd name="connsiteY21" fmla="*/ 64250 h 2318454"/>
                <a:gd name="connsiteX22" fmla="*/ 131097 w 1039216"/>
                <a:gd name="connsiteY22" fmla="*/ 36435 h 2318454"/>
                <a:gd name="connsiteX23" fmla="*/ 116602 w 1039216"/>
                <a:gd name="connsiteY23" fmla="*/ 18021 h 2318454"/>
                <a:gd name="connsiteX24" fmla="*/ 108767 w 1039216"/>
                <a:gd name="connsiteY24" fmla="*/ 0 h 2318454"/>
                <a:gd name="connsiteX25" fmla="*/ 87611 w 1039216"/>
                <a:gd name="connsiteY25" fmla="*/ 24681 h 2318454"/>
                <a:gd name="connsiteX26" fmla="*/ 78600 w 1039216"/>
                <a:gd name="connsiteY26" fmla="*/ 81880 h 2318454"/>
                <a:gd name="connsiteX27" fmla="*/ 78600 w 1039216"/>
                <a:gd name="connsiteY27" fmla="*/ 103035 h 2318454"/>
                <a:gd name="connsiteX28" fmla="*/ 75858 w 1039216"/>
                <a:gd name="connsiteY28" fmla="*/ 121840 h 2318454"/>
                <a:gd name="connsiteX29" fmla="*/ 70765 w 1039216"/>
                <a:gd name="connsiteY29" fmla="*/ 167285 h 2318454"/>
                <a:gd name="connsiteX30" fmla="*/ 112293 w 1039216"/>
                <a:gd name="connsiteY30" fmla="*/ 363561 h 2318454"/>
                <a:gd name="connsiteX31" fmla="*/ 120128 w 1039216"/>
                <a:gd name="connsiteY31" fmla="*/ 408614 h 2318454"/>
                <a:gd name="connsiteX32" fmla="*/ 73508 w 1039216"/>
                <a:gd name="connsiteY32" fmla="*/ 680110 h 2318454"/>
                <a:gd name="connsiteX33" fmla="*/ 25712 w 1039216"/>
                <a:gd name="connsiteY33" fmla="*/ 958265 h 2318454"/>
                <a:gd name="connsiteX34" fmla="*/ 73 w 1039216"/>
                <a:gd name="connsiteY34" fmla="*/ 1282332 h 2318454"/>
                <a:gd name="connsiteX35" fmla="*/ 15787 w 1039216"/>
                <a:gd name="connsiteY35" fmla="*/ 2318072 h 2318454"/>
                <a:gd name="connsiteX36" fmla="*/ 725801 w 1039216"/>
                <a:gd name="connsiteY36" fmla="*/ 1403313 h 2318454"/>
                <a:gd name="connsiteX37" fmla="*/ 840589 w 1039216"/>
                <a:gd name="connsiteY37" fmla="*/ 1403313 h 2318454"/>
                <a:gd name="connsiteX38" fmla="*/ 1039216 w 1039216"/>
                <a:gd name="connsiteY38" fmla="*/ 1403313 h 2318454"/>
                <a:gd name="connsiteX39" fmla="*/ 864487 w 1039216"/>
                <a:gd name="connsiteY39" fmla="*/ 763556 h 2318454"/>
                <a:gd name="connsiteX0" fmla="*/ 864487 w 1039216"/>
                <a:gd name="connsiteY0" fmla="*/ 763556 h 2318454"/>
                <a:gd name="connsiteX1" fmla="*/ 752442 w 1039216"/>
                <a:gd name="connsiteY1" fmla="*/ 377665 h 2318454"/>
                <a:gd name="connsiteX2" fmla="*/ 751266 w 1039216"/>
                <a:gd name="connsiteY2" fmla="*/ 364344 h 2318454"/>
                <a:gd name="connsiteX3" fmla="*/ 751266 w 1039216"/>
                <a:gd name="connsiteY3" fmla="*/ 209204 h 2318454"/>
                <a:gd name="connsiteX4" fmla="*/ 752050 w 1039216"/>
                <a:gd name="connsiteY4" fmla="*/ 99117 h 2318454"/>
                <a:gd name="connsiteX5" fmla="*/ 754400 w 1039216"/>
                <a:gd name="connsiteY5" fmla="*/ 63075 h 2318454"/>
                <a:gd name="connsiteX6" fmla="*/ 750091 w 1039216"/>
                <a:gd name="connsiteY6" fmla="*/ 46620 h 2318454"/>
                <a:gd name="connsiteX7" fmla="*/ 716007 w 1039216"/>
                <a:gd name="connsiteY7" fmla="*/ 14104 h 2318454"/>
                <a:gd name="connsiteX8" fmla="*/ 706997 w 1039216"/>
                <a:gd name="connsiteY8" fmla="*/ 24290 h 2318454"/>
                <a:gd name="connsiteX9" fmla="*/ 701512 w 1039216"/>
                <a:gd name="connsiteY9" fmla="*/ 50930 h 2318454"/>
                <a:gd name="connsiteX10" fmla="*/ 666253 w 1039216"/>
                <a:gd name="connsiteY10" fmla="*/ 101860 h 2318454"/>
                <a:gd name="connsiteX11" fmla="*/ 532660 w 1039216"/>
                <a:gd name="connsiteY11" fmla="*/ 184523 h 2318454"/>
                <a:gd name="connsiteX12" fmla="*/ 523649 w 1039216"/>
                <a:gd name="connsiteY12" fmla="*/ 191183 h 2318454"/>
                <a:gd name="connsiteX13" fmla="*/ 504452 w 1039216"/>
                <a:gd name="connsiteY13" fmla="*/ 205678 h 2318454"/>
                <a:gd name="connsiteX14" fmla="*/ 470369 w 1039216"/>
                <a:gd name="connsiteY14" fmla="*/ 208812 h 2318454"/>
                <a:gd name="connsiteX15" fmla="*/ 464884 w 1039216"/>
                <a:gd name="connsiteY15" fmla="*/ 202152 h 2318454"/>
                <a:gd name="connsiteX16" fmla="*/ 437068 w 1039216"/>
                <a:gd name="connsiteY16" fmla="*/ 189224 h 2318454"/>
                <a:gd name="connsiteX17" fmla="*/ 416696 w 1039216"/>
                <a:gd name="connsiteY17" fmla="*/ 179822 h 2318454"/>
                <a:gd name="connsiteX18" fmla="*/ 353622 w 1039216"/>
                <a:gd name="connsiteY18" fmla="*/ 147697 h 2318454"/>
                <a:gd name="connsiteX19" fmla="*/ 350096 w 1039216"/>
                <a:gd name="connsiteY19" fmla="*/ 146130 h 2318454"/>
                <a:gd name="connsiteX20" fmla="*/ 338735 w 1039216"/>
                <a:gd name="connsiteY20" fmla="*/ 139469 h 2318454"/>
                <a:gd name="connsiteX21" fmla="*/ 187120 w 1039216"/>
                <a:gd name="connsiteY21" fmla="*/ 64250 h 2318454"/>
                <a:gd name="connsiteX22" fmla="*/ 131097 w 1039216"/>
                <a:gd name="connsiteY22" fmla="*/ 36435 h 2318454"/>
                <a:gd name="connsiteX23" fmla="*/ 116602 w 1039216"/>
                <a:gd name="connsiteY23" fmla="*/ 18021 h 2318454"/>
                <a:gd name="connsiteX24" fmla="*/ 108767 w 1039216"/>
                <a:gd name="connsiteY24" fmla="*/ 0 h 2318454"/>
                <a:gd name="connsiteX25" fmla="*/ 87611 w 1039216"/>
                <a:gd name="connsiteY25" fmla="*/ 24681 h 2318454"/>
                <a:gd name="connsiteX26" fmla="*/ 78600 w 1039216"/>
                <a:gd name="connsiteY26" fmla="*/ 81880 h 2318454"/>
                <a:gd name="connsiteX27" fmla="*/ 78600 w 1039216"/>
                <a:gd name="connsiteY27" fmla="*/ 103035 h 2318454"/>
                <a:gd name="connsiteX28" fmla="*/ 75858 w 1039216"/>
                <a:gd name="connsiteY28" fmla="*/ 121840 h 2318454"/>
                <a:gd name="connsiteX29" fmla="*/ 70765 w 1039216"/>
                <a:gd name="connsiteY29" fmla="*/ 167285 h 2318454"/>
                <a:gd name="connsiteX30" fmla="*/ 112293 w 1039216"/>
                <a:gd name="connsiteY30" fmla="*/ 363561 h 2318454"/>
                <a:gd name="connsiteX31" fmla="*/ 120128 w 1039216"/>
                <a:gd name="connsiteY31" fmla="*/ 408614 h 2318454"/>
                <a:gd name="connsiteX32" fmla="*/ 73508 w 1039216"/>
                <a:gd name="connsiteY32" fmla="*/ 680110 h 2318454"/>
                <a:gd name="connsiteX33" fmla="*/ 25712 w 1039216"/>
                <a:gd name="connsiteY33" fmla="*/ 958265 h 2318454"/>
                <a:gd name="connsiteX34" fmla="*/ 73 w 1039216"/>
                <a:gd name="connsiteY34" fmla="*/ 1282332 h 2318454"/>
                <a:gd name="connsiteX35" fmla="*/ 15787 w 1039216"/>
                <a:gd name="connsiteY35" fmla="*/ 2318072 h 2318454"/>
                <a:gd name="connsiteX36" fmla="*/ 840589 w 1039216"/>
                <a:gd name="connsiteY36" fmla="*/ 1403313 h 2318454"/>
                <a:gd name="connsiteX37" fmla="*/ 1039216 w 1039216"/>
                <a:gd name="connsiteY37" fmla="*/ 1403313 h 2318454"/>
                <a:gd name="connsiteX38" fmla="*/ 864487 w 1039216"/>
                <a:gd name="connsiteY38" fmla="*/ 763556 h 2318454"/>
                <a:gd name="connsiteX0" fmla="*/ 864487 w 1131793"/>
                <a:gd name="connsiteY0" fmla="*/ 763556 h 2388302"/>
                <a:gd name="connsiteX1" fmla="*/ 752442 w 1131793"/>
                <a:gd name="connsiteY1" fmla="*/ 377665 h 2388302"/>
                <a:gd name="connsiteX2" fmla="*/ 751266 w 1131793"/>
                <a:gd name="connsiteY2" fmla="*/ 364344 h 2388302"/>
                <a:gd name="connsiteX3" fmla="*/ 751266 w 1131793"/>
                <a:gd name="connsiteY3" fmla="*/ 209204 h 2388302"/>
                <a:gd name="connsiteX4" fmla="*/ 752050 w 1131793"/>
                <a:gd name="connsiteY4" fmla="*/ 99117 h 2388302"/>
                <a:gd name="connsiteX5" fmla="*/ 754400 w 1131793"/>
                <a:gd name="connsiteY5" fmla="*/ 63075 h 2388302"/>
                <a:gd name="connsiteX6" fmla="*/ 750091 w 1131793"/>
                <a:gd name="connsiteY6" fmla="*/ 46620 h 2388302"/>
                <a:gd name="connsiteX7" fmla="*/ 716007 w 1131793"/>
                <a:gd name="connsiteY7" fmla="*/ 14104 h 2388302"/>
                <a:gd name="connsiteX8" fmla="*/ 706997 w 1131793"/>
                <a:gd name="connsiteY8" fmla="*/ 24290 h 2388302"/>
                <a:gd name="connsiteX9" fmla="*/ 701512 w 1131793"/>
                <a:gd name="connsiteY9" fmla="*/ 50930 h 2388302"/>
                <a:gd name="connsiteX10" fmla="*/ 666253 w 1131793"/>
                <a:gd name="connsiteY10" fmla="*/ 101860 h 2388302"/>
                <a:gd name="connsiteX11" fmla="*/ 532660 w 1131793"/>
                <a:gd name="connsiteY11" fmla="*/ 184523 h 2388302"/>
                <a:gd name="connsiteX12" fmla="*/ 523649 w 1131793"/>
                <a:gd name="connsiteY12" fmla="*/ 191183 h 2388302"/>
                <a:gd name="connsiteX13" fmla="*/ 504452 w 1131793"/>
                <a:gd name="connsiteY13" fmla="*/ 205678 h 2388302"/>
                <a:gd name="connsiteX14" fmla="*/ 470369 w 1131793"/>
                <a:gd name="connsiteY14" fmla="*/ 208812 h 2388302"/>
                <a:gd name="connsiteX15" fmla="*/ 464884 w 1131793"/>
                <a:gd name="connsiteY15" fmla="*/ 202152 h 2388302"/>
                <a:gd name="connsiteX16" fmla="*/ 437068 w 1131793"/>
                <a:gd name="connsiteY16" fmla="*/ 189224 h 2388302"/>
                <a:gd name="connsiteX17" fmla="*/ 416696 w 1131793"/>
                <a:gd name="connsiteY17" fmla="*/ 179822 h 2388302"/>
                <a:gd name="connsiteX18" fmla="*/ 353622 w 1131793"/>
                <a:gd name="connsiteY18" fmla="*/ 147697 h 2388302"/>
                <a:gd name="connsiteX19" fmla="*/ 350096 w 1131793"/>
                <a:gd name="connsiteY19" fmla="*/ 146130 h 2388302"/>
                <a:gd name="connsiteX20" fmla="*/ 338735 w 1131793"/>
                <a:gd name="connsiteY20" fmla="*/ 139469 h 2388302"/>
                <a:gd name="connsiteX21" fmla="*/ 187120 w 1131793"/>
                <a:gd name="connsiteY21" fmla="*/ 64250 h 2388302"/>
                <a:gd name="connsiteX22" fmla="*/ 131097 w 1131793"/>
                <a:gd name="connsiteY22" fmla="*/ 36435 h 2388302"/>
                <a:gd name="connsiteX23" fmla="*/ 116602 w 1131793"/>
                <a:gd name="connsiteY23" fmla="*/ 18021 h 2388302"/>
                <a:gd name="connsiteX24" fmla="*/ 108767 w 1131793"/>
                <a:gd name="connsiteY24" fmla="*/ 0 h 2388302"/>
                <a:gd name="connsiteX25" fmla="*/ 87611 w 1131793"/>
                <a:gd name="connsiteY25" fmla="*/ 24681 h 2388302"/>
                <a:gd name="connsiteX26" fmla="*/ 78600 w 1131793"/>
                <a:gd name="connsiteY26" fmla="*/ 81880 h 2388302"/>
                <a:gd name="connsiteX27" fmla="*/ 78600 w 1131793"/>
                <a:gd name="connsiteY27" fmla="*/ 103035 h 2388302"/>
                <a:gd name="connsiteX28" fmla="*/ 75858 w 1131793"/>
                <a:gd name="connsiteY28" fmla="*/ 121840 h 2388302"/>
                <a:gd name="connsiteX29" fmla="*/ 70765 w 1131793"/>
                <a:gd name="connsiteY29" fmla="*/ 167285 h 2388302"/>
                <a:gd name="connsiteX30" fmla="*/ 112293 w 1131793"/>
                <a:gd name="connsiteY30" fmla="*/ 363561 h 2388302"/>
                <a:gd name="connsiteX31" fmla="*/ 120128 w 1131793"/>
                <a:gd name="connsiteY31" fmla="*/ 408614 h 2388302"/>
                <a:gd name="connsiteX32" fmla="*/ 73508 w 1131793"/>
                <a:gd name="connsiteY32" fmla="*/ 680110 h 2388302"/>
                <a:gd name="connsiteX33" fmla="*/ 25712 w 1131793"/>
                <a:gd name="connsiteY33" fmla="*/ 958265 h 2388302"/>
                <a:gd name="connsiteX34" fmla="*/ 73 w 1131793"/>
                <a:gd name="connsiteY34" fmla="*/ 1282332 h 2388302"/>
                <a:gd name="connsiteX35" fmla="*/ 15787 w 1131793"/>
                <a:gd name="connsiteY35" fmla="*/ 2318072 h 2388302"/>
                <a:gd name="connsiteX36" fmla="*/ 1131793 w 1131793"/>
                <a:gd name="connsiteY36" fmla="*/ 2314905 h 2388302"/>
                <a:gd name="connsiteX37" fmla="*/ 1039216 w 1131793"/>
                <a:gd name="connsiteY37" fmla="*/ 1403313 h 2388302"/>
                <a:gd name="connsiteX38" fmla="*/ 864487 w 1131793"/>
                <a:gd name="connsiteY38" fmla="*/ 763556 h 2388302"/>
                <a:gd name="connsiteX0" fmla="*/ 864487 w 1131793"/>
                <a:gd name="connsiteY0" fmla="*/ 763556 h 2331483"/>
                <a:gd name="connsiteX1" fmla="*/ 752442 w 1131793"/>
                <a:gd name="connsiteY1" fmla="*/ 377665 h 2331483"/>
                <a:gd name="connsiteX2" fmla="*/ 751266 w 1131793"/>
                <a:gd name="connsiteY2" fmla="*/ 364344 h 2331483"/>
                <a:gd name="connsiteX3" fmla="*/ 751266 w 1131793"/>
                <a:gd name="connsiteY3" fmla="*/ 209204 h 2331483"/>
                <a:gd name="connsiteX4" fmla="*/ 752050 w 1131793"/>
                <a:gd name="connsiteY4" fmla="*/ 99117 h 2331483"/>
                <a:gd name="connsiteX5" fmla="*/ 754400 w 1131793"/>
                <a:gd name="connsiteY5" fmla="*/ 63075 h 2331483"/>
                <a:gd name="connsiteX6" fmla="*/ 750091 w 1131793"/>
                <a:gd name="connsiteY6" fmla="*/ 46620 h 2331483"/>
                <a:gd name="connsiteX7" fmla="*/ 716007 w 1131793"/>
                <a:gd name="connsiteY7" fmla="*/ 14104 h 2331483"/>
                <a:gd name="connsiteX8" fmla="*/ 706997 w 1131793"/>
                <a:gd name="connsiteY8" fmla="*/ 24290 h 2331483"/>
                <a:gd name="connsiteX9" fmla="*/ 701512 w 1131793"/>
                <a:gd name="connsiteY9" fmla="*/ 50930 h 2331483"/>
                <a:gd name="connsiteX10" fmla="*/ 666253 w 1131793"/>
                <a:gd name="connsiteY10" fmla="*/ 101860 h 2331483"/>
                <a:gd name="connsiteX11" fmla="*/ 532660 w 1131793"/>
                <a:gd name="connsiteY11" fmla="*/ 184523 h 2331483"/>
                <a:gd name="connsiteX12" fmla="*/ 523649 w 1131793"/>
                <a:gd name="connsiteY12" fmla="*/ 191183 h 2331483"/>
                <a:gd name="connsiteX13" fmla="*/ 504452 w 1131793"/>
                <a:gd name="connsiteY13" fmla="*/ 205678 h 2331483"/>
                <a:gd name="connsiteX14" fmla="*/ 470369 w 1131793"/>
                <a:gd name="connsiteY14" fmla="*/ 208812 h 2331483"/>
                <a:gd name="connsiteX15" fmla="*/ 464884 w 1131793"/>
                <a:gd name="connsiteY15" fmla="*/ 202152 h 2331483"/>
                <a:gd name="connsiteX16" fmla="*/ 437068 w 1131793"/>
                <a:gd name="connsiteY16" fmla="*/ 189224 h 2331483"/>
                <a:gd name="connsiteX17" fmla="*/ 416696 w 1131793"/>
                <a:gd name="connsiteY17" fmla="*/ 179822 h 2331483"/>
                <a:gd name="connsiteX18" fmla="*/ 353622 w 1131793"/>
                <a:gd name="connsiteY18" fmla="*/ 147697 h 2331483"/>
                <a:gd name="connsiteX19" fmla="*/ 350096 w 1131793"/>
                <a:gd name="connsiteY19" fmla="*/ 146130 h 2331483"/>
                <a:gd name="connsiteX20" fmla="*/ 338735 w 1131793"/>
                <a:gd name="connsiteY20" fmla="*/ 139469 h 2331483"/>
                <a:gd name="connsiteX21" fmla="*/ 187120 w 1131793"/>
                <a:gd name="connsiteY21" fmla="*/ 64250 h 2331483"/>
                <a:gd name="connsiteX22" fmla="*/ 131097 w 1131793"/>
                <a:gd name="connsiteY22" fmla="*/ 36435 h 2331483"/>
                <a:gd name="connsiteX23" fmla="*/ 116602 w 1131793"/>
                <a:gd name="connsiteY23" fmla="*/ 18021 h 2331483"/>
                <a:gd name="connsiteX24" fmla="*/ 108767 w 1131793"/>
                <a:gd name="connsiteY24" fmla="*/ 0 h 2331483"/>
                <a:gd name="connsiteX25" fmla="*/ 87611 w 1131793"/>
                <a:gd name="connsiteY25" fmla="*/ 24681 h 2331483"/>
                <a:gd name="connsiteX26" fmla="*/ 78600 w 1131793"/>
                <a:gd name="connsiteY26" fmla="*/ 81880 h 2331483"/>
                <a:gd name="connsiteX27" fmla="*/ 78600 w 1131793"/>
                <a:gd name="connsiteY27" fmla="*/ 103035 h 2331483"/>
                <a:gd name="connsiteX28" fmla="*/ 75858 w 1131793"/>
                <a:gd name="connsiteY28" fmla="*/ 121840 h 2331483"/>
                <a:gd name="connsiteX29" fmla="*/ 70765 w 1131793"/>
                <a:gd name="connsiteY29" fmla="*/ 167285 h 2331483"/>
                <a:gd name="connsiteX30" fmla="*/ 112293 w 1131793"/>
                <a:gd name="connsiteY30" fmla="*/ 363561 h 2331483"/>
                <a:gd name="connsiteX31" fmla="*/ 120128 w 1131793"/>
                <a:gd name="connsiteY31" fmla="*/ 408614 h 2331483"/>
                <a:gd name="connsiteX32" fmla="*/ 73508 w 1131793"/>
                <a:gd name="connsiteY32" fmla="*/ 680110 h 2331483"/>
                <a:gd name="connsiteX33" fmla="*/ 25712 w 1131793"/>
                <a:gd name="connsiteY33" fmla="*/ 958265 h 2331483"/>
                <a:gd name="connsiteX34" fmla="*/ 73 w 1131793"/>
                <a:gd name="connsiteY34" fmla="*/ 1282332 h 2331483"/>
                <a:gd name="connsiteX35" fmla="*/ 15787 w 1131793"/>
                <a:gd name="connsiteY35" fmla="*/ 2318072 h 2331483"/>
                <a:gd name="connsiteX36" fmla="*/ 1131793 w 1131793"/>
                <a:gd name="connsiteY36" fmla="*/ 2314905 h 2331483"/>
                <a:gd name="connsiteX37" fmla="*/ 1039216 w 1131793"/>
                <a:gd name="connsiteY37" fmla="*/ 1403313 h 2331483"/>
                <a:gd name="connsiteX38" fmla="*/ 864487 w 1131793"/>
                <a:gd name="connsiteY38" fmla="*/ 763556 h 2331483"/>
                <a:gd name="connsiteX0" fmla="*/ 864463 w 1131769"/>
                <a:gd name="connsiteY0" fmla="*/ 763556 h 2518511"/>
                <a:gd name="connsiteX1" fmla="*/ 752418 w 1131769"/>
                <a:gd name="connsiteY1" fmla="*/ 377665 h 2518511"/>
                <a:gd name="connsiteX2" fmla="*/ 751242 w 1131769"/>
                <a:gd name="connsiteY2" fmla="*/ 364344 h 2518511"/>
                <a:gd name="connsiteX3" fmla="*/ 751242 w 1131769"/>
                <a:gd name="connsiteY3" fmla="*/ 209204 h 2518511"/>
                <a:gd name="connsiteX4" fmla="*/ 752026 w 1131769"/>
                <a:gd name="connsiteY4" fmla="*/ 99117 h 2518511"/>
                <a:gd name="connsiteX5" fmla="*/ 754376 w 1131769"/>
                <a:gd name="connsiteY5" fmla="*/ 63075 h 2518511"/>
                <a:gd name="connsiteX6" fmla="*/ 750067 w 1131769"/>
                <a:gd name="connsiteY6" fmla="*/ 46620 h 2518511"/>
                <a:gd name="connsiteX7" fmla="*/ 715983 w 1131769"/>
                <a:gd name="connsiteY7" fmla="*/ 14104 h 2518511"/>
                <a:gd name="connsiteX8" fmla="*/ 706973 w 1131769"/>
                <a:gd name="connsiteY8" fmla="*/ 24290 h 2518511"/>
                <a:gd name="connsiteX9" fmla="*/ 701488 w 1131769"/>
                <a:gd name="connsiteY9" fmla="*/ 50930 h 2518511"/>
                <a:gd name="connsiteX10" fmla="*/ 666229 w 1131769"/>
                <a:gd name="connsiteY10" fmla="*/ 101860 h 2518511"/>
                <a:gd name="connsiteX11" fmla="*/ 532636 w 1131769"/>
                <a:gd name="connsiteY11" fmla="*/ 184523 h 2518511"/>
                <a:gd name="connsiteX12" fmla="*/ 523625 w 1131769"/>
                <a:gd name="connsiteY12" fmla="*/ 191183 h 2518511"/>
                <a:gd name="connsiteX13" fmla="*/ 504428 w 1131769"/>
                <a:gd name="connsiteY13" fmla="*/ 205678 h 2518511"/>
                <a:gd name="connsiteX14" fmla="*/ 470345 w 1131769"/>
                <a:gd name="connsiteY14" fmla="*/ 208812 h 2518511"/>
                <a:gd name="connsiteX15" fmla="*/ 464860 w 1131769"/>
                <a:gd name="connsiteY15" fmla="*/ 202152 h 2518511"/>
                <a:gd name="connsiteX16" fmla="*/ 437044 w 1131769"/>
                <a:gd name="connsiteY16" fmla="*/ 189224 h 2518511"/>
                <a:gd name="connsiteX17" fmla="*/ 416672 w 1131769"/>
                <a:gd name="connsiteY17" fmla="*/ 179822 h 2518511"/>
                <a:gd name="connsiteX18" fmla="*/ 353598 w 1131769"/>
                <a:gd name="connsiteY18" fmla="*/ 147697 h 2518511"/>
                <a:gd name="connsiteX19" fmla="*/ 350072 w 1131769"/>
                <a:gd name="connsiteY19" fmla="*/ 146130 h 2518511"/>
                <a:gd name="connsiteX20" fmla="*/ 338711 w 1131769"/>
                <a:gd name="connsiteY20" fmla="*/ 139469 h 2518511"/>
                <a:gd name="connsiteX21" fmla="*/ 187096 w 1131769"/>
                <a:gd name="connsiteY21" fmla="*/ 64250 h 2518511"/>
                <a:gd name="connsiteX22" fmla="*/ 131073 w 1131769"/>
                <a:gd name="connsiteY22" fmla="*/ 36435 h 2518511"/>
                <a:gd name="connsiteX23" fmla="*/ 116578 w 1131769"/>
                <a:gd name="connsiteY23" fmla="*/ 18021 h 2518511"/>
                <a:gd name="connsiteX24" fmla="*/ 108743 w 1131769"/>
                <a:gd name="connsiteY24" fmla="*/ 0 h 2518511"/>
                <a:gd name="connsiteX25" fmla="*/ 87587 w 1131769"/>
                <a:gd name="connsiteY25" fmla="*/ 24681 h 2518511"/>
                <a:gd name="connsiteX26" fmla="*/ 78576 w 1131769"/>
                <a:gd name="connsiteY26" fmla="*/ 81880 h 2518511"/>
                <a:gd name="connsiteX27" fmla="*/ 78576 w 1131769"/>
                <a:gd name="connsiteY27" fmla="*/ 103035 h 2518511"/>
                <a:gd name="connsiteX28" fmla="*/ 75834 w 1131769"/>
                <a:gd name="connsiteY28" fmla="*/ 121840 h 2518511"/>
                <a:gd name="connsiteX29" fmla="*/ 70741 w 1131769"/>
                <a:gd name="connsiteY29" fmla="*/ 167285 h 2518511"/>
                <a:gd name="connsiteX30" fmla="*/ 112269 w 1131769"/>
                <a:gd name="connsiteY30" fmla="*/ 363561 h 2518511"/>
                <a:gd name="connsiteX31" fmla="*/ 120104 w 1131769"/>
                <a:gd name="connsiteY31" fmla="*/ 408614 h 2518511"/>
                <a:gd name="connsiteX32" fmla="*/ 73484 w 1131769"/>
                <a:gd name="connsiteY32" fmla="*/ 680110 h 2518511"/>
                <a:gd name="connsiteX33" fmla="*/ 25688 w 1131769"/>
                <a:gd name="connsiteY33" fmla="*/ 958265 h 2518511"/>
                <a:gd name="connsiteX34" fmla="*/ 49 w 1131769"/>
                <a:gd name="connsiteY34" fmla="*/ 1282332 h 2518511"/>
                <a:gd name="connsiteX35" fmla="*/ 29980 w 1131769"/>
                <a:gd name="connsiteY35" fmla="*/ 2517104 h 2518511"/>
                <a:gd name="connsiteX36" fmla="*/ 1131769 w 1131769"/>
                <a:gd name="connsiteY36" fmla="*/ 2314905 h 2518511"/>
                <a:gd name="connsiteX37" fmla="*/ 1039192 w 1131769"/>
                <a:gd name="connsiteY37" fmla="*/ 1403313 h 2518511"/>
                <a:gd name="connsiteX38" fmla="*/ 864463 w 1131769"/>
                <a:gd name="connsiteY38" fmla="*/ 763556 h 2518511"/>
                <a:gd name="connsiteX0" fmla="*/ 864463 w 1145986"/>
                <a:gd name="connsiteY0" fmla="*/ 763556 h 2543762"/>
                <a:gd name="connsiteX1" fmla="*/ 752418 w 1145986"/>
                <a:gd name="connsiteY1" fmla="*/ 377665 h 2543762"/>
                <a:gd name="connsiteX2" fmla="*/ 751242 w 1145986"/>
                <a:gd name="connsiteY2" fmla="*/ 364344 h 2543762"/>
                <a:gd name="connsiteX3" fmla="*/ 751242 w 1145986"/>
                <a:gd name="connsiteY3" fmla="*/ 209204 h 2543762"/>
                <a:gd name="connsiteX4" fmla="*/ 752026 w 1145986"/>
                <a:gd name="connsiteY4" fmla="*/ 99117 h 2543762"/>
                <a:gd name="connsiteX5" fmla="*/ 754376 w 1145986"/>
                <a:gd name="connsiteY5" fmla="*/ 63075 h 2543762"/>
                <a:gd name="connsiteX6" fmla="*/ 750067 w 1145986"/>
                <a:gd name="connsiteY6" fmla="*/ 46620 h 2543762"/>
                <a:gd name="connsiteX7" fmla="*/ 715983 w 1145986"/>
                <a:gd name="connsiteY7" fmla="*/ 14104 h 2543762"/>
                <a:gd name="connsiteX8" fmla="*/ 706973 w 1145986"/>
                <a:gd name="connsiteY8" fmla="*/ 24290 h 2543762"/>
                <a:gd name="connsiteX9" fmla="*/ 701488 w 1145986"/>
                <a:gd name="connsiteY9" fmla="*/ 50930 h 2543762"/>
                <a:gd name="connsiteX10" fmla="*/ 666229 w 1145986"/>
                <a:gd name="connsiteY10" fmla="*/ 101860 h 2543762"/>
                <a:gd name="connsiteX11" fmla="*/ 532636 w 1145986"/>
                <a:gd name="connsiteY11" fmla="*/ 184523 h 2543762"/>
                <a:gd name="connsiteX12" fmla="*/ 523625 w 1145986"/>
                <a:gd name="connsiteY12" fmla="*/ 191183 h 2543762"/>
                <a:gd name="connsiteX13" fmla="*/ 504428 w 1145986"/>
                <a:gd name="connsiteY13" fmla="*/ 205678 h 2543762"/>
                <a:gd name="connsiteX14" fmla="*/ 470345 w 1145986"/>
                <a:gd name="connsiteY14" fmla="*/ 208812 h 2543762"/>
                <a:gd name="connsiteX15" fmla="*/ 464860 w 1145986"/>
                <a:gd name="connsiteY15" fmla="*/ 202152 h 2543762"/>
                <a:gd name="connsiteX16" fmla="*/ 437044 w 1145986"/>
                <a:gd name="connsiteY16" fmla="*/ 189224 h 2543762"/>
                <a:gd name="connsiteX17" fmla="*/ 416672 w 1145986"/>
                <a:gd name="connsiteY17" fmla="*/ 179822 h 2543762"/>
                <a:gd name="connsiteX18" fmla="*/ 353598 w 1145986"/>
                <a:gd name="connsiteY18" fmla="*/ 147697 h 2543762"/>
                <a:gd name="connsiteX19" fmla="*/ 350072 w 1145986"/>
                <a:gd name="connsiteY19" fmla="*/ 146130 h 2543762"/>
                <a:gd name="connsiteX20" fmla="*/ 338711 w 1145986"/>
                <a:gd name="connsiteY20" fmla="*/ 139469 h 2543762"/>
                <a:gd name="connsiteX21" fmla="*/ 187096 w 1145986"/>
                <a:gd name="connsiteY21" fmla="*/ 64250 h 2543762"/>
                <a:gd name="connsiteX22" fmla="*/ 131073 w 1145986"/>
                <a:gd name="connsiteY22" fmla="*/ 36435 h 2543762"/>
                <a:gd name="connsiteX23" fmla="*/ 116578 w 1145986"/>
                <a:gd name="connsiteY23" fmla="*/ 18021 h 2543762"/>
                <a:gd name="connsiteX24" fmla="*/ 108743 w 1145986"/>
                <a:gd name="connsiteY24" fmla="*/ 0 h 2543762"/>
                <a:gd name="connsiteX25" fmla="*/ 87587 w 1145986"/>
                <a:gd name="connsiteY25" fmla="*/ 24681 h 2543762"/>
                <a:gd name="connsiteX26" fmla="*/ 78576 w 1145986"/>
                <a:gd name="connsiteY26" fmla="*/ 81880 h 2543762"/>
                <a:gd name="connsiteX27" fmla="*/ 78576 w 1145986"/>
                <a:gd name="connsiteY27" fmla="*/ 103035 h 2543762"/>
                <a:gd name="connsiteX28" fmla="*/ 75834 w 1145986"/>
                <a:gd name="connsiteY28" fmla="*/ 121840 h 2543762"/>
                <a:gd name="connsiteX29" fmla="*/ 70741 w 1145986"/>
                <a:gd name="connsiteY29" fmla="*/ 167285 h 2543762"/>
                <a:gd name="connsiteX30" fmla="*/ 112269 w 1145986"/>
                <a:gd name="connsiteY30" fmla="*/ 363561 h 2543762"/>
                <a:gd name="connsiteX31" fmla="*/ 120104 w 1145986"/>
                <a:gd name="connsiteY31" fmla="*/ 408614 h 2543762"/>
                <a:gd name="connsiteX32" fmla="*/ 73484 w 1145986"/>
                <a:gd name="connsiteY32" fmla="*/ 680110 h 2543762"/>
                <a:gd name="connsiteX33" fmla="*/ 25688 w 1145986"/>
                <a:gd name="connsiteY33" fmla="*/ 958265 h 2543762"/>
                <a:gd name="connsiteX34" fmla="*/ 49 w 1145986"/>
                <a:gd name="connsiteY34" fmla="*/ 1282332 h 2543762"/>
                <a:gd name="connsiteX35" fmla="*/ 29980 w 1145986"/>
                <a:gd name="connsiteY35" fmla="*/ 2517104 h 2543762"/>
                <a:gd name="connsiteX36" fmla="*/ 1145986 w 1145986"/>
                <a:gd name="connsiteY36" fmla="*/ 2535262 h 2543762"/>
                <a:gd name="connsiteX37" fmla="*/ 1039192 w 1145986"/>
                <a:gd name="connsiteY37" fmla="*/ 1403313 h 2543762"/>
                <a:gd name="connsiteX38" fmla="*/ 864463 w 1145986"/>
                <a:gd name="connsiteY38" fmla="*/ 763556 h 2543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145986" h="2543762">
                  <a:moveTo>
                    <a:pt x="864463" y="763556"/>
                  </a:moveTo>
                  <a:cubicBezTo>
                    <a:pt x="828812" y="634664"/>
                    <a:pt x="795120" y="504597"/>
                    <a:pt x="752418" y="377665"/>
                  </a:cubicBezTo>
                  <a:cubicBezTo>
                    <a:pt x="750851" y="372963"/>
                    <a:pt x="751242" y="368654"/>
                    <a:pt x="751242" y="364344"/>
                  </a:cubicBezTo>
                  <a:lnTo>
                    <a:pt x="751242" y="209204"/>
                  </a:lnTo>
                  <a:cubicBezTo>
                    <a:pt x="751242" y="172378"/>
                    <a:pt x="751634" y="135944"/>
                    <a:pt x="752026" y="99117"/>
                  </a:cubicBezTo>
                  <a:cubicBezTo>
                    <a:pt x="757119" y="87364"/>
                    <a:pt x="753985" y="75220"/>
                    <a:pt x="754376" y="63075"/>
                  </a:cubicBezTo>
                  <a:cubicBezTo>
                    <a:pt x="754768" y="57198"/>
                    <a:pt x="753985" y="50930"/>
                    <a:pt x="750067" y="46620"/>
                  </a:cubicBezTo>
                  <a:cubicBezTo>
                    <a:pt x="739489" y="35259"/>
                    <a:pt x="729303" y="22723"/>
                    <a:pt x="715983" y="14104"/>
                  </a:cubicBezTo>
                  <a:cubicBezTo>
                    <a:pt x="709323" y="14104"/>
                    <a:pt x="707756" y="18805"/>
                    <a:pt x="706973" y="24290"/>
                  </a:cubicBezTo>
                  <a:cubicBezTo>
                    <a:pt x="706189" y="33300"/>
                    <a:pt x="702663" y="41919"/>
                    <a:pt x="701488" y="50930"/>
                  </a:cubicBezTo>
                  <a:cubicBezTo>
                    <a:pt x="698745" y="74044"/>
                    <a:pt x="690518" y="93633"/>
                    <a:pt x="666229" y="101860"/>
                  </a:cubicBezTo>
                  <a:lnTo>
                    <a:pt x="532636" y="184523"/>
                  </a:lnTo>
                  <a:cubicBezTo>
                    <a:pt x="529893" y="186873"/>
                    <a:pt x="526759" y="189224"/>
                    <a:pt x="523625" y="191183"/>
                  </a:cubicBezTo>
                  <a:cubicBezTo>
                    <a:pt x="518140" y="197059"/>
                    <a:pt x="508346" y="198235"/>
                    <a:pt x="504428" y="205678"/>
                  </a:cubicBezTo>
                  <a:cubicBezTo>
                    <a:pt x="493459" y="210771"/>
                    <a:pt x="482098" y="209596"/>
                    <a:pt x="470345" y="208812"/>
                  </a:cubicBezTo>
                  <a:cubicBezTo>
                    <a:pt x="472303" y="204895"/>
                    <a:pt x="467602" y="203328"/>
                    <a:pt x="464860" y="202152"/>
                  </a:cubicBezTo>
                  <a:cubicBezTo>
                    <a:pt x="455457" y="198235"/>
                    <a:pt x="446838" y="192750"/>
                    <a:pt x="437044" y="189224"/>
                  </a:cubicBezTo>
                  <a:cubicBezTo>
                    <a:pt x="429601" y="187265"/>
                    <a:pt x="422157" y="186090"/>
                    <a:pt x="416672" y="179822"/>
                  </a:cubicBezTo>
                  <a:cubicBezTo>
                    <a:pt x="396300" y="167677"/>
                    <a:pt x="374361" y="158666"/>
                    <a:pt x="353598" y="147697"/>
                  </a:cubicBezTo>
                  <a:cubicBezTo>
                    <a:pt x="352422" y="146913"/>
                    <a:pt x="351247" y="146521"/>
                    <a:pt x="350072" y="146130"/>
                  </a:cubicBezTo>
                  <a:cubicBezTo>
                    <a:pt x="346154" y="144563"/>
                    <a:pt x="342236" y="142212"/>
                    <a:pt x="338711" y="139469"/>
                  </a:cubicBezTo>
                  <a:lnTo>
                    <a:pt x="187096" y="64250"/>
                  </a:lnTo>
                  <a:cubicBezTo>
                    <a:pt x="167900" y="55631"/>
                    <a:pt x="150270" y="45053"/>
                    <a:pt x="131073" y="36435"/>
                  </a:cubicBezTo>
                  <a:cubicBezTo>
                    <a:pt x="122846" y="32517"/>
                    <a:pt x="118929" y="26640"/>
                    <a:pt x="116578" y="18021"/>
                  </a:cubicBezTo>
                  <a:cubicBezTo>
                    <a:pt x="115011" y="11753"/>
                    <a:pt x="115794" y="4309"/>
                    <a:pt x="108743" y="0"/>
                  </a:cubicBezTo>
                  <a:cubicBezTo>
                    <a:pt x="95814" y="3134"/>
                    <a:pt x="89546" y="12145"/>
                    <a:pt x="87587" y="24681"/>
                  </a:cubicBezTo>
                  <a:cubicBezTo>
                    <a:pt x="84453" y="43878"/>
                    <a:pt x="80927" y="62683"/>
                    <a:pt x="78576" y="81880"/>
                  </a:cubicBezTo>
                  <a:cubicBezTo>
                    <a:pt x="77793" y="88931"/>
                    <a:pt x="76618" y="95983"/>
                    <a:pt x="78576" y="103035"/>
                  </a:cubicBezTo>
                  <a:cubicBezTo>
                    <a:pt x="77793" y="109303"/>
                    <a:pt x="76226" y="115572"/>
                    <a:pt x="75834" y="121840"/>
                  </a:cubicBezTo>
                  <a:cubicBezTo>
                    <a:pt x="75051" y="137119"/>
                    <a:pt x="67607" y="152006"/>
                    <a:pt x="70741" y="167285"/>
                  </a:cubicBezTo>
                  <a:cubicBezTo>
                    <a:pt x="84453" y="232710"/>
                    <a:pt x="98948" y="298136"/>
                    <a:pt x="112269" y="363561"/>
                  </a:cubicBezTo>
                  <a:cubicBezTo>
                    <a:pt x="115403" y="378448"/>
                    <a:pt x="122455" y="393727"/>
                    <a:pt x="120104" y="408614"/>
                  </a:cubicBezTo>
                  <a:cubicBezTo>
                    <a:pt x="105217" y="499113"/>
                    <a:pt x="89154" y="589611"/>
                    <a:pt x="73484" y="680110"/>
                  </a:cubicBezTo>
                  <a:cubicBezTo>
                    <a:pt x="57421" y="772958"/>
                    <a:pt x="41750" y="865416"/>
                    <a:pt x="25688" y="958265"/>
                  </a:cubicBezTo>
                  <a:cubicBezTo>
                    <a:pt x="9625" y="1050330"/>
                    <a:pt x="1636" y="1055698"/>
                    <a:pt x="49" y="1282332"/>
                  </a:cubicBezTo>
                  <a:cubicBezTo>
                    <a:pt x="-1605" y="1518462"/>
                    <a:pt x="39383" y="2461082"/>
                    <a:pt x="29980" y="2517104"/>
                  </a:cubicBezTo>
                  <a:cubicBezTo>
                    <a:pt x="170066" y="2537267"/>
                    <a:pt x="924771" y="2554781"/>
                    <a:pt x="1145986" y="2535262"/>
                  </a:cubicBezTo>
                  <a:lnTo>
                    <a:pt x="1039192" y="1403313"/>
                  </a:lnTo>
                  <a:cubicBezTo>
                    <a:pt x="981602" y="1190583"/>
                    <a:pt x="923620" y="977070"/>
                    <a:pt x="864463" y="763556"/>
                  </a:cubicBezTo>
                  <a:close/>
                </a:path>
              </a:pathLst>
            </a:custGeom>
            <a:solidFill>
              <a:schemeClr val="accent4">
                <a:lumMod val="20000"/>
                <a:lumOff val="80000"/>
              </a:schemeClr>
            </a:solidFill>
            <a:ln w="39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a:cs typeface="+mn-cs"/>
              </a:endParaRPr>
            </a:p>
          </p:txBody>
        </p:sp>
        <p:sp>
          <p:nvSpPr>
            <p:cNvPr id="17" name="Freeform: Shape 33">
              <a:extLst>
                <a:ext uri="{FF2B5EF4-FFF2-40B4-BE49-F238E27FC236}">
                  <a16:creationId xmlns:a16="http://schemas.microsoft.com/office/drawing/2014/main" id="{5A88BE74-F34D-4580-877C-B2BBF422C51C}"/>
                </a:ext>
              </a:extLst>
            </p:cNvPr>
            <p:cNvSpPr/>
            <p:nvPr/>
          </p:nvSpPr>
          <p:spPr>
            <a:xfrm>
              <a:off x="4801957" y="4049861"/>
              <a:ext cx="644636" cy="3105570"/>
            </a:xfrm>
            <a:custGeom>
              <a:avLst/>
              <a:gdLst>
                <a:gd name="connsiteX0" fmla="*/ 63719 w 368261"/>
                <a:gd name="connsiteY0" fmla="*/ 1189117 h 1190974"/>
                <a:gd name="connsiteX1" fmla="*/ 49615 w 368261"/>
                <a:gd name="connsiteY1" fmla="*/ 373064 h 1190974"/>
                <a:gd name="connsiteX2" fmla="*/ 55883 w 368261"/>
                <a:gd name="connsiteY2" fmla="*/ 340155 h 1190974"/>
                <a:gd name="connsiteX3" fmla="*/ 103287 w 368261"/>
                <a:gd name="connsiteY3" fmla="*/ 224975 h 1190974"/>
                <a:gd name="connsiteX4" fmla="*/ 1819 w 368261"/>
                <a:gd name="connsiteY4" fmla="*/ 97651 h 1190974"/>
                <a:gd name="connsiteX5" fmla="*/ 116999 w 368261"/>
                <a:gd name="connsiteY5" fmla="*/ 6369 h 1190974"/>
                <a:gd name="connsiteX6" fmla="*/ 151475 w 368261"/>
                <a:gd name="connsiteY6" fmla="*/ 2843 h 1190974"/>
                <a:gd name="connsiteX7" fmla="*/ 308574 w 368261"/>
                <a:gd name="connsiteY7" fmla="*/ 104311 h 1190974"/>
                <a:gd name="connsiteX8" fmla="*/ 229045 w 368261"/>
                <a:gd name="connsiteY8" fmla="*/ 224584 h 1190974"/>
                <a:gd name="connsiteX9" fmla="*/ 282717 w 368261"/>
                <a:gd name="connsiteY9" fmla="*/ 331536 h 1190974"/>
                <a:gd name="connsiteX10" fmla="*/ 298780 w 368261"/>
                <a:gd name="connsiteY10" fmla="*/ 378940 h 1190974"/>
                <a:gd name="connsiteX11" fmla="*/ 372040 w 368261"/>
                <a:gd name="connsiteY11" fmla="*/ 1190684 h 1190974"/>
                <a:gd name="connsiteX12" fmla="*/ 63719 w 368261"/>
                <a:gd name="connsiteY12" fmla="*/ 1189117 h 1190974"/>
                <a:gd name="connsiteX0" fmla="*/ 98537 w 372040"/>
                <a:gd name="connsiteY0" fmla="*/ 2129196 h 2129213"/>
                <a:gd name="connsiteX1" fmla="*/ 49615 w 372040"/>
                <a:gd name="connsiteY1" fmla="*/ 373064 h 2129213"/>
                <a:gd name="connsiteX2" fmla="*/ 55883 w 372040"/>
                <a:gd name="connsiteY2" fmla="*/ 340155 h 2129213"/>
                <a:gd name="connsiteX3" fmla="*/ 103287 w 372040"/>
                <a:gd name="connsiteY3" fmla="*/ 224975 h 2129213"/>
                <a:gd name="connsiteX4" fmla="*/ 1819 w 372040"/>
                <a:gd name="connsiteY4" fmla="*/ 97651 h 2129213"/>
                <a:gd name="connsiteX5" fmla="*/ 116999 w 372040"/>
                <a:gd name="connsiteY5" fmla="*/ 6369 h 2129213"/>
                <a:gd name="connsiteX6" fmla="*/ 151475 w 372040"/>
                <a:gd name="connsiteY6" fmla="*/ 2843 h 2129213"/>
                <a:gd name="connsiteX7" fmla="*/ 308574 w 372040"/>
                <a:gd name="connsiteY7" fmla="*/ 104311 h 2129213"/>
                <a:gd name="connsiteX8" fmla="*/ 229045 w 372040"/>
                <a:gd name="connsiteY8" fmla="*/ 224584 h 2129213"/>
                <a:gd name="connsiteX9" fmla="*/ 282717 w 372040"/>
                <a:gd name="connsiteY9" fmla="*/ 331536 h 2129213"/>
                <a:gd name="connsiteX10" fmla="*/ 298780 w 372040"/>
                <a:gd name="connsiteY10" fmla="*/ 378940 h 2129213"/>
                <a:gd name="connsiteX11" fmla="*/ 372040 w 372040"/>
                <a:gd name="connsiteY11" fmla="*/ 1190684 h 2129213"/>
                <a:gd name="connsiteX12" fmla="*/ 98537 w 372040"/>
                <a:gd name="connsiteY12" fmla="*/ 2129196 h 2129213"/>
                <a:gd name="connsiteX0" fmla="*/ 98537 w 460667"/>
                <a:gd name="connsiteY0" fmla="*/ 2129196 h 2130772"/>
                <a:gd name="connsiteX1" fmla="*/ 49615 w 460667"/>
                <a:gd name="connsiteY1" fmla="*/ 373064 h 2130772"/>
                <a:gd name="connsiteX2" fmla="*/ 55883 w 460667"/>
                <a:gd name="connsiteY2" fmla="*/ 340155 h 2130772"/>
                <a:gd name="connsiteX3" fmla="*/ 103287 w 460667"/>
                <a:gd name="connsiteY3" fmla="*/ 224975 h 2130772"/>
                <a:gd name="connsiteX4" fmla="*/ 1819 w 460667"/>
                <a:gd name="connsiteY4" fmla="*/ 97651 h 2130772"/>
                <a:gd name="connsiteX5" fmla="*/ 116999 w 460667"/>
                <a:gd name="connsiteY5" fmla="*/ 6369 h 2130772"/>
                <a:gd name="connsiteX6" fmla="*/ 151475 w 460667"/>
                <a:gd name="connsiteY6" fmla="*/ 2843 h 2130772"/>
                <a:gd name="connsiteX7" fmla="*/ 308574 w 460667"/>
                <a:gd name="connsiteY7" fmla="*/ 104311 h 2130772"/>
                <a:gd name="connsiteX8" fmla="*/ 229045 w 460667"/>
                <a:gd name="connsiteY8" fmla="*/ 224584 h 2130772"/>
                <a:gd name="connsiteX9" fmla="*/ 282717 w 460667"/>
                <a:gd name="connsiteY9" fmla="*/ 331536 h 2130772"/>
                <a:gd name="connsiteX10" fmla="*/ 298780 w 460667"/>
                <a:gd name="connsiteY10" fmla="*/ 378940 h 2130772"/>
                <a:gd name="connsiteX11" fmla="*/ 460667 w 460667"/>
                <a:gd name="connsiteY11" fmla="*/ 2121268 h 2130772"/>
                <a:gd name="connsiteX12" fmla="*/ 98537 w 460667"/>
                <a:gd name="connsiteY12" fmla="*/ 2129196 h 2130772"/>
                <a:gd name="connsiteX0" fmla="*/ 95371 w 460667"/>
                <a:gd name="connsiteY0" fmla="*/ 2126030 h 2128193"/>
                <a:gd name="connsiteX1" fmla="*/ 49615 w 460667"/>
                <a:gd name="connsiteY1" fmla="*/ 373064 h 2128193"/>
                <a:gd name="connsiteX2" fmla="*/ 55883 w 460667"/>
                <a:gd name="connsiteY2" fmla="*/ 340155 h 2128193"/>
                <a:gd name="connsiteX3" fmla="*/ 103287 w 460667"/>
                <a:gd name="connsiteY3" fmla="*/ 224975 h 2128193"/>
                <a:gd name="connsiteX4" fmla="*/ 1819 w 460667"/>
                <a:gd name="connsiteY4" fmla="*/ 97651 h 2128193"/>
                <a:gd name="connsiteX5" fmla="*/ 116999 w 460667"/>
                <a:gd name="connsiteY5" fmla="*/ 6369 h 2128193"/>
                <a:gd name="connsiteX6" fmla="*/ 151475 w 460667"/>
                <a:gd name="connsiteY6" fmla="*/ 2843 h 2128193"/>
                <a:gd name="connsiteX7" fmla="*/ 308574 w 460667"/>
                <a:gd name="connsiteY7" fmla="*/ 104311 h 2128193"/>
                <a:gd name="connsiteX8" fmla="*/ 229045 w 460667"/>
                <a:gd name="connsiteY8" fmla="*/ 224584 h 2128193"/>
                <a:gd name="connsiteX9" fmla="*/ 282717 w 460667"/>
                <a:gd name="connsiteY9" fmla="*/ 331536 h 2128193"/>
                <a:gd name="connsiteX10" fmla="*/ 298780 w 460667"/>
                <a:gd name="connsiteY10" fmla="*/ 378940 h 2128193"/>
                <a:gd name="connsiteX11" fmla="*/ 460667 w 460667"/>
                <a:gd name="connsiteY11" fmla="*/ 2121268 h 2128193"/>
                <a:gd name="connsiteX12" fmla="*/ 95371 w 460667"/>
                <a:gd name="connsiteY12" fmla="*/ 2126030 h 2128193"/>
                <a:gd name="connsiteX0" fmla="*/ 88263 w 460667"/>
                <a:gd name="connsiteY0" fmla="*/ 2310845 h 2310931"/>
                <a:gd name="connsiteX1" fmla="*/ 49615 w 460667"/>
                <a:gd name="connsiteY1" fmla="*/ 373064 h 2310931"/>
                <a:gd name="connsiteX2" fmla="*/ 55883 w 460667"/>
                <a:gd name="connsiteY2" fmla="*/ 340155 h 2310931"/>
                <a:gd name="connsiteX3" fmla="*/ 103287 w 460667"/>
                <a:gd name="connsiteY3" fmla="*/ 224975 h 2310931"/>
                <a:gd name="connsiteX4" fmla="*/ 1819 w 460667"/>
                <a:gd name="connsiteY4" fmla="*/ 97651 h 2310931"/>
                <a:gd name="connsiteX5" fmla="*/ 116999 w 460667"/>
                <a:gd name="connsiteY5" fmla="*/ 6369 h 2310931"/>
                <a:gd name="connsiteX6" fmla="*/ 151475 w 460667"/>
                <a:gd name="connsiteY6" fmla="*/ 2843 h 2310931"/>
                <a:gd name="connsiteX7" fmla="*/ 308574 w 460667"/>
                <a:gd name="connsiteY7" fmla="*/ 104311 h 2310931"/>
                <a:gd name="connsiteX8" fmla="*/ 229045 w 460667"/>
                <a:gd name="connsiteY8" fmla="*/ 224584 h 2310931"/>
                <a:gd name="connsiteX9" fmla="*/ 282717 w 460667"/>
                <a:gd name="connsiteY9" fmla="*/ 331536 h 2310931"/>
                <a:gd name="connsiteX10" fmla="*/ 298780 w 460667"/>
                <a:gd name="connsiteY10" fmla="*/ 378940 h 2310931"/>
                <a:gd name="connsiteX11" fmla="*/ 460667 w 460667"/>
                <a:gd name="connsiteY11" fmla="*/ 2121268 h 2310931"/>
                <a:gd name="connsiteX12" fmla="*/ 88263 w 460667"/>
                <a:gd name="connsiteY12" fmla="*/ 2310845 h 2310931"/>
                <a:gd name="connsiteX0" fmla="*/ 88263 w 481992"/>
                <a:gd name="connsiteY0" fmla="*/ 2310845 h 2322026"/>
                <a:gd name="connsiteX1" fmla="*/ 49615 w 481992"/>
                <a:gd name="connsiteY1" fmla="*/ 373064 h 2322026"/>
                <a:gd name="connsiteX2" fmla="*/ 55883 w 481992"/>
                <a:gd name="connsiteY2" fmla="*/ 340155 h 2322026"/>
                <a:gd name="connsiteX3" fmla="*/ 103287 w 481992"/>
                <a:gd name="connsiteY3" fmla="*/ 224975 h 2322026"/>
                <a:gd name="connsiteX4" fmla="*/ 1819 w 481992"/>
                <a:gd name="connsiteY4" fmla="*/ 97651 h 2322026"/>
                <a:gd name="connsiteX5" fmla="*/ 116999 w 481992"/>
                <a:gd name="connsiteY5" fmla="*/ 6369 h 2322026"/>
                <a:gd name="connsiteX6" fmla="*/ 151475 w 481992"/>
                <a:gd name="connsiteY6" fmla="*/ 2843 h 2322026"/>
                <a:gd name="connsiteX7" fmla="*/ 308574 w 481992"/>
                <a:gd name="connsiteY7" fmla="*/ 104311 h 2322026"/>
                <a:gd name="connsiteX8" fmla="*/ 229045 w 481992"/>
                <a:gd name="connsiteY8" fmla="*/ 224584 h 2322026"/>
                <a:gd name="connsiteX9" fmla="*/ 282717 w 481992"/>
                <a:gd name="connsiteY9" fmla="*/ 331536 h 2322026"/>
                <a:gd name="connsiteX10" fmla="*/ 298780 w 481992"/>
                <a:gd name="connsiteY10" fmla="*/ 378940 h 2322026"/>
                <a:gd name="connsiteX11" fmla="*/ 481992 w 481992"/>
                <a:gd name="connsiteY11" fmla="*/ 2320300 h 2322026"/>
                <a:gd name="connsiteX12" fmla="*/ 88263 w 481992"/>
                <a:gd name="connsiteY12" fmla="*/ 2310845 h 2322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1992" h="2322026">
                  <a:moveTo>
                    <a:pt x="88263" y="2310845"/>
                  </a:moveTo>
                  <a:cubicBezTo>
                    <a:pt x="81603" y="2254038"/>
                    <a:pt x="54708" y="601073"/>
                    <a:pt x="49615" y="373064"/>
                  </a:cubicBezTo>
                  <a:cubicBezTo>
                    <a:pt x="49223" y="361702"/>
                    <a:pt x="51182" y="350733"/>
                    <a:pt x="55883" y="340155"/>
                  </a:cubicBezTo>
                  <a:cubicBezTo>
                    <a:pt x="71946" y="301762"/>
                    <a:pt x="87225" y="263369"/>
                    <a:pt x="103287" y="224975"/>
                  </a:cubicBezTo>
                  <a:cubicBezTo>
                    <a:pt x="122092" y="180705"/>
                    <a:pt x="-17377" y="132126"/>
                    <a:pt x="1819" y="97651"/>
                  </a:cubicBezTo>
                  <a:cubicBezTo>
                    <a:pt x="21800" y="62000"/>
                    <a:pt x="71162" y="3235"/>
                    <a:pt x="116999" y="6369"/>
                  </a:cubicBezTo>
                  <a:cubicBezTo>
                    <a:pt x="128752" y="7152"/>
                    <a:pt x="140505" y="8327"/>
                    <a:pt x="151475" y="2843"/>
                  </a:cubicBezTo>
                  <a:cubicBezTo>
                    <a:pt x="187909" y="-15179"/>
                    <a:pt x="343049" y="56515"/>
                    <a:pt x="308574" y="104311"/>
                  </a:cubicBezTo>
                  <a:cubicBezTo>
                    <a:pt x="285459" y="136436"/>
                    <a:pt x="231787" y="184231"/>
                    <a:pt x="229045" y="224584"/>
                  </a:cubicBezTo>
                  <a:cubicBezTo>
                    <a:pt x="226694" y="259059"/>
                    <a:pt x="263520" y="305680"/>
                    <a:pt x="282717" y="331536"/>
                  </a:cubicBezTo>
                  <a:cubicBezTo>
                    <a:pt x="299171" y="354259"/>
                    <a:pt x="292119" y="344073"/>
                    <a:pt x="298780" y="378940"/>
                  </a:cubicBezTo>
                  <a:cubicBezTo>
                    <a:pt x="312491" y="451025"/>
                    <a:pt x="477683" y="2268978"/>
                    <a:pt x="481992" y="2320300"/>
                  </a:cubicBezTo>
                  <a:cubicBezTo>
                    <a:pt x="421660" y="2326176"/>
                    <a:pt x="165833" y="2315546"/>
                    <a:pt x="88263" y="2310845"/>
                  </a:cubicBezTo>
                  <a:close/>
                </a:path>
              </a:pathLst>
            </a:custGeom>
            <a:solidFill>
              <a:schemeClr val="accent1"/>
            </a:solidFill>
            <a:ln w="39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a:cs typeface="+mn-cs"/>
              </a:endParaRPr>
            </a:p>
          </p:txBody>
        </p:sp>
        <p:sp>
          <p:nvSpPr>
            <p:cNvPr id="18" name="Freeform: Shape 34">
              <a:extLst>
                <a:ext uri="{FF2B5EF4-FFF2-40B4-BE49-F238E27FC236}">
                  <a16:creationId xmlns:a16="http://schemas.microsoft.com/office/drawing/2014/main" id="{44BB353F-7FC9-4E49-8B12-F4DB8B9F0DE8}"/>
                </a:ext>
              </a:extLst>
            </p:cNvPr>
            <p:cNvSpPr/>
            <p:nvPr/>
          </p:nvSpPr>
          <p:spPr>
            <a:xfrm>
              <a:off x="4590789" y="1937479"/>
              <a:ext cx="818792" cy="263183"/>
            </a:xfrm>
            <a:custGeom>
              <a:avLst/>
              <a:gdLst>
                <a:gd name="connsiteX0" fmla="*/ 1230630 w 1333500"/>
                <a:gd name="connsiteY0" fmla="*/ 276508 h 428625"/>
                <a:gd name="connsiteX1" fmla="*/ 1150620 w 1333500"/>
                <a:gd name="connsiteY1" fmla="*/ 206975 h 428625"/>
                <a:gd name="connsiteX2" fmla="*/ 982028 w 1333500"/>
                <a:gd name="connsiteY2" fmla="*/ 91723 h 428625"/>
                <a:gd name="connsiteX3" fmla="*/ 752475 w 1333500"/>
                <a:gd name="connsiteY3" fmla="*/ 283 h 428625"/>
                <a:gd name="connsiteX4" fmla="*/ 647700 w 1333500"/>
                <a:gd name="connsiteY4" fmla="*/ 26000 h 428625"/>
                <a:gd name="connsiteX5" fmla="*/ 603885 w 1333500"/>
                <a:gd name="connsiteY5" fmla="*/ 46955 h 428625"/>
                <a:gd name="connsiteX6" fmla="*/ 436245 w 1333500"/>
                <a:gd name="connsiteY6" fmla="*/ 119345 h 428625"/>
                <a:gd name="connsiteX7" fmla="*/ 383858 w 1333500"/>
                <a:gd name="connsiteY7" fmla="*/ 133633 h 428625"/>
                <a:gd name="connsiteX8" fmla="*/ 304800 w 1333500"/>
                <a:gd name="connsiteY8" fmla="*/ 155540 h 428625"/>
                <a:gd name="connsiteX9" fmla="*/ 251460 w 1333500"/>
                <a:gd name="connsiteY9" fmla="*/ 172685 h 428625"/>
                <a:gd name="connsiteX10" fmla="*/ 131445 w 1333500"/>
                <a:gd name="connsiteY10" fmla="*/ 224120 h 428625"/>
                <a:gd name="connsiteX11" fmla="*/ 25718 w 1333500"/>
                <a:gd name="connsiteY11" fmla="*/ 301273 h 428625"/>
                <a:gd name="connsiteX12" fmla="*/ 0 w 1333500"/>
                <a:gd name="connsiteY12" fmla="*/ 328895 h 428625"/>
                <a:gd name="connsiteX13" fmla="*/ 24765 w 1333500"/>
                <a:gd name="connsiteY13" fmla="*/ 321275 h 428625"/>
                <a:gd name="connsiteX14" fmla="*/ 68580 w 1333500"/>
                <a:gd name="connsiteY14" fmla="*/ 309845 h 428625"/>
                <a:gd name="connsiteX15" fmla="*/ 93345 w 1333500"/>
                <a:gd name="connsiteY15" fmla="*/ 303178 h 428625"/>
                <a:gd name="connsiteX16" fmla="*/ 229553 w 1333500"/>
                <a:gd name="connsiteY16" fmla="*/ 291748 h 428625"/>
                <a:gd name="connsiteX17" fmla="*/ 270510 w 1333500"/>
                <a:gd name="connsiteY17" fmla="*/ 315560 h 428625"/>
                <a:gd name="connsiteX18" fmla="*/ 280988 w 1333500"/>
                <a:gd name="connsiteY18" fmla="*/ 329848 h 428625"/>
                <a:gd name="connsiteX19" fmla="*/ 285750 w 1333500"/>
                <a:gd name="connsiteY19" fmla="*/ 338420 h 428625"/>
                <a:gd name="connsiteX20" fmla="*/ 301943 w 1333500"/>
                <a:gd name="connsiteY20" fmla="*/ 356518 h 428625"/>
                <a:gd name="connsiteX21" fmla="*/ 322898 w 1333500"/>
                <a:gd name="connsiteY21" fmla="*/ 365090 h 428625"/>
                <a:gd name="connsiteX22" fmla="*/ 367665 w 1333500"/>
                <a:gd name="connsiteY22" fmla="*/ 359375 h 428625"/>
                <a:gd name="connsiteX23" fmla="*/ 371475 w 1333500"/>
                <a:gd name="connsiteY23" fmla="*/ 357470 h 428625"/>
                <a:gd name="connsiteX24" fmla="*/ 389573 w 1333500"/>
                <a:gd name="connsiteY24" fmla="*/ 356518 h 428625"/>
                <a:gd name="connsiteX25" fmla="*/ 397193 w 1333500"/>
                <a:gd name="connsiteY25" fmla="*/ 357470 h 428625"/>
                <a:gd name="connsiteX26" fmla="*/ 426720 w 1333500"/>
                <a:gd name="connsiteY26" fmla="*/ 352708 h 428625"/>
                <a:gd name="connsiteX27" fmla="*/ 456248 w 1333500"/>
                <a:gd name="connsiteY27" fmla="*/ 348898 h 428625"/>
                <a:gd name="connsiteX28" fmla="*/ 541973 w 1333500"/>
                <a:gd name="connsiteY28" fmla="*/ 350803 h 428625"/>
                <a:gd name="connsiteX29" fmla="*/ 674370 w 1333500"/>
                <a:gd name="connsiteY29" fmla="*/ 409858 h 428625"/>
                <a:gd name="connsiteX30" fmla="*/ 674370 w 1333500"/>
                <a:gd name="connsiteY30" fmla="*/ 416525 h 428625"/>
                <a:gd name="connsiteX31" fmla="*/ 701993 w 1333500"/>
                <a:gd name="connsiteY31" fmla="*/ 436528 h 428625"/>
                <a:gd name="connsiteX32" fmla="*/ 1025843 w 1333500"/>
                <a:gd name="connsiteY32" fmla="*/ 414620 h 428625"/>
                <a:gd name="connsiteX33" fmla="*/ 1026795 w 1333500"/>
                <a:gd name="connsiteY33" fmla="*/ 413668 h 428625"/>
                <a:gd name="connsiteX34" fmla="*/ 1044893 w 1333500"/>
                <a:gd name="connsiteY34" fmla="*/ 415573 h 428625"/>
                <a:gd name="connsiteX35" fmla="*/ 1095375 w 1333500"/>
                <a:gd name="connsiteY35" fmla="*/ 413668 h 428625"/>
                <a:gd name="connsiteX36" fmla="*/ 1098233 w 1333500"/>
                <a:gd name="connsiteY36" fmla="*/ 411763 h 428625"/>
                <a:gd name="connsiteX37" fmla="*/ 1220153 w 1333500"/>
                <a:gd name="connsiteY37" fmla="*/ 406048 h 428625"/>
                <a:gd name="connsiteX38" fmla="*/ 1234440 w 1333500"/>
                <a:gd name="connsiteY38" fmla="*/ 406048 h 428625"/>
                <a:gd name="connsiteX39" fmla="*/ 1300163 w 1333500"/>
                <a:gd name="connsiteY39" fmla="*/ 407000 h 428625"/>
                <a:gd name="connsiteX40" fmla="*/ 1338263 w 1333500"/>
                <a:gd name="connsiteY40" fmla="*/ 389855 h 428625"/>
                <a:gd name="connsiteX41" fmla="*/ 1230630 w 1333500"/>
                <a:gd name="connsiteY41" fmla="*/ 276508 h 42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333500" h="428625">
                  <a:moveTo>
                    <a:pt x="1230630" y="276508"/>
                  </a:moveTo>
                  <a:cubicBezTo>
                    <a:pt x="1210628" y="252695"/>
                    <a:pt x="1152525" y="212690"/>
                    <a:pt x="1150620" y="206975"/>
                  </a:cubicBezTo>
                  <a:cubicBezTo>
                    <a:pt x="1094423" y="168875"/>
                    <a:pt x="1039178" y="128870"/>
                    <a:pt x="982028" y="91723"/>
                  </a:cubicBezTo>
                  <a:cubicBezTo>
                    <a:pt x="927735" y="56480"/>
                    <a:pt x="766763" y="283"/>
                    <a:pt x="752475" y="283"/>
                  </a:cubicBezTo>
                  <a:cubicBezTo>
                    <a:pt x="714375" y="-1622"/>
                    <a:pt x="680085" y="5998"/>
                    <a:pt x="647700" y="26000"/>
                  </a:cubicBezTo>
                  <a:cubicBezTo>
                    <a:pt x="636270" y="34573"/>
                    <a:pt x="609600" y="43145"/>
                    <a:pt x="603885" y="46955"/>
                  </a:cubicBezTo>
                  <a:cubicBezTo>
                    <a:pt x="550545" y="76483"/>
                    <a:pt x="498158" y="107915"/>
                    <a:pt x="436245" y="119345"/>
                  </a:cubicBezTo>
                  <a:cubicBezTo>
                    <a:pt x="436245" y="119345"/>
                    <a:pt x="392430" y="128870"/>
                    <a:pt x="383858" y="133633"/>
                  </a:cubicBezTo>
                  <a:cubicBezTo>
                    <a:pt x="374333" y="140300"/>
                    <a:pt x="315278" y="150778"/>
                    <a:pt x="304800" y="155540"/>
                  </a:cubicBezTo>
                  <a:cubicBezTo>
                    <a:pt x="292418" y="162208"/>
                    <a:pt x="257175" y="171733"/>
                    <a:pt x="251460" y="172685"/>
                  </a:cubicBezTo>
                  <a:cubicBezTo>
                    <a:pt x="239078" y="175543"/>
                    <a:pt x="153353" y="200308"/>
                    <a:pt x="131445" y="224120"/>
                  </a:cubicBezTo>
                  <a:cubicBezTo>
                    <a:pt x="110490" y="241265"/>
                    <a:pt x="56198" y="268888"/>
                    <a:pt x="25718" y="301273"/>
                  </a:cubicBezTo>
                  <a:cubicBezTo>
                    <a:pt x="19050" y="307940"/>
                    <a:pt x="9525" y="312703"/>
                    <a:pt x="0" y="328895"/>
                  </a:cubicBezTo>
                  <a:cubicBezTo>
                    <a:pt x="6668" y="321275"/>
                    <a:pt x="20955" y="323180"/>
                    <a:pt x="24765" y="321275"/>
                  </a:cubicBezTo>
                  <a:cubicBezTo>
                    <a:pt x="39053" y="317465"/>
                    <a:pt x="53340" y="313655"/>
                    <a:pt x="68580" y="309845"/>
                  </a:cubicBezTo>
                  <a:cubicBezTo>
                    <a:pt x="76200" y="307940"/>
                    <a:pt x="84773" y="306035"/>
                    <a:pt x="93345" y="303178"/>
                  </a:cubicBezTo>
                  <a:cubicBezTo>
                    <a:pt x="143828" y="286985"/>
                    <a:pt x="183833" y="282223"/>
                    <a:pt x="229553" y="291748"/>
                  </a:cubicBezTo>
                  <a:cubicBezTo>
                    <a:pt x="249555" y="295558"/>
                    <a:pt x="260985" y="303178"/>
                    <a:pt x="270510" y="315560"/>
                  </a:cubicBezTo>
                  <a:cubicBezTo>
                    <a:pt x="275273" y="320323"/>
                    <a:pt x="278130" y="323180"/>
                    <a:pt x="280988" y="329848"/>
                  </a:cubicBezTo>
                  <a:cubicBezTo>
                    <a:pt x="281940" y="332705"/>
                    <a:pt x="284798" y="336515"/>
                    <a:pt x="285750" y="338420"/>
                  </a:cubicBezTo>
                  <a:cubicBezTo>
                    <a:pt x="291465" y="345088"/>
                    <a:pt x="296228" y="351755"/>
                    <a:pt x="301943" y="356518"/>
                  </a:cubicBezTo>
                  <a:cubicBezTo>
                    <a:pt x="308610" y="361280"/>
                    <a:pt x="315278" y="364138"/>
                    <a:pt x="322898" y="365090"/>
                  </a:cubicBezTo>
                  <a:cubicBezTo>
                    <a:pt x="333375" y="366043"/>
                    <a:pt x="345758" y="365090"/>
                    <a:pt x="367665" y="359375"/>
                  </a:cubicBezTo>
                  <a:cubicBezTo>
                    <a:pt x="368618" y="359375"/>
                    <a:pt x="371475" y="358423"/>
                    <a:pt x="371475" y="357470"/>
                  </a:cubicBezTo>
                  <a:cubicBezTo>
                    <a:pt x="374333" y="354613"/>
                    <a:pt x="382905" y="353660"/>
                    <a:pt x="389573" y="356518"/>
                  </a:cubicBezTo>
                  <a:cubicBezTo>
                    <a:pt x="392430" y="358423"/>
                    <a:pt x="394335" y="358423"/>
                    <a:pt x="397193" y="357470"/>
                  </a:cubicBezTo>
                  <a:cubicBezTo>
                    <a:pt x="397193" y="357470"/>
                    <a:pt x="421005" y="356518"/>
                    <a:pt x="426720" y="352708"/>
                  </a:cubicBezTo>
                  <a:cubicBezTo>
                    <a:pt x="436245" y="345088"/>
                    <a:pt x="446723" y="347945"/>
                    <a:pt x="456248" y="348898"/>
                  </a:cubicBezTo>
                  <a:cubicBezTo>
                    <a:pt x="484823" y="349850"/>
                    <a:pt x="513398" y="350803"/>
                    <a:pt x="541973" y="350803"/>
                  </a:cubicBezTo>
                  <a:cubicBezTo>
                    <a:pt x="592455" y="355565"/>
                    <a:pt x="640080" y="368900"/>
                    <a:pt x="674370" y="409858"/>
                  </a:cubicBezTo>
                  <a:cubicBezTo>
                    <a:pt x="674370" y="412715"/>
                    <a:pt x="674370" y="414620"/>
                    <a:pt x="674370" y="416525"/>
                  </a:cubicBezTo>
                  <a:cubicBezTo>
                    <a:pt x="674370" y="431765"/>
                    <a:pt x="681990" y="437480"/>
                    <a:pt x="701993" y="436528"/>
                  </a:cubicBezTo>
                  <a:cubicBezTo>
                    <a:pt x="809625" y="427955"/>
                    <a:pt x="918210" y="422240"/>
                    <a:pt x="1025843" y="414620"/>
                  </a:cubicBezTo>
                  <a:cubicBezTo>
                    <a:pt x="1025843" y="414620"/>
                    <a:pt x="1026795" y="413668"/>
                    <a:pt x="1026795" y="413668"/>
                  </a:cubicBezTo>
                  <a:cubicBezTo>
                    <a:pt x="1032510" y="414620"/>
                    <a:pt x="1039178" y="414620"/>
                    <a:pt x="1044893" y="415573"/>
                  </a:cubicBezTo>
                  <a:cubicBezTo>
                    <a:pt x="1062038" y="414620"/>
                    <a:pt x="1078230" y="414620"/>
                    <a:pt x="1095375" y="413668"/>
                  </a:cubicBezTo>
                  <a:cubicBezTo>
                    <a:pt x="1096328" y="413668"/>
                    <a:pt x="1098233" y="412715"/>
                    <a:pt x="1098233" y="411763"/>
                  </a:cubicBezTo>
                  <a:cubicBezTo>
                    <a:pt x="1139190" y="408905"/>
                    <a:pt x="1180148" y="407000"/>
                    <a:pt x="1220153" y="406048"/>
                  </a:cubicBezTo>
                  <a:cubicBezTo>
                    <a:pt x="1224915" y="406048"/>
                    <a:pt x="1229678" y="405095"/>
                    <a:pt x="1234440" y="406048"/>
                  </a:cubicBezTo>
                  <a:cubicBezTo>
                    <a:pt x="1256348" y="406048"/>
                    <a:pt x="1278255" y="406048"/>
                    <a:pt x="1300163" y="407000"/>
                  </a:cubicBezTo>
                  <a:cubicBezTo>
                    <a:pt x="1316355" y="409858"/>
                    <a:pt x="1329690" y="406048"/>
                    <a:pt x="1338263" y="389855"/>
                  </a:cubicBezTo>
                  <a:cubicBezTo>
                    <a:pt x="1303973" y="350803"/>
                    <a:pt x="1272540" y="309845"/>
                    <a:pt x="1230630" y="276508"/>
                  </a:cubicBezTo>
                  <a:close/>
                </a:path>
              </a:pathLst>
            </a:custGeom>
            <a:solidFill>
              <a:schemeClr val="tx1"/>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a:cs typeface="+mn-cs"/>
              </a:endParaRPr>
            </a:p>
          </p:txBody>
        </p:sp>
        <p:sp>
          <p:nvSpPr>
            <p:cNvPr id="19" name="Graphic 124">
              <a:extLst>
                <a:ext uri="{FF2B5EF4-FFF2-40B4-BE49-F238E27FC236}">
                  <a16:creationId xmlns:a16="http://schemas.microsoft.com/office/drawing/2014/main" id="{CDA60429-8E45-491D-A72C-C6C59345D90F}"/>
                </a:ext>
              </a:extLst>
            </p:cNvPr>
            <p:cNvSpPr/>
            <p:nvPr/>
          </p:nvSpPr>
          <p:spPr>
            <a:xfrm>
              <a:off x="4101477" y="2612266"/>
              <a:ext cx="294726" cy="285062"/>
            </a:xfrm>
            <a:custGeom>
              <a:avLst/>
              <a:gdLst>
                <a:gd name="connsiteX0" fmla="*/ 113220 w 333642"/>
                <a:gd name="connsiteY0" fmla="*/ 0 h 322703"/>
                <a:gd name="connsiteX1" fmla="*/ 230815 w 333642"/>
                <a:gd name="connsiteY1" fmla="*/ 145490 h 322703"/>
                <a:gd name="connsiteX2" fmla="*/ 333642 w 333642"/>
                <a:gd name="connsiteY2" fmla="*/ 191434 h 322703"/>
                <a:gd name="connsiteX3" fmla="*/ 48132 w 333642"/>
                <a:gd name="connsiteY3" fmla="*/ 305747 h 322703"/>
                <a:gd name="connsiteX4" fmla="*/ 0 w 333642"/>
                <a:gd name="connsiteY4" fmla="*/ 322703 h 322703"/>
                <a:gd name="connsiteX5" fmla="*/ 31176 w 333642"/>
                <a:gd name="connsiteY5" fmla="*/ 234643 h 322703"/>
                <a:gd name="connsiteX6" fmla="*/ 113220 w 333642"/>
                <a:gd name="connsiteY6" fmla="*/ 0 h 32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642" h="322703">
                  <a:moveTo>
                    <a:pt x="113220" y="0"/>
                  </a:moveTo>
                  <a:cubicBezTo>
                    <a:pt x="144943" y="57977"/>
                    <a:pt x="177760" y="98452"/>
                    <a:pt x="230815" y="145490"/>
                  </a:cubicBezTo>
                  <a:cubicBezTo>
                    <a:pt x="262538" y="166821"/>
                    <a:pt x="294261" y="180495"/>
                    <a:pt x="333642" y="191434"/>
                  </a:cubicBezTo>
                  <a:cubicBezTo>
                    <a:pt x="309029" y="201279"/>
                    <a:pt x="135098" y="270742"/>
                    <a:pt x="48132" y="305747"/>
                  </a:cubicBezTo>
                  <a:cubicBezTo>
                    <a:pt x="35005" y="310670"/>
                    <a:pt x="16409" y="317233"/>
                    <a:pt x="0" y="322703"/>
                  </a:cubicBezTo>
                  <a:cubicBezTo>
                    <a:pt x="12580" y="288792"/>
                    <a:pt x="19690" y="265820"/>
                    <a:pt x="31176" y="234643"/>
                  </a:cubicBezTo>
                  <a:cubicBezTo>
                    <a:pt x="57430" y="160258"/>
                    <a:pt x="104468" y="28989"/>
                    <a:pt x="113220" y="0"/>
                  </a:cubicBezTo>
                  <a:close/>
                </a:path>
              </a:pathLst>
            </a:custGeom>
            <a:solidFill>
              <a:srgbClr val="F9A687"/>
            </a:solidFill>
            <a:ln w="450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a:cs typeface="+mn-cs"/>
              </a:endParaRPr>
            </a:p>
          </p:txBody>
        </p:sp>
      </p:grpSp>
      <p:sp>
        <p:nvSpPr>
          <p:cNvPr id="23" name="TextBox 22">
            <a:extLst>
              <a:ext uri="{FF2B5EF4-FFF2-40B4-BE49-F238E27FC236}">
                <a16:creationId xmlns:a16="http://schemas.microsoft.com/office/drawing/2014/main" id="{9028C852-4449-4999-B80B-803957FEDFAF}"/>
              </a:ext>
            </a:extLst>
          </p:cNvPr>
          <p:cNvSpPr txBox="1"/>
          <p:nvPr/>
        </p:nvSpPr>
        <p:spPr>
          <a:xfrm>
            <a:off x="200672" y="813071"/>
            <a:ext cx="7046661" cy="4752840"/>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 typeface="Wingdings" pitchFamily="2" charset="2"/>
              <a:buChar char="Ø"/>
              <a:tabLst/>
              <a:defRPr/>
            </a:pPr>
            <a:r>
              <a:rPr kumimoji="0" lang="en-GB" sz="1700" b="0" i="0" u="none" strike="noStrike" kern="1200" cap="none" spc="0" normalizeH="0" baseline="0" noProof="0" dirty="0">
                <a:ln>
                  <a:noFill/>
                </a:ln>
                <a:solidFill>
                  <a:prstClr val="black"/>
                </a:solidFill>
                <a:effectLst/>
                <a:uLnTx/>
                <a:uFillTx/>
                <a:latin typeface="Arial"/>
                <a:cs typeface="+mn-cs"/>
              </a:rPr>
              <a:t>The corporate culture is vital to viable applicants as well as to the outstanding people you currently possess on board. </a:t>
            </a:r>
            <a:endParaRPr kumimoji="0" lang="en-GB" sz="900" b="0" i="0" u="none" strike="noStrike" kern="1200" cap="none" spc="0" normalizeH="0" baseline="0" noProof="0" dirty="0">
              <a:ln>
                <a:noFill/>
              </a:ln>
              <a:solidFill>
                <a:prstClr val="black"/>
              </a:solidFill>
              <a:effectLst/>
              <a:uLnTx/>
              <a:uFillTx/>
              <a:latin typeface="Arial"/>
              <a:cs typeface="+mn-cs"/>
            </a:endParaRPr>
          </a:p>
          <a:p>
            <a:pPr marL="0" marR="0" lvl="0" indent="0" algn="l" defTabSz="914400" rtl="0" eaLnBrk="1" fontAlgn="auto" latinLnBrk="0" hangingPunct="1">
              <a:lnSpc>
                <a:spcPct val="150000"/>
              </a:lnSpc>
              <a:spcBef>
                <a:spcPts val="0"/>
              </a:spcBef>
              <a:spcAft>
                <a:spcPts val="0"/>
              </a:spcAft>
              <a:buClrTx/>
              <a:buSzTx/>
              <a:buFont typeface="Wingdings" pitchFamily="2" charset="2"/>
              <a:buChar char="Ø"/>
              <a:tabLst/>
              <a:defRPr/>
            </a:pPr>
            <a:r>
              <a:rPr kumimoji="0" lang="en-GB" sz="1700" b="0" i="0" u="none" strike="noStrike" kern="1200" cap="none" spc="0" normalizeH="0" baseline="0" noProof="0" dirty="0">
                <a:ln>
                  <a:noFill/>
                </a:ln>
                <a:solidFill>
                  <a:prstClr val="black"/>
                </a:solidFill>
                <a:effectLst/>
                <a:uLnTx/>
                <a:uFillTx/>
                <a:latin typeface="Arial"/>
                <a:cs typeface="+mn-cs"/>
              </a:rPr>
              <a:t>In fact, 93% of survey participants, according to Deloitte study, think that a solid business environment is essential to a company 's performance (Story and Silvia, 2016).</a:t>
            </a:r>
            <a:endParaRPr kumimoji="0" lang="en-GB" sz="900" b="0" i="0" u="none" strike="noStrike" kern="1200" cap="none" spc="0" normalizeH="0" baseline="0" noProof="0" dirty="0">
              <a:ln>
                <a:noFill/>
              </a:ln>
              <a:solidFill>
                <a:prstClr val="black"/>
              </a:solidFill>
              <a:effectLst/>
              <a:uLnTx/>
              <a:uFillTx/>
              <a:latin typeface="Arial"/>
              <a:cs typeface="+mn-cs"/>
            </a:endParaRPr>
          </a:p>
          <a:p>
            <a:pPr marL="0" marR="0" lvl="0" indent="0" algn="l" defTabSz="914400" rtl="0" eaLnBrk="1" fontAlgn="auto" latinLnBrk="0" hangingPunct="1">
              <a:lnSpc>
                <a:spcPct val="150000"/>
              </a:lnSpc>
              <a:spcBef>
                <a:spcPts val="0"/>
              </a:spcBef>
              <a:spcAft>
                <a:spcPts val="0"/>
              </a:spcAft>
              <a:buClrTx/>
              <a:buSzTx/>
              <a:buFont typeface="Wingdings" pitchFamily="2" charset="2"/>
              <a:buChar char="Ø"/>
              <a:tabLst/>
              <a:defRPr/>
            </a:pPr>
            <a:r>
              <a:rPr kumimoji="0" lang="en-GB" sz="1700" b="0" i="0" u="none" strike="noStrike" kern="1200" cap="none" spc="0" normalizeH="0" baseline="0" noProof="0" dirty="0">
                <a:ln>
                  <a:noFill/>
                </a:ln>
                <a:solidFill>
                  <a:prstClr val="black"/>
                </a:solidFill>
                <a:effectLst/>
                <a:uLnTx/>
                <a:uFillTx/>
                <a:latin typeface="Arial"/>
                <a:cs typeface="+mn-cs"/>
              </a:rPr>
              <a:t> Every firm contains at minimum three intended viewership: consumers, possibilities, and workers. </a:t>
            </a:r>
            <a:endParaRPr kumimoji="0" lang="en-GB" sz="900" b="0" i="0" u="none" strike="noStrike" kern="1200" cap="none" spc="0" normalizeH="0" baseline="0" noProof="0" dirty="0">
              <a:ln>
                <a:noFill/>
              </a:ln>
              <a:solidFill>
                <a:prstClr val="black"/>
              </a:solidFill>
              <a:effectLst/>
              <a:uLnTx/>
              <a:uFillTx/>
              <a:latin typeface="Arial"/>
              <a:cs typeface="+mn-cs"/>
            </a:endParaRPr>
          </a:p>
          <a:p>
            <a:pPr marL="0" marR="0" lvl="0" indent="0" algn="l" defTabSz="914400" rtl="0" eaLnBrk="1" fontAlgn="auto" latinLnBrk="0" hangingPunct="1">
              <a:lnSpc>
                <a:spcPct val="150000"/>
              </a:lnSpc>
              <a:spcBef>
                <a:spcPts val="0"/>
              </a:spcBef>
              <a:spcAft>
                <a:spcPts val="0"/>
              </a:spcAft>
              <a:buClrTx/>
              <a:buSzTx/>
              <a:buFont typeface="Wingdings" pitchFamily="2" charset="2"/>
              <a:buChar char="Ø"/>
              <a:tabLst/>
              <a:defRPr/>
            </a:pPr>
            <a:r>
              <a:rPr kumimoji="0" lang="en-GB" sz="1700" b="0" i="0" u="none" strike="noStrike" kern="1200" cap="none" spc="0" normalizeH="0" baseline="0" noProof="0" dirty="0">
                <a:ln>
                  <a:noFill/>
                </a:ln>
                <a:solidFill>
                  <a:prstClr val="black"/>
                </a:solidFill>
                <a:effectLst/>
                <a:uLnTx/>
                <a:uFillTx/>
                <a:latin typeface="Arial"/>
                <a:cs typeface="+mn-cs"/>
              </a:rPr>
              <a:t>HR executives at Papyto Food LTD keep this in mind.</a:t>
            </a:r>
            <a:endParaRPr kumimoji="0" lang="en-GB" sz="900" b="0" i="0" u="none" strike="noStrike" kern="1200" cap="none" spc="0" normalizeH="0" baseline="0" noProof="0" dirty="0">
              <a:ln>
                <a:noFill/>
              </a:ln>
              <a:solidFill>
                <a:prstClr val="black"/>
              </a:solidFill>
              <a:effectLst/>
              <a:uLnTx/>
              <a:uFillTx/>
              <a:latin typeface="Arial"/>
              <a:cs typeface="+mn-cs"/>
            </a:endParaRPr>
          </a:p>
          <a:p>
            <a:pPr marL="0" marR="0" lvl="0" indent="0" algn="l" defTabSz="914400" rtl="0" eaLnBrk="1" fontAlgn="auto" latinLnBrk="0" hangingPunct="1">
              <a:lnSpc>
                <a:spcPct val="150000"/>
              </a:lnSpc>
              <a:spcBef>
                <a:spcPts val="0"/>
              </a:spcBef>
              <a:spcAft>
                <a:spcPts val="0"/>
              </a:spcAft>
              <a:buClrTx/>
              <a:buSzTx/>
              <a:buFont typeface="Wingdings" pitchFamily="2" charset="2"/>
              <a:buChar char="Ø"/>
              <a:tabLst/>
              <a:defRPr/>
            </a:pPr>
            <a:r>
              <a:rPr kumimoji="0" lang="en-GB" sz="1700" b="0" i="0" u="none" strike="noStrike" kern="1200" cap="none" spc="0" normalizeH="0" baseline="0" noProof="0" dirty="0">
                <a:ln>
                  <a:noFill/>
                </a:ln>
                <a:solidFill>
                  <a:prstClr val="black"/>
                </a:solidFill>
                <a:effectLst/>
                <a:uLnTx/>
                <a:uFillTx/>
                <a:latin typeface="Arial"/>
                <a:cs typeface="+mn-cs"/>
              </a:rPr>
              <a:t>The greatest crucial customer for Papyto restaurants is its existing workforce. How could business anticipate a hiring process to succeed and recruit new workers if existing workforce isn't motivated and supportive of the business cultural heritage?</a:t>
            </a:r>
          </a:p>
        </p:txBody>
      </p:sp>
      <p:pic>
        <p:nvPicPr>
          <p:cNvPr id="20" name="Picture 19">
            <a:extLst>
              <a:ext uri="{FF2B5EF4-FFF2-40B4-BE49-F238E27FC236}">
                <a16:creationId xmlns:a16="http://schemas.microsoft.com/office/drawing/2014/main" id="{67CB4238-D46A-31A5-4E4D-7A073FA5CA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680" y="5755072"/>
            <a:ext cx="12192000" cy="1130312"/>
          </a:xfrm>
          <a:prstGeom prst="rect">
            <a:avLst/>
          </a:prstGeom>
        </p:spPr>
      </p:pic>
    </p:spTree>
    <p:extLst>
      <p:ext uri="{BB962C8B-B14F-4D97-AF65-F5344CB8AC3E}">
        <p14:creationId xmlns:p14="http://schemas.microsoft.com/office/powerpoint/2010/main" val="17426141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Line 4">
            <a:extLst>
              <a:ext uri="{FF2B5EF4-FFF2-40B4-BE49-F238E27FC236}">
                <a16:creationId xmlns:a16="http://schemas.microsoft.com/office/drawing/2014/main" id="{F0516666-7C0D-4F3C-9CB4-BC08BCA4E49F}"/>
              </a:ext>
            </a:extLst>
          </p:cNvPr>
          <p:cNvSpPr>
            <a:spLocks noChangeShapeType="1"/>
          </p:cNvSpPr>
          <p:nvPr/>
        </p:nvSpPr>
        <p:spPr bwMode="auto">
          <a:xfrm>
            <a:off x="2667000" y="2146300"/>
            <a:ext cx="0" cy="3556000"/>
          </a:xfrm>
          <a:prstGeom prst="line">
            <a:avLst/>
          </a:prstGeom>
          <a:noFill/>
          <a:ln w="25400">
            <a:solidFill>
              <a:srgbClr val="FFFFFF"/>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4103" name="Line 7">
            <a:extLst>
              <a:ext uri="{FF2B5EF4-FFF2-40B4-BE49-F238E27FC236}">
                <a16:creationId xmlns:a16="http://schemas.microsoft.com/office/drawing/2014/main" id="{A930698F-8713-421E-B381-B9536E04EE67}"/>
              </a:ext>
            </a:extLst>
          </p:cNvPr>
          <p:cNvSpPr>
            <a:spLocks noChangeShapeType="1"/>
          </p:cNvSpPr>
          <p:nvPr/>
        </p:nvSpPr>
        <p:spPr bwMode="auto">
          <a:xfrm>
            <a:off x="2679700" y="5715000"/>
            <a:ext cx="599440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2" name="Title 1">
            <a:extLst>
              <a:ext uri="{FF2B5EF4-FFF2-40B4-BE49-F238E27FC236}">
                <a16:creationId xmlns:a16="http://schemas.microsoft.com/office/drawing/2014/main" id="{2DAB33D1-9A67-20F9-8D17-8A971DCCE70E}"/>
              </a:ext>
            </a:extLst>
          </p:cNvPr>
          <p:cNvSpPr>
            <a:spLocks noGrp="1"/>
          </p:cNvSpPr>
          <p:nvPr>
            <p:ph type="title"/>
          </p:nvPr>
        </p:nvSpPr>
        <p:spPr>
          <a:xfrm>
            <a:off x="-168696" y="-90264"/>
            <a:ext cx="12601400" cy="1143000"/>
          </a:xfrm>
        </p:spPr>
        <p:txBody>
          <a:bodyPr/>
          <a:lstStyle/>
          <a:p>
            <a:r>
              <a:rPr lang="en-GB" sz="3200" b="1" dirty="0"/>
              <a:t>1.2.3. Headhunting + monetary and non-monetary strategies:</a:t>
            </a:r>
          </a:p>
        </p:txBody>
      </p:sp>
      <p:sp>
        <p:nvSpPr>
          <p:cNvPr id="5" name="Content Placeholder 4">
            <a:extLst>
              <a:ext uri="{FF2B5EF4-FFF2-40B4-BE49-F238E27FC236}">
                <a16:creationId xmlns:a16="http://schemas.microsoft.com/office/drawing/2014/main" id="{77AC309B-F778-6912-D18D-4A04FA19FB2A}"/>
              </a:ext>
            </a:extLst>
          </p:cNvPr>
          <p:cNvSpPr>
            <a:spLocks noGrp="1"/>
          </p:cNvSpPr>
          <p:nvPr>
            <p:ph idx="1"/>
          </p:nvPr>
        </p:nvSpPr>
        <p:spPr>
          <a:xfrm>
            <a:off x="190499" y="998326"/>
            <a:ext cx="11810149" cy="4374885"/>
          </a:xfrm>
        </p:spPr>
        <p:txBody>
          <a:bodyPr/>
          <a:lstStyle/>
          <a:p>
            <a:r>
              <a:rPr lang="en-GB" sz="3000" dirty="0"/>
              <a:t>At Papyto restaurants, Talent acquisition manager assure an </a:t>
            </a:r>
            <a:r>
              <a:rPr lang="en-GB" sz="3000" b="1" u="sng" dirty="0"/>
              <a:t>efficient headhunting strategy</a:t>
            </a:r>
            <a:r>
              <a:rPr lang="en-GB" sz="3000" u="sng" dirty="0"/>
              <a:t> especially for </a:t>
            </a:r>
            <a:r>
              <a:rPr lang="en-GB" sz="3000" b="1" u="sng" dirty="0"/>
              <a:t>fine dining chefs </a:t>
            </a:r>
            <a:r>
              <a:rPr lang="en-GB" sz="3000" dirty="0"/>
              <a:t>offering a mix of monetary and non-monetary offers, like 10% on top of the actual remuneration, also, childcare for families. </a:t>
            </a:r>
          </a:p>
          <a:p>
            <a:endParaRPr lang="en-GB" sz="1000" dirty="0"/>
          </a:p>
          <a:p>
            <a:r>
              <a:rPr lang="en-GB" sz="3000" dirty="0"/>
              <a:t>Papyto Food growth ambitions made possible a family implication and owning a francize.</a:t>
            </a:r>
          </a:p>
          <a:p>
            <a:pPr marL="0" indent="0">
              <a:buNone/>
            </a:pPr>
            <a:endParaRPr lang="en-GB" sz="1000" dirty="0"/>
          </a:p>
          <a:p>
            <a:r>
              <a:rPr lang="en-GB" sz="3000" dirty="0"/>
              <a:t>Headhunting is vital for the development strategy in Papyto restaurants.</a:t>
            </a:r>
          </a:p>
        </p:txBody>
      </p:sp>
      <p:sp>
        <p:nvSpPr>
          <p:cNvPr id="3" name="Footer Placeholder 2">
            <a:extLst>
              <a:ext uri="{FF2B5EF4-FFF2-40B4-BE49-F238E27FC236}">
                <a16:creationId xmlns:a16="http://schemas.microsoft.com/office/drawing/2014/main" id="{FCFBA2F5-516E-418B-8CFA-CD5C4F50CA46}"/>
              </a:ext>
            </a:extLst>
          </p:cNvPr>
          <p:cNvSpPr>
            <a:spLocks noGrp="1"/>
          </p:cNvSpPr>
          <p:nvPr>
            <p:ph type="ftr" sz="quarter" idx="11"/>
          </p:nvPr>
        </p:nvSpPr>
        <p:spPr>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pic>
        <p:nvPicPr>
          <p:cNvPr id="4" name="Picture 3" descr="A person's face on a white background&#10;&#10;Description automatically generated with medium confidence">
            <a:extLst>
              <a:ext uri="{FF2B5EF4-FFF2-40B4-BE49-F238E27FC236}">
                <a16:creationId xmlns:a16="http://schemas.microsoft.com/office/drawing/2014/main" id="{F19EBAF9-EDB6-F8EF-4D3E-781D1C402F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92476" y="5717143"/>
            <a:ext cx="7302818" cy="1140857"/>
          </a:xfrm>
          <a:prstGeom prst="rect">
            <a:avLst/>
          </a:prstGeom>
        </p:spPr>
      </p:pic>
    </p:spTree>
    <p:extLst>
      <p:ext uri="{BB962C8B-B14F-4D97-AF65-F5344CB8AC3E}">
        <p14:creationId xmlns:p14="http://schemas.microsoft.com/office/powerpoint/2010/main" val="3732367496"/>
      </p:ext>
    </p:extLst>
  </p:cSld>
  <p:clrMapOvr>
    <a:masterClrMapping/>
  </p:clrMapOvr>
  <p:transition>
    <p:zoom/>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Line 4">
            <a:extLst>
              <a:ext uri="{FF2B5EF4-FFF2-40B4-BE49-F238E27FC236}">
                <a16:creationId xmlns:a16="http://schemas.microsoft.com/office/drawing/2014/main" id="{F0516666-7C0D-4F3C-9CB4-BC08BCA4E49F}"/>
              </a:ext>
            </a:extLst>
          </p:cNvPr>
          <p:cNvSpPr>
            <a:spLocks noChangeShapeType="1"/>
          </p:cNvSpPr>
          <p:nvPr/>
        </p:nvSpPr>
        <p:spPr bwMode="auto">
          <a:xfrm>
            <a:off x="2667000" y="2146300"/>
            <a:ext cx="0" cy="3556000"/>
          </a:xfrm>
          <a:prstGeom prst="line">
            <a:avLst/>
          </a:prstGeom>
          <a:noFill/>
          <a:ln w="25400">
            <a:solidFill>
              <a:srgbClr val="FFFFFF"/>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4103" name="Line 7">
            <a:extLst>
              <a:ext uri="{FF2B5EF4-FFF2-40B4-BE49-F238E27FC236}">
                <a16:creationId xmlns:a16="http://schemas.microsoft.com/office/drawing/2014/main" id="{A930698F-8713-421E-B381-B9536E04EE67}"/>
              </a:ext>
            </a:extLst>
          </p:cNvPr>
          <p:cNvSpPr>
            <a:spLocks noChangeShapeType="1"/>
          </p:cNvSpPr>
          <p:nvPr/>
        </p:nvSpPr>
        <p:spPr bwMode="auto">
          <a:xfrm>
            <a:off x="2679700" y="5715000"/>
            <a:ext cx="599440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3" name="Footer Placeholder 2">
            <a:extLst>
              <a:ext uri="{FF2B5EF4-FFF2-40B4-BE49-F238E27FC236}">
                <a16:creationId xmlns:a16="http://schemas.microsoft.com/office/drawing/2014/main" id="{FCFBA2F5-516E-418B-8CFA-CD5C4F50CA46}"/>
              </a:ext>
            </a:extLst>
          </p:cNvPr>
          <p:cNvSpPr>
            <a:spLocks noGrp="1"/>
          </p:cNvSpPr>
          <p:nvPr>
            <p:ph type="ftr" sz="quarter" idx="4294967295"/>
          </p:nvPr>
        </p:nvSpPr>
        <p:spPr>
          <a:xfrm>
            <a:off x="6705600" y="6529388"/>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pic>
        <p:nvPicPr>
          <p:cNvPr id="4" name="Picture 3" descr="A person's face on a white background&#10;&#10;Description automatically generated with medium confidence">
            <a:extLst>
              <a:ext uri="{FF2B5EF4-FFF2-40B4-BE49-F238E27FC236}">
                <a16:creationId xmlns:a16="http://schemas.microsoft.com/office/drawing/2014/main" id="{F19EBAF9-EDB6-F8EF-4D3E-781D1C402F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92476" y="5717143"/>
            <a:ext cx="7302818" cy="1140857"/>
          </a:xfrm>
          <a:prstGeom prst="rect">
            <a:avLst/>
          </a:prstGeom>
        </p:spPr>
      </p:pic>
      <p:sp>
        <p:nvSpPr>
          <p:cNvPr id="2" name="TextBox 1">
            <a:extLst>
              <a:ext uri="{FF2B5EF4-FFF2-40B4-BE49-F238E27FC236}">
                <a16:creationId xmlns:a16="http://schemas.microsoft.com/office/drawing/2014/main" id="{73F8F2E0-4C0B-5EC8-C488-280779911C23}"/>
              </a:ext>
            </a:extLst>
          </p:cNvPr>
          <p:cNvSpPr txBox="1"/>
          <p:nvPr/>
        </p:nvSpPr>
        <p:spPr>
          <a:xfrm>
            <a:off x="191344" y="44624"/>
            <a:ext cx="11959810" cy="646331"/>
          </a:xfrm>
          <a:prstGeom prst="rect">
            <a:avLst/>
          </a:prstGeom>
          <a:noFill/>
        </p:spPr>
        <p:txBody>
          <a:bodyPr wrap="square" rtlCol="0" anchor="ctr">
            <a:spAutoFit/>
          </a:bodyPr>
          <a:lstStyle/>
          <a:p>
            <a:r>
              <a:rPr lang="en-GB" sz="3600" b="1" dirty="0"/>
              <a:t>2. Non Monetary and Monetary methods of Incentives</a:t>
            </a:r>
            <a:endParaRPr lang="en-GB" sz="3600" dirty="0"/>
          </a:p>
        </p:txBody>
      </p:sp>
      <p:sp>
        <p:nvSpPr>
          <p:cNvPr id="5" name="TextBox 4">
            <a:extLst>
              <a:ext uri="{FF2B5EF4-FFF2-40B4-BE49-F238E27FC236}">
                <a16:creationId xmlns:a16="http://schemas.microsoft.com/office/drawing/2014/main" id="{27560FC4-A39D-8334-3F7C-0101F28051C7}"/>
              </a:ext>
            </a:extLst>
          </p:cNvPr>
          <p:cNvSpPr txBox="1"/>
          <p:nvPr/>
        </p:nvSpPr>
        <p:spPr>
          <a:xfrm>
            <a:off x="159823" y="2996952"/>
            <a:ext cx="11872349" cy="2597571"/>
          </a:xfrm>
          <a:prstGeom prst="rect">
            <a:avLst/>
          </a:prstGeom>
          <a:noFill/>
        </p:spPr>
        <p:txBody>
          <a:bodyPr wrap="square" rtlCol="0" anchor="ctr">
            <a:spAutoFit/>
          </a:bodyPr>
          <a:lstStyle/>
          <a:p>
            <a:pPr>
              <a:lnSpc>
                <a:spcPct val="150000"/>
              </a:lnSpc>
              <a:buFont typeface="Wingdings" pitchFamily="2" charset="2"/>
              <a:buChar char="Ø"/>
            </a:pPr>
            <a:r>
              <a:rPr lang="en-GB" sz="2000" dirty="0"/>
              <a:t>In this section, the presentation will be analysing the different methods of incentives.</a:t>
            </a:r>
          </a:p>
          <a:p>
            <a:pPr>
              <a:lnSpc>
                <a:spcPct val="150000"/>
              </a:lnSpc>
            </a:pPr>
            <a:endParaRPr lang="en-GB" sz="500" dirty="0"/>
          </a:p>
          <a:p>
            <a:pPr>
              <a:lnSpc>
                <a:spcPct val="150000"/>
              </a:lnSpc>
              <a:buFont typeface="Wingdings" pitchFamily="2" charset="2"/>
              <a:buChar char="Ø"/>
            </a:pPr>
            <a:r>
              <a:rPr lang="en-GB" sz="2000" dirty="0"/>
              <a:t> In different research, incentives have been proven to be a factor that attracts and also help companies to retain the existing employees. </a:t>
            </a:r>
          </a:p>
          <a:p>
            <a:pPr>
              <a:lnSpc>
                <a:spcPct val="150000"/>
              </a:lnSpc>
            </a:pPr>
            <a:endParaRPr lang="en-GB" sz="500" dirty="0"/>
          </a:p>
          <a:p>
            <a:pPr>
              <a:lnSpc>
                <a:spcPct val="150000"/>
              </a:lnSpc>
              <a:buFont typeface="Wingdings" pitchFamily="2" charset="2"/>
              <a:buChar char="Ø"/>
            </a:pPr>
            <a:r>
              <a:rPr lang="en-GB" sz="2000" dirty="0"/>
              <a:t>Furthermore improve Papyto restaurant’s performance and reinforce its Brand, will bring a certain level of monetary and non-monetary incentives to its employee at all levels.</a:t>
            </a:r>
          </a:p>
        </p:txBody>
      </p:sp>
      <p:pic>
        <p:nvPicPr>
          <p:cNvPr id="7" name="Picture 6" descr="A picture containing text&#10;&#10;Description automatically generated">
            <a:extLst>
              <a:ext uri="{FF2B5EF4-FFF2-40B4-BE49-F238E27FC236}">
                <a16:creationId xmlns:a16="http://schemas.microsoft.com/office/drawing/2014/main" id="{F712ECE4-2741-B169-E7AF-F75A6F5F7C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9823" y="620688"/>
            <a:ext cx="11696817" cy="2536596"/>
          </a:xfrm>
          <a:prstGeom prst="rect">
            <a:avLst/>
          </a:prstGeom>
        </p:spPr>
      </p:pic>
    </p:spTree>
    <p:extLst>
      <p:ext uri="{BB962C8B-B14F-4D97-AF65-F5344CB8AC3E}">
        <p14:creationId xmlns:p14="http://schemas.microsoft.com/office/powerpoint/2010/main" val="95392268"/>
      </p:ext>
    </p:extLst>
  </p:cSld>
  <p:clrMapOvr>
    <a:masterClrMapping/>
  </p:clrMapOvr>
  <p:transition>
    <p:zoom/>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What_Is_Workplace_Flexibility_Definitions__Examples_from_Top_Workplaces_.jpg"/>
          <p:cNvPicPr>
            <a:picLocks noGrp="1" noChangeAspect="1"/>
          </p:cNvPicPr>
          <p:nvPr>
            <p:ph type="pic" sz="quarter" idx="10"/>
          </p:nvPr>
        </p:nvPicPr>
        <p:blipFill>
          <a:blip r:embed="rId2"/>
          <a:srcRect l="17931" r="17931"/>
          <a:stretch>
            <a:fillRect/>
          </a:stretch>
        </p:blipFill>
        <p:spPr>
          <a:xfrm>
            <a:off x="7153274" y="-297455"/>
            <a:ext cx="5043503" cy="6230941"/>
          </a:xfrm>
        </p:spPr>
      </p:pic>
      <p:sp>
        <p:nvSpPr>
          <p:cNvPr id="2" name="TextBox 1">
            <a:extLst>
              <a:ext uri="{FF2B5EF4-FFF2-40B4-BE49-F238E27FC236}">
                <a16:creationId xmlns:a16="http://schemas.microsoft.com/office/drawing/2014/main" id="{108C6787-5BD4-4F8D-A904-A40D2C07B352}"/>
              </a:ext>
            </a:extLst>
          </p:cNvPr>
          <p:cNvSpPr txBox="1"/>
          <p:nvPr/>
        </p:nvSpPr>
        <p:spPr>
          <a:xfrm>
            <a:off x="3161952" y="1168291"/>
            <a:ext cx="4210397" cy="4708981"/>
          </a:xfrm>
          <a:prstGeom prst="rect">
            <a:avLst/>
          </a:prstGeom>
          <a:noFill/>
        </p:spPr>
        <p:txBody>
          <a:bodyPr wrap="square" rtlCol="0">
            <a:spAutoFit/>
          </a:bodyPr>
          <a:lstStyle/>
          <a:p>
            <a:r>
              <a:rPr lang="en-GB" b="1" dirty="0">
                <a:solidFill>
                  <a:schemeClr val="accent1">
                    <a:lumMod val="50000"/>
                  </a:schemeClr>
                </a:solidFill>
              </a:rPr>
              <a:t>Flexibility at workplace refers to the capacity to choose the hours and locations at which one works. That may be a fantastic non-financial incentive. Papyto brand provide certain staff with commuting choices, including letting them choose their own schedules for work and allowing workers to operate from residence each week. </a:t>
            </a:r>
            <a:r>
              <a:rPr lang="en-GB" b="1" u="sng" dirty="0">
                <a:solidFill>
                  <a:schemeClr val="accent1">
                    <a:lumMod val="50000"/>
                  </a:schemeClr>
                </a:solidFill>
              </a:rPr>
              <a:t>Providing flexibility could aid workers in striking a healthy work-life balance hence attracting more talents (Mani and </a:t>
            </a:r>
            <a:r>
              <a:rPr lang="en-GB" b="1" u="sng" dirty="0" err="1">
                <a:solidFill>
                  <a:schemeClr val="accent1">
                    <a:lumMod val="50000"/>
                  </a:schemeClr>
                </a:solidFill>
              </a:rPr>
              <a:t>Mishra</a:t>
            </a:r>
            <a:r>
              <a:rPr lang="en-GB" b="1" u="sng" dirty="0">
                <a:solidFill>
                  <a:schemeClr val="accent1">
                    <a:lumMod val="50000"/>
                  </a:schemeClr>
                </a:solidFill>
              </a:rPr>
              <a:t>, 2020)</a:t>
            </a:r>
            <a:r>
              <a:rPr lang="en-GB" b="1" dirty="0">
                <a:solidFill>
                  <a:schemeClr val="accent1">
                    <a:lumMod val="50000"/>
                  </a:schemeClr>
                </a:solidFill>
              </a:rPr>
              <a:t>. Many workers adore being able to work around their schedule. </a:t>
            </a:r>
          </a:p>
          <a:p>
            <a:endParaRPr lang="en-US" altLang="ko-KR" sz="1200" dirty="0">
              <a:cs typeface="Arial" pitchFamily="34" charset="0"/>
            </a:endParaRPr>
          </a:p>
        </p:txBody>
      </p:sp>
      <p:sp>
        <p:nvSpPr>
          <p:cNvPr id="3" name="TextBox 2">
            <a:extLst>
              <a:ext uri="{FF2B5EF4-FFF2-40B4-BE49-F238E27FC236}">
                <a16:creationId xmlns:a16="http://schemas.microsoft.com/office/drawing/2014/main" id="{BF5C7247-6E85-4267-A24C-54E4BCE93DB9}"/>
              </a:ext>
            </a:extLst>
          </p:cNvPr>
          <p:cNvSpPr txBox="1"/>
          <p:nvPr/>
        </p:nvSpPr>
        <p:spPr>
          <a:xfrm>
            <a:off x="3296386" y="836712"/>
            <a:ext cx="3991322" cy="707886"/>
          </a:xfrm>
          <a:prstGeom prst="rect">
            <a:avLst/>
          </a:prstGeom>
          <a:noFill/>
        </p:spPr>
        <p:txBody>
          <a:bodyPr wrap="square" rtlCol="0" anchor="ctr">
            <a:spAutoFit/>
          </a:bodyPr>
          <a:lstStyle/>
          <a:p>
            <a:r>
              <a:rPr lang="en-GB" sz="2000" b="1" dirty="0"/>
              <a:t>2.1.1. Flexibility at Workplace</a:t>
            </a:r>
            <a:endParaRPr lang="en-GB" sz="2000" dirty="0"/>
          </a:p>
          <a:p>
            <a:endParaRPr lang="ko-KR" altLang="en-US" sz="2000" dirty="0">
              <a:solidFill>
                <a:schemeClr val="tx1">
                  <a:lumMod val="75000"/>
                  <a:lumOff val="25000"/>
                </a:schemeClr>
              </a:solidFill>
              <a:cs typeface="Arial" pitchFamily="34" charset="0"/>
            </a:endParaRPr>
          </a:p>
        </p:txBody>
      </p:sp>
      <p:sp>
        <p:nvSpPr>
          <p:cNvPr id="4" name="TextBox 3">
            <a:extLst>
              <a:ext uri="{FF2B5EF4-FFF2-40B4-BE49-F238E27FC236}">
                <a16:creationId xmlns:a16="http://schemas.microsoft.com/office/drawing/2014/main" id="{42704EA3-5383-44F5-949F-56915C4D4372}"/>
              </a:ext>
            </a:extLst>
          </p:cNvPr>
          <p:cNvSpPr txBox="1"/>
          <p:nvPr/>
        </p:nvSpPr>
        <p:spPr>
          <a:xfrm>
            <a:off x="479376" y="134167"/>
            <a:ext cx="4384534" cy="646331"/>
          </a:xfrm>
          <a:prstGeom prst="rect">
            <a:avLst/>
          </a:prstGeom>
          <a:noFill/>
        </p:spPr>
        <p:txBody>
          <a:bodyPr wrap="square" rtlCol="0">
            <a:spAutoFit/>
          </a:bodyPr>
          <a:lstStyle/>
          <a:p>
            <a:r>
              <a:rPr lang="en-GB" sz="3600" b="1" dirty="0"/>
              <a:t>2.1. Non Monetary</a:t>
            </a:r>
            <a:endParaRPr lang="en-GB" sz="3600" dirty="0"/>
          </a:p>
        </p:txBody>
      </p:sp>
      <p:pic>
        <p:nvPicPr>
          <p:cNvPr id="8" name="Picture Placeholder 7" descr="download (19).jpg"/>
          <p:cNvPicPr>
            <a:picLocks noGrp="1" noChangeAspect="1"/>
          </p:cNvPicPr>
          <p:nvPr>
            <p:ph type="pic" sz="quarter" idx="14"/>
          </p:nvPr>
        </p:nvPicPr>
        <p:blipFill>
          <a:blip r:embed="rId3"/>
          <a:srcRect l="33091" r="33091"/>
          <a:stretch>
            <a:fillRect/>
          </a:stretch>
        </p:blipFill>
        <p:spPr/>
      </p:pic>
      <p:pic>
        <p:nvPicPr>
          <p:cNvPr id="5" name="Picture 4">
            <a:extLst>
              <a:ext uri="{FF2B5EF4-FFF2-40B4-BE49-F238E27FC236}">
                <a16:creationId xmlns:a16="http://schemas.microsoft.com/office/drawing/2014/main" id="{9AE52D6E-D502-8C84-9465-95FAF65207C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680" y="5661248"/>
            <a:ext cx="12216680" cy="1130312"/>
          </a:xfrm>
          <a:prstGeom prst="rect">
            <a:avLst/>
          </a:prstGeom>
        </p:spPr>
      </p:pic>
    </p:spTree>
    <p:extLst>
      <p:ext uri="{BB962C8B-B14F-4D97-AF65-F5344CB8AC3E}">
        <p14:creationId xmlns:p14="http://schemas.microsoft.com/office/powerpoint/2010/main" val="32236654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Line 4">
            <a:extLst>
              <a:ext uri="{FF2B5EF4-FFF2-40B4-BE49-F238E27FC236}">
                <a16:creationId xmlns:a16="http://schemas.microsoft.com/office/drawing/2014/main" id="{F0516666-7C0D-4F3C-9CB4-BC08BCA4E49F}"/>
              </a:ext>
            </a:extLst>
          </p:cNvPr>
          <p:cNvSpPr>
            <a:spLocks noChangeShapeType="1"/>
          </p:cNvSpPr>
          <p:nvPr/>
        </p:nvSpPr>
        <p:spPr bwMode="auto">
          <a:xfrm>
            <a:off x="2667000" y="2146300"/>
            <a:ext cx="0" cy="3556000"/>
          </a:xfrm>
          <a:prstGeom prst="line">
            <a:avLst/>
          </a:prstGeom>
          <a:noFill/>
          <a:ln w="25400">
            <a:solidFill>
              <a:srgbClr val="FFFFFF"/>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4103" name="Line 7">
            <a:extLst>
              <a:ext uri="{FF2B5EF4-FFF2-40B4-BE49-F238E27FC236}">
                <a16:creationId xmlns:a16="http://schemas.microsoft.com/office/drawing/2014/main" id="{A930698F-8713-421E-B381-B9536E04EE67}"/>
              </a:ext>
            </a:extLst>
          </p:cNvPr>
          <p:cNvSpPr>
            <a:spLocks noChangeShapeType="1"/>
          </p:cNvSpPr>
          <p:nvPr/>
        </p:nvSpPr>
        <p:spPr bwMode="auto">
          <a:xfrm>
            <a:off x="2679700" y="5715000"/>
            <a:ext cx="599440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3" name="Footer Placeholder 2">
            <a:extLst>
              <a:ext uri="{FF2B5EF4-FFF2-40B4-BE49-F238E27FC236}">
                <a16:creationId xmlns:a16="http://schemas.microsoft.com/office/drawing/2014/main" id="{FCFBA2F5-516E-418B-8CFA-CD5C4F50CA46}"/>
              </a:ext>
            </a:extLst>
          </p:cNvPr>
          <p:cNvSpPr>
            <a:spLocks noGrp="1"/>
          </p:cNvSpPr>
          <p:nvPr>
            <p:ph type="ftr" sz="quarter" idx="4294967295"/>
          </p:nvPr>
        </p:nvSpPr>
        <p:spPr>
          <a:xfrm>
            <a:off x="6705600" y="6529388"/>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pic>
        <p:nvPicPr>
          <p:cNvPr id="4" name="Picture 3" descr="A person's face on a white background&#10;&#10;Description automatically generated with medium confidence">
            <a:extLst>
              <a:ext uri="{FF2B5EF4-FFF2-40B4-BE49-F238E27FC236}">
                <a16:creationId xmlns:a16="http://schemas.microsoft.com/office/drawing/2014/main" id="{F19EBAF9-EDB6-F8EF-4D3E-781D1C402F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92476" y="5717143"/>
            <a:ext cx="7302818" cy="1140857"/>
          </a:xfrm>
          <a:prstGeom prst="rect">
            <a:avLst/>
          </a:prstGeom>
        </p:spPr>
      </p:pic>
      <p:sp>
        <p:nvSpPr>
          <p:cNvPr id="5" name="TextBox 4">
            <a:extLst>
              <a:ext uri="{FF2B5EF4-FFF2-40B4-BE49-F238E27FC236}">
                <a16:creationId xmlns:a16="http://schemas.microsoft.com/office/drawing/2014/main" id="{8197FF06-3290-A0AA-C9F3-0E3DE6683C41}"/>
              </a:ext>
            </a:extLst>
          </p:cNvPr>
          <p:cNvSpPr txBox="1"/>
          <p:nvPr/>
        </p:nvSpPr>
        <p:spPr>
          <a:xfrm>
            <a:off x="1078284" y="186854"/>
            <a:ext cx="6097836" cy="577850"/>
          </a:xfrm>
          <a:prstGeom prst="rect">
            <a:avLst/>
          </a:prstGeom>
          <a:noFill/>
        </p:spPr>
        <p:txBody>
          <a:bodyPr wrap="square">
            <a:spAutoFit/>
          </a:bodyPr>
          <a:lstStyle/>
          <a:p>
            <a:pPr>
              <a:lnSpc>
                <a:spcPct val="150000"/>
              </a:lnSpc>
            </a:pPr>
            <a:r>
              <a:rPr lang="en-GB" sz="2400" b="1" dirty="0"/>
              <a:t>2.1.2. Provide extensive training plans</a:t>
            </a:r>
            <a:endParaRPr lang="en-GB" sz="1800" b="1" dirty="0"/>
          </a:p>
        </p:txBody>
      </p:sp>
      <p:sp>
        <p:nvSpPr>
          <p:cNvPr id="7" name="TextBox 6">
            <a:extLst>
              <a:ext uri="{FF2B5EF4-FFF2-40B4-BE49-F238E27FC236}">
                <a16:creationId xmlns:a16="http://schemas.microsoft.com/office/drawing/2014/main" id="{4514EDC1-5F67-C360-5081-BB99B1FAEB02}"/>
              </a:ext>
            </a:extLst>
          </p:cNvPr>
          <p:cNvSpPr txBox="1"/>
          <p:nvPr/>
        </p:nvSpPr>
        <p:spPr>
          <a:xfrm>
            <a:off x="263352" y="758516"/>
            <a:ext cx="11928648" cy="4992392"/>
          </a:xfrm>
          <a:prstGeom prst="rect">
            <a:avLst/>
          </a:prstGeom>
          <a:noFill/>
        </p:spPr>
        <p:txBody>
          <a:bodyPr wrap="square">
            <a:spAutoFit/>
          </a:bodyPr>
          <a:lstStyle/>
          <a:p>
            <a:pPr>
              <a:lnSpc>
                <a:spcPct val="200000"/>
              </a:lnSpc>
              <a:buFont typeface="Wingdings" pitchFamily="2" charset="2"/>
              <a:buChar char="Ø"/>
            </a:pPr>
            <a:r>
              <a:rPr lang="en-GB" sz="1800" dirty="0"/>
              <a:t>As underline by Future Shock report in December 2022, Hospitality industry business leaders lost confidence in the recruitment process. To recruit and retain the best employee it’s costly and raise a lot of issues. Due to </a:t>
            </a:r>
            <a:r>
              <a:rPr lang="en-GB" dirty="0"/>
              <a:t>the fact that </a:t>
            </a:r>
            <a:r>
              <a:rPr lang="en-GB" sz="1800" dirty="0"/>
              <a:t>Papyto Food LTD search to aggressively develop his restaurants, all the employee routinely seek opportunities to enrol in educational opportunities related to the occupation in order to advance their careers or for self improvement. </a:t>
            </a:r>
          </a:p>
          <a:p>
            <a:pPr>
              <a:lnSpc>
                <a:spcPct val="200000"/>
              </a:lnSpc>
              <a:buFont typeface="Wingdings" pitchFamily="2" charset="2"/>
              <a:buChar char="Ø"/>
            </a:pPr>
            <a:r>
              <a:rPr lang="en-GB" sz="1800" dirty="0"/>
              <a:t>Nonetheless, it frequently occurs because they may not have exposure previously to certain courses.</a:t>
            </a:r>
          </a:p>
          <a:p>
            <a:pPr>
              <a:lnSpc>
                <a:spcPct val="200000"/>
              </a:lnSpc>
              <a:buFont typeface="Wingdings" pitchFamily="2" charset="2"/>
              <a:buChar char="Ø"/>
            </a:pPr>
            <a:r>
              <a:rPr lang="en-GB" sz="1800" dirty="0"/>
              <a:t>Trainings enhance </a:t>
            </a:r>
            <a:r>
              <a:rPr lang="en-GB" dirty="0"/>
              <a:t>Papyto employees</a:t>
            </a:r>
            <a:r>
              <a:rPr lang="en-GB" sz="1800" dirty="0"/>
              <a:t> abilities and give potential candidates a self growth.</a:t>
            </a:r>
          </a:p>
          <a:p>
            <a:pPr>
              <a:lnSpc>
                <a:spcPct val="200000"/>
              </a:lnSpc>
              <a:buFont typeface="Wingdings" pitchFamily="2" charset="2"/>
              <a:buChar char="Ø"/>
            </a:pPr>
            <a:r>
              <a:rPr lang="en-GB" sz="1800" dirty="0"/>
              <a:t>Also, real </a:t>
            </a:r>
            <a:r>
              <a:rPr lang="en-GB" dirty="0"/>
              <a:t>growth possibility into the company is the main motivator factor for employees to access the extensive training plans.</a:t>
            </a:r>
            <a:endParaRPr lang="en-GB" sz="1800" dirty="0"/>
          </a:p>
        </p:txBody>
      </p:sp>
    </p:spTree>
    <p:extLst>
      <p:ext uri="{BB962C8B-B14F-4D97-AF65-F5344CB8AC3E}">
        <p14:creationId xmlns:p14="http://schemas.microsoft.com/office/powerpoint/2010/main" val="2358027903"/>
      </p:ext>
    </p:extLst>
  </p:cSld>
  <p:clrMapOvr>
    <a:masterClrMapping/>
  </p:clrMapOvr>
  <p:transition>
    <p:zoom/>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Line 4">
            <a:extLst>
              <a:ext uri="{FF2B5EF4-FFF2-40B4-BE49-F238E27FC236}">
                <a16:creationId xmlns:a16="http://schemas.microsoft.com/office/drawing/2014/main" id="{F0516666-7C0D-4F3C-9CB4-BC08BCA4E49F}"/>
              </a:ext>
            </a:extLst>
          </p:cNvPr>
          <p:cNvSpPr>
            <a:spLocks noChangeShapeType="1"/>
          </p:cNvSpPr>
          <p:nvPr/>
        </p:nvSpPr>
        <p:spPr bwMode="auto">
          <a:xfrm>
            <a:off x="2667000" y="2146300"/>
            <a:ext cx="0" cy="3556000"/>
          </a:xfrm>
          <a:prstGeom prst="line">
            <a:avLst/>
          </a:prstGeom>
          <a:noFill/>
          <a:ln w="25400">
            <a:solidFill>
              <a:srgbClr val="FFFFFF"/>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4103" name="Line 7">
            <a:extLst>
              <a:ext uri="{FF2B5EF4-FFF2-40B4-BE49-F238E27FC236}">
                <a16:creationId xmlns:a16="http://schemas.microsoft.com/office/drawing/2014/main" id="{A930698F-8713-421E-B381-B9536E04EE67}"/>
              </a:ext>
            </a:extLst>
          </p:cNvPr>
          <p:cNvSpPr>
            <a:spLocks noChangeShapeType="1"/>
          </p:cNvSpPr>
          <p:nvPr/>
        </p:nvSpPr>
        <p:spPr bwMode="auto">
          <a:xfrm>
            <a:off x="2679700" y="5715000"/>
            <a:ext cx="599440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3" name="Footer Placeholder 2">
            <a:extLst>
              <a:ext uri="{FF2B5EF4-FFF2-40B4-BE49-F238E27FC236}">
                <a16:creationId xmlns:a16="http://schemas.microsoft.com/office/drawing/2014/main" id="{FCFBA2F5-516E-418B-8CFA-CD5C4F50CA46}"/>
              </a:ext>
            </a:extLst>
          </p:cNvPr>
          <p:cNvSpPr>
            <a:spLocks noGrp="1"/>
          </p:cNvSpPr>
          <p:nvPr>
            <p:ph type="ftr" sz="quarter" idx="4294967295"/>
          </p:nvPr>
        </p:nvSpPr>
        <p:spPr>
          <a:xfrm>
            <a:off x="6705600" y="6529388"/>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pic>
        <p:nvPicPr>
          <p:cNvPr id="4" name="Picture 3" descr="A person's face on a white background&#10;&#10;Description automatically generated with medium confidence">
            <a:extLst>
              <a:ext uri="{FF2B5EF4-FFF2-40B4-BE49-F238E27FC236}">
                <a16:creationId xmlns:a16="http://schemas.microsoft.com/office/drawing/2014/main" id="{F19EBAF9-EDB6-F8EF-4D3E-781D1C402F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92476" y="5717143"/>
            <a:ext cx="7302818" cy="1140857"/>
          </a:xfrm>
          <a:prstGeom prst="rect">
            <a:avLst/>
          </a:prstGeom>
        </p:spPr>
      </p:pic>
      <p:sp>
        <p:nvSpPr>
          <p:cNvPr id="2" name="TextBox 1">
            <a:extLst>
              <a:ext uri="{FF2B5EF4-FFF2-40B4-BE49-F238E27FC236}">
                <a16:creationId xmlns:a16="http://schemas.microsoft.com/office/drawing/2014/main" id="{FA1E244D-2FEA-8646-FB62-2B97888664BD}"/>
              </a:ext>
            </a:extLst>
          </p:cNvPr>
          <p:cNvSpPr txBox="1"/>
          <p:nvPr/>
        </p:nvSpPr>
        <p:spPr>
          <a:xfrm>
            <a:off x="263352" y="186854"/>
            <a:ext cx="11928647" cy="577850"/>
          </a:xfrm>
          <a:prstGeom prst="rect">
            <a:avLst/>
          </a:prstGeom>
          <a:noFill/>
        </p:spPr>
        <p:txBody>
          <a:bodyPr wrap="square">
            <a:spAutoFit/>
          </a:bodyPr>
          <a:lstStyle/>
          <a:p>
            <a:pPr>
              <a:lnSpc>
                <a:spcPct val="150000"/>
              </a:lnSpc>
            </a:pPr>
            <a:r>
              <a:rPr lang="en-GB" sz="2400" b="1" dirty="0"/>
              <a:t>2.1.3. “Extra-mile retain employee strategy” (E-</a:t>
            </a:r>
            <a:r>
              <a:rPr lang="en-GB" sz="2400" b="1" dirty="0" err="1"/>
              <a:t>Mres</a:t>
            </a:r>
            <a:r>
              <a:rPr lang="en-GB" sz="2400" b="1" dirty="0"/>
              <a:t>) at Papyto restaurants:</a:t>
            </a:r>
            <a:endParaRPr lang="en-GB" sz="1800" b="1" dirty="0"/>
          </a:p>
        </p:txBody>
      </p:sp>
      <p:sp>
        <p:nvSpPr>
          <p:cNvPr id="5" name="TextBox 4">
            <a:extLst>
              <a:ext uri="{FF2B5EF4-FFF2-40B4-BE49-F238E27FC236}">
                <a16:creationId xmlns:a16="http://schemas.microsoft.com/office/drawing/2014/main" id="{C85A46BF-6923-A5FB-D031-0B43AD50EA3D}"/>
              </a:ext>
            </a:extLst>
          </p:cNvPr>
          <p:cNvSpPr txBox="1"/>
          <p:nvPr/>
        </p:nvSpPr>
        <p:spPr>
          <a:xfrm>
            <a:off x="263352" y="758516"/>
            <a:ext cx="11928648" cy="5027017"/>
          </a:xfrm>
          <a:prstGeom prst="rect">
            <a:avLst/>
          </a:prstGeom>
          <a:noFill/>
        </p:spPr>
        <p:txBody>
          <a:bodyPr wrap="square">
            <a:spAutoFit/>
          </a:bodyPr>
          <a:lstStyle/>
          <a:p>
            <a:pPr>
              <a:lnSpc>
                <a:spcPct val="200000"/>
              </a:lnSpc>
              <a:buFont typeface="Wingdings" pitchFamily="2" charset="2"/>
              <a:buChar char="Ø"/>
            </a:pPr>
            <a:r>
              <a:rPr lang="en-GB" sz="1800" dirty="0"/>
              <a:t>Papyto restaurant brand receive its influence from Latino culture that enhance </a:t>
            </a:r>
            <a:r>
              <a:rPr lang="en-GB" sz="1800" u="sng" dirty="0"/>
              <a:t>the family culture influence</a:t>
            </a:r>
            <a:r>
              <a:rPr lang="en-GB" sz="1800" dirty="0"/>
              <a:t>. For that reason, Papyto Food search, throw his CSR policy, to be an active actor in the community. This aspect, also grown the employee self-belonging felling to a bigger family. </a:t>
            </a:r>
          </a:p>
          <a:p>
            <a:pPr>
              <a:lnSpc>
                <a:spcPct val="150000"/>
              </a:lnSpc>
              <a:buFont typeface="Wingdings" pitchFamily="2" charset="2"/>
              <a:buChar char="Ø"/>
            </a:pPr>
            <a:r>
              <a:rPr lang="en-GB" b="1" u="sng" dirty="0"/>
              <a:t>Some of the CSR policy</a:t>
            </a:r>
            <a:r>
              <a:rPr lang="en-GB" dirty="0"/>
              <a:t>, that direct raise the rate of retaining valuable employee are:</a:t>
            </a:r>
          </a:p>
          <a:p>
            <a:pPr lvl="1">
              <a:lnSpc>
                <a:spcPct val="150000"/>
              </a:lnSpc>
              <a:buFont typeface="Wingdings" pitchFamily="2" charset="2"/>
              <a:buChar char="Ø"/>
            </a:pPr>
            <a:r>
              <a:rPr lang="en-GB" b="1" u="sng" dirty="0"/>
              <a:t>Partnership with local Nursery and School</a:t>
            </a:r>
            <a:r>
              <a:rPr lang="en-GB" dirty="0"/>
              <a:t>: this allow the employee to gets big discounts to quality child-care even 100% free child-care;</a:t>
            </a:r>
          </a:p>
          <a:p>
            <a:pPr lvl="1">
              <a:lnSpc>
                <a:spcPct val="150000"/>
              </a:lnSpc>
              <a:buFont typeface="Wingdings" pitchFamily="2" charset="2"/>
              <a:buChar char="Ø"/>
            </a:pPr>
            <a:r>
              <a:rPr lang="en-GB" b="1" u="sng" dirty="0"/>
              <a:t>Partnership with local Barber shop and hair-stylists </a:t>
            </a:r>
            <a:r>
              <a:rPr lang="en-GB" dirty="0"/>
              <a:t>– employee image is an important aspect of Papyto brand;</a:t>
            </a:r>
          </a:p>
          <a:p>
            <a:pPr lvl="1">
              <a:lnSpc>
                <a:spcPct val="150000"/>
              </a:lnSpc>
              <a:buFont typeface="Wingdings" pitchFamily="2" charset="2"/>
              <a:buChar char="Ø"/>
            </a:pPr>
            <a:r>
              <a:rPr lang="en-GB" b="1" u="sng" dirty="0"/>
              <a:t>Partnership with Gyms and sports events activities</a:t>
            </a:r>
          </a:p>
          <a:p>
            <a:pPr lvl="1">
              <a:lnSpc>
                <a:spcPct val="150000"/>
              </a:lnSpc>
              <a:buFont typeface="Wingdings" pitchFamily="2" charset="2"/>
              <a:buChar char="Ø"/>
            </a:pPr>
            <a:r>
              <a:rPr lang="en-GB" b="1" u="sng" dirty="0"/>
              <a:t>Innovative Restaurant Menu</a:t>
            </a:r>
            <a:r>
              <a:rPr lang="en-GB" dirty="0"/>
              <a:t>: employees gets vacation incentives when they succeed to bring innovative ideas to the actual Menu;</a:t>
            </a:r>
          </a:p>
        </p:txBody>
      </p:sp>
    </p:spTree>
    <p:extLst>
      <p:ext uri="{BB962C8B-B14F-4D97-AF65-F5344CB8AC3E}">
        <p14:creationId xmlns:p14="http://schemas.microsoft.com/office/powerpoint/2010/main" val="1663974157"/>
      </p:ext>
    </p:extLst>
  </p:cSld>
  <p:clrMapOvr>
    <a:masterClrMapping/>
  </p:clrMapOvr>
  <p:transition>
    <p:zoom/>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2543C78-D940-48DE-8A23-556EE521F7E7}"/>
              </a:ext>
            </a:extLst>
          </p:cNvPr>
          <p:cNvSpPr txBox="1"/>
          <p:nvPr/>
        </p:nvSpPr>
        <p:spPr>
          <a:xfrm>
            <a:off x="161925" y="1153601"/>
            <a:ext cx="4206264" cy="4550798"/>
          </a:xfrm>
          <a:prstGeom prst="rect">
            <a:avLst/>
          </a:prstGeom>
          <a:noFill/>
        </p:spPr>
        <p:txBody>
          <a:bodyPr wrap="square" rtlCol="0" anchor="ctr">
            <a:spAutoFit/>
          </a:bodyPr>
          <a:lstStyle/>
          <a:p>
            <a:pPr>
              <a:lnSpc>
                <a:spcPct val="150000"/>
              </a:lnSpc>
              <a:buFont typeface="Wingdings" pitchFamily="2" charset="2"/>
              <a:buChar char="Ø"/>
            </a:pPr>
            <a:r>
              <a:rPr lang="en-GB" sz="1500" dirty="0">
                <a:solidFill>
                  <a:schemeClr val="accent3">
                    <a:lumMod val="75000"/>
                  </a:schemeClr>
                </a:solidFill>
              </a:rPr>
              <a:t>Offering a portion of the company's profits as compensation is another option. Workers obtain a share of the earnings in just this form of financial reward depending on its job and length of various time at the business. Revenue sharing is another effective strategy for giving workers a feeling of responsibility, which can improve their competence on the workplace (</a:t>
            </a:r>
            <a:r>
              <a:rPr lang="en-GB" sz="1500" dirty="0" err="1">
                <a:solidFill>
                  <a:schemeClr val="accent3">
                    <a:lumMod val="75000"/>
                  </a:schemeClr>
                </a:solidFill>
              </a:rPr>
              <a:t>Sittenthaler</a:t>
            </a:r>
            <a:r>
              <a:rPr lang="en-GB" sz="1500" dirty="0">
                <a:solidFill>
                  <a:schemeClr val="accent3">
                    <a:lumMod val="75000"/>
                  </a:schemeClr>
                </a:solidFill>
              </a:rPr>
              <a:t> and </a:t>
            </a:r>
            <a:r>
              <a:rPr lang="en-GB" sz="1500" dirty="0" err="1">
                <a:solidFill>
                  <a:schemeClr val="accent3">
                    <a:lumMod val="75000"/>
                  </a:schemeClr>
                </a:solidFill>
              </a:rPr>
              <a:t>Mohnen</a:t>
            </a:r>
            <a:r>
              <a:rPr lang="en-GB" sz="1500" dirty="0">
                <a:solidFill>
                  <a:schemeClr val="accent3">
                    <a:lumMod val="75000"/>
                  </a:schemeClr>
                </a:solidFill>
              </a:rPr>
              <a:t>, 2020).</a:t>
            </a:r>
          </a:p>
          <a:p>
            <a:pPr>
              <a:lnSpc>
                <a:spcPct val="150000"/>
              </a:lnSpc>
              <a:buFont typeface="Wingdings" pitchFamily="2" charset="2"/>
              <a:buChar char="Ø"/>
            </a:pPr>
            <a:r>
              <a:rPr lang="en-GB" sz="1500" dirty="0">
                <a:solidFill>
                  <a:schemeClr val="accent3">
                    <a:lumMod val="75000"/>
                  </a:schemeClr>
                </a:solidFill>
              </a:rPr>
              <a:t> This means that the employee will have an extra coin in their pocket apart from their salary, who wouldn’t want that? Many more talent are likely to be attracted in such a company</a:t>
            </a:r>
            <a:endParaRPr lang="ko-KR" altLang="en-US" sz="1500" dirty="0">
              <a:solidFill>
                <a:schemeClr val="accent3">
                  <a:lumMod val="75000"/>
                </a:schemeClr>
              </a:solidFill>
              <a:cs typeface="Arial" pitchFamily="34" charset="0"/>
            </a:endParaRPr>
          </a:p>
        </p:txBody>
      </p:sp>
      <p:sp>
        <p:nvSpPr>
          <p:cNvPr id="5" name="TextBox 4">
            <a:extLst>
              <a:ext uri="{FF2B5EF4-FFF2-40B4-BE49-F238E27FC236}">
                <a16:creationId xmlns:a16="http://schemas.microsoft.com/office/drawing/2014/main" id="{649C92D0-AD51-48AE-B814-1184849A6374}"/>
              </a:ext>
            </a:extLst>
          </p:cNvPr>
          <p:cNvSpPr txBox="1"/>
          <p:nvPr/>
        </p:nvSpPr>
        <p:spPr>
          <a:xfrm>
            <a:off x="441890" y="654652"/>
            <a:ext cx="2588482" cy="400110"/>
          </a:xfrm>
          <a:prstGeom prst="rect">
            <a:avLst/>
          </a:prstGeom>
          <a:noFill/>
        </p:spPr>
        <p:txBody>
          <a:bodyPr wrap="square" rtlCol="0" anchor="ctr">
            <a:spAutoFit/>
          </a:bodyPr>
          <a:lstStyle/>
          <a:p>
            <a:r>
              <a:rPr lang="en-GB" sz="2000" dirty="0">
                <a:solidFill>
                  <a:srgbClr val="FFC000"/>
                </a:solidFill>
              </a:rPr>
              <a:t>2.2.1. Profit sharing</a:t>
            </a:r>
            <a:endParaRPr lang="en-GB" sz="2000" b="1" dirty="0">
              <a:solidFill>
                <a:srgbClr val="FFC000"/>
              </a:solidFill>
            </a:endParaRPr>
          </a:p>
        </p:txBody>
      </p:sp>
      <p:grpSp>
        <p:nvGrpSpPr>
          <p:cNvPr id="6" name="Group 30">
            <a:extLst>
              <a:ext uri="{FF2B5EF4-FFF2-40B4-BE49-F238E27FC236}">
                <a16:creationId xmlns:a16="http://schemas.microsoft.com/office/drawing/2014/main" id="{FBC1DCD9-D631-462B-802B-EB949BE471F3}"/>
              </a:ext>
            </a:extLst>
          </p:cNvPr>
          <p:cNvGrpSpPr/>
          <p:nvPr/>
        </p:nvGrpSpPr>
        <p:grpSpPr>
          <a:xfrm>
            <a:off x="7620000" y="183164"/>
            <a:ext cx="4733925" cy="5595780"/>
            <a:chOff x="7684735" y="-384968"/>
            <a:chExt cx="4310369" cy="5332004"/>
          </a:xfrm>
        </p:grpSpPr>
        <p:sp>
          <p:nvSpPr>
            <p:cNvPr id="7" name="TextBox 6">
              <a:extLst>
                <a:ext uri="{FF2B5EF4-FFF2-40B4-BE49-F238E27FC236}">
                  <a16:creationId xmlns:a16="http://schemas.microsoft.com/office/drawing/2014/main" id="{B856F46D-E7BF-4ACA-9628-E084FB4D5AB0}"/>
                </a:ext>
              </a:extLst>
            </p:cNvPr>
            <p:cNvSpPr txBox="1"/>
            <p:nvPr/>
          </p:nvSpPr>
          <p:spPr>
            <a:xfrm>
              <a:off x="7719422" y="-384968"/>
              <a:ext cx="3732743" cy="381249"/>
            </a:xfrm>
            <a:prstGeom prst="rect">
              <a:avLst/>
            </a:prstGeom>
            <a:noFill/>
          </p:spPr>
          <p:txBody>
            <a:bodyPr wrap="square" rtlCol="0">
              <a:spAutoFit/>
            </a:bodyPr>
            <a:lstStyle/>
            <a:p>
              <a:r>
                <a:rPr lang="en-GB" sz="2000" dirty="0">
                  <a:solidFill>
                    <a:schemeClr val="accent1">
                      <a:lumMod val="60000"/>
                      <a:lumOff val="40000"/>
                    </a:schemeClr>
                  </a:solidFill>
                </a:rPr>
                <a:t>2.2.2. Pay raises</a:t>
              </a:r>
              <a:endParaRPr lang="en-GB" sz="2000" b="1" dirty="0">
                <a:solidFill>
                  <a:schemeClr val="accent1">
                    <a:lumMod val="60000"/>
                    <a:lumOff val="40000"/>
                  </a:schemeClr>
                </a:solidFill>
              </a:endParaRPr>
            </a:p>
          </p:txBody>
        </p:sp>
        <p:sp>
          <p:nvSpPr>
            <p:cNvPr id="10" name="TextBox 9">
              <a:extLst>
                <a:ext uri="{FF2B5EF4-FFF2-40B4-BE49-F238E27FC236}">
                  <a16:creationId xmlns:a16="http://schemas.microsoft.com/office/drawing/2014/main" id="{68C8718D-83DB-4BD6-8E70-413EEA5D1097}"/>
                </a:ext>
              </a:extLst>
            </p:cNvPr>
            <p:cNvSpPr txBox="1"/>
            <p:nvPr/>
          </p:nvSpPr>
          <p:spPr>
            <a:xfrm>
              <a:off x="7684735" y="-49099"/>
              <a:ext cx="4310369" cy="4996135"/>
            </a:xfrm>
            <a:prstGeom prst="rect">
              <a:avLst/>
            </a:prstGeom>
            <a:noFill/>
          </p:spPr>
          <p:txBody>
            <a:bodyPr wrap="square" rtlCol="0">
              <a:spAutoFit/>
            </a:bodyPr>
            <a:lstStyle/>
            <a:p>
              <a:pPr>
                <a:lnSpc>
                  <a:spcPct val="150000"/>
                </a:lnSpc>
                <a:buFont typeface="Wingdings" pitchFamily="2" charset="2"/>
                <a:buChar char="Ø"/>
              </a:pPr>
              <a:r>
                <a:rPr lang="en-GB" sz="1500" dirty="0">
                  <a:solidFill>
                    <a:schemeClr val="accent1">
                      <a:lumMod val="75000"/>
                    </a:schemeClr>
                  </a:solidFill>
                </a:rPr>
                <a:t>Although obtaining an income is rarely the sole purpose workers go to work, it is the greatest important one. </a:t>
              </a:r>
            </a:p>
            <a:p>
              <a:pPr>
                <a:lnSpc>
                  <a:spcPct val="150000"/>
                </a:lnSpc>
                <a:buFont typeface="Wingdings" pitchFamily="2" charset="2"/>
                <a:buChar char="Ø"/>
              </a:pPr>
              <a:r>
                <a:rPr lang="en-GB" sz="1500" dirty="0">
                  <a:solidFill>
                    <a:schemeClr val="accent1">
                      <a:lumMod val="75000"/>
                    </a:schemeClr>
                  </a:solidFill>
                </a:rPr>
                <a:t>People anticipate receiving fair compensation for their work, and competing wage increases are an intelligent approach to do this. </a:t>
              </a:r>
            </a:p>
            <a:p>
              <a:pPr>
                <a:lnSpc>
                  <a:spcPct val="150000"/>
                </a:lnSpc>
                <a:buFont typeface="Wingdings" pitchFamily="2" charset="2"/>
                <a:buChar char="Ø"/>
              </a:pPr>
              <a:r>
                <a:rPr lang="en-GB" sz="1500" dirty="0">
                  <a:solidFill>
                    <a:schemeClr val="accent1">
                      <a:lumMod val="75000"/>
                    </a:schemeClr>
                  </a:solidFill>
                </a:rPr>
                <a:t>Papyto Food HR department research the wage rate of competitors and impose a top remuneration. </a:t>
              </a:r>
            </a:p>
            <a:p>
              <a:pPr>
                <a:lnSpc>
                  <a:spcPct val="150000"/>
                </a:lnSpc>
                <a:buFont typeface="Wingdings" pitchFamily="2" charset="2"/>
                <a:buChar char="Ø"/>
              </a:pPr>
              <a:r>
                <a:rPr lang="en-GB" sz="1500" dirty="0">
                  <a:solidFill>
                    <a:schemeClr val="accent1">
                      <a:lumMod val="75000"/>
                    </a:schemeClr>
                  </a:solidFill>
                </a:rPr>
                <a:t>By offering higher salaries as to other companies around, many people would want to work for such a company. </a:t>
              </a:r>
            </a:p>
            <a:p>
              <a:pPr>
                <a:lnSpc>
                  <a:spcPct val="150000"/>
                </a:lnSpc>
                <a:buFont typeface="Wingdings" pitchFamily="2" charset="2"/>
                <a:buChar char="Ø"/>
              </a:pPr>
              <a:r>
                <a:rPr lang="en-GB" sz="1500" dirty="0">
                  <a:solidFill>
                    <a:schemeClr val="accent1">
                      <a:lumMod val="75000"/>
                    </a:schemeClr>
                  </a:solidFill>
                </a:rPr>
                <a:t>Employees nowadays now their values, and hence they want to be rewarded highly.</a:t>
              </a:r>
            </a:p>
            <a:p>
              <a:pPr>
                <a:lnSpc>
                  <a:spcPct val="150000"/>
                </a:lnSpc>
                <a:buFont typeface="Wingdings" pitchFamily="2" charset="2"/>
                <a:buChar char="Ø"/>
              </a:pPr>
              <a:r>
                <a:rPr lang="en-GB" sz="1500" dirty="0">
                  <a:solidFill>
                    <a:schemeClr val="accent1">
                      <a:lumMod val="75000"/>
                    </a:schemeClr>
                  </a:solidFill>
                </a:rPr>
                <a:t> Hence with such strategy high talents can be obtained.</a:t>
              </a:r>
            </a:p>
          </p:txBody>
        </p:sp>
      </p:grpSp>
      <p:sp>
        <p:nvSpPr>
          <p:cNvPr id="16" name="TextBox 15">
            <a:extLst>
              <a:ext uri="{FF2B5EF4-FFF2-40B4-BE49-F238E27FC236}">
                <a16:creationId xmlns:a16="http://schemas.microsoft.com/office/drawing/2014/main" id="{15E76989-7AB1-4E19-918B-F2C84AD51DD1}"/>
              </a:ext>
            </a:extLst>
          </p:cNvPr>
          <p:cNvSpPr txBox="1"/>
          <p:nvPr/>
        </p:nvSpPr>
        <p:spPr>
          <a:xfrm>
            <a:off x="2724150" y="0"/>
            <a:ext cx="4933950" cy="830997"/>
          </a:xfrm>
          <a:prstGeom prst="rect">
            <a:avLst/>
          </a:prstGeom>
          <a:noFill/>
        </p:spPr>
        <p:txBody>
          <a:bodyPr wrap="square" rtlCol="0" anchor="ctr">
            <a:spAutoFit/>
          </a:bodyPr>
          <a:lstStyle/>
          <a:p>
            <a:r>
              <a:rPr lang="en-GB" sz="4800" b="1" dirty="0">
                <a:solidFill>
                  <a:schemeClr val="bg1"/>
                </a:solidFill>
              </a:rPr>
              <a:t>2.2. Monetary</a:t>
            </a:r>
            <a:endParaRPr lang="en-GB" sz="4800" dirty="0">
              <a:solidFill>
                <a:schemeClr val="bg1"/>
              </a:solidFill>
            </a:endParaRPr>
          </a:p>
        </p:txBody>
      </p:sp>
      <p:pic>
        <p:nvPicPr>
          <p:cNvPr id="2" name="Picture 1">
            <a:extLst>
              <a:ext uri="{FF2B5EF4-FFF2-40B4-BE49-F238E27FC236}">
                <a16:creationId xmlns:a16="http://schemas.microsoft.com/office/drawing/2014/main" id="{0E108E1C-4CFC-24D8-1FC2-ECD05C81DA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884" y="5691620"/>
            <a:ext cx="12235883" cy="1130312"/>
          </a:xfrm>
          <a:prstGeom prst="rect">
            <a:avLst/>
          </a:prstGeom>
        </p:spPr>
      </p:pic>
    </p:spTree>
    <p:extLst>
      <p:ext uri="{BB962C8B-B14F-4D97-AF65-F5344CB8AC3E}">
        <p14:creationId xmlns:p14="http://schemas.microsoft.com/office/powerpoint/2010/main" val="2586801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2"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ppt_x</p:attrName>
                                        </p:attrNameLst>
                                      </p:cBhvr>
                                      <p:tavLst>
                                        <p:tav tm="0">
                                          <p:val>
                                            <p:strVal val="#ppt_x+#ppt_w/2"/>
                                          </p:val>
                                        </p:tav>
                                        <p:tav tm="100000">
                                          <p:val>
                                            <p:strVal val="#ppt_x"/>
                                          </p:val>
                                        </p:tav>
                                      </p:tavLst>
                                    </p:anim>
                                    <p:anim calcmode="lin" valueType="num">
                                      <p:cBhvr>
                                        <p:cTn id="8" dur="500" fill="hold"/>
                                        <p:tgtEl>
                                          <p:spTgt spid="5"/>
                                        </p:tgtEl>
                                        <p:attrNameLst>
                                          <p:attrName>ppt_y</p:attrName>
                                        </p:attrNameLst>
                                      </p:cBhvr>
                                      <p:tavLst>
                                        <p:tav tm="0">
                                          <p:val>
                                            <p:strVal val="#ppt_y"/>
                                          </p:val>
                                        </p:tav>
                                        <p:tav tm="100000">
                                          <p:val>
                                            <p:strVal val="#ppt_y"/>
                                          </p:val>
                                        </p:tav>
                                      </p:tavLst>
                                    </p:anim>
                                    <p:anim calcmode="lin" valueType="num">
                                      <p:cBhvr>
                                        <p:cTn id="9" dur="500" fill="hold"/>
                                        <p:tgtEl>
                                          <p:spTgt spid="5"/>
                                        </p:tgtEl>
                                        <p:attrNameLst>
                                          <p:attrName>ppt_w</p:attrName>
                                        </p:attrNameLst>
                                      </p:cBhvr>
                                      <p:tavLst>
                                        <p:tav tm="0">
                                          <p:val>
                                            <p:fltVal val="0"/>
                                          </p:val>
                                        </p:tav>
                                        <p:tav tm="100000">
                                          <p:val>
                                            <p:strVal val="#ppt_w"/>
                                          </p:val>
                                        </p:tav>
                                      </p:tavLst>
                                    </p:anim>
                                    <p:anim calcmode="lin" valueType="num">
                                      <p:cBhvr>
                                        <p:cTn id="10" dur="5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Line 4">
            <a:extLst>
              <a:ext uri="{FF2B5EF4-FFF2-40B4-BE49-F238E27FC236}">
                <a16:creationId xmlns:a16="http://schemas.microsoft.com/office/drawing/2014/main" id="{F0516666-7C0D-4F3C-9CB4-BC08BCA4E49F}"/>
              </a:ext>
            </a:extLst>
          </p:cNvPr>
          <p:cNvSpPr>
            <a:spLocks noChangeShapeType="1"/>
          </p:cNvSpPr>
          <p:nvPr/>
        </p:nvSpPr>
        <p:spPr bwMode="auto">
          <a:xfrm>
            <a:off x="2667000" y="2146300"/>
            <a:ext cx="0" cy="3556000"/>
          </a:xfrm>
          <a:prstGeom prst="line">
            <a:avLst/>
          </a:prstGeom>
          <a:noFill/>
          <a:ln w="25400">
            <a:solidFill>
              <a:srgbClr val="FFFFFF"/>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4103" name="Line 7">
            <a:extLst>
              <a:ext uri="{FF2B5EF4-FFF2-40B4-BE49-F238E27FC236}">
                <a16:creationId xmlns:a16="http://schemas.microsoft.com/office/drawing/2014/main" id="{A930698F-8713-421E-B381-B9536E04EE67}"/>
              </a:ext>
            </a:extLst>
          </p:cNvPr>
          <p:cNvSpPr>
            <a:spLocks noChangeShapeType="1"/>
          </p:cNvSpPr>
          <p:nvPr/>
        </p:nvSpPr>
        <p:spPr bwMode="auto">
          <a:xfrm>
            <a:off x="2679700" y="5715000"/>
            <a:ext cx="599440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3" name="Footer Placeholder 2">
            <a:extLst>
              <a:ext uri="{FF2B5EF4-FFF2-40B4-BE49-F238E27FC236}">
                <a16:creationId xmlns:a16="http://schemas.microsoft.com/office/drawing/2014/main" id="{FCFBA2F5-516E-418B-8CFA-CD5C4F50CA46}"/>
              </a:ext>
            </a:extLst>
          </p:cNvPr>
          <p:cNvSpPr>
            <a:spLocks noGrp="1"/>
          </p:cNvSpPr>
          <p:nvPr>
            <p:ph type="ftr" sz="quarter" idx="4294967295"/>
          </p:nvPr>
        </p:nvSpPr>
        <p:spPr>
          <a:xfrm>
            <a:off x="6705600" y="6529388"/>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pic>
        <p:nvPicPr>
          <p:cNvPr id="4" name="Picture 3" descr="A person's face on a white background&#10;&#10;Description automatically generated with medium confidence">
            <a:extLst>
              <a:ext uri="{FF2B5EF4-FFF2-40B4-BE49-F238E27FC236}">
                <a16:creationId xmlns:a16="http://schemas.microsoft.com/office/drawing/2014/main" id="{F19EBAF9-EDB6-F8EF-4D3E-781D1C402F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92476" y="5717143"/>
            <a:ext cx="7302818" cy="1140857"/>
          </a:xfrm>
          <a:prstGeom prst="rect">
            <a:avLst/>
          </a:prstGeom>
        </p:spPr>
      </p:pic>
      <p:sp>
        <p:nvSpPr>
          <p:cNvPr id="2" name="TextBox 1">
            <a:extLst>
              <a:ext uri="{FF2B5EF4-FFF2-40B4-BE49-F238E27FC236}">
                <a16:creationId xmlns:a16="http://schemas.microsoft.com/office/drawing/2014/main" id="{C40B697B-609C-095E-D69A-B9613A47BD8C}"/>
              </a:ext>
            </a:extLst>
          </p:cNvPr>
          <p:cNvSpPr txBox="1"/>
          <p:nvPr/>
        </p:nvSpPr>
        <p:spPr>
          <a:xfrm>
            <a:off x="119336" y="63707"/>
            <a:ext cx="12072664" cy="5570756"/>
          </a:xfrm>
          <a:prstGeom prst="rect">
            <a:avLst/>
          </a:prstGeom>
          <a:noFill/>
        </p:spPr>
        <p:txBody>
          <a:bodyPr wrap="square" rtlCol="0" anchor="ctr">
            <a:spAutoFit/>
          </a:bodyPr>
          <a:lstStyle/>
          <a:p>
            <a:pPr marL="457200" indent="-457200">
              <a:buFont typeface="Wingdings" panose="05000000000000000000" pitchFamily="2" charset="2"/>
              <a:buChar char="v"/>
            </a:pPr>
            <a:r>
              <a:rPr lang="en-GB" sz="2800" b="1" dirty="0"/>
              <a:t>Conclusion:</a:t>
            </a:r>
          </a:p>
          <a:p>
            <a:endParaRPr lang="en-GB" sz="700" b="1" dirty="0"/>
          </a:p>
          <a:p>
            <a:endParaRPr lang="en-GB" altLang="ko-KR" sz="700" b="1" dirty="0">
              <a:latin typeface="+mj-lt"/>
              <a:cs typeface="Arial" pitchFamily="34" charset="0"/>
            </a:endParaRPr>
          </a:p>
          <a:p>
            <a:endParaRPr lang="en-GB" altLang="ko-KR" sz="700" b="1" dirty="0">
              <a:latin typeface="+mj-lt"/>
              <a:cs typeface="Arial" pitchFamily="34" charset="0"/>
            </a:endParaRPr>
          </a:p>
          <a:p>
            <a:pPr marL="342900" indent="-342900">
              <a:buFont typeface="Wingdings" panose="05000000000000000000" pitchFamily="2" charset="2"/>
              <a:buChar char="ü"/>
            </a:pPr>
            <a:r>
              <a:rPr lang="en-GB" sz="2000" dirty="0"/>
              <a:t>As December 2022 study underline, the post-pandemic times reflect the real struggle of business leaders in the Hospitality industry. Papyto food, a dynamic chain of restaurants search to reinforce his brand in those challenging time: employee are the main constraint.</a:t>
            </a:r>
            <a:endParaRPr lang="en-GB" sz="1600" dirty="0"/>
          </a:p>
          <a:p>
            <a:endParaRPr lang="en-GB" sz="1050" dirty="0"/>
          </a:p>
          <a:p>
            <a:endParaRPr lang="en-GB" sz="1050" dirty="0"/>
          </a:p>
          <a:p>
            <a:pPr marL="342900" indent="-342900">
              <a:buFont typeface="Wingdings" panose="05000000000000000000" pitchFamily="2" charset="2"/>
              <a:buChar char="ü"/>
            </a:pPr>
            <a:r>
              <a:rPr lang="en-GB" sz="2000" dirty="0"/>
              <a:t>In order to succeed, Papyto brand employ a Talent Acquisition Manager for the Papyto restaurants chain. In the First part of this presentation, we reveal</a:t>
            </a:r>
            <a:r>
              <a:rPr lang="en-GB" sz="2000" dirty="0">
                <a:sym typeface="Wingdings" panose="05000000000000000000" pitchFamily="2" charset="2"/>
              </a:rPr>
              <a:t> </a:t>
            </a:r>
            <a:r>
              <a:rPr lang="en-GB" sz="2000" dirty="0"/>
              <a:t>three strategies for short term, and three strategies long term. Awareness and dedications are the main keys of HR department in order to support the expenditure of Papyto brand. Also, throw the main cultural trace, the family core value of Latino culture employee have a warm work environment adapted to their needs. </a:t>
            </a:r>
          </a:p>
          <a:p>
            <a:endParaRPr lang="en-GB" sz="700" dirty="0"/>
          </a:p>
          <a:p>
            <a:pPr marL="342900" indent="-342900">
              <a:buFont typeface="Wingdings" panose="05000000000000000000" pitchFamily="2" charset="2"/>
              <a:buChar char="ü"/>
            </a:pPr>
            <a:r>
              <a:rPr lang="en-GB" sz="2000" dirty="0"/>
              <a:t>In the second part of this presentation, we analyses two monetary and more than two non monetary incentives that Papyto restaurant operations from casual to fine dining can use to attract potential candidates.</a:t>
            </a:r>
          </a:p>
          <a:p>
            <a:endParaRPr lang="en-GB" sz="700" b="1" dirty="0"/>
          </a:p>
          <a:p>
            <a:pPr marL="342900" indent="-342900">
              <a:buFont typeface="Wingdings" panose="05000000000000000000" pitchFamily="2" charset="2"/>
              <a:buChar char="ü"/>
            </a:pPr>
            <a:r>
              <a:rPr lang="en-GB" sz="2000" dirty="0"/>
              <a:t>Thank you for attention!!</a:t>
            </a:r>
            <a:endParaRPr lang="en-GB" altLang="ko-KR" sz="2000" b="1" dirty="0">
              <a:latin typeface="+mj-lt"/>
              <a:cs typeface="Arial" pitchFamily="34" charset="0"/>
            </a:endParaRPr>
          </a:p>
          <a:p>
            <a:endParaRPr lang="en-GB" sz="2000" dirty="0"/>
          </a:p>
          <a:p>
            <a:pPr>
              <a:buFont typeface="Arial" pitchFamily="34" charset="0"/>
              <a:buChar char="•"/>
            </a:pPr>
            <a:endParaRPr lang="ko-KR" altLang="en-US" sz="1200" b="1" dirty="0">
              <a:solidFill>
                <a:schemeClr val="bg1"/>
              </a:solidFill>
              <a:latin typeface="+mj-lt"/>
              <a:cs typeface="Arial" pitchFamily="34" charset="0"/>
            </a:endParaRPr>
          </a:p>
        </p:txBody>
      </p:sp>
      <p:pic>
        <p:nvPicPr>
          <p:cNvPr id="6" name="Graphic 5" descr="Clapping hands with solid fill">
            <a:extLst>
              <a:ext uri="{FF2B5EF4-FFF2-40B4-BE49-F238E27FC236}">
                <a16:creationId xmlns:a16="http://schemas.microsoft.com/office/drawing/2014/main" id="{6791748A-061B-64B6-70DB-65E53E733CB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353712" y="4485326"/>
            <a:ext cx="914400" cy="914400"/>
          </a:xfrm>
          <a:prstGeom prst="rect">
            <a:avLst/>
          </a:prstGeom>
        </p:spPr>
      </p:pic>
      <p:pic>
        <p:nvPicPr>
          <p:cNvPr id="8" name="Graphic 7" descr="Fireworks with solid fill">
            <a:extLst>
              <a:ext uri="{FF2B5EF4-FFF2-40B4-BE49-F238E27FC236}">
                <a16:creationId xmlns:a16="http://schemas.microsoft.com/office/drawing/2014/main" id="{BBBCB1D5-EE54-2985-16E1-2F72F41E862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250663" y="4519245"/>
            <a:ext cx="914400" cy="914400"/>
          </a:xfrm>
          <a:prstGeom prst="rect">
            <a:avLst/>
          </a:prstGeom>
        </p:spPr>
      </p:pic>
    </p:spTree>
    <p:extLst>
      <p:ext uri="{BB962C8B-B14F-4D97-AF65-F5344CB8AC3E}">
        <p14:creationId xmlns:p14="http://schemas.microsoft.com/office/powerpoint/2010/main" val="3863060835"/>
      </p:ext>
    </p:extLst>
  </p:cSld>
  <p:clrMapOvr>
    <a:masterClrMapping/>
  </p:clrMapOvr>
  <p:transition>
    <p:zoom/>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D6FA4-89DA-D849-9C3F-5E8A457EEAA9}"/>
              </a:ext>
            </a:extLst>
          </p:cNvPr>
          <p:cNvSpPr>
            <a:spLocks noGrp="1"/>
          </p:cNvSpPr>
          <p:nvPr>
            <p:ph type="title"/>
          </p:nvPr>
        </p:nvSpPr>
        <p:spPr>
          <a:xfrm>
            <a:off x="972111" y="-27384"/>
            <a:ext cx="9300353" cy="822960"/>
          </a:xfrm>
        </p:spPr>
        <p:txBody>
          <a:bodyPr/>
          <a:lstStyle/>
          <a:p>
            <a:r>
              <a:rPr lang="en-US" dirty="0"/>
              <a:t>References:</a:t>
            </a:r>
          </a:p>
        </p:txBody>
      </p:sp>
      <p:sp>
        <p:nvSpPr>
          <p:cNvPr id="4" name="Slide Number Placeholder 3">
            <a:extLst>
              <a:ext uri="{FF2B5EF4-FFF2-40B4-BE49-F238E27FC236}">
                <a16:creationId xmlns:a16="http://schemas.microsoft.com/office/drawing/2014/main" id="{CAF2319C-F03B-AA40-9C87-69B8866937E6}"/>
              </a:ext>
            </a:extLst>
          </p:cNvPr>
          <p:cNvSpPr>
            <a:spLocks noGrp="1"/>
          </p:cNvSpPr>
          <p:nvPr>
            <p:ph type="sldNum" sz="quarter" idx="4"/>
          </p:nvPr>
        </p:nvSpPr>
        <p:spPr/>
        <p:txBody>
          <a:bodyPr/>
          <a:lstStyle/>
          <a:p>
            <a:fld id="{40BFEAB2-FD83-41F2-9787-AD5D1A1760CD}" type="slidenum">
              <a:rPr lang="en-US" smtClean="0"/>
              <a:pPr/>
              <a:t>17</a:t>
            </a:fld>
            <a:endParaRPr lang="en-US" dirty="0"/>
          </a:p>
        </p:txBody>
      </p:sp>
      <p:sp>
        <p:nvSpPr>
          <p:cNvPr id="6" name="TextBox 5">
            <a:extLst>
              <a:ext uri="{FF2B5EF4-FFF2-40B4-BE49-F238E27FC236}">
                <a16:creationId xmlns:a16="http://schemas.microsoft.com/office/drawing/2014/main" id="{9309691F-FE16-73AF-6450-263A744D2121}"/>
              </a:ext>
            </a:extLst>
          </p:cNvPr>
          <p:cNvSpPr txBox="1"/>
          <p:nvPr/>
        </p:nvSpPr>
        <p:spPr>
          <a:xfrm>
            <a:off x="0" y="692696"/>
            <a:ext cx="12072664" cy="5047536"/>
          </a:xfrm>
          <a:prstGeom prst="rect">
            <a:avLst/>
          </a:prstGeom>
          <a:noFill/>
        </p:spPr>
        <p:txBody>
          <a:bodyPr wrap="square" rtlCol="0">
            <a:spAutoFit/>
          </a:bodyPr>
          <a:lstStyle/>
          <a:p>
            <a:pPr>
              <a:buFont typeface="Wingdings" pitchFamily="2" charset="2"/>
              <a:buChar char="Ø"/>
            </a:pPr>
            <a:r>
              <a:rPr lang="en-GB" sz="1400" dirty="0">
                <a:hlinkClick r:id="rId2">
                  <a:extLst>
                    <a:ext uri="{A12FA001-AC4F-418D-AE19-62706E023703}">
                      <ahyp:hlinkClr xmlns:ahyp="http://schemas.microsoft.com/office/drawing/2018/hyperlinkcolor" val="tx"/>
                    </a:ext>
                  </a:extLst>
                </a:hlinkClick>
              </a:rPr>
              <a:t>https://www.ukhospitality.org.uk/news/625938/THIRD-OF-BUSINESSES-TO-REDUCE-OPENING-HOURS-OVER-CHRISTMAS-DUE-TO-STAFF-SHORTAGES.htm</a:t>
            </a:r>
            <a:endParaRPr lang="en-GB" sz="1400" dirty="0"/>
          </a:p>
          <a:p>
            <a:endParaRPr lang="en-GB" sz="900" dirty="0"/>
          </a:p>
          <a:p>
            <a:pPr>
              <a:buFont typeface="Wingdings" pitchFamily="2" charset="2"/>
              <a:buChar char="Ø"/>
            </a:pPr>
            <a:r>
              <a:rPr lang="en-GB" sz="1400" dirty="0"/>
              <a:t>Walford-Wright, G. and Scott-Jackson, W., 2018. Talent Rising; people analytics and technology driving talent acquisition strategy. </a:t>
            </a:r>
            <a:r>
              <a:rPr lang="en-GB" sz="1400" i="1" dirty="0"/>
              <a:t>Strategic HR Review</a:t>
            </a:r>
            <a:r>
              <a:rPr lang="en-GB" sz="1400" dirty="0"/>
              <a:t>, </a:t>
            </a:r>
            <a:r>
              <a:rPr lang="en-GB" sz="1400" i="1" dirty="0"/>
              <a:t>17</a:t>
            </a:r>
            <a:r>
              <a:rPr lang="en-GB" sz="1400" dirty="0"/>
              <a:t>(5), pp.226-233.</a:t>
            </a:r>
          </a:p>
          <a:p>
            <a:endParaRPr lang="en-GB" sz="900" dirty="0"/>
          </a:p>
          <a:p>
            <a:pPr>
              <a:buFont typeface="Wingdings" pitchFamily="2" charset="2"/>
              <a:buChar char="Ø"/>
            </a:pPr>
            <a:r>
              <a:rPr lang="en-GB" sz="1400" dirty="0" err="1"/>
              <a:t>Alashmawy</a:t>
            </a:r>
            <a:r>
              <a:rPr lang="en-GB" sz="1400" dirty="0"/>
              <a:t>, A. and </a:t>
            </a:r>
            <a:r>
              <a:rPr lang="en-GB" sz="1400" dirty="0" err="1"/>
              <a:t>Yazdanifard</a:t>
            </a:r>
            <a:r>
              <a:rPr lang="en-GB" sz="1400" dirty="0"/>
              <a:t>, R., 2019. A review of the role of marketing in recruitment and talent acquisition. </a:t>
            </a:r>
            <a:r>
              <a:rPr lang="en-GB" sz="1400" i="1" dirty="0"/>
              <a:t>International Journal of Management, Accounting and Economics</a:t>
            </a:r>
            <a:r>
              <a:rPr lang="en-GB" sz="1400" dirty="0"/>
              <a:t>, </a:t>
            </a:r>
            <a:r>
              <a:rPr lang="en-GB" sz="1400" i="1" dirty="0"/>
              <a:t>6</a:t>
            </a:r>
            <a:r>
              <a:rPr lang="en-GB" sz="1400" dirty="0"/>
              <a:t>(7), pp.569-581.</a:t>
            </a:r>
          </a:p>
          <a:p>
            <a:endParaRPr lang="en-GB" sz="900" dirty="0"/>
          </a:p>
          <a:p>
            <a:pPr>
              <a:buFont typeface="Wingdings" pitchFamily="2" charset="2"/>
              <a:buChar char="Ø"/>
            </a:pPr>
            <a:r>
              <a:rPr lang="en-GB" sz="1400" dirty="0" err="1"/>
              <a:t>Pandita</a:t>
            </a:r>
            <a:r>
              <a:rPr lang="en-GB" sz="1400" dirty="0"/>
              <a:t>, D. and </a:t>
            </a:r>
            <a:r>
              <a:rPr lang="en-GB" sz="1400" dirty="0" err="1"/>
              <a:t>Khatwani</a:t>
            </a:r>
            <a:r>
              <a:rPr lang="en-GB" sz="1400" dirty="0"/>
              <a:t>, R., 2023. Sustainable careers: creating a framework of talent acquisition practices. </a:t>
            </a:r>
            <a:r>
              <a:rPr lang="en-GB" sz="1400" i="1" dirty="0"/>
              <a:t>International Journal of Business and Globalisation</a:t>
            </a:r>
            <a:r>
              <a:rPr lang="en-GB" sz="1400" dirty="0"/>
              <a:t>, </a:t>
            </a:r>
            <a:r>
              <a:rPr lang="en-GB" sz="1400" i="1" dirty="0"/>
              <a:t>33</a:t>
            </a:r>
            <a:r>
              <a:rPr lang="en-GB" sz="1400" dirty="0"/>
              <a:t>(1-2), pp.204-218.</a:t>
            </a:r>
          </a:p>
          <a:p>
            <a:endParaRPr lang="en-GB" sz="900" dirty="0"/>
          </a:p>
          <a:p>
            <a:pPr>
              <a:buFont typeface="Wingdings" pitchFamily="2" charset="2"/>
              <a:buChar char="Ø"/>
            </a:pPr>
            <a:r>
              <a:rPr lang="en-GB" sz="1400" dirty="0"/>
              <a:t>Jose, S., 2019. Innovation in recruitment and talent acquisition: A study on technologies and strategies adopted for talent management in IT sector. </a:t>
            </a:r>
            <a:r>
              <a:rPr lang="en-GB" sz="1400" i="1" dirty="0"/>
              <a:t>International journal of marketing and human resource management</a:t>
            </a:r>
            <a:r>
              <a:rPr lang="en-GB" sz="1400" dirty="0"/>
              <a:t>, </a:t>
            </a:r>
            <a:r>
              <a:rPr lang="en-GB" sz="1400" i="1" dirty="0"/>
              <a:t>10</a:t>
            </a:r>
            <a:r>
              <a:rPr lang="en-GB" sz="1400" dirty="0"/>
              <a:t>(2), pp.1-8.</a:t>
            </a:r>
          </a:p>
          <a:p>
            <a:endParaRPr lang="en-GB" sz="900" dirty="0"/>
          </a:p>
          <a:p>
            <a:pPr>
              <a:buFont typeface="Wingdings" pitchFamily="2" charset="2"/>
              <a:buChar char="Ø"/>
            </a:pPr>
            <a:r>
              <a:rPr lang="en-GB" sz="1400" dirty="0"/>
              <a:t>Story, Joana, </a:t>
            </a:r>
            <a:r>
              <a:rPr lang="en-GB" sz="1400" dirty="0" err="1"/>
              <a:t>Filipa</a:t>
            </a:r>
            <a:r>
              <a:rPr lang="en-GB" sz="1400" dirty="0"/>
              <a:t> </a:t>
            </a:r>
            <a:r>
              <a:rPr lang="en-GB" sz="1400" dirty="0" err="1"/>
              <a:t>Castanheira</a:t>
            </a:r>
            <a:r>
              <a:rPr lang="en-GB" sz="1400" dirty="0"/>
              <a:t>, and Silvia </a:t>
            </a:r>
            <a:r>
              <a:rPr lang="en-GB" sz="1400" dirty="0" err="1"/>
              <a:t>Hartig</a:t>
            </a:r>
            <a:r>
              <a:rPr lang="en-GB" sz="1400" dirty="0"/>
              <a:t>. "Corporate social responsibility and organizational attractiveness: implications for talent management." </a:t>
            </a:r>
            <a:r>
              <a:rPr lang="en-GB" sz="1400" i="1" dirty="0"/>
              <a:t>Social Responsibility Journal</a:t>
            </a:r>
            <a:r>
              <a:rPr lang="en-GB" sz="1400" dirty="0"/>
              <a:t> 12, no. 3 (2016): 484-505.</a:t>
            </a:r>
          </a:p>
          <a:p>
            <a:endParaRPr lang="en-GB" sz="900" dirty="0"/>
          </a:p>
          <a:p>
            <a:pPr>
              <a:buFont typeface="Wingdings" pitchFamily="2" charset="2"/>
              <a:buChar char="Ø"/>
            </a:pPr>
            <a:r>
              <a:rPr lang="en-GB" sz="1400" dirty="0"/>
              <a:t>Hernandez-de-Menendez, M., Morales-Menendez, R., Escobar, C.A. and McGovern, M., 2020. Competencies for industry 4.0. </a:t>
            </a:r>
            <a:r>
              <a:rPr lang="en-GB" sz="1400" i="1" dirty="0"/>
              <a:t>International Journal on Interactive Design and Manufacturing (</a:t>
            </a:r>
            <a:r>
              <a:rPr lang="en-GB" sz="1400" i="1" dirty="0" err="1"/>
              <a:t>IJIDeM</a:t>
            </a:r>
            <a:r>
              <a:rPr lang="en-GB" sz="1400" i="1" dirty="0"/>
              <a:t>)</a:t>
            </a:r>
            <a:r>
              <a:rPr lang="en-GB" sz="1400" dirty="0"/>
              <a:t>, </a:t>
            </a:r>
            <a:r>
              <a:rPr lang="en-GB" sz="1400" i="1" dirty="0"/>
              <a:t>14</a:t>
            </a:r>
            <a:r>
              <a:rPr lang="en-GB" sz="1400" dirty="0"/>
              <a:t>, pp.1511-1524.</a:t>
            </a:r>
          </a:p>
          <a:p>
            <a:endParaRPr lang="en-GB" sz="900" dirty="0"/>
          </a:p>
          <a:p>
            <a:pPr>
              <a:buFont typeface="Wingdings" pitchFamily="2" charset="2"/>
              <a:buChar char="Ø"/>
            </a:pPr>
            <a:r>
              <a:rPr lang="en-GB" sz="1400" dirty="0"/>
              <a:t>Mani, S. and </a:t>
            </a:r>
            <a:r>
              <a:rPr lang="en-GB" sz="1400" dirty="0" err="1"/>
              <a:t>Mishra</a:t>
            </a:r>
            <a:r>
              <a:rPr lang="en-GB" sz="1400" dirty="0"/>
              <a:t>, M., 2020. Non-monetary levers to enhance employee engagement in organizations–“GREAT” model of motivation during the Covid-19 crisis. </a:t>
            </a:r>
            <a:r>
              <a:rPr lang="en-GB" sz="1400" i="1" dirty="0"/>
              <a:t>Strategic HR Review</a:t>
            </a:r>
            <a:r>
              <a:rPr lang="en-GB" sz="1400" dirty="0"/>
              <a:t>, </a:t>
            </a:r>
            <a:r>
              <a:rPr lang="en-GB" sz="1400" i="1" dirty="0"/>
              <a:t>19</a:t>
            </a:r>
            <a:r>
              <a:rPr lang="en-GB" sz="1400" dirty="0"/>
              <a:t>(4), pp.171-175.</a:t>
            </a:r>
          </a:p>
          <a:p>
            <a:endParaRPr lang="en-GB" sz="900" dirty="0"/>
          </a:p>
          <a:p>
            <a:pPr>
              <a:buFont typeface="Wingdings" pitchFamily="2" charset="2"/>
              <a:buChar char="Ø"/>
            </a:pPr>
            <a:r>
              <a:rPr lang="en-GB" sz="1400" dirty="0" err="1"/>
              <a:t>Sittenthaler</a:t>
            </a:r>
            <a:r>
              <a:rPr lang="en-GB" sz="1400" dirty="0"/>
              <a:t>, H.M. and </a:t>
            </a:r>
            <a:r>
              <a:rPr lang="en-GB" sz="1400" dirty="0" err="1"/>
              <a:t>Mohnen</a:t>
            </a:r>
            <a:r>
              <a:rPr lang="en-GB" sz="1400" dirty="0"/>
              <a:t>, A., 2020. Cash, non-cash, or mix? Gender matters! The impact of monetary, non-monetary, and mixed incentives on performance. </a:t>
            </a:r>
            <a:r>
              <a:rPr lang="en-GB" sz="1400" i="1" dirty="0"/>
              <a:t>Journal of Business Economics</a:t>
            </a:r>
            <a:r>
              <a:rPr lang="en-GB" sz="1400" dirty="0"/>
              <a:t>, </a:t>
            </a:r>
            <a:r>
              <a:rPr lang="en-GB" sz="1400" i="1" dirty="0"/>
              <a:t>90</a:t>
            </a:r>
            <a:r>
              <a:rPr lang="en-GB" sz="1400" dirty="0"/>
              <a:t>(8), </a:t>
            </a:r>
            <a:r>
              <a:rPr lang="en-GB" sz="1400" dirty="0" err="1"/>
              <a:t>pp.1253</a:t>
            </a:r>
            <a:r>
              <a:rPr lang="en-GB" sz="1400" dirty="0"/>
              <a:t>-1284.</a:t>
            </a:r>
          </a:p>
        </p:txBody>
      </p:sp>
      <p:pic>
        <p:nvPicPr>
          <p:cNvPr id="7" name="Picture 6">
            <a:extLst>
              <a:ext uri="{FF2B5EF4-FFF2-40B4-BE49-F238E27FC236}">
                <a16:creationId xmlns:a16="http://schemas.microsoft.com/office/drawing/2014/main" id="{58F39852-BA00-9755-E585-211962F2E5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883" y="5691620"/>
            <a:ext cx="12250572" cy="1130312"/>
          </a:xfrm>
          <a:prstGeom prst="rect">
            <a:avLst/>
          </a:prstGeom>
        </p:spPr>
      </p:pic>
      <p:pic>
        <p:nvPicPr>
          <p:cNvPr id="9" name="Graphic 8" descr="Books with solid fill">
            <a:extLst>
              <a:ext uri="{FF2B5EF4-FFF2-40B4-BE49-F238E27FC236}">
                <a16:creationId xmlns:a16="http://schemas.microsoft.com/office/drawing/2014/main" id="{99EA257D-5A5C-BEA1-FB3B-DC294A1FBAF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506672" y="116632"/>
            <a:ext cx="789128" cy="648072"/>
          </a:xfrm>
          <a:prstGeom prst="rect">
            <a:avLst/>
          </a:prstGeom>
        </p:spPr>
      </p:pic>
    </p:spTree>
    <p:extLst>
      <p:ext uri="{BB962C8B-B14F-4D97-AF65-F5344CB8AC3E}">
        <p14:creationId xmlns:p14="http://schemas.microsoft.com/office/powerpoint/2010/main" val="157754610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ontents Slide Master">
  <a:themeElements>
    <a:clrScheme name="ALLPPT-107">
      <a:dk1>
        <a:sysClr val="windowText" lastClr="000000"/>
      </a:dk1>
      <a:lt1>
        <a:sysClr val="window" lastClr="FFFFFF"/>
      </a:lt1>
      <a:dk2>
        <a:srgbClr val="1F497D"/>
      </a:dk2>
      <a:lt2>
        <a:srgbClr val="EEECE1"/>
      </a:lt2>
      <a:accent1>
        <a:srgbClr val="E62949"/>
      </a:accent1>
      <a:accent2>
        <a:srgbClr val="F07624"/>
      </a:accent2>
      <a:accent3>
        <a:srgbClr val="F4BD2D"/>
      </a:accent3>
      <a:accent4>
        <a:srgbClr val="1ED4DE"/>
      </a:accent4>
      <a:accent5>
        <a:srgbClr val="1C7DE1"/>
      </a:accent5>
      <a:accent6>
        <a:srgbClr val="CBCBCB"/>
      </a:accent6>
      <a:hlink>
        <a:srgbClr val="FFFFFF"/>
      </a:hlink>
      <a:folHlink>
        <a:srgbClr val="00000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6065</TotalTime>
  <Words>2840</Words>
  <Application>Microsoft Office PowerPoint</Application>
  <PresentationFormat>Widescreen</PresentationFormat>
  <Paragraphs>172</Paragraphs>
  <Slides>17</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17</vt:i4>
      </vt:variant>
    </vt:vector>
  </HeadingPairs>
  <TitlesOfParts>
    <vt:vector size="25" baseType="lpstr">
      <vt:lpstr>Arial</vt:lpstr>
      <vt:lpstr>Montserrat</vt:lpstr>
      <vt:lpstr>Myriad Pro</vt:lpstr>
      <vt:lpstr>Times New Roman</vt:lpstr>
      <vt:lpstr>Verdana</vt:lpstr>
      <vt:lpstr>Wingdings</vt:lpstr>
      <vt:lpstr>20140311PresentationUWTSDTemplate</vt:lpstr>
      <vt:lpstr>Contents Slide Master</vt:lpstr>
      <vt:lpstr>PowerPoint Presentation</vt:lpstr>
      <vt:lpstr>Content page: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1.2.3. Headhunting + monetary and non-monetary strategies:</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LadbrokeGrove Concierge</cp:lastModifiedBy>
  <cp:revision>168</cp:revision>
  <cp:lastPrinted>2018-07-09T15:27:01Z</cp:lastPrinted>
  <dcterms:created xsi:type="dcterms:W3CDTF">2002-10-07T19:43:58Z</dcterms:created>
  <dcterms:modified xsi:type="dcterms:W3CDTF">2023-04-02T02:41:28Z</dcterms:modified>
</cp:coreProperties>
</file>