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8" r:id="rId3"/>
    <p:sldId id="256" r:id="rId4"/>
    <p:sldId id="259" r:id="rId5"/>
    <p:sldId id="257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F2A7A-5E25-43EF-97FF-E10F1CADE9E4}" v="17" dt="2023-10-27T14:10:49.9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626F2A7A-5E25-43EF-97FF-E10F1CADE9E4}"/>
    <pc:docChg chg="custSel modSld sldOrd modMainMaster">
      <pc:chgData name="Biatrice Bogos" userId="032b47c63b49b01c" providerId="LiveId" clId="{626F2A7A-5E25-43EF-97FF-E10F1CADE9E4}" dt="2023-10-27T14:29:37.965" v="1405"/>
      <pc:docMkLst>
        <pc:docMk/>
      </pc:docMkLst>
      <pc:sldChg chg="addSp delSp modSp mod">
        <pc:chgData name="Biatrice Bogos" userId="032b47c63b49b01c" providerId="LiveId" clId="{626F2A7A-5E25-43EF-97FF-E10F1CADE9E4}" dt="2023-10-27T14:20:13.427" v="1222" actId="20577"/>
        <pc:sldMkLst>
          <pc:docMk/>
          <pc:sldMk cId="3523868038" sldId="256"/>
        </pc:sldMkLst>
        <pc:spChg chg="mod">
          <ac:chgData name="Biatrice Bogos" userId="032b47c63b49b01c" providerId="LiveId" clId="{626F2A7A-5E25-43EF-97FF-E10F1CADE9E4}" dt="2023-10-27T13:07:49.830" v="333" actId="1076"/>
          <ac:spMkLst>
            <pc:docMk/>
            <pc:sldMk cId="3523868038" sldId="256"/>
            <ac:spMk id="2" creationId="{B1B293F9-9F8A-2516-264D-3AF65DD587DB}"/>
          </ac:spMkLst>
        </pc:spChg>
        <pc:spChg chg="mod">
          <ac:chgData name="Biatrice Bogos" userId="032b47c63b49b01c" providerId="LiveId" clId="{626F2A7A-5E25-43EF-97FF-E10F1CADE9E4}" dt="2023-10-27T14:20:13.427" v="1222" actId="20577"/>
          <ac:spMkLst>
            <pc:docMk/>
            <pc:sldMk cId="3523868038" sldId="256"/>
            <ac:spMk id="3" creationId="{E04856BE-FF75-95FB-2D1D-B4333E02850E}"/>
          </ac:spMkLst>
        </pc:spChg>
        <pc:spChg chg="add mod">
          <ac:chgData name="Biatrice Bogos" userId="032b47c63b49b01c" providerId="LiveId" clId="{626F2A7A-5E25-43EF-97FF-E10F1CADE9E4}" dt="2023-10-27T13:15:02.394" v="374" actId="1076"/>
          <ac:spMkLst>
            <pc:docMk/>
            <pc:sldMk cId="3523868038" sldId="256"/>
            <ac:spMk id="6" creationId="{F4C76E2E-CDE5-5860-B3C3-F8DDF07E0238}"/>
          </ac:spMkLst>
        </pc:spChg>
        <pc:spChg chg="add del mod">
          <ac:chgData name="Biatrice Bogos" userId="032b47c63b49b01c" providerId="LiveId" clId="{626F2A7A-5E25-43EF-97FF-E10F1CADE9E4}" dt="2023-10-27T13:15:04.381" v="376"/>
          <ac:spMkLst>
            <pc:docMk/>
            <pc:sldMk cId="3523868038" sldId="256"/>
            <ac:spMk id="7" creationId="{DDAD8232-F70A-0E68-EA5E-6CFAE4A24F46}"/>
          </ac:spMkLst>
        </pc:spChg>
        <pc:picChg chg="add mod">
          <ac:chgData name="Biatrice Bogos" userId="032b47c63b49b01c" providerId="LiveId" clId="{626F2A7A-5E25-43EF-97FF-E10F1CADE9E4}" dt="2023-10-27T13:14:05.274" v="364" actId="1440"/>
          <ac:picMkLst>
            <pc:docMk/>
            <pc:sldMk cId="3523868038" sldId="256"/>
            <ac:picMk id="5" creationId="{EAF3280C-16D3-517F-A4AB-BF1894B220F2}"/>
          </ac:picMkLst>
        </pc:picChg>
      </pc:sldChg>
      <pc:sldChg chg="addSp delSp modSp mod">
        <pc:chgData name="Biatrice Bogos" userId="032b47c63b49b01c" providerId="LiveId" clId="{626F2A7A-5E25-43EF-97FF-E10F1CADE9E4}" dt="2023-10-27T14:24:18.376" v="1225" actId="20577"/>
        <pc:sldMkLst>
          <pc:docMk/>
          <pc:sldMk cId="3118825932" sldId="257"/>
        </pc:sldMkLst>
        <pc:spChg chg="mod">
          <ac:chgData name="Biatrice Bogos" userId="032b47c63b49b01c" providerId="LiveId" clId="{626F2A7A-5E25-43EF-97FF-E10F1CADE9E4}" dt="2023-10-27T13:16:16.631" v="413" actId="313"/>
          <ac:spMkLst>
            <pc:docMk/>
            <pc:sldMk cId="3118825932" sldId="257"/>
            <ac:spMk id="2" creationId="{41D5018A-4ECB-6293-CB19-E1AF2912D581}"/>
          </ac:spMkLst>
        </pc:spChg>
        <pc:spChg chg="del mod">
          <ac:chgData name="Biatrice Bogos" userId="032b47c63b49b01c" providerId="LiveId" clId="{626F2A7A-5E25-43EF-97FF-E10F1CADE9E4}" dt="2023-10-27T13:18:03.939" v="415" actId="3680"/>
          <ac:spMkLst>
            <pc:docMk/>
            <pc:sldMk cId="3118825932" sldId="257"/>
            <ac:spMk id="3" creationId="{8FE68069-EB39-C4DA-1FD6-3F04B048AB68}"/>
          </ac:spMkLst>
        </pc:spChg>
        <pc:graphicFrameChg chg="add mod ord modGraphic">
          <ac:chgData name="Biatrice Bogos" userId="032b47c63b49b01c" providerId="LiveId" clId="{626F2A7A-5E25-43EF-97FF-E10F1CADE9E4}" dt="2023-10-27T14:24:18.376" v="1225" actId="20577"/>
          <ac:graphicFrameMkLst>
            <pc:docMk/>
            <pc:sldMk cId="3118825932" sldId="257"/>
            <ac:graphicFrameMk id="4" creationId="{100C7D7C-C476-3CF2-6EE2-494E17D0C272}"/>
          </ac:graphicFrameMkLst>
        </pc:graphicFrameChg>
      </pc:sldChg>
      <pc:sldChg chg="addSp modSp mod ord">
        <pc:chgData name="Biatrice Bogos" userId="032b47c63b49b01c" providerId="LiveId" clId="{626F2A7A-5E25-43EF-97FF-E10F1CADE9E4}" dt="2023-10-27T14:16:56.461" v="1177" actId="20577"/>
        <pc:sldMkLst>
          <pc:docMk/>
          <pc:sldMk cId="1032443218" sldId="258"/>
        </pc:sldMkLst>
        <pc:spChg chg="mod">
          <ac:chgData name="Biatrice Bogos" userId="032b47c63b49b01c" providerId="LiveId" clId="{626F2A7A-5E25-43EF-97FF-E10F1CADE9E4}" dt="2023-10-27T12:45:12.492" v="83" actId="20577"/>
          <ac:spMkLst>
            <pc:docMk/>
            <pc:sldMk cId="1032443218" sldId="258"/>
            <ac:spMk id="2" creationId="{8E0A7866-048A-655C-7609-0B623031974F}"/>
          </ac:spMkLst>
        </pc:spChg>
        <pc:spChg chg="mod">
          <ac:chgData name="Biatrice Bogos" userId="032b47c63b49b01c" providerId="LiveId" clId="{626F2A7A-5E25-43EF-97FF-E10F1CADE9E4}" dt="2023-10-27T14:16:56.461" v="1177" actId="20577"/>
          <ac:spMkLst>
            <pc:docMk/>
            <pc:sldMk cId="1032443218" sldId="258"/>
            <ac:spMk id="3" creationId="{F9A3C996-DA61-3E79-4453-230687BA1ED9}"/>
          </ac:spMkLst>
        </pc:spChg>
        <pc:spChg chg="add mod">
          <ac:chgData name="Biatrice Bogos" userId="032b47c63b49b01c" providerId="LiveId" clId="{626F2A7A-5E25-43EF-97FF-E10F1CADE9E4}" dt="2023-10-27T12:56:45.141" v="317" actId="1076"/>
          <ac:spMkLst>
            <pc:docMk/>
            <pc:sldMk cId="1032443218" sldId="258"/>
            <ac:spMk id="6" creationId="{E2BE086B-F0E8-199F-46EB-5562163FEA88}"/>
          </ac:spMkLst>
        </pc:spChg>
        <pc:picChg chg="add mod">
          <ac:chgData name="Biatrice Bogos" userId="032b47c63b49b01c" providerId="LiveId" clId="{626F2A7A-5E25-43EF-97FF-E10F1CADE9E4}" dt="2023-10-27T12:55:41.919" v="307" actId="1440"/>
          <ac:picMkLst>
            <pc:docMk/>
            <pc:sldMk cId="1032443218" sldId="258"/>
            <ac:picMk id="5" creationId="{D6C3A112-285C-E135-C8EA-C863C0AED7FB}"/>
          </ac:picMkLst>
        </pc:picChg>
      </pc:sldChg>
      <pc:sldChg chg="modSp mod ord">
        <pc:chgData name="Biatrice Bogos" userId="032b47c63b49b01c" providerId="LiveId" clId="{626F2A7A-5E25-43EF-97FF-E10F1CADE9E4}" dt="2023-10-27T14:28:54.113" v="1329" actId="20577"/>
        <pc:sldMkLst>
          <pc:docMk/>
          <pc:sldMk cId="4045088482" sldId="259"/>
        </pc:sldMkLst>
        <pc:spChg chg="mod">
          <ac:chgData name="Biatrice Bogos" userId="032b47c63b49b01c" providerId="LiveId" clId="{626F2A7A-5E25-43EF-97FF-E10F1CADE9E4}" dt="2023-10-27T14:01:47.423" v="795" actId="5793"/>
          <ac:spMkLst>
            <pc:docMk/>
            <pc:sldMk cId="4045088482" sldId="259"/>
            <ac:spMk id="2" creationId="{11FF0E97-096E-2F12-CD88-4D105DD17AFC}"/>
          </ac:spMkLst>
        </pc:spChg>
        <pc:spChg chg="mod">
          <ac:chgData name="Biatrice Bogos" userId="032b47c63b49b01c" providerId="LiveId" clId="{626F2A7A-5E25-43EF-97FF-E10F1CADE9E4}" dt="2023-10-27T14:28:54.113" v="1329" actId="20577"/>
          <ac:spMkLst>
            <pc:docMk/>
            <pc:sldMk cId="4045088482" sldId="259"/>
            <ac:spMk id="3" creationId="{C4646C39-6C22-C420-156F-34EFE88827CF}"/>
          </ac:spMkLst>
        </pc:spChg>
      </pc:sldChg>
      <pc:sldChg chg="addSp modSp mod">
        <pc:chgData name="Biatrice Bogos" userId="032b47c63b49b01c" providerId="LiveId" clId="{626F2A7A-5E25-43EF-97FF-E10F1CADE9E4}" dt="2023-10-27T14:26:19.320" v="1277" actId="20577"/>
        <pc:sldMkLst>
          <pc:docMk/>
          <pc:sldMk cId="1948050978" sldId="260"/>
        </pc:sldMkLst>
        <pc:spChg chg="mod">
          <ac:chgData name="Biatrice Bogos" userId="032b47c63b49b01c" providerId="LiveId" clId="{626F2A7A-5E25-43EF-97FF-E10F1CADE9E4}" dt="2023-10-27T14:10:34.686" v="940" actId="113"/>
          <ac:spMkLst>
            <pc:docMk/>
            <pc:sldMk cId="1948050978" sldId="260"/>
            <ac:spMk id="2" creationId="{338E3BD9-01F8-05B7-FD42-FCDF531E7F41}"/>
          </ac:spMkLst>
        </pc:spChg>
        <pc:spChg chg="mod">
          <ac:chgData name="Biatrice Bogos" userId="032b47c63b49b01c" providerId="LiveId" clId="{626F2A7A-5E25-43EF-97FF-E10F1CADE9E4}" dt="2023-10-27T14:26:19.320" v="1277" actId="20577"/>
          <ac:spMkLst>
            <pc:docMk/>
            <pc:sldMk cId="1948050978" sldId="260"/>
            <ac:spMk id="3" creationId="{1C2FAD22-27C0-C680-EF01-C602EBC33D51}"/>
          </ac:spMkLst>
        </pc:spChg>
        <pc:picChg chg="add mod">
          <ac:chgData name="Biatrice Bogos" userId="032b47c63b49b01c" providerId="LiveId" clId="{626F2A7A-5E25-43EF-97FF-E10F1CADE9E4}" dt="2023-10-27T14:10:55.204" v="944" actId="1076"/>
          <ac:picMkLst>
            <pc:docMk/>
            <pc:sldMk cId="1948050978" sldId="260"/>
            <ac:picMk id="4" creationId="{3D221ECD-D4E8-FF97-2BD4-906CDDDD716C}"/>
          </ac:picMkLst>
        </pc:picChg>
      </pc:sldChg>
      <pc:sldChg chg="modSp mod">
        <pc:chgData name="Biatrice Bogos" userId="032b47c63b49b01c" providerId="LiveId" clId="{626F2A7A-5E25-43EF-97FF-E10F1CADE9E4}" dt="2023-10-27T14:29:37.965" v="1405"/>
        <pc:sldMkLst>
          <pc:docMk/>
          <pc:sldMk cId="2044867052" sldId="261"/>
        </pc:sldMkLst>
        <pc:spChg chg="mod">
          <ac:chgData name="Biatrice Bogos" userId="032b47c63b49b01c" providerId="LiveId" clId="{626F2A7A-5E25-43EF-97FF-E10F1CADE9E4}" dt="2023-10-27T14:16:01.641" v="1157" actId="255"/>
          <ac:spMkLst>
            <pc:docMk/>
            <pc:sldMk cId="2044867052" sldId="261"/>
            <ac:spMk id="2" creationId="{D719302E-B274-ECBE-D1B7-63D692E35D27}"/>
          </ac:spMkLst>
        </pc:spChg>
        <pc:spChg chg="mod">
          <ac:chgData name="Biatrice Bogos" userId="032b47c63b49b01c" providerId="LiveId" clId="{626F2A7A-5E25-43EF-97FF-E10F1CADE9E4}" dt="2023-10-27T14:29:37.965" v="1405"/>
          <ac:spMkLst>
            <pc:docMk/>
            <pc:sldMk cId="2044867052" sldId="261"/>
            <ac:spMk id="3" creationId="{F33C5B2D-8B9D-86B8-5147-8DB494447686}"/>
          </ac:spMkLst>
        </pc:spChg>
      </pc:sldChg>
      <pc:sldChg chg="addSp modSp mod ord setBg">
        <pc:chgData name="Biatrice Bogos" userId="032b47c63b49b01c" providerId="LiveId" clId="{626F2A7A-5E25-43EF-97FF-E10F1CADE9E4}" dt="2023-10-27T12:56:59.475" v="320"/>
        <pc:sldMkLst>
          <pc:docMk/>
          <pc:sldMk cId="3659090584" sldId="262"/>
        </pc:sldMkLst>
        <pc:spChg chg="mod">
          <ac:chgData name="Biatrice Bogos" userId="032b47c63b49b01c" providerId="LiveId" clId="{626F2A7A-5E25-43EF-97FF-E10F1CADE9E4}" dt="2023-10-27T07:08:17.457" v="43" actId="1076"/>
          <ac:spMkLst>
            <pc:docMk/>
            <pc:sldMk cId="3659090584" sldId="262"/>
            <ac:spMk id="2" creationId="{75109C22-B1CC-6F0D-E34F-207D9EC448DA}"/>
          </ac:spMkLst>
        </pc:spChg>
        <pc:spChg chg="mod">
          <ac:chgData name="Biatrice Bogos" userId="032b47c63b49b01c" providerId="LiveId" clId="{626F2A7A-5E25-43EF-97FF-E10F1CADE9E4}" dt="2023-10-27T07:16:20.355" v="69" actId="1076"/>
          <ac:spMkLst>
            <pc:docMk/>
            <pc:sldMk cId="3659090584" sldId="262"/>
            <ac:spMk id="3" creationId="{1BBD7531-912B-DFB6-B5A2-196B77F71AFD}"/>
          </ac:spMkLst>
        </pc:spChg>
        <pc:picChg chg="add mod">
          <ac:chgData name="Biatrice Bogos" userId="032b47c63b49b01c" providerId="LiveId" clId="{626F2A7A-5E25-43EF-97FF-E10F1CADE9E4}" dt="2023-10-27T07:16:10.661" v="68" actId="1076"/>
          <ac:picMkLst>
            <pc:docMk/>
            <pc:sldMk cId="3659090584" sldId="262"/>
            <ac:picMk id="5" creationId="{38FF3FF7-48DD-6067-6CBB-76C496641E55}"/>
          </ac:picMkLst>
        </pc:picChg>
      </pc:sldChg>
      <pc:sldMasterChg chg="setBg modSldLayout">
        <pc:chgData name="Biatrice Bogos" userId="032b47c63b49b01c" providerId="LiveId" clId="{626F2A7A-5E25-43EF-97FF-E10F1CADE9E4}" dt="2023-10-27T12:56:59.475" v="320"/>
        <pc:sldMasterMkLst>
          <pc:docMk/>
          <pc:sldMasterMk cId="1284014772" sldId="2147483648"/>
        </pc:sldMasterMkLst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2816512189" sldId="2147483649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678984557" sldId="2147483650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709314410" sldId="2147483651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1108429369" sldId="2147483652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1512864578" sldId="2147483653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4236315117" sldId="2147483654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3337858262" sldId="2147483655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3375987360" sldId="2147483656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3427023244" sldId="2147483657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1898028776" sldId="2147483658"/>
          </pc:sldLayoutMkLst>
        </pc:sldLayoutChg>
        <pc:sldLayoutChg chg="setBg">
          <pc:chgData name="Biatrice Bogos" userId="032b47c63b49b01c" providerId="LiveId" clId="{626F2A7A-5E25-43EF-97FF-E10F1CADE9E4}" dt="2023-10-27T12:56:59.475" v="320"/>
          <pc:sldLayoutMkLst>
            <pc:docMk/>
            <pc:sldMasterMk cId="1284014772" sldId="2147483648"/>
            <pc:sldLayoutMk cId="448963770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7FC3-8AAD-9A61-916B-8D9A16E57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32673-BBA4-8076-B8D7-BCDEC2BFE2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A1A81-C33D-1F5F-93D2-37E403744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54C3A-C889-EF0C-CD9B-B3DF4992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BF674-3250-990B-CD9D-34626BF16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512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4B1FA-717F-F392-217A-672C953B8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59061-3112-F6C7-3B6D-98E339209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BEB4C-1E99-C8D2-D177-E7482C805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A8988-A5FE-C4AA-1AF2-F4DA4EF42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B5409-3FB4-CFEC-060C-194F35A27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84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6FBD1-9E4C-690A-F448-1D9DA47C3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621CB-B449-EA66-74AA-7BADB099BA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6C048-434D-4C7A-A2DC-DF3DCB143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BB4CC-FED0-6CAD-9059-4D8FF43FD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05280-50A9-7707-F3AB-4FBB03367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14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3D204-0990-9720-B77E-7260A7942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324C5-03B0-544C-BB95-011FB631A3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870B6-E0AB-27F9-1638-14E4D4A95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9E903-DAC4-42F6-532E-821A18644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B06F6-3517-6854-C1FE-1DFEBAAA4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ECB40-0FC2-9092-6612-0AD64DA07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429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C15CA-7C36-B009-C289-43B355D71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3FD56-BA24-37A6-5D45-5BD14F2C6C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91D3E6-95D6-1BD5-379A-8D5C6D0852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839FAB-38EC-FAE1-AF3B-BBBC4D7CBF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F83B17-75ED-9027-F9F5-8EF1D50205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C2E254-62DF-C757-8586-A0259E0F6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AE6CDB-DEC9-99D1-E105-0543E76E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0C8E0E-5345-E767-3536-42FC839AF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64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326BA-2EDD-1B47-59A4-F74B71967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70D9F-7760-5DF9-7CEF-EB2CDE601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EA469F-16D0-A9DD-9283-C8E4C5ABC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1F67DC-1AF5-AAF9-8352-2F816BCBC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15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A8D804-0B80-4DEF-A760-06BDA329A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46041C-6825-BE4C-1DC6-4E56EAFD4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11033-8043-A1F6-A935-D84237F8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85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195C-EF75-0672-7FDD-9C042C725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1C192-5D33-FCA3-DE9A-5AFE22E63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E42C20-2E75-6D09-56F2-6771535632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A107DD-1A9E-BDB9-69F8-523F3D0DC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47310E-FAF4-32AB-5B11-24D03DD65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27A508-A5FA-722C-C50E-A959C8633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98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BC8A9-3C25-DDD0-8E1B-A957A5050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6FD014-4E98-C7CE-0A6E-F3676CF741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83424C-C029-97F7-1E8F-0B6FEEC81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37B387-A10A-67B8-23F4-88F565C12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104E10-A143-7C39-AB3C-C65DF5FFA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469E9-CD66-3773-7034-C7EE745C1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23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5EFE6-DFEE-A118-E361-17E55D543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023DE1-A23C-19AA-2B7A-2FC984F1E9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A5185-C7A1-FB3F-15BF-F58977EFD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28B79-4967-C513-724C-14908E21F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91872-02A9-94D3-E8C2-94E98DB63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028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F579D0-F323-A703-05D1-BA59C7047A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AD39A-917B-7091-12E3-B29A82E1F6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7C92D-52F7-650C-9852-31EF6716D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132D0-1B2A-82E7-1E1E-17134C0B9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29C42-8CBD-BF30-474E-457A933A4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963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C51241-585B-1013-5876-C2311320E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C6F24-18C6-8DAB-A1A2-856E47D79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CDD4B-82D0-1A1E-ADE7-5893A6A6B1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7F380F-6C39-44E9-B1A5-C1D6364640E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24D3C-99C8-D4AC-0F8A-B9320AD9D6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4329A-A5C3-70C9-4340-F217A6A3EE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5D0A5-1D00-4F18-8656-4CF60672F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014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13956_student_uwtsd_ac_uk/Documents/Recording-20231027_221559.webm?csf=1&amp;web=1&amp;e=nDoRaU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09C22-B1CC-6F0D-E34F-207D9EC44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1365"/>
            <a:ext cx="10515600" cy="132556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 and Cultural Awareness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on cultural misunderstandings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D7531-912B-DFB6-B5A2-196B77F7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461" y="3999865"/>
            <a:ext cx="9707880" cy="228917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lecturer: Heidi Prosser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Petru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Cucu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2213956</a:t>
            </a:r>
            <a:endParaRPr lang="en-GB" dirty="0"/>
          </a:p>
        </p:txBody>
      </p:sp>
      <p:pic>
        <p:nvPicPr>
          <p:cNvPr id="5" name="Picture 4" descr="A logo on a dark background&#10;&#10;Description automatically generated">
            <a:extLst>
              <a:ext uri="{FF2B5EF4-FFF2-40B4-BE49-F238E27FC236}">
                <a16:creationId xmlns:a16="http://schemas.microsoft.com/office/drawing/2014/main" id="{38FF3FF7-48DD-6067-6CBB-76C496641E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600" y="1830856"/>
            <a:ext cx="4709520" cy="371650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92A487DC-7D8E-C5DC-AADB-23006EA2CD4A}"/>
              </a:ext>
            </a:extLst>
          </p:cNvPr>
          <p:cNvSpPr txBox="1"/>
          <p:nvPr/>
        </p:nvSpPr>
        <p:spPr>
          <a:xfrm>
            <a:off x="1030880" y="2673469"/>
            <a:ext cx="60973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0" i="0" dirty="0" err="1">
                <a:effectLst/>
                <a:hlinkClick r:id="rId3"/>
              </a:rPr>
              <a:t>Recording-20231027_221559.webm</a:t>
            </a:r>
            <a:endParaRPr lang="ro-RO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090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A7866-048A-655C-7609-0B6230319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Multilingualism and Language Awareness Skills in the Hotel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3C996-DA61-3E79-4453-230687BA1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9480" y="1981201"/>
            <a:ext cx="5521960" cy="411480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increase in visitor satisfaction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Increasing the hotel's allure to a wider range of customers.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an environment to be more hospitable and inclusive (Christiansen, Branch,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Karmowska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2020).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Helpful in resolving potential problems or misunderstandings.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Multinational brand awareness (Thakkar, 2020).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Decreasing language barriers (Abramson and Moran, 2018).</a:t>
            </a:r>
          </a:p>
        </p:txBody>
      </p:sp>
      <p:pic>
        <p:nvPicPr>
          <p:cNvPr id="5" name="Picture 4" descr="Two blackboards with white and blue text&#10;&#10;Description automatically generated">
            <a:extLst>
              <a:ext uri="{FF2B5EF4-FFF2-40B4-BE49-F238E27FC236}">
                <a16:creationId xmlns:a16="http://schemas.microsoft.com/office/drawing/2014/main" id="{D6C3A112-285C-E135-C8EA-C863C0AED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395393"/>
            <a:ext cx="4333240" cy="28902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2BE086B-F0E8-199F-46EB-5562163FEA88}"/>
              </a:ext>
            </a:extLst>
          </p:cNvPr>
          <p:cNvSpPr/>
          <p:nvPr/>
        </p:nvSpPr>
        <p:spPr>
          <a:xfrm>
            <a:off x="929220" y="5528704"/>
            <a:ext cx="41512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Adobe Stock. (n.d.).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3D illustration of two speech bubbles</a:t>
            </a:r>
          </a:p>
          <a:p>
            <a:pPr algn="ctr"/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with French flag and question </a:t>
            </a:r>
            <a:r>
              <a:rPr lang="en-GB" sz="12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Parlez-vous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Francais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? and </a:t>
            </a:r>
            <a:r>
              <a:rPr lang="en-GB" sz="1200" b="0" i="1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Oui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! </a:t>
            </a:r>
            <a:endParaRPr lang="en-US" sz="12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443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293F9-9F8A-2516-264D-3AF65DD58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1120" y="197803"/>
            <a:ext cx="10292080" cy="1173797"/>
          </a:xfrm>
        </p:spPr>
        <p:txBody>
          <a:bodyPr>
            <a:normAutofit/>
          </a:bodyPr>
          <a:lstStyle/>
          <a:p>
            <a:pPr algn="just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Examination of the French Language and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4856BE-FF75-95FB-2D1D-B4333E0285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7680" y="1956118"/>
            <a:ext cx="6278880" cy="4525962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the French language in the hospitality industry stems from its extensive geographical reach (Christiansen, Branch,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Karmowska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complexity of French grammar and pronunciation contributes to its perceived difficulty.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Formality and etiquette are held in the highest regard in French business culture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Makeshkar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Sharma, 2018)</a:t>
            </a:r>
          </a:p>
        </p:txBody>
      </p:sp>
      <p:pic>
        <p:nvPicPr>
          <p:cNvPr id="5" name="Picture 4" descr="A black background with multicolored text&#10;&#10;Description automatically generated">
            <a:extLst>
              <a:ext uri="{FF2B5EF4-FFF2-40B4-BE49-F238E27FC236}">
                <a16:creationId xmlns:a16="http://schemas.microsoft.com/office/drawing/2014/main" id="{EAF3280C-16D3-517F-A4AB-BF1894B220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999" y="1956118"/>
            <a:ext cx="5103889" cy="40179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4C76E2E-CDE5-5860-B3C3-F8DDF07E0238}"/>
              </a:ext>
            </a:extLst>
          </p:cNvPr>
          <p:cNvSpPr/>
          <p:nvPr/>
        </p:nvSpPr>
        <p:spPr>
          <a:xfrm>
            <a:off x="608944" y="6096933"/>
            <a:ext cx="414581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Cristiano, M. (2018).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Growing an Active Vocabulary: </a:t>
            </a:r>
          </a:p>
          <a:p>
            <a:pPr algn="ctr"/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Many Words in the French Language Do I Need to Know?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12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868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0E97-096E-2F12-CD88-4D105DD17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French is difficult?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46C39-6C22-C420-156F-34EFE8882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8665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Complex grammar rules.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Unique sounds in pronunciation.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Vocabulary can be complicated.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novices, informal and colloquial expressions may be difficult.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address it?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prioritises the development of multilingual competencies among its personnel in order to effectively serve its diverse clientele.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Managed hotel staff are better informed and more accountable regarding pertinent environmental and social issues due to the training they receive (Hilton, 2019).</a:t>
            </a:r>
          </a:p>
        </p:txBody>
      </p:sp>
    </p:spTree>
    <p:extLst>
      <p:ext uri="{BB962C8B-B14F-4D97-AF65-F5344CB8AC3E}">
        <p14:creationId xmlns:p14="http://schemas.microsoft.com/office/powerpoint/2010/main" val="4045088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5018A-4ECB-6293-CB19-E1AF2912D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and Don'ts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0C7D7C-C476-3CF2-6EE2-494E17D0C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90769"/>
              </p:ext>
            </p:extLst>
          </p:nvPr>
        </p:nvGraphicFramePr>
        <p:xfrm>
          <a:off x="1070610" y="1690688"/>
          <a:ext cx="10050780" cy="46360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58080">
                  <a:extLst>
                    <a:ext uri="{9D8B030D-6E8A-4147-A177-3AD203B41FA5}">
                      <a16:colId xmlns:a16="http://schemas.microsoft.com/office/drawing/2014/main" val="1245466368"/>
                    </a:ext>
                  </a:extLst>
                </a:gridCol>
                <a:gridCol w="5092700">
                  <a:extLst>
                    <a:ext uri="{9D8B030D-6E8A-4147-A177-3AD203B41FA5}">
                      <a16:colId xmlns:a16="http://schemas.microsoft.com/office/drawing/2014/main" val="2217066893"/>
                    </a:ext>
                  </a:extLst>
                </a:gridCol>
              </a:tblGrid>
              <a:tr h="72308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b="1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Don’t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033123"/>
                  </a:ext>
                </a:extLst>
              </a:tr>
              <a:tr h="723088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Use formal titles as “Madam” or “Monsieur”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 panose="020F0502020204030204" pitchFamily="34" charset="0"/>
                        <a:buChar char="×"/>
                      </a:pPr>
                      <a:r>
                        <a:rPr lang="en-GB" dirty="0"/>
                        <a:t>Avoid slang</a:t>
                      </a:r>
                    </a:p>
                    <a:p>
                      <a:pPr marL="0" indent="0">
                        <a:buFont typeface="Calibri" panose="020F050202020403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1691352"/>
                  </a:ext>
                </a:extLst>
              </a:tr>
              <a:tr h="871258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Use culturally suitable greetings as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Wingdings" panose="05000000000000000000" pitchFamily="2" charset="2"/>
                        <a:buNone/>
                      </a:pPr>
                      <a:r>
                        <a:rPr lang="en-GB" dirty="0"/>
                        <a:t>“Bonjour” or “Bonsoir”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 panose="020F0502020204030204" pitchFamily="34" charset="0"/>
                        <a:buChar char="×"/>
                      </a:pPr>
                      <a:r>
                        <a:rPr lang="en-GB" dirty="0"/>
                        <a:t>Avoid Hasty Introductions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0513495"/>
                  </a:ext>
                </a:extLst>
              </a:tr>
              <a:tr h="871258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Focus on diplomacy and detail (Abramson and Moran, 2018).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Calibri" panose="020F0502020204030204" pitchFamily="34" charset="0"/>
                        <a:buChar char="×"/>
                      </a:pPr>
                      <a:r>
                        <a:rPr lang="en-GB" dirty="0"/>
                        <a:t>Prevent Direct Challenge as result of criticism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1449976"/>
                  </a:ext>
                </a:extLst>
              </a:tr>
              <a:tr h="723088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Respect personal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 panose="020F0502020204030204" pitchFamily="34" charset="0"/>
                        <a:buChar char="×"/>
                      </a:pPr>
                      <a:r>
                        <a:rPr lang="en-GB" dirty="0"/>
                        <a:t>Avoid Interrupting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046440"/>
                  </a:ext>
                </a:extLst>
              </a:tr>
              <a:tr h="723088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 Add verbal promises in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 panose="020F0502020204030204" pitchFamily="34" charset="0"/>
                        <a:buChar char="×"/>
                      </a:pPr>
                      <a:r>
                        <a:rPr lang="en-GB" dirty="0"/>
                        <a:t>First names should only be used when asked.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96110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825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E3BD9-01F8-05B7-FD42-FCDF531E7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Diversity Hotel and Spa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FAD22-27C0-C680-EF01-C602EBC33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6880" y="1473200"/>
            <a:ext cx="5953760" cy="513080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at Diversity Hotel and Spa London consider language awareness and multilingualism to be indispensable to our success.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staff is actively encouraged to cultivate these skills: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Proficiency in key languages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Translation and understanding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listening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Non-verbal cues prioritization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Tailored guest experience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from guests                                  (Jackson, 2012).</a:t>
            </a:r>
          </a:p>
          <a:p>
            <a:pPr algn="just">
              <a:lnSpc>
                <a:spcPct val="15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logo on a dark background&#10;&#10;Description automatically generated">
            <a:extLst>
              <a:ext uri="{FF2B5EF4-FFF2-40B4-BE49-F238E27FC236}">
                <a16:creationId xmlns:a16="http://schemas.microsoft.com/office/drawing/2014/main" id="{3D221ECD-D4E8-FF97-2BD4-906CDDDD7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80" y="1825625"/>
            <a:ext cx="4709520" cy="371650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948050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302E-B274-ECBE-D1B7-63D692E35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C5B2D-8B9D-86B8-5147-8DB494447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60" y="1050130"/>
            <a:ext cx="11049000" cy="545227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6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Abramson, N.R. and Moran, R. (2018) Managing Cultural Differences: Global Leadership for the 21st Century. 10th Ed. Abingdon: Routledge.</a:t>
            </a:r>
          </a:p>
          <a:p>
            <a:pPr algn="just">
              <a:lnSpc>
                <a:spcPct val="16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Christiansen, B., Branch, J.D. and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Karmowska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(2020) Cultural Factors and Performance in 21st Century Businesses. Hershey : IGI Global.</a:t>
            </a:r>
          </a:p>
          <a:p>
            <a:pPr algn="just">
              <a:lnSpc>
                <a:spcPct val="16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(2019). Diversity and Inclusion at Hilton. </a:t>
            </a: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https://www.hilton.com/en/corporate/wp-content/uploads/2019/11/20190225_External-Diversity-Brochure.pdf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Jackson, J. (2012). </a:t>
            </a:r>
            <a:r>
              <a:rPr lang="en-GB" sz="17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Handbook of Language and Intercultural Communication</a:t>
            </a: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 </a:t>
            </a:r>
            <a:r>
              <a:rPr lang="en-GB" sz="17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 Available at: https://www.google.co.uk/books/edition/The_Routledge_Handbook_of_Language_and_I/9H6pAgAAQBAJ?hl=en&amp;gbpv=1&amp;dq=The+Routledge+Handbook+of+Language+and+Intercultural+Communication%22+edited+by+Jane+Jackson.&amp;pg=PR1&amp;printsec=frontcover [Accessed 19 Oct. 2023].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Maheshkar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and Sharma, V. (2018) Handbook of Research on Cross-Cultural Business Education. Hershey: IGI Global. </a:t>
            </a:r>
          </a:p>
          <a:p>
            <a:pPr algn="just">
              <a:lnSpc>
                <a:spcPct val="160000"/>
              </a:lnSpc>
            </a:pP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Thakkar, B.S. (2020). </a:t>
            </a:r>
            <a:r>
              <a:rPr lang="en-GB" sz="17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Culture in Global Businesses: Addressing National and Organizational Challenges</a:t>
            </a: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 </a:t>
            </a:r>
            <a:r>
              <a:rPr lang="en-GB" sz="17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lang="en-GB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Springer Nature. Available at: https://www.google.co.uk/books/edition/Culture_in_Global_Businesses/QmYQEAAAQBAJ?hl=en&amp;gbpv=1&amp;pg=PR7&amp;printsec=frontcover [Accessed 19 Oct. 2023].</a:t>
            </a:r>
          </a:p>
          <a:p>
            <a:pPr marL="0" indent="0" algn="l">
              <a:buNone/>
            </a:pPr>
            <a:endParaRPr lang="en-GB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867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738</Words>
  <Application>Microsoft Office PowerPoint</Application>
  <PresentationFormat>Ecran lat</PresentationFormat>
  <Paragraphs>59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Office Theme</vt:lpstr>
      <vt:lpstr>Foreign Languages and Cultural Awareness BMIH5003 Reflection on cultural misunderstandings </vt:lpstr>
      <vt:lpstr>The Benefits of Multilingualism and Language Awareness Skills in the Hotel Industry</vt:lpstr>
      <vt:lpstr>An Examination of the French Language and Society</vt:lpstr>
      <vt:lpstr>Why French is difficult?</vt:lpstr>
      <vt:lpstr>Do and Don'ts</vt:lpstr>
      <vt:lpstr>Diversity Hotel and Spa London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Georgiana Cucu (2213957)</cp:lastModifiedBy>
  <cp:revision>2</cp:revision>
  <dcterms:created xsi:type="dcterms:W3CDTF">2023-10-27T07:05:01Z</dcterms:created>
  <dcterms:modified xsi:type="dcterms:W3CDTF">2023-10-27T19:32:56Z</dcterms:modified>
</cp:coreProperties>
</file>