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4B4840-1FCC-1CD2-DB61-A12146EC9EDF}" v="48" dt="2025-11-11T14:32:39.514"/>
    <p1510:client id="{B12EEB6B-F9C2-A300-717F-F1F2376E2ACF}" v="154" dt="2025-11-11T14:50:55.029"/>
    <p1510:client id="{B296C135-4CC3-A68F-75B4-505ED856E442}" v="122" dt="2025-11-11T14:25:38.1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Stefan (2410076)" userId="S::2410076@student.uwtsd.ac.uk::b63bc32c-2d6f-4c2d-9977-812be7c1b8e6" providerId="AD" clId="Web-{B296C135-4CC3-A68F-75B4-505ED856E442}"/>
    <pc:docChg chg="addSld modSld addMainMaster delMainMaster">
      <pc:chgData name="Bianca Stefan (2410076)" userId="S::2410076@student.uwtsd.ac.uk::b63bc32c-2d6f-4c2d-9977-812be7c1b8e6" providerId="AD" clId="Web-{B296C135-4CC3-A68F-75B4-505ED856E442}" dt="2025-11-11T14:25:49.206" v="123"/>
      <pc:docMkLst>
        <pc:docMk/>
      </pc:docMkLst>
      <pc:sldChg chg="addSp modSp mod setBg modClrScheme chgLayout">
        <pc:chgData name="Bianca Stefan (2410076)" userId="S::2410076@student.uwtsd.ac.uk::b63bc32c-2d6f-4c2d-9977-812be7c1b8e6" providerId="AD" clId="Web-{B296C135-4CC3-A68F-75B4-505ED856E442}" dt="2025-11-11T14:19:21.519" v="24" actId="1076"/>
        <pc:sldMkLst>
          <pc:docMk/>
          <pc:sldMk cId="109857222" sldId="256"/>
        </pc:sldMkLst>
        <pc:spChg chg="mod">
          <ac:chgData name="Bianca Stefan (2410076)" userId="S::2410076@student.uwtsd.ac.uk::b63bc32c-2d6f-4c2d-9977-812be7c1b8e6" providerId="AD" clId="Web-{B296C135-4CC3-A68F-75B4-505ED856E442}" dt="2025-11-11T14:19:12.831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ianca Stefan (2410076)" userId="S::2410076@student.uwtsd.ac.uk::b63bc32c-2d6f-4c2d-9977-812be7c1b8e6" providerId="AD" clId="Web-{B296C135-4CC3-A68F-75B4-505ED856E442}" dt="2025-11-11T14:19:12.831" v="2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ianca Stefan (2410076)" userId="S::2410076@student.uwtsd.ac.uk::b63bc32c-2d6f-4c2d-9977-812be7c1b8e6" providerId="AD" clId="Web-{B296C135-4CC3-A68F-75B4-505ED856E442}" dt="2025-11-11T14:19:12.831" v="22"/>
          <ac:spMkLst>
            <pc:docMk/>
            <pc:sldMk cId="109857222" sldId="256"/>
            <ac:spMk id="9" creationId="{1A32057F-F015-B1B2-4E3E-2307F8EFC97B}"/>
          </ac:spMkLst>
        </pc:spChg>
        <pc:picChg chg="add mod">
          <ac:chgData name="Bianca Stefan (2410076)" userId="S::2410076@student.uwtsd.ac.uk::b63bc32c-2d6f-4c2d-9977-812be7c1b8e6" providerId="AD" clId="Web-{B296C135-4CC3-A68F-75B4-505ED856E442}" dt="2025-11-11T14:19:21.519" v="24" actId="1076"/>
          <ac:picMkLst>
            <pc:docMk/>
            <pc:sldMk cId="109857222" sldId="256"/>
            <ac:picMk id="4" creationId="{E02237A9-8C03-CFE0-B674-505043B6201F}"/>
          </ac:picMkLst>
        </pc:picChg>
      </pc:sldChg>
      <pc:sldChg chg="addSp modSp new mod setBg">
        <pc:chgData name="Bianca Stefan (2410076)" userId="S::2410076@student.uwtsd.ac.uk::b63bc32c-2d6f-4c2d-9977-812be7c1b8e6" providerId="AD" clId="Web-{B296C135-4CC3-A68F-75B4-505ED856E442}" dt="2025-11-11T14:21:37.187" v="81"/>
        <pc:sldMkLst>
          <pc:docMk/>
          <pc:sldMk cId="2530538576" sldId="257"/>
        </pc:sldMkLst>
        <pc:spChg chg="mod">
          <ac:chgData name="Bianca Stefan (2410076)" userId="S::2410076@student.uwtsd.ac.uk::b63bc32c-2d6f-4c2d-9977-812be7c1b8e6" providerId="AD" clId="Web-{B296C135-4CC3-A68F-75B4-505ED856E442}" dt="2025-11-11T14:21:37.187" v="81"/>
          <ac:spMkLst>
            <pc:docMk/>
            <pc:sldMk cId="2530538576" sldId="257"/>
            <ac:spMk id="2" creationId="{7E19F3F7-6E0C-563D-B78C-72DD3149CACB}"/>
          </ac:spMkLst>
        </pc:spChg>
        <pc:spChg chg="mod">
          <ac:chgData name="Bianca Stefan (2410076)" userId="S::2410076@student.uwtsd.ac.uk::b63bc32c-2d6f-4c2d-9977-812be7c1b8e6" providerId="AD" clId="Web-{B296C135-4CC3-A68F-75B4-505ED856E442}" dt="2025-11-11T14:21:37.187" v="81"/>
          <ac:spMkLst>
            <pc:docMk/>
            <pc:sldMk cId="2530538576" sldId="257"/>
            <ac:spMk id="3" creationId="{42119361-4AB0-B750-4038-4DFA10CACCA5}"/>
          </ac:spMkLst>
        </pc:spChg>
        <pc:spChg chg="add">
          <ac:chgData name="Bianca Stefan (2410076)" userId="S::2410076@student.uwtsd.ac.uk::b63bc32c-2d6f-4c2d-9977-812be7c1b8e6" providerId="AD" clId="Web-{B296C135-4CC3-A68F-75B4-505ED856E442}" dt="2025-11-11T14:21:37.187" v="81"/>
          <ac:spMkLst>
            <pc:docMk/>
            <pc:sldMk cId="2530538576" sldId="257"/>
            <ac:spMk id="9" creationId="{92CC1E4F-F1F0-B945-BE50-C72A7103E8AC}"/>
          </ac:spMkLst>
        </pc:spChg>
        <pc:picChg chg="add">
          <ac:chgData name="Bianca Stefan (2410076)" userId="S::2410076@student.uwtsd.ac.uk::b63bc32c-2d6f-4c2d-9977-812be7c1b8e6" providerId="AD" clId="Web-{B296C135-4CC3-A68F-75B4-505ED856E442}" dt="2025-11-11T14:21:37.187" v="81"/>
          <ac:picMkLst>
            <pc:docMk/>
            <pc:sldMk cId="2530538576" sldId="257"/>
            <ac:picMk id="5" creationId="{BF6D0117-842A-6E63-FD43-DFDD4CB66ECD}"/>
          </ac:picMkLst>
        </pc:picChg>
      </pc:sldChg>
      <pc:sldChg chg="addSp modSp new mod setBg">
        <pc:chgData name="Bianca Stefan (2410076)" userId="S::2410076@student.uwtsd.ac.uk::b63bc32c-2d6f-4c2d-9977-812be7c1b8e6" providerId="AD" clId="Web-{B296C135-4CC3-A68F-75B4-505ED856E442}" dt="2025-11-11T14:25:49.206" v="123"/>
        <pc:sldMkLst>
          <pc:docMk/>
          <pc:sldMk cId="665867075" sldId="258"/>
        </pc:sldMkLst>
        <pc:spChg chg="mod">
          <ac:chgData name="Bianca Stefan (2410076)" userId="S::2410076@student.uwtsd.ac.uk::b63bc32c-2d6f-4c2d-9977-812be7c1b8e6" providerId="AD" clId="Web-{B296C135-4CC3-A68F-75B4-505ED856E442}" dt="2025-11-11T14:25:49.206" v="123"/>
          <ac:spMkLst>
            <pc:docMk/>
            <pc:sldMk cId="665867075" sldId="258"/>
            <ac:spMk id="2" creationId="{4B0EBB88-B8F8-9D72-91E0-DEF33E409C59}"/>
          </ac:spMkLst>
        </pc:spChg>
        <pc:spChg chg="mod">
          <ac:chgData name="Bianca Stefan (2410076)" userId="S::2410076@student.uwtsd.ac.uk::b63bc32c-2d6f-4c2d-9977-812be7c1b8e6" providerId="AD" clId="Web-{B296C135-4CC3-A68F-75B4-505ED856E442}" dt="2025-11-11T14:25:49.206" v="123"/>
          <ac:spMkLst>
            <pc:docMk/>
            <pc:sldMk cId="665867075" sldId="258"/>
            <ac:spMk id="3" creationId="{5F20D81B-BC53-5538-8CED-CC78C5F9F16A}"/>
          </ac:spMkLst>
        </pc:spChg>
        <pc:spChg chg="add">
          <ac:chgData name="Bianca Stefan (2410076)" userId="S::2410076@student.uwtsd.ac.uk::b63bc32c-2d6f-4c2d-9977-812be7c1b8e6" providerId="AD" clId="Web-{B296C135-4CC3-A68F-75B4-505ED856E442}" dt="2025-11-11T14:25:49.206" v="123"/>
          <ac:spMkLst>
            <pc:docMk/>
            <pc:sldMk cId="665867075" sldId="258"/>
            <ac:spMk id="10" creationId="{CBB0869A-0BE5-B3E9-F73D-2F3691E4D932}"/>
          </ac:spMkLst>
        </pc:spChg>
        <pc:picChg chg="add">
          <ac:chgData name="Bianca Stefan (2410076)" userId="S::2410076@student.uwtsd.ac.uk::b63bc32c-2d6f-4c2d-9977-812be7c1b8e6" providerId="AD" clId="Web-{B296C135-4CC3-A68F-75B4-505ED856E442}" dt="2025-11-11T14:25:49.206" v="123"/>
          <ac:picMkLst>
            <pc:docMk/>
            <pc:sldMk cId="665867075" sldId="258"/>
            <ac:picMk id="7" creationId="{14815E7F-5756-ACB4-6CB3-7089AEBB0AC8}"/>
          </ac:picMkLst>
        </pc:picChg>
      </pc:sldChg>
      <pc:sldMasterChg chg="del delSldLayout">
        <pc:chgData name="Bianca Stefan (2410076)" userId="S::2410076@student.uwtsd.ac.uk::b63bc32c-2d6f-4c2d-9977-812be7c1b8e6" providerId="AD" clId="Web-{B296C135-4CC3-A68F-75B4-505ED856E442}" dt="2025-11-11T14:19:12.831" v="22"/>
        <pc:sldMasterMkLst>
          <pc:docMk/>
          <pc:sldMasterMk cId="2460954070" sldId="2147483660"/>
        </pc:sldMasterMkLst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Bianca Stefan (2410076)" userId="S::2410076@student.uwtsd.ac.uk::b63bc32c-2d6f-4c2d-9977-812be7c1b8e6" providerId="AD" clId="Web-{B296C135-4CC3-A68F-75B4-505ED856E442}" dt="2025-11-11T14:19:12.831" v="22"/>
        <pc:sldMasterMkLst>
          <pc:docMk/>
          <pc:sldMasterMk cId="2160522690" sldId="2147483708"/>
        </pc:sldMasterMkLst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3186605426" sldId="2147483697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3628270883" sldId="2147483698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1715114042" sldId="2147483699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1210256021" sldId="2147483700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2601982255" sldId="2147483701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4254846737" sldId="2147483702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1412723023" sldId="2147483703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520124342" sldId="2147483704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1767281686" sldId="2147483705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1370230709" sldId="2147483706"/>
          </pc:sldLayoutMkLst>
        </pc:sldLayoutChg>
        <pc:sldLayoutChg chg="add">
          <pc:chgData name="Bianca Stefan (2410076)" userId="S::2410076@student.uwtsd.ac.uk::b63bc32c-2d6f-4c2d-9977-812be7c1b8e6" providerId="AD" clId="Web-{B296C135-4CC3-A68F-75B4-505ED856E442}" dt="2025-11-11T14:19:12.831" v="22"/>
          <pc:sldLayoutMkLst>
            <pc:docMk/>
            <pc:sldMasterMk cId="2160522690" sldId="2147483708"/>
            <pc:sldLayoutMk cId="2582191911" sldId="2147483707"/>
          </pc:sldLayoutMkLst>
        </pc:sldLayoutChg>
      </pc:sldMasterChg>
    </pc:docChg>
  </pc:docChgLst>
  <pc:docChgLst>
    <pc:chgData name="Bianca Stefan (2410076)" userId="S::2410076@student.uwtsd.ac.uk::b63bc32c-2d6f-4c2d-9977-812be7c1b8e6" providerId="AD" clId="Web-{B12EEB6B-F9C2-A300-717F-F1F2376E2ACF}"/>
    <pc:docChg chg="addSld modSld">
      <pc:chgData name="Bianca Stefan (2410076)" userId="S::2410076@student.uwtsd.ac.uk::b63bc32c-2d6f-4c2d-9977-812be7c1b8e6" providerId="AD" clId="Web-{B12EEB6B-F9C2-A300-717F-F1F2376E2ACF}" dt="2025-11-11T14:50:37.700" v="159"/>
      <pc:docMkLst>
        <pc:docMk/>
      </pc:docMkLst>
      <pc:sldChg chg="addSp modSp mod setBg">
        <pc:chgData name="Bianca Stefan (2410076)" userId="S::2410076@student.uwtsd.ac.uk::b63bc32c-2d6f-4c2d-9977-812be7c1b8e6" providerId="AD" clId="Web-{B12EEB6B-F9C2-A300-717F-F1F2376E2ACF}" dt="2025-11-11T14:34:00.314" v="0"/>
        <pc:sldMkLst>
          <pc:docMk/>
          <pc:sldMk cId="66361260" sldId="259"/>
        </pc:sldMkLst>
        <pc:spChg chg="mod">
          <ac:chgData name="Bianca Stefan (2410076)" userId="S::2410076@student.uwtsd.ac.uk::b63bc32c-2d6f-4c2d-9977-812be7c1b8e6" providerId="AD" clId="Web-{B12EEB6B-F9C2-A300-717F-F1F2376E2ACF}" dt="2025-11-11T14:34:00.314" v="0"/>
          <ac:spMkLst>
            <pc:docMk/>
            <pc:sldMk cId="66361260" sldId="259"/>
            <ac:spMk id="2" creationId="{7E4FB5CE-A35E-A765-340A-3D9F2A700BE5}"/>
          </ac:spMkLst>
        </pc:spChg>
        <pc:spChg chg="mod">
          <ac:chgData name="Bianca Stefan (2410076)" userId="S::2410076@student.uwtsd.ac.uk::b63bc32c-2d6f-4c2d-9977-812be7c1b8e6" providerId="AD" clId="Web-{B12EEB6B-F9C2-A300-717F-F1F2376E2ACF}" dt="2025-11-11T14:34:00.314" v="0"/>
          <ac:spMkLst>
            <pc:docMk/>
            <pc:sldMk cId="66361260" sldId="259"/>
            <ac:spMk id="3" creationId="{1D676307-D430-C4AE-2861-F043C423F5FD}"/>
          </ac:spMkLst>
        </pc:spChg>
        <pc:spChg chg="add">
          <ac:chgData name="Bianca Stefan (2410076)" userId="S::2410076@student.uwtsd.ac.uk::b63bc32c-2d6f-4c2d-9977-812be7c1b8e6" providerId="AD" clId="Web-{B12EEB6B-F9C2-A300-717F-F1F2376E2ACF}" dt="2025-11-11T14:34:00.314" v="0"/>
          <ac:spMkLst>
            <pc:docMk/>
            <pc:sldMk cId="66361260" sldId="259"/>
            <ac:spMk id="9" creationId="{2961259D-605E-E200-FF9F-7C8C71D7C8E4}"/>
          </ac:spMkLst>
        </pc:spChg>
        <pc:picChg chg="add">
          <ac:chgData name="Bianca Stefan (2410076)" userId="S::2410076@student.uwtsd.ac.uk::b63bc32c-2d6f-4c2d-9977-812be7c1b8e6" providerId="AD" clId="Web-{B12EEB6B-F9C2-A300-717F-F1F2376E2ACF}" dt="2025-11-11T14:34:00.314" v="0"/>
          <ac:picMkLst>
            <pc:docMk/>
            <pc:sldMk cId="66361260" sldId="259"/>
            <ac:picMk id="6" creationId="{C8A78829-0B15-503D-1FF5-C11C6B46C282}"/>
          </ac:picMkLst>
        </pc:picChg>
      </pc:sldChg>
      <pc:sldChg chg="addSp modSp new mod setBg">
        <pc:chgData name="Bianca Stefan (2410076)" userId="S::2410076@student.uwtsd.ac.uk::b63bc32c-2d6f-4c2d-9977-812be7c1b8e6" providerId="AD" clId="Web-{B12EEB6B-F9C2-A300-717F-F1F2376E2ACF}" dt="2025-11-11T14:35:52.843" v="24" actId="20577"/>
        <pc:sldMkLst>
          <pc:docMk/>
          <pc:sldMk cId="916297465" sldId="260"/>
        </pc:sldMkLst>
        <pc:spChg chg="mod">
          <ac:chgData name="Bianca Stefan (2410076)" userId="S::2410076@student.uwtsd.ac.uk::b63bc32c-2d6f-4c2d-9977-812be7c1b8e6" providerId="AD" clId="Web-{B12EEB6B-F9C2-A300-717F-F1F2376E2ACF}" dt="2025-11-11T14:35:32.732" v="13"/>
          <ac:spMkLst>
            <pc:docMk/>
            <pc:sldMk cId="916297465" sldId="260"/>
            <ac:spMk id="2" creationId="{A2CC8BDB-496E-F2F0-8450-5CE73135366D}"/>
          </ac:spMkLst>
        </pc:spChg>
        <pc:spChg chg="mod">
          <ac:chgData name="Bianca Stefan (2410076)" userId="S::2410076@student.uwtsd.ac.uk::b63bc32c-2d6f-4c2d-9977-812be7c1b8e6" providerId="AD" clId="Web-{B12EEB6B-F9C2-A300-717F-F1F2376E2ACF}" dt="2025-11-11T14:35:52.843" v="24" actId="20577"/>
          <ac:spMkLst>
            <pc:docMk/>
            <pc:sldMk cId="916297465" sldId="260"/>
            <ac:spMk id="3" creationId="{2F242CD9-A4E2-C6E2-C73F-C41B268AB5DE}"/>
          </ac:spMkLst>
        </pc:spChg>
        <pc:spChg chg="add">
          <ac:chgData name="Bianca Stefan (2410076)" userId="S::2410076@student.uwtsd.ac.uk::b63bc32c-2d6f-4c2d-9977-812be7c1b8e6" providerId="AD" clId="Web-{B12EEB6B-F9C2-A300-717F-F1F2376E2ACF}" dt="2025-11-11T14:35:32.732" v="13"/>
          <ac:spMkLst>
            <pc:docMk/>
            <pc:sldMk cId="916297465" sldId="260"/>
            <ac:spMk id="9" creationId="{2961259D-605E-E200-FF9F-7C8C71D7C8E4}"/>
          </ac:spMkLst>
        </pc:spChg>
        <pc:picChg chg="add">
          <ac:chgData name="Bianca Stefan (2410076)" userId="S::2410076@student.uwtsd.ac.uk::b63bc32c-2d6f-4c2d-9977-812be7c1b8e6" providerId="AD" clId="Web-{B12EEB6B-F9C2-A300-717F-F1F2376E2ACF}" dt="2025-11-11T14:35:32.732" v="13"/>
          <ac:picMkLst>
            <pc:docMk/>
            <pc:sldMk cId="916297465" sldId="260"/>
            <ac:picMk id="5" creationId="{40BDD844-1AF0-0D24-DE69-10F95413C9B0}"/>
          </ac:picMkLst>
        </pc:picChg>
      </pc:sldChg>
      <pc:sldChg chg="addSp modSp new mod setBg">
        <pc:chgData name="Bianca Stefan (2410076)" userId="S::2410076@student.uwtsd.ac.uk::b63bc32c-2d6f-4c2d-9977-812be7c1b8e6" providerId="AD" clId="Web-{B12EEB6B-F9C2-A300-717F-F1F2376E2ACF}" dt="2025-11-11T14:38:48.196" v="47"/>
        <pc:sldMkLst>
          <pc:docMk/>
          <pc:sldMk cId="3838293917" sldId="261"/>
        </pc:sldMkLst>
        <pc:spChg chg="mod">
          <ac:chgData name="Bianca Stefan (2410076)" userId="S::2410076@student.uwtsd.ac.uk::b63bc32c-2d6f-4c2d-9977-812be7c1b8e6" providerId="AD" clId="Web-{B12EEB6B-F9C2-A300-717F-F1F2376E2ACF}" dt="2025-11-11T14:38:48.196" v="47"/>
          <ac:spMkLst>
            <pc:docMk/>
            <pc:sldMk cId="3838293917" sldId="261"/>
            <ac:spMk id="2" creationId="{7A788A5D-BE9A-BAD3-8BBA-075C37BDEB1B}"/>
          </ac:spMkLst>
        </pc:spChg>
        <pc:spChg chg="mod">
          <ac:chgData name="Bianca Stefan (2410076)" userId="S::2410076@student.uwtsd.ac.uk::b63bc32c-2d6f-4c2d-9977-812be7c1b8e6" providerId="AD" clId="Web-{B12EEB6B-F9C2-A300-717F-F1F2376E2ACF}" dt="2025-11-11T14:38:48.196" v="47"/>
          <ac:spMkLst>
            <pc:docMk/>
            <pc:sldMk cId="3838293917" sldId="261"/>
            <ac:spMk id="3" creationId="{2F458FBA-A11E-E103-8B89-00AC65272829}"/>
          </ac:spMkLst>
        </pc:spChg>
        <pc:spChg chg="add">
          <ac:chgData name="Bianca Stefan (2410076)" userId="S::2410076@student.uwtsd.ac.uk::b63bc32c-2d6f-4c2d-9977-812be7c1b8e6" providerId="AD" clId="Web-{B12EEB6B-F9C2-A300-717F-F1F2376E2ACF}" dt="2025-11-11T14:38:48.196" v="47"/>
          <ac:spMkLst>
            <pc:docMk/>
            <pc:sldMk cId="3838293917" sldId="261"/>
            <ac:spMk id="9" creationId="{5E8D3B17-7638-DFD3-18E4-8A6D611749CF}"/>
          </ac:spMkLst>
        </pc:spChg>
        <pc:picChg chg="add">
          <ac:chgData name="Bianca Stefan (2410076)" userId="S::2410076@student.uwtsd.ac.uk::b63bc32c-2d6f-4c2d-9977-812be7c1b8e6" providerId="AD" clId="Web-{B12EEB6B-F9C2-A300-717F-F1F2376E2ACF}" dt="2025-11-11T14:38:48.196" v="47"/>
          <ac:picMkLst>
            <pc:docMk/>
            <pc:sldMk cId="3838293917" sldId="261"/>
            <ac:picMk id="5" creationId="{2F2D89F0-2F66-4FBB-27EE-C4072E3F8CF2}"/>
          </ac:picMkLst>
        </pc:picChg>
      </pc:sldChg>
      <pc:sldChg chg="addSp delSp modSp new mod setBg">
        <pc:chgData name="Bianca Stefan (2410076)" userId="S::2410076@student.uwtsd.ac.uk::b63bc32c-2d6f-4c2d-9977-812be7c1b8e6" providerId="AD" clId="Web-{B12EEB6B-F9C2-A300-717F-F1F2376E2ACF}" dt="2025-11-11T14:40:45.698" v="64"/>
        <pc:sldMkLst>
          <pc:docMk/>
          <pc:sldMk cId="3582451302" sldId="262"/>
        </pc:sldMkLst>
        <pc:spChg chg="mod">
          <ac:chgData name="Bianca Stefan (2410076)" userId="S::2410076@student.uwtsd.ac.uk::b63bc32c-2d6f-4c2d-9977-812be7c1b8e6" providerId="AD" clId="Web-{B12EEB6B-F9C2-A300-717F-F1F2376E2ACF}" dt="2025-11-11T14:40:45.635" v="63"/>
          <ac:spMkLst>
            <pc:docMk/>
            <pc:sldMk cId="3582451302" sldId="262"/>
            <ac:spMk id="2" creationId="{CCA49AE3-424C-6211-B4A7-044CD8A2137F}"/>
          </ac:spMkLst>
        </pc:spChg>
        <pc:spChg chg="add del mod">
          <ac:chgData name="Bianca Stefan (2410076)" userId="S::2410076@student.uwtsd.ac.uk::b63bc32c-2d6f-4c2d-9977-812be7c1b8e6" providerId="AD" clId="Web-{B12EEB6B-F9C2-A300-717F-F1F2376E2ACF}" dt="2025-11-11T14:40:45.698" v="64"/>
          <ac:spMkLst>
            <pc:docMk/>
            <pc:sldMk cId="3582451302" sldId="262"/>
            <ac:spMk id="3" creationId="{4CFD8E24-12DB-E1BD-170B-FF4A241252DC}"/>
          </ac:spMkLst>
        </pc:spChg>
        <pc:spChg chg="add del">
          <ac:chgData name="Bianca Stefan (2410076)" userId="S::2410076@student.uwtsd.ac.uk::b63bc32c-2d6f-4c2d-9977-812be7c1b8e6" providerId="AD" clId="Web-{B12EEB6B-F9C2-A300-717F-F1F2376E2ACF}" dt="2025-11-11T14:40:32.666" v="61"/>
          <ac:spMkLst>
            <pc:docMk/>
            <pc:sldMk cId="3582451302" sldId="262"/>
            <ac:spMk id="9" creationId="{951922D2-D397-9EA4-A66D-55B0884D1A6A}"/>
          </ac:spMkLst>
        </pc:spChg>
        <pc:spChg chg="add del">
          <ac:chgData name="Bianca Stefan (2410076)" userId="S::2410076@student.uwtsd.ac.uk::b63bc32c-2d6f-4c2d-9977-812be7c1b8e6" providerId="AD" clId="Web-{B12EEB6B-F9C2-A300-717F-F1F2376E2ACF}" dt="2025-11-11T14:40:45.635" v="63"/>
          <ac:spMkLst>
            <pc:docMk/>
            <pc:sldMk cId="3582451302" sldId="262"/>
            <ac:spMk id="11" creationId="{951922D2-D397-9EA4-A66D-55B0884D1A6A}"/>
          </ac:spMkLst>
        </pc:spChg>
        <pc:graphicFrameChg chg="add del">
          <ac:chgData name="Bianca Stefan (2410076)" userId="S::2410076@student.uwtsd.ac.uk::b63bc32c-2d6f-4c2d-9977-812be7c1b8e6" providerId="AD" clId="Web-{B12EEB6B-F9C2-A300-717F-F1F2376E2ACF}" dt="2025-11-11T14:40:32.666" v="61"/>
          <ac:graphicFrameMkLst>
            <pc:docMk/>
            <pc:sldMk cId="3582451302" sldId="262"/>
            <ac:graphicFrameMk id="5" creationId="{6EE09307-E4C7-CE16-2CBA-F8418E52D35F}"/>
          </ac:graphicFrameMkLst>
        </pc:graphicFrameChg>
        <pc:graphicFrameChg chg="add del">
          <ac:chgData name="Bianca Stefan (2410076)" userId="S::2410076@student.uwtsd.ac.uk::b63bc32c-2d6f-4c2d-9977-812be7c1b8e6" providerId="AD" clId="Web-{B12EEB6B-F9C2-A300-717F-F1F2376E2ACF}" dt="2025-11-11T14:40:45.635" v="63"/>
          <ac:graphicFrameMkLst>
            <pc:docMk/>
            <pc:sldMk cId="3582451302" sldId="262"/>
            <ac:graphicFrameMk id="12" creationId="{B144BB08-1860-CE3F-B9DB-2983CF1AC553}"/>
          </ac:graphicFrameMkLst>
        </pc:graphicFrameChg>
        <pc:graphicFrameChg chg="add">
          <ac:chgData name="Bianca Stefan (2410076)" userId="S::2410076@student.uwtsd.ac.uk::b63bc32c-2d6f-4c2d-9977-812be7c1b8e6" providerId="AD" clId="Web-{B12EEB6B-F9C2-A300-717F-F1F2376E2ACF}" dt="2025-11-11T14:40:45.698" v="64"/>
          <ac:graphicFrameMkLst>
            <pc:docMk/>
            <pc:sldMk cId="3582451302" sldId="262"/>
            <ac:graphicFrameMk id="14" creationId="{7043E6B1-F73A-6848-B123-8E356B9E8854}"/>
          </ac:graphicFrameMkLst>
        </pc:graphicFrameChg>
      </pc:sldChg>
      <pc:sldChg chg="addSp delSp modSp new mod setBg">
        <pc:chgData name="Bianca Stefan (2410076)" userId="S::2410076@student.uwtsd.ac.uk::b63bc32c-2d6f-4c2d-9977-812be7c1b8e6" providerId="AD" clId="Web-{B12EEB6B-F9C2-A300-717F-F1F2376E2ACF}" dt="2025-11-11T14:44:58.926" v="122"/>
        <pc:sldMkLst>
          <pc:docMk/>
          <pc:sldMk cId="295791593" sldId="263"/>
        </pc:sldMkLst>
        <pc:spChg chg="mod">
          <ac:chgData name="Bianca Stefan (2410076)" userId="S::2410076@student.uwtsd.ac.uk::b63bc32c-2d6f-4c2d-9977-812be7c1b8e6" providerId="AD" clId="Web-{B12EEB6B-F9C2-A300-717F-F1F2376E2ACF}" dt="2025-11-11T14:43:46.814" v="94"/>
          <ac:spMkLst>
            <pc:docMk/>
            <pc:sldMk cId="295791593" sldId="263"/>
            <ac:spMk id="2" creationId="{7051E7F2-FAA7-F741-D889-9108314EBB6B}"/>
          </ac:spMkLst>
        </pc:spChg>
        <pc:spChg chg="add del mod">
          <ac:chgData name="Bianca Stefan (2410076)" userId="S::2410076@student.uwtsd.ac.uk::b63bc32c-2d6f-4c2d-9977-812be7c1b8e6" providerId="AD" clId="Web-{B12EEB6B-F9C2-A300-717F-F1F2376E2ACF}" dt="2025-11-11T14:44:58.926" v="122"/>
          <ac:spMkLst>
            <pc:docMk/>
            <pc:sldMk cId="295791593" sldId="263"/>
            <ac:spMk id="3" creationId="{2064D139-CBF7-C750-2671-31B3D53A59ED}"/>
          </ac:spMkLst>
        </pc:spChg>
        <pc:spChg chg="add del">
          <ac:chgData name="Bianca Stefan (2410076)" userId="S::2410076@student.uwtsd.ac.uk::b63bc32c-2d6f-4c2d-9977-812be7c1b8e6" providerId="AD" clId="Web-{B12EEB6B-F9C2-A300-717F-F1F2376E2ACF}" dt="2025-11-11T14:43:46.814" v="94"/>
          <ac:spMkLst>
            <pc:docMk/>
            <pc:sldMk cId="295791593" sldId="263"/>
            <ac:spMk id="9" creationId="{92CC1E4F-F1F0-B945-BE50-C72A7103E8AC}"/>
          </ac:spMkLst>
        </pc:spChg>
        <pc:spChg chg="add">
          <ac:chgData name="Bianca Stefan (2410076)" userId="S::2410076@student.uwtsd.ac.uk::b63bc32c-2d6f-4c2d-9977-812be7c1b8e6" providerId="AD" clId="Web-{B12EEB6B-F9C2-A300-717F-F1F2376E2ACF}" dt="2025-11-11T14:43:46.814" v="94"/>
          <ac:spMkLst>
            <pc:docMk/>
            <pc:sldMk cId="295791593" sldId="263"/>
            <ac:spMk id="14" creationId="{6ACA6F80-D392-A64E-3CF8-F28F1CCEE67B}"/>
          </ac:spMkLst>
        </pc:spChg>
        <pc:graphicFrameChg chg="add del">
          <ac:chgData name="Bianca Stefan (2410076)" userId="S::2410076@student.uwtsd.ac.uk::b63bc32c-2d6f-4c2d-9977-812be7c1b8e6" providerId="AD" clId="Web-{B12EEB6B-F9C2-A300-717F-F1F2376E2ACF}" dt="2025-11-11T14:43:07.875" v="91"/>
          <ac:graphicFrameMkLst>
            <pc:docMk/>
            <pc:sldMk cId="295791593" sldId="263"/>
            <ac:graphicFrameMk id="11" creationId="{13A09727-9A3E-3E54-5D18-F1423A01B8B0}"/>
          </ac:graphicFrameMkLst>
        </pc:graphicFrameChg>
        <pc:graphicFrameChg chg="add">
          <ac:chgData name="Bianca Stefan (2410076)" userId="S::2410076@student.uwtsd.ac.uk::b63bc32c-2d6f-4c2d-9977-812be7c1b8e6" providerId="AD" clId="Web-{B12EEB6B-F9C2-A300-717F-F1F2376E2ACF}" dt="2025-11-11T14:44:58.926" v="122"/>
          <ac:graphicFrameMkLst>
            <pc:docMk/>
            <pc:sldMk cId="295791593" sldId="263"/>
            <ac:graphicFrameMk id="16" creationId="{A8116F47-3CF4-3C21-E843-F940AAD33594}"/>
          </ac:graphicFrameMkLst>
        </pc:graphicFrameChg>
        <pc:picChg chg="add mod">
          <ac:chgData name="Bianca Stefan (2410076)" userId="S::2410076@student.uwtsd.ac.uk::b63bc32c-2d6f-4c2d-9977-812be7c1b8e6" providerId="AD" clId="Web-{B12EEB6B-F9C2-A300-717F-F1F2376E2ACF}" dt="2025-11-11T14:43:46.814" v="94"/>
          <ac:picMkLst>
            <pc:docMk/>
            <pc:sldMk cId="295791593" sldId="263"/>
            <ac:picMk id="5" creationId="{13351D63-B910-09A6-6CEE-AA70FCB0D980}"/>
          </ac:picMkLst>
        </pc:picChg>
      </pc:sldChg>
      <pc:sldChg chg="addSp delSp modSp new mod setBg">
        <pc:chgData name="Bianca Stefan (2410076)" userId="S::2410076@student.uwtsd.ac.uk::b63bc32c-2d6f-4c2d-9977-812be7c1b8e6" providerId="AD" clId="Web-{B12EEB6B-F9C2-A300-717F-F1F2376E2ACF}" dt="2025-11-11T14:49:14.572" v="142"/>
        <pc:sldMkLst>
          <pc:docMk/>
          <pc:sldMk cId="2557225045" sldId="264"/>
        </pc:sldMkLst>
        <pc:spChg chg="mod">
          <ac:chgData name="Bianca Stefan (2410076)" userId="S::2410076@student.uwtsd.ac.uk::b63bc32c-2d6f-4c2d-9977-812be7c1b8e6" providerId="AD" clId="Web-{B12EEB6B-F9C2-A300-717F-F1F2376E2ACF}" dt="2025-11-11T14:49:14.572" v="142"/>
          <ac:spMkLst>
            <pc:docMk/>
            <pc:sldMk cId="2557225045" sldId="264"/>
            <ac:spMk id="2" creationId="{C782861E-9199-FF69-48CD-B21EE5A21019}"/>
          </ac:spMkLst>
        </pc:spChg>
        <pc:spChg chg="add del mod">
          <ac:chgData name="Bianca Stefan (2410076)" userId="S::2410076@student.uwtsd.ac.uk::b63bc32c-2d6f-4c2d-9977-812be7c1b8e6" providerId="AD" clId="Web-{B12EEB6B-F9C2-A300-717F-F1F2376E2ACF}" dt="2025-11-11T14:49:14.572" v="142"/>
          <ac:spMkLst>
            <pc:docMk/>
            <pc:sldMk cId="2557225045" sldId="264"/>
            <ac:spMk id="3" creationId="{8C08A6E6-32F4-6FAC-3B3E-DF656B239FBF}"/>
          </ac:spMkLst>
        </pc:spChg>
        <pc:spChg chg="add del">
          <ac:chgData name="Bianca Stefan (2410076)" userId="S::2410076@student.uwtsd.ac.uk::b63bc32c-2d6f-4c2d-9977-812be7c1b8e6" providerId="AD" clId="Web-{B12EEB6B-F9C2-A300-717F-F1F2376E2ACF}" dt="2025-11-11T14:49:14.541" v="141"/>
          <ac:spMkLst>
            <pc:docMk/>
            <pc:sldMk cId="2557225045" sldId="264"/>
            <ac:spMk id="9" creationId="{600DC1B0-7E1A-BD02-3F93-19E6B1B75075}"/>
          </ac:spMkLst>
        </pc:spChg>
        <pc:spChg chg="add">
          <ac:chgData name="Bianca Stefan (2410076)" userId="S::2410076@student.uwtsd.ac.uk::b63bc32c-2d6f-4c2d-9977-812be7c1b8e6" providerId="AD" clId="Web-{B12EEB6B-F9C2-A300-717F-F1F2376E2ACF}" dt="2025-11-11T14:49:14.572" v="142"/>
          <ac:spMkLst>
            <pc:docMk/>
            <pc:sldMk cId="2557225045" sldId="264"/>
            <ac:spMk id="11" creationId="{BA2AFC67-0973-EC0D-F14E-710D701B20BD}"/>
          </ac:spMkLst>
        </pc:spChg>
        <pc:spChg chg="add">
          <ac:chgData name="Bianca Stefan (2410076)" userId="S::2410076@student.uwtsd.ac.uk::b63bc32c-2d6f-4c2d-9977-812be7c1b8e6" providerId="AD" clId="Web-{B12EEB6B-F9C2-A300-717F-F1F2376E2ACF}" dt="2025-11-11T14:49:14.572" v="142"/>
          <ac:spMkLst>
            <pc:docMk/>
            <pc:sldMk cId="2557225045" sldId="264"/>
            <ac:spMk id="12" creationId="{8C08A6E6-32F4-6FAC-3B3E-DF656B239FBF}"/>
          </ac:spMkLst>
        </pc:spChg>
        <pc:graphicFrameChg chg="add del">
          <ac:chgData name="Bianca Stefan (2410076)" userId="S::2410076@student.uwtsd.ac.uk::b63bc32c-2d6f-4c2d-9977-812be7c1b8e6" providerId="AD" clId="Web-{B12EEB6B-F9C2-A300-717F-F1F2376E2ACF}" dt="2025-11-11T14:49:14.541" v="141"/>
          <ac:graphicFrameMkLst>
            <pc:docMk/>
            <pc:sldMk cId="2557225045" sldId="264"/>
            <ac:graphicFrameMk id="5" creationId="{19D2BAED-7FBD-FB16-5187-87D14ADB11E5}"/>
          </ac:graphicFrameMkLst>
        </pc:graphicFrameChg>
        <pc:picChg chg="add">
          <ac:chgData name="Bianca Stefan (2410076)" userId="S::2410076@student.uwtsd.ac.uk::b63bc32c-2d6f-4c2d-9977-812be7c1b8e6" providerId="AD" clId="Web-{B12EEB6B-F9C2-A300-717F-F1F2376E2ACF}" dt="2025-11-11T14:49:14.572" v="142"/>
          <ac:picMkLst>
            <pc:docMk/>
            <pc:sldMk cId="2557225045" sldId="264"/>
            <ac:picMk id="13" creationId="{E93A8FD0-3315-13E5-76E2-B6ECC08196D3}"/>
          </ac:picMkLst>
        </pc:picChg>
      </pc:sldChg>
      <pc:sldChg chg="addSp modSp new mod setBg">
        <pc:chgData name="Bianca Stefan (2410076)" userId="S::2410076@student.uwtsd.ac.uk::b63bc32c-2d6f-4c2d-9977-812be7c1b8e6" providerId="AD" clId="Web-{B12EEB6B-F9C2-A300-717F-F1F2376E2ACF}" dt="2025-11-11T14:50:37.700" v="159"/>
        <pc:sldMkLst>
          <pc:docMk/>
          <pc:sldMk cId="634788601" sldId="265"/>
        </pc:sldMkLst>
        <pc:spChg chg="mod">
          <ac:chgData name="Bianca Stefan (2410076)" userId="S::2410076@student.uwtsd.ac.uk::b63bc32c-2d6f-4c2d-9977-812be7c1b8e6" providerId="AD" clId="Web-{B12EEB6B-F9C2-A300-717F-F1F2376E2ACF}" dt="2025-11-11T14:50:37.700" v="159"/>
          <ac:spMkLst>
            <pc:docMk/>
            <pc:sldMk cId="634788601" sldId="265"/>
            <ac:spMk id="2" creationId="{A19EF9CB-D62A-9984-D9B2-68002E8EFD53}"/>
          </ac:spMkLst>
        </pc:spChg>
        <pc:spChg chg="mod">
          <ac:chgData name="Bianca Stefan (2410076)" userId="S::2410076@student.uwtsd.ac.uk::b63bc32c-2d6f-4c2d-9977-812be7c1b8e6" providerId="AD" clId="Web-{B12EEB6B-F9C2-A300-717F-F1F2376E2ACF}" dt="2025-11-11T14:50:37.700" v="159"/>
          <ac:spMkLst>
            <pc:docMk/>
            <pc:sldMk cId="634788601" sldId="265"/>
            <ac:spMk id="3" creationId="{97EE697A-E69A-5766-6BC5-0CC9CC6455F2}"/>
          </ac:spMkLst>
        </pc:spChg>
        <pc:spChg chg="add">
          <ac:chgData name="Bianca Stefan (2410076)" userId="S::2410076@student.uwtsd.ac.uk::b63bc32c-2d6f-4c2d-9977-812be7c1b8e6" providerId="AD" clId="Web-{B12EEB6B-F9C2-A300-717F-F1F2376E2ACF}" dt="2025-11-11T14:50:37.700" v="159"/>
          <ac:spMkLst>
            <pc:docMk/>
            <pc:sldMk cId="634788601" sldId="265"/>
            <ac:spMk id="8" creationId="{095B79CA-1CB8-A133-67D7-E2B7AC1F9454}"/>
          </ac:spMkLst>
        </pc:spChg>
      </pc:sldChg>
    </pc:docChg>
  </pc:docChgLst>
  <pc:docChgLst>
    <pc:chgData name="Bianca Stefan (2410076)" userId="S::2410076@student.uwtsd.ac.uk::b63bc32c-2d6f-4c2d-9977-812be7c1b8e6" providerId="AD" clId="Web-{0A4B4840-1FCC-1CD2-DB61-A12146EC9EDF}"/>
    <pc:docChg chg="addSld modSld">
      <pc:chgData name="Bianca Stefan (2410076)" userId="S::2410076@student.uwtsd.ac.uk::b63bc32c-2d6f-4c2d-9977-812be7c1b8e6" providerId="AD" clId="Web-{0A4B4840-1FCC-1CD2-DB61-A12146EC9EDF}" dt="2025-11-11T14:32:39.514" v="44"/>
      <pc:docMkLst>
        <pc:docMk/>
      </pc:docMkLst>
      <pc:sldChg chg="addSp delSp modSp new">
        <pc:chgData name="Bianca Stefan (2410076)" userId="S::2410076@student.uwtsd.ac.uk::b63bc32c-2d6f-4c2d-9977-812be7c1b8e6" providerId="AD" clId="Web-{0A4B4840-1FCC-1CD2-DB61-A12146EC9EDF}" dt="2025-11-11T14:32:39.514" v="44"/>
        <pc:sldMkLst>
          <pc:docMk/>
          <pc:sldMk cId="66361260" sldId="259"/>
        </pc:sldMkLst>
        <pc:spChg chg="mod">
          <ac:chgData name="Bianca Stefan (2410076)" userId="S::2410076@student.uwtsd.ac.uk::b63bc32c-2d6f-4c2d-9977-812be7c1b8e6" providerId="AD" clId="Web-{0A4B4840-1FCC-1CD2-DB61-A12146EC9EDF}" dt="2025-11-11T14:30:27.795" v="4" actId="20577"/>
          <ac:spMkLst>
            <pc:docMk/>
            <pc:sldMk cId="66361260" sldId="259"/>
            <ac:spMk id="2" creationId="{7E4FB5CE-A35E-A765-340A-3D9F2A700BE5}"/>
          </ac:spMkLst>
        </pc:spChg>
        <pc:spChg chg="mod">
          <ac:chgData name="Bianca Stefan (2410076)" userId="S::2410076@student.uwtsd.ac.uk::b63bc32c-2d6f-4c2d-9977-812be7c1b8e6" providerId="AD" clId="Web-{0A4B4840-1FCC-1CD2-DB61-A12146EC9EDF}" dt="2025-11-11T14:31:40.764" v="18" actId="20577"/>
          <ac:spMkLst>
            <pc:docMk/>
            <pc:sldMk cId="66361260" sldId="259"/>
            <ac:spMk id="3" creationId="{1D676307-D430-C4AE-2861-F043C423F5FD}"/>
          </ac:spMkLst>
        </pc:spChg>
        <pc:spChg chg="add del mod">
          <ac:chgData name="Bianca Stefan (2410076)" userId="S::2410076@student.uwtsd.ac.uk::b63bc32c-2d6f-4c2d-9977-812be7c1b8e6" providerId="AD" clId="Web-{0A4B4840-1FCC-1CD2-DB61-A12146EC9EDF}" dt="2025-11-11T14:32:39.514" v="44"/>
          <ac:spMkLst>
            <pc:docMk/>
            <pc:sldMk cId="66361260" sldId="259"/>
            <ac:spMk id="5" creationId="{75F1254C-F56C-CE6D-5EEB-3BDC082960DE}"/>
          </ac:spMkLst>
        </pc:spChg>
        <pc:spChg chg="add del mod">
          <ac:chgData name="Bianca Stefan (2410076)" userId="S::2410076@student.uwtsd.ac.uk::b63bc32c-2d6f-4c2d-9977-812be7c1b8e6" providerId="AD" clId="Web-{0A4B4840-1FCC-1CD2-DB61-A12146EC9EDF}" dt="2025-11-11T14:32:23.780" v="41"/>
          <ac:spMkLst>
            <pc:docMk/>
            <pc:sldMk cId="66361260" sldId="259"/>
            <ac:spMk id="8" creationId="{4DBE488E-D8AE-4FDB-41D9-2E13C801E02C}"/>
          </ac:spMkLst>
        </pc:spChg>
        <pc:picChg chg="add del mod">
          <ac:chgData name="Bianca Stefan (2410076)" userId="S::2410076@student.uwtsd.ac.uk::b63bc32c-2d6f-4c2d-9977-812be7c1b8e6" providerId="AD" clId="Web-{0A4B4840-1FCC-1CD2-DB61-A12146EC9EDF}" dt="2025-11-11T14:32:26.077" v="43"/>
          <ac:picMkLst>
            <pc:docMk/>
            <pc:sldMk cId="66361260" sldId="259"/>
            <ac:picMk id="4" creationId="{2E828F82-183A-7684-6226-0A2BF818B2A0}"/>
          </ac:picMkLst>
        </pc:picChg>
        <pc:picChg chg="add del mod">
          <ac:chgData name="Bianca Stefan (2410076)" userId="S::2410076@student.uwtsd.ac.uk::b63bc32c-2d6f-4c2d-9977-812be7c1b8e6" providerId="AD" clId="Web-{0A4B4840-1FCC-1CD2-DB61-A12146EC9EDF}" dt="2025-11-11T14:32:23.780" v="42"/>
          <ac:picMkLst>
            <pc:docMk/>
            <pc:sldMk cId="66361260" sldId="259"/>
            <ac:picMk id="7" creationId="{D1F29D47-8C53-4613-945D-F0B3C72563B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15B339-9A75-4A65-8484-3CE826DAD61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4F922C1-2AB1-4E06-862B-BD6ADF133CF4}">
      <dgm:prSet/>
      <dgm:spPr/>
      <dgm:t>
        <a:bodyPr/>
        <a:lstStyle/>
        <a:p>
          <a:r>
            <a:rPr lang="en-GB"/>
            <a:t>Product: Fresh breads, cakes, cupcakes, pastries, vegan &amp; gluten-free options; monthly specials</a:t>
          </a:r>
          <a:endParaRPr lang="en-US"/>
        </a:p>
      </dgm:t>
    </dgm:pt>
    <dgm:pt modelId="{1147FDFF-AA00-477E-88C4-BB0317528974}" type="parTrans" cxnId="{ACCC2363-EA0D-47DA-8695-DA93F9CB60BE}">
      <dgm:prSet/>
      <dgm:spPr/>
      <dgm:t>
        <a:bodyPr/>
        <a:lstStyle/>
        <a:p>
          <a:endParaRPr lang="en-US"/>
        </a:p>
      </dgm:t>
    </dgm:pt>
    <dgm:pt modelId="{3748F0EB-0E04-47DB-A917-9361614B1997}" type="sibTrans" cxnId="{ACCC2363-EA0D-47DA-8695-DA93F9CB60BE}">
      <dgm:prSet/>
      <dgm:spPr/>
      <dgm:t>
        <a:bodyPr/>
        <a:lstStyle/>
        <a:p>
          <a:endParaRPr lang="en-US"/>
        </a:p>
      </dgm:t>
    </dgm:pt>
    <dgm:pt modelId="{7717673B-C753-41BD-B528-4011E683F3EE}">
      <dgm:prSet/>
      <dgm:spPr/>
      <dgm:t>
        <a:bodyPr/>
        <a:lstStyle/>
        <a:p>
          <a:r>
            <a:rPr lang="en-GB"/>
            <a:t>Price: Penetration pricing initially; bundles (coffee + pastry); competitive with local bakeries</a:t>
          </a:r>
          <a:endParaRPr lang="en-US"/>
        </a:p>
      </dgm:t>
    </dgm:pt>
    <dgm:pt modelId="{FF04ACA6-C9F4-4A24-A146-4118AB221AC9}" type="parTrans" cxnId="{07CA5AFA-270A-4D68-BD62-B759981E08DB}">
      <dgm:prSet/>
      <dgm:spPr/>
      <dgm:t>
        <a:bodyPr/>
        <a:lstStyle/>
        <a:p>
          <a:endParaRPr lang="en-US"/>
        </a:p>
      </dgm:t>
    </dgm:pt>
    <dgm:pt modelId="{4912A838-E855-45DB-A7C7-71E438D88BD9}" type="sibTrans" cxnId="{07CA5AFA-270A-4D68-BD62-B759981E08DB}">
      <dgm:prSet/>
      <dgm:spPr/>
      <dgm:t>
        <a:bodyPr/>
        <a:lstStyle/>
        <a:p>
          <a:endParaRPr lang="en-US"/>
        </a:p>
      </dgm:t>
    </dgm:pt>
    <dgm:pt modelId="{E93E1CA3-41E7-4B87-9AA7-E83C9C11EE6E}">
      <dgm:prSet/>
      <dgm:spPr/>
      <dgm:t>
        <a:bodyPr/>
        <a:lstStyle/>
        <a:p>
          <a:r>
            <a:rPr lang="en-GB"/>
            <a:t>Place: Physical shop in high footfall area; online orders; delivery via apps; pop-up stalls</a:t>
          </a:r>
          <a:endParaRPr lang="en-US"/>
        </a:p>
      </dgm:t>
    </dgm:pt>
    <dgm:pt modelId="{FC6B886C-8045-4616-B90D-EDB0512B38C6}" type="parTrans" cxnId="{DF8C0779-F173-49FB-A1DA-E876D80DF46B}">
      <dgm:prSet/>
      <dgm:spPr/>
      <dgm:t>
        <a:bodyPr/>
        <a:lstStyle/>
        <a:p>
          <a:endParaRPr lang="en-US"/>
        </a:p>
      </dgm:t>
    </dgm:pt>
    <dgm:pt modelId="{05744BAF-3E60-4665-B56F-86802CCD350E}" type="sibTrans" cxnId="{DF8C0779-F173-49FB-A1DA-E876D80DF46B}">
      <dgm:prSet/>
      <dgm:spPr/>
      <dgm:t>
        <a:bodyPr/>
        <a:lstStyle/>
        <a:p>
          <a:endParaRPr lang="en-US"/>
        </a:p>
      </dgm:t>
    </dgm:pt>
    <dgm:pt modelId="{6FBAD180-5C44-418A-A098-D76C7E5781BF}">
      <dgm:prSet/>
      <dgm:spPr/>
      <dgm:t>
        <a:bodyPr/>
        <a:lstStyle/>
        <a:p>
          <a:r>
            <a:rPr lang="en-GB"/>
            <a:t>Promotion: Social media campaigns, loyalty program, referral discounts, grand opening event, partnerships</a:t>
          </a:r>
          <a:endParaRPr lang="en-US"/>
        </a:p>
      </dgm:t>
    </dgm:pt>
    <dgm:pt modelId="{A7F2D8E5-5722-448B-ACA4-CF8C13CF56F6}" type="parTrans" cxnId="{68FDE413-A58F-416D-BC93-F7389DE17590}">
      <dgm:prSet/>
      <dgm:spPr/>
      <dgm:t>
        <a:bodyPr/>
        <a:lstStyle/>
        <a:p>
          <a:endParaRPr lang="en-US"/>
        </a:p>
      </dgm:t>
    </dgm:pt>
    <dgm:pt modelId="{A791F67A-5E06-405F-8560-EB27674C4006}" type="sibTrans" cxnId="{68FDE413-A58F-416D-BC93-F7389DE17590}">
      <dgm:prSet/>
      <dgm:spPr/>
      <dgm:t>
        <a:bodyPr/>
        <a:lstStyle/>
        <a:p>
          <a:endParaRPr lang="en-US"/>
        </a:p>
      </dgm:t>
    </dgm:pt>
    <dgm:pt modelId="{C0389A40-669F-4E47-87D6-2C645CE889C4}" type="pres">
      <dgm:prSet presAssocID="{BA15B339-9A75-4A65-8484-3CE826DAD615}" presName="vert0" presStyleCnt="0">
        <dgm:presLayoutVars>
          <dgm:dir/>
          <dgm:animOne val="branch"/>
          <dgm:animLvl val="lvl"/>
        </dgm:presLayoutVars>
      </dgm:prSet>
      <dgm:spPr/>
    </dgm:pt>
    <dgm:pt modelId="{CC5BC804-A12D-40E1-924D-3510433134F3}" type="pres">
      <dgm:prSet presAssocID="{34F922C1-2AB1-4E06-862B-BD6ADF133CF4}" presName="thickLine" presStyleLbl="alignNode1" presStyleIdx="0" presStyleCnt="4"/>
      <dgm:spPr/>
    </dgm:pt>
    <dgm:pt modelId="{67CE489D-66CC-4E28-BD3D-1112BD82B2CE}" type="pres">
      <dgm:prSet presAssocID="{34F922C1-2AB1-4E06-862B-BD6ADF133CF4}" presName="horz1" presStyleCnt="0"/>
      <dgm:spPr/>
    </dgm:pt>
    <dgm:pt modelId="{A7CEC556-7BE9-4CAE-A1CD-34AEAC18295D}" type="pres">
      <dgm:prSet presAssocID="{34F922C1-2AB1-4E06-862B-BD6ADF133CF4}" presName="tx1" presStyleLbl="revTx" presStyleIdx="0" presStyleCnt="4"/>
      <dgm:spPr/>
    </dgm:pt>
    <dgm:pt modelId="{C84A2F0C-6450-4DD6-BCAB-0CAE2947A3C9}" type="pres">
      <dgm:prSet presAssocID="{34F922C1-2AB1-4E06-862B-BD6ADF133CF4}" presName="vert1" presStyleCnt="0"/>
      <dgm:spPr/>
    </dgm:pt>
    <dgm:pt modelId="{62075548-CDB7-4E75-A41C-212CD1E8CEBB}" type="pres">
      <dgm:prSet presAssocID="{7717673B-C753-41BD-B528-4011E683F3EE}" presName="thickLine" presStyleLbl="alignNode1" presStyleIdx="1" presStyleCnt="4"/>
      <dgm:spPr/>
    </dgm:pt>
    <dgm:pt modelId="{BC78675C-2F2F-43F1-99E7-38BB4FDD9288}" type="pres">
      <dgm:prSet presAssocID="{7717673B-C753-41BD-B528-4011E683F3EE}" presName="horz1" presStyleCnt="0"/>
      <dgm:spPr/>
    </dgm:pt>
    <dgm:pt modelId="{F877D7AB-349F-41EF-93B5-133C11E218BA}" type="pres">
      <dgm:prSet presAssocID="{7717673B-C753-41BD-B528-4011E683F3EE}" presName="tx1" presStyleLbl="revTx" presStyleIdx="1" presStyleCnt="4"/>
      <dgm:spPr/>
    </dgm:pt>
    <dgm:pt modelId="{0113F182-A42A-434A-A30E-CEAF8B5A6CBB}" type="pres">
      <dgm:prSet presAssocID="{7717673B-C753-41BD-B528-4011E683F3EE}" presName="vert1" presStyleCnt="0"/>
      <dgm:spPr/>
    </dgm:pt>
    <dgm:pt modelId="{8AECEA6E-208E-45D0-865F-49476AD71F93}" type="pres">
      <dgm:prSet presAssocID="{E93E1CA3-41E7-4B87-9AA7-E83C9C11EE6E}" presName="thickLine" presStyleLbl="alignNode1" presStyleIdx="2" presStyleCnt="4"/>
      <dgm:spPr/>
    </dgm:pt>
    <dgm:pt modelId="{E7BC65FB-5699-4CE5-B994-34F429CB6AC0}" type="pres">
      <dgm:prSet presAssocID="{E93E1CA3-41E7-4B87-9AA7-E83C9C11EE6E}" presName="horz1" presStyleCnt="0"/>
      <dgm:spPr/>
    </dgm:pt>
    <dgm:pt modelId="{F455667B-F3B5-4029-BFDA-9F8707414D79}" type="pres">
      <dgm:prSet presAssocID="{E93E1CA3-41E7-4B87-9AA7-E83C9C11EE6E}" presName="tx1" presStyleLbl="revTx" presStyleIdx="2" presStyleCnt="4"/>
      <dgm:spPr/>
    </dgm:pt>
    <dgm:pt modelId="{BC76E3C9-3E4B-4220-BC99-172740E2A3E4}" type="pres">
      <dgm:prSet presAssocID="{E93E1CA3-41E7-4B87-9AA7-E83C9C11EE6E}" presName="vert1" presStyleCnt="0"/>
      <dgm:spPr/>
    </dgm:pt>
    <dgm:pt modelId="{D7F2F581-6E54-468A-90B3-34088DBD6F71}" type="pres">
      <dgm:prSet presAssocID="{6FBAD180-5C44-418A-A098-D76C7E5781BF}" presName="thickLine" presStyleLbl="alignNode1" presStyleIdx="3" presStyleCnt="4"/>
      <dgm:spPr/>
    </dgm:pt>
    <dgm:pt modelId="{12F590DA-6522-47BF-926F-14FC110411FA}" type="pres">
      <dgm:prSet presAssocID="{6FBAD180-5C44-418A-A098-D76C7E5781BF}" presName="horz1" presStyleCnt="0"/>
      <dgm:spPr/>
    </dgm:pt>
    <dgm:pt modelId="{52AB078C-5ED7-49EE-8B54-D2E6237E9F4E}" type="pres">
      <dgm:prSet presAssocID="{6FBAD180-5C44-418A-A098-D76C7E5781BF}" presName="tx1" presStyleLbl="revTx" presStyleIdx="3" presStyleCnt="4"/>
      <dgm:spPr/>
    </dgm:pt>
    <dgm:pt modelId="{73AC375A-69E1-41AA-A026-EF83E3EE367C}" type="pres">
      <dgm:prSet presAssocID="{6FBAD180-5C44-418A-A098-D76C7E5781BF}" presName="vert1" presStyleCnt="0"/>
      <dgm:spPr/>
    </dgm:pt>
  </dgm:ptLst>
  <dgm:cxnLst>
    <dgm:cxn modelId="{68FDE413-A58F-416D-BC93-F7389DE17590}" srcId="{BA15B339-9A75-4A65-8484-3CE826DAD615}" destId="{6FBAD180-5C44-418A-A098-D76C7E5781BF}" srcOrd="3" destOrd="0" parTransId="{A7F2D8E5-5722-448B-ACA4-CF8C13CF56F6}" sibTransId="{A791F67A-5E06-405F-8560-EB27674C4006}"/>
    <dgm:cxn modelId="{ACCC2363-EA0D-47DA-8695-DA93F9CB60BE}" srcId="{BA15B339-9A75-4A65-8484-3CE826DAD615}" destId="{34F922C1-2AB1-4E06-862B-BD6ADF133CF4}" srcOrd="0" destOrd="0" parTransId="{1147FDFF-AA00-477E-88C4-BB0317528974}" sibTransId="{3748F0EB-0E04-47DB-A917-9361614B1997}"/>
    <dgm:cxn modelId="{3BEFF173-7641-484F-B363-2B060C39FDA9}" type="presOf" srcId="{7717673B-C753-41BD-B528-4011E683F3EE}" destId="{F877D7AB-349F-41EF-93B5-133C11E218BA}" srcOrd="0" destOrd="0" presId="urn:microsoft.com/office/officeart/2008/layout/LinedList"/>
    <dgm:cxn modelId="{59ABA358-EDC7-4C9D-9345-054AD16845F2}" type="presOf" srcId="{BA15B339-9A75-4A65-8484-3CE826DAD615}" destId="{C0389A40-669F-4E47-87D6-2C645CE889C4}" srcOrd="0" destOrd="0" presId="urn:microsoft.com/office/officeart/2008/layout/LinedList"/>
    <dgm:cxn modelId="{DF8C0779-F173-49FB-A1DA-E876D80DF46B}" srcId="{BA15B339-9A75-4A65-8484-3CE826DAD615}" destId="{E93E1CA3-41E7-4B87-9AA7-E83C9C11EE6E}" srcOrd="2" destOrd="0" parTransId="{FC6B886C-8045-4616-B90D-EDB0512B38C6}" sibTransId="{05744BAF-3E60-4665-B56F-86802CCD350E}"/>
    <dgm:cxn modelId="{925F8784-B396-4730-8873-34FF9EB66FF0}" type="presOf" srcId="{34F922C1-2AB1-4E06-862B-BD6ADF133CF4}" destId="{A7CEC556-7BE9-4CAE-A1CD-34AEAC18295D}" srcOrd="0" destOrd="0" presId="urn:microsoft.com/office/officeart/2008/layout/LinedList"/>
    <dgm:cxn modelId="{4A578C85-C5E3-47D6-AA0E-9ED3353CA7CC}" type="presOf" srcId="{6FBAD180-5C44-418A-A098-D76C7E5781BF}" destId="{52AB078C-5ED7-49EE-8B54-D2E6237E9F4E}" srcOrd="0" destOrd="0" presId="urn:microsoft.com/office/officeart/2008/layout/LinedList"/>
    <dgm:cxn modelId="{AB6560C2-FECC-4A10-9097-59FED5464A3D}" type="presOf" srcId="{E93E1CA3-41E7-4B87-9AA7-E83C9C11EE6E}" destId="{F455667B-F3B5-4029-BFDA-9F8707414D79}" srcOrd="0" destOrd="0" presId="urn:microsoft.com/office/officeart/2008/layout/LinedList"/>
    <dgm:cxn modelId="{07CA5AFA-270A-4D68-BD62-B759981E08DB}" srcId="{BA15B339-9A75-4A65-8484-3CE826DAD615}" destId="{7717673B-C753-41BD-B528-4011E683F3EE}" srcOrd="1" destOrd="0" parTransId="{FF04ACA6-C9F4-4A24-A146-4118AB221AC9}" sibTransId="{4912A838-E855-45DB-A7C7-71E438D88BD9}"/>
    <dgm:cxn modelId="{0DAB79AC-94B6-4759-A710-AE91B07E7FA7}" type="presParOf" srcId="{C0389A40-669F-4E47-87D6-2C645CE889C4}" destId="{CC5BC804-A12D-40E1-924D-3510433134F3}" srcOrd="0" destOrd="0" presId="urn:microsoft.com/office/officeart/2008/layout/LinedList"/>
    <dgm:cxn modelId="{90135F52-4222-4379-8EBD-2BE075610F9E}" type="presParOf" srcId="{C0389A40-669F-4E47-87D6-2C645CE889C4}" destId="{67CE489D-66CC-4E28-BD3D-1112BD82B2CE}" srcOrd="1" destOrd="0" presId="urn:microsoft.com/office/officeart/2008/layout/LinedList"/>
    <dgm:cxn modelId="{974D54CC-428D-4482-A24E-5B5A59B6A3E3}" type="presParOf" srcId="{67CE489D-66CC-4E28-BD3D-1112BD82B2CE}" destId="{A7CEC556-7BE9-4CAE-A1CD-34AEAC18295D}" srcOrd="0" destOrd="0" presId="urn:microsoft.com/office/officeart/2008/layout/LinedList"/>
    <dgm:cxn modelId="{2C00A641-9E18-4A4D-B6C0-2EEEBA026465}" type="presParOf" srcId="{67CE489D-66CC-4E28-BD3D-1112BD82B2CE}" destId="{C84A2F0C-6450-4DD6-BCAB-0CAE2947A3C9}" srcOrd="1" destOrd="0" presId="urn:microsoft.com/office/officeart/2008/layout/LinedList"/>
    <dgm:cxn modelId="{8EECC148-643D-4B3B-9717-3EE5A11EA1DB}" type="presParOf" srcId="{C0389A40-669F-4E47-87D6-2C645CE889C4}" destId="{62075548-CDB7-4E75-A41C-212CD1E8CEBB}" srcOrd="2" destOrd="0" presId="urn:microsoft.com/office/officeart/2008/layout/LinedList"/>
    <dgm:cxn modelId="{56FA61B9-F2FB-44F9-B0FB-C7239352C90D}" type="presParOf" srcId="{C0389A40-669F-4E47-87D6-2C645CE889C4}" destId="{BC78675C-2F2F-43F1-99E7-38BB4FDD9288}" srcOrd="3" destOrd="0" presId="urn:microsoft.com/office/officeart/2008/layout/LinedList"/>
    <dgm:cxn modelId="{2B1552BC-FAD5-472F-B771-4796624E934E}" type="presParOf" srcId="{BC78675C-2F2F-43F1-99E7-38BB4FDD9288}" destId="{F877D7AB-349F-41EF-93B5-133C11E218BA}" srcOrd="0" destOrd="0" presId="urn:microsoft.com/office/officeart/2008/layout/LinedList"/>
    <dgm:cxn modelId="{7668061D-31DF-4D4B-AEE7-DD7C3760677D}" type="presParOf" srcId="{BC78675C-2F2F-43F1-99E7-38BB4FDD9288}" destId="{0113F182-A42A-434A-A30E-CEAF8B5A6CBB}" srcOrd="1" destOrd="0" presId="urn:microsoft.com/office/officeart/2008/layout/LinedList"/>
    <dgm:cxn modelId="{0950EF36-A471-4393-9F63-1B4112C02A44}" type="presParOf" srcId="{C0389A40-669F-4E47-87D6-2C645CE889C4}" destId="{8AECEA6E-208E-45D0-865F-49476AD71F93}" srcOrd="4" destOrd="0" presId="urn:microsoft.com/office/officeart/2008/layout/LinedList"/>
    <dgm:cxn modelId="{D6FBBF6B-C363-4D53-94BA-30840F3D9B97}" type="presParOf" srcId="{C0389A40-669F-4E47-87D6-2C645CE889C4}" destId="{E7BC65FB-5699-4CE5-B994-34F429CB6AC0}" srcOrd="5" destOrd="0" presId="urn:microsoft.com/office/officeart/2008/layout/LinedList"/>
    <dgm:cxn modelId="{090C0468-9D9E-4BBC-A998-1CA7C95C94C5}" type="presParOf" srcId="{E7BC65FB-5699-4CE5-B994-34F429CB6AC0}" destId="{F455667B-F3B5-4029-BFDA-9F8707414D79}" srcOrd="0" destOrd="0" presId="urn:microsoft.com/office/officeart/2008/layout/LinedList"/>
    <dgm:cxn modelId="{CB7BB3C3-8A80-46A5-9757-2010A5C83768}" type="presParOf" srcId="{E7BC65FB-5699-4CE5-B994-34F429CB6AC0}" destId="{BC76E3C9-3E4B-4220-BC99-172740E2A3E4}" srcOrd="1" destOrd="0" presId="urn:microsoft.com/office/officeart/2008/layout/LinedList"/>
    <dgm:cxn modelId="{F129046A-F7FC-4608-9D2C-57B8909B7835}" type="presParOf" srcId="{C0389A40-669F-4E47-87D6-2C645CE889C4}" destId="{D7F2F581-6E54-468A-90B3-34088DBD6F71}" srcOrd="6" destOrd="0" presId="urn:microsoft.com/office/officeart/2008/layout/LinedList"/>
    <dgm:cxn modelId="{2A1DCC50-CF74-41E2-A9B5-CA605471D9FD}" type="presParOf" srcId="{C0389A40-669F-4E47-87D6-2C645CE889C4}" destId="{12F590DA-6522-47BF-926F-14FC110411FA}" srcOrd="7" destOrd="0" presId="urn:microsoft.com/office/officeart/2008/layout/LinedList"/>
    <dgm:cxn modelId="{17D687FF-D26C-4273-9A00-1847FED40A41}" type="presParOf" srcId="{12F590DA-6522-47BF-926F-14FC110411FA}" destId="{52AB078C-5ED7-49EE-8B54-D2E6237E9F4E}" srcOrd="0" destOrd="0" presId="urn:microsoft.com/office/officeart/2008/layout/LinedList"/>
    <dgm:cxn modelId="{4EBCB9E6-6C59-4F77-9E7E-275B3AE2A432}" type="presParOf" srcId="{12F590DA-6522-47BF-926F-14FC110411FA}" destId="{73AC375A-69E1-41AA-A026-EF83E3EE36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794A2C-DB46-4183-B654-CB7C67B69D6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F688FB4-BB3D-4C90-836C-CCE47BED8E6C}">
      <dgm:prSet/>
      <dgm:spPr/>
      <dgm:t>
        <a:bodyPr/>
        <a:lstStyle/>
        <a:p>
          <a:r>
            <a:rPr lang="en-GB"/>
            <a:t>Funding Sources:</a:t>
          </a:r>
          <a:endParaRPr lang="en-US"/>
        </a:p>
      </dgm:t>
    </dgm:pt>
    <dgm:pt modelId="{2D8C0C14-7E5F-4F2D-9931-3B58C9FE4EB4}" type="parTrans" cxnId="{E5F210E1-8F2B-4F55-B043-FABB1C32E4EC}">
      <dgm:prSet/>
      <dgm:spPr/>
      <dgm:t>
        <a:bodyPr/>
        <a:lstStyle/>
        <a:p>
          <a:endParaRPr lang="en-US"/>
        </a:p>
      </dgm:t>
    </dgm:pt>
    <dgm:pt modelId="{9D76066C-5620-4C13-BECA-0C237CB2334F}" type="sibTrans" cxnId="{E5F210E1-8F2B-4F55-B043-FABB1C32E4EC}">
      <dgm:prSet/>
      <dgm:spPr/>
      <dgm:t>
        <a:bodyPr/>
        <a:lstStyle/>
        <a:p>
          <a:endParaRPr lang="en-US"/>
        </a:p>
      </dgm:t>
    </dgm:pt>
    <dgm:pt modelId="{47AB6CFD-A662-4716-8750-D80786E7C196}">
      <dgm:prSet/>
      <dgm:spPr/>
      <dgm:t>
        <a:bodyPr/>
        <a:lstStyle/>
        <a:p>
          <a:r>
            <a:rPr lang="en-GB"/>
            <a:t>Personal savings: £10,000</a:t>
          </a:r>
          <a:endParaRPr lang="en-US"/>
        </a:p>
      </dgm:t>
    </dgm:pt>
    <dgm:pt modelId="{A58787EC-BD4F-4D61-B8DC-FE4E533B9150}" type="parTrans" cxnId="{B86C3190-A0DF-4139-BD93-C860D8916BB0}">
      <dgm:prSet/>
      <dgm:spPr/>
      <dgm:t>
        <a:bodyPr/>
        <a:lstStyle/>
        <a:p>
          <a:endParaRPr lang="en-US"/>
        </a:p>
      </dgm:t>
    </dgm:pt>
    <dgm:pt modelId="{9A333B62-2A15-459B-B264-CB7687B5168E}" type="sibTrans" cxnId="{B86C3190-A0DF-4139-BD93-C860D8916BB0}">
      <dgm:prSet/>
      <dgm:spPr/>
      <dgm:t>
        <a:bodyPr/>
        <a:lstStyle/>
        <a:p>
          <a:endParaRPr lang="en-US"/>
        </a:p>
      </dgm:t>
    </dgm:pt>
    <dgm:pt modelId="{2554C559-944F-4F71-9299-1E054872C8B7}">
      <dgm:prSet/>
      <dgm:spPr/>
      <dgm:t>
        <a:bodyPr/>
        <a:lstStyle/>
        <a:p>
          <a:r>
            <a:rPr lang="en-GB"/>
            <a:t>Start-up loan: £5,000</a:t>
          </a:r>
          <a:endParaRPr lang="en-US"/>
        </a:p>
      </dgm:t>
    </dgm:pt>
    <dgm:pt modelId="{23305313-24C7-454E-9F31-FB10059D07EB}" type="parTrans" cxnId="{CC1F8FD8-4FDB-4539-B036-326FA2CC3F40}">
      <dgm:prSet/>
      <dgm:spPr/>
      <dgm:t>
        <a:bodyPr/>
        <a:lstStyle/>
        <a:p>
          <a:endParaRPr lang="en-US"/>
        </a:p>
      </dgm:t>
    </dgm:pt>
    <dgm:pt modelId="{1B5DE1B3-08A0-4A14-95CD-D0FA84C0B3AA}" type="sibTrans" cxnId="{CC1F8FD8-4FDB-4539-B036-326FA2CC3F40}">
      <dgm:prSet/>
      <dgm:spPr/>
      <dgm:t>
        <a:bodyPr/>
        <a:lstStyle/>
        <a:p>
          <a:endParaRPr lang="en-US"/>
        </a:p>
      </dgm:t>
    </dgm:pt>
    <dgm:pt modelId="{16142C43-9BC2-4DE3-B6BA-4B50DEAA4855}">
      <dgm:prSet/>
      <dgm:spPr/>
      <dgm:t>
        <a:bodyPr/>
        <a:lstStyle/>
        <a:p>
          <a:r>
            <a:rPr lang="en-GB"/>
            <a:t>Angel investor / small grant: £10,000</a:t>
          </a:r>
          <a:endParaRPr lang="en-US"/>
        </a:p>
      </dgm:t>
    </dgm:pt>
    <dgm:pt modelId="{A6A28298-D9F2-405B-A9B6-F2CE47B192D3}" type="parTrans" cxnId="{916771F5-7BFD-4773-B66D-E5F226C76609}">
      <dgm:prSet/>
      <dgm:spPr/>
      <dgm:t>
        <a:bodyPr/>
        <a:lstStyle/>
        <a:p>
          <a:endParaRPr lang="en-US"/>
        </a:p>
      </dgm:t>
    </dgm:pt>
    <dgm:pt modelId="{2CA3A6D0-5F95-454F-A94C-0BD5FC4C91CD}" type="sibTrans" cxnId="{916771F5-7BFD-4773-B66D-E5F226C76609}">
      <dgm:prSet/>
      <dgm:spPr/>
      <dgm:t>
        <a:bodyPr/>
        <a:lstStyle/>
        <a:p>
          <a:endParaRPr lang="en-US"/>
        </a:p>
      </dgm:t>
    </dgm:pt>
    <dgm:pt modelId="{EF59EFC5-6920-473B-91A6-8381BECA3E35}">
      <dgm:prSet/>
      <dgm:spPr/>
      <dgm:t>
        <a:bodyPr/>
        <a:lstStyle/>
        <a:p>
          <a:r>
            <a:rPr lang="en-GB"/>
            <a:t>Startup Costs:</a:t>
          </a:r>
          <a:endParaRPr lang="en-US"/>
        </a:p>
      </dgm:t>
    </dgm:pt>
    <dgm:pt modelId="{A898E866-233F-40EB-BCB6-20BA858C33C1}" type="parTrans" cxnId="{1D030858-1406-4672-B7BC-8C2925741995}">
      <dgm:prSet/>
      <dgm:spPr/>
      <dgm:t>
        <a:bodyPr/>
        <a:lstStyle/>
        <a:p>
          <a:endParaRPr lang="en-US"/>
        </a:p>
      </dgm:t>
    </dgm:pt>
    <dgm:pt modelId="{9467B0F5-C080-4EFF-85B5-8BCFA4758DA1}" type="sibTrans" cxnId="{1D030858-1406-4672-B7BC-8C2925741995}">
      <dgm:prSet/>
      <dgm:spPr/>
      <dgm:t>
        <a:bodyPr/>
        <a:lstStyle/>
        <a:p>
          <a:endParaRPr lang="en-US"/>
        </a:p>
      </dgm:t>
    </dgm:pt>
    <dgm:pt modelId="{56B54D12-FD7D-4789-835D-A4B07561A037}">
      <dgm:prSet/>
      <dgm:spPr/>
      <dgm:t>
        <a:bodyPr/>
        <a:lstStyle/>
        <a:p>
          <a:r>
            <a:rPr lang="en-GB"/>
            <a:t>Equipment: £7,000</a:t>
          </a:r>
          <a:endParaRPr lang="en-US"/>
        </a:p>
      </dgm:t>
    </dgm:pt>
    <dgm:pt modelId="{0E1D5667-2482-40CC-B6D5-C4C949F3E969}" type="parTrans" cxnId="{28A178BD-4546-46DC-97F1-B1F0710C8091}">
      <dgm:prSet/>
      <dgm:spPr/>
      <dgm:t>
        <a:bodyPr/>
        <a:lstStyle/>
        <a:p>
          <a:endParaRPr lang="en-US"/>
        </a:p>
      </dgm:t>
    </dgm:pt>
    <dgm:pt modelId="{E3819192-DE7F-4541-9A95-FFEF97BC0F54}" type="sibTrans" cxnId="{28A178BD-4546-46DC-97F1-B1F0710C8091}">
      <dgm:prSet/>
      <dgm:spPr/>
      <dgm:t>
        <a:bodyPr/>
        <a:lstStyle/>
        <a:p>
          <a:endParaRPr lang="en-US"/>
        </a:p>
      </dgm:t>
    </dgm:pt>
    <dgm:pt modelId="{90600C9C-75BF-4B48-97CE-B5E7F0BFA278}">
      <dgm:prSet/>
      <dgm:spPr/>
      <dgm:t>
        <a:bodyPr/>
        <a:lstStyle/>
        <a:p>
          <a:r>
            <a:rPr lang="en-GB"/>
            <a:t>Renovation &amp; furnishing: £3,000</a:t>
          </a:r>
          <a:endParaRPr lang="en-US"/>
        </a:p>
      </dgm:t>
    </dgm:pt>
    <dgm:pt modelId="{65BB17D7-81A1-4EEC-9B34-F8444534F751}" type="parTrans" cxnId="{4898B2C4-27B8-4B94-9B73-3B6D31C6690A}">
      <dgm:prSet/>
      <dgm:spPr/>
      <dgm:t>
        <a:bodyPr/>
        <a:lstStyle/>
        <a:p>
          <a:endParaRPr lang="en-US"/>
        </a:p>
      </dgm:t>
    </dgm:pt>
    <dgm:pt modelId="{006B511E-BC82-4974-8FA1-FCB45C0124EE}" type="sibTrans" cxnId="{4898B2C4-27B8-4B94-9B73-3B6D31C6690A}">
      <dgm:prSet/>
      <dgm:spPr/>
      <dgm:t>
        <a:bodyPr/>
        <a:lstStyle/>
        <a:p>
          <a:endParaRPr lang="en-US"/>
        </a:p>
      </dgm:t>
    </dgm:pt>
    <dgm:pt modelId="{BA8A99ED-50FE-4171-A387-4AF884BC3938}">
      <dgm:prSet/>
      <dgm:spPr/>
      <dgm:t>
        <a:bodyPr/>
        <a:lstStyle/>
        <a:p>
          <a:r>
            <a:rPr lang="en-GB"/>
            <a:t>Initial inventory: £2,000</a:t>
          </a:r>
          <a:endParaRPr lang="en-US"/>
        </a:p>
      </dgm:t>
    </dgm:pt>
    <dgm:pt modelId="{EC4C9CB4-F631-495C-9046-2C9E489BFEC2}" type="parTrans" cxnId="{49060C78-0C81-4DD5-8884-4098EBBAD8F3}">
      <dgm:prSet/>
      <dgm:spPr/>
      <dgm:t>
        <a:bodyPr/>
        <a:lstStyle/>
        <a:p>
          <a:endParaRPr lang="en-US"/>
        </a:p>
      </dgm:t>
    </dgm:pt>
    <dgm:pt modelId="{1727E7CF-305B-42EF-9E29-847002769102}" type="sibTrans" cxnId="{49060C78-0C81-4DD5-8884-4098EBBAD8F3}">
      <dgm:prSet/>
      <dgm:spPr/>
      <dgm:t>
        <a:bodyPr/>
        <a:lstStyle/>
        <a:p>
          <a:endParaRPr lang="en-US"/>
        </a:p>
      </dgm:t>
    </dgm:pt>
    <dgm:pt modelId="{AD325AC0-7237-4DBB-8E81-40856FBDD3CD}">
      <dgm:prSet/>
      <dgm:spPr/>
      <dgm:t>
        <a:bodyPr/>
        <a:lstStyle/>
        <a:p>
          <a:r>
            <a:rPr lang="en-GB"/>
            <a:t>Packaging &amp; branding: £1,000</a:t>
          </a:r>
          <a:endParaRPr lang="en-US"/>
        </a:p>
      </dgm:t>
    </dgm:pt>
    <dgm:pt modelId="{B6FDA32B-DDA7-4D02-A6F9-E60B83C1714D}" type="parTrans" cxnId="{AE5D51FA-BD9C-4392-AB4E-D8C889A8EF8F}">
      <dgm:prSet/>
      <dgm:spPr/>
      <dgm:t>
        <a:bodyPr/>
        <a:lstStyle/>
        <a:p>
          <a:endParaRPr lang="en-US"/>
        </a:p>
      </dgm:t>
    </dgm:pt>
    <dgm:pt modelId="{213EC671-52AD-4448-AE2C-26D8B3E95079}" type="sibTrans" cxnId="{AE5D51FA-BD9C-4392-AB4E-D8C889A8EF8F}">
      <dgm:prSet/>
      <dgm:spPr/>
      <dgm:t>
        <a:bodyPr/>
        <a:lstStyle/>
        <a:p>
          <a:endParaRPr lang="en-US"/>
        </a:p>
      </dgm:t>
    </dgm:pt>
    <dgm:pt modelId="{C9D13C74-FE6E-402C-A6B5-1B3A904EE529}">
      <dgm:prSet/>
      <dgm:spPr/>
      <dgm:t>
        <a:bodyPr/>
        <a:lstStyle/>
        <a:p>
          <a:r>
            <a:rPr lang="en-GB"/>
            <a:t>Rent &amp; deposit: £2,500</a:t>
          </a:r>
          <a:endParaRPr lang="en-US"/>
        </a:p>
      </dgm:t>
    </dgm:pt>
    <dgm:pt modelId="{493706BF-E7A3-4F10-A81C-EB45732C73E0}" type="parTrans" cxnId="{3F083FDB-48B0-439F-B886-4C287A3532D9}">
      <dgm:prSet/>
      <dgm:spPr/>
      <dgm:t>
        <a:bodyPr/>
        <a:lstStyle/>
        <a:p>
          <a:endParaRPr lang="en-US"/>
        </a:p>
      </dgm:t>
    </dgm:pt>
    <dgm:pt modelId="{C655A45C-EAFE-48DB-BBF8-58C536AED1FC}" type="sibTrans" cxnId="{3F083FDB-48B0-439F-B886-4C287A3532D9}">
      <dgm:prSet/>
      <dgm:spPr/>
      <dgm:t>
        <a:bodyPr/>
        <a:lstStyle/>
        <a:p>
          <a:endParaRPr lang="en-US"/>
        </a:p>
      </dgm:t>
    </dgm:pt>
    <dgm:pt modelId="{EB5765E9-E660-441B-B0AF-EEB4F59F3AF6}">
      <dgm:prSet/>
      <dgm:spPr/>
      <dgm:t>
        <a:bodyPr/>
        <a:lstStyle/>
        <a:p>
          <a:r>
            <a:rPr lang="en-GB"/>
            <a:t>Licensing &amp; insurance: £1,000</a:t>
          </a:r>
          <a:endParaRPr lang="en-US"/>
        </a:p>
      </dgm:t>
    </dgm:pt>
    <dgm:pt modelId="{CE01CD61-82DA-4276-A0B7-BB1F996E53E4}" type="parTrans" cxnId="{1DCA234F-46E8-46E0-A748-185FA0626DCB}">
      <dgm:prSet/>
      <dgm:spPr/>
      <dgm:t>
        <a:bodyPr/>
        <a:lstStyle/>
        <a:p>
          <a:endParaRPr lang="en-US"/>
        </a:p>
      </dgm:t>
    </dgm:pt>
    <dgm:pt modelId="{961D24FF-1F16-44F4-8B39-DE23462D1182}" type="sibTrans" cxnId="{1DCA234F-46E8-46E0-A748-185FA0626DCB}">
      <dgm:prSet/>
      <dgm:spPr/>
      <dgm:t>
        <a:bodyPr/>
        <a:lstStyle/>
        <a:p>
          <a:endParaRPr lang="en-US"/>
        </a:p>
      </dgm:t>
    </dgm:pt>
    <dgm:pt modelId="{BB4990DB-BAE6-4686-ACA5-0FE0FE0549FD}">
      <dgm:prSet/>
      <dgm:spPr/>
      <dgm:t>
        <a:bodyPr/>
        <a:lstStyle/>
        <a:p>
          <a:r>
            <a:rPr lang="en-GB"/>
            <a:t>Website &amp; POS: £1,500</a:t>
          </a:r>
          <a:endParaRPr lang="en-US"/>
        </a:p>
      </dgm:t>
    </dgm:pt>
    <dgm:pt modelId="{545870C6-1273-4012-A496-E36B117A2EE5}" type="parTrans" cxnId="{BA29EF15-CEF8-4FF2-9038-08A8CEDFF8A1}">
      <dgm:prSet/>
      <dgm:spPr/>
      <dgm:t>
        <a:bodyPr/>
        <a:lstStyle/>
        <a:p>
          <a:endParaRPr lang="en-US"/>
        </a:p>
      </dgm:t>
    </dgm:pt>
    <dgm:pt modelId="{7C3AD299-FE23-4D5B-B6C6-DE74FD3155FA}" type="sibTrans" cxnId="{BA29EF15-CEF8-4FF2-9038-08A8CEDFF8A1}">
      <dgm:prSet/>
      <dgm:spPr/>
      <dgm:t>
        <a:bodyPr/>
        <a:lstStyle/>
        <a:p>
          <a:endParaRPr lang="en-US"/>
        </a:p>
      </dgm:t>
    </dgm:pt>
    <dgm:pt modelId="{0DD80F71-3CD4-4998-AAB0-F5A54A8A4828}">
      <dgm:prSet/>
      <dgm:spPr/>
      <dgm:t>
        <a:bodyPr/>
        <a:lstStyle/>
        <a:p>
          <a:r>
            <a:rPr lang="en-GB"/>
            <a:t>Marketing &amp; promotion: £1,500</a:t>
          </a:r>
          <a:endParaRPr lang="en-US"/>
        </a:p>
      </dgm:t>
    </dgm:pt>
    <dgm:pt modelId="{F9B32E0B-160E-4ABA-82E1-571A93ECB2AB}" type="parTrans" cxnId="{6F8EB7D6-316F-469F-AF7E-EA845080DFD1}">
      <dgm:prSet/>
      <dgm:spPr/>
      <dgm:t>
        <a:bodyPr/>
        <a:lstStyle/>
        <a:p>
          <a:endParaRPr lang="en-US"/>
        </a:p>
      </dgm:t>
    </dgm:pt>
    <dgm:pt modelId="{82682268-7FA9-459C-9F05-C663B63EA101}" type="sibTrans" cxnId="{6F8EB7D6-316F-469F-AF7E-EA845080DFD1}">
      <dgm:prSet/>
      <dgm:spPr/>
      <dgm:t>
        <a:bodyPr/>
        <a:lstStyle/>
        <a:p>
          <a:endParaRPr lang="en-US"/>
        </a:p>
      </dgm:t>
    </dgm:pt>
    <dgm:pt modelId="{9372CA11-1634-4001-9809-B8DC37979489}">
      <dgm:prSet/>
      <dgm:spPr/>
      <dgm:t>
        <a:bodyPr/>
        <a:lstStyle/>
        <a:p>
          <a:r>
            <a:rPr lang="en-GB"/>
            <a:t>Staff wages: £2,000</a:t>
          </a:r>
          <a:endParaRPr lang="en-US"/>
        </a:p>
      </dgm:t>
    </dgm:pt>
    <dgm:pt modelId="{A0364B20-63F6-415F-95C6-B47A916F22DD}" type="parTrans" cxnId="{7F181B7E-F587-49FC-BE93-0068E062308C}">
      <dgm:prSet/>
      <dgm:spPr/>
      <dgm:t>
        <a:bodyPr/>
        <a:lstStyle/>
        <a:p>
          <a:endParaRPr lang="en-US"/>
        </a:p>
      </dgm:t>
    </dgm:pt>
    <dgm:pt modelId="{E3C55972-673F-494C-A21F-87D23D02CE30}" type="sibTrans" cxnId="{7F181B7E-F587-49FC-BE93-0068E062308C}">
      <dgm:prSet/>
      <dgm:spPr/>
      <dgm:t>
        <a:bodyPr/>
        <a:lstStyle/>
        <a:p>
          <a:endParaRPr lang="en-US"/>
        </a:p>
      </dgm:t>
    </dgm:pt>
    <dgm:pt modelId="{82A0EF64-C2AE-49CC-8528-261C9991C705}" type="pres">
      <dgm:prSet presAssocID="{53794A2C-DB46-4183-B654-CB7C67B69D6C}" presName="diagram" presStyleCnt="0">
        <dgm:presLayoutVars>
          <dgm:dir/>
          <dgm:resizeHandles val="exact"/>
        </dgm:presLayoutVars>
      </dgm:prSet>
      <dgm:spPr/>
    </dgm:pt>
    <dgm:pt modelId="{D4BA988F-EE2E-45A2-82BB-54E2BD8D2FB5}" type="pres">
      <dgm:prSet presAssocID="{2F688FB4-BB3D-4C90-836C-CCE47BED8E6C}" presName="node" presStyleLbl="node1" presStyleIdx="0" presStyleCnt="14">
        <dgm:presLayoutVars>
          <dgm:bulletEnabled val="1"/>
        </dgm:presLayoutVars>
      </dgm:prSet>
      <dgm:spPr/>
    </dgm:pt>
    <dgm:pt modelId="{88BC1E12-973A-4B5C-9386-1D61592B25AA}" type="pres">
      <dgm:prSet presAssocID="{9D76066C-5620-4C13-BECA-0C237CB2334F}" presName="sibTrans" presStyleCnt="0"/>
      <dgm:spPr/>
    </dgm:pt>
    <dgm:pt modelId="{66907E3F-AB83-44C2-AD52-888FA05F9B4E}" type="pres">
      <dgm:prSet presAssocID="{47AB6CFD-A662-4716-8750-D80786E7C196}" presName="node" presStyleLbl="node1" presStyleIdx="1" presStyleCnt="14">
        <dgm:presLayoutVars>
          <dgm:bulletEnabled val="1"/>
        </dgm:presLayoutVars>
      </dgm:prSet>
      <dgm:spPr/>
    </dgm:pt>
    <dgm:pt modelId="{D7336F13-8A4A-4EA0-A700-5CE29D439DB0}" type="pres">
      <dgm:prSet presAssocID="{9A333B62-2A15-459B-B264-CB7687B5168E}" presName="sibTrans" presStyleCnt="0"/>
      <dgm:spPr/>
    </dgm:pt>
    <dgm:pt modelId="{D6D69300-8804-4D8B-BCBE-ED8B96A8BDE2}" type="pres">
      <dgm:prSet presAssocID="{2554C559-944F-4F71-9299-1E054872C8B7}" presName="node" presStyleLbl="node1" presStyleIdx="2" presStyleCnt="14">
        <dgm:presLayoutVars>
          <dgm:bulletEnabled val="1"/>
        </dgm:presLayoutVars>
      </dgm:prSet>
      <dgm:spPr/>
    </dgm:pt>
    <dgm:pt modelId="{0C1AFC71-DFE6-4F4F-8B1D-432F092EDDE5}" type="pres">
      <dgm:prSet presAssocID="{1B5DE1B3-08A0-4A14-95CD-D0FA84C0B3AA}" presName="sibTrans" presStyleCnt="0"/>
      <dgm:spPr/>
    </dgm:pt>
    <dgm:pt modelId="{C16479FD-E8A2-436C-9504-BC913A093B3B}" type="pres">
      <dgm:prSet presAssocID="{16142C43-9BC2-4DE3-B6BA-4B50DEAA4855}" presName="node" presStyleLbl="node1" presStyleIdx="3" presStyleCnt="14">
        <dgm:presLayoutVars>
          <dgm:bulletEnabled val="1"/>
        </dgm:presLayoutVars>
      </dgm:prSet>
      <dgm:spPr/>
    </dgm:pt>
    <dgm:pt modelId="{B9187E96-8358-44D8-B204-D80FB0D100B5}" type="pres">
      <dgm:prSet presAssocID="{2CA3A6D0-5F95-454F-A94C-0BD5FC4C91CD}" presName="sibTrans" presStyleCnt="0"/>
      <dgm:spPr/>
    </dgm:pt>
    <dgm:pt modelId="{DE4C2ED3-2B55-46D6-89AA-BD072A98D10D}" type="pres">
      <dgm:prSet presAssocID="{EF59EFC5-6920-473B-91A6-8381BECA3E35}" presName="node" presStyleLbl="node1" presStyleIdx="4" presStyleCnt="14">
        <dgm:presLayoutVars>
          <dgm:bulletEnabled val="1"/>
        </dgm:presLayoutVars>
      </dgm:prSet>
      <dgm:spPr/>
    </dgm:pt>
    <dgm:pt modelId="{A609C974-7519-4446-973F-1518D3B8D58F}" type="pres">
      <dgm:prSet presAssocID="{9467B0F5-C080-4EFF-85B5-8BCFA4758DA1}" presName="sibTrans" presStyleCnt="0"/>
      <dgm:spPr/>
    </dgm:pt>
    <dgm:pt modelId="{13309468-47A5-4B00-97F0-17B1A7913DDC}" type="pres">
      <dgm:prSet presAssocID="{56B54D12-FD7D-4789-835D-A4B07561A037}" presName="node" presStyleLbl="node1" presStyleIdx="5" presStyleCnt="14">
        <dgm:presLayoutVars>
          <dgm:bulletEnabled val="1"/>
        </dgm:presLayoutVars>
      </dgm:prSet>
      <dgm:spPr/>
    </dgm:pt>
    <dgm:pt modelId="{5E1A59DE-4EDC-42EF-971A-36EB169FC173}" type="pres">
      <dgm:prSet presAssocID="{E3819192-DE7F-4541-9A95-FFEF97BC0F54}" presName="sibTrans" presStyleCnt="0"/>
      <dgm:spPr/>
    </dgm:pt>
    <dgm:pt modelId="{2960967E-762E-44C3-8D43-09FDB0BB2821}" type="pres">
      <dgm:prSet presAssocID="{90600C9C-75BF-4B48-97CE-B5E7F0BFA278}" presName="node" presStyleLbl="node1" presStyleIdx="6" presStyleCnt="14">
        <dgm:presLayoutVars>
          <dgm:bulletEnabled val="1"/>
        </dgm:presLayoutVars>
      </dgm:prSet>
      <dgm:spPr/>
    </dgm:pt>
    <dgm:pt modelId="{66736199-7A89-417B-BBA2-5F6892263B67}" type="pres">
      <dgm:prSet presAssocID="{006B511E-BC82-4974-8FA1-FCB45C0124EE}" presName="sibTrans" presStyleCnt="0"/>
      <dgm:spPr/>
    </dgm:pt>
    <dgm:pt modelId="{46E1DE59-2401-48FE-906E-92DD744C06B2}" type="pres">
      <dgm:prSet presAssocID="{BA8A99ED-50FE-4171-A387-4AF884BC3938}" presName="node" presStyleLbl="node1" presStyleIdx="7" presStyleCnt="14">
        <dgm:presLayoutVars>
          <dgm:bulletEnabled val="1"/>
        </dgm:presLayoutVars>
      </dgm:prSet>
      <dgm:spPr/>
    </dgm:pt>
    <dgm:pt modelId="{5BA9F1C1-FDA5-4931-BEB8-5699E729523C}" type="pres">
      <dgm:prSet presAssocID="{1727E7CF-305B-42EF-9E29-847002769102}" presName="sibTrans" presStyleCnt="0"/>
      <dgm:spPr/>
    </dgm:pt>
    <dgm:pt modelId="{C5869207-CB88-4142-B0E5-D029278A9FBA}" type="pres">
      <dgm:prSet presAssocID="{AD325AC0-7237-4DBB-8E81-40856FBDD3CD}" presName="node" presStyleLbl="node1" presStyleIdx="8" presStyleCnt="14">
        <dgm:presLayoutVars>
          <dgm:bulletEnabled val="1"/>
        </dgm:presLayoutVars>
      </dgm:prSet>
      <dgm:spPr/>
    </dgm:pt>
    <dgm:pt modelId="{0DB600BE-2132-4B3E-B6C9-F107169F4C3A}" type="pres">
      <dgm:prSet presAssocID="{213EC671-52AD-4448-AE2C-26D8B3E95079}" presName="sibTrans" presStyleCnt="0"/>
      <dgm:spPr/>
    </dgm:pt>
    <dgm:pt modelId="{C80EBFD2-A0D9-4971-8D92-EBB89DE5736E}" type="pres">
      <dgm:prSet presAssocID="{C9D13C74-FE6E-402C-A6B5-1B3A904EE529}" presName="node" presStyleLbl="node1" presStyleIdx="9" presStyleCnt="14">
        <dgm:presLayoutVars>
          <dgm:bulletEnabled val="1"/>
        </dgm:presLayoutVars>
      </dgm:prSet>
      <dgm:spPr/>
    </dgm:pt>
    <dgm:pt modelId="{AB9688C9-BDE6-4B72-853C-FCF360342F95}" type="pres">
      <dgm:prSet presAssocID="{C655A45C-EAFE-48DB-BBF8-58C536AED1FC}" presName="sibTrans" presStyleCnt="0"/>
      <dgm:spPr/>
    </dgm:pt>
    <dgm:pt modelId="{65E2F480-BB17-4F2E-8D1B-ABABF9559FFB}" type="pres">
      <dgm:prSet presAssocID="{EB5765E9-E660-441B-B0AF-EEB4F59F3AF6}" presName="node" presStyleLbl="node1" presStyleIdx="10" presStyleCnt="14">
        <dgm:presLayoutVars>
          <dgm:bulletEnabled val="1"/>
        </dgm:presLayoutVars>
      </dgm:prSet>
      <dgm:spPr/>
    </dgm:pt>
    <dgm:pt modelId="{9CFFA7C1-3C43-4A6E-A54A-F188960EBE91}" type="pres">
      <dgm:prSet presAssocID="{961D24FF-1F16-44F4-8B39-DE23462D1182}" presName="sibTrans" presStyleCnt="0"/>
      <dgm:spPr/>
    </dgm:pt>
    <dgm:pt modelId="{2C661F4F-DA44-4D71-A4E3-780B16CB7A3E}" type="pres">
      <dgm:prSet presAssocID="{BB4990DB-BAE6-4686-ACA5-0FE0FE0549FD}" presName="node" presStyleLbl="node1" presStyleIdx="11" presStyleCnt="14">
        <dgm:presLayoutVars>
          <dgm:bulletEnabled val="1"/>
        </dgm:presLayoutVars>
      </dgm:prSet>
      <dgm:spPr/>
    </dgm:pt>
    <dgm:pt modelId="{4C3C4CC4-8881-4C12-B164-0FDFFD2D62D3}" type="pres">
      <dgm:prSet presAssocID="{7C3AD299-FE23-4D5B-B6C6-DE74FD3155FA}" presName="sibTrans" presStyleCnt="0"/>
      <dgm:spPr/>
    </dgm:pt>
    <dgm:pt modelId="{4FC20434-501E-448E-BCED-CF6A50002D01}" type="pres">
      <dgm:prSet presAssocID="{0DD80F71-3CD4-4998-AAB0-F5A54A8A4828}" presName="node" presStyleLbl="node1" presStyleIdx="12" presStyleCnt="14">
        <dgm:presLayoutVars>
          <dgm:bulletEnabled val="1"/>
        </dgm:presLayoutVars>
      </dgm:prSet>
      <dgm:spPr/>
    </dgm:pt>
    <dgm:pt modelId="{5F7123D1-A6E1-4B83-8BB5-A5BA54FCE027}" type="pres">
      <dgm:prSet presAssocID="{82682268-7FA9-459C-9F05-C663B63EA101}" presName="sibTrans" presStyleCnt="0"/>
      <dgm:spPr/>
    </dgm:pt>
    <dgm:pt modelId="{55CD9F62-41ED-48E1-8AFB-71707034A50F}" type="pres">
      <dgm:prSet presAssocID="{9372CA11-1634-4001-9809-B8DC37979489}" presName="node" presStyleLbl="node1" presStyleIdx="13" presStyleCnt="14">
        <dgm:presLayoutVars>
          <dgm:bulletEnabled val="1"/>
        </dgm:presLayoutVars>
      </dgm:prSet>
      <dgm:spPr/>
    </dgm:pt>
  </dgm:ptLst>
  <dgm:cxnLst>
    <dgm:cxn modelId="{87201A0B-2A16-4921-9426-1B5BF5D379ED}" type="presOf" srcId="{9372CA11-1634-4001-9809-B8DC37979489}" destId="{55CD9F62-41ED-48E1-8AFB-71707034A50F}" srcOrd="0" destOrd="0" presId="urn:microsoft.com/office/officeart/2005/8/layout/default"/>
    <dgm:cxn modelId="{BA29EF15-CEF8-4FF2-9038-08A8CEDFF8A1}" srcId="{53794A2C-DB46-4183-B654-CB7C67B69D6C}" destId="{BB4990DB-BAE6-4686-ACA5-0FE0FE0549FD}" srcOrd="11" destOrd="0" parTransId="{545870C6-1273-4012-A496-E36B117A2EE5}" sibTransId="{7C3AD299-FE23-4D5B-B6C6-DE74FD3155FA}"/>
    <dgm:cxn modelId="{A9FC1C32-F387-454C-B454-7B03EAAC4353}" type="presOf" srcId="{2554C559-944F-4F71-9299-1E054872C8B7}" destId="{D6D69300-8804-4D8B-BCBE-ED8B96A8BDE2}" srcOrd="0" destOrd="0" presId="urn:microsoft.com/office/officeart/2005/8/layout/default"/>
    <dgm:cxn modelId="{59D9623A-912B-43C9-BEA1-B8FEDFA2242A}" type="presOf" srcId="{EB5765E9-E660-441B-B0AF-EEB4F59F3AF6}" destId="{65E2F480-BB17-4F2E-8D1B-ABABF9559FFB}" srcOrd="0" destOrd="0" presId="urn:microsoft.com/office/officeart/2005/8/layout/default"/>
    <dgm:cxn modelId="{B0AD0966-936A-4A37-B798-E4B3C87BE0A0}" type="presOf" srcId="{BB4990DB-BAE6-4686-ACA5-0FE0FE0549FD}" destId="{2C661F4F-DA44-4D71-A4E3-780B16CB7A3E}" srcOrd="0" destOrd="0" presId="urn:microsoft.com/office/officeart/2005/8/layout/default"/>
    <dgm:cxn modelId="{FD435D4B-743C-483A-8ABE-243A9755FB96}" type="presOf" srcId="{47AB6CFD-A662-4716-8750-D80786E7C196}" destId="{66907E3F-AB83-44C2-AD52-888FA05F9B4E}" srcOrd="0" destOrd="0" presId="urn:microsoft.com/office/officeart/2005/8/layout/default"/>
    <dgm:cxn modelId="{1DCA234F-46E8-46E0-A748-185FA0626DCB}" srcId="{53794A2C-DB46-4183-B654-CB7C67B69D6C}" destId="{EB5765E9-E660-441B-B0AF-EEB4F59F3AF6}" srcOrd="10" destOrd="0" parTransId="{CE01CD61-82DA-4276-A0B7-BB1F996E53E4}" sibTransId="{961D24FF-1F16-44F4-8B39-DE23462D1182}"/>
    <dgm:cxn modelId="{1D030858-1406-4672-B7BC-8C2925741995}" srcId="{53794A2C-DB46-4183-B654-CB7C67B69D6C}" destId="{EF59EFC5-6920-473B-91A6-8381BECA3E35}" srcOrd="4" destOrd="0" parTransId="{A898E866-233F-40EB-BCB6-20BA858C33C1}" sibTransId="{9467B0F5-C080-4EFF-85B5-8BCFA4758DA1}"/>
    <dgm:cxn modelId="{49060C78-0C81-4DD5-8884-4098EBBAD8F3}" srcId="{53794A2C-DB46-4183-B654-CB7C67B69D6C}" destId="{BA8A99ED-50FE-4171-A387-4AF884BC3938}" srcOrd="7" destOrd="0" parTransId="{EC4C9CB4-F631-495C-9046-2C9E489BFEC2}" sibTransId="{1727E7CF-305B-42EF-9E29-847002769102}"/>
    <dgm:cxn modelId="{8406267C-0469-4205-9257-F7132C6D089E}" type="presOf" srcId="{90600C9C-75BF-4B48-97CE-B5E7F0BFA278}" destId="{2960967E-762E-44C3-8D43-09FDB0BB2821}" srcOrd="0" destOrd="0" presId="urn:microsoft.com/office/officeart/2005/8/layout/default"/>
    <dgm:cxn modelId="{7F181B7E-F587-49FC-BE93-0068E062308C}" srcId="{53794A2C-DB46-4183-B654-CB7C67B69D6C}" destId="{9372CA11-1634-4001-9809-B8DC37979489}" srcOrd="13" destOrd="0" parTransId="{A0364B20-63F6-415F-95C6-B47A916F22DD}" sibTransId="{E3C55972-673F-494C-A21F-87D23D02CE30}"/>
    <dgm:cxn modelId="{B86C3190-A0DF-4139-BD93-C860D8916BB0}" srcId="{53794A2C-DB46-4183-B654-CB7C67B69D6C}" destId="{47AB6CFD-A662-4716-8750-D80786E7C196}" srcOrd="1" destOrd="0" parTransId="{A58787EC-BD4F-4D61-B8DC-FE4E533B9150}" sibTransId="{9A333B62-2A15-459B-B264-CB7687B5168E}"/>
    <dgm:cxn modelId="{1D84A990-AB69-41BA-8AAB-B6936B8B9BA2}" type="presOf" srcId="{C9D13C74-FE6E-402C-A6B5-1B3A904EE529}" destId="{C80EBFD2-A0D9-4971-8D92-EBB89DE5736E}" srcOrd="0" destOrd="0" presId="urn:microsoft.com/office/officeart/2005/8/layout/default"/>
    <dgm:cxn modelId="{550F73A0-AF82-4E00-8733-4164719E7B76}" type="presOf" srcId="{AD325AC0-7237-4DBB-8E81-40856FBDD3CD}" destId="{C5869207-CB88-4142-B0E5-D029278A9FBA}" srcOrd="0" destOrd="0" presId="urn:microsoft.com/office/officeart/2005/8/layout/default"/>
    <dgm:cxn modelId="{55D611B1-4AF2-48E5-8CD0-C455EA15B644}" type="presOf" srcId="{16142C43-9BC2-4DE3-B6BA-4B50DEAA4855}" destId="{C16479FD-E8A2-436C-9504-BC913A093B3B}" srcOrd="0" destOrd="0" presId="urn:microsoft.com/office/officeart/2005/8/layout/default"/>
    <dgm:cxn modelId="{32965DB3-5608-496C-A6B8-3223A998DE9E}" type="presOf" srcId="{EF59EFC5-6920-473B-91A6-8381BECA3E35}" destId="{DE4C2ED3-2B55-46D6-89AA-BD072A98D10D}" srcOrd="0" destOrd="0" presId="urn:microsoft.com/office/officeart/2005/8/layout/default"/>
    <dgm:cxn modelId="{3B8C5DB7-20FE-4567-8CB3-9C5AF8F9E989}" type="presOf" srcId="{56B54D12-FD7D-4789-835D-A4B07561A037}" destId="{13309468-47A5-4B00-97F0-17B1A7913DDC}" srcOrd="0" destOrd="0" presId="urn:microsoft.com/office/officeart/2005/8/layout/default"/>
    <dgm:cxn modelId="{4CACABBA-9FDD-4CC0-AB5C-DFD1A003A8EC}" type="presOf" srcId="{53794A2C-DB46-4183-B654-CB7C67B69D6C}" destId="{82A0EF64-C2AE-49CC-8528-261C9991C705}" srcOrd="0" destOrd="0" presId="urn:microsoft.com/office/officeart/2005/8/layout/default"/>
    <dgm:cxn modelId="{28A178BD-4546-46DC-97F1-B1F0710C8091}" srcId="{53794A2C-DB46-4183-B654-CB7C67B69D6C}" destId="{56B54D12-FD7D-4789-835D-A4B07561A037}" srcOrd="5" destOrd="0" parTransId="{0E1D5667-2482-40CC-B6D5-C4C949F3E969}" sibTransId="{E3819192-DE7F-4541-9A95-FFEF97BC0F54}"/>
    <dgm:cxn modelId="{4898B2C4-27B8-4B94-9B73-3B6D31C6690A}" srcId="{53794A2C-DB46-4183-B654-CB7C67B69D6C}" destId="{90600C9C-75BF-4B48-97CE-B5E7F0BFA278}" srcOrd="6" destOrd="0" parTransId="{65BB17D7-81A1-4EEC-9B34-F8444534F751}" sibTransId="{006B511E-BC82-4974-8FA1-FCB45C0124EE}"/>
    <dgm:cxn modelId="{3A071EC5-B88A-444D-AD9C-74876922FB25}" type="presOf" srcId="{BA8A99ED-50FE-4171-A387-4AF884BC3938}" destId="{46E1DE59-2401-48FE-906E-92DD744C06B2}" srcOrd="0" destOrd="0" presId="urn:microsoft.com/office/officeart/2005/8/layout/default"/>
    <dgm:cxn modelId="{34973FD1-4E77-4342-984A-08AADD9770D3}" type="presOf" srcId="{2F688FB4-BB3D-4C90-836C-CCE47BED8E6C}" destId="{D4BA988F-EE2E-45A2-82BB-54E2BD8D2FB5}" srcOrd="0" destOrd="0" presId="urn:microsoft.com/office/officeart/2005/8/layout/default"/>
    <dgm:cxn modelId="{6F8EB7D6-316F-469F-AF7E-EA845080DFD1}" srcId="{53794A2C-DB46-4183-B654-CB7C67B69D6C}" destId="{0DD80F71-3CD4-4998-AAB0-F5A54A8A4828}" srcOrd="12" destOrd="0" parTransId="{F9B32E0B-160E-4ABA-82E1-571A93ECB2AB}" sibTransId="{82682268-7FA9-459C-9F05-C663B63EA101}"/>
    <dgm:cxn modelId="{CC1F8FD8-4FDB-4539-B036-326FA2CC3F40}" srcId="{53794A2C-DB46-4183-B654-CB7C67B69D6C}" destId="{2554C559-944F-4F71-9299-1E054872C8B7}" srcOrd="2" destOrd="0" parTransId="{23305313-24C7-454E-9F31-FB10059D07EB}" sibTransId="{1B5DE1B3-08A0-4A14-95CD-D0FA84C0B3AA}"/>
    <dgm:cxn modelId="{3F083FDB-48B0-439F-B886-4C287A3532D9}" srcId="{53794A2C-DB46-4183-B654-CB7C67B69D6C}" destId="{C9D13C74-FE6E-402C-A6B5-1B3A904EE529}" srcOrd="9" destOrd="0" parTransId="{493706BF-E7A3-4F10-A81C-EB45732C73E0}" sibTransId="{C655A45C-EAFE-48DB-BBF8-58C536AED1FC}"/>
    <dgm:cxn modelId="{E5F210E1-8F2B-4F55-B043-FABB1C32E4EC}" srcId="{53794A2C-DB46-4183-B654-CB7C67B69D6C}" destId="{2F688FB4-BB3D-4C90-836C-CCE47BED8E6C}" srcOrd="0" destOrd="0" parTransId="{2D8C0C14-7E5F-4F2D-9931-3B58C9FE4EB4}" sibTransId="{9D76066C-5620-4C13-BECA-0C237CB2334F}"/>
    <dgm:cxn modelId="{EF854AE3-718C-4DAB-A0D9-4EA55CE355CE}" type="presOf" srcId="{0DD80F71-3CD4-4998-AAB0-F5A54A8A4828}" destId="{4FC20434-501E-448E-BCED-CF6A50002D01}" srcOrd="0" destOrd="0" presId="urn:microsoft.com/office/officeart/2005/8/layout/default"/>
    <dgm:cxn modelId="{916771F5-7BFD-4773-B66D-E5F226C76609}" srcId="{53794A2C-DB46-4183-B654-CB7C67B69D6C}" destId="{16142C43-9BC2-4DE3-B6BA-4B50DEAA4855}" srcOrd="3" destOrd="0" parTransId="{A6A28298-D9F2-405B-A9B6-F2CE47B192D3}" sibTransId="{2CA3A6D0-5F95-454F-A94C-0BD5FC4C91CD}"/>
    <dgm:cxn modelId="{AE5D51FA-BD9C-4392-AB4E-D8C889A8EF8F}" srcId="{53794A2C-DB46-4183-B654-CB7C67B69D6C}" destId="{AD325AC0-7237-4DBB-8E81-40856FBDD3CD}" srcOrd="8" destOrd="0" parTransId="{B6FDA32B-DDA7-4D02-A6F9-E60B83C1714D}" sibTransId="{213EC671-52AD-4448-AE2C-26D8B3E95079}"/>
    <dgm:cxn modelId="{36C85AB6-5B40-42C4-B94E-88E2435C68ED}" type="presParOf" srcId="{82A0EF64-C2AE-49CC-8528-261C9991C705}" destId="{D4BA988F-EE2E-45A2-82BB-54E2BD8D2FB5}" srcOrd="0" destOrd="0" presId="urn:microsoft.com/office/officeart/2005/8/layout/default"/>
    <dgm:cxn modelId="{2BA9CF70-9D9B-47D8-B228-4B0FCCB56A0F}" type="presParOf" srcId="{82A0EF64-C2AE-49CC-8528-261C9991C705}" destId="{88BC1E12-973A-4B5C-9386-1D61592B25AA}" srcOrd="1" destOrd="0" presId="urn:microsoft.com/office/officeart/2005/8/layout/default"/>
    <dgm:cxn modelId="{2982AEF5-765D-42F8-B49E-7D58336C4E2D}" type="presParOf" srcId="{82A0EF64-C2AE-49CC-8528-261C9991C705}" destId="{66907E3F-AB83-44C2-AD52-888FA05F9B4E}" srcOrd="2" destOrd="0" presId="urn:microsoft.com/office/officeart/2005/8/layout/default"/>
    <dgm:cxn modelId="{B8E5C1E7-CF0D-4074-9DB0-007430628484}" type="presParOf" srcId="{82A0EF64-C2AE-49CC-8528-261C9991C705}" destId="{D7336F13-8A4A-4EA0-A700-5CE29D439DB0}" srcOrd="3" destOrd="0" presId="urn:microsoft.com/office/officeart/2005/8/layout/default"/>
    <dgm:cxn modelId="{AD7CD3C4-8741-4170-B27F-46EB21BF6791}" type="presParOf" srcId="{82A0EF64-C2AE-49CC-8528-261C9991C705}" destId="{D6D69300-8804-4D8B-BCBE-ED8B96A8BDE2}" srcOrd="4" destOrd="0" presId="urn:microsoft.com/office/officeart/2005/8/layout/default"/>
    <dgm:cxn modelId="{627E7175-CD15-429E-BCC3-23B50D1D4EC2}" type="presParOf" srcId="{82A0EF64-C2AE-49CC-8528-261C9991C705}" destId="{0C1AFC71-DFE6-4F4F-8B1D-432F092EDDE5}" srcOrd="5" destOrd="0" presId="urn:microsoft.com/office/officeart/2005/8/layout/default"/>
    <dgm:cxn modelId="{379AAD5A-BD6F-45B2-884B-2918C4FD5C60}" type="presParOf" srcId="{82A0EF64-C2AE-49CC-8528-261C9991C705}" destId="{C16479FD-E8A2-436C-9504-BC913A093B3B}" srcOrd="6" destOrd="0" presId="urn:microsoft.com/office/officeart/2005/8/layout/default"/>
    <dgm:cxn modelId="{2C569EC6-7509-4078-BB8F-5A8AE2E26DFD}" type="presParOf" srcId="{82A0EF64-C2AE-49CC-8528-261C9991C705}" destId="{B9187E96-8358-44D8-B204-D80FB0D100B5}" srcOrd="7" destOrd="0" presId="urn:microsoft.com/office/officeart/2005/8/layout/default"/>
    <dgm:cxn modelId="{7061D403-9B84-4642-9551-FAA46354DC7C}" type="presParOf" srcId="{82A0EF64-C2AE-49CC-8528-261C9991C705}" destId="{DE4C2ED3-2B55-46D6-89AA-BD072A98D10D}" srcOrd="8" destOrd="0" presId="urn:microsoft.com/office/officeart/2005/8/layout/default"/>
    <dgm:cxn modelId="{763572F7-194E-49D0-92C7-1B16C246E748}" type="presParOf" srcId="{82A0EF64-C2AE-49CC-8528-261C9991C705}" destId="{A609C974-7519-4446-973F-1518D3B8D58F}" srcOrd="9" destOrd="0" presId="urn:microsoft.com/office/officeart/2005/8/layout/default"/>
    <dgm:cxn modelId="{8A896E98-C397-4486-80CA-5AB79A126692}" type="presParOf" srcId="{82A0EF64-C2AE-49CC-8528-261C9991C705}" destId="{13309468-47A5-4B00-97F0-17B1A7913DDC}" srcOrd="10" destOrd="0" presId="urn:microsoft.com/office/officeart/2005/8/layout/default"/>
    <dgm:cxn modelId="{50E4E758-6877-4254-BB49-C53096E97DCE}" type="presParOf" srcId="{82A0EF64-C2AE-49CC-8528-261C9991C705}" destId="{5E1A59DE-4EDC-42EF-971A-36EB169FC173}" srcOrd="11" destOrd="0" presId="urn:microsoft.com/office/officeart/2005/8/layout/default"/>
    <dgm:cxn modelId="{79FB79D4-6D4A-4070-8407-9EB2913E6D89}" type="presParOf" srcId="{82A0EF64-C2AE-49CC-8528-261C9991C705}" destId="{2960967E-762E-44C3-8D43-09FDB0BB2821}" srcOrd="12" destOrd="0" presId="urn:microsoft.com/office/officeart/2005/8/layout/default"/>
    <dgm:cxn modelId="{9897A6D2-4865-4FC7-954A-FAD039B200BD}" type="presParOf" srcId="{82A0EF64-C2AE-49CC-8528-261C9991C705}" destId="{66736199-7A89-417B-BBA2-5F6892263B67}" srcOrd="13" destOrd="0" presId="urn:microsoft.com/office/officeart/2005/8/layout/default"/>
    <dgm:cxn modelId="{1D7E605E-70DE-47EB-90AF-B7E664D59C5B}" type="presParOf" srcId="{82A0EF64-C2AE-49CC-8528-261C9991C705}" destId="{46E1DE59-2401-48FE-906E-92DD744C06B2}" srcOrd="14" destOrd="0" presId="urn:microsoft.com/office/officeart/2005/8/layout/default"/>
    <dgm:cxn modelId="{0C17AFE4-3D6A-4B5B-A40D-2E31F79373B2}" type="presParOf" srcId="{82A0EF64-C2AE-49CC-8528-261C9991C705}" destId="{5BA9F1C1-FDA5-4931-BEB8-5699E729523C}" srcOrd="15" destOrd="0" presId="urn:microsoft.com/office/officeart/2005/8/layout/default"/>
    <dgm:cxn modelId="{74B4A5CA-8B6D-4C26-8DC6-593444514789}" type="presParOf" srcId="{82A0EF64-C2AE-49CC-8528-261C9991C705}" destId="{C5869207-CB88-4142-B0E5-D029278A9FBA}" srcOrd="16" destOrd="0" presId="urn:microsoft.com/office/officeart/2005/8/layout/default"/>
    <dgm:cxn modelId="{EE6EBA88-09C5-4B6D-B6D1-41E712D48E16}" type="presParOf" srcId="{82A0EF64-C2AE-49CC-8528-261C9991C705}" destId="{0DB600BE-2132-4B3E-B6C9-F107169F4C3A}" srcOrd="17" destOrd="0" presId="urn:microsoft.com/office/officeart/2005/8/layout/default"/>
    <dgm:cxn modelId="{DCB3C14C-EDC5-4B11-9377-0A3DD7557EE6}" type="presParOf" srcId="{82A0EF64-C2AE-49CC-8528-261C9991C705}" destId="{C80EBFD2-A0D9-4971-8D92-EBB89DE5736E}" srcOrd="18" destOrd="0" presId="urn:microsoft.com/office/officeart/2005/8/layout/default"/>
    <dgm:cxn modelId="{9F29B697-8ADB-4256-9B20-D9E19AE47F65}" type="presParOf" srcId="{82A0EF64-C2AE-49CC-8528-261C9991C705}" destId="{AB9688C9-BDE6-4B72-853C-FCF360342F95}" srcOrd="19" destOrd="0" presId="urn:microsoft.com/office/officeart/2005/8/layout/default"/>
    <dgm:cxn modelId="{E28BFC09-7EEE-4A66-BCC8-2681D81E27EE}" type="presParOf" srcId="{82A0EF64-C2AE-49CC-8528-261C9991C705}" destId="{65E2F480-BB17-4F2E-8D1B-ABABF9559FFB}" srcOrd="20" destOrd="0" presId="urn:microsoft.com/office/officeart/2005/8/layout/default"/>
    <dgm:cxn modelId="{D7843F47-19E2-4F85-8D78-F7AB2EB5F922}" type="presParOf" srcId="{82A0EF64-C2AE-49CC-8528-261C9991C705}" destId="{9CFFA7C1-3C43-4A6E-A54A-F188960EBE91}" srcOrd="21" destOrd="0" presId="urn:microsoft.com/office/officeart/2005/8/layout/default"/>
    <dgm:cxn modelId="{06CACEC9-94BE-4668-A149-70EE2F09A3E0}" type="presParOf" srcId="{82A0EF64-C2AE-49CC-8528-261C9991C705}" destId="{2C661F4F-DA44-4D71-A4E3-780B16CB7A3E}" srcOrd="22" destOrd="0" presId="urn:microsoft.com/office/officeart/2005/8/layout/default"/>
    <dgm:cxn modelId="{01121FE6-F46B-4F33-A311-4A1DE95732F0}" type="presParOf" srcId="{82A0EF64-C2AE-49CC-8528-261C9991C705}" destId="{4C3C4CC4-8881-4C12-B164-0FDFFD2D62D3}" srcOrd="23" destOrd="0" presId="urn:microsoft.com/office/officeart/2005/8/layout/default"/>
    <dgm:cxn modelId="{180C3E0D-89CD-4C2B-8CDB-1519F50397DC}" type="presParOf" srcId="{82A0EF64-C2AE-49CC-8528-261C9991C705}" destId="{4FC20434-501E-448E-BCED-CF6A50002D01}" srcOrd="24" destOrd="0" presId="urn:microsoft.com/office/officeart/2005/8/layout/default"/>
    <dgm:cxn modelId="{799738E1-C697-4EE1-95B0-8281A83A6C70}" type="presParOf" srcId="{82A0EF64-C2AE-49CC-8528-261C9991C705}" destId="{5F7123D1-A6E1-4B83-8BB5-A5BA54FCE027}" srcOrd="25" destOrd="0" presId="urn:microsoft.com/office/officeart/2005/8/layout/default"/>
    <dgm:cxn modelId="{866BC0B4-C32F-4398-8184-76831A0DB6A5}" type="presParOf" srcId="{82A0EF64-C2AE-49CC-8528-261C9991C705}" destId="{55CD9F62-41ED-48E1-8AFB-71707034A50F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5BC804-A12D-40E1-924D-3510433134F3}">
      <dsp:nvSpPr>
        <dsp:cNvPr id="0" name=""/>
        <dsp:cNvSpPr/>
      </dsp:nvSpPr>
      <dsp:spPr>
        <a:xfrm>
          <a:off x="0" y="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EC556-7BE9-4CAE-A1CD-34AEAC18295D}">
      <dsp:nvSpPr>
        <dsp:cNvPr id="0" name=""/>
        <dsp:cNvSpPr/>
      </dsp:nvSpPr>
      <dsp:spPr>
        <a:xfrm>
          <a:off x="0" y="0"/>
          <a:ext cx="10653579" cy="11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Product: Fresh breads, cakes, cupcakes, pastries, vegan &amp; gluten-free options; monthly specials</a:t>
          </a:r>
          <a:endParaRPr lang="en-US" sz="3200" kern="1200"/>
        </a:p>
      </dsp:txBody>
      <dsp:txXfrm>
        <a:off x="0" y="0"/>
        <a:ext cx="10653579" cy="1148457"/>
      </dsp:txXfrm>
    </dsp:sp>
    <dsp:sp modelId="{62075548-CDB7-4E75-A41C-212CD1E8CEBB}">
      <dsp:nvSpPr>
        <dsp:cNvPr id="0" name=""/>
        <dsp:cNvSpPr/>
      </dsp:nvSpPr>
      <dsp:spPr>
        <a:xfrm>
          <a:off x="0" y="1148457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7D7AB-349F-41EF-93B5-133C11E218BA}">
      <dsp:nvSpPr>
        <dsp:cNvPr id="0" name=""/>
        <dsp:cNvSpPr/>
      </dsp:nvSpPr>
      <dsp:spPr>
        <a:xfrm>
          <a:off x="0" y="1148457"/>
          <a:ext cx="10653579" cy="11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Price: Penetration pricing initially; bundles (coffee + pastry); competitive with local bakeries</a:t>
          </a:r>
          <a:endParaRPr lang="en-US" sz="3200" kern="1200"/>
        </a:p>
      </dsp:txBody>
      <dsp:txXfrm>
        <a:off x="0" y="1148457"/>
        <a:ext cx="10653579" cy="1148457"/>
      </dsp:txXfrm>
    </dsp:sp>
    <dsp:sp modelId="{8AECEA6E-208E-45D0-865F-49476AD71F93}">
      <dsp:nvSpPr>
        <dsp:cNvPr id="0" name=""/>
        <dsp:cNvSpPr/>
      </dsp:nvSpPr>
      <dsp:spPr>
        <a:xfrm>
          <a:off x="0" y="229691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55667B-F3B5-4029-BFDA-9F8707414D79}">
      <dsp:nvSpPr>
        <dsp:cNvPr id="0" name=""/>
        <dsp:cNvSpPr/>
      </dsp:nvSpPr>
      <dsp:spPr>
        <a:xfrm>
          <a:off x="0" y="2296914"/>
          <a:ext cx="10653579" cy="11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Place: Physical shop in high footfall area; online orders; delivery via apps; pop-up stalls</a:t>
          </a:r>
          <a:endParaRPr lang="en-US" sz="3200" kern="1200"/>
        </a:p>
      </dsp:txBody>
      <dsp:txXfrm>
        <a:off x="0" y="2296914"/>
        <a:ext cx="10653579" cy="1148457"/>
      </dsp:txXfrm>
    </dsp:sp>
    <dsp:sp modelId="{D7F2F581-6E54-468A-90B3-34088DBD6F71}">
      <dsp:nvSpPr>
        <dsp:cNvPr id="0" name=""/>
        <dsp:cNvSpPr/>
      </dsp:nvSpPr>
      <dsp:spPr>
        <a:xfrm>
          <a:off x="0" y="344537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B078C-5ED7-49EE-8B54-D2E6237E9F4E}">
      <dsp:nvSpPr>
        <dsp:cNvPr id="0" name=""/>
        <dsp:cNvSpPr/>
      </dsp:nvSpPr>
      <dsp:spPr>
        <a:xfrm>
          <a:off x="0" y="3445371"/>
          <a:ext cx="10653579" cy="11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Promotion: Social media campaigns, loyalty program, referral discounts, grand opening event, partnerships</a:t>
          </a:r>
          <a:endParaRPr lang="en-US" sz="3200" kern="1200"/>
        </a:p>
      </dsp:txBody>
      <dsp:txXfrm>
        <a:off x="0" y="3445371"/>
        <a:ext cx="10653579" cy="11484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BA988F-EE2E-45A2-82BB-54E2BD8D2FB5}">
      <dsp:nvSpPr>
        <dsp:cNvPr id="0" name=""/>
        <dsp:cNvSpPr/>
      </dsp:nvSpPr>
      <dsp:spPr>
        <a:xfrm>
          <a:off x="65001" y="2703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Funding Sources:</a:t>
          </a:r>
          <a:endParaRPr lang="en-US" sz="1800" kern="1200"/>
        </a:p>
      </dsp:txBody>
      <dsp:txXfrm>
        <a:off x="65001" y="2703"/>
        <a:ext cx="1692739" cy="1015643"/>
      </dsp:txXfrm>
    </dsp:sp>
    <dsp:sp modelId="{66907E3F-AB83-44C2-AD52-888FA05F9B4E}">
      <dsp:nvSpPr>
        <dsp:cNvPr id="0" name=""/>
        <dsp:cNvSpPr/>
      </dsp:nvSpPr>
      <dsp:spPr>
        <a:xfrm>
          <a:off x="1927015" y="2703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Personal savings: £10,000</a:t>
          </a:r>
          <a:endParaRPr lang="en-US" sz="1800" kern="1200"/>
        </a:p>
      </dsp:txBody>
      <dsp:txXfrm>
        <a:off x="1927015" y="2703"/>
        <a:ext cx="1692739" cy="1015643"/>
      </dsp:txXfrm>
    </dsp:sp>
    <dsp:sp modelId="{D6D69300-8804-4D8B-BCBE-ED8B96A8BDE2}">
      <dsp:nvSpPr>
        <dsp:cNvPr id="0" name=""/>
        <dsp:cNvSpPr/>
      </dsp:nvSpPr>
      <dsp:spPr>
        <a:xfrm>
          <a:off x="3789028" y="2703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Start-up loan: £5,000</a:t>
          </a:r>
          <a:endParaRPr lang="en-US" sz="1800" kern="1200"/>
        </a:p>
      </dsp:txBody>
      <dsp:txXfrm>
        <a:off x="3789028" y="2703"/>
        <a:ext cx="1692739" cy="1015643"/>
      </dsp:txXfrm>
    </dsp:sp>
    <dsp:sp modelId="{C16479FD-E8A2-436C-9504-BC913A093B3B}">
      <dsp:nvSpPr>
        <dsp:cNvPr id="0" name=""/>
        <dsp:cNvSpPr/>
      </dsp:nvSpPr>
      <dsp:spPr>
        <a:xfrm>
          <a:off x="65001" y="1187621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Angel investor / small grant: £10,000</a:t>
          </a:r>
          <a:endParaRPr lang="en-US" sz="1800" kern="1200"/>
        </a:p>
      </dsp:txBody>
      <dsp:txXfrm>
        <a:off x="65001" y="1187621"/>
        <a:ext cx="1692739" cy="1015643"/>
      </dsp:txXfrm>
    </dsp:sp>
    <dsp:sp modelId="{DE4C2ED3-2B55-46D6-89AA-BD072A98D10D}">
      <dsp:nvSpPr>
        <dsp:cNvPr id="0" name=""/>
        <dsp:cNvSpPr/>
      </dsp:nvSpPr>
      <dsp:spPr>
        <a:xfrm>
          <a:off x="1927015" y="1187621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Startup Costs:</a:t>
          </a:r>
          <a:endParaRPr lang="en-US" sz="1800" kern="1200"/>
        </a:p>
      </dsp:txBody>
      <dsp:txXfrm>
        <a:off x="1927015" y="1187621"/>
        <a:ext cx="1692739" cy="1015643"/>
      </dsp:txXfrm>
    </dsp:sp>
    <dsp:sp modelId="{13309468-47A5-4B00-97F0-17B1A7913DDC}">
      <dsp:nvSpPr>
        <dsp:cNvPr id="0" name=""/>
        <dsp:cNvSpPr/>
      </dsp:nvSpPr>
      <dsp:spPr>
        <a:xfrm>
          <a:off x="3789028" y="1187621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Equipment: £7,000</a:t>
          </a:r>
          <a:endParaRPr lang="en-US" sz="1800" kern="1200"/>
        </a:p>
      </dsp:txBody>
      <dsp:txXfrm>
        <a:off x="3789028" y="1187621"/>
        <a:ext cx="1692739" cy="1015643"/>
      </dsp:txXfrm>
    </dsp:sp>
    <dsp:sp modelId="{2960967E-762E-44C3-8D43-09FDB0BB2821}">
      <dsp:nvSpPr>
        <dsp:cNvPr id="0" name=""/>
        <dsp:cNvSpPr/>
      </dsp:nvSpPr>
      <dsp:spPr>
        <a:xfrm>
          <a:off x="65001" y="2372539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Renovation &amp; furnishing: £3,000</a:t>
          </a:r>
          <a:endParaRPr lang="en-US" sz="1800" kern="1200"/>
        </a:p>
      </dsp:txBody>
      <dsp:txXfrm>
        <a:off x="65001" y="2372539"/>
        <a:ext cx="1692739" cy="1015643"/>
      </dsp:txXfrm>
    </dsp:sp>
    <dsp:sp modelId="{46E1DE59-2401-48FE-906E-92DD744C06B2}">
      <dsp:nvSpPr>
        <dsp:cNvPr id="0" name=""/>
        <dsp:cNvSpPr/>
      </dsp:nvSpPr>
      <dsp:spPr>
        <a:xfrm>
          <a:off x="1927015" y="2372539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Initial inventory: £2,000</a:t>
          </a:r>
          <a:endParaRPr lang="en-US" sz="1800" kern="1200"/>
        </a:p>
      </dsp:txBody>
      <dsp:txXfrm>
        <a:off x="1927015" y="2372539"/>
        <a:ext cx="1692739" cy="1015643"/>
      </dsp:txXfrm>
    </dsp:sp>
    <dsp:sp modelId="{C5869207-CB88-4142-B0E5-D029278A9FBA}">
      <dsp:nvSpPr>
        <dsp:cNvPr id="0" name=""/>
        <dsp:cNvSpPr/>
      </dsp:nvSpPr>
      <dsp:spPr>
        <a:xfrm>
          <a:off x="3789028" y="2372539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Packaging &amp; branding: £1,000</a:t>
          </a:r>
          <a:endParaRPr lang="en-US" sz="1800" kern="1200"/>
        </a:p>
      </dsp:txBody>
      <dsp:txXfrm>
        <a:off x="3789028" y="2372539"/>
        <a:ext cx="1692739" cy="1015643"/>
      </dsp:txXfrm>
    </dsp:sp>
    <dsp:sp modelId="{C80EBFD2-A0D9-4971-8D92-EBB89DE5736E}">
      <dsp:nvSpPr>
        <dsp:cNvPr id="0" name=""/>
        <dsp:cNvSpPr/>
      </dsp:nvSpPr>
      <dsp:spPr>
        <a:xfrm>
          <a:off x="65001" y="3557457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Rent &amp; deposit: £2,500</a:t>
          </a:r>
          <a:endParaRPr lang="en-US" sz="1800" kern="1200"/>
        </a:p>
      </dsp:txBody>
      <dsp:txXfrm>
        <a:off x="65001" y="3557457"/>
        <a:ext cx="1692739" cy="1015643"/>
      </dsp:txXfrm>
    </dsp:sp>
    <dsp:sp modelId="{65E2F480-BB17-4F2E-8D1B-ABABF9559FFB}">
      <dsp:nvSpPr>
        <dsp:cNvPr id="0" name=""/>
        <dsp:cNvSpPr/>
      </dsp:nvSpPr>
      <dsp:spPr>
        <a:xfrm>
          <a:off x="1927015" y="3557457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Licensing &amp; insurance: £1,000</a:t>
          </a:r>
          <a:endParaRPr lang="en-US" sz="1800" kern="1200"/>
        </a:p>
      </dsp:txBody>
      <dsp:txXfrm>
        <a:off x="1927015" y="3557457"/>
        <a:ext cx="1692739" cy="1015643"/>
      </dsp:txXfrm>
    </dsp:sp>
    <dsp:sp modelId="{2C661F4F-DA44-4D71-A4E3-780B16CB7A3E}">
      <dsp:nvSpPr>
        <dsp:cNvPr id="0" name=""/>
        <dsp:cNvSpPr/>
      </dsp:nvSpPr>
      <dsp:spPr>
        <a:xfrm>
          <a:off x="3789028" y="3557457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Website &amp; POS: £1,500</a:t>
          </a:r>
          <a:endParaRPr lang="en-US" sz="1800" kern="1200"/>
        </a:p>
      </dsp:txBody>
      <dsp:txXfrm>
        <a:off x="3789028" y="3557457"/>
        <a:ext cx="1692739" cy="1015643"/>
      </dsp:txXfrm>
    </dsp:sp>
    <dsp:sp modelId="{4FC20434-501E-448E-BCED-CF6A50002D01}">
      <dsp:nvSpPr>
        <dsp:cNvPr id="0" name=""/>
        <dsp:cNvSpPr/>
      </dsp:nvSpPr>
      <dsp:spPr>
        <a:xfrm>
          <a:off x="996008" y="4742375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Marketing &amp; promotion: £1,500</a:t>
          </a:r>
          <a:endParaRPr lang="en-US" sz="1800" kern="1200"/>
        </a:p>
      </dsp:txBody>
      <dsp:txXfrm>
        <a:off x="996008" y="4742375"/>
        <a:ext cx="1692739" cy="1015643"/>
      </dsp:txXfrm>
    </dsp:sp>
    <dsp:sp modelId="{55CD9F62-41ED-48E1-8AFB-71707034A50F}">
      <dsp:nvSpPr>
        <dsp:cNvPr id="0" name=""/>
        <dsp:cNvSpPr/>
      </dsp:nvSpPr>
      <dsp:spPr>
        <a:xfrm>
          <a:off x="2858021" y="4742375"/>
          <a:ext cx="1692739" cy="1015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wages: £2,000</a:t>
          </a:r>
          <a:endParaRPr lang="en-US" sz="1800" kern="1200"/>
        </a:p>
      </dsp:txBody>
      <dsp:txXfrm>
        <a:off x="2858021" y="4742375"/>
        <a:ext cx="1692739" cy="1015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723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124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281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230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91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982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605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270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1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256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846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522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tuploans.co.uk" TargetMode="External"/><Relationship Id="rId2" Type="http://schemas.openxmlformats.org/officeDocument/2006/relationships/hyperlink" Target="https://www.gov.uk/set-up-food-busines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>
            <a:normAutofit/>
          </a:bodyPr>
          <a:lstStyle/>
          <a:p>
            <a:pPr algn="l"/>
            <a:r>
              <a:rPr lang="en-GB" sz="2200">
                <a:latin typeface="Arial"/>
                <a:ea typeface="+mj-lt"/>
                <a:cs typeface="+mj-lt"/>
              </a:rPr>
              <a:t>Sweet Rise Bakery </a:t>
            </a:r>
            <a:endParaRPr lang="en-US" sz="2200">
              <a:latin typeface="Arial"/>
              <a:cs typeface="Arial"/>
            </a:endParaRPr>
          </a:p>
          <a:p>
            <a:pPr algn="l"/>
            <a:r>
              <a:rPr lang="en-GB" sz="2200">
                <a:latin typeface="Arial"/>
                <a:ea typeface="+mj-lt"/>
                <a:cs typeface="+mj-lt"/>
              </a:rPr>
              <a:t>Certificate in Higher Education Business Skills for the Workplace</a:t>
            </a:r>
            <a:endParaRPr lang="en-GB" sz="2200">
              <a:latin typeface="Arial"/>
              <a:cs typeface="Arial"/>
            </a:endParaRPr>
          </a:p>
          <a:p>
            <a:pPr algn="l"/>
            <a:r>
              <a:rPr lang="en-GB" sz="2200">
                <a:latin typeface="Arial"/>
                <a:ea typeface="+mj-lt"/>
                <a:cs typeface="+mj-lt"/>
              </a:rPr>
              <a:t>Enterprise &amp; Entrepreneurship (LCLM4006)</a:t>
            </a:r>
            <a:endParaRPr lang="en-GB" sz="2200">
              <a:latin typeface="Arial"/>
              <a:cs typeface="Arial"/>
            </a:endParaRPr>
          </a:p>
          <a:p>
            <a:pPr algn="l"/>
            <a:r>
              <a:rPr lang="en-GB" sz="2200">
                <a:latin typeface="Arial"/>
                <a:ea typeface="+mj-lt"/>
                <a:cs typeface="+mj-lt"/>
              </a:rPr>
              <a:t>Lecturer: Ejike Udeogu</a:t>
            </a:r>
            <a:endParaRPr lang="en-GB" sz="2200">
              <a:latin typeface="Arial"/>
              <a:cs typeface="Arial"/>
            </a:endParaRPr>
          </a:p>
          <a:p>
            <a:pPr algn="l"/>
            <a:r>
              <a:rPr lang="en-GB" sz="2200">
                <a:latin typeface="Arial"/>
                <a:ea typeface="+mj-lt"/>
                <a:cs typeface="+mj-lt"/>
              </a:rPr>
              <a:t>Student: BIANCA STEFAN</a:t>
            </a:r>
            <a:endParaRPr lang="en-GB" sz="2200">
              <a:latin typeface="Arial"/>
              <a:cs typeface="Arial"/>
            </a:endParaRPr>
          </a:p>
          <a:p>
            <a:pPr algn="l"/>
            <a:r>
              <a:rPr lang="en-GB" sz="2200">
                <a:latin typeface="Arial"/>
                <a:ea typeface="+mj-lt"/>
                <a:cs typeface="+mj-lt"/>
              </a:rPr>
              <a:t>Student Number: 2410076</a:t>
            </a:r>
            <a:endParaRPr lang="en-GB" sz="2200">
              <a:latin typeface="Arial"/>
            </a:endParaRPr>
          </a:p>
          <a:p>
            <a:pPr algn="l"/>
            <a:endParaRPr lang="en-GB" sz="2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8896" y="4731337"/>
            <a:ext cx="4206240" cy="1184584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2237A9-8C03-CFE0-B674-505043B620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128" b="11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9F3F7-6E0C-563D-B78C-72DD3149C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>
                <a:latin typeface="Arial"/>
                <a:cs typeface="Arial"/>
              </a:rPr>
              <a:t>Overview</a:t>
            </a:r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BF6D0117-842A-6E63-FD43-DFDD4CB66E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05" r="22653" b="-3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19361-4AB0-B750-4038-4DFA10CAC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Business Name: Sweet Rise Bakery</a:t>
            </a:r>
            <a:endParaRPr lang="en-GB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Location: Solihull Touchwood &amp; Birmingham City Centre</a:t>
            </a:r>
            <a:endParaRPr lang="en-GB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Type: Artisan Bakery (LLC)</a:t>
            </a:r>
            <a:endParaRPr lang="en-GB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Products: Fresh bread, pastries, cakes, custom desserts, gluten-free &amp; vegan options</a:t>
            </a:r>
            <a:endParaRPr lang="en-GB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USP: Natural, preservative-free products with a cozy, open-plan experience</a:t>
            </a:r>
            <a:endParaRPr lang="en-GB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Vision: Become the community’s favourite local bakery</a:t>
            </a:r>
            <a:endParaRPr lang="en-GB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Mission: Deliver fresh, high-quality baked goods while supporting local suppliers</a:t>
            </a:r>
            <a:endParaRPr lang="en-GB" sz="1400"/>
          </a:p>
          <a:p>
            <a:pPr>
              <a:lnSpc>
                <a:spcPct val="11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530538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EBB88-B8F8-9D72-91E0-DEF33E409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0D81B-BC53-5538-8CED-CC78C5F9F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b="1">
                <a:latin typeface="Arial"/>
                <a:ea typeface="+mn-lt"/>
                <a:cs typeface="+mn-lt"/>
              </a:rPr>
              <a:t>Concept: </a:t>
            </a:r>
            <a:endParaRPr lang="en-GB" sz="1400" b="1">
              <a:latin typeface="Arial"/>
              <a:ea typeface="+mn-lt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ea typeface="+mn-lt"/>
                <a:cs typeface="+mn-lt"/>
              </a:rPr>
              <a:t>Artisan bakery with a focus on creativity, sustainability, and customer experience</a:t>
            </a:r>
            <a:endParaRPr lang="en-GB" sz="140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>
                <a:latin typeface="Arial"/>
                <a:ea typeface="+mn-lt"/>
                <a:cs typeface="+mn-lt"/>
              </a:rPr>
              <a:t>Management:</a:t>
            </a:r>
            <a:endParaRPr lang="en-GB" sz="1400" b="1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ea typeface="+mn-lt"/>
                <a:cs typeface="+mn-lt"/>
              </a:rPr>
              <a:t>Owner &amp; Head Baker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ea typeface="+mn-lt"/>
                <a:cs typeface="+mn-lt"/>
              </a:rPr>
              <a:t>Assistant Baker (part-time)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ea typeface="+mn-lt"/>
                <a:cs typeface="+mn-lt"/>
              </a:rPr>
              <a:t>Customer Service Staff (part-time)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ea typeface="+mn-lt"/>
                <a:cs typeface="+mn-lt"/>
              </a:rPr>
              <a:t>External Accountant (monthly)</a:t>
            </a:r>
            <a:endParaRPr lang="en-GB" sz="1400">
              <a:latin typeface="Arial"/>
            </a:endParaRPr>
          </a:p>
          <a:p>
            <a:pPr>
              <a:lnSpc>
                <a:spcPct val="110000"/>
              </a:lnSpc>
            </a:pPr>
            <a:endParaRPr lang="en-GB" sz="1400"/>
          </a:p>
        </p:txBody>
      </p:sp>
      <p:pic>
        <p:nvPicPr>
          <p:cNvPr id="7" name="Graphic 6" descr="Chef">
            <a:extLst>
              <a:ext uri="{FF2B5EF4-FFF2-40B4-BE49-F238E27FC236}">
                <a16:creationId xmlns:a16="http://schemas.microsoft.com/office/drawing/2014/main" id="{14815E7F-5756-ACB4-6CB3-7089AEBB0A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867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FB5CE-A35E-A765-340A-3D9F2A700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PESTEL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76307-D430-C4AE-2861-F043C423F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ea typeface="+mn-lt"/>
                <a:cs typeface="+mn-lt"/>
              </a:rPr>
              <a:t>Political: </a:t>
            </a:r>
            <a:endParaRPr lang="en-GB" sz="1800" b="1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Compliance with food regulations; possible grants for sustainable practices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>
                <a:latin typeface="Arial"/>
                <a:ea typeface="+mn-lt"/>
                <a:cs typeface="+mn-lt"/>
              </a:rPr>
              <a:t>Economic: </a:t>
            </a:r>
            <a:endParaRPr lang="en-GB" sz="1800" b="1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Ingredient and energy costs fluctuate; spending affected by inflation but treats remain affordable</a:t>
            </a:r>
            <a:endParaRPr lang="en-GB" sz="1800">
              <a:latin typeface="Arial"/>
              <a:cs typeface="Arial"/>
            </a:endParaRPr>
          </a:p>
          <a:p>
            <a:endParaRPr lang="en-GB" sz="1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A78829-0B15-503D-1FF5-C11C6B46C2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73" r="41762" b="625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61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C8BDB-496E-F2F0-8450-5CE731353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42CD9-A4E2-C6E2-C73F-C41B268AB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Arial"/>
                <a:ea typeface="+mn-lt"/>
                <a:cs typeface="+mn-lt"/>
              </a:rPr>
              <a:t>Environmental Analysis ( Social, Technological, Environmental &amp; Legal)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Social: Increased demand for healthy and ethically sourced foods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Technological: POS systems, online ordering, and social media marketing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Environmental: Eco-friendly packaging and sustainable sourcing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Legal: Food hygiene, health &amp; safety, and employment law compliance</a:t>
            </a:r>
            <a:endParaRPr lang="en-GB" sz="1800" dirty="0">
              <a:latin typeface="Arial"/>
            </a:endParaRPr>
          </a:p>
          <a:p>
            <a:endParaRPr lang="en-GB" sz="180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40BDD844-1AF0-0D24-DE69-10F95413C9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719" r="12179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297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88A5D-BE9A-BAD3-8BBA-075C37BDE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SWOT Analysis</a:t>
            </a:r>
          </a:p>
        </p:txBody>
      </p:sp>
      <p:pic>
        <p:nvPicPr>
          <p:cNvPr id="5" name="Picture 4" descr="Top view of spices in containers">
            <a:extLst>
              <a:ext uri="{FF2B5EF4-FFF2-40B4-BE49-F238E27FC236}">
                <a16:creationId xmlns:a16="http://schemas.microsoft.com/office/drawing/2014/main" id="{2F2D89F0-2F66-4FBB-27EE-C4072E3F8C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68" r="12178" b="-5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58FBA-A11E-E103-8B89-00AC65272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latin typeface="Arial"/>
                <a:ea typeface="+mn-lt"/>
                <a:cs typeface="+mn-lt"/>
              </a:rPr>
              <a:t>Strengths: High-quality, locally sourced ingredients; unique menu; cozy ambiance; skilled team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Weaknesses: Limited brand awareness; small production capacity; premium pricing may limit some customers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Opportunities: Online sales, corporate orders, packaged products, seasonal promotions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Threats: Strong competition; rising ingredient costs; economic fluctuations; supply chain risks</a:t>
            </a:r>
            <a:endParaRPr lang="en-GB" sz="1800">
              <a:latin typeface="Arial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838293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49AE3-424C-6211-B4A7-044CD8A21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043E6B1-F73A-6848-B123-8E356B9E88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2451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1E7F2-FAA7-F741-D889-9108314EB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4803224" cy="1298446"/>
          </a:xfrm>
        </p:spPr>
        <p:txBody>
          <a:bodyPr>
            <a:normAutofit/>
          </a:bodyPr>
          <a:lstStyle/>
          <a:p>
            <a:r>
              <a:rPr lang="en-GB" dirty="0"/>
              <a:t>Financial Requirement </a:t>
            </a:r>
          </a:p>
        </p:txBody>
      </p:sp>
      <p:pic>
        <p:nvPicPr>
          <p:cNvPr id="5" name="Picture 4" descr="Cup and saucer on table">
            <a:extLst>
              <a:ext uri="{FF2B5EF4-FFF2-40B4-BE49-F238E27FC236}">
                <a16:creationId xmlns:a16="http://schemas.microsoft.com/office/drawing/2014/main" id="{13351D63-B910-09A6-6CEE-AA70FCB0D9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37" r="12406" b="-1"/>
          <a:stretch>
            <a:fillRect/>
          </a:stretch>
        </p:blipFill>
        <p:spPr>
          <a:xfrm>
            <a:off x="731521" y="2011679"/>
            <a:ext cx="4684352" cy="4297680"/>
          </a:xfrm>
          <a:prstGeom prst="rect">
            <a:avLst/>
          </a:prstGeom>
        </p:spPr>
      </p:pic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8116F47-3CF4-3C21-E843-F940AAD335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28520" y="548637"/>
          <a:ext cx="5546770" cy="5760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5791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82861E-9199-FF69-48CD-B21EE5A21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Key Factors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C08A6E6-32F4-6FAC-3B3E-DF656B239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Prime location and visibility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Focus on quality, health-conscious offerings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Strong marketing and community presence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Skilled and passionate team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Sustainable and innovative operation</a:t>
            </a:r>
            <a:endParaRPr lang="en-GB" sz="1800"/>
          </a:p>
          <a:p>
            <a:endParaRPr lang="en-GB" sz="1800"/>
          </a:p>
        </p:txBody>
      </p:sp>
      <p:pic>
        <p:nvPicPr>
          <p:cNvPr id="13" name="Picture 12" descr="Colourful carved figures of humans">
            <a:extLst>
              <a:ext uri="{FF2B5EF4-FFF2-40B4-BE49-F238E27FC236}">
                <a16:creationId xmlns:a16="http://schemas.microsoft.com/office/drawing/2014/main" id="{E93A8FD0-3315-13E5-76E2-B6ECC08196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62" r="10950" b="-10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225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B79CA-1CB8-A133-67D7-E2B7AC1F9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EF9CB-D62A-9984-D9B2-68002E8E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522" y="849085"/>
            <a:ext cx="3602356" cy="5179925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E697A-E69A-5766-6BC5-0CC9CC645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7394" y="849085"/>
            <a:ext cx="6144768" cy="51799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GOV.UK (2024). Set up a food business. </a:t>
            </a:r>
            <a:r>
              <a:rPr lang="en-GB" sz="1800" dirty="0">
                <a:latin typeface="Arial"/>
                <a:ea typeface="+mn-lt"/>
                <a:cs typeface="+mn-lt"/>
                <a:hlinkClick r:id="rId2"/>
              </a:rPr>
              <a:t>https://www.gov.uk/set-up-food-business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2. British Baker (2024). UK bakery trends: 2024 consumer preferences.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3. Statista (2024). Bakery market value in the UK.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4. Start Up Loans Company (2024). Government-backed start-up loan scheme. </a:t>
            </a:r>
            <a:r>
              <a:rPr lang="en-GB" sz="1800" dirty="0">
                <a:latin typeface="Arial"/>
                <a:ea typeface="+mn-lt"/>
                <a:cs typeface="+mn-lt"/>
                <a:hlinkClick r:id="rId3"/>
              </a:rPr>
              <a:t>https://www.startuploans.co.uk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5. Mintel (2024). Free-from food market report – UK.</a:t>
            </a:r>
            <a:endParaRPr lang="en-GB" sz="1800" dirty="0">
              <a:latin typeface="Arial"/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63478860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Sweet Rise Bakery  Certificate in Higher Education Business Skills for the Workplace Enterprise &amp; Entrepreneurship (LCLM4006) Lecturer: Ejike Udeogu Student: BIANCA STEFAN Student Number: 2410076 </vt:lpstr>
      <vt:lpstr>Overview</vt:lpstr>
      <vt:lpstr>Management Structure</vt:lpstr>
      <vt:lpstr>PESTEL </vt:lpstr>
      <vt:lpstr>PESTEL</vt:lpstr>
      <vt:lpstr>SWOT Analysis</vt:lpstr>
      <vt:lpstr>Marketing</vt:lpstr>
      <vt:lpstr>Financial Requirement </vt:lpstr>
      <vt:lpstr>Key Factors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134</cp:revision>
  <dcterms:created xsi:type="dcterms:W3CDTF">2025-11-11T14:17:35Z</dcterms:created>
  <dcterms:modified xsi:type="dcterms:W3CDTF">2025-11-11T14:51:02Z</dcterms:modified>
</cp:coreProperties>
</file>