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8D6E37-0690-4678-8475-A034DC20B797}" v="9" dt="2024-09-30T13:10:10.4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368D6E37-0690-4678-8475-A034DC20B797}"/>
    <pc:docChg chg="modSld">
      <pc:chgData name="Steve Tindall" userId="56fef3d5-bab5-4aa2-8263-b7d01d73936e" providerId="ADAL" clId="{368D6E37-0690-4678-8475-A034DC20B797}" dt="2024-09-30T13:10:35.960" v="20" actId="20577"/>
      <pc:docMkLst>
        <pc:docMk/>
      </pc:docMkLst>
      <pc:sldChg chg="modSp">
        <pc:chgData name="Steve Tindall" userId="56fef3d5-bab5-4aa2-8263-b7d01d73936e" providerId="ADAL" clId="{368D6E37-0690-4678-8475-A034DC20B797}" dt="2024-09-30T13:10:10.428" v="8" actId="20577"/>
        <pc:sldMkLst>
          <pc:docMk/>
          <pc:sldMk cId="3532025548" sldId="256"/>
        </pc:sldMkLst>
        <pc:spChg chg="mod">
          <ac:chgData name="Steve Tindall" userId="56fef3d5-bab5-4aa2-8263-b7d01d73936e" providerId="ADAL" clId="{368D6E37-0690-4678-8475-A034DC20B797}" dt="2024-09-30T13:10:10.428" v="8" actId="20577"/>
          <ac:spMkLst>
            <pc:docMk/>
            <pc:sldMk cId="3532025548" sldId="256"/>
            <ac:spMk id="2" creationId="{40DBE39B-1233-27A4-DD69-DBAC8F7E4038}"/>
          </ac:spMkLst>
        </pc:spChg>
      </pc:sldChg>
      <pc:sldChg chg="modSp mod">
        <pc:chgData name="Steve Tindall" userId="56fef3d5-bab5-4aa2-8263-b7d01d73936e" providerId="ADAL" clId="{368D6E37-0690-4678-8475-A034DC20B797}" dt="2024-09-30T13:10:31.462" v="16" actId="20577"/>
        <pc:sldMkLst>
          <pc:docMk/>
          <pc:sldMk cId="1497923189" sldId="257"/>
        </pc:sldMkLst>
        <pc:spChg chg="mod">
          <ac:chgData name="Steve Tindall" userId="56fef3d5-bab5-4aa2-8263-b7d01d73936e" providerId="ADAL" clId="{368D6E37-0690-4678-8475-A034DC20B797}" dt="2024-09-30T13:10:28.246" v="12" actId="20577"/>
          <ac:spMkLst>
            <pc:docMk/>
            <pc:sldMk cId="1497923189" sldId="257"/>
            <ac:spMk id="2" creationId="{0600514F-50C7-8924-A97F-15BBE3D8486F}"/>
          </ac:spMkLst>
        </pc:spChg>
        <pc:spChg chg="mod">
          <ac:chgData name="Steve Tindall" userId="56fef3d5-bab5-4aa2-8263-b7d01d73936e" providerId="ADAL" clId="{368D6E37-0690-4678-8475-A034DC20B797}" dt="2024-09-30T13:10:31.462" v="16" actId="20577"/>
          <ac:spMkLst>
            <pc:docMk/>
            <pc:sldMk cId="1497923189" sldId="257"/>
            <ac:spMk id="3" creationId="{3A04A48E-3303-BA28-8DD2-6DCC32C5CACF}"/>
          </ac:spMkLst>
        </pc:spChg>
      </pc:sldChg>
      <pc:sldChg chg="modSp mod">
        <pc:chgData name="Steve Tindall" userId="56fef3d5-bab5-4aa2-8263-b7d01d73936e" providerId="ADAL" clId="{368D6E37-0690-4678-8475-A034DC20B797}" dt="2024-09-30T13:10:35.960" v="20" actId="20577"/>
        <pc:sldMkLst>
          <pc:docMk/>
          <pc:sldMk cId="1842515914" sldId="259"/>
        </pc:sldMkLst>
        <pc:spChg chg="mod">
          <ac:chgData name="Steve Tindall" userId="56fef3d5-bab5-4aa2-8263-b7d01d73936e" providerId="ADAL" clId="{368D6E37-0690-4678-8475-A034DC20B797}" dt="2024-09-30T13:10:35.960" v="20" actId="20577"/>
          <ac:spMkLst>
            <pc:docMk/>
            <pc:sldMk cId="1842515914" sldId="259"/>
            <ac:spMk id="2" creationId="{EED4A072-5A55-25B9-6B0A-3BD3E4276478}"/>
          </ac:spMkLst>
        </pc:spChg>
      </pc:sldChg>
    </pc:docChg>
  </pc:docChgLst>
  <pc:docChgLst>
    <pc:chgData name="Steve Tindall" userId="56fef3d5-bab5-4aa2-8263-b7d01d73936e" providerId="ADAL" clId="{6223715C-3D29-4AAC-B51C-B7F938DE2311}"/>
    <pc:docChg chg="undo custSel addSld delSld modSld sldOrd">
      <pc:chgData name="Steve Tindall" userId="56fef3d5-bab5-4aa2-8263-b7d01d73936e" providerId="ADAL" clId="{6223715C-3D29-4AAC-B51C-B7F938DE2311}" dt="2023-09-28T08:34:27.158" v="1768" actId="20577"/>
      <pc:docMkLst>
        <pc:docMk/>
      </pc:docMkLst>
      <pc:sldChg chg="modSp mod">
        <pc:chgData name="Steve Tindall" userId="56fef3d5-bab5-4aa2-8263-b7d01d73936e" providerId="ADAL" clId="{6223715C-3D29-4AAC-B51C-B7F938DE2311}" dt="2023-09-28T08:34:17.118" v="1766" actId="14100"/>
        <pc:sldMkLst>
          <pc:docMk/>
          <pc:sldMk cId="3532025548" sldId="256"/>
        </pc:sldMkLst>
        <pc:spChg chg="mod">
          <ac:chgData name="Steve Tindall" userId="56fef3d5-bab5-4aa2-8263-b7d01d73936e" providerId="ADAL" clId="{6223715C-3D29-4AAC-B51C-B7F938DE2311}" dt="2023-09-28T08:34:17.118" v="1766" actId="14100"/>
          <ac:spMkLst>
            <pc:docMk/>
            <pc:sldMk cId="3532025548" sldId="256"/>
            <ac:spMk id="2" creationId="{40DBE39B-1233-27A4-DD69-DBAC8F7E4038}"/>
          </ac:spMkLst>
        </pc:spChg>
      </pc:sldChg>
      <pc:sldChg chg="modSp mod">
        <pc:chgData name="Steve Tindall" userId="56fef3d5-bab5-4aa2-8263-b7d01d73936e" providerId="ADAL" clId="{6223715C-3D29-4AAC-B51C-B7F938DE2311}" dt="2023-09-27T09:35:12.689" v="188" actId="20577"/>
        <pc:sldMkLst>
          <pc:docMk/>
          <pc:sldMk cId="1497923189" sldId="257"/>
        </pc:sldMkLst>
        <pc:spChg chg="mod">
          <ac:chgData name="Steve Tindall" userId="56fef3d5-bab5-4aa2-8263-b7d01d73936e" providerId="ADAL" clId="{6223715C-3D29-4AAC-B51C-B7F938DE2311}" dt="2023-09-27T09:29:22.449" v="0" actId="20577"/>
          <ac:spMkLst>
            <pc:docMk/>
            <pc:sldMk cId="1497923189" sldId="257"/>
            <ac:spMk id="2" creationId="{0600514F-50C7-8924-A97F-15BBE3D8486F}"/>
          </ac:spMkLst>
        </pc:spChg>
        <pc:spChg chg="mod">
          <ac:chgData name="Steve Tindall" userId="56fef3d5-bab5-4aa2-8263-b7d01d73936e" providerId="ADAL" clId="{6223715C-3D29-4AAC-B51C-B7F938DE2311}" dt="2023-09-27T09:35:12.689" v="188" actId="20577"/>
          <ac:spMkLst>
            <pc:docMk/>
            <pc:sldMk cId="1497923189" sldId="257"/>
            <ac:spMk id="3" creationId="{3A04A48E-3303-BA28-8DD2-6DCC32C5CACF}"/>
          </ac:spMkLst>
        </pc:spChg>
      </pc:sldChg>
      <pc:sldChg chg="modSp new mod ord">
        <pc:chgData name="Steve Tindall" userId="56fef3d5-bab5-4aa2-8263-b7d01d73936e" providerId="ADAL" clId="{6223715C-3D29-4AAC-B51C-B7F938DE2311}" dt="2023-09-28T08:34:27.158" v="1768" actId="20577"/>
        <pc:sldMkLst>
          <pc:docMk/>
          <pc:sldMk cId="2233955041" sldId="258"/>
        </pc:sldMkLst>
        <pc:spChg chg="mod">
          <ac:chgData name="Steve Tindall" userId="56fef3d5-bab5-4aa2-8263-b7d01d73936e" providerId="ADAL" clId="{6223715C-3D29-4AAC-B51C-B7F938DE2311}" dt="2023-09-27T09:36:16.962" v="205" actId="20577"/>
          <ac:spMkLst>
            <pc:docMk/>
            <pc:sldMk cId="2233955041" sldId="258"/>
            <ac:spMk id="2" creationId="{AC17D644-24C6-423B-FB44-FDEB529719A2}"/>
          </ac:spMkLst>
        </pc:spChg>
        <pc:spChg chg="mod">
          <ac:chgData name="Steve Tindall" userId="56fef3d5-bab5-4aa2-8263-b7d01d73936e" providerId="ADAL" clId="{6223715C-3D29-4AAC-B51C-B7F938DE2311}" dt="2023-09-28T08:34:27.158" v="1768" actId="20577"/>
          <ac:spMkLst>
            <pc:docMk/>
            <pc:sldMk cId="2233955041" sldId="258"/>
            <ac:spMk id="3" creationId="{69A28C00-D3C9-3D21-BDC5-AD07E7251BF4}"/>
          </ac:spMkLst>
        </pc:spChg>
      </pc:sldChg>
      <pc:sldChg chg="modSp new mod">
        <pc:chgData name="Steve Tindall" userId="56fef3d5-bab5-4aa2-8263-b7d01d73936e" providerId="ADAL" clId="{6223715C-3D29-4AAC-B51C-B7F938DE2311}" dt="2023-09-27T10:02:35.926" v="436" actId="20577"/>
        <pc:sldMkLst>
          <pc:docMk/>
          <pc:sldMk cId="1842515914" sldId="259"/>
        </pc:sldMkLst>
        <pc:spChg chg="mod">
          <ac:chgData name="Steve Tindall" userId="56fef3d5-bab5-4aa2-8263-b7d01d73936e" providerId="ADAL" clId="{6223715C-3D29-4AAC-B51C-B7F938DE2311}" dt="2023-09-27T09:44:47.092" v="277" actId="20577"/>
          <ac:spMkLst>
            <pc:docMk/>
            <pc:sldMk cId="1842515914" sldId="259"/>
            <ac:spMk id="2" creationId="{EED4A072-5A55-25B9-6B0A-3BD3E4276478}"/>
          </ac:spMkLst>
        </pc:spChg>
        <pc:spChg chg="mod">
          <ac:chgData name="Steve Tindall" userId="56fef3d5-bab5-4aa2-8263-b7d01d73936e" providerId="ADAL" clId="{6223715C-3D29-4AAC-B51C-B7F938DE2311}" dt="2023-09-27T10:02:35.926" v="436" actId="20577"/>
          <ac:spMkLst>
            <pc:docMk/>
            <pc:sldMk cId="1842515914" sldId="259"/>
            <ac:spMk id="3" creationId="{0CF13412-DC5E-0E2E-202A-4DC846F2F22E}"/>
          </ac:spMkLst>
        </pc:spChg>
      </pc:sldChg>
      <pc:sldChg chg="addSp delSp modSp new mod">
        <pc:chgData name="Steve Tindall" userId="56fef3d5-bab5-4aa2-8263-b7d01d73936e" providerId="ADAL" clId="{6223715C-3D29-4AAC-B51C-B7F938DE2311}" dt="2023-09-27T09:50:47.974" v="398" actId="20577"/>
        <pc:sldMkLst>
          <pc:docMk/>
          <pc:sldMk cId="699144217" sldId="260"/>
        </pc:sldMkLst>
        <pc:spChg chg="mod">
          <ac:chgData name="Steve Tindall" userId="56fef3d5-bab5-4aa2-8263-b7d01d73936e" providerId="ADAL" clId="{6223715C-3D29-4AAC-B51C-B7F938DE2311}" dt="2023-09-27T09:50:47.974" v="398" actId="20577"/>
          <ac:spMkLst>
            <pc:docMk/>
            <pc:sldMk cId="699144217" sldId="260"/>
            <ac:spMk id="2" creationId="{B58AA78B-A177-5C70-CAA5-C0AA28943CB5}"/>
          </ac:spMkLst>
        </pc:spChg>
        <pc:spChg chg="del mod">
          <ac:chgData name="Steve Tindall" userId="56fef3d5-bab5-4aa2-8263-b7d01d73936e" providerId="ADAL" clId="{6223715C-3D29-4AAC-B51C-B7F938DE2311}" dt="2023-09-27T09:48:32.387" v="328"/>
          <ac:spMkLst>
            <pc:docMk/>
            <pc:sldMk cId="699144217" sldId="260"/>
            <ac:spMk id="3" creationId="{9B44789F-BF49-8578-6AE2-09D90C9FE5A8}"/>
          </ac:spMkLst>
        </pc:spChg>
        <pc:picChg chg="add mod">
          <ac:chgData name="Steve Tindall" userId="56fef3d5-bab5-4aa2-8263-b7d01d73936e" providerId="ADAL" clId="{6223715C-3D29-4AAC-B51C-B7F938DE2311}" dt="2023-09-27T09:49:01.243" v="335" actId="14100"/>
          <ac:picMkLst>
            <pc:docMk/>
            <pc:sldMk cId="699144217" sldId="260"/>
            <ac:picMk id="4" creationId="{50AE73FA-BC1E-0819-2125-D7E9DCBDED66}"/>
          </ac:picMkLst>
        </pc:picChg>
      </pc:sldChg>
      <pc:sldChg chg="modSp new mod">
        <pc:chgData name="Steve Tindall" userId="56fef3d5-bab5-4aa2-8263-b7d01d73936e" providerId="ADAL" clId="{6223715C-3D29-4AAC-B51C-B7F938DE2311}" dt="2023-09-27T10:08:58.142" v="796" actId="5793"/>
        <pc:sldMkLst>
          <pc:docMk/>
          <pc:sldMk cId="3242648324" sldId="261"/>
        </pc:sldMkLst>
        <pc:spChg chg="mod">
          <ac:chgData name="Steve Tindall" userId="56fef3d5-bab5-4aa2-8263-b7d01d73936e" providerId="ADAL" clId="{6223715C-3D29-4AAC-B51C-B7F938DE2311}" dt="2023-09-27T10:03:53.426" v="479" actId="20577"/>
          <ac:spMkLst>
            <pc:docMk/>
            <pc:sldMk cId="3242648324" sldId="261"/>
            <ac:spMk id="2" creationId="{100A717A-F18F-84F7-8B04-DCA513029DAC}"/>
          </ac:spMkLst>
        </pc:spChg>
        <pc:spChg chg="mod">
          <ac:chgData name="Steve Tindall" userId="56fef3d5-bab5-4aa2-8263-b7d01d73936e" providerId="ADAL" clId="{6223715C-3D29-4AAC-B51C-B7F938DE2311}" dt="2023-09-27T10:08:58.142" v="796" actId="5793"/>
          <ac:spMkLst>
            <pc:docMk/>
            <pc:sldMk cId="3242648324" sldId="261"/>
            <ac:spMk id="3" creationId="{4E2A05F1-DF61-35C2-B74D-B26FF2AE93C7}"/>
          </ac:spMkLst>
        </pc:spChg>
      </pc:sldChg>
      <pc:sldChg chg="addSp delSp modSp new del mod">
        <pc:chgData name="Steve Tindall" userId="56fef3d5-bab5-4aa2-8263-b7d01d73936e" providerId="ADAL" clId="{6223715C-3D29-4AAC-B51C-B7F938DE2311}" dt="2023-09-27T09:50:20.971" v="380" actId="47"/>
        <pc:sldMkLst>
          <pc:docMk/>
          <pc:sldMk cId="3306651297" sldId="261"/>
        </pc:sldMkLst>
        <pc:spChg chg="del">
          <ac:chgData name="Steve Tindall" userId="56fef3d5-bab5-4aa2-8263-b7d01d73936e" providerId="ADAL" clId="{6223715C-3D29-4AAC-B51C-B7F938DE2311}" dt="2023-09-27T09:49:59.134" v="375"/>
          <ac:spMkLst>
            <pc:docMk/>
            <pc:sldMk cId="3306651297" sldId="261"/>
            <ac:spMk id="3" creationId="{B42AA05B-1970-45F3-2801-10BB888A337E}"/>
          </ac:spMkLst>
        </pc:spChg>
        <pc:spChg chg="add mod">
          <ac:chgData name="Steve Tindall" userId="56fef3d5-bab5-4aa2-8263-b7d01d73936e" providerId="ADAL" clId="{6223715C-3D29-4AAC-B51C-B7F938DE2311}" dt="2023-09-27T09:50:16.963" v="379" actId="478"/>
          <ac:spMkLst>
            <pc:docMk/>
            <pc:sldMk cId="3306651297" sldId="261"/>
            <ac:spMk id="6" creationId="{487EE7DB-7205-3F9E-8A84-340452E10CD2}"/>
          </ac:spMkLst>
        </pc:spChg>
        <pc:picChg chg="add del mod">
          <ac:chgData name="Steve Tindall" userId="56fef3d5-bab5-4aa2-8263-b7d01d73936e" providerId="ADAL" clId="{6223715C-3D29-4AAC-B51C-B7F938DE2311}" dt="2023-09-27T09:50:16.963" v="379" actId="478"/>
          <ac:picMkLst>
            <pc:docMk/>
            <pc:sldMk cId="3306651297" sldId="261"/>
            <ac:picMk id="4" creationId="{9DD71CF7-4096-910B-F170-AA7F615F97D1}"/>
          </ac:picMkLst>
        </pc:picChg>
      </pc:sldChg>
      <pc:sldChg chg="modSp new mod">
        <pc:chgData name="Steve Tindall" userId="56fef3d5-bab5-4aa2-8263-b7d01d73936e" providerId="ADAL" clId="{6223715C-3D29-4AAC-B51C-B7F938DE2311}" dt="2023-09-27T10:14:38.268" v="1118" actId="20577"/>
        <pc:sldMkLst>
          <pc:docMk/>
          <pc:sldMk cId="669991218" sldId="262"/>
        </pc:sldMkLst>
        <pc:spChg chg="mod">
          <ac:chgData name="Steve Tindall" userId="56fef3d5-bab5-4aa2-8263-b7d01d73936e" providerId="ADAL" clId="{6223715C-3D29-4AAC-B51C-B7F938DE2311}" dt="2023-09-27T10:13:58.558" v="1113" actId="20577"/>
          <ac:spMkLst>
            <pc:docMk/>
            <pc:sldMk cId="669991218" sldId="262"/>
            <ac:spMk id="2" creationId="{9E64B531-F7F9-11C1-EA9B-787F0C33A60C}"/>
          </ac:spMkLst>
        </pc:spChg>
        <pc:spChg chg="mod">
          <ac:chgData name="Steve Tindall" userId="56fef3d5-bab5-4aa2-8263-b7d01d73936e" providerId="ADAL" clId="{6223715C-3D29-4AAC-B51C-B7F938DE2311}" dt="2023-09-27T10:14:38.268" v="1118" actId="20577"/>
          <ac:spMkLst>
            <pc:docMk/>
            <pc:sldMk cId="669991218" sldId="262"/>
            <ac:spMk id="3" creationId="{648FC97D-9B93-2A01-69B8-6C6586BFABC7}"/>
          </ac:spMkLst>
        </pc:spChg>
      </pc:sldChg>
      <pc:sldChg chg="modSp new mod">
        <pc:chgData name="Steve Tindall" userId="56fef3d5-bab5-4aa2-8263-b7d01d73936e" providerId="ADAL" clId="{6223715C-3D29-4AAC-B51C-B7F938DE2311}" dt="2023-09-27T10:31:51.256" v="1483" actId="20577"/>
        <pc:sldMkLst>
          <pc:docMk/>
          <pc:sldMk cId="1894358071" sldId="263"/>
        </pc:sldMkLst>
        <pc:spChg chg="mod">
          <ac:chgData name="Steve Tindall" userId="56fef3d5-bab5-4aa2-8263-b7d01d73936e" providerId="ADAL" clId="{6223715C-3D29-4AAC-B51C-B7F938DE2311}" dt="2023-09-27T10:16:07.005" v="1136" actId="20577"/>
          <ac:spMkLst>
            <pc:docMk/>
            <pc:sldMk cId="1894358071" sldId="263"/>
            <ac:spMk id="2" creationId="{86640E02-0953-CA5B-2D0F-66E578E689A4}"/>
          </ac:spMkLst>
        </pc:spChg>
        <pc:spChg chg="mod">
          <ac:chgData name="Steve Tindall" userId="56fef3d5-bab5-4aa2-8263-b7d01d73936e" providerId="ADAL" clId="{6223715C-3D29-4AAC-B51C-B7F938DE2311}" dt="2023-09-27T10:31:51.256" v="1483" actId="20577"/>
          <ac:spMkLst>
            <pc:docMk/>
            <pc:sldMk cId="1894358071" sldId="263"/>
            <ac:spMk id="3" creationId="{6EF1E383-D37B-1C94-EAB2-2015140E35EF}"/>
          </ac:spMkLst>
        </pc:spChg>
      </pc:sldChg>
      <pc:sldChg chg="addSp delSp modSp new mod modClrScheme chgLayout">
        <pc:chgData name="Steve Tindall" userId="56fef3d5-bab5-4aa2-8263-b7d01d73936e" providerId="ADAL" clId="{6223715C-3D29-4AAC-B51C-B7F938DE2311}" dt="2023-09-27T11:01:34.158" v="1561" actId="1076"/>
        <pc:sldMkLst>
          <pc:docMk/>
          <pc:sldMk cId="1959136517" sldId="264"/>
        </pc:sldMkLst>
        <pc:spChg chg="mod ord">
          <ac:chgData name="Steve Tindall" userId="56fef3d5-bab5-4aa2-8263-b7d01d73936e" providerId="ADAL" clId="{6223715C-3D29-4AAC-B51C-B7F938DE2311}" dt="2023-09-27T11:01:31.172" v="1560" actId="5793"/>
          <ac:spMkLst>
            <pc:docMk/>
            <pc:sldMk cId="1959136517" sldId="264"/>
            <ac:spMk id="2" creationId="{A3CEA905-18D2-8588-3C9C-4B84CECD15A8}"/>
          </ac:spMkLst>
        </pc:spChg>
        <pc:spChg chg="del mod ord">
          <ac:chgData name="Steve Tindall" userId="56fef3d5-bab5-4aa2-8263-b7d01d73936e" providerId="ADAL" clId="{6223715C-3D29-4AAC-B51C-B7F938DE2311}" dt="2023-09-27T10:56:15.709" v="1524" actId="700"/>
          <ac:spMkLst>
            <pc:docMk/>
            <pc:sldMk cId="1959136517" sldId="264"/>
            <ac:spMk id="3" creationId="{BD243927-0983-1D2F-65C4-B0369C4DEDBE}"/>
          </ac:spMkLst>
        </pc:spChg>
        <pc:spChg chg="add del mod ord">
          <ac:chgData name="Steve Tindall" userId="56fef3d5-bab5-4aa2-8263-b7d01d73936e" providerId="ADAL" clId="{6223715C-3D29-4AAC-B51C-B7F938DE2311}" dt="2023-09-27T10:57:09.434" v="1525" actId="22"/>
          <ac:spMkLst>
            <pc:docMk/>
            <pc:sldMk cId="1959136517" sldId="264"/>
            <ac:spMk id="4" creationId="{4FE63411-209F-DF56-42BB-AF02CE52487E}"/>
          </ac:spMkLst>
        </pc:spChg>
        <pc:spChg chg="add del mod ord">
          <ac:chgData name="Steve Tindall" userId="56fef3d5-bab5-4aa2-8263-b7d01d73936e" providerId="ADAL" clId="{6223715C-3D29-4AAC-B51C-B7F938DE2311}" dt="2023-09-27T11:01:18.153" v="1551" actId="22"/>
          <ac:spMkLst>
            <pc:docMk/>
            <pc:sldMk cId="1959136517" sldId="264"/>
            <ac:spMk id="5" creationId="{EF6B8217-E92D-804D-C9D2-98C62225DE3B}"/>
          </ac:spMkLst>
        </pc:spChg>
        <pc:spChg chg="add del mod">
          <ac:chgData name="Steve Tindall" userId="56fef3d5-bab5-4aa2-8263-b7d01d73936e" providerId="ADAL" clId="{6223715C-3D29-4AAC-B51C-B7F938DE2311}" dt="2023-09-27T11:00:49.111" v="1550" actId="22"/>
          <ac:spMkLst>
            <pc:docMk/>
            <pc:sldMk cId="1959136517" sldId="264"/>
            <ac:spMk id="9" creationId="{5A817C74-BB8C-7277-654E-42F1A88A1462}"/>
          </ac:spMkLst>
        </pc:spChg>
        <pc:picChg chg="add del mod ord">
          <ac:chgData name="Steve Tindall" userId="56fef3d5-bab5-4aa2-8263-b7d01d73936e" providerId="ADAL" clId="{6223715C-3D29-4AAC-B51C-B7F938DE2311}" dt="2023-09-27T11:00:09.222" v="1530" actId="478"/>
          <ac:picMkLst>
            <pc:docMk/>
            <pc:sldMk cId="1959136517" sldId="264"/>
            <ac:picMk id="7" creationId="{4CBCB8F8-BE56-F344-FDD7-D18E36E2619A}"/>
          </ac:picMkLst>
        </pc:picChg>
        <pc:picChg chg="add mod ord">
          <ac:chgData name="Steve Tindall" userId="56fef3d5-bab5-4aa2-8263-b7d01d73936e" providerId="ADAL" clId="{6223715C-3D29-4AAC-B51C-B7F938DE2311}" dt="2023-09-27T11:01:34.158" v="1561" actId="1076"/>
          <ac:picMkLst>
            <pc:docMk/>
            <pc:sldMk cId="1959136517" sldId="264"/>
            <ac:picMk id="11" creationId="{F2BAA046-D4E4-7C77-EB86-28AB5D39C5C5}"/>
          </ac:picMkLst>
        </pc:picChg>
        <pc:picChg chg="add mod ord">
          <ac:chgData name="Steve Tindall" userId="56fef3d5-bab5-4aa2-8263-b7d01d73936e" providerId="ADAL" clId="{6223715C-3D29-4AAC-B51C-B7F938DE2311}" dt="2023-09-27T11:01:18.153" v="1551" actId="22"/>
          <ac:picMkLst>
            <pc:docMk/>
            <pc:sldMk cId="1959136517" sldId="264"/>
            <ac:picMk id="13" creationId="{0EE3AAD2-DA27-D646-D233-C7470C0E7462}"/>
          </ac:picMkLst>
        </pc:picChg>
      </pc:sldChg>
      <pc:sldChg chg="addSp delSp modSp new mod">
        <pc:chgData name="Steve Tindall" userId="56fef3d5-bab5-4aa2-8263-b7d01d73936e" providerId="ADAL" clId="{6223715C-3D29-4AAC-B51C-B7F938DE2311}" dt="2023-09-27T11:04:19.971" v="1571" actId="1076"/>
        <pc:sldMkLst>
          <pc:docMk/>
          <pc:sldMk cId="1784011636" sldId="265"/>
        </pc:sldMkLst>
        <pc:spChg chg="del">
          <ac:chgData name="Steve Tindall" userId="56fef3d5-bab5-4aa2-8263-b7d01d73936e" providerId="ADAL" clId="{6223715C-3D29-4AAC-B51C-B7F938DE2311}" dt="2023-09-27T11:03:57.076" v="1565" actId="478"/>
          <ac:spMkLst>
            <pc:docMk/>
            <pc:sldMk cId="1784011636" sldId="265"/>
            <ac:spMk id="2" creationId="{EFD1B03A-0D0D-D504-B43A-210484F8660A}"/>
          </ac:spMkLst>
        </pc:spChg>
        <pc:spChg chg="del">
          <ac:chgData name="Steve Tindall" userId="56fef3d5-bab5-4aa2-8263-b7d01d73936e" providerId="ADAL" clId="{6223715C-3D29-4AAC-B51C-B7F938DE2311}" dt="2023-09-27T11:03:14.158" v="1563" actId="22"/>
          <ac:spMkLst>
            <pc:docMk/>
            <pc:sldMk cId="1784011636" sldId="265"/>
            <ac:spMk id="3" creationId="{9672F8BA-2F1E-A959-9779-EE97614BA38E}"/>
          </ac:spMkLst>
        </pc:spChg>
        <pc:spChg chg="del">
          <ac:chgData name="Steve Tindall" userId="56fef3d5-bab5-4aa2-8263-b7d01d73936e" providerId="ADAL" clId="{6223715C-3D29-4AAC-B51C-B7F938DE2311}" dt="2023-09-27T11:03:45.694" v="1564" actId="22"/>
          <ac:spMkLst>
            <pc:docMk/>
            <pc:sldMk cId="1784011636" sldId="265"/>
            <ac:spMk id="4" creationId="{10078F71-2526-DB4B-C166-4DB33E3B976B}"/>
          </ac:spMkLst>
        </pc:spChg>
        <pc:picChg chg="add mod ord">
          <ac:chgData name="Steve Tindall" userId="56fef3d5-bab5-4aa2-8263-b7d01d73936e" providerId="ADAL" clId="{6223715C-3D29-4AAC-B51C-B7F938DE2311}" dt="2023-09-27T11:04:19.971" v="1571" actId="1076"/>
          <ac:picMkLst>
            <pc:docMk/>
            <pc:sldMk cId="1784011636" sldId="265"/>
            <ac:picMk id="6" creationId="{12851D37-4AC4-4B60-2C29-DB9FEAED4B5D}"/>
          </ac:picMkLst>
        </pc:picChg>
        <pc:picChg chg="add mod ord">
          <ac:chgData name="Steve Tindall" userId="56fef3d5-bab5-4aa2-8263-b7d01d73936e" providerId="ADAL" clId="{6223715C-3D29-4AAC-B51C-B7F938DE2311}" dt="2023-09-27T11:04:18.991" v="1570" actId="14100"/>
          <ac:picMkLst>
            <pc:docMk/>
            <pc:sldMk cId="1784011636" sldId="265"/>
            <ac:picMk id="8" creationId="{B6EEB12E-B4CC-2614-732D-812D7523E0C9}"/>
          </ac:picMkLst>
        </pc:picChg>
      </pc:sldChg>
      <pc:sldChg chg="addSp delSp modSp new mod">
        <pc:chgData name="Steve Tindall" userId="56fef3d5-bab5-4aa2-8263-b7d01d73936e" providerId="ADAL" clId="{6223715C-3D29-4AAC-B51C-B7F938DE2311}" dt="2023-09-27T11:07:17.030" v="1575" actId="22"/>
        <pc:sldMkLst>
          <pc:docMk/>
          <pc:sldMk cId="1200652135" sldId="266"/>
        </pc:sldMkLst>
        <pc:spChg chg="del">
          <ac:chgData name="Steve Tindall" userId="56fef3d5-bab5-4aa2-8263-b7d01d73936e" providerId="ADAL" clId="{6223715C-3D29-4AAC-B51C-B7F938DE2311}" dt="2023-09-27T11:05:27.276" v="1573" actId="478"/>
          <ac:spMkLst>
            <pc:docMk/>
            <pc:sldMk cId="1200652135" sldId="266"/>
            <ac:spMk id="2" creationId="{2BD38140-1E2F-1B03-6B1A-D859BDF7D94C}"/>
          </ac:spMkLst>
        </pc:spChg>
        <pc:spChg chg="del">
          <ac:chgData name="Steve Tindall" userId="56fef3d5-bab5-4aa2-8263-b7d01d73936e" providerId="ADAL" clId="{6223715C-3D29-4AAC-B51C-B7F938DE2311}" dt="2023-09-27T11:05:45.794" v="1574" actId="22"/>
          <ac:spMkLst>
            <pc:docMk/>
            <pc:sldMk cId="1200652135" sldId="266"/>
            <ac:spMk id="3" creationId="{231269DF-D46E-EDB8-54FF-7CAB0D83D61B}"/>
          </ac:spMkLst>
        </pc:spChg>
        <pc:spChg chg="del">
          <ac:chgData name="Steve Tindall" userId="56fef3d5-bab5-4aa2-8263-b7d01d73936e" providerId="ADAL" clId="{6223715C-3D29-4AAC-B51C-B7F938DE2311}" dt="2023-09-27T11:07:17.030" v="1575" actId="22"/>
          <ac:spMkLst>
            <pc:docMk/>
            <pc:sldMk cId="1200652135" sldId="266"/>
            <ac:spMk id="4" creationId="{BFD7E194-56F9-A5DD-7453-BDCC5D778594}"/>
          </ac:spMkLst>
        </pc:spChg>
        <pc:picChg chg="add mod ord">
          <ac:chgData name="Steve Tindall" userId="56fef3d5-bab5-4aa2-8263-b7d01d73936e" providerId="ADAL" clId="{6223715C-3D29-4AAC-B51C-B7F938DE2311}" dt="2023-09-27T11:05:45.794" v="1574" actId="22"/>
          <ac:picMkLst>
            <pc:docMk/>
            <pc:sldMk cId="1200652135" sldId="266"/>
            <ac:picMk id="6" creationId="{F92AAA81-AE5E-975B-AC34-F9AE63050B61}"/>
          </ac:picMkLst>
        </pc:picChg>
        <pc:picChg chg="add mod ord">
          <ac:chgData name="Steve Tindall" userId="56fef3d5-bab5-4aa2-8263-b7d01d73936e" providerId="ADAL" clId="{6223715C-3D29-4AAC-B51C-B7F938DE2311}" dt="2023-09-27T11:07:17.030" v="1575" actId="22"/>
          <ac:picMkLst>
            <pc:docMk/>
            <pc:sldMk cId="1200652135" sldId="266"/>
            <ac:picMk id="8" creationId="{CFE4FF7D-A2AA-514F-5161-E61DD7846D10}"/>
          </ac:picMkLst>
        </pc:picChg>
      </pc:sldChg>
      <pc:sldChg chg="addSp delSp modSp new mod">
        <pc:chgData name="Steve Tindall" userId="56fef3d5-bab5-4aa2-8263-b7d01d73936e" providerId="ADAL" clId="{6223715C-3D29-4AAC-B51C-B7F938DE2311}" dt="2023-09-27T11:14:14.469" v="1581" actId="14100"/>
        <pc:sldMkLst>
          <pc:docMk/>
          <pc:sldMk cId="3290544785" sldId="267"/>
        </pc:sldMkLst>
        <pc:spChg chg="del">
          <ac:chgData name="Steve Tindall" userId="56fef3d5-bab5-4aa2-8263-b7d01d73936e" providerId="ADAL" clId="{6223715C-3D29-4AAC-B51C-B7F938DE2311}" dt="2023-09-27T11:14:04.655" v="1578" actId="478"/>
          <ac:spMkLst>
            <pc:docMk/>
            <pc:sldMk cId="3290544785" sldId="267"/>
            <ac:spMk id="2" creationId="{B2813ACD-0C87-B985-9045-81E64808E06D}"/>
          </ac:spMkLst>
        </pc:spChg>
        <pc:spChg chg="del">
          <ac:chgData name="Steve Tindall" userId="56fef3d5-bab5-4aa2-8263-b7d01d73936e" providerId="ADAL" clId="{6223715C-3D29-4AAC-B51C-B7F938DE2311}" dt="2023-09-27T11:08:22.968" v="1577" actId="22"/>
          <ac:spMkLst>
            <pc:docMk/>
            <pc:sldMk cId="3290544785" sldId="267"/>
            <ac:spMk id="3" creationId="{891BB903-29C6-590F-C886-EFDBA4F46CE8}"/>
          </ac:spMkLst>
        </pc:spChg>
        <pc:spChg chg="del">
          <ac:chgData name="Steve Tindall" userId="56fef3d5-bab5-4aa2-8263-b7d01d73936e" providerId="ADAL" clId="{6223715C-3D29-4AAC-B51C-B7F938DE2311}" dt="2023-09-27T11:14:06.999" v="1579" actId="478"/>
          <ac:spMkLst>
            <pc:docMk/>
            <pc:sldMk cId="3290544785" sldId="267"/>
            <ac:spMk id="4" creationId="{722BF190-78BF-F15D-61D2-4A2E748D652F}"/>
          </ac:spMkLst>
        </pc:spChg>
        <pc:picChg chg="add mod ord">
          <ac:chgData name="Steve Tindall" userId="56fef3d5-bab5-4aa2-8263-b7d01d73936e" providerId="ADAL" clId="{6223715C-3D29-4AAC-B51C-B7F938DE2311}" dt="2023-09-27T11:14:14.469" v="1581" actId="14100"/>
          <ac:picMkLst>
            <pc:docMk/>
            <pc:sldMk cId="3290544785" sldId="267"/>
            <ac:picMk id="6" creationId="{E63FD187-80B3-B95A-2C5C-0097C347DE4B}"/>
          </ac:picMkLst>
        </pc:picChg>
      </pc:sldChg>
      <pc:sldChg chg="addSp delSp modSp new mod modClrScheme chgLayout">
        <pc:chgData name="Steve Tindall" userId="56fef3d5-bab5-4aa2-8263-b7d01d73936e" providerId="ADAL" clId="{6223715C-3D29-4AAC-B51C-B7F938DE2311}" dt="2023-09-27T11:17:24.258" v="1696" actId="20577"/>
        <pc:sldMkLst>
          <pc:docMk/>
          <pc:sldMk cId="2535260400" sldId="268"/>
        </pc:sldMkLst>
        <pc:spChg chg="del mod ord">
          <ac:chgData name="Steve Tindall" userId="56fef3d5-bab5-4aa2-8263-b7d01d73936e" providerId="ADAL" clId="{6223715C-3D29-4AAC-B51C-B7F938DE2311}" dt="2023-09-27T11:15:04.744" v="1583" actId="700"/>
          <ac:spMkLst>
            <pc:docMk/>
            <pc:sldMk cId="2535260400" sldId="268"/>
            <ac:spMk id="2" creationId="{0CFB4A87-8EFD-BF99-A20D-57310329C871}"/>
          </ac:spMkLst>
        </pc:spChg>
        <pc:spChg chg="del mod ord">
          <ac:chgData name="Steve Tindall" userId="56fef3d5-bab5-4aa2-8263-b7d01d73936e" providerId="ADAL" clId="{6223715C-3D29-4AAC-B51C-B7F938DE2311}" dt="2023-09-27T11:15:04.744" v="1583" actId="700"/>
          <ac:spMkLst>
            <pc:docMk/>
            <pc:sldMk cId="2535260400" sldId="268"/>
            <ac:spMk id="3" creationId="{4666B984-0DB0-A329-8A47-C1CBA9A1DE87}"/>
          </ac:spMkLst>
        </pc:spChg>
        <pc:spChg chg="del">
          <ac:chgData name="Steve Tindall" userId="56fef3d5-bab5-4aa2-8263-b7d01d73936e" providerId="ADAL" clId="{6223715C-3D29-4AAC-B51C-B7F938DE2311}" dt="2023-09-27T11:15:04.744" v="1583" actId="700"/>
          <ac:spMkLst>
            <pc:docMk/>
            <pc:sldMk cId="2535260400" sldId="268"/>
            <ac:spMk id="4" creationId="{EAF504FF-2742-4601-AF00-38698F622A40}"/>
          </ac:spMkLst>
        </pc:spChg>
        <pc:spChg chg="add mod ord">
          <ac:chgData name="Steve Tindall" userId="56fef3d5-bab5-4aa2-8263-b7d01d73936e" providerId="ADAL" clId="{6223715C-3D29-4AAC-B51C-B7F938DE2311}" dt="2023-09-27T11:15:12.037" v="1597" actId="20577"/>
          <ac:spMkLst>
            <pc:docMk/>
            <pc:sldMk cId="2535260400" sldId="268"/>
            <ac:spMk id="5" creationId="{D1F2C040-612C-47C2-5139-849A5A1DCAE1}"/>
          </ac:spMkLst>
        </pc:spChg>
        <pc:spChg chg="add mod ord">
          <ac:chgData name="Steve Tindall" userId="56fef3d5-bab5-4aa2-8263-b7d01d73936e" providerId="ADAL" clId="{6223715C-3D29-4AAC-B51C-B7F938DE2311}" dt="2023-09-27T11:17:24.258" v="1696" actId="20577"/>
          <ac:spMkLst>
            <pc:docMk/>
            <pc:sldMk cId="2535260400" sldId="268"/>
            <ac:spMk id="6" creationId="{9590F9ED-34AC-045F-48D1-60EB1B687DD5}"/>
          </ac:spMkLst>
        </pc:spChg>
      </pc:sldChg>
      <pc:sldChg chg="modSp new mod">
        <pc:chgData name="Steve Tindall" userId="56fef3d5-bab5-4aa2-8263-b7d01d73936e" providerId="ADAL" clId="{6223715C-3D29-4AAC-B51C-B7F938DE2311}" dt="2023-09-27T11:23:23.358" v="1750" actId="20577"/>
        <pc:sldMkLst>
          <pc:docMk/>
          <pc:sldMk cId="3511851313" sldId="269"/>
        </pc:sldMkLst>
        <pc:spChg chg="mod">
          <ac:chgData name="Steve Tindall" userId="56fef3d5-bab5-4aa2-8263-b7d01d73936e" providerId="ADAL" clId="{6223715C-3D29-4AAC-B51C-B7F938DE2311}" dt="2023-09-27T11:22:12.659" v="1721" actId="20577"/>
          <ac:spMkLst>
            <pc:docMk/>
            <pc:sldMk cId="3511851313" sldId="269"/>
            <ac:spMk id="2" creationId="{5337B724-7872-C2CB-D83D-3E176104413D}"/>
          </ac:spMkLst>
        </pc:spChg>
        <pc:spChg chg="mod">
          <ac:chgData name="Steve Tindall" userId="56fef3d5-bab5-4aa2-8263-b7d01d73936e" providerId="ADAL" clId="{6223715C-3D29-4AAC-B51C-B7F938DE2311}" dt="2023-09-27T11:23:23.358" v="1750" actId="20577"/>
          <ac:spMkLst>
            <pc:docMk/>
            <pc:sldMk cId="3511851313" sldId="269"/>
            <ac:spMk id="3" creationId="{EB5AA30F-8488-CA22-B6A6-6B3E841E60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09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2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84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669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39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39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56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1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001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12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19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305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83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1" r:id="rId11"/>
    <p:sldLayoutId id="21474836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B6BA45-21D7-4ECD-971E-90FC03AE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ruler">
            <a:extLst>
              <a:ext uri="{FF2B5EF4-FFF2-40B4-BE49-F238E27FC236}">
                <a16:creationId xmlns:a16="http://schemas.microsoft.com/office/drawing/2014/main" id="{D5E53EE3-4C53-AE7E-E825-C9AC3379F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15" b="10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97530" y="1025355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BE39B-1233-27A4-DD69-DBAC8F7E4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7696" y="2460769"/>
            <a:ext cx="3768917" cy="191679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Session 1</a:t>
            </a:r>
            <a:br>
              <a:rPr lang="en-GB" sz="20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ACBA4025: Measurement &amp; Estimating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50F2-7BF1-AF2B-16A5-3549F9FD0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7696" y="4553983"/>
            <a:ext cx="3665550" cy="98393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0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bg1"/>
                </a:solidFill>
              </a:rPr>
              <a:t>Stephen Tindall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</a:rPr>
              <a:t>s.tindall@uwtsd.ac.uk</a:t>
            </a:r>
          </a:p>
        </p:txBody>
      </p:sp>
    </p:spTree>
    <p:extLst>
      <p:ext uri="{BB962C8B-B14F-4D97-AF65-F5344CB8AC3E}">
        <p14:creationId xmlns:p14="http://schemas.microsoft.com/office/powerpoint/2010/main" val="353202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7D644-24C6-423B-FB44-FDEB52971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module: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8C00-D3C9-3D21-BDC5-AD07E7251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 5 &amp; 20 credits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“To provide students with an understanding of the Quantity Surveying techniques of measurement and the estimation of rates for inclusion in tendering documents using the RICS New rules of measurement”</a:t>
            </a:r>
          </a:p>
        </p:txBody>
      </p:sp>
    </p:spTree>
    <p:extLst>
      <p:ext uri="{BB962C8B-B14F-4D97-AF65-F5344CB8AC3E}">
        <p14:creationId xmlns:p14="http://schemas.microsoft.com/office/powerpoint/2010/main" val="2233955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0514F-50C7-8924-A97F-15BBE3D84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for ACBA4025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4A48E-3303-BA28-8DD2-6DCC32C5CA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1: Estimating Coursework = 50%  (Moodle)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Assessment 2: Measurement Coursework  = 50% (Moodle)</a:t>
            </a:r>
          </a:p>
          <a:p>
            <a:endParaRPr lang="en-GB" dirty="0"/>
          </a:p>
          <a:p>
            <a:r>
              <a:rPr lang="en-GB" dirty="0"/>
              <a:t>No written end Exam in ACBA4025!</a:t>
            </a:r>
          </a:p>
        </p:txBody>
      </p:sp>
    </p:spTree>
    <p:extLst>
      <p:ext uri="{BB962C8B-B14F-4D97-AF65-F5344CB8AC3E}">
        <p14:creationId xmlns:p14="http://schemas.microsoft.com/office/powerpoint/2010/main" val="1497923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A072-5A55-25B9-6B0A-3BD3E4276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 </a:t>
            </a:r>
            <a:r>
              <a:rPr lang="en-GB"/>
              <a:t>for ACBA4025: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3412-DC5E-0E2E-202A-4DC846F2F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Brook, M. (2017) Estimating and Tendering for Construction Work. Abingdon, Oxon: Routledge </a:t>
            </a:r>
            <a:r>
              <a:rPr lang="en-GB" b="1" dirty="0"/>
              <a:t>(PDF on Moodle)</a:t>
            </a:r>
          </a:p>
          <a:p>
            <a:r>
              <a:rPr lang="en-GB" dirty="0"/>
              <a:t>Cartlidge, D. (2013) Estimators Pocket Book. Abingdon, Oxon: Routledge</a:t>
            </a:r>
          </a:p>
          <a:p>
            <a:r>
              <a:rPr lang="en-GB" dirty="0"/>
              <a:t>Ostrowski, S. (2013) Guide to Measurement Using the New Rules of Measurement. Oxford: Blackwell</a:t>
            </a:r>
          </a:p>
          <a:p>
            <a:r>
              <a:rPr lang="en-GB" dirty="0"/>
              <a:t>NRM1 &amp; NRM2!!! (PDF’s on Moodle)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515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7B724-7872-C2CB-D83D-3E1761044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pass this module!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A30F-8488-CA22-B6A6-6B3E841E6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need to know how to use the Moodle/Teams and Online resources</a:t>
            </a:r>
          </a:p>
          <a:p>
            <a:endParaRPr lang="en-GB" dirty="0"/>
          </a:p>
          <a:p>
            <a:r>
              <a:rPr lang="en-GB" dirty="0"/>
              <a:t>You need to attend all timetabled activities</a:t>
            </a:r>
          </a:p>
          <a:p>
            <a:endParaRPr lang="en-GB" dirty="0"/>
          </a:p>
          <a:p>
            <a:r>
              <a:rPr lang="en-GB" dirty="0"/>
              <a:t>You need to manage your time and meeting deadlines</a:t>
            </a:r>
          </a:p>
          <a:p>
            <a:endParaRPr lang="en-GB" dirty="0"/>
          </a:p>
          <a:p>
            <a:r>
              <a:rPr lang="en-GB" dirty="0"/>
              <a:t>Consult your module tutor Steve Tindall if you have any problems regarding the module.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Pre-submission of coursework for feedback is also encouraged ( 7 days before the final submission)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851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AA78B-A177-5C70-CAA5-C0AA28943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306"/>
          </a:xfrm>
        </p:spPr>
        <p:txBody>
          <a:bodyPr/>
          <a:lstStyle/>
          <a:p>
            <a:r>
              <a:rPr lang="en-GB" dirty="0"/>
              <a:t>SOW (go to Moodle ACBA4000)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AE73FA-BC1E-0819-2125-D7E9DCBDED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4817" y="1088266"/>
            <a:ext cx="8997825" cy="5288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144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717A-F18F-84F7-8B04-DCA513029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689"/>
          </a:xfrm>
        </p:spPr>
        <p:txBody>
          <a:bodyPr/>
          <a:lstStyle/>
          <a:p>
            <a:r>
              <a:rPr lang="en-GB" dirty="0"/>
              <a:t>Lets get started….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A05F1-DF61-35C2-B74D-B26FF2AE9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Q. What would be the correct order for these 4 key words and why?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Measurement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Procurement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Tendering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Estimating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and come back with an answer (20 mins)</a:t>
            </a:r>
          </a:p>
        </p:txBody>
      </p:sp>
    </p:spTree>
    <p:extLst>
      <p:ext uri="{BB962C8B-B14F-4D97-AF65-F5344CB8AC3E}">
        <p14:creationId xmlns:p14="http://schemas.microsoft.com/office/powerpoint/2010/main" val="3242648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4B531-F7F9-11C1-EA9B-787F0C33A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Possible Answer: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FC97D-9B93-2A01-69B8-6C6586BFA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Procurement: needs to be decided first!</a:t>
            </a:r>
          </a:p>
          <a:p>
            <a:r>
              <a:rPr lang="en-GB" dirty="0"/>
              <a:t>Measurement: who…Client, MC or SC</a:t>
            </a:r>
          </a:p>
          <a:p>
            <a:r>
              <a:rPr lang="en-GB" dirty="0"/>
              <a:t>Tendering!</a:t>
            </a:r>
          </a:p>
          <a:p>
            <a:r>
              <a:rPr lang="en-GB" dirty="0"/>
              <a:t>Estimating: What stage of estimating, pre or </a:t>
            </a:r>
            <a:r>
              <a:rPr lang="en-GB" u="sng" dirty="0"/>
              <a:t>post tender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 many variables to this answer….</a:t>
            </a:r>
          </a:p>
        </p:txBody>
      </p:sp>
    </p:spTree>
    <p:extLst>
      <p:ext uri="{BB962C8B-B14F-4D97-AF65-F5344CB8AC3E}">
        <p14:creationId xmlns:p14="http://schemas.microsoft.com/office/powerpoint/2010/main" val="669991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0E02-0953-CA5B-2D0F-66E578E68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Tendering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1E383-D37B-1C94-EAB2-2015140E3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Q. Can anyone look up and give me a definition of construction Tendering?</a:t>
            </a:r>
          </a:p>
          <a:p>
            <a:pPr marL="0" indent="0">
              <a:buNone/>
            </a:pPr>
            <a:r>
              <a:rPr lang="en-GB" dirty="0"/>
              <a:t>Key terms we need to take forward:</a:t>
            </a:r>
          </a:p>
          <a:p>
            <a:r>
              <a:rPr lang="en-GB" dirty="0"/>
              <a:t>Tendering Process</a:t>
            </a:r>
          </a:p>
          <a:p>
            <a:r>
              <a:rPr lang="en-GB" dirty="0"/>
              <a:t>Tendering Documents </a:t>
            </a:r>
            <a:r>
              <a:rPr lang="en-GB" sz="2000" dirty="0"/>
              <a:t>(drawings, specifications, </a:t>
            </a:r>
            <a:r>
              <a:rPr lang="en-GB" sz="2000" dirty="0" err="1"/>
              <a:t>BofQ</a:t>
            </a:r>
            <a:r>
              <a:rPr lang="en-GB" sz="2000" dirty="0"/>
              <a:t>, schedules, Form of Tender etc, contract programme etc.)</a:t>
            </a:r>
          </a:p>
          <a:p>
            <a:r>
              <a:rPr lang="en-GB" dirty="0"/>
              <a:t>Commercial Risk</a:t>
            </a:r>
          </a:p>
          <a:p>
            <a:r>
              <a:rPr lang="en-GB" dirty="0"/>
              <a:t>Organisational Capacity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358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EA905-18D2-8588-3C9C-4B84CECD1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Tendering documents: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0EE3AAD2-DA27-D646-D233-C7470C0E74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46087" y="2011363"/>
            <a:ext cx="3084650" cy="4160837"/>
          </a:xfr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2BAA046-D4E4-7C77-EB86-28AB5D39C5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61263" y="2011363"/>
            <a:ext cx="3122182" cy="4160837"/>
          </a:xfrm>
        </p:spPr>
      </p:pic>
    </p:spTree>
    <p:extLst>
      <p:ext uri="{BB962C8B-B14F-4D97-AF65-F5344CB8AC3E}">
        <p14:creationId xmlns:p14="http://schemas.microsoft.com/office/powerpoint/2010/main" val="1959136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2851D37-4AC4-4B60-2C29-DB9FEAED4B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2289" y="623059"/>
            <a:ext cx="5512592" cy="5549141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6EEB12E-B4CC-2614-732D-812D7523E0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71500" y="623059"/>
            <a:ext cx="4723135" cy="5474330"/>
          </a:xfrm>
        </p:spPr>
      </p:pic>
    </p:spTree>
    <p:extLst>
      <p:ext uri="{BB962C8B-B14F-4D97-AF65-F5344CB8AC3E}">
        <p14:creationId xmlns:p14="http://schemas.microsoft.com/office/powerpoint/2010/main" val="1784011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92AAA81-AE5E-975B-AC34-F9AE63050B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90417" y="2011363"/>
            <a:ext cx="3432690" cy="4160837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FE4FF7D-A2AA-514F-5161-E61DD7846D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90391" y="2011363"/>
            <a:ext cx="2996042" cy="4160837"/>
          </a:xfrm>
        </p:spPr>
      </p:pic>
    </p:spTree>
    <p:extLst>
      <p:ext uri="{BB962C8B-B14F-4D97-AF65-F5344CB8AC3E}">
        <p14:creationId xmlns:p14="http://schemas.microsoft.com/office/powerpoint/2010/main" val="1200652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63FD187-80B3-B95A-2C5C-0097C347DE4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4183" y="746645"/>
            <a:ext cx="8956183" cy="5478052"/>
          </a:xfrm>
        </p:spPr>
      </p:pic>
    </p:spTree>
    <p:extLst>
      <p:ext uri="{BB962C8B-B14F-4D97-AF65-F5344CB8AC3E}">
        <p14:creationId xmlns:p14="http://schemas.microsoft.com/office/powerpoint/2010/main" val="3290544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F2C040-612C-47C2-5139-849A5A1DC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week….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0F9ED-34AC-045F-48D1-60EB1B687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of </a:t>
            </a:r>
            <a:r>
              <a:rPr lang="en-GB"/>
              <a:t>this session, then:</a:t>
            </a:r>
          </a:p>
          <a:p>
            <a:r>
              <a:rPr lang="en-GB" dirty="0"/>
              <a:t>Tendering Process’s and Coursework handout.</a:t>
            </a:r>
          </a:p>
        </p:txBody>
      </p:sp>
    </p:spTree>
    <p:extLst>
      <p:ext uri="{BB962C8B-B14F-4D97-AF65-F5344CB8AC3E}">
        <p14:creationId xmlns:p14="http://schemas.microsoft.com/office/powerpoint/2010/main" val="253526040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RightStep">
      <a:dk1>
        <a:srgbClr val="000000"/>
      </a:dk1>
      <a:lt1>
        <a:srgbClr val="FFFFFF"/>
      </a:lt1>
      <a:dk2>
        <a:srgbClr val="242641"/>
      </a:dk2>
      <a:lt2>
        <a:srgbClr val="E8E4E2"/>
      </a:lt2>
      <a:accent1>
        <a:srgbClr val="7DA8B9"/>
      </a:accent1>
      <a:accent2>
        <a:srgbClr val="7F91BA"/>
      </a:accent2>
      <a:accent3>
        <a:srgbClr val="9C96C6"/>
      </a:accent3>
      <a:accent4>
        <a:srgbClr val="9E7FBA"/>
      </a:accent4>
      <a:accent5>
        <a:srgbClr val="C293C4"/>
      </a:accent5>
      <a:accent6>
        <a:srgbClr val="BA7FA4"/>
      </a:accent6>
      <a:hlink>
        <a:srgbClr val="AA756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391</Words>
  <Application>Microsoft Office PowerPoint</Application>
  <PresentationFormat>Widescreen</PresentationFormat>
  <Paragraphs>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BrushVTI</vt:lpstr>
      <vt:lpstr>Session 1 ACBA4025: Measurement &amp; Estimating</vt:lpstr>
      <vt:lpstr>Aim of module:</vt:lpstr>
      <vt:lpstr>Assessments for ACBA4025</vt:lpstr>
      <vt:lpstr>Reading List for ACBA4025:</vt:lpstr>
      <vt:lpstr>How to pass this module!</vt:lpstr>
      <vt:lpstr>SOW (go to Moodle ACBA4000)</vt:lpstr>
      <vt:lpstr>Lets get started….</vt:lpstr>
      <vt:lpstr>One Possible Answer: </vt:lpstr>
      <vt:lpstr>Tendering</vt:lpstr>
      <vt:lpstr>Typical Tendering documents:</vt:lpstr>
      <vt:lpstr>PowerPoint Presentation</vt:lpstr>
      <vt:lpstr>PowerPoint Presentation</vt:lpstr>
      <vt:lpstr>PowerPoint Presentation</vt:lpstr>
      <vt:lpstr>Next week….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 ACBA4000: Estimating &amp; Measurement 3pm-5pm</dc:title>
  <dc:creator>Steve Tindall</dc:creator>
  <cp:lastModifiedBy>Steve Tindall</cp:lastModifiedBy>
  <cp:revision>1</cp:revision>
  <dcterms:created xsi:type="dcterms:W3CDTF">2023-09-27T09:20:57Z</dcterms:created>
  <dcterms:modified xsi:type="dcterms:W3CDTF">2024-09-30T13:10:39Z</dcterms:modified>
</cp:coreProperties>
</file>