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9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viewProps" Target="viewProps.xml" /><Relationship Id="rId5" Type="http://schemas.openxmlformats.org/officeDocument/2006/relationships/presProps" Target="presProps.xml" /><Relationship Id="rId4" Type="http://schemas.openxmlformats.org/officeDocument/2006/relationships/slide" Target="slides/slide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theme" Target="../theme/theme1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4/28/2023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72E3A-3C81-0FDD-50A4-997785FFC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HRM presentation link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9CD9B6-A853-CDD2-7B7E-E15E78E301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https://web.microsoftstream.com/video/4ceb44c2-8a69-4617-acc8-cb50bed2872a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01961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1CDAF-55F2-1C26-D61D-12DD1C044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Human resource management</a:t>
            </a:r>
            <a:br>
              <a:rPr lang="en-IN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5EE20-775D-5229-702A-16B10735F2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IN" sz="4800" dirty="0"/>
              <a:t>Module code :BMMB7007</a:t>
            </a:r>
          </a:p>
          <a:p>
            <a:pPr marL="0" indent="0">
              <a:buNone/>
            </a:pPr>
            <a:r>
              <a:rPr lang="en-IN" sz="4800" dirty="0" err="1"/>
              <a:t>Name:Anu</a:t>
            </a:r>
            <a:endParaRPr lang="en-IN" sz="4800" dirty="0"/>
          </a:p>
          <a:p>
            <a:pPr marL="0" indent="0">
              <a:buNone/>
            </a:pPr>
            <a:r>
              <a:rPr lang="en-IN" sz="4800" dirty="0"/>
              <a:t>Student I’d:2228058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32101485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11845-A1DC-FDB9-EAAA-4EBCFF3CC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err="1"/>
              <a:t>Refrence</a:t>
            </a:r>
            <a:r>
              <a:rPr lang="en-IN" dirty="0"/>
              <a:t> list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B599398-5F87-4C30-90C8-D13663EFD4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8217"/>
          <a:stretch/>
        </p:blipFill>
        <p:spPr>
          <a:xfrm>
            <a:off x="375047" y="2411016"/>
            <a:ext cx="11816953" cy="4446983"/>
          </a:xfrm>
        </p:spPr>
      </p:pic>
    </p:spTree>
    <p:extLst>
      <p:ext uri="{BB962C8B-B14F-4D97-AF65-F5344CB8AC3E}">
        <p14:creationId xmlns:p14="http://schemas.microsoft.com/office/powerpoint/2010/main" val="37505073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Quotable</vt:lpstr>
      <vt:lpstr>HRM presentation link</vt:lpstr>
      <vt:lpstr>Human resource management </vt:lpstr>
      <vt:lpstr>Refrence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HRM presentation link</dc:title>
  <dc:creator>amanbal9435@gmail.com</dc:creator>
  <cp:lastModifiedBy>amanbal9435@gmail.com</cp:lastModifiedBy>
  <cp:revision>2</cp:revision>
  <dcterms:created xsi:type="dcterms:W3CDTF">2023-04-28T21:57:42Z</dcterms:created>
  <dcterms:modified xsi:type="dcterms:W3CDTF">2023-04-28T22:11:08Z</dcterms:modified>
</cp:coreProperties>
</file>