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70" r:id="rId3"/>
    <p:sldId id="258" r:id="rId4"/>
    <p:sldId id="27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94A71E-6952-A6A6-737D-0F2ED4B10836}" v="74" dt="2024-06-12T12:59:38.8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BAF798-1044-4BC6-B995-A344F8D9CD5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9BF0C14-6ED3-45BE-B562-B26090296E0A}">
      <dgm:prSet/>
      <dgm:spPr/>
      <dgm:t>
        <a:bodyPr/>
        <a:lstStyle/>
        <a:p>
          <a:r>
            <a:rPr lang="en-GB"/>
            <a:t>Welcome to Assessment Guidance for DMT – Developing and Managing Individuals and Teams </a:t>
          </a:r>
          <a:endParaRPr lang="en-US"/>
        </a:p>
      </dgm:t>
    </dgm:pt>
    <dgm:pt modelId="{C609D64C-3C9C-4607-B414-D57865EF4343}" type="parTrans" cxnId="{2EBD88D8-1095-490D-8827-C799A5073812}">
      <dgm:prSet/>
      <dgm:spPr/>
      <dgm:t>
        <a:bodyPr/>
        <a:lstStyle/>
        <a:p>
          <a:endParaRPr lang="en-US"/>
        </a:p>
      </dgm:t>
    </dgm:pt>
    <dgm:pt modelId="{A2EEEA52-8303-4E96-8FEF-A4DCE7C1D0EB}" type="sibTrans" cxnId="{2EBD88D8-1095-490D-8827-C799A5073812}">
      <dgm:prSet/>
      <dgm:spPr/>
      <dgm:t>
        <a:bodyPr/>
        <a:lstStyle/>
        <a:p>
          <a:endParaRPr lang="en-US"/>
        </a:p>
      </dgm:t>
    </dgm:pt>
    <dgm:pt modelId="{E9DF1ED1-0B97-474C-A4C9-87429CE10783}">
      <dgm:prSet/>
      <dgm:spPr/>
      <dgm:t>
        <a:bodyPr/>
        <a:lstStyle/>
        <a:p>
          <a:r>
            <a:rPr lang="en-GB"/>
            <a:t>A1 and A2  LCLM5002</a:t>
          </a:r>
          <a:endParaRPr lang="en-US"/>
        </a:p>
      </dgm:t>
    </dgm:pt>
    <dgm:pt modelId="{3F66FD1D-4F32-4A67-AFE6-21740E8A3BAC}" type="parTrans" cxnId="{20BB4140-AC22-453E-AE1D-8D58FD83E134}">
      <dgm:prSet/>
      <dgm:spPr/>
      <dgm:t>
        <a:bodyPr/>
        <a:lstStyle/>
        <a:p>
          <a:endParaRPr lang="en-US"/>
        </a:p>
      </dgm:t>
    </dgm:pt>
    <dgm:pt modelId="{2967464B-602D-45CF-8BC2-DAF50C89A0D4}" type="sibTrans" cxnId="{20BB4140-AC22-453E-AE1D-8D58FD83E134}">
      <dgm:prSet/>
      <dgm:spPr/>
      <dgm:t>
        <a:bodyPr/>
        <a:lstStyle/>
        <a:p>
          <a:endParaRPr lang="en-US"/>
        </a:p>
      </dgm:t>
    </dgm:pt>
    <dgm:pt modelId="{D1BF8354-6CAF-46E7-BC2B-A1C21314FFBA}" type="pres">
      <dgm:prSet presAssocID="{00BAF798-1044-4BC6-B995-A344F8D9CD5D}" presName="vert0" presStyleCnt="0">
        <dgm:presLayoutVars>
          <dgm:dir/>
          <dgm:animOne val="branch"/>
          <dgm:animLvl val="lvl"/>
        </dgm:presLayoutVars>
      </dgm:prSet>
      <dgm:spPr/>
    </dgm:pt>
    <dgm:pt modelId="{D2500342-DCA6-4965-B964-FB7A4699021D}" type="pres">
      <dgm:prSet presAssocID="{19BF0C14-6ED3-45BE-B562-B26090296E0A}" presName="thickLine" presStyleLbl="alignNode1" presStyleIdx="0" presStyleCnt="2"/>
      <dgm:spPr/>
    </dgm:pt>
    <dgm:pt modelId="{0E70D416-8FB5-42EF-87E6-B1749468F224}" type="pres">
      <dgm:prSet presAssocID="{19BF0C14-6ED3-45BE-B562-B26090296E0A}" presName="horz1" presStyleCnt="0"/>
      <dgm:spPr/>
    </dgm:pt>
    <dgm:pt modelId="{BD0A2A8A-96EF-45EE-9A3E-6E17F682EDC3}" type="pres">
      <dgm:prSet presAssocID="{19BF0C14-6ED3-45BE-B562-B26090296E0A}" presName="tx1" presStyleLbl="revTx" presStyleIdx="0" presStyleCnt="2"/>
      <dgm:spPr/>
    </dgm:pt>
    <dgm:pt modelId="{AAD0987E-A91C-4EA8-871F-F8324A136E58}" type="pres">
      <dgm:prSet presAssocID="{19BF0C14-6ED3-45BE-B562-B26090296E0A}" presName="vert1" presStyleCnt="0"/>
      <dgm:spPr/>
    </dgm:pt>
    <dgm:pt modelId="{CE4CE49E-E552-4ED7-BD0D-E499F8347C8A}" type="pres">
      <dgm:prSet presAssocID="{E9DF1ED1-0B97-474C-A4C9-87429CE10783}" presName="thickLine" presStyleLbl="alignNode1" presStyleIdx="1" presStyleCnt="2"/>
      <dgm:spPr/>
    </dgm:pt>
    <dgm:pt modelId="{A2BA4F93-550D-4673-A205-0F9646842B9D}" type="pres">
      <dgm:prSet presAssocID="{E9DF1ED1-0B97-474C-A4C9-87429CE10783}" presName="horz1" presStyleCnt="0"/>
      <dgm:spPr/>
    </dgm:pt>
    <dgm:pt modelId="{985CBB71-0AC6-48CF-B4F0-C5661C4036F0}" type="pres">
      <dgm:prSet presAssocID="{E9DF1ED1-0B97-474C-A4C9-87429CE10783}" presName="tx1" presStyleLbl="revTx" presStyleIdx="1" presStyleCnt="2"/>
      <dgm:spPr/>
    </dgm:pt>
    <dgm:pt modelId="{AC468712-B088-4964-BED1-C504ADB2347E}" type="pres">
      <dgm:prSet presAssocID="{E9DF1ED1-0B97-474C-A4C9-87429CE10783}" presName="vert1" presStyleCnt="0"/>
      <dgm:spPr/>
    </dgm:pt>
  </dgm:ptLst>
  <dgm:cxnLst>
    <dgm:cxn modelId="{20BB4140-AC22-453E-AE1D-8D58FD83E134}" srcId="{00BAF798-1044-4BC6-B995-A344F8D9CD5D}" destId="{E9DF1ED1-0B97-474C-A4C9-87429CE10783}" srcOrd="1" destOrd="0" parTransId="{3F66FD1D-4F32-4A67-AFE6-21740E8A3BAC}" sibTransId="{2967464B-602D-45CF-8BC2-DAF50C89A0D4}"/>
    <dgm:cxn modelId="{2A832B5C-39BE-4994-81D4-D0A835F5BB87}" type="presOf" srcId="{00BAF798-1044-4BC6-B995-A344F8D9CD5D}" destId="{D1BF8354-6CAF-46E7-BC2B-A1C21314FFBA}" srcOrd="0" destOrd="0" presId="urn:microsoft.com/office/officeart/2008/layout/LinedList"/>
    <dgm:cxn modelId="{D8C5E36B-1DFA-4603-A84D-9F5548983957}" type="presOf" srcId="{E9DF1ED1-0B97-474C-A4C9-87429CE10783}" destId="{985CBB71-0AC6-48CF-B4F0-C5661C4036F0}" srcOrd="0" destOrd="0" presId="urn:microsoft.com/office/officeart/2008/layout/LinedList"/>
    <dgm:cxn modelId="{3DBA21B0-DC16-4E6D-8523-7800CD0E4603}" type="presOf" srcId="{19BF0C14-6ED3-45BE-B562-B26090296E0A}" destId="{BD0A2A8A-96EF-45EE-9A3E-6E17F682EDC3}" srcOrd="0" destOrd="0" presId="urn:microsoft.com/office/officeart/2008/layout/LinedList"/>
    <dgm:cxn modelId="{2EBD88D8-1095-490D-8827-C799A5073812}" srcId="{00BAF798-1044-4BC6-B995-A344F8D9CD5D}" destId="{19BF0C14-6ED3-45BE-B562-B26090296E0A}" srcOrd="0" destOrd="0" parTransId="{C609D64C-3C9C-4607-B414-D57865EF4343}" sibTransId="{A2EEEA52-8303-4E96-8FEF-A4DCE7C1D0EB}"/>
    <dgm:cxn modelId="{74E99718-1909-4D41-8567-3B504C4D9FFB}" type="presParOf" srcId="{D1BF8354-6CAF-46E7-BC2B-A1C21314FFBA}" destId="{D2500342-DCA6-4965-B964-FB7A4699021D}" srcOrd="0" destOrd="0" presId="urn:microsoft.com/office/officeart/2008/layout/LinedList"/>
    <dgm:cxn modelId="{B205A1C4-17A9-408B-91DC-EC74CC501D12}" type="presParOf" srcId="{D1BF8354-6CAF-46E7-BC2B-A1C21314FFBA}" destId="{0E70D416-8FB5-42EF-87E6-B1749468F224}" srcOrd="1" destOrd="0" presId="urn:microsoft.com/office/officeart/2008/layout/LinedList"/>
    <dgm:cxn modelId="{901770F3-B7DB-4972-BBEC-A979F56ACE4D}" type="presParOf" srcId="{0E70D416-8FB5-42EF-87E6-B1749468F224}" destId="{BD0A2A8A-96EF-45EE-9A3E-6E17F682EDC3}" srcOrd="0" destOrd="0" presId="urn:microsoft.com/office/officeart/2008/layout/LinedList"/>
    <dgm:cxn modelId="{1AD8BA16-3B20-48B8-A046-B6627242F928}" type="presParOf" srcId="{0E70D416-8FB5-42EF-87E6-B1749468F224}" destId="{AAD0987E-A91C-4EA8-871F-F8324A136E58}" srcOrd="1" destOrd="0" presId="urn:microsoft.com/office/officeart/2008/layout/LinedList"/>
    <dgm:cxn modelId="{263BF5E9-368C-470B-9ABF-193B719784F9}" type="presParOf" srcId="{D1BF8354-6CAF-46E7-BC2B-A1C21314FFBA}" destId="{CE4CE49E-E552-4ED7-BD0D-E499F8347C8A}" srcOrd="2" destOrd="0" presId="urn:microsoft.com/office/officeart/2008/layout/LinedList"/>
    <dgm:cxn modelId="{01331994-A5C2-4CC5-8116-AC6CC231873A}" type="presParOf" srcId="{D1BF8354-6CAF-46E7-BC2B-A1C21314FFBA}" destId="{A2BA4F93-550D-4673-A205-0F9646842B9D}" srcOrd="3" destOrd="0" presId="urn:microsoft.com/office/officeart/2008/layout/LinedList"/>
    <dgm:cxn modelId="{3606670C-BC67-4799-A495-BCB1DC7A3319}" type="presParOf" srcId="{A2BA4F93-550D-4673-A205-0F9646842B9D}" destId="{985CBB71-0AC6-48CF-B4F0-C5661C4036F0}" srcOrd="0" destOrd="0" presId="urn:microsoft.com/office/officeart/2008/layout/LinedList"/>
    <dgm:cxn modelId="{D6FB3EBB-861B-4A71-A7E5-69B762568DB0}" type="presParOf" srcId="{A2BA4F93-550D-4673-A205-0F9646842B9D}" destId="{AC468712-B088-4964-BED1-C504ADB2347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B5B6B8-C3B1-4BCF-9164-485EDDAA645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07D3B27-FF85-4898-BAB5-3E95B3039A44}">
      <dgm:prSet/>
      <dgm:spPr/>
      <dgm:t>
        <a:bodyPr/>
        <a:lstStyle/>
        <a:p>
          <a:pPr rtl="0"/>
          <a:r>
            <a:rPr lang="en-GB" dirty="0"/>
            <a:t>Slide 1</a:t>
          </a:r>
          <a:r>
            <a:rPr lang="en-GB" dirty="0">
              <a:latin typeface="Calibri Light" panose="020F0302020204030204"/>
            </a:rPr>
            <a:t> </a:t>
          </a:r>
          <a:r>
            <a:rPr lang="en-GB" dirty="0"/>
            <a:t> University cover Page</a:t>
          </a:r>
          <a:r>
            <a:rPr lang="en-GB" dirty="0">
              <a:latin typeface="Calibri Light" panose="020F0302020204030204"/>
            </a:rPr>
            <a:t> </a:t>
          </a:r>
          <a:endParaRPr lang="en-US" dirty="0"/>
        </a:p>
      </dgm:t>
    </dgm:pt>
    <dgm:pt modelId="{5E453AEF-9D5B-429E-9F27-11A6B1561B73}" type="parTrans" cxnId="{951D1DC5-B91B-4EDF-ABF7-F4480B3E970C}">
      <dgm:prSet/>
      <dgm:spPr/>
      <dgm:t>
        <a:bodyPr/>
        <a:lstStyle/>
        <a:p>
          <a:endParaRPr lang="en-US"/>
        </a:p>
      </dgm:t>
    </dgm:pt>
    <dgm:pt modelId="{56368EC2-1E95-4128-A5EC-C402EBCFB875}" type="sibTrans" cxnId="{951D1DC5-B91B-4EDF-ABF7-F4480B3E970C}">
      <dgm:prSet/>
      <dgm:spPr/>
      <dgm:t>
        <a:bodyPr/>
        <a:lstStyle/>
        <a:p>
          <a:endParaRPr lang="en-US"/>
        </a:p>
      </dgm:t>
    </dgm:pt>
    <dgm:pt modelId="{37BF7774-59F3-4321-941D-14436A65EF9D}">
      <dgm:prSet/>
      <dgm:spPr/>
      <dgm:t>
        <a:bodyPr/>
        <a:lstStyle/>
        <a:p>
          <a:pPr rtl="0"/>
          <a:r>
            <a:rPr lang="en-GB" dirty="0"/>
            <a:t>Slide 2 </a:t>
          </a:r>
          <a:r>
            <a:rPr lang="en-GB" dirty="0">
              <a:latin typeface="Calibri Light" panose="020F0302020204030204"/>
            </a:rPr>
            <a:t>Introduction of the firm based in London and Birmingham</a:t>
          </a:r>
          <a:endParaRPr lang="en-US" dirty="0"/>
        </a:p>
      </dgm:t>
    </dgm:pt>
    <dgm:pt modelId="{E0742EAF-53D9-4FE0-85AE-7389FC3176A0}" type="parTrans" cxnId="{ACA5B396-F788-4951-8E04-C0DDFE157182}">
      <dgm:prSet/>
      <dgm:spPr/>
      <dgm:t>
        <a:bodyPr/>
        <a:lstStyle/>
        <a:p>
          <a:endParaRPr lang="en-US"/>
        </a:p>
      </dgm:t>
    </dgm:pt>
    <dgm:pt modelId="{7882474C-3019-4CC7-8D64-14A07FA1DDE3}" type="sibTrans" cxnId="{ACA5B396-F788-4951-8E04-C0DDFE157182}">
      <dgm:prSet/>
      <dgm:spPr/>
      <dgm:t>
        <a:bodyPr/>
        <a:lstStyle/>
        <a:p>
          <a:endParaRPr lang="en-US"/>
        </a:p>
      </dgm:t>
    </dgm:pt>
    <dgm:pt modelId="{F34F0A57-551A-451D-A4F9-4275D0D646E3}">
      <dgm:prSet/>
      <dgm:spPr/>
      <dgm:t>
        <a:bodyPr/>
        <a:lstStyle/>
        <a:p>
          <a:pPr rtl="0"/>
          <a:r>
            <a:rPr lang="en-GB" dirty="0"/>
            <a:t>Slide 3 </a:t>
          </a:r>
          <a:r>
            <a:rPr lang="en-GB" dirty="0">
              <a:latin typeface="Calibri Light" panose="020F0302020204030204"/>
            </a:rPr>
            <a:t>Explain Maslow Hierarchy of needs in general</a:t>
          </a:r>
          <a:endParaRPr lang="en-US" dirty="0"/>
        </a:p>
      </dgm:t>
    </dgm:pt>
    <dgm:pt modelId="{5C6C5E78-82D7-4E5B-B7A6-1C61FD88A096}" type="parTrans" cxnId="{EFC039EB-FBE5-4072-A308-8BA137A55AE9}">
      <dgm:prSet/>
      <dgm:spPr/>
      <dgm:t>
        <a:bodyPr/>
        <a:lstStyle/>
        <a:p>
          <a:endParaRPr lang="en-US"/>
        </a:p>
      </dgm:t>
    </dgm:pt>
    <dgm:pt modelId="{DF62FD29-3F62-4679-BF9C-B3665FD851BF}" type="sibTrans" cxnId="{EFC039EB-FBE5-4072-A308-8BA137A55AE9}">
      <dgm:prSet/>
      <dgm:spPr/>
      <dgm:t>
        <a:bodyPr/>
        <a:lstStyle/>
        <a:p>
          <a:endParaRPr lang="en-US"/>
        </a:p>
      </dgm:t>
    </dgm:pt>
    <dgm:pt modelId="{3C333E81-533F-4128-ACC6-0AF453690C26}">
      <dgm:prSet/>
      <dgm:spPr/>
      <dgm:t>
        <a:bodyPr/>
        <a:lstStyle/>
        <a:p>
          <a:pPr rtl="0"/>
          <a:r>
            <a:rPr lang="en-GB" dirty="0"/>
            <a:t>Slide 4 </a:t>
          </a:r>
          <a:r>
            <a:rPr lang="en-GB" dirty="0">
              <a:latin typeface="Calibri Light" panose="020F0302020204030204"/>
            </a:rPr>
            <a:t>what are interventions relevant to support employee motivation at junior entry</a:t>
          </a:r>
          <a:endParaRPr lang="en-US" dirty="0"/>
        </a:p>
      </dgm:t>
    </dgm:pt>
    <dgm:pt modelId="{9A7CECF2-6344-45C8-886E-182A6EBA47C5}" type="parTrans" cxnId="{462F531B-553C-46A0-AA77-4F8E4685C0AE}">
      <dgm:prSet/>
      <dgm:spPr/>
      <dgm:t>
        <a:bodyPr/>
        <a:lstStyle/>
        <a:p>
          <a:endParaRPr lang="en-US"/>
        </a:p>
      </dgm:t>
    </dgm:pt>
    <dgm:pt modelId="{7A2E513F-BBD1-47F9-8EE0-F5834B9AFAFD}" type="sibTrans" cxnId="{462F531B-553C-46A0-AA77-4F8E4685C0AE}">
      <dgm:prSet/>
      <dgm:spPr/>
      <dgm:t>
        <a:bodyPr/>
        <a:lstStyle/>
        <a:p>
          <a:endParaRPr lang="en-US"/>
        </a:p>
      </dgm:t>
    </dgm:pt>
    <dgm:pt modelId="{24108223-79B0-40D5-9964-F51D6A5C4000}">
      <dgm:prSet/>
      <dgm:spPr/>
      <dgm:t>
        <a:bodyPr/>
        <a:lstStyle/>
        <a:p>
          <a:pPr rtl="0"/>
          <a:r>
            <a:rPr lang="en-GB" dirty="0"/>
            <a:t>Slide 5</a:t>
          </a:r>
          <a:r>
            <a:rPr lang="en-GB" dirty="0">
              <a:latin typeface="Calibri Light" panose="020F0302020204030204"/>
            </a:rPr>
            <a:t> ctnd...</a:t>
          </a:r>
          <a:r>
            <a:rPr lang="en-GB" dirty="0"/>
            <a:t> </a:t>
          </a:r>
          <a:r>
            <a:rPr lang="en-GB" dirty="0">
              <a:latin typeface="Calibri Light" panose="020F0302020204030204"/>
            </a:rPr>
            <a:t>Middle supervisors</a:t>
          </a:r>
          <a:endParaRPr lang="en-US" dirty="0">
            <a:latin typeface="Calibri Light" panose="020F0302020204030204"/>
          </a:endParaRPr>
        </a:p>
      </dgm:t>
    </dgm:pt>
    <dgm:pt modelId="{2A3976DA-1AD4-4562-9948-DBDFD6C1C4FC}" type="parTrans" cxnId="{3C30A0D1-EF10-4A13-91F1-CD2FC56ED08D}">
      <dgm:prSet/>
      <dgm:spPr/>
      <dgm:t>
        <a:bodyPr/>
        <a:lstStyle/>
        <a:p>
          <a:endParaRPr lang="en-US"/>
        </a:p>
      </dgm:t>
    </dgm:pt>
    <dgm:pt modelId="{BCEF5E53-FD21-4DA2-9804-D315BB250012}" type="sibTrans" cxnId="{3C30A0D1-EF10-4A13-91F1-CD2FC56ED08D}">
      <dgm:prSet/>
      <dgm:spPr/>
      <dgm:t>
        <a:bodyPr/>
        <a:lstStyle/>
        <a:p>
          <a:endParaRPr lang="en-US"/>
        </a:p>
      </dgm:t>
    </dgm:pt>
    <dgm:pt modelId="{9E365436-AA9A-430E-A316-24A988398BFC}">
      <dgm:prSet/>
      <dgm:spPr/>
      <dgm:t>
        <a:bodyPr/>
        <a:lstStyle/>
        <a:p>
          <a:pPr rtl="0"/>
          <a:r>
            <a:rPr lang="en-GB" dirty="0"/>
            <a:t>Slide </a:t>
          </a:r>
          <a:r>
            <a:rPr lang="en-GB" dirty="0">
              <a:latin typeface="Calibri Light" panose="020F0302020204030204"/>
            </a:rPr>
            <a:t>7/8</a:t>
          </a:r>
          <a:r>
            <a:rPr lang="en-GB" dirty="0"/>
            <a:t> </a:t>
          </a:r>
          <a:r>
            <a:rPr lang="en-GB" dirty="0">
              <a:latin typeface="Calibri Light" panose="020F0302020204030204"/>
            </a:rPr>
            <a:t>compare the differences</a:t>
          </a:r>
          <a:endParaRPr lang="en-US" dirty="0"/>
        </a:p>
      </dgm:t>
    </dgm:pt>
    <dgm:pt modelId="{14F5B367-AE19-4158-82A1-4C85806DBB23}" type="parTrans" cxnId="{CA252B0A-B94C-4EAC-A6BE-7DFB5482D2F7}">
      <dgm:prSet/>
      <dgm:spPr/>
      <dgm:t>
        <a:bodyPr/>
        <a:lstStyle/>
        <a:p>
          <a:endParaRPr lang="en-US"/>
        </a:p>
      </dgm:t>
    </dgm:pt>
    <dgm:pt modelId="{0ADCFD96-7F67-4AA0-A4F8-78BC41C0E819}" type="sibTrans" cxnId="{CA252B0A-B94C-4EAC-A6BE-7DFB5482D2F7}">
      <dgm:prSet/>
      <dgm:spPr/>
      <dgm:t>
        <a:bodyPr/>
        <a:lstStyle/>
        <a:p>
          <a:endParaRPr lang="en-US"/>
        </a:p>
      </dgm:t>
    </dgm:pt>
    <dgm:pt modelId="{8A5ACB93-754A-4053-9CC9-6AE8ACA12EBD}">
      <dgm:prSet/>
      <dgm:spPr/>
      <dgm:t>
        <a:bodyPr/>
        <a:lstStyle/>
        <a:p>
          <a:pPr rtl="0"/>
          <a:r>
            <a:rPr lang="en-GB" dirty="0"/>
            <a:t>Slide</a:t>
          </a:r>
          <a:r>
            <a:rPr lang="en-GB" dirty="0">
              <a:latin typeface="Calibri Light" panose="020F0302020204030204"/>
            </a:rPr>
            <a:t> 9/10</a:t>
          </a:r>
          <a:r>
            <a:rPr lang="en-GB" dirty="0"/>
            <a:t> </a:t>
          </a:r>
          <a:r>
            <a:rPr lang="en-GB" dirty="0">
              <a:latin typeface="Calibri Light" panose="020F0302020204030204"/>
            </a:rPr>
            <a:t>what led to these differences</a:t>
          </a:r>
          <a:endParaRPr lang="en-US" dirty="0">
            <a:latin typeface="Calibri Light" panose="020F0302020204030204"/>
          </a:endParaRPr>
        </a:p>
      </dgm:t>
    </dgm:pt>
    <dgm:pt modelId="{24B2C4B4-89A5-4AA8-AE63-D939C9E1CD65}" type="parTrans" cxnId="{562A32A8-AC3A-4BF7-8E92-AFB75813DBD3}">
      <dgm:prSet/>
      <dgm:spPr/>
      <dgm:t>
        <a:bodyPr/>
        <a:lstStyle/>
        <a:p>
          <a:endParaRPr lang="en-US"/>
        </a:p>
      </dgm:t>
    </dgm:pt>
    <dgm:pt modelId="{87CC50A9-08C6-49C2-95AA-62E5E3588A6F}" type="sibTrans" cxnId="{562A32A8-AC3A-4BF7-8E92-AFB75813DBD3}">
      <dgm:prSet/>
      <dgm:spPr/>
      <dgm:t>
        <a:bodyPr/>
        <a:lstStyle/>
        <a:p>
          <a:endParaRPr lang="en-US"/>
        </a:p>
      </dgm:t>
    </dgm:pt>
    <dgm:pt modelId="{E2B76C89-7323-42C9-8919-65772897E508}">
      <dgm:prSet/>
      <dgm:spPr/>
      <dgm:t>
        <a:bodyPr/>
        <a:lstStyle/>
        <a:p>
          <a:pPr rtl="0"/>
          <a:r>
            <a:rPr lang="en-GB" dirty="0"/>
            <a:t>Slide 11 – Conclusion</a:t>
          </a:r>
          <a:r>
            <a:rPr lang="en-GB" dirty="0">
              <a:latin typeface="Calibri Light" panose="020F0302020204030204"/>
            </a:rPr>
            <a:t> </a:t>
          </a:r>
          <a:endParaRPr lang="en-US" dirty="0"/>
        </a:p>
      </dgm:t>
    </dgm:pt>
    <dgm:pt modelId="{B3919D4C-0340-4A64-8C80-77DC1A026658}" type="parTrans" cxnId="{A401ED89-E6B9-4175-971D-0F728F0AB260}">
      <dgm:prSet/>
      <dgm:spPr/>
      <dgm:t>
        <a:bodyPr/>
        <a:lstStyle/>
        <a:p>
          <a:endParaRPr lang="en-US"/>
        </a:p>
      </dgm:t>
    </dgm:pt>
    <dgm:pt modelId="{FF2859D3-F4FF-4364-B7CB-FC5662C5C5D5}" type="sibTrans" cxnId="{A401ED89-E6B9-4175-971D-0F728F0AB260}">
      <dgm:prSet/>
      <dgm:spPr/>
      <dgm:t>
        <a:bodyPr/>
        <a:lstStyle/>
        <a:p>
          <a:endParaRPr lang="en-US"/>
        </a:p>
      </dgm:t>
    </dgm:pt>
    <dgm:pt modelId="{D9ACA3E3-8008-439E-AF37-8D8ED8F2F277}">
      <dgm:prSet/>
      <dgm:spPr/>
      <dgm:t>
        <a:bodyPr/>
        <a:lstStyle/>
        <a:p>
          <a:r>
            <a:rPr lang="en-GB" dirty="0"/>
            <a:t>Slide 12 – List of sources / References</a:t>
          </a:r>
          <a:endParaRPr lang="en-US" dirty="0"/>
        </a:p>
      </dgm:t>
    </dgm:pt>
    <dgm:pt modelId="{BAD5E772-CAEA-4E2D-8233-C79BF4D0A709}" type="parTrans" cxnId="{2C40A519-512D-4D97-B298-4219E17F1568}">
      <dgm:prSet/>
      <dgm:spPr/>
      <dgm:t>
        <a:bodyPr/>
        <a:lstStyle/>
        <a:p>
          <a:endParaRPr lang="en-US"/>
        </a:p>
      </dgm:t>
    </dgm:pt>
    <dgm:pt modelId="{D64FA44A-1CF1-4D8F-81A7-05D5E324FF1A}" type="sibTrans" cxnId="{2C40A519-512D-4D97-B298-4219E17F1568}">
      <dgm:prSet/>
      <dgm:spPr/>
      <dgm:t>
        <a:bodyPr/>
        <a:lstStyle/>
        <a:p>
          <a:endParaRPr lang="en-US"/>
        </a:p>
      </dgm:t>
    </dgm:pt>
    <dgm:pt modelId="{7B8335AB-4A32-4FB3-9869-D5BB016A8C33}">
      <dgm:prSet phldr="0"/>
      <dgm:spPr/>
      <dgm:t>
        <a:bodyPr/>
        <a:lstStyle/>
        <a:p>
          <a:pPr rtl="0"/>
          <a:r>
            <a:rPr lang="en-GB" dirty="0"/>
            <a:t>Slide 6 </a:t>
          </a:r>
          <a:r>
            <a:rPr lang="en-GB" dirty="0" err="1">
              <a:latin typeface="Calibri Light" panose="020F0302020204030204"/>
            </a:rPr>
            <a:t>ctnd</a:t>
          </a:r>
          <a:r>
            <a:rPr lang="en-GB" dirty="0">
              <a:latin typeface="Calibri Light" panose="020F0302020204030204"/>
            </a:rPr>
            <a:t>... senior Management</a:t>
          </a:r>
          <a:endParaRPr lang="en-US" dirty="0"/>
        </a:p>
      </dgm:t>
    </dgm:pt>
    <dgm:pt modelId="{CE0D06FE-FDE9-462E-91F8-0F29A06CE10B}" type="parTrans" cxnId="{E906BA73-7BB5-405A-9864-0438539A28AE}">
      <dgm:prSet/>
      <dgm:spPr/>
    </dgm:pt>
    <dgm:pt modelId="{4BA2FD81-0C18-4C75-907B-383F9279930C}" type="sibTrans" cxnId="{E906BA73-7BB5-405A-9864-0438539A28AE}">
      <dgm:prSet/>
      <dgm:spPr/>
    </dgm:pt>
    <dgm:pt modelId="{7E5EE521-5484-4E53-A00C-294D5E4B7010}" type="pres">
      <dgm:prSet presAssocID="{81B5B6B8-C3B1-4BCF-9164-485EDDAA645F}" presName="vert0" presStyleCnt="0">
        <dgm:presLayoutVars>
          <dgm:dir/>
          <dgm:animOne val="branch"/>
          <dgm:animLvl val="lvl"/>
        </dgm:presLayoutVars>
      </dgm:prSet>
      <dgm:spPr/>
    </dgm:pt>
    <dgm:pt modelId="{30173C36-7871-4F08-A649-E01C5BE8F821}" type="pres">
      <dgm:prSet presAssocID="{607D3B27-FF85-4898-BAB5-3E95B3039A44}" presName="thickLine" presStyleLbl="alignNode1" presStyleIdx="0" presStyleCnt="10"/>
      <dgm:spPr/>
    </dgm:pt>
    <dgm:pt modelId="{CC052069-4790-43AB-B198-5EE08951E683}" type="pres">
      <dgm:prSet presAssocID="{607D3B27-FF85-4898-BAB5-3E95B3039A44}" presName="horz1" presStyleCnt="0"/>
      <dgm:spPr/>
    </dgm:pt>
    <dgm:pt modelId="{A802D804-36F7-4C9D-8444-3D6A6A3C36F5}" type="pres">
      <dgm:prSet presAssocID="{607D3B27-FF85-4898-BAB5-3E95B3039A44}" presName="tx1" presStyleLbl="revTx" presStyleIdx="0" presStyleCnt="10"/>
      <dgm:spPr/>
    </dgm:pt>
    <dgm:pt modelId="{E1DC8264-FAAE-4B90-B199-F94DF6FC4975}" type="pres">
      <dgm:prSet presAssocID="{607D3B27-FF85-4898-BAB5-3E95B3039A44}" presName="vert1" presStyleCnt="0"/>
      <dgm:spPr/>
    </dgm:pt>
    <dgm:pt modelId="{CAD988BF-8C64-4D5F-ABFD-63FD30E52E65}" type="pres">
      <dgm:prSet presAssocID="{37BF7774-59F3-4321-941D-14436A65EF9D}" presName="thickLine" presStyleLbl="alignNode1" presStyleIdx="1" presStyleCnt="10"/>
      <dgm:spPr/>
    </dgm:pt>
    <dgm:pt modelId="{E6102682-6523-40D3-998D-830474F2E883}" type="pres">
      <dgm:prSet presAssocID="{37BF7774-59F3-4321-941D-14436A65EF9D}" presName="horz1" presStyleCnt="0"/>
      <dgm:spPr/>
    </dgm:pt>
    <dgm:pt modelId="{8F55BE6B-1FFF-4DEA-BC0C-2A25FEC84C56}" type="pres">
      <dgm:prSet presAssocID="{37BF7774-59F3-4321-941D-14436A65EF9D}" presName="tx1" presStyleLbl="revTx" presStyleIdx="1" presStyleCnt="10"/>
      <dgm:spPr/>
    </dgm:pt>
    <dgm:pt modelId="{C3E97DBE-2258-44DC-A0DC-CE25EE9B6929}" type="pres">
      <dgm:prSet presAssocID="{37BF7774-59F3-4321-941D-14436A65EF9D}" presName="vert1" presStyleCnt="0"/>
      <dgm:spPr/>
    </dgm:pt>
    <dgm:pt modelId="{B3108895-0709-4101-8A4F-CE1E41FFE1E4}" type="pres">
      <dgm:prSet presAssocID="{F34F0A57-551A-451D-A4F9-4275D0D646E3}" presName="thickLine" presStyleLbl="alignNode1" presStyleIdx="2" presStyleCnt="10"/>
      <dgm:spPr/>
    </dgm:pt>
    <dgm:pt modelId="{DC060B76-F197-4AAC-B945-2195DC0E1B53}" type="pres">
      <dgm:prSet presAssocID="{F34F0A57-551A-451D-A4F9-4275D0D646E3}" presName="horz1" presStyleCnt="0"/>
      <dgm:spPr/>
    </dgm:pt>
    <dgm:pt modelId="{670B77E9-C53C-4599-9EDF-4F3889E6CF95}" type="pres">
      <dgm:prSet presAssocID="{F34F0A57-551A-451D-A4F9-4275D0D646E3}" presName="tx1" presStyleLbl="revTx" presStyleIdx="2" presStyleCnt="10"/>
      <dgm:spPr/>
    </dgm:pt>
    <dgm:pt modelId="{DEB9BC4F-5B71-4FF1-9CCD-F874FCC9498A}" type="pres">
      <dgm:prSet presAssocID="{F34F0A57-551A-451D-A4F9-4275D0D646E3}" presName="vert1" presStyleCnt="0"/>
      <dgm:spPr/>
    </dgm:pt>
    <dgm:pt modelId="{19F8A506-392F-4C62-B8BF-C711AD6FE582}" type="pres">
      <dgm:prSet presAssocID="{3C333E81-533F-4128-ACC6-0AF453690C26}" presName="thickLine" presStyleLbl="alignNode1" presStyleIdx="3" presStyleCnt="10"/>
      <dgm:spPr/>
    </dgm:pt>
    <dgm:pt modelId="{8B4E5321-D6C5-4E1D-B6E4-0D1B2646724C}" type="pres">
      <dgm:prSet presAssocID="{3C333E81-533F-4128-ACC6-0AF453690C26}" presName="horz1" presStyleCnt="0"/>
      <dgm:spPr/>
    </dgm:pt>
    <dgm:pt modelId="{2EF66F05-E192-4B34-8B86-D9A4FAA35BBE}" type="pres">
      <dgm:prSet presAssocID="{3C333E81-533F-4128-ACC6-0AF453690C26}" presName="tx1" presStyleLbl="revTx" presStyleIdx="3" presStyleCnt="10"/>
      <dgm:spPr/>
    </dgm:pt>
    <dgm:pt modelId="{EE716C9E-CE81-42DD-8537-C6F89C680BEE}" type="pres">
      <dgm:prSet presAssocID="{3C333E81-533F-4128-ACC6-0AF453690C26}" presName="vert1" presStyleCnt="0"/>
      <dgm:spPr/>
    </dgm:pt>
    <dgm:pt modelId="{5F3C019C-E39B-4F37-B1F6-35E2D8705DF0}" type="pres">
      <dgm:prSet presAssocID="{24108223-79B0-40D5-9964-F51D6A5C4000}" presName="thickLine" presStyleLbl="alignNode1" presStyleIdx="4" presStyleCnt="10"/>
      <dgm:spPr/>
    </dgm:pt>
    <dgm:pt modelId="{7577740A-349A-469E-8C98-95E96C2A143D}" type="pres">
      <dgm:prSet presAssocID="{24108223-79B0-40D5-9964-F51D6A5C4000}" presName="horz1" presStyleCnt="0"/>
      <dgm:spPr/>
    </dgm:pt>
    <dgm:pt modelId="{685C4BC3-758C-474F-A707-998E48A28AC5}" type="pres">
      <dgm:prSet presAssocID="{24108223-79B0-40D5-9964-F51D6A5C4000}" presName="tx1" presStyleLbl="revTx" presStyleIdx="4" presStyleCnt="10"/>
      <dgm:spPr/>
    </dgm:pt>
    <dgm:pt modelId="{FFB73411-38A6-426E-BF50-68A6516F5D08}" type="pres">
      <dgm:prSet presAssocID="{24108223-79B0-40D5-9964-F51D6A5C4000}" presName="vert1" presStyleCnt="0"/>
      <dgm:spPr/>
    </dgm:pt>
    <dgm:pt modelId="{D2D9084F-311A-4666-A5F1-588562F452D1}" type="pres">
      <dgm:prSet presAssocID="{7B8335AB-4A32-4FB3-9869-D5BB016A8C33}" presName="thickLine" presStyleLbl="alignNode1" presStyleIdx="5" presStyleCnt="10"/>
      <dgm:spPr/>
    </dgm:pt>
    <dgm:pt modelId="{F61A3E60-9D33-4A9F-B696-79E7E3718D53}" type="pres">
      <dgm:prSet presAssocID="{7B8335AB-4A32-4FB3-9869-D5BB016A8C33}" presName="horz1" presStyleCnt="0"/>
      <dgm:spPr/>
    </dgm:pt>
    <dgm:pt modelId="{512F40FD-9428-4F6A-8EB2-3A337199A9AD}" type="pres">
      <dgm:prSet presAssocID="{7B8335AB-4A32-4FB3-9869-D5BB016A8C33}" presName="tx1" presStyleLbl="revTx" presStyleIdx="5" presStyleCnt="10"/>
      <dgm:spPr/>
    </dgm:pt>
    <dgm:pt modelId="{78CF3D98-6509-4F5B-AB60-32B70A893702}" type="pres">
      <dgm:prSet presAssocID="{7B8335AB-4A32-4FB3-9869-D5BB016A8C33}" presName="vert1" presStyleCnt="0"/>
      <dgm:spPr/>
    </dgm:pt>
    <dgm:pt modelId="{257FA2C2-43E8-41AF-A820-5EA89D8A93C6}" type="pres">
      <dgm:prSet presAssocID="{9E365436-AA9A-430E-A316-24A988398BFC}" presName="thickLine" presStyleLbl="alignNode1" presStyleIdx="6" presStyleCnt="10"/>
      <dgm:spPr/>
    </dgm:pt>
    <dgm:pt modelId="{8F033C75-42C6-4358-9745-59E75C7CE8EF}" type="pres">
      <dgm:prSet presAssocID="{9E365436-AA9A-430E-A316-24A988398BFC}" presName="horz1" presStyleCnt="0"/>
      <dgm:spPr/>
    </dgm:pt>
    <dgm:pt modelId="{6B660E1B-A59E-4B36-9337-004FDF78F5F0}" type="pres">
      <dgm:prSet presAssocID="{9E365436-AA9A-430E-A316-24A988398BFC}" presName="tx1" presStyleLbl="revTx" presStyleIdx="6" presStyleCnt="10"/>
      <dgm:spPr/>
    </dgm:pt>
    <dgm:pt modelId="{031477AD-FF62-45AB-BBEF-522DCFDD209C}" type="pres">
      <dgm:prSet presAssocID="{9E365436-AA9A-430E-A316-24A988398BFC}" presName="vert1" presStyleCnt="0"/>
      <dgm:spPr/>
    </dgm:pt>
    <dgm:pt modelId="{11678634-626F-439A-8B97-60C29A175010}" type="pres">
      <dgm:prSet presAssocID="{8A5ACB93-754A-4053-9CC9-6AE8ACA12EBD}" presName="thickLine" presStyleLbl="alignNode1" presStyleIdx="7" presStyleCnt="10"/>
      <dgm:spPr/>
    </dgm:pt>
    <dgm:pt modelId="{200CB733-387C-4DE2-8DA4-BB3356134E54}" type="pres">
      <dgm:prSet presAssocID="{8A5ACB93-754A-4053-9CC9-6AE8ACA12EBD}" presName="horz1" presStyleCnt="0"/>
      <dgm:spPr/>
    </dgm:pt>
    <dgm:pt modelId="{91FFEE14-08A9-4DAB-8333-215CDA2FFE2D}" type="pres">
      <dgm:prSet presAssocID="{8A5ACB93-754A-4053-9CC9-6AE8ACA12EBD}" presName="tx1" presStyleLbl="revTx" presStyleIdx="7" presStyleCnt="10"/>
      <dgm:spPr/>
    </dgm:pt>
    <dgm:pt modelId="{BD51D9F2-1104-49F8-9DFD-79A1DFA1FCB5}" type="pres">
      <dgm:prSet presAssocID="{8A5ACB93-754A-4053-9CC9-6AE8ACA12EBD}" presName="vert1" presStyleCnt="0"/>
      <dgm:spPr/>
    </dgm:pt>
    <dgm:pt modelId="{F3746B6D-CD28-42E3-82DF-1ADCE62FA643}" type="pres">
      <dgm:prSet presAssocID="{E2B76C89-7323-42C9-8919-65772897E508}" presName="thickLine" presStyleLbl="alignNode1" presStyleIdx="8" presStyleCnt="10"/>
      <dgm:spPr/>
    </dgm:pt>
    <dgm:pt modelId="{9B9E2224-8B10-490A-A6D1-B7E216EF1C9A}" type="pres">
      <dgm:prSet presAssocID="{E2B76C89-7323-42C9-8919-65772897E508}" presName="horz1" presStyleCnt="0"/>
      <dgm:spPr/>
    </dgm:pt>
    <dgm:pt modelId="{D30EECA1-57A2-4D38-98D4-F40DBE9624B1}" type="pres">
      <dgm:prSet presAssocID="{E2B76C89-7323-42C9-8919-65772897E508}" presName="tx1" presStyleLbl="revTx" presStyleIdx="8" presStyleCnt="10"/>
      <dgm:spPr/>
    </dgm:pt>
    <dgm:pt modelId="{005ACE4A-2DBB-4D64-BEE8-CFADC8D6FBD0}" type="pres">
      <dgm:prSet presAssocID="{E2B76C89-7323-42C9-8919-65772897E508}" presName="vert1" presStyleCnt="0"/>
      <dgm:spPr/>
    </dgm:pt>
    <dgm:pt modelId="{31ED262A-B5E6-4806-9081-303095833DB8}" type="pres">
      <dgm:prSet presAssocID="{D9ACA3E3-8008-439E-AF37-8D8ED8F2F277}" presName="thickLine" presStyleLbl="alignNode1" presStyleIdx="9" presStyleCnt="10"/>
      <dgm:spPr/>
    </dgm:pt>
    <dgm:pt modelId="{E8EE5209-D6B9-47ED-B756-AFA657DC89EA}" type="pres">
      <dgm:prSet presAssocID="{D9ACA3E3-8008-439E-AF37-8D8ED8F2F277}" presName="horz1" presStyleCnt="0"/>
      <dgm:spPr/>
    </dgm:pt>
    <dgm:pt modelId="{CF5DE17A-EB89-4F7D-9BA8-D790D47536C1}" type="pres">
      <dgm:prSet presAssocID="{D9ACA3E3-8008-439E-AF37-8D8ED8F2F277}" presName="tx1" presStyleLbl="revTx" presStyleIdx="9" presStyleCnt="10"/>
      <dgm:spPr/>
    </dgm:pt>
    <dgm:pt modelId="{0B0A6708-C9EB-4AF7-B3BB-A533F6E7D291}" type="pres">
      <dgm:prSet presAssocID="{D9ACA3E3-8008-439E-AF37-8D8ED8F2F277}" presName="vert1" presStyleCnt="0"/>
      <dgm:spPr/>
    </dgm:pt>
  </dgm:ptLst>
  <dgm:cxnLst>
    <dgm:cxn modelId="{EDD5B505-BCF4-4E8B-BD48-1AB6CD06C94B}" type="presOf" srcId="{E2B76C89-7323-42C9-8919-65772897E508}" destId="{D30EECA1-57A2-4D38-98D4-F40DBE9624B1}" srcOrd="0" destOrd="0" presId="urn:microsoft.com/office/officeart/2008/layout/LinedList"/>
    <dgm:cxn modelId="{CA252B0A-B94C-4EAC-A6BE-7DFB5482D2F7}" srcId="{81B5B6B8-C3B1-4BCF-9164-485EDDAA645F}" destId="{9E365436-AA9A-430E-A316-24A988398BFC}" srcOrd="6" destOrd="0" parTransId="{14F5B367-AE19-4158-82A1-4C85806DBB23}" sibTransId="{0ADCFD96-7F67-4AA0-A4F8-78BC41C0E819}"/>
    <dgm:cxn modelId="{C7013F10-FE45-4857-A330-2D35A34283A9}" type="presOf" srcId="{8A5ACB93-754A-4053-9CC9-6AE8ACA12EBD}" destId="{91FFEE14-08A9-4DAB-8333-215CDA2FFE2D}" srcOrd="0" destOrd="0" presId="urn:microsoft.com/office/officeart/2008/layout/LinedList"/>
    <dgm:cxn modelId="{2C40A519-512D-4D97-B298-4219E17F1568}" srcId="{81B5B6B8-C3B1-4BCF-9164-485EDDAA645F}" destId="{D9ACA3E3-8008-439E-AF37-8D8ED8F2F277}" srcOrd="9" destOrd="0" parTransId="{BAD5E772-CAEA-4E2D-8233-C79BF4D0A709}" sibTransId="{D64FA44A-1CF1-4D8F-81A7-05D5E324FF1A}"/>
    <dgm:cxn modelId="{462F531B-553C-46A0-AA77-4F8E4685C0AE}" srcId="{81B5B6B8-C3B1-4BCF-9164-485EDDAA645F}" destId="{3C333E81-533F-4128-ACC6-0AF453690C26}" srcOrd="3" destOrd="0" parTransId="{9A7CECF2-6344-45C8-886E-182A6EBA47C5}" sibTransId="{7A2E513F-BBD1-47F9-8EE0-F5834B9AFAFD}"/>
    <dgm:cxn modelId="{22775628-DFFB-4DAE-A871-94B13C2BF2C1}" type="presOf" srcId="{81B5B6B8-C3B1-4BCF-9164-485EDDAA645F}" destId="{7E5EE521-5484-4E53-A00C-294D5E4B7010}" srcOrd="0" destOrd="0" presId="urn:microsoft.com/office/officeart/2008/layout/LinedList"/>
    <dgm:cxn modelId="{78AA405D-A263-4843-8C51-438C4BE080D1}" type="presOf" srcId="{3C333E81-533F-4128-ACC6-0AF453690C26}" destId="{2EF66F05-E192-4B34-8B86-D9A4FAA35BBE}" srcOrd="0" destOrd="0" presId="urn:microsoft.com/office/officeart/2008/layout/LinedList"/>
    <dgm:cxn modelId="{1CBFC648-79FF-4380-99F8-B20C41497CFE}" type="presOf" srcId="{24108223-79B0-40D5-9964-F51D6A5C4000}" destId="{685C4BC3-758C-474F-A707-998E48A28AC5}" srcOrd="0" destOrd="0" presId="urn:microsoft.com/office/officeart/2008/layout/LinedList"/>
    <dgm:cxn modelId="{6440D049-CE8C-4F54-9ADC-D616D88599AB}" type="presOf" srcId="{7B8335AB-4A32-4FB3-9869-D5BB016A8C33}" destId="{512F40FD-9428-4F6A-8EB2-3A337199A9AD}" srcOrd="0" destOrd="0" presId="urn:microsoft.com/office/officeart/2008/layout/LinedList"/>
    <dgm:cxn modelId="{E906BA73-7BB5-405A-9864-0438539A28AE}" srcId="{81B5B6B8-C3B1-4BCF-9164-485EDDAA645F}" destId="{7B8335AB-4A32-4FB3-9869-D5BB016A8C33}" srcOrd="5" destOrd="0" parTransId="{CE0D06FE-FDE9-462E-91F8-0F29A06CE10B}" sibTransId="{4BA2FD81-0C18-4C75-907B-383F9279930C}"/>
    <dgm:cxn modelId="{E62C4E7D-3486-484C-B4CC-02EA9026BF85}" type="presOf" srcId="{F34F0A57-551A-451D-A4F9-4275D0D646E3}" destId="{670B77E9-C53C-4599-9EDF-4F3889E6CF95}" srcOrd="0" destOrd="0" presId="urn:microsoft.com/office/officeart/2008/layout/LinedList"/>
    <dgm:cxn modelId="{A401ED89-E6B9-4175-971D-0F728F0AB260}" srcId="{81B5B6B8-C3B1-4BCF-9164-485EDDAA645F}" destId="{E2B76C89-7323-42C9-8919-65772897E508}" srcOrd="8" destOrd="0" parTransId="{B3919D4C-0340-4A64-8C80-77DC1A026658}" sibTransId="{FF2859D3-F4FF-4364-B7CB-FC5662C5C5D5}"/>
    <dgm:cxn modelId="{ACA5B396-F788-4951-8E04-C0DDFE157182}" srcId="{81B5B6B8-C3B1-4BCF-9164-485EDDAA645F}" destId="{37BF7774-59F3-4321-941D-14436A65EF9D}" srcOrd="1" destOrd="0" parTransId="{E0742EAF-53D9-4FE0-85AE-7389FC3176A0}" sibTransId="{7882474C-3019-4CC7-8D64-14A07FA1DDE3}"/>
    <dgm:cxn modelId="{BA0787A3-215E-4426-9B79-4D2C9990D5D0}" type="presOf" srcId="{9E365436-AA9A-430E-A316-24A988398BFC}" destId="{6B660E1B-A59E-4B36-9337-004FDF78F5F0}" srcOrd="0" destOrd="0" presId="urn:microsoft.com/office/officeart/2008/layout/LinedList"/>
    <dgm:cxn modelId="{562A32A8-AC3A-4BF7-8E92-AFB75813DBD3}" srcId="{81B5B6B8-C3B1-4BCF-9164-485EDDAA645F}" destId="{8A5ACB93-754A-4053-9CC9-6AE8ACA12EBD}" srcOrd="7" destOrd="0" parTransId="{24B2C4B4-89A5-4AA8-AE63-D939C9E1CD65}" sibTransId="{87CC50A9-08C6-49C2-95AA-62E5E3588A6F}"/>
    <dgm:cxn modelId="{BFB0D4B3-5FA9-4EBE-9010-9DB0B7A9DB84}" type="presOf" srcId="{D9ACA3E3-8008-439E-AF37-8D8ED8F2F277}" destId="{CF5DE17A-EB89-4F7D-9BA8-D790D47536C1}" srcOrd="0" destOrd="0" presId="urn:microsoft.com/office/officeart/2008/layout/LinedList"/>
    <dgm:cxn modelId="{0A9261B6-FC48-4C1C-9E38-8D73489E0692}" type="presOf" srcId="{607D3B27-FF85-4898-BAB5-3E95B3039A44}" destId="{A802D804-36F7-4C9D-8444-3D6A6A3C36F5}" srcOrd="0" destOrd="0" presId="urn:microsoft.com/office/officeart/2008/layout/LinedList"/>
    <dgm:cxn modelId="{951D1DC5-B91B-4EDF-ABF7-F4480B3E970C}" srcId="{81B5B6B8-C3B1-4BCF-9164-485EDDAA645F}" destId="{607D3B27-FF85-4898-BAB5-3E95B3039A44}" srcOrd="0" destOrd="0" parTransId="{5E453AEF-9D5B-429E-9F27-11A6B1561B73}" sibTransId="{56368EC2-1E95-4128-A5EC-C402EBCFB875}"/>
    <dgm:cxn modelId="{BEB0C0C7-4D47-496E-A263-16D044581F6A}" type="presOf" srcId="{37BF7774-59F3-4321-941D-14436A65EF9D}" destId="{8F55BE6B-1FFF-4DEA-BC0C-2A25FEC84C56}" srcOrd="0" destOrd="0" presId="urn:microsoft.com/office/officeart/2008/layout/LinedList"/>
    <dgm:cxn modelId="{3C30A0D1-EF10-4A13-91F1-CD2FC56ED08D}" srcId="{81B5B6B8-C3B1-4BCF-9164-485EDDAA645F}" destId="{24108223-79B0-40D5-9964-F51D6A5C4000}" srcOrd="4" destOrd="0" parTransId="{2A3976DA-1AD4-4562-9948-DBDFD6C1C4FC}" sibTransId="{BCEF5E53-FD21-4DA2-9804-D315BB250012}"/>
    <dgm:cxn modelId="{EFC039EB-FBE5-4072-A308-8BA137A55AE9}" srcId="{81B5B6B8-C3B1-4BCF-9164-485EDDAA645F}" destId="{F34F0A57-551A-451D-A4F9-4275D0D646E3}" srcOrd="2" destOrd="0" parTransId="{5C6C5E78-82D7-4E5B-B7A6-1C61FD88A096}" sibTransId="{DF62FD29-3F62-4679-BF9C-B3665FD851BF}"/>
    <dgm:cxn modelId="{2D27148B-4DDB-461E-A840-9F279A5A99A2}" type="presParOf" srcId="{7E5EE521-5484-4E53-A00C-294D5E4B7010}" destId="{30173C36-7871-4F08-A649-E01C5BE8F821}" srcOrd="0" destOrd="0" presId="urn:microsoft.com/office/officeart/2008/layout/LinedList"/>
    <dgm:cxn modelId="{A203D452-A029-4378-9681-E03A4D4DBF29}" type="presParOf" srcId="{7E5EE521-5484-4E53-A00C-294D5E4B7010}" destId="{CC052069-4790-43AB-B198-5EE08951E683}" srcOrd="1" destOrd="0" presId="urn:microsoft.com/office/officeart/2008/layout/LinedList"/>
    <dgm:cxn modelId="{6865EC30-25F4-46CD-AC64-715B4F6B6ACC}" type="presParOf" srcId="{CC052069-4790-43AB-B198-5EE08951E683}" destId="{A802D804-36F7-4C9D-8444-3D6A6A3C36F5}" srcOrd="0" destOrd="0" presId="urn:microsoft.com/office/officeart/2008/layout/LinedList"/>
    <dgm:cxn modelId="{DC7E0F3B-7A62-4C8D-B14F-3DC239773C0D}" type="presParOf" srcId="{CC052069-4790-43AB-B198-5EE08951E683}" destId="{E1DC8264-FAAE-4B90-B199-F94DF6FC4975}" srcOrd="1" destOrd="0" presId="urn:microsoft.com/office/officeart/2008/layout/LinedList"/>
    <dgm:cxn modelId="{E5C284EC-B6FF-4B9F-AFAF-04EF77C58E2F}" type="presParOf" srcId="{7E5EE521-5484-4E53-A00C-294D5E4B7010}" destId="{CAD988BF-8C64-4D5F-ABFD-63FD30E52E65}" srcOrd="2" destOrd="0" presId="urn:microsoft.com/office/officeart/2008/layout/LinedList"/>
    <dgm:cxn modelId="{6693C74B-5DF3-41A9-8C9B-5D63C24F241E}" type="presParOf" srcId="{7E5EE521-5484-4E53-A00C-294D5E4B7010}" destId="{E6102682-6523-40D3-998D-830474F2E883}" srcOrd="3" destOrd="0" presId="urn:microsoft.com/office/officeart/2008/layout/LinedList"/>
    <dgm:cxn modelId="{3A48A1E4-7D73-4C1E-B22B-49077E762961}" type="presParOf" srcId="{E6102682-6523-40D3-998D-830474F2E883}" destId="{8F55BE6B-1FFF-4DEA-BC0C-2A25FEC84C56}" srcOrd="0" destOrd="0" presId="urn:microsoft.com/office/officeart/2008/layout/LinedList"/>
    <dgm:cxn modelId="{44F03515-8CD2-4A4A-9244-D3E38ED27107}" type="presParOf" srcId="{E6102682-6523-40D3-998D-830474F2E883}" destId="{C3E97DBE-2258-44DC-A0DC-CE25EE9B6929}" srcOrd="1" destOrd="0" presId="urn:microsoft.com/office/officeart/2008/layout/LinedList"/>
    <dgm:cxn modelId="{0AB6899C-AB55-44E1-BF5E-526AAAF4958A}" type="presParOf" srcId="{7E5EE521-5484-4E53-A00C-294D5E4B7010}" destId="{B3108895-0709-4101-8A4F-CE1E41FFE1E4}" srcOrd="4" destOrd="0" presId="urn:microsoft.com/office/officeart/2008/layout/LinedList"/>
    <dgm:cxn modelId="{96075776-892E-4496-9DBD-79C2C8BADB30}" type="presParOf" srcId="{7E5EE521-5484-4E53-A00C-294D5E4B7010}" destId="{DC060B76-F197-4AAC-B945-2195DC0E1B53}" srcOrd="5" destOrd="0" presId="urn:microsoft.com/office/officeart/2008/layout/LinedList"/>
    <dgm:cxn modelId="{D0E808CF-9C88-407B-A648-C1E5EC7BDECD}" type="presParOf" srcId="{DC060B76-F197-4AAC-B945-2195DC0E1B53}" destId="{670B77E9-C53C-4599-9EDF-4F3889E6CF95}" srcOrd="0" destOrd="0" presId="urn:microsoft.com/office/officeart/2008/layout/LinedList"/>
    <dgm:cxn modelId="{A644491C-2969-4D09-8A84-587DBCB21054}" type="presParOf" srcId="{DC060B76-F197-4AAC-B945-2195DC0E1B53}" destId="{DEB9BC4F-5B71-4FF1-9CCD-F874FCC9498A}" srcOrd="1" destOrd="0" presId="urn:microsoft.com/office/officeart/2008/layout/LinedList"/>
    <dgm:cxn modelId="{031F3253-8D0C-44D9-82A7-D2354A5EDBED}" type="presParOf" srcId="{7E5EE521-5484-4E53-A00C-294D5E4B7010}" destId="{19F8A506-392F-4C62-B8BF-C711AD6FE582}" srcOrd="6" destOrd="0" presId="urn:microsoft.com/office/officeart/2008/layout/LinedList"/>
    <dgm:cxn modelId="{03BFDFAA-B32D-4E9B-B6E4-F6A9C9C41483}" type="presParOf" srcId="{7E5EE521-5484-4E53-A00C-294D5E4B7010}" destId="{8B4E5321-D6C5-4E1D-B6E4-0D1B2646724C}" srcOrd="7" destOrd="0" presId="urn:microsoft.com/office/officeart/2008/layout/LinedList"/>
    <dgm:cxn modelId="{9F0AA6DF-828F-4DB5-A024-669109E70E74}" type="presParOf" srcId="{8B4E5321-D6C5-4E1D-B6E4-0D1B2646724C}" destId="{2EF66F05-E192-4B34-8B86-D9A4FAA35BBE}" srcOrd="0" destOrd="0" presId="urn:microsoft.com/office/officeart/2008/layout/LinedList"/>
    <dgm:cxn modelId="{8768C042-E382-4AAC-A0AF-6177628BF02A}" type="presParOf" srcId="{8B4E5321-D6C5-4E1D-B6E4-0D1B2646724C}" destId="{EE716C9E-CE81-42DD-8537-C6F89C680BEE}" srcOrd="1" destOrd="0" presId="urn:microsoft.com/office/officeart/2008/layout/LinedList"/>
    <dgm:cxn modelId="{55639152-E92E-4582-AF80-2A4F2EFFE96A}" type="presParOf" srcId="{7E5EE521-5484-4E53-A00C-294D5E4B7010}" destId="{5F3C019C-E39B-4F37-B1F6-35E2D8705DF0}" srcOrd="8" destOrd="0" presId="urn:microsoft.com/office/officeart/2008/layout/LinedList"/>
    <dgm:cxn modelId="{9BF1015C-C7C8-4201-99AD-36BF5A36BE09}" type="presParOf" srcId="{7E5EE521-5484-4E53-A00C-294D5E4B7010}" destId="{7577740A-349A-469E-8C98-95E96C2A143D}" srcOrd="9" destOrd="0" presId="urn:microsoft.com/office/officeart/2008/layout/LinedList"/>
    <dgm:cxn modelId="{FAE04FCE-5493-49B1-BB8E-D8035B0FC50C}" type="presParOf" srcId="{7577740A-349A-469E-8C98-95E96C2A143D}" destId="{685C4BC3-758C-474F-A707-998E48A28AC5}" srcOrd="0" destOrd="0" presId="urn:microsoft.com/office/officeart/2008/layout/LinedList"/>
    <dgm:cxn modelId="{50502CE6-065D-4921-AC5A-5EE0737F9230}" type="presParOf" srcId="{7577740A-349A-469E-8C98-95E96C2A143D}" destId="{FFB73411-38A6-426E-BF50-68A6516F5D08}" srcOrd="1" destOrd="0" presId="urn:microsoft.com/office/officeart/2008/layout/LinedList"/>
    <dgm:cxn modelId="{194C9D4B-90B5-4CA1-9669-6380DB6F76BA}" type="presParOf" srcId="{7E5EE521-5484-4E53-A00C-294D5E4B7010}" destId="{D2D9084F-311A-4666-A5F1-588562F452D1}" srcOrd="10" destOrd="0" presId="urn:microsoft.com/office/officeart/2008/layout/LinedList"/>
    <dgm:cxn modelId="{46299209-AD3D-45D1-BF72-ECE417AD3A61}" type="presParOf" srcId="{7E5EE521-5484-4E53-A00C-294D5E4B7010}" destId="{F61A3E60-9D33-4A9F-B696-79E7E3718D53}" srcOrd="11" destOrd="0" presId="urn:microsoft.com/office/officeart/2008/layout/LinedList"/>
    <dgm:cxn modelId="{C7C19E9C-A481-4F0A-A3CD-353FDCAFCF7B}" type="presParOf" srcId="{F61A3E60-9D33-4A9F-B696-79E7E3718D53}" destId="{512F40FD-9428-4F6A-8EB2-3A337199A9AD}" srcOrd="0" destOrd="0" presId="urn:microsoft.com/office/officeart/2008/layout/LinedList"/>
    <dgm:cxn modelId="{5C8B6803-3FF1-4958-A7F8-D18C9303DEBF}" type="presParOf" srcId="{F61A3E60-9D33-4A9F-B696-79E7E3718D53}" destId="{78CF3D98-6509-4F5B-AB60-32B70A893702}" srcOrd="1" destOrd="0" presId="urn:microsoft.com/office/officeart/2008/layout/LinedList"/>
    <dgm:cxn modelId="{55EC57F7-AF83-4666-A603-D0403B90D366}" type="presParOf" srcId="{7E5EE521-5484-4E53-A00C-294D5E4B7010}" destId="{257FA2C2-43E8-41AF-A820-5EA89D8A93C6}" srcOrd="12" destOrd="0" presId="urn:microsoft.com/office/officeart/2008/layout/LinedList"/>
    <dgm:cxn modelId="{3B940AE3-3677-449A-A060-4A235514EA6A}" type="presParOf" srcId="{7E5EE521-5484-4E53-A00C-294D5E4B7010}" destId="{8F033C75-42C6-4358-9745-59E75C7CE8EF}" srcOrd="13" destOrd="0" presId="urn:microsoft.com/office/officeart/2008/layout/LinedList"/>
    <dgm:cxn modelId="{98495959-1BD5-4EED-81D4-3F571F5B3860}" type="presParOf" srcId="{8F033C75-42C6-4358-9745-59E75C7CE8EF}" destId="{6B660E1B-A59E-4B36-9337-004FDF78F5F0}" srcOrd="0" destOrd="0" presId="urn:microsoft.com/office/officeart/2008/layout/LinedList"/>
    <dgm:cxn modelId="{45B8C228-E4D3-43DD-B684-A1CC24CCE8B9}" type="presParOf" srcId="{8F033C75-42C6-4358-9745-59E75C7CE8EF}" destId="{031477AD-FF62-45AB-BBEF-522DCFDD209C}" srcOrd="1" destOrd="0" presId="urn:microsoft.com/office/officeart/2008/layout/LinedList"/>
    <dgm:cxn modelId="{66A31EB8-A16B-487C-A58E-8A6DDC7166E0}" type="presParOf" srcId="{7E5EE521-5484-4E53-A00C-294D5E4B7010}" destId="{11678634-626F-439A-8B97-60C29A175010}" srcOrd="14" destOrd="0" presId="urn:microsoft.com/office/officeart/2008/layout/LinedList"/>
    <dgm:cxn modelId="{8D48437E-692A-47B3-ABCA-0A10AC6F0A53}" type="presParOf" srcId="{7E5EE521-5484-4E53-A00C-294D5E4B7010}" destId="{200CB733-387C-4DE2-8DA4-BB3356134E54}" srcOrd="15" destOrd="0" presId="urn:microsoft.com/office/officeart/2008/layout/LinedList"/>
    <dgm:cxn modelId="{8AB5F976-9AAF-4CC8-8EF5-DCEBA2F61A71}" type="presParOf" srcId="{200CB733-387C-4DE2-8DA4-BB3356134E54}" destId="{91FFEE14-08A9-4DAB-8333-215CDA2FFE2D}" srcOrd="0" destOrd="0" presId="urn:microsoft.com/office/officeart/2008/layout/LinedList"/>
    <dgm:cxn modelId="{2E6BFCA8-8EB0-4438-89AD-A3AF82A68C1C}" type="presParOf" srcId="{200CB733-387C-4DE2-8DA4-BB3356134E54}" destId="{BD51D9F2-1104-49F8-9DFD-79A1DFA1FCB5}" srcOrd="1" destOrd="0" presId="urn:microsoft.com/office/officeart/2008/layout/LinedList"/>
    <dgm:cxn modelId="{A6F776BC-106A-48F2-AB8F-593B98BBA53F}" type="presParOf" srcId="{7E5EE521-5484-4E53-A00C-294D5E4B7010}" destId="{F3746B6D-CD28-42E3-82DF-1ADCE62FA643}" srcOrd="16" destOrd="0" presId="urn:microsoft.com/office/officeart/2008/layout/LinedList"/>
    <dgm:cxn modelId="{276C3669-DFEA-4116-A681-767FE4183EDD}" type="presParOf" srcId="{7E5EE521-5484-4E53-A00C-294D5E4B7010}" destId="{9B9E2224-8B10-490A-A6D1-B7E216EF1C9A}" srcOrd="17" destOrd="0" presId="urn:microsoft.com/office/officeart/2008/layout/LinedList"/>
    <dgm:cxn modelId="{EDF246E1-764E-4585-BBCF-E3004D736231}" type="presParOf" srcId="{9B9E2224-8B10-490A-A6D1-B7E216EF1C9A}" destId="{D30EECA1-57A2-4D38-98D4-F40DBE9624B1}" srcOrd="0" destOrd="0" presId="urn:microsoft.com/office/officeart/2008/layout/LinedList"/>
    <dgm:cxn modelId="{0E9FBC3A-89AA-4448-BFB8-A40D5646CCF3}" type="presParOf" srcId="{9B9E2224-8B10-490A-A6D1-B7E216EF1C9A}" destId="{005ACE4A-2DBB-4D64-BEE8-CFADC8D6FBD0}" srcOrd="1" destOrd="0" presId="urn:microsoft.com/office/officeart/2008/layout/LinedList"/>
    <dgm:cxn modelId="{D45421E7-C18A-4524-A819-C7615CF21814}" type="presParOf" srcId="{7E5EE521-5484-4E53-A00C-294D5E4B7010}" destId="{31ED262A-B5E6-4806-9081-303095833DB8}" srcOrd="18" destOrd="0" presId="urn:microsoft.com/office/officeart/2008/layout/LinedList"/>
    <dgm:cxn modelId="{C4022716-9F54-4FD9-949E-9B1A45D5F22B}" type="presParOf" srcId="{7E5EE521-5484-4E53-A00C-294D5E4B7010}" destId="{E8EE5209-D6B9-47ED-B756-AFA657DC89EA}" srcOrd="19" destOrd="0" presId="urn:microsoft.com/office/officeart/2008/layout/LinedList"/>
    <dgm:cxn modelId="{8797E25B-E961-4255-AE2C-7C25EBAE97D1}" type="presParOf" srcId="{E8EE5209-D6B9-47ED-B756-AFA657DC89EA}" destId="{CF5DE17A-EB89-4F7D-9BA8-D790D47536C1}" srcOrd="0" destOrd="0" presId="urn:microsoft.com/office/officeart/2008/layout/LinedList"/>
    <dgm:cxn modelId="{18546772-593A-4393-ADA3-20E0CC04C1F7}" type="presParOf" srcId="{E8EE5209-D6B9-47ED-B756-AFA657DC89EA}" destId="{0B0A6708-C9EB-4AF7-B3BB-A533F6E7D29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F1668DA-A68D-4FA7-9AFF-A8AFFB3B5D6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FCEE1F4-4A8A-40F2-8ED4-88230500AFFC}">
      <dgm:prSet/>
      <dgm:spPr/>
      <dgm:t>
        <a:bodyPr/>
        <a:lstStyle/>
        <a:p>
          <a:pPr rtl="0"/>
          <a:r>
            <a:rPr lang="en-GB" dirty="0"/>
            <a:t>Guest Lecturer</a:t>
          </a:r>
          <a:r>
            <a:rPr lang="en-GB" dirty="0">
              <a:latin typeface="Calibri Light" panose="020F0302020204030204"/>
            </a:rPr>
            <a:t> </a:t>
          </a:r>
          <a:r>
            <a:rPr lang="en-GB" dirty="0"/>
            <a:t> - HR Director from the Hospitality Industry</a:t>
          </a:r>
          <a:endParaRPr lang="en-US" dirty="0"/>
        </a:p>
      </dgm:t>
    </dgm:pt>
    <dgm:pt modelId="{9CE5D988-FBE6-4ED2-A67F-3AFA4CF9A895}" type="parTrans" cxnId="{ABFC0CF4-D817-4835-9418-4C9DB8C2CAA1}">
      <dgm:prSet/>
      <dgm:spPr/>
      <dgm:t>
        <a:bodyPr/>
        <a:lstStyle/>
        <a:p>
          <a:endParaRPr lang="en-US"/>
        </a:p>
      </dgm:t>
    </dgm:pt>
    <dgm:pt modelId="{AF58388E-28C6-4DDA-AE29-03D24D17C342}" type="sibTrans" cxnId="{ABFC0CF4-D817-4835-9418-4C9DB8C2CAA1}">
      <dgm:prSet/>
      <dgm:spPr/>
      <dgm:t>
        <a:bodyPr/>
        <a:lstStyle/>
        <a:p>
          <a:endParaRPr lang="en-US"/>
        </a:p>
      </dgm:t>
    </dgm:pt>
    <dgm:pt modelId="{640A3B12-4CF2-471D-96BA-21E83F2B48BD}">
      <dgm:prSet/>
      <dgm:spPr/>
      <dgm:t>
        <a:bodyPr/>
        <a:lstStyle/>
        <a:p>
          <a:pPr rtl="0"/>
          <a:r>
            <a:rPr lang="en-GB" dirty="0"/>
            <a:t>Weekly Recordings </a:t>
          </a:r>
          <a:r>
            <a:rPr lang="en-GB" dirty="0">
              <a:latin typeface="Calibri Light" panose="020F0302020204030204"/>
            </a:rPr>
            <a:t>will be made available – please check the recording folder</a:t>
          </a:r>
          <a:endParaRPr lang="en-US" dirty="0"/>
        </a:p>
      </dgm:t>
    </dgm:pt>
    <dgm:pt modelId="{EC727CAC-044A-4923-A6A0-5EB2484AAF7C}" type="parTrans" cxnId="{EC570F1A-0D2B-480F-B06F-F8E34DBAF640}">
      <dgm:prSet/>
      <dgm:spPr/>
      <dgm:t>
        <a:bodyPr/>
        <a:lstStyle/>
        <a:p>
          <a:endParaRPr lang="en-US"/>
        </a:p>
      </dgm:t>
    </dgm:pt>
    <dgm:pt modelId="{5342465C-513A-4A3E-ADD4-CE60BD764882}" type="sibTrans" cxnId="{EC570F1A-0D2B-480F-B06F-F8E34DBAF640}">
      <dgm:prSet/>
      <dgm:spPr/>
      <dgm:t>
        <a:bodyPr/>
        <a:lstStyle/>
        <a:p>
          <a:endParaRPr lang="en-US"/>
        </a:p>
      </dgm:t>
    </dgm:pt>
    <dgm:pt modelId="{DF18581F-23E5-4F78-865A-CE71B9F2E8C5}">
      <dgm:prSet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 Amandeep and Mohammed are </a:t>
          </a:r>
          <a:r>
            <a:rPr lang="en-GB" dirty="0"/>
            <a:t>available to support you through the process</a:t>
          </a:r>
          <a:r>
            <a:rPr lang="en-GB" dirty="0">
              <a:latin typeface="Calibri Light" panose="020F0302020204030204"/>
            </a:rPr>
            <a:t> </a:t>
          </a:r>
          <a:endParaRPr lang="en-US" dirty="0"/>
        </a:p>
      </dgm:t>
    </dgm:pt>
    <dgm:pt modelId="{73F5DD9F-CA51-4A40-836F-CA843A434F45}" type="parTrans" cxnId="{CB063EFE-E065-4108-B57A-725B8C05AEAD}">
      <dgm:prSet/>
      <dgm:spPr/>
      <dgm:t>
        <a:bodyPr/>
        <a:lstStyle/>
        <a:p>
          <a:endParaRPr lang="en-US"/>
        </a:p>
      </dgm:t>
    </dgm:pt>
    <dgm:pt modelId="{680FEAFC-B35D-42E8-878F-EBDBC7A417E9}" type="sibTrans" cxnId="{CB063EFE-E065-4108-B57A-725B8C05AEAD}">
      <dgm:prSet/>
      <dgm:spPr/>
      <dgm:t>
        <a:bodyPr/>
        <a:lstStyle/>
        <a:p>
          <a:endParaRPr lang="en-US"/>
        </a:p>
      </dgm:t>
    </dgm:pt>
    <dgm:pt modelId="{C43FA267-F748-4E53-BDEE-DBD1BE246415}">
      <dgm:prSet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 Amandeep  </a:t>
          </a:r>
          <a:r>
            <a:rPr lang="en-GB" dirty="0"/>
            <a:t>– Teaching Weekdays Students</a:t>
          </a:r>
          <a:r>
            <a:rPr lang="en-GB" dirty="0">
              <a:latin typeface="Calibri Light" panose="020F0302020204030204"/>
            </a:rPr>
            <a:t> </a:t>
          </a:r>
          <a:endParaRPr lang="en-US" dirty="0"/>
        </a:p>
      </dgm:t>
    </dgm:pt>
    <dgm:pt modelId="{AD850E52-2933-4DE6-9955-F938FAD74EF6}" type="parTrans" cxnId="{594F7991-AEDA-47E4-9154-4C24052E1A2F}">
      <dgm:prSet/>
      <dgm:spPr/>
      <dgm:t>
        <a:bodyPr/>
        <a:lstStyle/>
        <a:p>
          <a:endParaRPr lang="en-US"/>
        </a:p>
      </dgm:t>
    </dgm:pt>
    <dgm:pt modelId="{0E373AD1-7092-4353-956B-ADF64C726607}" type="sibTrans" cxnId="{594F7991-AEDA-47E4-9154-4C24052E1A2F}">
      <dgm:prSet/>
      <dgm:spPr/>
      <dgm:t>
        <a:bodyPr/>
        <a:lstStyle/>
        <a:p>
          <a:endParaRPr lang="en-US"/>
        </a:p>
      </dgm:t>
    </dgm:pt>
    <dgm:pt modelId="{C931B7F8-F20C-4307-935B-1E627D23D01D}">
      <dgm:prSet/>
      <dgm:spPr/>
      <dgm:t>
        <a:bodyPr/>
        <a:lstStyle/>
        <a:p>
          <a:pPr rtl="0"/>
          <a:r>
            <a:rPr lang="en-GB" b="0" dirty="0">
              <a:latin typeface="Calibri Light" panose="020F0302020204030204"/>
            </a:rPr>
            <a:t> Mohammad</a:t>
          </a:r>
          <a:r>
            <a:rPr lang="en-GB" dirty="0"/>
            <a:t>– Teaching Weekend </a:t>
          </a:r>
          <a:r>
            <a:rPr lang="en-GB" dirty="0">
              <a:latin typeface="Calibri Light" panose="020F0302020204030204"/>
            </a:rPr>
            <a:t>Students</a:t>
          </a:r>
          <a:endParaRPr lang="en-US" dirty="0">
            <a:latin typeface="Calibri Light" panose="020F0302020204030204"/>
          </a:endParaRPr>
        </a:p>
      </dgm:t>
    </dgm:pt>
    <dgm:pt modelId="{53A8A59F-41AD-429E-910B-BB36BA8479CF}" type="parTrans" cxnId="{B5C4B592-94C9-41DE-B6DA-3CBFAE868280}">
      <dgm:prSet/>
      <dgm:spPr/>
      <dgm:t>
        <a:bodyPr/>
        <a:lstStyle/>
        <a:p>
          <a:endParaRPr lang="en-US"/>
        </a:p>
      </dgm:t>
    </dgm:pt>
    <dgm:pt modelId="{04D32861-F9C8-4A9B-8A69-8F6149EBF46D}" type="sibTrans" cxnId="{B5C4B592-94C9-41DE-B6DA-3CBFAE868280}">
      <dgm:prSet/>
      <dgm:spPr/>
      <dgm:t>
        <a:bodyPr/>
        <a:lstStyle/>
        <a:p>
          <a:endParaRPr lang="en-US"/>
        </a:p>
      </dgm:t>
    </dgm:pt>
    <dgm:pt modelId="{B85D0E1E-5B09-4CE3-B08D-C679C07AF7CF}">
      <dgm:prSet phldr="0"/>
      <dgm:spPr/>
      <dgm:t>
        <a:bodyPr/>
        <a:lstStyle/>
        <a:p>
          <a:endParaRPr lang="en-GB" dirty="0">
            <a:latin typeface="Calibri Light" panose="020F0302020204030204"/>
          </a:endParaRPr>
        </a:p>
      </dgm:t>
    </dgm:pt>
    <dgm:pt modelId="{B355FF09-595C-43E1-B092-CB67080A0C9D}" type="parTrans" cxnId="{E954893D-2E2E-4ED6-ABCB-C3752F4EA031}">
      <dgm:prSet/>
      <dgm:spPr/>
    </dgm:pt>
    <dgm:pt modelId="{68B4DE95-FAD2-4D77-9047-522BF2EA4441}" type="sibTrans" cxnId="{E954893D-2E2E-4ED6-ABCB-C3752F4EA031}">
      <dgm:prSet/>
      <dgm:spPr/>
    </dgm:pt>
    <dgm:pt modelId="{2A54634D-1F4A-411D-83B1-34B1B5BA8122}" type="pres">
      <dgm:prSet presAssocID="{3F1668DA-A68D-4FA7-9AFF-A8AFFB3B5D66}" presName="vert0" presStyleCnt="0">
        <dgm:presLayoutVars>
          <dgm:dir/>
          <dgm:animOne val="branch"/>
          <dgm:animLvl val="lvl"/>
        </dgm:presLayoutVars>
      </dgm:prSet>
      <dgm:spPr/>
    </dgm:pt>
    <dgm:pt modelId="{55425442-3EF8-44F7-87A9-11C6E9F33D33}" type="pres">
      <dgm:prSet presAssocID="{2FCEE1F4-4A8A-40F2-8ED4-88230500AFFC}" presName="thickLine" presStyleLbl="alignNode1" presStyleIdx="0" presStyleCnt="6"/>
      <dgm:spPr/>
    </dgm:pt>
    <dgm:pt modelId="{1D1EFD5C-46A1-4529-8C62-6C04B8FFB57A}" type="pres">
      <dgm:prSet presAssocID="{2FCEE1F4-4A8A-40F2-8ED4-88230500AFFC}" presName="horz1" presStyleCnt="0"/>
      <dgm:spPr/>
    </dgm:pt>
    <dgm:pt modelId="{239DFA81-31D3-4F81-A346-C76DCE2B3A7E}" type="pres">
      <dgm:prSet presAssocID="{2FCEE1F4-4A8A-40F2-8ED4-88230500AFFC}" presName="tx1" presStyleLbl="revTx" presStyleIdx="0" presStyleCnt="6"/>
      <dgm:spPr/>
    </dgm:pt>
    <dgm:pt modelId="{EC9CACE4-F448-4559-B7DE-C466C08E515E}" type="pres">
      <dgm:prSet presAssocID="{2FCEE1F4-4A8A-40F2-8ED4-88230500AFFC}" presName="vert1" presStyleCnt="0"/>
      <dgm:spPr/>
    </dgm:pt>
    <dgm:pt modelId="{2F8168E3-DAC8-4EE6-BC98-2D7294CD828F}" type="pres">
      <dgm:prSet presAssocID="{640A3B12-4CF2-471D-96BA-21E83F2B48BD}" presName="thickLine" presStyleLbl="alignNode1" presStyleIdx="1" presStyleCnt="6"/>
      <dgm:spPr/>
    </dgm:pt>
    <dgm:pt modelId="{126BC728-9DFF-455F-AB3C-022081AD0F0E}" type="pres">
      <dgm:prSet presAssocID="{640A3B12-4CF2-471D-96BA-21E83F2B48BD}" presName="horz1" presStyleCnt="0"/>
      <dgm:spPr/>
    </dgm:pt>
    <dgm:pt modelId="{098EA0D9-F145-48D3-A22A-2F63495B24E0}" type="pres">
      <dgm:prSet presAssocID="{640A3B12-4CF2-471D-96BA-21E83F2B48BD}" presName="tx1" presStyleLbl="revTx" presStyleIdx="1" presStyleCnt="6"/>
      <dgm:spPr/>
    </dgm:pt>
    <dgm:pt modelId="{670ECCB8-EBB4-40EF-B3CF-ED4EA4258782}" type="pres">
      <dgm:prSet presAssocID="{640A3B12-4CF2-471D-96BA-21E83F2B48BD}" presName="vert1" presStyleCnt="0"/>
      <dgm:spPr/>
    </dgm:pt>
    <dgm:pt modelId="{FD33301F-33DE-4BDC-B37B-AC186C86937E}" type="pres">
      <dgm:prSet presAssocID="{DF18581F-23E5-4F78-865A-CE71B9F2E8C5}" presName="thickLine" presStyleLbl="alignNode1" presStyleIdx="2" presStyleCnt="6"/>
      <dgm:spPr/>
    </dgm:pt>
    <dgm:pt modelId="{83E5CE7C-F750-4C7F-A72B-E43A43AD16A5}" type="pres">
      <dgm:prSet presAssocID="{DF18581F-23E5-4F78-865A-CE71B9F2E8C5}" presName="horz1" presStyleCnt="0"/>
      <dgm:spPr/>
    </dgm:pt>
    <dgm:pt modelId="{9339513E-ACF3-4A37-9533-763A3FA480A6}" type="pres">
      <dgm:prSet presAssocID="{DF18581F-23E5-4F78-865A-CE71B9F2E8C5}" presName="tx1" presStyleLbl="revTx" presStyleIdx="2" presStyleCnt="6"/>
      <dgm:spPr/>
    </dgm:pt>
    <dgm:pt modelId="{597661DF-7DBE-4AF4-B75E-FC192DE4ECD7}" type="pres">
      <dgm:prSet presAssocID="{DF18581F-23E5-4F78-865A-CE71B9F2E8C5}" presName="vert1" presStyleCnt="0"/>
      <dgm:spPr/>
    </dgm:pt>
    <dgm:pt modelId="{E1EA46A0-9AAF-4625-BA97-5DAC2D149D18}" type="pres">
      <dgm:prSet presAssocID="{C43FA267-F748-4E53-BDEE-DBD1BE246415}" presName="thickLine" presStyleLbl="alignNode1" presStyleIdx="3" presStyleCnt="6"/>
      <dgm:spPr/>
    </dgm:pt>
    <dgm:pt modelId="{1BDCB05F-9F4B-487E-84BA-60FB3247921A}" type="pres">
      <dgm:prSet presAssocID="{C43FA267-F748-4E53-BDEE-DBD1BE246415}" presName="horz1" presStyleCnt="0"/>
      <dgm:spPr/>
    </dgm:pt>
    <dgm:pt modelId="{A2C5D6F1-DDFA-4DB5-81D6-B0F91B82B681}" type="pres">
      <dgm:prSet presAssocID="{C43FA267-F748-4E53-BDEE-DBD1BE246415}" presName="tx1" presStyleLbl="revTx" presStyleIdx="3" presStyleCnt="6"/>
      <dgm:spPr/>
    </dgm:pt>
    <dgm:pt modelId="{253086A1-DBA4-4EC1-BAB9-6ABFE0968488}" type="pres">
      <dgm:prSet presAssocID="{C43FA267-F748-4E53-BDEE-DBD1BE246415}" presName="vert1" presStyleCnt="0"/>
      <dgm:spPr/>
    </dgm:pt>
    <dgm:pt modelId="{D694348E-0B49-41C6-9BCF-A03ACED1AF57}" type="pres">
      <dgm:prSet presAssocID="{C931B7F8-F20C-4307-935B-1E627D23D01D}" presName="thickLine" presStyleLbl="alignNode1" presStyleIdx="4" presStyleCnt="6"/>
      <dgm:spPr/>
    </dgm:pt>
    <dgm:pt modelId="{116C39D3-1B74-45F9-8227-5179CB9D4801}" type="pres">
      <dgm:prSet presAssocID="{C931B7F8-F20C-4307-935B-1E627D23D01D}" presName="horz1" presStyleCnt="0"/>
      <dgm:spPr/>
    </dgm:pt>
    <dgm:pt modelId="{C25D1D78-794A-41AB-AE84-DBE367C7F1C1}" type="pres">
      <dgm:prSet presAssocID="{C931B7F8-F20C-4307-935B-1E627D23D01D}" presName="tx1" presStyleLbl="revTx" presStyleIdx="4" presStyleCnt="6"/>
      <dgm:spPr/>
    </dgm:pt>
    <dgm:pt modelId="{9ACDD88E-E9AE-44CC-9C95-B85F8D0F680F}" type="pres">
      <dgm:prSet presAssocID="{C931B7F8-F20C-4307-935B-1E627D23D01D}" presName="vert1" presStyleCnt="0"/>
      <dgm:spPr/>
    </dgm:pt>
    <dgm:pt modelId="{A3838442-070E-4AC0-A074-49329A0AB45A}" type="pres">
      <dgm:prSet presAssocID="{B85D0E1E-5B09-4CE3-B08D-C679C07AF7CF}" presName="thickLine" presStyleLbl="alignNode1" presStyleIdx="5" presStyleCnt="6"/>
      <dgm:spPr/>
    </dgm:pt>
    <dgm:pt modelId="{7D37B25C-6A2E-4C16-BE23-CEB887640AB3}" type="pres">
      <dgm:prSet presAssocID="{B85D0E1E-5B09-4CE3-B08D-C679C07AF7CF}" presName="horz1" presStyleCnt="0"/>
      <dgm:spPr/>
    </dgm:pt>
    <dgm:pt modelId="{D9D4B94D-199F-46D4-A68B-D5225D5A9C16}" type="pres">
      <dgm:prSet presAssocID="{B85D0E1E-5B09-4CE3-B08D-C679C07AF7CF}" presName="tx1" presStyleLbl="revTx" presStyleIdx="5" presStyleCnt="6"/>
      <dgm:spPr/>
    </dgm:pt>
    <dgm:pt modelId="{25F6CF6E-A1F8-411B-8445-55E7EDE9A846}" type="pres">
      <dgm:prSet presAssocID="{B85D0E1E-5B09-4CE3-B08D-C679C07AF7CF}" presName="vert1" presStyleCnt="0"/>
      <dgm:spPr/>
    </dgm:pt>
  </dgm:ptLst>
  <dgm:cxnLst>
    <dgm:cxn modelId="{EC570F1A-0D2B-480F-B06F-F8E34DBAF640}" srcId="{3F1668DA-A68D-4FA7-9AFF-A8AFFB3B5D66}" destId="{640A3B12-4CF2-471D-96BA-21E83F2B48BD}" srcOrd="1" destOrd="0" parTransId="{EC727CAC-044A-4923-A6A0-5EB2484AAF7C}" sibTransId="{5342465C-513A-4A3E-ADD4-CE60BD764882}"/>
    <dgm:cxn modelId="{5A45BB36-F053-41B3-AB5A-52F51EEED517}" type="presOf" srcId="{640A3B12-4CF2-471D-96BA-21E83F2B48BD}" destId="{098EA0D9-F145-48D3-A22A-2F63495B24E0}" srcOrd="0" destOrd="0" presId="urn:microsoft.com/office/officeart/2008/layout/LinedList"/>
    <dgm:cxn modelId="{E954893D-2E2E-4ED6-ABCB-C3752F4EA031}" srcId="{3F1668DA-A68D-4FA7-9AFF-A8AFFB3B5D66}" destId="{B85D0E1E-5B09-4CE3-B08D-C679C07AF7CF}" srcOrd="5" destOrd="0" parTransId="{B355FF09-595C-43E1-B092-CB67080A0C9D}" sibTransId="{68B4DE95-FAD2-4D77-9047-522BF2EA4441}"/>
    <dgm:cxn modelId="{C89C4D41-89BC-46F7-982F-5D56068152B1}" type="presOf" srcId="{B85D0E1E-5B09-4CE3-B08D-C679C07AF7CF}" destId="{D9D4B94D-199F-46D4-A68B-D5225D5A9C16}" srcOrd="0" destOrd="0" presId="urn:microsoft.com/office/officeart/2008/layout/LinedList"/>
    <dgm:cxn modelId="{1EDF7281-129E-4E22-AC54-0520CED636F4}" type="presOf" srcId="{3F1668DA-A68D-4FA7-9AFF-A8AFFB3B5D66}" destId="{2A54634D-1F4A-411D-83B1-34B1B5BA8122}" srcOrd="0" destOrd="0" presId="urn:microsoft.com/office/officeart/2008/layout/LinedList"/>
    <dgm:cxn modelId="{D01C278D-819F-46F8-86E2-05E598DC450D}" type="presOf" srcId="{DF18581F-23E5-4F78-865A-CE71B9F2E8C5}" destId="{9339513E-ACF3-4A37-9533-763A3FA480A6}" srcOrd="0" destOrd="0" presId="urn:microsoft.com/office/officeart/2008/layout/LinedList"/>
    <dgm:cxn modelId="{594F7991-AEDA-47E4-9154-4C24052E1A2F}" srcId="{3F1668DA-A68D-4FA7-9AFF-A8AFFB3B5D66}" destId="{C43FA267-F748-4E53-BDEE-DBD1BE246415}" srcOrd="3" destOrd="0" parTransId="{AD850E52-2933-4DE6-9955-F938FAD74EF6}" sibTransId="{0E373AD1-7092-4353-956B-ADF64C726607}"/>
    <dgm:cxn modelId="{B5C4B592-94C9-41DE-B6DA-3CBFAE868280}" srcId="{3F1668DA-A68D-4FA7-9AFF-A8AFFB3B5D66}" destId="{C931B7F8-F20C-4307-935B-1E627D23D01D}" srcOrd="4" destOrd="0" parTransId="{53A8A59F-41AD-429E-910B-BB36BA8479CF}" sibTransId="{04D32861-F9C8-4A9B-8A69-8F6149EBF46D}"/>
    <dgm:cxn modelId="{A01FE0DE-86FB-4F63-88AB-772DAA5AB382}" type="presOf" srcId="{C43FA267-F748-4E53-BDEE-DBD1BE246415}" destId="{A2C5D6F1-DDFA-4DB5-81D6-B0F91B82B681}" srcOrd="0" destOrd="0" presId="urn:microsoft.com/office/officeart/2008/layout/LinedList"/>
    <dgm:cxn modelId="{648F3EDF-D2E0-489B-A565-B44B0FF95948}" type="presOf" srcId="{2FCEE1F4-4A8A-40F2-8ED4-88230500AFFC}" destId="{239DFA81-31D3-4F81-A346-C76DCE2B3A7E}" srcOrd="0" destOrd="0" presId="urn:microsoft.com/office/officeart/2008/layout/LinedList"/>
    <dgm:cxn modelId="{98FB8EEB-37F9-4964-B441-7FDC29622A55}" type="presOf" srcId="{C931B7F8-F20C-4307-935B-1E627D23D01D}" destId="{C25D1D78-794A-41AB-AE84-DBE367C7F1C1}" srcOrd="0" destOrd="0" presId="urn:microsoft.com/office/officeart/2008/layout/LinedList"/>
    <dgm:cxn modelId="{ABFC0CF4-D817-4835-9418-4C9DB8C2CAA1}" srcId="{3F1668DA-A68D-4FA7-9AFF-A8AFFB3B5D66}" destId="{2FCEE1F4-4A8A-40F2-8ED4-88230500AFFC}" srcOrd="0" destOrd="0" parTransId="{9CE5D988-FBE6-4ED2-A67F-3AFA4CF9A895}" sibTransId="{AF58388E-28C6-4DDA-AE29-03D24D17C342}"/>
    <dgm:cxn modelId="{CB063EFE-E065-4108-B57A-725B8C05AEAD}" srcId="{3F1668DA-A68D-4FA7-9AFF-A8AFFB3B5D66}" destId="{DF18581F-23E5-4F78-865A-CE71B9F2E8C5}" srcOrd="2" destOrd="0" parTransId="{73F5DD9F-CA51-4A40-836F-CA843A434F45}" sibTransId="{680FEAFC-B35D-42E8-878F-EBDBC7A417E9}"/>
    <dgm:cxn modelId="{FC557B42-021E-4F41-8CC0-EC42D7014C9F}" type="presParOf" srcId="{2A54634D-1F4A-411D-83B1-34B1B5BA8122}" destId="{55425442-3EF8-44F7-87A9-11C6E9F33D33}" srcOrd="0" destOrd="0" presId="urn:microsoft.com/office/officeart/2008/layout/LinedList"/>
    <dgm:cxn modelId="{7CAC76A2-B137-4B08-91EB-869D3207789F}" type="presParOf" srcId="{2A54634D-1F4A-411D-83B1-34B1B5BA8122}" destId="{1D1EFD5C-46A1-4529-8C62-6C04B8FFB57A}" srcOrd="1" destOrd="0" presId="urn:microsoft.com/office/officeart/2008/layout/LinedList"/>
    <dgm:cxn modelId="{9A497D4C-87BC-4EBE-A6D0-D759AE2CD3DA}" type="presParOf" srcId="{1D1EFD5C-46A1-4529-8C62-6C04B8FFB57A}" destId="{239DFA81-31D3-4F81-A346-C76DCE2B3A7E}" srcOrd="0" destOrd="0" presId="urn:microsoft.com/office/officeart/2008/layout/LinedList"/>
    <dgm:cxn modelId="{F8D046A6-D9AB-4569-983E-EBD4ACDBB68D}" type="presParOf" srcId="{1D1EFD5C-46A1-4529-8C62-6C04B8FFB57A}" destId="{EC9CACE4-F448-4559-B7DE-C466C08E515E}" srcOrd="1" destOrd="0" presId="urn:microsoft.com/office/officeart/2008/layout/LinedList"/>
    <dgm:cxn modelId="{F145E3ED-A89E-4859-BAD2-6FCBE9FE1021}" type="presParOf" srcId="{2A54634D-1F4A-411D-83B1-34B1B5BA8122}" destId="{2F8168E3-DAC8-4EE6-BC98-2D7294CD828F}" srcOrd="2" destOrd="0" presId="urn:microsoft.com/office/officeart/2008/layout/LinedList"/>
    <dgm:cxn modelId="{156DD033-B607-45D4-949F-5540B94F5DFD}" type="presParOf" srcId="{2A54634D-1F4A-411D-83B1-34B1B5BA8122}" destId="{126BC728-9DFF-455F-AB3C-022081AD0F0E}" srcOrd="3" destOrd="0" presId="urn:microsoft.com/office/officeart/2008/layout/LinedList"/>
    <dgm:cxn modelId="{084859BC-1666-4D41-A4CF-15062C75C48A}" type="presParOf" srcId="{126BC728-9DFF-455F-AB3C-022081AD0F0E}" destId="{098EA0D9-F145-48D3-A22A-2F63495B24E0}" srcOrd="0" destOrd="0" presId="urn:microsoft.com/office/officeart/2008/layout/LinedList"/>
    <dgm:cxn modelId="{F96889FD-AC5A-45C2-AF91-F62FFDF918FC}" type="presParOf" srcId="{126BC728-9DFF-455F-AB3C-022081AD0F0E}" destId="{670ECCB8-EBB4-40EF-B3CF-ED4EA4258782}" srcOrd="1" destOrd="0" presId="urn:microsoft.com/office/officeart/2008/layout/LinedList"/>
    <dgm:cxn modelId="{5EB06883-5B19-40BD-B295-D3443635A948}" type="presParOf" srcId="{2A54634D-1F4A-411D-83B1-34B1B5BA8122}" destId="{FD33301F-33DE-4BDC-B37B-AC186C86937E}" srcOrd="4" destOrd="0" presId="urn:microsoft.com/office/officeart/2008/layout/LinedList"/>
    <dgm:cxn modelId="{7E515E8C-77A7-426A-BEC9-59345A74AC4B}" type="presParOf" srcId="{2A54634D-1F4A-411D-83B1-34B1B5BA8122}" destId="{83E5CE7C-F750-4C7F-A72B-E43A43AD16A5}" srcOrd="5" destOrd="0" presId="urn:microsoft.com/office/officeart/2008/layout/LinedList"/>
    <dgm:cxn modelId="{B8580EE0-03FE-4C23-9599-B60159F0EA26}" type="presParOf" srcId="{83E5CE7C-F750-4C7F-A72B-E43A43AD16A5}" destId="{9339513E-ACF3-4A37-9533-763A3FA480A6}" srcOrd="0" destOrd="0" presId="urn:microsoft.com/office/officeart/2008/layout/LinedList"/>
    <dgm:cxn modelId="{BBA706E8-53C0-4F0E-A585-6F5FDDA6C9AE}" type="presParOf" srcId="{83E5CE7C-F750-4C7F-A72B-E43A43AD16A5}" destId="{597661DF-7DBE-4AF4-B75E-FC192DE4ECD7}" srcOrd="1" destOrd="0" presId="urn:microsoft.com/office/officeart/2008/layout/LinedList"/>
    <dgm:cxn modelId="{F3C6826C-4920-4089-BBB7-648D92DFC7E0}" type="presParOf" srcId="{2A54634D-1F4A-411D-83B1-34B1B5BA8122}" destId="{E1EA46A0-9AAF-4625-BA97-5DAC2D149D18}" srcOrd="6" destOrd="0" presId="urn:microsoft.com/office/officeart/2008/layout/LinedList"/>
    <dgm:cxn modelId="{832A66A6-2195-429E-B23E-A4A7EC06172A}" type="presParOf" srcId="{2A54634D-1F4A-411D-83B1-34B1B5BA8122}" destId="{1BDCB05F-9F4B-487E-84BA-60FB3247921A}" srcOrd="7" destOrd="0" presId="urn:microsoft.com/office/officeart/2008/layout/LinedList"/>
    <dgm:cxn modelId="{C07BE7F6-7F9F-4A7F-9F04-F8CA5E8DBBAD}" type="presParOf" srcId="{1BDCB05F-9F4B-487E-84BA-60FB3247921A}" destId="{A2C5D6F1-DDFA-4DB5-81D6-B0F91B82B681}" srcOrd="0" destOrd="0" presId="urn:microsoft.com/office/officeart/2008/layout/LinedList"/>
    <dgm:cxn modelId="{CCCB0AED-B2CE-4B1D-8183-BF01446B6FEB}" type="presParOf" srcId="{1BDCB05F-9F4B-487E-84BA-60FB3247921A}" destId="{253086A1-DBA4-4EC1-BAB9-6ABFE0968488}" srcOrd="1" destOrd="0" presId="urn:microsoft.com/office/officeart/2008/layout/LinedList"/>
    <dgm:cxn modelId="{6D26B6C6-2228-4EE3-A75E-51A722ABC752}" type="presParOf" srcId="{2A54634D-1F4A-411D-83B1-34B1B5BA8122}" destId="{D694348E-0B49-41C6-9BCF-A03ACED1AF57}" srcOrd="8" destOrd="0" presId="urn:microsoft.com/office/officeart/2008/layout/LinedList"/>
    <dgm:cxn modelId="{3BB1FA5D-8B48-4671-B522-8F1C254C1347}" type="presParOf" srcId="{2A54634D-1F4A-411D-83B1-34B1B5BA8122}" destId="{116C39D3-1B74-45F9-8227-5179CB9D4801}" srcOrd="9" destOrd="0" presId="urn:microsoft.com/office/officeart/2008/layout/LinedList"/>
    <dgm:cxn modelId="{75F1C669-1F43-4131-AE1E-A18F24D88CFD}" type="presParOf" srcId="{116C39D3-1B74-45F9-8227-5179CB9D4801}" destId="{C25D1D78-794A-41AB-AE84-DBE367C7F1C1}" srcOrd="0" destOrd="0" presId="urn:microsoft.com/office/officeart/2008/layout/LinedList"/>
    <dgm:cxn modelId="{659C6D78-6344-4F4F-8A40-E9DB1F16C480}" type="presParOf" srcId="{116C39D3-1B74-45F9-8227-5179CB9D4801}" destId="{9ACDD88E-E9AE-44CC-9C95-B85F8D0F680F}" srcOrd="1" destOrd="0" presId="urn:microsoft.com/office/officeart/2008/layout/LinedList"/>
    <dgm:cxn modelId="{6E3BF785-0DA2-4CE0-BD4B-AA8DF114AB9D}" type="presParOf" srcId="{2A54634D-1F4A-411D-83B1-34B1B5BA8122}" destId="{A3838442-070E-4AC0-A074-49329A0AB45A}" srcOrd="10" destOrd="0" presId="urn:microsoft.com/office/officeart/2008/layout/LinedList"/>
    <dgm:cxn modelId="{53A77F03-F940-490C-A43B-5D6F64A026EF}" type="presParOf" srcId="{2A54634D-1F4A-411D-83B1-34B1B5BA8122}" destId="{7D37B25C-6A2E-4C16-BE23-CEB887640AB3}" srcOrd="11" destOrd="0" presId="urn:microsoft.com/office/officeart/2008/layout/LinedList"/>
    <dgm:cxn modelId="{197B2F7C-AC0B-462E-8630-070C54D6F48B}" type="presParOf" srcId="{7D37B25C-6A2E-4C16-BE23-CEB887640AB3}" destId="{D9D4B94D-199F-46D4-A68B-D5225D5A9C16}" srcOrd="0" destOrd="0" presId="urn:microsoft.com/office/officeart/2008/layout/LinedList"/>
    <dgm:cxn modelId="{DB14E5E9-11BD-4195-A5BC-A452EA921C08}" type="presParOf" srcId="{7D37B25C-6A2E-4C16-BE23-CEB887640AB3}" destId="{25F6CF6E-A1F8-411B-8445-55E7EDE9A84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9C0637F-4656-4E5A-ACE3-65A93266138A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5E73FB3F-37BD-4300-A469-60E94AEB2CE9}">
      <dgm:prSet/>
      <dgm:spPr/>
      <dgm:t>
        <a:bodyPr/>
        <a:lstStyle/>
        <a:p>
          <a:pPr rtl="0"/>
          <a:r>
            <a:rPr lang="en-GB" dirty="0"/>
            <a:t>The submission of PPT slides should be made by </a:t>
          </a:r>
          <a:r>
            <a:rPr lang="en-GB" dirty="0">
              <a:latin typeface="Calibri Light" panose="020F0302020204030204"/>
            </a:rPr>
            <a:t>15th July 2024 </a:t>
          </a:r>
          <a:r>
            <a:rPr lang="en-GB" dirty="0"/>
            <a:t>through Moodle</a:t>
          </a:r>
          <a:r>
            <a:rPr lang="en-GB" dirty="0">
              <a:latin typeface="Calibri Light" panose="020F0302020204030204"/>
            </a:rPr>
            <a:t> </a:t>
          </a:r>
          <a:endParaRPr lang="en-US" dirty="0"/>
        </a:p>
      </dgm:t>
    </dgm:pt>
    <dgm:pt modelId="{63904274-9CD0-4691-9A66-DCA15DE922B4}" type="parTrans" cxnId="{4BA4652B-A4AF-4E43-8207-A5D460540701}">
      <dgm:prSet/>
      <dgm:spPr/>
      <dgm:t>
        <a:bodyPr/>
        <a:lstStyle/>
        <a:p>
          <a:endParaRPr lang="en-US"/>
        </a:p>
      </dgm:t>
    </dgm:pt>
    <dgm:pt modelId="{0B181E3F-4857-4A62-9C15-7EA702DF4D51}" type="sibTrans" cxnId="{4BA4652B-A4AF-4E43-8207-A5D460540701}">
      <dgm:prSet/>
      <dgm:spPr/>
      <dgm:t>
        <a:bodyPr/>
        <a:lstStyle/>
        <a:p>
          <a:endParaRPr lang="en-US"/>
        </a:p>
      </dgm:t>
    </dgm:pt>
    <dgm:pt modelId="{BC910A0D-79D7-42D6-8D1C-CB686853EB89}">
      <dgm:prSet/>
      <dgm:spPr/>
      <dgm:t>
        <a:bodyPr/>
        <a:lstStyle/>
        <a:p>
          <a:r>
            <a:rPr lang="en-GB" dirty="0"/>
            <a:t>Please ensure Work is submitted by 2PM</a:t>
          </a:r>
          <a:endParaRPr lang="en-US" dirty="0"/>
        </a:p>
      </dgm:t>
    </dgm:pt>
    <dgm:pt modelId="{E7E70821-BEEA-4E5E-8A58-6A7A417980A8}" type="parTrans" cxnId="{C64B9E98-9789-43D9-9927-1E62D61ADFB0}">
      <dgm:prSet/>
      <dgm:spPr/>
      <dgm:t>
        <a:bodyPr/>
        <a:lstStyle/>
        <a:p>
          <a:endParaRPr lang="en-US"/>
        </a:p>
      </dgm:t>
    </dgm:pt>
    <dgm:pt modelId="{53EE908A-9674-48DA-9E85-26152904710D}" type="sibTrans" cxnId="{C64B9E98-9789-43D9-9927-1E62D61ADFB0}">
      <dgm:prSet/>
      <dgm:spPr/>
      <dgm:t>
        <a:bodyPr/>
        <a:lstStyle/>
        <a:p>
          <a:endParaRPr lang="en-US"/>
        </a:p>
      </dgm:t>
    </dgm:pt>
    <dgm:pt modelId="{6DD164FA-495E-44AE-8A52-76E7B859FB65}">
      <dgm:prSet/>
      <dgm:spPr/>
      <dgm:t>
        <a:bodyPr/>
        <a:lstStyle/>
        <a:p>
          <a:pPr rtl="0"/>
          <a:r>
            <a:rPr lang="en-GB" dirty="0"/>
            <a:t>On the Presentation day, you are required to send your slides to your respective lecturers </a:t>
          </a:r>
          <a:r>
            <a:rPr lang="en-GB" dirty="0">
              <a:latin typeface="Calibri Light" panose="020F0302020204030204"/>
            </a:rPr>
            <a:t>please liaise with your respective lecturers </a:t>
          </a:r>
          <a:endParaRPr lang="en-US" dirty="0"/>
        </a:p>
      </dgm:t>
    </dgm:pt>
    <dgm:pt modelId="{C676DA43-91BC-4D29-B0AE-F57A35C805DB}" type="parTrans" cxnId="{731A3F67-E838-4F36-A629-8F0C42933C60}">
      <dgm:prSet/>
      <dgm:spPr/>
      <dgm:t>
        <a:bodyPr/>
        <a:lstStyle/>
        <a:p>
          <a:endParaRPr lang="en-US"/>
        </a:p>
      </dgm:t>
    </dgm:pt>
    <dgm:pt modelId="{34E45162-A696-41F6-A328-1A8801B6DCE7}" type="sibTrans" cxnId="{731A3F67-E838-4F36-A629-8F0C42933C60}">
      <dgm:prSet/>
      <dgm:spPr/>
      <dgm:t>
        <a:bodyPr/>
        <a:lstStyle/>
        <a:p>
          <a:endParaRPr lang="en-US"/>
        </a:p>
      </dgm:t>
    </dgm:pt>
    <dgm:pt modelId="{E8705679-3381-46CC-89E3-BBCDDF87533A}">
      <dgm:prSet phldr="0"/>
      <dgm:spPr/>
      <dgm:t>
        <a:bodyPr/>
        <a:lstStyle/>
        <a:p>
          <a:endParaRPr lang="en-GB" dirty="0">
            <a:latin typeface="Calibri Light" panose="020F0302020204030204"/>
          </a:endParaRPr>
        </a:p>
      </dgm:t>
    </dgm:pt>
    <dgm:pt modelId="{31459567-661B-42C1-94FE-478BB8E16850}" type="parTrans" cxnId="{64D4EA96-ECB8-4F8D-B7A6-973A345F483F}">
      <dgm:prSet/>
      <dgm:spPr/>
    </dgm:pt>
    <dgm:pt modelId="{3C7955C3-6EB5-4C14-AAD5-CE68E98538E8}" type="sibTrans" cxnId="{64D4EA96-ECB8-4F8D-B7A6-973A345F483F}">
      <dgm:prSet/>
      <dgm:spPr/>
    </dgm:pt>
    <dgm:pt modelId="{F09D4CC6-336D-4D97-BC6D-2B4BA9B28532}" type="pres">
      <dgm:prSet presAssocID="{C9C0637F-4656-4E5A-ACE3-65A93266138A}" presName="vert0" presStyleCnt="0">
        <dgm:presLayoutVars>
          <dgm:dir/>
          <dgm:animOne val="branch"/>
          <dgm:animLvl val="lvl"/>
        </dgm:presLayoutVars>
      </dgm:prSet>
      <dgm:spPr/>
    </dgm:pt>
    <dgm:pt modelId="{33EC437B-1A92-4ABC-A295-1307B9EFC2E9}" type="pres">
      <dgm:prSet presAssocID="{5E73FB3F-37BD-4300-A469-60E94AEB2CE9}" presName="thickLine" presStyleLbl="alignNode1" presStyleIdx="0" presStyleCnt="4"/>
      <dgm:spPr/>
    </dgm:pt>
    <dgm:pt modelId="{120A3632-25F8-414C-AF5A-07A9120BED8E}" type="pres">
      <dgm:prSet presAssocID="{5E73FB3F-37BD-4300-A469-60E94AEB2CE9}" presName="horz1" presStyleCnt="0"/>
      <dgm:spPr/>
    </dgm:pt>
    <dgm:pt modelId="{C9F7D3FB-D5EE-47AE-A516-96F29750F403}" type="pres">
      <dgm:prSet presAssocID="{5E73FB3F-37BD-4300-A469-60E94AEB2CE9}" presName="tx1" presStyleLbl="revTx" presStyleIdx="0" presStyleCnt="4"/>
      <dgm:spPr/>
    </dgm:pt>
    <dgm:pt modelId="{84180C1A-07AA-4148-8164-F902BB708EC7}" type="pres">
      <dgm:prSet presAssocID="{5E73FB3F-37BD-4300-A469-60E94AEB2CE9}" presName="vert1" presStyleCnt="0"/>
      <dgm:spPr/>
    </dgm:pt>
    <dgm:pt modelId="{5806CC5C-2EDB-4859-A3D4-DB650DC8CC69}" type="pres">
      <dgm:prSet presAssocID="{BC910A0D-79D7-42D6-8D1C-CB686853EB89}" presName="thickLine" presStyleLbl="alignNode1" presStyleIdx="1" presStyleCnt="4"/>
      <dgm:spPr/>
    </dgm:pt>
    <dgm:pt modelId="{A578D834-BC9D-4D6A-939C-6B9B09E6292C}" type="pres">
      <dgm:prSet presAssocID="{BC910A0D-79D7-42D6-8D1C-CB686853EB89}" presName="horz1" presStyleCnt="0"/>
      <dgm:spPr/>
    </dgm:pt>
    <dgm:pt modelId="{A77B0C00-13CA-4B62-BE0C-94A75C00B15D}" type="pres">
      <dgm:prSet presAssocID="{BC910A0D-79D7-42D6-8D1C-CB686853EB89}" presName="tx1" presStyleLbl="revTx" presStyleIdx="1" presStyleCnt="4"/>
      <dgm:spPr/>
    </dgm:pt>
    <dgm:pt modelId="{9A524FCE-A671-4672-8026-382B4AE34DB5}" type="pres">
      <dgm:prSet presAssocID="{BC910A0D-79D7-42D6-8D1C-CB686853EB89}" presName="vert1" presStyleCnt="0"/>
      <dgm:spPr/>
    </dgm:pt>
    <dgm:pt modelId="{816A8D26-1255-43A1-9C53-B55A976111A1}" type="pres">
      <dgm:prSet presAssocID="{6DD164FA-495E-44AE-8A52-76E7B859FB65}" presName="thickLine" presStyleLbl="alignNode1" presStyleIdx="2" presStyleCnt="4"/>
      <dgm:spPr/>
    </dgm:pt>
    <dgm:pt modelId="{B2AA1021-2F66-46DF-B7A9-E8317A920E27}" type="pres">
      <dgm:prSet presAssocID="{6DD164FA-495E-44AE-8A52-76E7B859FB65}" presName="horz1" presStyleCnt="0"/>
      <dgm:spPr/>
    </dgm:pt>
    <dgm:pt modelId="{046C7760-3BD3-41C0-BCCA-0C94B32AB248}" type="pres">
      <dgm:prSet presAssocID="{6DD164FA-495E-44AE-8A52-76E7B859FB65}" presName="tx1" presStyleLbl="revTx" presStyleIdx="2" presStyleCnt="4"/>
      <dgm:spPr/>
    </dgm:pt>
    <dgm:pt modelId="{38768A48-3DEB-4847-9B05-6FC08299102F}" type="pres">
      <dgm:prSet presAssocID="{6DD164FA-495E-44AE-8A52-76E7B859FB65}" presName="vert1" presStyleCnt="0"/>
      <dgm:spPr/>
    </dgm:pt>
    <dgm:pt modelId="{AD33F409-53B6-4685-8C26-7C99E728C930}" type="pres">
      <dgm:prSet presAssocID="{E8705679-3381-46CC-89E3-BBCDDF87533A}" presName="thickLine" presStyleLbl="alignNode1" presStyleIdx="3" presStyleCnt="4"/>
      <dgm:spPr/>
    </dgm:pt>
    <dgm:pt modelId="{9F5176AA-F785-47B6-BACF-E5DF5BD05418}" type="pres">
      <dgm:prSet presAssocID="{E8705679-3381-46CC-89E3-BBCDDF87533A}" presName="horz1" presStyleCnt="0"/>
      <dgm:spPr/>
    </dgm:pt>
    <dgm:pt modelId="{C77D47B5-23E5-4352-A8A0-08751422CD63}" type="pres">
      <dgm:prSet presAssocID="{E8705679-3381-46CC-89E3-BBCDDF87533A}" presName="tx1" presStyleLbl="revTx" presStyleIdx="3" presStyleCnt="4"/>
      <dgm:spPr/>
    </dgm:pt>
    <dgm:pt modelId="{2742305B-5EF5-48F6-8F59-FFF0A3FB279F}" type="pres">
      <dgm:prSet presAssocID="{E8705679-3381-46CC-89E3-BBCDDF87533A}" presName="vert1" presStyleCnt="0"/>
      <dgm:spPr/>
    </dgm:pt>
  </dgm:ptLst>
  <dgm:cxnLst>
    <dgm:cxn modelId="{AC6B2915-8090-41E6-BD50-4C7A8456611E}" type="presOf" srcId="{6DD164FA-495E-44AE-8A52-76E7B859FB65}" destId="{046C7760-3BD3-41C0-BCCA-0C94B32AB248}" srcOrd="0" destOrd="0" presId="urn:microsoft.com/office/officeart/2008/layout/LinedList"/>
    <dgm:cxn modelId="{4BA4652B-A4AF-4E43-8207-A5D460540701}" srcId="{C9C0637F-4656-4E5A-ACE3-65A93266138A}" destId="{5E73FB3F-37BD-4300-A469-60E94AEB2CE9}" srcOrd="0" destOrd="0" parTransId="{63904274-9CD0-4691-9A66-DCA15DE922B4}" sibTransId="{0B181E3F-4857-4A62-9C15-7EA702DF4D51}"/>
    <dgm:cxn modelId="{731A3F67-E838-4F36-A629-8F0C42933C60}" srcId="{C9C0637F-4656-4E5A-ACE3-65A93266138A}" destId="{6DD164FA-495E-44AE-8A52-76E7B859FB65}" srcOrd="2" destOrd="0" parTransId="{C676DA43-91BC-4D29-B0AE-F57A35C805DB}" sibTransId="{34E45162-A696-41F6-A328-1A8801B6DCE7}"/>
    <dgm:cxn modelId="{FF1D606E-CB93-46FE-A46B-995B6344C149}" type="presOf" srcId="{E8705679-3381-46CC-89E3-BBCDDF87533A}" destId="{C77D47B5-23E5-4352-A8A0-08751422CD63}" srcOrd="0" destOrd="0" presId="urn:microsoft.com/office/officeart/2008/layout/LinedList"/>
    <dgm:cxn modelId="{DDD2FC82-59B6-48DD-8B9D-9B42FA432D79}" type="presOf" srcId="{BC910A0D-79D7-42D6-8D1C-CB686853EB89}" destId="{A77B0C00-13CA-4B62-BE0C-94A75C00B15D}" srcOrd="0" destOrd="0" presId="urn:microsoft.com/office/officeart/2008/layout/LinedList"/>
    <dgm:cxn modelId="{64D4EA96-ECB8-4F8D-B7A6-973A345F483F}" srcId="{C9C0637F-4656-4E5A-ACE3-65A93266138A}" destId="{E8705679-3381-46CC-89E3-BBCDDF87533A}" srcOrd="3" destOrd="0" parTransId="{31459567-661B-42C1-94FE-478BB8E16850}" sibTransId="{3C7955C3-6EB5-4C14-AAD5-CE68E98538E8}"/>
    <dgm:cxn modelId="{C64B9E98-9789-43D9-9927-1E62D61ADFB0}" srcId="{C9C0637F-4656-4E5A-ACE3-65A93266138A}" destId="{BC910A0D-79D7-42D6-8D1C-CB686853EB89}" srcOrd="1" destOrd="0" parTransId="{E7E70821-BEEA-4E5E-8A58-6A7A417980A8}" sibTransId="{53EE908A-9674-48DA-9E85-26152904710D}"/>
    <dgm:cxn modelId="{3277DAAB-CA17-4C6F-A25F-42BF4B501184}" type="presOf" srcId="{5E73FB3F-37BD-4300-A469-60E94AEB2CE9}" destId="{C9F7D3FB-D5EE-47AE-A516-96F29750F403}" srcOrd="0" destOrd="0" presId="urn:microsoft.com/office/officeart/2008/layout/LinedList"/>
    <dgm:cxn modelId="{FA9E7CFB-BB88-47AF-873D-D714F0A45BCB}" type="presOf" srcId="{C9C0637F-4656-4E5A-ACE3-65A93266138A}" destId="{F09D4CC6-336D-4D97-BC6D-2B4BA9B28532}" srcOrd="0" destOrd="0" presId="urn:microsoft.com/office/officeart/2008/layout/LinedList"/>
    <dgm:cxn modelId="{BF72ECC1-239E-42AC-85D7-6305008135DA}" type="presParOf" srcId="{F09D4CC6-336D-4D97-BC6D-2B4BA9B28532}" destId="{33EC437B-1A92-4ABC-A295-1307B9EFC2E9}" srcOrd="0" destOrd="0" presId="urn:microsoft.com/office/officeart/2008/layout/LinedList"/>
    <dgm:cxn modelId="{55BD95FF-A6DA-4AB1-8793-1F8D93ACF46D}" type="presParOf" srcId="{F09D4CC6-336D-4D97-BC6D-2B4BA9B28532}" destId="{120A3632-25F8-414C-AF5A-07A9120BED8E}" srcOrd="1" destOrd="0" presId="urn:microsoft.com/office/officeart/2008/layout/LinedList"/>
    <dgm:cxn modelId="{78093069-B61B-4DF2-94FE-5C6151E113B7}" type="presParOf" srcId="{120A3632-25F8-414C-AF5A-07A9120BED8E}" destId="{C9F7D3FB-D5EE-47AE-A516-96F29750F403}" srcOrd="0" destOrd="0" presId="urn:microsoft.com/office/officeart/2008/layout/LinedList"/>
    <dgm:cxn modelId="{A3298E38-14B9-40EB-BAC4-BEAF4C164B0D}" type="presParOf" srcId="{120A3632-25F8-414C-AF5A-07A9120BED8E}" destId="{84180C1A-07AA-4148-8164-F902BB708EC7}" srcOrd="1" destOrd="0" presId="urn:microsoft.com/office/officeart/2008/layout/LinedList"/>
    <dgm:cxn modelId="{0E0EE059-4A50-4EB2-A641-3B7C2EC523CD}" type="presParOf" srcId="{F09D4CC6-336D-4D97-BC6D-2B4BA9B28532}" destId="{5806CC5C-2EDB-4859-A3D4-DB650DC8CC69}" srcOrd="2" destOrd="0" presId="urn:microsoft.com/office/officeart/2008/layout/LinedList"/>
    <dgm:cxn modelId="{B35892FA-7EE4-472F-9708-05F3A303B190}" type="presParOf" srcId="{F09D4CC6-336D-4D97-BC6D-2B4BA9B28532}" destId="{A578D834-BC9D-4D6A-939C-6B9B09E6292C}" srcOrd="3" destOrd="0" presId="urn:microsoft.com/office/officeart/2008/layout/LinedList"/>
    <dgm:cxn modelId="{5FA06838-8D1E-44EA-92D9-3E985BDFA8E9}" type="presParOf" srcId="{A578D834-BC9D-4D6A-939C-6B9B09E6292C}" destId="{A77B0C00-13CA-4B62-BE0C-94A75C00B15D}" srcOrd="0" destOrd="0" presId="urn:microsoft.com/office/officeart/2008/layout/LinedList"/>
    <dgm:cxn modelId="{4CCCD817-C43D-43A4-9B78-B3B0F550459F}" type="presParOf" srcId="{A578D834-BC9D-4D6A-939C-6B9B09E6292C}" destId="{9A524FCE-A671-4672-8026-382B4AE34DB5}" srcOrd="1" destOrd="0" presId="urn:microsoft.com/office/officeart/2008/layout/LinedList"/>
    <dgm:cxn modelId="{D2E9CE6F-84E3-4F3B-A625-8282EBFA9D1B}" type="presParOf" srcId="{F09D4CC6-336D-4D97-BC6D-2B4BA9B28532}" destId="{816A8D26-1255-43A1-9C53-B55A976111A1}" srcOrd="4" destOrd="0" presId="urn:microsoft.com/office/officeart/2008/layout/LinedList"/>
    <dgm:cxn modelId="{E9D6F809-4DAE-4DE0-8D6B-F74E95553694}" type="presParOf" srcId="{F09D4CC6-336D-4D97-BC6D-2B4BA9B28532}" destId="{B2AA1021-2F66-46DF-B7A9-E8317A920E27}" srcOrd="5" destOrd="0" presId="urn:microsoft.com/office/officeart/2008/layout/LinedList"/>
    <dgm:cxn modelId="{5DFD55F8-50BC-498E-BA56-C53D71D7BCE4}" type="presParOf" srcId="{B2AA1021-2F66-46DF-B7A9-E8317A920E27}" destId="{046C7760-3BD3-41C0-BCCA-0C94B32AB248}" srcOrd="0" destOrd="0" presId="urn:microsoft.com/office/officeart/2008/layout/LinedList"/>
    <dgm:cxn modelId="{B2A0679F-D8E6-4273-A363-7D5EDDE8C786}" type="presParOf" srcId="{B2AA1021-2F66-46DF-B7A9-E8317A920E27}" destId="{38768A48-3DEB-4847-9B05-6FC08299102F}" srcOrd="1" destOrd="0" presId="urn:microsoft.com/office/officeart/2008/layout/LinedList"/>
    <dgm:cxn modelId="{41223915-738E-46F9-954D-851DD2432EB4}" type="presParOf" srcId="{F09D4CC6-336D-4D97-BC6D-2B4BA9B28532}" destId="{AD33F409-53B6-4685-8C26-7C99E728C930}" srcOrd="6" destOrd="0" presId="urn:microsoft.com/office/officeart/2008/layout/LinedList"/>
    <dgm:cxn modelId="{B9E88F32-A1F1-4760-A8A2-5276972263CC}" type="presParOf" srcId="{F09D4CC6-336D-4D97-BC6D-2B4BA9B28532}" destId="{9F5176AA-F785-47B6-BACF-E5DF5BD05418}" srcOrd="7" destOrd="0" presId="urn:microsoft.com/office/officeart/2008/layout/LinedList"/>
    <dgm:cxn modelId="{8FFE9161-9785-4015-A952-A2099F7015DB}" type="presParOf" srcId="{9F5176AA-F785-47B6-BACF-E5DF5BD05418}" destId="{C77D47B5-23E5-4352-A8A0-08751422CD63}" srcOrd="0" destOrd="0" presId="urn:microsoft.com/office/officeart/2008/layout/LinedList"/>
    <dgm:cxn modelId="{EE7ACCC2-F963-4263-ACCC-EDD937833591}" type="presParOf" srcId="{9F5176AA-F785-47B6-BACF-E5DF5BD05418}" destId="{2742305B-5EF5-48F6-8F59-FFF0A3FB279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97638F9-E7AF-4F07-80B7-657D5EC7537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3ADA0EE-73B0-400F-9E65-618CD58FB1E6}">
      <dgm:prSet/>
      <dgm:spPr/>
      <dgm:t>
        <a:bodyPr/>
        <a:lstStyle/>
        <a:p>
          <a:pPr rtl="0"/>
          <a:r>
            <a:rPr lang="en-GB" dirty="0"/>
            <a:t>Individual Report of 2000 to be submitted on the</a:t>
          </a:r>
          <a:r>
            <a:rPr lang="en-GB" dirty="0">
              <a:highlight>
                <a:srgbClr val="FFFF00"/>
              </a:highlight>
            </a:rPr>
            <a:t> </a:t>
          </a:r>
          <a:r>
            <a:rPr lang="en-GB" b="1" baseline="0" dirty="0">
              <a:solidFill>
                <a:schemeClr val="tx1"/>
              </a:solidFill>
              <a:highlight>
                <a:srgbClr val="FFFF00"/>
              </a:highlight>
              <a:latin typeface="Calibri Light" panose="020F0302020204030204"/>
            </a:rPr>
            <a:t>30th</a:t>
          </a:r>
          <a:r>
            <a:rPr lang="en-GB" b="1" dirty="0">
              <a:solidFill>
                <a:schemeClr val="tx1"/>
              </a:solidFill>
              <a:highlight>
                <a:srgbClr val="FFFF00"/>
              </a:highlight>
              <a:latin typeface="Calibri Light" panose="020F0302020204030204"/>
            </a:rPr>
            <a:t> August </a:t>
          </a:r>
          <a:r>
            <a:rPr lang="en-GB" b="1" dirty="0">
              <a:solidFill>
                <a:schemeClr val="tx1"/>
              </a:solidFill>
              <a:highlight>
                <a:srgbClr val="FFFF00"/>
              </a:highlight>
            </a:rPr>
            <a:t>2024</a:t>
          </a:r>
          <a:r>
            <a:rPr lang="en-GB" b="1" dirty="0">
              <a:solidFill>
                <a:schemeClr val="tx1"/>
              </a:solidFill>
              <a:highlight>
                <a:srgbClr val="FFFF00"/>
              </a:highlight>
              <a:latin typeface="Calibri Light" panose="020F0302020204030204"/>
            </a:rPr>
            <a:t> </a:t>
          </a:r>
          <a:endParaRPr lang="en-US" b="1" dirty="0">
            <a:solidFill>
              <a:schemeClr val="tx1"/>
            </a:solidFill>
            <a:highlight>
              <a:srgbClr val="FFFF00"/>
            </a:highlight>
          </a:endParaRPr>
        </a:p>
      </dgm:t>
    </dgm:pt>
    <dgm:pt modelId="{53256EA4-15E9-4D49-B2A9-A7A71DD68E6B}" type="parTrans" cxnId="{0B9BD70E-2D7F-4026-BB1A-FABF02E34E1F}">
      <dgm:prSet/>
      <dgm:spPr/>
      <dgm:t>
        <a:bodyPr/>
        <a:lstStyle/>
        <a:p>
          <a:endParaRPr lang="en-US"/>
        </a:p>
      </dgm:t>
    </dgm:pt>
    <dgm:pt modelId="{FBFDD617-CD1C-4B46-A97E-CCC95DF56375}" type="sibTrans" cxnId="{0B9BD70E-2D7F-4026-BB1A-FABF02E34E1F}">
      <dgm:prSet/>
      <dgm:spPr/>
      <dgm:t>
        <a:bodyPr/>
        <a:lstStyle/>
        <a:p>
          <a:endParaRPr lang="en-US"/>
        </a:p>
      </dgm:t>
    </dgm:pt>
    <dgm:pt modelId="{7609BE2A-7AB2-4924-9C71-9BE98E88BF55}">
      <dgm:prSet/>
      <dgm:spPr/>
      <dgm:t>
        <a:bodyPr/>
        <a:lstStyle/>
        <a:p>
          <a:pPr rtl="0"/>
          <a:r>
            <a:rPr lang="en-GB" dirty="0"/>
            <a:t>Please check AB</a:t>
          </a:r>
          <a:r>
            <a:rPr lang="en-GB" dirty="0">
              <a:latin typeface="Calibri Light" panose="020F0302020204030204"/>
            </a:rPr>
            <a:t> </a:t>
          </a:r>
          <a:r>
            <a:rPr lang="en-GB" dirty="0"/>
            <a:t>for exact date .</a:t>
          </a:r>
          <a:endParaRPr lang="en-US" dirty="0">
            <a:latin typeface="Calibri Light" panose="020F0302020204030204"/>
          </a:endParaRPr>
        </a:p>
      </dgm:t>
    </dgm:pt>
    <dgm:pt modelId="{E635121B-E254-4569-8EF6-4B09EEF3D312}" type="parTrans" cxnId="{1B9451D0-05BA-429B-B401-BBC9FFDB253E}">
      <dgm:prSet/>
      <dgm:spPr/>
      <dgm:t>
        <a:bodyPr/>
        <a:lstStyle/>
        <a:p>
          <a:endParaRPr lang="en-US"/>
        </a:p>
      </dgm:t>
    </dgm:pt>
    <dgm:pt modelId="{FC84A1B0-0757-45D3-B0D5-DBBB3CF36359}" type="sibTrans" cxnId="{1B9451D0-05BA-429B-B401-BBC9FFDB253E}">
      <dgm:prSet/>
      <dgm:spPr/>
      <dgm:t>
        <a:bodyPr/>
        <a:lstStyle/>
        <a:p>
          <a:endParaRPr lang="en-US"/>
        </a:p>
      </dgm:t>
    </dgm:pt>
    <dgm:pt modelId="{BB3AB7E6-9C00-4910-B190-655202F19550}" type="pres">
      <dgm:prSet presAssocID="{897638F9-E7AF-4F07-80B7-657D5EC75373}" presName="linear" presStyleCnt="0">
        <dgm:presLayoutVars>
          <dgm:animLvl val="lvl"/>
          <dgm:resizeHandles val="exact"/>
        </dgm:presLayoutVars>
      </dgm:prSet>
      <dgm:spPr/>
    </dgm:pt>
    <dgm:pt modelId="{286EA7CF-039E-446A-9565-3D256B7200D5}" type="pres">
      <dgm:prSet presAssocID="{33ADA0EE-73B0-400F-9E65-618CD58FB1E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F66CAFE-2E17-4E33-B6E3-B3B34CBDB946}" type="pres">
      <dgm:prSet presAssocID="{FBFDD617-CD1C-4B46-A97E-CCC95DF56375}" presName="spacer" presStyleCnt="0"/>
      <dgm:spPr/>
    </dgm:pt>
    <dgm:pt modelId="{69CB9399-8D02-4D6E-8538-8A1EB6E76627}" type="pres">
      <dgm:prSet presAssocID="{7609BE2A-7AB2-4924-9C71-9BE98E88BF5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B9BD70E-2D7F-4026-BB1A-FABF02E34E1F}" srcId="{897638F9-E7AF-4F07-80B7-657D5EC75373}" destId="{33ADA0EE-73B0-400F-9E65-618CD58FB1E6}" srcOrd="0" destOrd="0" parTransId="{53256EA4-15E9-4D49-B2A9-A7A71DD68E6B}" sibTransId="{FBFDD617-CD1C-4B46-A97E-CCC95DF56375}"/>
    <dgm:cxn modelId="{FC6DC68A-D426-417F-B7A6-4BFE677DDF35}" type="presOf" srcId="{7609BE2A-7AB2-4924-9C71-9BE98E88BF55}" destId="{69CB9399-8D02-4D6E-8538-8A1EB6E76627}" srcOrd="0" destOrd="0" presId="urn:microsoft.com/office/officeart/2005/8/layout/vList2"/>
    <dgm:cxn modelId="{484F5792-F713-418A-85B1-259E9C86A4EB}" type="presOf" srcId="{897638F9-E7AF-4F07-80B7-657D5EC75373}" destId="{BB3AB7E6-9C00-4910-B190-655202F19550}" srcOrd="0" destOrd="0" presId="urn:microsoft.com/office/officeart/2005/8/layout/vList2"/>
    <dgm:cxn modelId="{0AA495A6-6118-4C10-9275-C0AE9E41F03F}" type="presOf" srcId="{33ADA0EE-73B0-400F-9E65-618CD58FB1E6}" destId="{286EA7CF-039E-446A-9565-3D256B7200D5}" srcOrd="0" destOrd="0" presId="urn:microsoft.com/office/officeart/2005/8/layout/vList2"/>
    <dgm:cxn modelId="{1B9451D0-05BA-429B-B401-BBC9FFDB253E}" srcId="{897638F9-E7AF-4F07-80B7-657D5EC75373}" destId="{7609BE2A-7AB2-4924-9C71-9BE98E88BF55}" srcOrd="1" destOrd="0" parTransId="{E635121B-E254-4569-8EF6-4B09EEF3D312}" sibTransId="{FC84A1B0-0757-45D3-B0D5-DBBB3CF36359}"/>
    <dgm:cxn modelId="{80A7C528-F02D-49F3-97D1-2A86DF1118A9}" type="presParOf" srcId="{BB3AB7E6-9C00-4910-B190-655202F19550}" destId="{286EA7CF-039E-446A-9565-3D256B7200D5}" srcOrd="0" destOrd="0" presId="urn:microsoft.com/office/officeart/2005/8/layout/vList2"/>
    <dgm:cxn modelId="{1E067430-CFE1-4F8F-8865-41A53C1A26C7}" type="presParOf" srcId="{BB3AB7E6-9C00-4910-B190-655202F19550}" destId="{0F66CAFE-2E17-4E33-B6E3-B3B34CBDB946}" srcOrd="1" destOrd="0" presId="urn:microsoft.com/office/officeart/2005/8/layout/vList2"/>
    <dgm:cxn modelId="{D1A172D7-2E90-4B98-995C-70E92CF82C4D}" type="presParOf" srcId="{BB3AB7E6-9C00-4910-B190-655202F19550}" destId="{69CB9399-8D02-4D6E-8538-8A1EB6E7662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27F78B2-A908-464C-9E6A-C1882E611E5D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3BF68215-3173-48A2-9936-73BAD392FB77}">
      <dgm:prSet/>
      <dgm:spPr/>
      <dgm:t>
        <a:bodyPr/>
        <a:lstStyle/>
        <a:p>
          <a:pPr rtl="0"/>
          <a:r>
            <a:rPr lang="en-GB" dirty="0"/>
            <a:t>Cover Page</a:t>
          </a:r>
          <a:r>
            <a:rPr lang="en-GB" dirty="0">
              <a:latin typeface="Calibri Light" panose="020F0302020204030204"/>
            </a:rPr>
            <a:t> </a:t>
          </a:r>
          <a:endParaRPr lang="en-US"/>
        </a:p>
      </dgm:t>
    </dgm:pt>
    <dgm:pt modelId="{26BDBC9A-01B6-4FFE-BEA0-12F2C678C3D8}" type="parTrans" cxnId="{B6FA951F-F064-457C-B2FD-843306CBE4F7}">
      <dgm:prSet/>
      <dgm:spPr/>
      <dgm:t>
        <a:bodyPr/>
        <a:lstStyle/>
        <a:p>
          <a:endParaRPr lang="en-US"/>
        </a:p>
      </dgm:t>
    </dgm:pt>
    <dgm:pt modelId="{82C6CC9E-A2D4-4736-99B8-3A58C7E0C135}" type="sibTrans" cxnId="{B6FA951F-F064-457C-B2FD-843306CBE4F7}">
      <dgm:prSet/>
      <dgm:spPr/>
      <dgm:t>
        <a:bodyPr/>
        <a:lstStyle/>
        <a:p>
          <a:endParaRPr lang="en-US"/>
        </a:p>
      </dgm:t>
    </dgm:pt>
    <dgm:pt modelId="{2A9D2A35-A3B6-41F8-9E3D-211B37E0C917}">
      <dgm:prSet/>
      <dgm:spPr/>
      <dgm:t>
        <a:bodyPr/>
        <a:lstStyle/>
        <a:p>
          <a:pPr rtl="0"/>
          <a:r>
            <a:rPr lang="en-GB" dirty="0"/>
            <a:t>Table of Content</a:t>
          </a:r>
          <a:r>
            <a:rPr lang="en-GB" dirty="0">
              <a:latin typeface="Calibri Light" panose="020F0302020204030204"/>
            </a:rPr>
            <a:t> </a:t>
          </a:r>
          <a:endParaRPr lang="en-US"/>
        </a:p>
      </dgm:t>
    </dgm:pt>
    <dgm:pt modelId="{1FE0E00E-376E-4B2F-9CE8-6D2C64162AAC}" type="parTrans" cxnId="{6CECAC5B-D829-420E-A6DA-22DEF9A77EAE}">
      <dgm:prSet/>
      <dgm:spPr/>
      <dgm:t>
        <a:bodyPr/>
        <a:lstStyle/>
        <a:p>
          <a:endParaRPr lang="en-US"/>
        </a:p>
      </dgm:t>
    </dgm:pt>
    <dgm:pt modelId="{892E0C0F-B566-426D-812B-57B4A7EFD018}" type="sibTrans" cxnId="{6CECAC5B-D829-420E-A6DA-22DEF9A77EAE}">
      <dgm:prSet/>
      <dgm:spPr/>
      <dgm:t>
        <a:bodyPr/>
        <a:lstStyle/>
        <a:p>
          <a:endParaRPr lang="en-US"/>
        </a:p>
      </dgm:t>
    </dgm:pt>
    <dgm:pt modelId="{7FE724DC-4BD3-41C2-81BF-2A187B7A0D48}">
      <dgm:prSet/>
      <dgm:spPr/>
      <dgm:t>
        <a:bodyPr/>
        <a:lstStyle/>
        <a:p>
          <a:pPr rtl="0"/>
          <a:r>
            <a:rPr lang="en-GB" dirty="0"/>
            <a:t>Introduction of the report and not the Organisation</a:t>
          </a:r>
          <a:r>
            <a:rPr lang="en-GB" dirty="0">
              <a:latin typeface="Calibri Light" panose="020F0302020204030204"/>
            </a:rPr>
            <a:t> </a:t>
          </a:r>
          <a:endParaRPr lang="en-US" dirty="0">
            <a:latin typeface="Calibri Light" panose="020F0302020204030204"/>
          </a:endParaRPr>
        </a:p>
      </dgm:t>
    </dgm:pt>
    <dgm:pt modelId="{F5F40751-E689-4555-B6BA-5A59F2256AB5}" type="parTrans" cxnId="{979E056E-5E78-42BD-B21A-207F5176893C}">
      <dgm:prSet/>
      <dgm:spPr/>
      <dgm:t>
        <a:bodyPr/>
        <a:lstStyle/>
        <a:p>
          <a:endParaRPr lang="en-US"/>
        </a:p>
      </dgm:t>
    </dgm:pt>
    <dgm:pt modelId="{A6E964B8-6093-4DA4-9CA2-7C69DBF4625D}" type="sibTrans" cxnId="{979E056E-5E78-42BD-B21A-207F5176893C}">
      <dgm:prSet/>
      <dgm:spPr/>
      <dgm:t>
        <a:bodyPr/>
        <a:lstStyle/>
        <a:p>
          <a:endParaRPr lang="en-US"/>
        </a:p>
      </dgm:t>
    </dgm:pt>
    <dgm:pt modelId="{C767FC0A-EF1D-4026-8AAB-274758629D16}">
      <dgm:prSet/>
      <dgm:spPr/>
      <dgm:t>
        <a:bodyPr/>
        <a:lstStyle/>
        <a:p>
          <a:pPr rtl="0"/>
          <a:r>
            <a:rPr lang="en-GB" dirty="0"/>
            <a:t>What actions should</a:t>
          </a:r>
          <a:r>
            <a:rPr lang="en-GB" dirty="0">
              <a:latin typeface="Calibri Light" panose="020F0302020204030204"/>
            </a:rPr>
            <a:t> the chosen organisation take</a:t>
          </a:r>
          <a:r>
            <a:rPr lang="en-GB" dirty="0"/>
            <a:t> to support employees at junior/entry, middle/supervisors and senior managers to move up the hierarchy of needs? (750 words)</a:t>
          </a:r>
          <a:r>
            <a:rPr lang="en-GB" dirty="0">
              <a:latin typeface="Calibri Light" panose="020F0302020204030204"/>
            </a:rPr>
            <a:t> </a:t>
          </a:r>
          <a:endParaRPr lang="en-US" dirty="0"/>
        </a:p>
      </dgm:t>
    </dgm:pt>
    <dgm:pt modelId="{D4FADEC1-6504-494D-9EC6-BBDEDBBB9A6E}" type="parTrans" cxnId="{80F067EB-FE6E-4834-A688-BC82BF0249AF}">
      <dgm:prSet/>
      <dgm:spPr/>
      <dgm:t>
        <a:bodyPr/>
        <a:lstStyle/>
        <a:p>
          <a:endParaRPr lang="en-US"/>
        </a:p>
      </dgm:t>
    </dgm:pt>
    <dgm:pt modelId="{A7B1CA97-F787-471E-B274-5DAFC92BB223}" type="sibTrans" cxnId="{80F067EB-FE6E-4834-A688-BC82BF0249AF}">
      <dgm:prSet/>
      <dgm:spPr/>
      <dgm:t>
        <a:bodyPr/>
        <a:lstStyle/>
        <a:p>
          <a:endParaRPr lang="en-US"/>
        </a:p>
      </dgm:t>
    </dgm:pt>
    <dgm:pt modelId="{C8362E74-5262-437D-AFE3-E76D2DB264D0}">
      <dgm:prSet/>
      <dgm:spPr/>
      <dgm:t>
        <a:bodyPr/>
        <a:lstStyle/>
        <a:p>
          <a:pPr rtl="0"/>
          <a:r>
            <a:rPr lang="en-GB" dirty="0"/>
            <a:t>A critical explanation of the limitations of Maslow’s model? (200 words) </a:t>
          </a:r>
          <a:endParaRPr lang="en-US" dirty="0">
            <a:latin typeface="Calibri Light" panose="020F0302020204030204"/>
          </a:endParaRPr>
        </a:p>
      </dgm:t>
    </dgm:pt>
    <dgm:pt modelId="{2627EDE7-73F6-4BDE-BAFA-4966CF9D213B}" type="parTrans" cxnId="{385E9E6E-2EB5-430E-8629-A085485F1D8D}">
      <dgm:prSet/>
      <dgm:spPr/>
      <dgm:t>
        <a:bodyPr/>
        <a:lstStyle/>
        <a:p>
          <a:endParaRPr lang="en-US"/>
        </a:p>
      </dgm:t>
    </dgm:pt>
    <dgm:pt modelId="{7383F3DE-18EF-4284-89B5-ABBBF99C9944}" type="sibTrans" cxnId="{385E9E6E-2EB5-430E-8629-A085485F1D8D}">
      <dgm:prSet/>
      <dgm:spPr/>
      <dgm:t>
        <a:bodyPr/>
        <a:lstStyle/>
        <a:p>
          <a:endParaRPr lang="en-US"/>
        </a:p>
      </dgm:t>
    </dgm:pt>
    <dgm:pt modelId="{02B8E7EA-7525-4747-A869-EDFA13915D2E}">
      <dgm:prSet/>
      <dgm:spPr/>
      <dgm:t>
        <a:bodyPr/>
        <a:lstStyle/>
        <a:p>
          <a:pPr rtl="0"/>
          <a:r>
            <a:rPr lang="en-GB" dirty="0"/>
            <a:t>List of references ( minimum 10 sources )</a:t>
          </a:r>
          <a:r>
            <a:rPr lang="en-GB" dirty="0">
              <a:latin typeface="Calibri Light" panose="020F0302020204030204"/>
            </a:rPr>
            <a:t> </a:t>
          </a:r>
          <a:endParaRPr lang="en-US" dirty="0">
            <a:latin typeface="Calibri Light" panose="020F0302020204030204"/>
          </a:endParaRPr>
        </a:p>
      </dgm:t>
    </dgm:pt>
    <dgm:pt modelId="{300D655D-A1A4-438F-8A39-9C98EBE9CACE}" type="parTrans" cxnId="{622F4284-593D-4CD8-A542-A70F13A4203A}">
      <dgm:prSet/>
      <dgm:spPr/>
      <dgm:t>
        <a:bodyPr/>
        <a:lstStyle/>
        <a:p>
          <a:endParaRPr lang="en-US"/>
        </a:p>
      </dgm:t>
    </dgm:pt>
    <dgm:pt modelId="{FD2385D9-8419-42C1-9708-D6913EFC80A9}" type="sibTrans" cxnId="{622F4284-593D-4CD8-A542-A70F13A4203A}">
      <dgm:prSet/>
      <dgm:spPr/>
      <dgm:t>
        <a:bodyPr/>
        <a:lstStyle/>
        <a:p>
          <a:endParaRPr lang="en-US"/>
        </a:p>
      </dgm:t>
    </dgm:pt>
    <dgm:pt modelId="{4DAFFEC8-7AAB-4DFE-9568-E774D1769197}">
      <dgm:prSet phldr="0"/>
      <dgm:spPr/>
      <dgm:t>
        <a:bodyPr/>
        <a:lstStyle/>
        <a:p>
          <a:pPr rtl="0"/>
          <a:r>
            <a:rPr lang="en-GB" dirty="0"/>
            <a:t>A discussion of the factors that may account for the differences in staff experience of Maslow’s hierarchy of need</a:t>
          </a:r>
          <a:r>
            <a:rPr lang="en-GB" dirty="0">
              <a:latin typeface="Calibri Light" panose="020F0302020204030204"/>
            </a:rPr>
            <a:t> ( 750 words)</a:t>
          </a:r>
          <a:endParaRPr lang="en-US" dirty="0"/>
        </a:p>
      </dgm:t>
    </dgm:pt>
    <dgm:pt modelId="{F5753B22-3317-40BA-BB97-DE2EEDAE09FE}" type="parTrans" cxnId="{202EDD90-9986-4AA2-A1A9-85C279DC024C}">
      <dgm:prSet/>
      <dgm:spPr/>
    </dgm:pt>
    <dgm:pt modelId="{425FD617-F853-42C6-8135-15FB7D9269DC}" type="sibTrans" cxnId="{202EDD90-9986-4AA2-A1A9-85C279DC024C}">
      <dgm:prSet/>
      <dgm:spPr/>
    </dgm:pt>
    <dgm:pt modelId="{C56A6C30-7331-42ED-82CF-C25430749CC2}">
      <dgm:prSet phldr="0"/>
      <dgm:spPr/>
      <dgm:t>
        <a:bodyPr/>
        <a:lstStyle/>
        <a:p>
          <a:pPr rtl="0"/>
          <a:r>
            <a:rPr lang="en-GB" b="1" dirty="0">
              <a:highlight>
                <a:srgbClr val="FFFF00"/>
              </a:highlight>
            </a:rPr>
            <a:t>Please ensure you allow 300 words for introduction, conclusion and recommendations</a:t>
          </a:r>
          <a:r>
            <a:rPr lang="en-GB" b="1" dirty="0">
              <a:highlight>
                <a:srgbClr val="FFFF00"/>
              </a:highlight>
              <a:latin typeface="Calibri Light" panose="020F0302020204030204"/>
            </a:rPr>
            <a:t> </a:t>
          </a:r>
          <a:endParaRPr lang="en-GB" b="1" dirty="0">
            <a:highlight>
              <a:srgbClr val="FFFF00"/>
            </a:highlight>
          </a:endParaRPr>
        </a:p>
      </dgm:t>
    </dgm:pt>
    <dgm:pt modelId="{AC8853D6-CD3E-4D8F-99C4-72229F3C8647}" type="parTrans" cxnId="{770C6B57-A6DD-4962-BA28-1DA7D2B49639}">
      <dgm:prSet/>
      <dgm:spPr/>
    </dgm:pt>
    <dgm:pt modelId="{BFCDC8E9-BEB6-4A85-88DA-03D24CEB4CA7}" type="sibTrans" cxnId="{770C6B57-A6DD-4962-BA28-1DA7D2B49639}">
      <dgm:prSet/>
      <dgm:spPr/>
    </dgm:pt>
    <dgm:pt modelId="{694465FB-2758-41D5-890F-FD11052A7F29}">
      <dgm:prSet phldr="0"/>
      <dgm:spPr/>
      <dgm:t>
        <a:bodyPr/>
        <a:lstStyle/>
        <a:p>
          <a:endParaRPr lang="en-GB" b="1" dirty="0">
            <a:highlight>
              <a:srgbClr val="FFFF00"/>
            </a:highlight>
            <a:latin typeface="Calibri Light" panose="020F0302020204030204"/>
          </a:endParaRPr>
        </a:p>
      </dgm:t>
    </dgm:pt>
    <dgm:pt modelId="{ED522F94-2680-42B2-AD15-6B217F32E975}" type="parTrans" cxnId="{3ECB4C8E-A336-4A49-8E37-AA7B883EDA12}">
      <dgm:prSet/>
      <dgm:spPr/>
    </dgm:pt>
    <dgm:pt modelId="{AB685137-A02F-4F6F-B0E5-B02E3A511C00}" type="sibTrans" cxnId="{3ECB4C8E-A336-4A49-8E37-AA7B883EDA12}">
      <dgm:prSet/>
      <dgm:spPr/>
    </dgm:pt>
    <dgm:pt modelId="{CAE7469B-F4FA-4941-BD1F-DC2791D22BE7}" type="pres">
      <dgm:prSet presAssocID="{327F78B2-A908-464C-9E6A-C1882E611E5D}" presName="vert0" presStyleCnt="0">
        <dgm:presLayoutVars>
          <dgm:dir/>
          <dgm:animOne val="branch"/>
          <dgm:animLvl val="lvl"/>
        </dgm:presLayoutVars>
      </dgm:prSet>
      <dgm:spPr/>
    </dgm:pt>
    <dgm:pt modelId="{678BD425-372C-4EF4-92FF-01059EEB582B}" type="pres">
      <dgm:prSet presAssocID="{3BF68215-3173-48A2-9936-73BAD392FB77}" presName="thickLine" presStyleLbl="alignNode1" presStyleIdx="0" presStyleCnt="9"/>
      <dgm:spPr/>
    </dgm:pt>
    <dgm:pt modelId="{E9E972E3-5F63-40E0-AEC9-162669A4CE93}" type="pres">
      <dgm:prSet presAssocID="{3BF68215-3173-48A2-9936-73BAD392FB77}" presName="horz1" presStyleCnt="0"/>
      <dgm:spPr/>
    </dgm:pt>
    <dgm:pt modelId="{DF440D60-7D2A-4918-8AFC-0537F4B144E3}" type="pres">
      <dgm:prSet presAssocID="{3BF68215-3173-48A2-9936-73BAD392FB77}" presName="tx1" presStyleLbl="revTx" presStyleIdx="0" presStyleCnt="9"/>
      <dgm:spPr/>
    </dgm:pt>
    <dgm:pt modelId="{4924B142-709A-4788-8535-5C4D3F89E57E}" type="pres">
      <dgm:prSet presAssocID="{3BF68215-3173-48A2-9936-73BAD392FB77}" presName="vert1" presStyleCnt="0"/>
      <dgm:spPr/>
    </dgm:pt>
    <dgm:pt modelId="{AD9AB425-5908-4D10-AE27-7B54EE5A9F08}" type="pres">
      <dgm:prSet presAssocID="{2A9D2A35-A3B6-41F8-9E3D-211B37E0C917}" presName="thickLine" presStyleLbl="alignNode1" presStyleIdx="1" presStyleCnt="9"/>
      <dgm:spPr/>
    </dgm:pt>
    <dgm:pt modelId="{8DA3E58F-BCDD-4542-9D26-5B5121C1F3CA}" type="pres">
      <dgm:prSet presAssocID="{2A9D2A35-A3B6-41F8-9E3D-211B37E0C917}" presName="horz1" presStyleCnt="0"/>
      <dgm:spPr/>
    </dgm:pt>
    <dgm:pt modelId="{38C230B6-B98E-4169-BAA0-5AD56E5FF666}" type="pres">
      <dgm:prSet presAssocID="{2A9D2A35-A3B6-41F8-9E3D-211B37E0C917}" presName="tx1" presStyleLbl="revTx" presStyleIdx="1" presStyleCnt="9"/>
      <dgm:spPr/>
    </dgm:pt>
    <dgm:pt modelId="{5D0A32A1-D644-4429-9AC4-A695BF8E97D4}" type="pres">
      <dgm:prSet presAssocID="{2A9D2A35-A3B6-41F8-9E3D-211B37E0C917}" presName="vert1" presStyleCnt="0"/>
      <dgm:spPr/>
    </dgm:pt>
    <dgm:pt modelId="{2C4FDB56-F713-4557-B692-9E27C116143F}" type="pres">
      <dgm:prSet presAssocID="{7FE724DC-4BD3-41C2-81BF-2A187B7A0D48}" presName="thickLine" presStyleLbl="alignNode1" presStyleIdx="2" presStyleCnt="9"/>
      <dgm:spPr/>
    </dgm:pt>
    <dgm:pt modelId="{440C549A-E72B-4D50-8352-906BFE0B4AF3}" type="pres">
      <dgm:prSet presAssocID="{7FE724DC-4BD3-41C2-81BF-2A187B7A0D48}" presName="horz1" presStyleCnt="0"/>
      <dgm:spPr/>
    </dgm:pt>
    <dgm:pt modelId="{24A4A7A7-7D12-4543-B5F9-C7ACA2A69CC5}" type="pres">
      <dgm:prSet presAssocID="{7FE724DC-4BD3-41C2-81BF-2A187B7A0D48}" presName="tx1" presStyleLbl="revTx" presStyleIdx="2" presStyleCnt="9"/>
      <dgm:spPr/>
    </dgm:pt>
    <dgm:pt modelId="{14A767C5-A2C5-4562-9D05-20F4E8F932CF}" type="pres">
      <dgm:prSet presAssocID="{7FE724DC-4BD3-41C2-81BF-2A187B7A0D48}" presName="vert1" presStyleCnt="0"/>
      <dgm:spPr/>
    </dgm:pt>
    <dgm:pt modelId="{83E49DF6-63FE-486B-A081-6559F1690EE6}" type="pres">
      <dgm:prSet presAssocID="{4DAFFEC8-7AAB-4DFE-9568-E774D1769197}" presName="thickLine" presStyleLbl="alignNode1" presStyleIdx="3" presStyleCnt="9"/>
      <dgm:spPr/>
    </dgm:pt>
    <dgm:pt modelId="{2E2FFFB9-9424-4A85-A9A8-9FDAD4DDD92F}" type="pres">
      <dgm:prSet presAssocID="{4DAFFEC8-7AAB-4DFE-9568-E774D1769197}" presName="horz1" presStyleCnt="0"/>
      <dgm:spPr/>
    </dgm:pt>
    <dgm:pt modelId="{1906E9B4-D1DC-45B8-A048-483BD371F408}" type="pres">
      <dgm:prSet presAssocID="{4DAFFEC8-7AAB-4DFE-9568-E774D1769197}" presName="tx1" presStyleLbl="revTx" presStyleIdx="3" presStyleCnt="9"/>
      <dgm:spPr/>
    </dgm:pt>
    <dgm:pt modelId="{BAB31416-4D79-409C-9A7B-0A417EF05533}" type="pres">
      <dgm:prSet presAssocID="{4DAFFEC8-7AAB-4DFE-9568-E774D1769197}" presName="vert1" presStyleCnt="0"/>
      <dgm:spPr/>
    </dgm:pt>
    <dgm:pt modelId="{E2778CEF-1D5E-4941-8164-ABD01F527172}" type="pres">
      <dgm:prSet presAssocID="{C767FC0A-EF1D-4026-8AAB-274758629D16}" presName="thickLine" presStyleLbl="alignNode1" presStyleIdx="4" presStyleCnt="9"/>
      <dgm:spPr/>
    </dgm:pt>
    <dgm:pt modelId="{88AE8057-C047-437D-944D-7F623098DAF3}" type="pres">
      <dgm:prSet presAssocID="{C767FC0A-EF1D-4026-8AAB-274758629D16}" presName="horz1" presStyleCnt="0"/>
      <dgm:spPr/>
    </dgm:pt>
    <dgm:pt modelId="{610CD877-CC21-488E-9BFE-7E7B2175FB5A}" type="pres">
      <dgm:prSet presAssocID="{C767FC0A-EF1D-4026-8AAB-274758629D16}" presName="tx1" presStyleLbl="revTx" presStyleIdx="4" presStyleCnt="9"/>
      <dgm:spPr/>
    </dgm:pt>
    <dgm:pt modelId="{86006D59-B7B2-486E-8D3D-4870F9D2CCDA}" type="pres">
      <dgm:prSet presAssocID="{C767FC0A-EF1D-4026-8AAB-274758629D16}" presName="vert1" presStyleCnt="0"/>
      <dgm:spPr/>
    </dgm:pt>
    <dgm:pt modelId="{D036CCA3-C17C-4485-8926-5277BE250B12}" type="pres">
      <dgm:prSet presAssocID="{C8362E74-5262-437D-AFE3-E76D2DB264D0}" presName="thickLine" presStyleLbl="alignNode1" presStyleIdx="5" presStyleCnt="9"/>
      <dgm:spPr/>
    </dgm:pt>
    <dgm:pt modelId="{D6AFDDBF-A22E-4AF8-90E3-7CE241C5A1F6}" type="pres">
      <dgm:prSet presAssocID="{C8362E74-5262-437D-AFE3-E76D2DB264D0}" presName="horz1" presStyleCnt="0"/>
      <dgm:spPr/>
    </dgm:pt>
    <dgm:pt modelId="{26493112-0CAA-4BF6-BF78-99999E32603D}" type="pres">
      <dgm:prSet presAssocID="{C8362E74-5262-437D-AFE3-E76D2DB264D0}" presName="tx1" presStyleLbl="revTx" presStyleIdx="5" presStyleCnt="9"/>
      <dgm:spPr/>
    </dgm:pt>
    <dgm:pt modelId="{AA86FC1F-38F5-44E2-9260-DC63D9013ED2}" type="pres">
      <dgm:prSet presAssocID="{C8362E74-5262-437D-AFE3-E76D2DB264D0}" presName="vert1" presStyleCnt="0"/>
      <dgm:spPr/>
    </dgm:pt>
    <dgm:pt modelId="{2EB843B5-C6E9-4F36-B501-F138DAD1E5FC}" type="pres">
      <dgm:prSet presAssocID="{02B8E7EA-7525-4747-A869-EDFA13915D2E}" presName="thickLine" presStyleLbl="alignNode1" presStyleIdx="6" presStyleCnt="9"/>
      <dgm:spPr/>
    </dgm:pt>
    <dgm:pt modelId="{8300E01C-22E0-40DD-890D-A338980A90B2}" type="pres">
      <dgm:prSet presAssocID="{02B8E7EA-7525-4747-A869-EDFA13915D2E}" presName="horz1" presStyleCnt="0"/>
      <dgm:spPr/>
    </dgm:pt>
    <dgm:pt modelId="{02E5679E-01ED-4B53-A6B8-704F74697544}" type="pres">
      <dgm:prSet presAssocID="{02B8E7EA-7525-4747-A869-EDFA13915D2E}" presName="tx1" presStyleLbl="revTx" presStyleIdx="6" presStyleCnt="9"/>
      <dgm:spPr/>
    </dgm:pt>
    <dgm:pt modelId="{599BFE2A-B48D-4224-A1AF-B4E06EE2B932}" type="pres">
      <dgm:prSet presAssocID="{02B8E7EA-7525-4747-A869-EDFA13915D2E}" presName="vert1" presStyleCnt="0"/>
      <dgm:spPr/>
    </dgm:pt>
    <dgm:pt modelId="{4AB26A93-54A9-4EE0-AB69-89C1065FB5F0}" type="pres">
      <dgm:prSet presAssocID="{C56A6C30-7331-42ED-82CF-C25430749CC2}" presName="thickLine" presStyleLbl="alignNode1" presStyleIdx="7" presStyleCnt="9"/>
      <dgm:spPr/>
    </dgm:pt>
    <dgm:pt modelId="{DC54B074-C836-488D-95F7-7CBBF381F6C0}" type="pres">
      <dgm:prSet presAssocID="{C56A6C30-7331-42ED-82CF-C25430749CC2}" presName="horz1" presStyleCnt="0"/>
      <dgm:spPr/>
    </dgm:pt>
    <dgm:pt modelId="{D81D28C9-E7E1-4EA0-986A-735C5754036A}" type="pres">
      <dgm:prSet presAssocID="{C56A6C30-7331-42ED-82CF-C25430749CC2}" presName="tx1" presStyleLbl="revTx" presStyleIdx="7" presStyleCnt="9"/>
      <dgm:spPr/>
    </dgm:pt>
    <dgm:pt modelId="{EA04139C-D8DF-4FB5-9B95-4D1CF3F09512}" type="pres">
      <dgm:prSet presAssocID="{C56A6C30-7331-42ED-82CF-C25430749CC2}" presName="vert1" presStyleCnt="0"/>
      <dgm:spPr/>
    </dgm:pt>
    <dgm:pt modelId="{136F17D3-DBC4-49EE-BCAF-22F537FC9165}" type="pres">
      <dgm:prSet presAssocID="{694465FB-2758-41D5-890F-FD11052A7F29}" presName="thickLine" presStyleLbl="alignNode1" presStyleIdx="8" presStyleCnt="9"/>
      <dgm:spPr/>
    </dgm:pt>
    <dgm:pt modelId="{97EC9B9B-B27D-4DEF-95AB-B5687A82F766}" type="pres">
      <dgm:prSet presAssocID="{694465FB-2758-41D5-890F-FD11052A7F29}" presName="horz1" presStyleCnt="0"/>
      <dgm:spPr/>
    </dgm:pt>
    <dgm:pt modelId="{1BDFDAB3-CF94-42E4-9D93-1DFF89D81CBC}" type="pres">
      <dgm:prSet presAssocID="{694465FB-2758-41D5-890F-FD11052A7F29}" presName="tx1" presStyleLbl="revTx" presStyleIdx="8" presStyleCnt="9"/>
      <dgm:spPr/>
    </dgm:pt>
    <dgm:pt modelId="{657BD874-81BF-4467-BD7E-5EFB9A182B43}" type="pres">
      <dgm:prSet presAssocID="{694465FB-2758-41D5-890F-FD11052A7F29}" presName="vert1" presStyleCnt="0"/>
      <dgm:spPr/>
    </dgm:pt>
  </dgm:ptLst>
  <dgm:cxnLst>
    <dgm:cxn modelId="{B6FA951F-F064-457C-B2FD-843306CBE4F7}" srcId="{327F78B2-A908-464C-9E6A-C1882E611E5D}" destId="{3BF68215-3173-48A2-9936-73BAD392FB77}" srcOrd="0" destOrd="0" parTransId="{26BDBC9A-01B6-4FFE-BEA0-12F2C678C3D8}" sibTransId="{82C6CC9E-A2D4-4736-99B8-3A58C7E0C135}"/>
    <dgm:cxn modelId="{32EF5A3B-7D5E-45E6-9F0D-E2D5FE53921A}" type="presOf" srcId="{3BF68215-3173-48A2-9936-73BAD392FB77}" destId="{DF440D60-7D2A-4918-8AFC-0537F4B144E3}" srcOrd="0" destOrd="0" presId="urn:microsoft.com/office/officeart/2008/layout/LinedList"/>
    <dgm:cxn modelId="{2A9C4240-619A-4628-966F-DDBEF218097C}" type="presOf" srcId="{2A9D2A35-A3B6-41F8-9E3D-211B37E0C917}" destId="{38C230B6-B98E-4169-BAA0-5AD56E5FF666}" srcOrd="0" destOrd="0" presId="urn:microsoft.com/office/officeart/2008/layout/LinedList"/>
    <dgm:cxn modelId="{6CECAC5B-D829-420E-A6DA-22DEF9A77EAE}" srcId="{327F78B2-A908-464C-9E6A-C1882E611E5D}" destId="{2A9D2A35-A3B6-41F8-9E3D-211B37E0C917}" srcOrd="1" destOrd="0" parTransId="{1FE0E00E-376E-4B2F-9CE8-6D2C64162AAC}" sibTransId="{892E0C0F-B566-426D-812B-57B4A7EFD018}"/>
    <dgm:cxn modelId="{979E056E-5E78-42BD-B21A-207F5176893C}" srcId="{327F78B2-A908-464C-9E6A-C1882E611E5D}" destId="{7FE724DC-4BD3-41C2-81BF-2A187B7A0D48}" srcOrd="2" destOrd="0" parTransId="{F5F40751-E689-4555-B6BA-5A59F2256AB5}" sibTransId="{A6E964B8-6093-4DA4-9CA2-7C69DBF4625D}"/>
    <dgm:cxn modelId="{385E9E6E-2EB5-430E-8629-A085485F1D8D}" srcId="{327F78B2-A908-464C-9E6A-C1882E611E5D}" destId="{C8362E74-5262-437D-AFE3-E76D2DB264D0}" srcOrd="5" destOrd="0" parTransId="{2627EDE7-73F6-4BDE-BAFA-4966CF9D213B}" sibTransId="{7383F3DE-18EF-4284-89B5-ABBBF99C9944}"/>
    <dgm:cxn modelId="{34C02E50-4D49-483E-A9F8-E023713A31FA}" type="presOf" srcId="{4DAFFEC8-7AAB-4DFE-9568-E774D1769197}" destId="{1906E9B4-D1DC-45B8-A048-483BD371F408}" srcOrd="0" destOrd="0" presId="urn:microsoft.com/office/officeart/2008/layout/LinedList"/>
    <dgm:cxn modelId="{3F4EBF74-283A-4A0D-8AC6-B80DC56EA2D8}" type="presOf" srcId="{327F78B2-A908-464C-9E6A-C1882E611E5D}" destId="{CAE7469B-F4FA-4941-BD1F-DC2791D22BE7}" srcOrd="0" destOrd="0" presId="urn:microsoft.com/office/officeart/2008/layout/LinedList"/>
    <dgm:cxn modelId="{770C6B57-A6DD-4962-BA28-1DA7D2B49639}" srcId="{327F78B2-A908-464C-9E6A-C1882E611E5D}" destId="{C56A6C30-7331-42ED-82CF-C25430749CC2}" srcOrd="7" destOrd="0" parTransId="{AC8853D6-CD3E-4D8F-99C4-72229F3C8647}" sibTransId="{BFCDC8E9-BEB6-4A85-88DA-03D24CEB4CA7}"/>
    <dgm:cxn modelId="{45D1C777-0BE1-4D5F-AEE8-FEB097AB48BB}" type="presOf" srcId="{C8362E74-5262-437D-AFE3-E76D2DB264D0}" destId="{26493112-0CAA-4BF6-BF78-99999E32603D}" srcOrd="0" destOrd="0" presId="urn:microsoft.com/office/officeart/2008/layout/LinedList"/>
    <dgm:cxn modelId="{622F4284-593D-4CD8-A542-A70F13A4203A}" srcId="{327F78B2-A908-464C-9E6A-C1882E611E5D}" destId="{02B8E7EA-7525-4747-A869-EDFA13915D2E}" srcOrd="6" destOrd="0" parTransId="{300D655D-A1A4-438F-8A39-9C98EBE9CACE}" sibTransId="{FD2385D9-8419-42C1-9708-D6913EFC80A9}"/>
    <dgm:cxn modelId="{3ECB4C8E-A336-4A49-8E37-AA7B883EDA12}" srcId="{327F78B2-A908-464C-9E6A-C1882E611E5D}" destId="{694465FB-2758-41D5-890F-FD11052A7F29}" srcOrd="8" destOrd="0" parTransId="{ED522F94-2680-42B2-AD15-6B217F32E975}" sibTransId="{AB685137-A02F-4F6F-B0E5-B02E3A511C00}"/>
    <dgm:cxn modelId="{202EDD90-9986-4AA2-A1A9-85C279DC024C}" srcId="{327F78B2-A908-464C-9E6A-C1882E611E5D}" destId="{4DAFFEC8-7AAB-4DFE-9568-E774D1769197}" srcOrd="3" destOrd="0" parTransId="{F5753B22-3317-40BA-BB97-DE2EEDAE09FE}" sibTransId="{425FD617-F853-42C6-8135-15FB7D9269DC}"/>
    <dgm:cxn modelId="{67CD16AB-EAB7-42BF-A29A-94BD0A29A306}" type="presOf" srcId="{C767FC0A-EF1D-4026-8AAB-274758629D16}" destId="{610CD877-CC21-488E-9BFE-7E7B2175FB5A}" srcOrd="0" destOrd="0" presId="urn:microsoft.com/office/officeart/2008/layout/LinedList"/>
    <dgm:cxn modelId="{A230D1AE-69FA-4D05-9063-50C6C4A25957}" type="presOf" srcId="{C56A6C30-7331-42ED-82CF-C25430749CC2}" destId="{D81D28C9-E7E1-4EA0-986A-735C5754036A}" srcOrd="0" destOrd="0" presId="urn:microsoft.com/office/officeart/2008/layout/LinedList"/>
    <dgm:cxn modelId="{99B3D6B0-4422-41B7-8D0B-04C9E9CA8A6F}" type="presOf" srcId="{694465FB-2758-41D5-890F-FD11052A7F29}" destId="{1BDFDAB3-CF94-42E4-9D93-1DFF89D81CBC}" srcOrd="0" destOrd="0" presId="urn:microsoft.com/office/officeart/2008/layout/LinedList"/>
    <dgm:cxn modelId="{0222D8B3-F836-4E97-A711-9EB90321BEE3}" type="presOf" srcId="{7FE724DC-4BD3-41C2-81BF-2A187B7A0D48}" destId="{24A4A7A7-7D12-4543-B5F9-C7ACA2A69CC5}" srcOrd="0" destOrd="0" presId="urn:microsoft.com/office/officeart/2008/layout/LinedList"/>
    <dgm:cxn modelId="{68778AC9-EB00-4B5A-AC4F-8C42A84666EE}" type="presOf" srcId="{02B8E7EA-7525-4747-A869-EDFA13915D2E}" destId="{02E5679E-01ED-4B53-A6B8-704F74697544}" srcOrd="0" destOrd="0" presId="urn:microsoft.com/office/officeart/2008/layout/LinedList"/>
    <dgm:cxn modelId="{80F067EB-FE6E-4834-A688-BC82BF0249AF}" srcId="{327F78B2-A908-464C-9E6A-C1882E611E5D}" destId="{C767FC0A-EF1D-4026-8AAB-274758629D16}" srcOrd="4" destOrd="0" parTransId="{D4FADEC1-6504-494D-9EC6-BBDEDBBB9A6E}" sibTransId="{A7B1CA97-F787-471E-B274-5DAFC92BB223}"/>
    <dgm:cxn modelId="{D7489C08-B185-4387-B19C-1AD2430054E3}" type="presParOf" srcId="{CAE7469B-F4FA-4941-BD1F-DC2791D22BE7}" destId="{678BD425-372C-4EF4-92FF-01059EEB582B}" srcOrd="0" destOrd="0" presId="urn:microsoft.com/office/officeart/2008/layout/LinedList"/>
    <dgm:cxn modelId="{70A5A9F6-F5F7-49DF-9475-7FCE112F2714}" type="presParOf" srcId="{CAE7469B-F4FA-4941-BD1F-DC2791D22BE7}" destId="{E9E972E3-5F63-40E0-AEC9-162669A4CE93}" srcOrd="1" destOrd="0" presId="urn:microsoft.com/office/officeart/2008/layout/LinedList"/>
    <dgm:cxn modelId="{360A8DE7-6025-420A-8869-B5CD13AADCB1}" type="presParOf" srcId="{E9E972E3-5F63-40E0-AEC9-162669A4CE93}" destId="{DF440D60-7D2A-4918-8AFC-0537F4B144E3}" srcOrd="0" destOrd="0" presId="urn:microsoft.com/office/officeart/2008/layout/LinedList"/>
    <dgm:cxn modelId="{34E32B43-D24D-487B-A439-7EA970F7320A}" type="presParOf" srcId="{E9E972E3-5F63-40E0-AEC9-162669A4CE93}" destId="{4924B142-709A-4788-8535-5C4D3F89E57E}" srcOrd="1" destOrd="0" presId="urn:microsoft.com/office/officeart/2008/layout/LinedList"/>
    <dgm:cxn modelId="{97D9A573-419E-4713-A7EE-682A733ABF86}" type="presParOf" srcId="{CAE7469B-F4FA-4941-BD1F-DC2791D22BE7}" destId="{AD9AB425-5908-4D10-AE27-7B54EE5A9F08}" srcOrd="2" destOrd="0" presId="urn:microsoft.com/office/officeart/2008/layout/LinedList"/>
    <dgm:cxn modelId="{EB9C9D5F-9719-43B9-995C-A8C13FBF69B9}" type="presParOf" srcId="{CAE7469B-F4FA-4941-BD1F-DC2791D22BE7}" destId="{8DA3E58F-BCDD-4542-9D26-5B5121C1F3CA}" srcOrd="3" destOrd="0" presId="urn:microsoft.com/office/officeart/2008/layout/LinedList"/>
    <dgm:cxn modelId="{6DBA7DBC-B06D-467B-9D07-422BA98496DC}" type="presParOf" srcId="{8DA3E58F-BCDD-4542-9D26-5B5121C1F3CA}" destId="{38C230B6-B98E-4169-BAA0-5AD56E5FF666}" srcOrd="0" destOrd="0" presId="urn:microsoft.com/office/officeart/2008/layout/LinedList"/>
    <dgm:cxn modelId="{CC7D4985-E66E-459E-9635-F2AAA586B7CF}" type="presParOf" srcId="{8DA3E58F-BCDD-4542-9D26-5B5121C1F3CA}" destId="{5D0A32A1-D644-4429-9AC4-A695BF8E97D4}" srcOrd="1" destOrd="0" presId="urn:microsoft.com/office/officeart/2008/layout/LinedList"/>
    <dgm:cxn modelId="{83C636A3-7AF0-4DF3-BC89-C966463DD72C}" type="presParOf" srcId="{CAE7469B-F4FA-4941-BD1F-DC2791D22BE7}" destId="{2C4FDB56-F713-4557-B692-9E27C116143F}" srcOrd="4" destOrd="0" presId="urn:microsoft.com/office/officeart/2008/layout/LinedList"/>
    <dgm:cxn modelId="{05713EA3-D629-44C9-80E6-DED0BE5265B3}" type="presParOf" srcId="{CAE7469B-F4FA-4941-BD1F-DC2791D22BE7}" destId="{440C549A-E72B-4D50-8352-906BFE0B4AF3}" srcOrd="5" destOrd="0" presId="urn:microsoft.com/office/officeart/2008/layout/LinedList"/>
    <dgm:cxn modelId="{45401D50-FE2F-4B9E-B3DA-2E7E36D2911E}" type="presParOf" srcId="{440C549A-E72B-4D50-8352-906BFE0B4AF3}" destId="{24A4A7A7-7D12-4543-B5F9-C7ACA2A69CC5}" srcOrd="0" destOrd="0" presId="urn:microsoft.com/office/officeart/2008/layout/LinedList"/>
    <dgm:cxn modelId="{155F409A-CA4F-4683-932B-BE0B47E1FB87}" type="presParOf" srcId="{440C549A-E72B-4D50-8352-906BFE0B4AF3}" destId="{14A767C5-A2C5-4562-9D05-20F4E8F932CF}" srcOrd="1" destOrd="0" presId="urn:microsoft.com/office/officeart/2008/layout/LinedList"/>
    <dgm:cxn modelId="{5270B9DA-333D-4137-81A2-37ACC55FBC42}" type="presParOf" srcId="{CAE7469B-F4FA-4941-BD1F-DC2791D22BE7}" destId="{83E49DF6-63FE-486B-A081-6559F1690EE6}" srcOrd="6" destOrd="0" presId="urn:microsoft.com/office/officeart/2008/layout/LinedList"/>
    <dgm:cxn modelId="{7692D85C-9583-42B3-B296-7375F460288F}" type="presParOf" srcId="{CAE7469B-F4FA-4941-BD1F-DC2791D22BE7}" destId="{2E2FFFB9-9424-4A85-A9A8-9FDAD4DDD92F}" srcOrd="7" destOrd="0" presId="urn:microsoft.com/office/officeart/2008/layout/LinedList"/>
    <dgm:cxn modelId="{F54D783E-318B-480F-B113-004CE9467A99}" type="presParOf" srcId="{2E2FFFB9-9424-4A85-A9A8-9FDAD4DDD92F}" destId="{1906E9B4-D1DC-45B8-A048-483BD371F408}" srcOrd="0" destOrd="0" presId="urn:microsoft.com/office/officeart/2008/layout/LinedList"/>
    <dgm:cxn modelId="{73336499-6D18-463D-88F0-E47061A89779}" type="presParOf" srcId="{2E2FFFB9-9424-4A85-A9A8-9FDAD4DDD92F}" destId="{BAB31416-4D79-409C-9A7B-0A417EF05533}" srcOrd="1" destOrd="0" presId="urn:microsoft.com/office/officeart/2008/layout/LinedList"/>
    <dgm:cxn modelId="{C6147D07-348D-4D82-B14A-C90AB810B991}" type="presParOf" srcId="{CAE7469B-F4FA-4941-BD1F-DC2791D22BE7}" destId="{E2778CEF-1D5E-4941-8164-ABD01F527172}" srcOrd="8" destOrd="0" presId="urn:microsoft.com/office/officeart/2008/layout/LinedList"/>
    <dgm:cxn modelId="{5B536E1B-45A0-48F3-9BEF-595FF571C9BA}" type="presParOf" srcId="{CAE7469B-F4FA-4941-BD1F-DC2791D22BE7}" destId="{88AE8057-C047-437D-944D-7F623098DAF3}" srcOrd="9" destOrd="0" presId="urn:microsoft.com/office/officeart/2008/layout/LinedList"/>
    <dgm:cxn modelId="{8BD93AC7-0273-4BDF-9FCF-14285AE1ADA3}" type="presParOf" srcId="{88AE8057-C047-437D-944D-7F623098DAF3}" destId="{610CD877-CC21-488E-9BFE-7E7B2175FB5A}" srcOrd="0" destOrd="0" presId="urn:microsoft.com/office/officeart/2008/layout/LinedList"/>
    <dgm:cxn modelId="{1EAD7215-4314-42FC-99D7-CFE2DC1FEB1D}" type="presParOf" srcId="{88AE8057-C047-437D-944D-7F623098DAF3}" destId="{86006D59-B7B2-486E-8D3D-4870F9D2CCDA}" srcOrd="1" destOrd="0" presId="urn:microsoft.com/office/officeart/2008/layout/LinedList"/>
    <dgm:cxn modelId="{9F8C7B09-A1B0-4232-A52D-E2A99F13DDB0}" type="presParOf" srcId="{CAE7469B-F4FA-4941-BD1F-DC2791D22BE7}" destId="{D036CCA3-C17C-4485-8926-5277BE250B12}" srcOrd="10" destOrd="0" presId="urn:microsoft.com/office/officeart/2008/layout/LinedList"/>
    <dgm:cxn modelId="{A798E3E2-A4CD-43B9-A997-2A749A62163F}" type="presParOf" srcId="{CAE7469B-F4FA-4941-BD1F-DC2791D22BE7}" destId="{D6AFDDBF-A22E-4AF8-90E3-7CE241C5A1F6}" srcOrd="11" destOrd="0" presId="urn:microsoft.com/office/officeart/2008/layout/LinedList"/>
    <dgm:cxn modelId="{0D7422D7-BD92-4F70-9CFD-A06CE8248307}" type="presParOf" srcId="{D6AFDDBF-A22E-4AF8-90E3-7CE241C5A1F6}" destId="{26493112-0CAA-4BF6-BF78-99999E32603D}" srcOrd="0" destOrd="0" presId="urn:microsoft.com/office/officeart/2008/layout/LinedList"/>
    <dgm:cxn modelId="{54975310-0319-4921-B7F1-3B62F2862FCE}" type="presParOf" srcId="{D6AFDDBF-A22E-4AF8-90E3-7CE241C5A1F6}" destId="{AA86FC1F-38F5-44E2-9260-DC63D9013ED2}" srcOrd="1" destOrd="0" presId="urn:microsoft.com/office/officeart/2008/layout/LinedList"/>
    <dgm:cxn modelId="{38B73F39-3DD0-4271-A6B1-317CB8206A26}" type="presParOf" srcId="{CAE7469B-F4FA-4941-BD1F-DC2791D22BE7}" destId="{2EB843B5-C6E9-4F36-B501-F138DAD1E5FC}" srcOrd="12" destOrd="0" presId="urn:microsoft.com/office/officeart/2008/layout/LinedList"/>
    <dgm:cxn modelId="{B7D592D7-D524-4566-84E0-D1B291AED840}" type="presParOf" srcId="{CAE7469B-F4FA-4941-BD1F-DC2791D22BE7}" destId="{8300E01C-22E0-40DD-890D-A338980A90B2}" srcOrd="13" destOrd="0" presId="urn:microsoft.com/office/officeart/2008/layout/LinedList"/>
    <dgm:cxn modelId="{9382FBF6-4BE9-4D03-A8C4-C951325B4F1B}" type="presParOf" srcId="{8300E01C-22E0-40DD-890D-A338980A90B2}" destId="{02E5679E-01ED-4B53-A6B8-704F74697544}" srcOrd="0" destOrd="0" presId="urn:microsoft.com/office/officeart/2008/layout/LinedList"/>
    <dgm:cxn modelId="{375E1A94-43E0-40B1-A357-7950FCCD27B1}" type="presParOf" srcId="{8300E01C-22E0-40DD-890D-A338980A90B2}" destId="{599BFE2A-B48D-4224-A1AF-B4E06EE2B932}" srcOrd="1" destOrd="0" presId="urn:microsoft.com/office/officeart/2008/layout/LinedList"/>
    <dgm:cxn modelId="{C056BF1C-8ED0-4257-9C16-9E0A310DD61D}" type="presParOf" srcId="{CAE7469B-F4FA-4941-BD1F-DC2791D22BE7}" destId="{4AB26A93-54A9-4EE0-AB69-89C1065FB5F0}" srcOrd="14" destOrd="0" presId="urn:microsoft.com/office/officeart/2008/layout/LinedList"/>
    <dgm:cxn modelId="{AFCC9B6E-43BE-4C8F-9500-40090120A0D4}" type="presParOf" srcId="{CAE7469B-F4FA-4941-BD1F-DC2791D22BE7}" destId="{DC54B074-C836-488D-95F7-7CBBF381F6C0}" srcOrd="15" destOrd="0" presId="urn:microsoft.com/office/officeart/2008/layout/LinedList"/>
    <dgm:cxn modelId="{ED349A79-04B2-4F8F-B439-6367D5E449DF}" type="presParOf" srcId="{DC54B074-C836-488D-95F7-7CBBF381F6C0}" destId="{D81D28C9-E7E1-4EA0-986A-735C5754036A}" srcOrd="0" destOrd="0" presId="urn:microsoft.com/office/officeart/2008/layout/LinedList"/>
    <dgm:cxn modelId="{1827D1D4-76D0-4B55-8E3A-8F90807449CD}" type="presParOf" srcId="{DC54B074-C836-488D-95F7-7CBBF381F6C0}" destId="{EA04139C-D8DF-4FB5-9B95-4D1CF3F09512}" srcOrd="1" destOrd="0" presId="urn:microsoft.com/office/officeart/2008/layout/LinedList"/>
    <dgm:cxn modelId="{06EE112C-64A4-4EA0-953B-6181E066ADA6}" type="presParOf" srcId="{CAE7469B-F4FA-4941-BD1F-DC2791D22BE7}" destId="{136F17D3-DBC4-49EE-BCAF-22F537FC9165}" srcOrd="16" destOrd="0" presId="urn:microsoft.com/office/officeart/2008/layout/LinedList"/>
    <dgm:cxn modelId="{1C2051DE-25E8-4E62-B6E7-751B27C3A1A2}" type="presParOf" srcId="{CAE7469B-F4FA-4941-BD1F-DC2791D22BE7}" destId="{97EC9B9B-B27D-4DEF-95AB-B5687A82F766}" srcOrd="17" destOrd="0" presId="urn:microsoft.com/office/officeart/2008/layout/LinedList"/>
    <dgm:cxn modelId="{C0A54867-62A4-4246-87FB-6A58471B4AD6}" type="presParOf" srcId="{97EC9B9B-B27D-4DEF-95AB-B5687A82F766}" destId="{1BDFDAB3-CF94-42E4-9D93-1DFF89D81CBC}" srcOrd="0" destOrd="0" presId="urn:microsoft.com/office/officeart/2008/layout/LinedList"/>
    <dgm:cxn modelId="{6D949A05-1EC1-41C1-B72B-D76AAFC31F21}" type="presParOf" srcId="{97EC9B9B-B27D-4DEF-95AB-B5687A82F766}" destId="{657BD874-81BF-4467-BD7E-5EFB9A182B4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500342-DCA6-4965-B964-FB7A4699021D}">
      <dsp:nvSpPr>
        <dsp:cNvPr id="0" name=""/>
        <dsp:cNvSpPr/>
      </dsp:nvSpPr>
      <dsp:spPr>
        <a:xfrm>
          <a:off x="0" y="0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0A2A8A-96EF-45EE-9A3E-6E17F682EDC3}">
      <dsp:nvSpPr>
        <dsp:cNvPr id="0" name=""/>
        <dsp:cNvSpPr/>
      </dsp:nvSpPr>
      <dsp:spPr>
        <a:xfrm>
          <a:off x="0" y="0"/>
          <a:ext cx="6291714" cy="27653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Welcome to Assessment Guidance for DMT – Developing and Managing Individuals and Teams </a:t>
          </a:r>
          <a:endParaRPr lang="en-US" sz="4300" kern="1200"/>
        </a:p>
      </dsp:txBody>
      <dsp:txXfrm>
        <a:off x="0" y="0"/>
        <a:ext cx="6291714" cy="2765367"/>
      </dsp:txXfrm>
    </dsp:sp>
    <dsp:sp modelId="{CE4CE49E-E552-4ED7-BD0D-E499F8347C8A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5CBB71-0AC6-48CF-B4F0-C5661C4036F0}">
      <dsp:nvSpPr>
        <dsp:cNvPr id="0" name=""/>
        <dsp:cNvSpPr/>
      </dsp:nvSpPr>
      <dsp:spPr>
        <a:xfrm>
          <a:off x="0" y="2765367"/>
          <a:ext cx="6291714" cy="27653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t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A1 and A2  LCLM5002</a:t>
          </a:r>
          <a:endParaRPr lang="en-US" sz="4300" kern="1200"/>
        </a:p>
      </dsp:txBody>
      <dsp:txXfrm>
        <a:off x="0" y="2765367"/>
        <a:ext cx="6291714" cy="27653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173C36-7871-4F08-A649-E01C5BE8F821}">
      <dsp:nvSpPr>
        <dsp:cNvPr id="0" name=""/>
        <dsp:cNvSpPr/>
      </dsp:nvSpPr>
      <dsp:spPr>
        <a:xfrm>
          <a:off x="0" y="666"/>
          <a:ext cx="745236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02D804-36F7-4C9D-8444-3D6A6A3C36F5}">
      <dsp:nvSpPr>
        <dsp:cNvPr id="0" name=""/>
        <dsp:cNvSpPr/>
      </dsp:nvSpPr>
      <dsp:spPr>
        <a:xfrm>
          <a:off x="0" y="666"/>
          <a:ext cx="7452360" cy="545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Slide 1</a:t>
          </a:r>
          <a:r>
            <a:rPr lang="en-GB" sz="1600" kern="1200" dirty="0">
              <a:latin typeface="Calibri Light" panose="020F0302020204030204"/>
            </a:rPr>
            <a:t> </a:t>
          </a:r>
          <a:r>
            <a:rPr lang="en-GB" sz="1600" kern="1200" dirty="0"/>
            <a:t> University cover Page</a:t>
          </a:r>
          <a:r>
            <a:rPr lang="en-GB" sz="1600" kern="1200" dirty="0">
              <a:latin typeface="Calibri Light" panose="020F0302020204030204"/>
            </a:rPr>
            <a:t> </a:t>
          </a:r>
          <a:endParaRPr lang="en-US" sz="1600" kern="1200" dirty="0"/>
        </a:p>
      </dsp:txBody>
      <dsp:txXfrm>
        <a:off x="0" y="666"/>
        <a:ext cx="7452360" cy="545837"/>
      </dsp:txXfrm>
    </dsp:sp>
    <dsp:sp modelId="{CAD988BF-8C64-4D5F-ABFD-63FD30E52E65}">
      <dsp:nvSpPr>
        <dsp:cNvPr id="0" name=""/>
        <dsp:cNvSpPr/>
      </dsp:nvSpPr>
      <dsp:spPr>
        <a:xfrm>
          <a:off x="0" y="546503"/>
          <a:ext cx="7452360" cy="0"/>
        </a:xfrm>
        <a:prstGeom prst="line">
          <a:avLst/>
        </a:prstGeom>
        <a:solidFill>
          <a:schemeClr val="accent2">
            <a:hueOff val="-161707"/>
            <a:satOff val="-9325"/>
            <a:lumOff val="959"/>
            <a:alphaOff val="0"/>
          </a:schemeClr>
        </a:solidFill>
        <a:ln w="12700" cap="flat" cmpd="sng" algn="ctr">
          <a:solidFill>
            <a:schemeClr val="accent2">
              <a:hueOff val="-161707"/>
              <a:satOff val="-9325"/>
              <a:lumOff val="9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55BE6B-1FFF-4DEA-BC0C-2A25FEC84C56}">
      <dsp:nvSpPr>
        <dsp:cNvPr id="0" name=""/>
        <dsp:cNvSpPr/>
      </dsp:nvSpPr>
      <dsp:spPr>
        <a:xfrm>
          <a:off x="0" y="546503"/>
          <a:ext cx="7452360" cy="545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Slide 2 </a:t>
          </a:r>
          <a:r>
            <a:rPr lang="en-GB" sz="1600" kern="1200" dirty="0">
              <a:latin typeface="Calibri Light" panose="020F0302020204030204"/>
            </a:rPr>
            <a:t>Introduction of the firm based in London and Birmingham</a:t>
          </a:r>
          <a:endParaRPr lang="en-US" sz="1600" kern="1200" dirty="0"/>
        </a:p>
      </dsp:txBody>
      <dsp:txXfrm>
        <a:off x="0" y="546503"/>
        <a:ext cx="7452360" cy="545837"/>
      </dsp:txXfrm>
    </dsp:sp>
    <dsp:sp modelId="{B3108895-0709-4101-8A4F-CE1E41FFE1E4}">
      <dsp:nvSpPr>
        <dsp:cNvPr id="0" name=""/>
        <dsp:cNvSpPr/>
      </dsp:nvSpPr>
      <dsp:spPr>
        <a:xfrm>
          <a:off x="0" y="1092341"/>
          <a:ext cx="7452360" cy="0"/>
        </a:xfrm>
        <a:prstGeom prst="line">
          <a:avLst/>
        </a:prstGeom>
        <a:solidFill>
          <a:schemeClr val="accent2">
            <a:hueOff val="-323414"/>
            <a:satOff val="-18651"/>
            <a:lumOff val="1917"/>
            <a:alphaOff val="0"/>
          </a:schemeClr>
        </a:solidFill>
        <a:ln w="12700" cap="flat" cmpd="sng" algn="ctr">
          <a:solidFill>
            <a:schemeClr val="accent2">
              <a:hueOff val="-323414"/>
              <a:satOff val="-18651"/>
              <a:lumOff val="19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0B77E9-C53C-4599-9EDF-4F3889E6CF95}">
      <dsp:nvSpPr>
        <dsp:cNvPr id="0" name=""/>
        <dsp:cNvSpPr/>
      </dsp:nvSpPr>
      <dsp:spPr>
        <a:xfrm>
          <a:off x="0" y="1092341"/>
          <a:ext cx="7452360" cy="545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Slide 3 </a:t>
          </a:r>
          <a:r>
            <a:rPr lang="en-GB" sz="1600" kern="1200" dirty="0">
              <a:latin typeface="Calibri Light" panose="020F0302020204030204"/>
            </a:rPr>
            <a:t>Explain Maslow Hierarchy of needs in general</a:t>
          </a:r>
          <a:endParaRPr lang="en-US" sz="1600" kern="1200" dirty="0"/>
        </a:p>
      </dsp:txBody>
      <dsp:txXfrm>
        <a:off x="0" y="1092341"/>
        <a:ext cx="7452360" cy="545837"/>
      </dsp:txXfrm>
    </dsp:sp>
    <dsp:sp modelId="{19F8A506-392F-4C62-B8BF-C711AD6FE582}">
      <dsp:nvSpPr>
        <dsp:cNvPr id="0" name=""/>
        <dsp:cNvSpPr/>
      </dsp:nvSpPr>
      <dsp:spPr>
        <a:xfrm>
          <a:off x="0" y="1638178"/>
          <a:ext cx="7452360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F66F05-E192-4B34-8B86-D9A4FAA35BBE}">
      <dsp:nvSpPr>
        <dsp:cNvPr id="0" name=""/>
        <dsp:cNvSpPr/>
      </dsp:nvSpPr>
      <dsp:spPr>
        <a:xfrm>
          <a:off x="0" y="1638178"/>
          <a:ext cx="7452360" cy="545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Slide 4 </a:t>
          </a:r>
          <a:r>
            <a:rPr lang="en-GB" sz="1600" kern="1200" dirty="0">
              <a:latin typeface="Calibri Light" panose="020F0302020204030204"/>
            </a:rPr>
            <a:t>what are interventions relevant to support employee motivation at junior entry</a:t>
          </a:r>
          <a:endParaRPr lang="en-US" sz="1600" kern="1200" dirty="0"/>
        </a:p>
      </dsp:txBody>
      <dsp:txXfrm>
        <a:off x="0" y="1638178"/>
        <a:ext cx="7452360" cy="545837"/>
      </dsp:txXfrm>
    </dsp:sp>
    <dsp:sp modelId="{5F3C019C-E39B-4F37-B1F6-35E2D8705DF0}">
      <dsp:nvSpPr>
        <dsp:cNvPr id="0" name=""/>
        <dsp:cNvSpPr/>
      </dsp:nvSpPr>
      <dsp:spPr>
        <a:xfrm>
          <a:off x="0" y="2184015"/>
          <a:ext cx="7452360" cy="0"/>
        </a:xfrm>
        <a:prstGeom prst="line">
          <a:avLst/>
        </a:prstGeom>
        <a:solidFill>
          <a:schemeClr val="accent2">
            <a:hueOff val="-646828"/>
            <a:satOff val="-37301"/>
            <a:lumOff val="3835"/>
            <a:alphaOff val="0"/>
          </a:schemeClr>
        </a:solidFill>
        <a:ln w="12700" cap="flat" cmpd="sng" algn="ctr">
          <a:solidFill>
            <a:schemeClr val="accent2">
              <a:hueOff val="-646828"/>
              <a:satOff val="-37301"/>
              <a:lumOff val="38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5C4BC3-758C-474F-A707-998E48A28AC5}">
      <dsp:nvSpPr>
        <dsp:cNvPr id="0" name=""/>
        <dsp:cNvSpPr/>
      </dsp:nvSpPr>
      <dsp:spPr>
        <a:xfrm>
          <a:off x="0" y="2184015"/>
          <a:ext cx="7452360" cy="545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Slide 5</a:t>
          </a:r>
          <a:r>
            <a:rPr lang="en-GB" sz="1600" kern="1200" dirty="0">
              <a:latin typeface="Calibri Light" panose="020F0302020204030204"/>
            </a:rPr>
            <a:t> ctnd...</a:t>
          </a:r>
          <a:r>
            <a:rPr lang="en-GB" sz="1600" kern="1200" dirty="0"/>
            <a:t> </a:t>
          </a:r>
          <a:r>
            <a:rPr lang="en-GB" sz="1600" kern="1200" dirty="0">
              <a:latin typeface="Calibri Light" panose="020F0302020204030204"/>
            </a:rPr>
            <a:t>Middle supervisors</a:t>
          </a:r>
          <a:endParaRPr lang="en-US" sz="1600" kern="1200" dirty="0">
            <a:latin typeface="Calibri Light" panose="020F0302020204030204"/>
          </a:endParaRPr>
        </a:p>
      </dsp:txBody>
      <dsp:txXfrm>
        <a:off x="0" y="2184015"/>
        <a:ext cx="7452360" cy="545837"/>
      </dsp:txXfrm>
    </dsp:sp>
    <dsp:sp modelId="{D2D9084F-311A-4666-A5F1-588562F452D1}">
      <dsp:nvSpPr>
        <dsp:cNvPr id="0" name=""/>
        <dsp:cNvSpPr/>
      </dsp:nvSpPr>
      <dsp:spPr>
        <a:xfrm>
          <a:off x="0" y="2729853"/>
          <a:ext cx="7452360" cy="0"/>
        </a:xfrm>
        <a:prstGeom prst="line">
          <a:avLst/>
        </a:prstGeom>
        <a:solidFill>
          <a:schemeClr val="accent2">
            <a:hueOff val="-808535"/>
            <a:satOff val="-46627"/>
            <a:lumOff val="4793"/>
            <a:alphaOff val="0"/>
          </a:schemeClr>
        </a:solidFill>
        <a:ln w="12700" cap="flat" cmpd="sng" algn="ctr">
          <a:solidFill>
            <a:schemeClr val="accent2">
              <a:hueOff val="-808535"/>
              <a:satOff val="-46627"/>
              <a:lumOff val="479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2F40FD-9428-4F6A-8EB2-3A337199A9AD}">
      <dsp:nvSpPr>
        <dsp:cNvPr id="0" name=""/>
        <dsp:cNvSpPr/>
      </dsp:nvSpPr>
      <dsp:spPr>
        <a:xfrm>
          <a:off x="0" y="2729853"/>
          <a:ext cx="7452360" cy="545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Slide 6 </a:t>
          </a:r>
          <a:r>
            <a:rPr lang="en-GB" sz="1600" kern="1200" dirty="0" err="1">
              <a:latin typeface="Calibri Light" panose="020F0302020204030204"/>
            </a:rPr>
            <a:t>ctnd</a:t>
          </a:r>
          <a:r>
            <a:rPr lang="en-GB" sz="1600" kern="1200" dirty="0">
              <a:latin typeface="Calibri Light" panose="020F0302020204030204"/>
            </a:rPr>
            <a:t>... senior Management</a:t>
          </a:r>
          <a:endParaRPr lang="en-US" sz="1600" kern="1200" dirty="0"/>
        </a:p>
      </dsp:txBody>
      <dsp:txXfrm>
        <a:off x="0" y="2729853"/>
        <a:ext cx="7452360" cy="545837"/>
      </dsp:txXfrm>
    </dsp:sp>
    <dsp:sp modelId="{257FA2C2-43E8-41AF-A820-5EA89D8A93C6}">
      <dsp:nvSpPr>
        <dsp:cNvPr id="0" name=""/>
        <dsp:cNvSpPr/>
      </dsp:nvSpPr>
      <dsp:spPr>
        <a:xfrm>
          <a:off x="0" y="3275690"/>
          <a:ext cx="7452360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660E1B-A59E-4B36-9337-004FDF78F5F0}">
      <dsp:nvSpPr>
        <dsp:cNvPr id="0" name=""/>
        <dsp:cNvSpPr/>
      </dsp:nvSpPr>
      <dsp:spPr>
        <a:xfrm>
          <a:off x="0" y="3275690"/>
          <a:ext cx="7452360" cy="545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Slide </a:t>
          </a:r>
          <a:r>
            <a:rPr lang="en-GB" sz="1600" kern="1200" dirty="0">
              <a:latin typeface="Calibri Light" panose="020F0302020204030204"/>
            </a:rPr>
            <a:t>7/8</a:t>
          </a:r>
          <a:r>
            <a:rPr lang="en-GB" sz="1600" kern="1200" dirty="0"/>
            <a:t> </a:t>
          </a:r>
          <a:r>
            <a:rPr lang="en-GB" sz="1600" kern="1200" dirty="0">
              <a:latin typeface="Calibri Light" panose="020F0302020204030204"/>
            </a:rPr>
            <a:t>compare the differences</a:t>
          </a:r>
          <a:endParaRPr lang="en-US" sz="1600" kern="1200" dirty="0"/>
        </a:p>
      </dsp:txBody>
      <dsp:txXfrm>
        <a:off x="0" y="3275690"/>
        <a:ext cx="7452360" cy="545837"/>
      </dsp:txXfrm>
    </dsp:sp>
    <dsp:sp modelId="{11678634-626F-439A-8B97-60C29A175010}">
      <dsp:nvSpPr>
        <dsp:cNvPr id="0" name=""/>
        <dsp:cNvSpPr/>
      </dsp:nvSpPr>
      <dsp:spPr>
        <a:xfrm>
          <a:off x="0" y="3821527"/>
          <a:ext cx="7452360" cy="0"/>
        </a:xfrm>
        <a:prstGeom prst="line">
          <a:avLst/>
        </a:prstGeom>
        <a:solidFill>
          <a:schemeClr val="accent2">
            <a:hueOff val="-1131949"/>
            <a:satOff val="-65277"/>
            <a:lumOff val="6711"/>
            <a:alphaOff val="0"/>
          </a:schemeClr>
        </a:solidFill>
        <a:ln w="12700" cap="flat" cmpd="sng" algn="ctr">
          <a:solidFill>
            <a:schemeClr val="accent2">
              <a:hueOff val="-1131949"/>
              <a:satOff val="-65277"/>
              <a:lumOff val="671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FFEE14-08A9-4DAB-8333-215CDA2FFE2D}">
      <dsp:nvSpPr>
        <dsp:cNvPr id="0" name=""/>
        <dsp:cNvSpPr/>
      </dsp:nvSpPr>
      <dsp:spPr>
        <a:xfrm>
          <a:off x="0" y="3821527"/>
          <a:ext cx="7452360" cy="545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Slide</a:t>
          </a:r>
          <a:r>
            <a:rPr lang="en-GB" sz="1600" kern="1200" dirty="0">
              <a:latin typeface="Calibri Light" panose="020F0302020204030204"/>
            </a:rPr>
            <a:t> 9/10</a:t>
          </a:r>
          <a:r>
            <a:rPr lang="en-GB" sz="1600" kern="1200" dirty="0"/>
            <a:t> </a:t>
          </a:r>
          <a:r>
            <a:rPr lang="en-GB" sz="1600" kern="1200" dirty="0">
              <a:latin typeface="Calibri Light" panose="020F0302020204030204"/>
            </a:rPr>
            <a:t>what led to these differences</a:t>
          </a:r>
          <a:endParaRPr lang="en-US" sz="1600" kern="1200" dirty="0">
            <a:latin typeface="Calibri Light" panose="020F0302020204030204"/>
          </a:endParaRPr>
        </a:p>
      </dsp:txBody>
      <dsp:txXfrm>
        <a:off x="0" y="3821527"/>
        <a:ext cx="7452360" cy="545837"/>
      </dsp:txXfrm>
    </dsp:sp>
    <dsp:sp modelId="{F3746B6D-CD28-42E3-82DF-1ADCE62FA643}">
      <dsp:nvSpPr>
        <dsp:cNvPr id="0" name=""/>
        <dsp:cNvSpPr/>
      </dsp:nvSpPr>
      <dsp:spPr>
        <a:xfrm>
          <a:off x="0" y="4367364"/>
          <a:ext cx="7452360" cy="0"/>
        </a:xfrm>
        <a:prstGeom prst="line">
          <a:avLst/>
        </a:prstGeom>
        <a:solidFill>
          <a:schemeClr val="accent2">
            <a:hueOff val="-1293656"/>
            <a:satOff val="-74603"/>
            <a:lumOff val="7669"/>
            <a:alphaOff val="0"/>
          </a:schemeClr>
        </a:solidFill>
        <a:ln w="12700" cap="flat" cmpd="sng" algn="ctr">
          <a:solidFill>
            <a:schemeClr val="accent2">
              <a:hueOff val="-1293656"/>
              <a:satOff val="-74603"/>
              <a:lumOff val="76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0EECA1-57A2-4D38-98D4-F40DBE9624B1}">
      <dsp:nvSpPr>
        <dsp:cNvPr id="0" name=""/>
        <dsp:cNvSpPr/>
      </dsp:nvSpPr>
      <dsp:spPr>
        <a:xfrm>
          <a:off x="0" y="4367364"/>
          <a:ext cx="7452360" cy="545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Slide 11 – Conclusion</a:t>
          </a:r>
          <a:r>
            <a:rPr lang="en-GB" sz="1600" kern="1200" dirty="0">
              <a:latin typeface="Calibri Light" panose="020F0302020204030204"/>
            </a:rPr>
            <a:t> </a:t>
          </a:r>
          <a:endParaRPr lang="en-US" sz="1600" kern="1200" dirty="0"/>
        </a:p>
      </dsp:txBody>
      <dsp:txXfrm>
        <a:off x="0" y="4367364"/>
        <a:ext cx="7452360" cy="545837"/>
      </dsp:txXfrm>
    </dsp:sp>
    <dsp:sp modelId="{31ED262A-B5E6-4806-9081-303095833DB8}">
      <dsp:nvSpPr>
        <dsp:cNvPr id="0" name=""/>
        <dsp:cNvSpPr/>
      </dsp:nvSpPr>
      <dsp:spPr>
        <a:xfrm>
          <a:off x="0" y="4913202"/>
          <a:ext cx="7452360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5DE17A-EB89-4F7D-9BA8-D790D47536C1}">
      <dsp:nvSpPr>
        <dsp:cNvPr id="0" name=""/>
        <dsp:cNvSpPr/>
      </dsp:nvSpPr>
      <dsp:spPr>
        <a:xfrm>
          <a:off x="0" y="4913202"/>
          <a:ext cx="7452360" cy="5458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Slide 12 – List of sources / References</a:t>
          </a:r>
          <a:endParaRPr lang="en-US" sz="1600" kern="1200" dirty="0"/>
        </a:p>
      </dsp:txBody>
      <dsp:txXfrm>
        <a:off x="0" y="4913202"/>
        <a:ext cx="7452360" cy="5458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425442-3EF8-44F7-87A9-11C6E9F33D33}">
      <dsp:nvSpPr>
        <dsp:cNvPr id="0" name=""/>
        <dsp:cNvSpPr/>
      </dsp:nvSpPr>
      <dsp:spPr>
        <a:xfrm>
          <a:off x="0" y="2665"/>
          <a:ext cx="745236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9DFA81-31D3-4F81-A346-C76DCE2B3A7E}">
      <dsp:nvSpPr>
        <dsp:cNvPr id="0" name=""/>
        <dsp:cNvSpPr/>
      </dsp:nvSpPr>
      <dsp:spPr>
        <a:xfrm>
          <a:off x="0" y="2665"/>
          <a:ext cx="7452360" cy="909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Guest Lecturer</a:t>
          </a:r>
          <a:r>
            <a:rPr lang="en-GB" sz="2500" kern="1200" dirty="0">
              <a:latin typeface="Calibri Light" panose="020F0302020204030204"/>
            </a:rPr>
            <a:t> </a:t>
          </a:r>
          <a:r>
            <a:rPr lang="en-GB" sz="2500" kern="1200" dirty="0"/>
            <a:t> - HR Director from the Hospitality Industry</a:t>
          </a:r>
          <a:endParaRPr lang="en-US" sz="2500" kern="1200" dirty="0"/>
        </a:p>
      </dsp:txBody>
      <dsp:txXfrm>
        <a:off x="0" y="2665"/>
        <a:ext cx="7452360" cy="909062"/>
      </dsp:txXfrm>
    </dsp:sp>
    <dsp:sp modelId="{2F8168E3-DAC8-4EE6-BC98-2D7294CD828F}">
      <dsp:nvSpPr>
        <dsp:cNvPr id="0" name=""/>
        <dsp:cNvSpPr/>
      </dsp:nvSpPr>
      <dsp:spPr>
        <a:xfrm>
          <a:off x="0" y="911728"/>
          <a:ext cx="7452360" cy="0"/>
        </a:xfrm>
        <a:prstGeom prst="line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8EA0D9-F145-48D3-A22A-2F63495B24E0}">
      <dsp:nvSpPr>
        <dsp:cNvPr id="0" name=""/>
        <dsp:cNvSpPr/>
      </dsp:nvSpPr>
      <dsp:spPr>
        <a:xfrm>
          <a:off x="0" y="911728"/>
          <a:ext cx="7452360" cy="909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Weekly Recordings </a:t>
          </a:r>
          <a:r>
            <a:rPr lang="en-GB" sz="2500" kern="1200" dirty="0">
              <a:latin typeface="Calibri Light" panose="020F0302020204030204"/>
            </a:rPr>
            <a:t>will be made available – please check the recording folder</a:t>
          </a:r>
          <a:endParaRPr lang="en-US" sz="2500" kern="1200" dirty="0"/>
        </a:p>
      </dsp:txBody>
      <dsp:txXfrm>
        <a:off x="0" y="911728"/>
        <a:ext cx="7452360" cy="909062"/>
      </dsp:txXfrm>
    </dsp:sp>
    <dsp:sp modelId="{FD33301F-33DE-4BDC-B37B-AC186C86937E}">
      <dsp:nvSpPr>
        <dsp:cNvPr id="0" name=""/>
        <dsp:cNvSpPr/>
      </dsp:nvSpPr>
      <dsp:spPr>
        <a:xfrm>
          <a:off x="0" y="1820790"/>
          <a:ext cx="7452360" cy="0"/>
        </a:xfrm>
        <a:prstGeom prst="line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39513E-ACF3-4A37-9533-763A3FA480A6}">
      <dsp:nvSpPr>
        <dsp:cNvPr id="0" name=""/>
        <dsp:cNvSpPr/>
      </dsp:nvSpPr>
      <dsp:spPr>
        <a:xfrm>
          <a:off x="0" y="1820790"/>
          <a:ext cx="7452360" cy="909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alibri Light" panose="020F0302020204030204"/>
            </a:rPr>
            <a:t> Amandeep and Mohammed are </a:t>
          </a:r>
          <a:r>
            <a:rPr lang="en-GB" sz="2500" kern="1200" dirty="0"/>
            <a:t>available to support you through the process</a:t>
          </a:r>
          <a:r>
            <a:rPr lang="en-GB" sz="2500" kern="1200" dirty="0">
              <a:latin typeface="Calibri Light" panose="020F0302020204030204"/>
            </a:rPr>
            <a:t> </a:t>
          </a:r>
          <a:endParaRPr lang="en-US" sz="2500" kern="1200" dirty="0"/>
        </a:p>
      </dsp:txBody>
      <dsp:txXfrm>
        <a:off x="0" y="1820790"/>
        <a:ext cx="7452360" cy="909062"/>
      </dsp:txXfrm>
    </dsp:sp>
    <dsp:sp modelId="{E1EA46A0-9AAF-4625-BA97-5DAC2D149D18}">
      <dsp:nvSpPr>
        <dsp:cNvPr id="0" name=""/>
        <dsp:cNvSpPr/>
      </dsp:nvSpPr>
      <dsp:spPr>
        <a:xfrm>
          <a:off x="0" y="2729852"/>
          <a:ext cx="7452360" cy="0"/>
        </a:xfrm>
        <a:prstGeom prst="line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C5D6F1-DDFA-4DB5-81D6-B0F91B82B681}">
      <dsp:nvSpPr>
        <dsp:cNvPr id="0" name=""/>
        <dsp:cNvSpPr/>
      </dsp:nvSpPr>
      <dsp:spPr>
        <a:xfrm>
          <a:off x="0" y="2729853"/>
          <a:ext cx="7452360" cy="909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alibri Light" panose="020F0302020204030204"/>
            </a:rPr>
            <a:t> Amandeep  </a:t>
          </a:r>
          <a:r>
            <a:rPr lang="en-GB" sz="2500" kern="1200" dirty="0"/>
            <a:t>– Teaching Weekdays Students</a:t>
          </a:r>
          <a:r>
            <a:rPr lang="en-GB" sz="2500" kern="1200" dirty="0">
              <a:latin typeface="Calibri Light" panose="020F0302020204030204"/>
            </a:rPr>
            <a:t> </a:t>
          </a:r>
          <a:endParaRPr lang="en-US" sz="2500" kern="1200" dirty="0"/>
        </a:p>
      </dsp:txBody>
      <dsp:txXfrm>
        <a:off x="0" y="2729853"/>
        <a:ext cx="7452360" cy="909062"/>
      </dsp:txXfrm>
    </dsp:sp>
    <dsp:sp modelId="{D694348E-0B49-41C6-9BCF-A03ACED1AF57}">
      <dsp:nvSpPr>
        <dsp:cNvPr id="0" name=""/>
        <dsp:cNvSpPr/>
      </dsp:nvSpPr>
      <dsp:spPr>
        <a:xfrm>
          <a:off x="0" y="3638915"/>
          <a:ext cx="7452360" cy="0"/>
        </a:xfrm>
        <a:prstGeom prst="line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5D1D78-794A-41AB-AE84-DBE367C7F1C1}">
      <dsp:nvSpPr>
        <dsp:cNvPr id="0" name=""/>
        <dsp:cNvSpPr/>
      </dsp:nvSpPr>
      <dsp:spPr>
        <a:xfrm>
          <a:off x="0" y="3638915"/>
          <a:ext cx="7452360" cy="909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kern="1200" dirty="0">
              <a:latin typeface="Calibri Light" panose="020F0302020204030204"/>
            </a:rPr>
            <a:t> Mohammad</a:t>
          </a:r>
          <a:r>
            <a:rPr lang="en-GB" sz="2500" kern="1200" dirty="0"/>
            <a:t>– Teaching Weekend </a:t>
          </a:r>
          <a:r>
            <a:rPr lang="en-GB" sz="2500" kern="1200" dirty="0">
              <a:latin typeface="Calibri Light" panose="020F0302020204030204"/>
            </a:rPr>
            <a:t>Students</a:t>
          </a:r>
          <a:endParaRPr lang="en-US" sz="2500" kern="1200" dirty="0">
            <a:latin typeface="Calibri Light" panose="020F0302020204030204"/>
          </a:endParaRPr>
        </a:p>
      </dsp:txBody>
      <dsp:txXfrm>
        <a:off x="0" y="3638915"/>
        <a:ext cx="7452360" cy="909062"/>
      </dsp:txXfrm>
    </dsp:sp>
    <dsp:sp modelId="{A3838442-070E-4AC0-A074-49329A0AB45A}">
      <dsp:nvSpPr>
        <dsp:cNvPr id="0" name=""/>
        <dsp:cNvSpPr/>
      </dsp:nvSpPr>
      <dsp:spPr>
        <a:xfrm>
          <a:off x="0" y="4547977"/>
          <a:ext cx="7452360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D4B94D-199F-46D4-A68B-D5225D5A9C16}">
      <dsp:nvSpPr>
        <dsp:cNvPr id="0" name=""/>
        <dsp:cNvSpPr/>
      </dsp:nvSpPr>
      <dsp:spPr>
        <a:xfrm>
          <a:off x="0" y="4547977"/>
          <a:ext cx="7452360" cy="909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 dirty="0">
            <a:latin typeface="Calibri Light" panose="020F0302020204030204"/>
          </a:endParaRPr>
        </a:p>
      </dsp:txBody>
      <dsp:txXfrm>
        <a:off x="0" y="4547977"/>
        <a:ext cx="7452360" cy="9090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EC437B-1A92-4ABC-A295-1307B9EFC2E9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F7D3FB-D5EE-47AE-A516-96F29750F403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The submission of PPT slides should be made by </a:t>
          </a:r>
          <a:r>
            <a:rPr lang="en-GB" sz="2700" kern="1200" dirty="0">
              <a:latin typeface="Calibri Light" panose="020F0302020204030204"/>
            </a:rPr>
            <a:t>15th July 2024 </a:t>
          </a:r>
          <a:r>
            <a:rPr lang="en-GB" sz="2700" kern="1200" dirty="0"/>
            <a:t>through Moodle</a:t>
          </a:r>
          <a:r>
            <a:rPr lang="en-GB" sz="2700" kern="1200" dirty="0">
              <a:latin typeface="Calibri Light" panose="020F0302020204030204"/>
            </a:rPr>
            <a:t> </a:t>
          </a:r>
          <a:endParaRPr lang="en-US" sz="2700" kern="1200" dirty="0"/>
        </a:p>
      </dsp:txBody>
      <dsp:txXfrm>
        <a:off x="0" y="0"/>
        <a:ext cx="6900512" cy="1384035"/>
      </dsp:txXfrm>
    </dsp:sp>
    <dsp:sp modelId="{5806CC5C-2EDB-4859-A3D4-DB650DC8CC69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7B0C00-13CA-4B62-BE0C-94A75C00B15D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Please ensure Work is submitted by 2PM</a:t>
          </a:r>
          <a:endParaRPr lang="en-US" sz="2700" kern="1200" dirty="0"/>
        </a:p>
      </dsp:txBody>
      <dsp:txXfrm>
        <a:off x="0" y="1384035"/>
        <a:ext cx="6900512" cy="1384035"/>
      </dsp:txXfrm>
    </dsp:sp>
    <dsp:sp modelId="{816A8D26-1255-43A1-9C53-B55A976111A1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6C7760-3BD3-41C0-BCCA-0C94B32AB248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On the Presentation day, you are required to send your slides to your respective lecturers </a:t>
          </a:r>
          <a:r>
            <a:rPr lang="en-GB" sz="2700" kern="1200" dirty="0">
              <a:latin typeface="Calibri Light" panose="020F0302020204030204"/>
            </a:rPr>
            <a:t>please liaise with your respective lecturers </a:t>
          </a:r>
          <a:endParaRPr lang="en-US" sz="2700" kern="1200" dirty="0"/>
        </a:p>
      </dsp:txBody>
      <dsp:txXfrm>
        <a:off x="0" y="2768070"/>
        <a:ext cx="6900512" cy="1384035"/>
      </dsp:txXfrm>
    </dsp:sp>
    <dsp:sp modelId="{AD33F409-53B6-4685-8C26-7C99E728C930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7D47B5-23E5-4352-A8A0-08751422CD63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 dirty="0">
            <a:latin typeface="Calibri Light" panose="020F0302020204030204"/>
          </a:endParaRPr>
        </a:p>
      </dsp:txBody>
      <dsp:txXfrm>
        <a:off x="0" y="4152105"/>
        <a:ext cx="6900512" cy="13840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6EA7CF-039E-446A-9565-3D256B7200D5}">
      <dsp:nvSpPr>
        <dsp:cNvPr id="0" name=""/>
        <dsp:cNvSpPr/>
      </dsp:nvSpPr>
      <dsp:spPr>
        <a:xfrm>
          <a:off x="0" y="3000"/>
          <a:ext cx="6900512" cy="269451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l" defTabSz="2178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 dirty="0"/>
            <a:t>Individual Report of 2000 to be submitted on the</a:t>
          </a:r>
          <a:r>
            <a:rPr lang="en-GB" sz="4900" kern="1200" dirty="0">
              <a:highlight>
                <a:srgbClr val="FFFF00"/>
              </a:highlight>
            </a:rPr>
            <a:t> </a:t>
          </a:r>
          <a:r>
            <a:rPr lang="en-GB" sz="4900" b="1" kern="1200" baseline="0" dirty="0">
              <a:solidFill>
                <a:schemeClr val="tx1"/>
              </a:solidFill>
              <a:highlight>
                <a:srgbClr val="FFFF00"/>
              </a:highlight>
              <a:latin typeface="Calibri Light" panose="020F0302020204030204"/>
            </a:rPr>
            <a:t>30th</a:t>
          </a:r>
          <a:r>
            <a:rPr lang="en-GB" sz="4900" b="1" kern="1200" dirty="0">
              <a:solidFill>
                <a:schemeClr val="tx1"/>
              </a:solidFill>
              <a:highlight>
                <a:srgbClr val="FFFF00"/>
              </a:highlight>
              <a:latin typeface="Calibri Light" panose="020F0302020204030204"/>
            </a:rPr>
            <a:t> August </a:t>
          </a:r>
          <a:r>
            <a:rPr lang="en-GB" sz="4900" b="1" kern="1200" dirty="0">
              <a:solidFill>
                <a:schemeClr val="tx1"/>
              </a:solidFill>
              <a:highlight>
                <a:srgbClr val="FFFF00"/>
              </a:highlight>
            </a:rPr>
            <a:t>2024</a:t>
          </a:r>
          <a:r>
            <a:rPr lang="en-GB" sz="4900" b="1" kern="1200" dirty="0">
              <a:solidFill>
                <a:schemeClr val="tx1"/>
              </a:solidFill>
              <a:highlight>
                <a:srgbClr val="FFFF00"/>
              </a:highlight>
              <a:latin typeface="Calibri Light" panose="020F0302020204030204"/>
            </a:rPr>
            <a:t> </a:t>
          </a:r>
          <a:endParaRPr lang="en-US" sz="4900" b="1" kern="1200" dirty="0">
            <a:solidFill>
              <a:schemeClr val="tx1"/>
            </a:solidFill>
            <a:highlight>
              <a:srgbClr val="FFFF00"/>
            </a:highlight>
          </a:endParaRPr>
        </a:p>
      </dsp:txBody>
      <dsp:txXfrm>
        <a:off x="131535" y="134535"/>
        <a:ext cx="6637442" cy="2431440"/>
      </dsp:txXfrm>
    </dsp:sp>
    <dsp:sp modelId="{69CB9399-8D02-4D6E-8538-8A1EB6E76627}">
      <dsp:nvSpPr>
        <dsp:cNvPr id="0" name=""/>
        <dsp:cNvSpPr/>
      </dsp:nvSpPr>
      <dsp:spPr>
        <a:xfrm>
          <a:off x="0" y="2838630"/>
          <a:ext cx="6900512" cy="269451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l" defTabSz="2178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 dirty="0"/>
            <a:t>Please check AB</a:t>
          </a:r>
          <a:r>
            <a:rPr lang="en-GB" sz="4900" kern="1200" dirty="0">
              <a:latin typeface="Calibri Light" panose="020F0302020204030204"/>
            </a:rPr>
            <a:t> </a:t>
          </a:r>
          <a:r>
            <a:rPr lang="en-GB" sz="4900" kern="1200" dirty="0"/>
            <a:t>for exact date .</a:t>
          </a:r>
          <a:endParaRPr lang="en-US" sz="4900" kern="1200" dirty="0">
            <a:latin typeface="Calibri Light" panose="020F0302020204030204"/>
          </a:endParaRPr>
        </a:p>
      </dsp:txBody>
      <dsp:txXfrm>
        <a:off x="131535" y="2970165"/>
        <a:ext cx="6637442" cy="243144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8BD425-372C-4EF4-92FF-01059EEB582B}">
      <dsp:nvSpPr>
        <dsp:cNvPr id="0" name=""/>
        <dsp:cNvSpPr/>
      </dsp:nvSpPr>
      <dsp:spPr>
        <a:xfrm>
          <a:off x="0" y="666"/>
          <a:ext cx="745236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440D60-7D2A-4918-8AFC-0537F4B144E3}">
      <dsp:nvSpPr>
        <dsp:cNvPr id="0" name=""/>
        <dsp:cNvSpPr/>
      </dsp:nvSpPr>
      <dsp:spPr>
        <a:xfrm>
          <a:off x="0" y="666"/>
          <a:ext cx="7452360" cy="606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Cover Page</a:t>
          </a:r>
          <a:r>
            <a:rPr lang="en-GB" sz="1500" kern="1200" dirty="0">
              <a:latin typeface="Calibri Light" panose="020F0302020204030204"/>
            </a:rPr>
            <a:t> </a:t>
          </a:r>
          <a:endParaRPr lang="en-US" sz="1500" kern="1200"/>
        </a:p>
      </dsp:txBody>
      <dsp:txXfrm>
        <a:off x="0" y="666"/>
        <a:ext cx="7452360" cy="606485"/>
      </dsp:txXfrm>
    </dsp:sp>
    <dsp:sp modelId="{AD9AB425-5908-4D10-AE27-7B54EE5A9F08}">
      <dsp:nvSpPr>
        <dsp:cNvPr id="0" name=""/>
        <dsp:cNvSpPr/>
      </dsp:nvSpPr>
      <dsp:spPr>
        <a:xfrm>
          <a:off x="0" y="607152"/>
          <a:ext cx="745236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C230B6-B98E-4169-BAA0-5AD56E5FF666}">
      <dsp:nvSpPr>
        <dsp:cNvPr id="0" name=""/>
        <dsp:cNvSpPr/>
      </dsp:nvSpPr>
      <dsp:spPr>
        <a:xfrm>
          <a:off x="0" y="607152"/>
          <a:ext cx="7452360" cy="606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Table of Content</a:t>
          </a:r>
          <a:r>
            <a:rPr lang="en-GB" sz="1500" kern="1200" dirty="0">
              <a:latin typeface="Calibri Light" panose="020F0302020204030204"/>
            </a:rPr>
            <a:t> </a:t>
          </a:r>
          <a:endParaRPr lang="en-US" sz="1500" kern="1200"/>
        </a:p>
      </dsp:txBody>
      <dsp:txXfrm>
        <a:off x="0" y="607152"/>
        <a:ext cx="7452360" cy="606485"/>
      </dsp:txXfrm>
    </dsp:sp>
    <dsp:sp modelId="{2C4FDB56-F713-4557-B692-9E27C116143F}">
      <dsp:nvSpPr>
        <dsp:cNvPr id="0" name=""/>
        <dsp:cNvSpPr/>
      </dsp:nvSpPr>
      <dsp:spPr>
        <a:xfrm>
          <a:off x="0" y="1213638"/>
          <a:ext cx="745236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A4A7A7-7D12-4543-B5F9-C7ACA2A69CC5}">
      <dsp:nvSpPr>
        <dsp:cNvPr id="0" name=""/>
        <dsp:cNvSpPr/>
      </dsp:nvSpPr>
      <dsp:spPr>
        <a:xfrm>
          <a:off x="0" y="1213638"/>
          <a:ext cx="7452360" cy="606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Introduction of the report and not the Organisation</a:t>
          </a:r>
          <a:r>
            <a:rPr lang="en-GB" sz="1500" kern="1200" dirty="0">
              <a:latin typeface="Calibri Light" panose="020F0302020204030204"/>
            </a:rPr>
            <a:t> </a:t>
          </a:r>
          <a:endParaRPr lang="en-US" sz="1500" kern="1200" dirty="0">
            <a:latin typeface="Calibri Light" panose="020F0302020204030204"/>
          </a:endParaRPr>
        </a:p>
      </dsp:txBody>
      <dsp:txXfrm>
        <a:off x="0" y="1213638"/>
        <a:ext cx="7452360" cy="606485"/>
      </dsp:txXfrm>
    </dsp:sp>
    <dsp:sp modelId="{83E49DF6-63FE-486B-A081-6559F1690EE6}">
      <dsp:nvSpPr>
        <dsp:cNvPr id="0" name=""/>
        <dsp:cNvSpPr/>
      </dsp:nvSpPr>
      <dsp:spPr>
        <a:xfrm>
          <a:off x="0" y="1820124"/>
          <a:ext cx="745236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06E9B4-D1DC-45B8-A048-483BD371F408}">
      <dsp:nvSpPr>
        <dsp:cNvPr id="0" name=""/>
        <dsp:cNvSpPr/>
      </dsp:nvSpPr>
      <dsp:spPr>
        <a:xfrm>
          <a:off x="0" y="1820124"/>
          <a:ext cx="7452360" cy="606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 discussion of the factors that may account for the differences in staff experience of Maslow’s hierarchy of need</a:t>
          </a:r>
          <a:r>
            <a:rPr lang="en-GB" sz="1500" kern="1200" dirty="0">
              <a:latin typeface="Calibri Light" panose="020F0302020204030204"/>
            </a:rPr>
            <a:t> ( 750 words)</a:t>
          </a:r>
          <a:endParaRPr lang="en-US" sz="1500" kern="1200" dirty="0"/>
        </a:p>
      </dsp:txBody>
      <dsp:txXfrm>
        <a:off x="0" y="1820124"/>
        <a:ext cx="7452360" cy="606485"/>
      </dsp:txXfrm>
    </dsp:sp>
    <dsp:sp modelId="{E2778CEF-1D5E-4941-8164-ABD01F527172}">
      <dsp:nvSpPr>
        <dsp:cNvPr id="0" name=""/>
        <dsp:cNvSpPr/>
      </dsp:nvSpPr>
      <dsp:spPr>
        <a:xfrm>
          <a:off x="0" y="2426610"/>
          <a:ext cx="745236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0CD877-CC21-488E-9BFE-7E7B2175FB5A}">
      <dsp:nvSpPr>
        <dsp:cNvPr id="0" name=""/>
        <dsp:cNvSpPr/>
      </dsp:nvSpPr>
      <dsp:spPr>
        <a:xfrm>
          <a:off x="0" y="2426610"/>
          <a:ext cx="7452360" cy="606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What actions should</a:t>
          </a:r>
          <a:r>
            <a:rPr lang="en-GB" sz="1500" kern="1200" dirty="0">
              <a:latin typeface="Calibri Light" panose="020F0302020204030204"/>
            </a:rPr>
            <a:t> the chosen organisation take</a:t>
          </a:r>
          <a:r>
            <a:rPr lang="en-GB" sz="1500" kern="1200" dirty="0"/>
            <a:t> to support employees at junior/entry, middle/supervisors and senior managers to move up the hierarchy of needs? (750 words)</a:t>
          </a:r>
          <a:r>
            <a:rPr lang="en-GB" sz="1500" kern="1200" dirty="0">
              <a:latin typeface="Calibri Light" panose="020F0302020204030204"/>
            </a:rPr>
            <a:t> </a:t>
          </a:r>
          <a:endParaRPr lang="en-US" sz="1500" kern="1200" dirty="0"/>
        </a:p>
      </dsp:txBody>
      <dsp:txXfrm>
        <a:off x="0" y="2426610"/>
        <a:ext cx="7452360" cy="606485"/>
      </dsp:txXfrm>
    </dsp:sp>
    <dsp:sp modelId="{D036CCA3-C17C-4485-8926-5277BE250B12}">
      <dsp:nvSpPr>
        <dsp:cNvPr id="0" name=""/>
        <dsp:cNvSpPr/>
      </dsp:nvSpPr>
      <dsp:spPr>
        <a:xfrm>
          <a:off x="0" y="3033095"/>
          <a:ext cx="745236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493112-0CAA-4BF6-BF78-99999E32603D}">
      <dsp:nvSpPr>
        <dsp:cNvPr id="0" name=""/>
        <dsp:cNvSpPr/>
      </dsp:nvSpPr>
      <dsp:spPr>
        <a:xfrm>
          <a:off x="0" y="3033095"/>
          <a:ext cx="7452360" cy="606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 critical explanation of the limitations of Maslow’s model? (200 words) </a:t>
          </a:r>
          <a:endParaRPr lang="en-US" sz="1500" kern="1200" dirty="0">
            <a:latin typeface="Calibri Light" panose="020F0302020204030204"/>
          </a:endParaRPr>
        </a:p>
      </dsp:txBody>
      <dsp:txXfrm>
        <a:off x="0" y="3033095"/>
        <a:ext cx="7452360" cy="606485"/>
      </dsp:txXfrm>
    </dsp:sp>
    <dsp:sp modelId="{2EB843B5-C6E9-4F36-B501-F138DAD1E5FC}">
      <dsp:nvSpPr>
        <dsp:cNvPr id="0" name=""/>
        <dsp:cNvSpPr/>
      </dsp:nvSpPr>
      <dsp:spPr>
        <a:xfrm>
          <a:off x="0" y="3639581"/>
          <a:ext cx="745236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E5679E-01ED-4B53-A6B8-704F74697544}">
      <dsp:nvSpPr>
        <dsp:cNvPr id="0" name=""/>
        <dsp:cNvSpPr/>
      </dsp:nvSpPr>
      <dsp:spPr>
        <a:xfrm>
          <a:off x="0" y="3639581"/>
          <a:ext cx="7452360" cy="606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List of references ( minimum 10 sources )</a:t>
          </a:r>
          <a:r>
            <a:rPr lang="en-GB" sz="1500" kern="1200" dirty="0">
              <a:latin typeface="Calibri Light" panose="020F0302020204030204"/>
            </a:rPr>
            <a:t> </a:t>
          </a:r>
          <a:endParaRPr lang="en-US" sz="1500" kern="1200" dirty="0">
            <a:latin typeface="Calibri Light" panose="020F0302020204030204"/>
          </a:endParaRPr>
        </a:p>
      </dsp:txBody>
      <dsp:txXfrm>
        <a:off x="0" y="3639581"/>
        <a:ext cx="7452360" cy="606485"/>
      </dsp:txXfrm>
    </dsp:sp>
    <dsp:sp modelId="{4AB26A93-54A9-4EE0-AB69-89C1065FB5F0}">
      <dsp:nvSpPr>
        <dsp:cNvPr id="0" name=""/>
        <dsp:cNvSpPr/>
      </dsp:nvSpPr>
      <dsp:spPr>
        <a:xfrm>
          <a:off x="0" y="4246067"/>
          <a:ext cx="745236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1D28C9-E7E1-4EA0-986A-735C5754036A}">
      <dsp:nvSpPr>
        <dsp:cNvPr id="0" name=""/>
        <dsp:cNvSpPr/>
      </dsp:nvSpPr>
      <dsp:spPr>
        <a:xfrm>
          <a:off x="0" y="4246067"/>
          <a:ext cx="7452360" cy="606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highlight>
                <a:srgbClr val="FFFF00"/>
              </a:highlight>
            </a:rPr>
            <a:t>Please ensure you allow 300 words for introduction, conclusion and recommendations</a:t>
          </a:r>
          <a:r>
            <a:rPr lang="en-GB" sz="1500" b="1" kern="1200" dirty="0">
              <a:highlight>
                <a:srgbClr val="FFFF00"/>
              </a:highlight>
              <a:latin typeface="Calibri Light" panose="020F0302020204030204"/>
            </a:rPr>
            <a:t> </a:t>
          </a:r>
          <a:endParaRPr lang="en-GB" sz="1500" b="1" kern="1200" dirty="0">
            <a:highlight>
              <a:srgbClr val="FFFF00"/>
            </a:highlight>
          </a:endParaRPr>
        </a:p>
      </dsp:txBody>
      <dsp:txXfrm>
        <a:off x="0" y="4246067"/>
        <a:ext cx="7452360" cy="606485"/>
      </dsp:txXfrm>
    </dsp:sp>
    <dsp:sp modelId="{136F17D3-DBC4-49EE-BCAF-22F537FC9165}">
      <dsp:nvSpPr>
        <dsp:cNvPr id="0" name=""/>
        <dsp:cNvSpPr/>
      </dsp:nvSpPr>
      <dsp:spPr>
        <a:xfrm>
          <a:off x="0" y="4852553"/>
          <a:ext cx="745236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DFDAB3-CF94-42E4-9D93-1DFF89D81CBC}">
      <dsp:nvSpPr>
        <dsp:cNvPr id="0" name=""/>
        <dsp:cNvSpPr/>
      </dsp:nvSpPr>
      <dsp:spPr>
        <a:xfrm>
          <a:off x="0" y="4852553"/>
          <a:ext cx="7452360" cy="606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b="1" kern="1200" dirty="0">
            <a:highlight>
              <a:srgbClr val="FFFF00"/>
            </a:highlight>
            <a:latin typeface="Calibri Light" panose="020F0302020204030204"/>
          </a:endParaRPr>
        </a:p>
      </dsp:txBody>
      <dsp:txXfrm>
        <a:off x="0" y="4852553"/>
        <a:ext cx="7452360" cy="6064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B7B0A5-4958-4200-A4A5-0717978BFD64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77EA90-C61C-4F63-8E19-5CE879CCFC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5739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77EA90-C61C-4F63-8E19-5CE879CCFC4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7834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1F7D8-67B7-4E5E-21C1-5E7956C34E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2BDC9A-0EDD-9A23-3EA6-616576F9BC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E966A1-B004-3865-E519-91D7CD20B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88FBD-1EA3-46B5-A453-528AE00BD986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2F30F0-961F-4089-7398-E5406F770A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55658-8ADF-C688-3137-4D85B9202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3244A-8E39-449B-8D88-A5F05BF5E1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701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EC6C0-57A9-E9C7-472A-4AB2C7EF3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6C39D-10C1-A94D-F754-61E0555B70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273F55-85D3-0BB4-119A-44127DD75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88FBD-1EA3-46B5-A453-528AE00BD986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552DFD-1AE5-AB1F-ED4B-90DA37D3D8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E7197-1C6D-8AC4-F72B-72BEB9A1B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3244A-8E39-449B-8D88-A5F05BF5E1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074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D5593-7DDD-8370-5504-D130F47BA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8C426-3095-C394-69F6-CF5A648EAD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CCCCAD-7E17-E49C-3750-0E5427F53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88FBD-1EA3-46B5-A453-528AE00BD986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F95640-2D52-DF14-6B49-0E378D98E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AD8D4F-02CD-6D14-8482-03C627E849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3244A-8E39-449B-8D88-A5F05BF5E1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175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10A3E-275E-604A-5053-B4C73962C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68715-0D02-7C8B-227C-D2E8F5EEE8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346309-D152-3EBC-DA74-AA4C731261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9A2792-BD82-E6E8-DCE9-7893AB53E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88FBD-1EA3-46B5-A453-528AE00BD986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E914A3-75EF-09CE-2A18-DB23D6845E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CF6667-7D26-E1DD-1230-A2FCF6225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3244A-8E39-449B-8D88-A5F05BF5E1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2532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13399-21DB-1C99-FE0E-8DDCB6CCF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C15E7E-0ACC-7EAF-17DD-C17D8CBDA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6F6D1D-E25F-B1D2-6673-2F238B22AC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544E5E-5594-0A0E-90DF-07064798D5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C4F767-0F8A-89A0-8B58-A187ED4408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4EDEB18-DB4E-6DDA-E434-9FE3FA9783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88FBD-1EA3-46B5-A453-528AE00BD986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DAB8346-7248-121A-4B28-5CF8FC43B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2DE414-E3DC-A3D8-9403-AFD75DDEA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3244A-8E39-449B-8D88-A5F05BF5E1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0887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BBA16-A8B2-EC56-6B75-103A82DBC8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F0A446-5C2B-54F4-738A-0715CCD02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88FBD-1EA3-46B5-A453-528AE00BD986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8B2A64-78E6-A711-B9CD-106962058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746EE4-FAD3-BA72-F99E-3C6B5F24E5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3244A-8E39-449B-8D88-A5F05BF5E1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276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752E2D-B5AB-46A0-8E98-80973B807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88FBD-1EA3-46B5-A453-528AE00BD986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A1D93D-4B93-392E-803D-8D11D3B99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98C156-B80C-63F9-4D9C-02A6C704A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3244A-8E39-449B-8D88-A5F05BF5E1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204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3A123-43DE-4A8A-ED96-5EAD64F59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A8B46-2FC1-604A-1278-7CD213A3D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2B52BF-3101-467A-2B90-4679966C0C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1FAF91-73D9-AB7F-AC08-CB6879EC50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88FBD-1EA3-46B5-A453-528AE00BD986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86D3BC-58C5-2A16-8429-9EDCB44D2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450603-37B6-F0E3-E0C3-E98CFD3BD1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3244A-8E39-449B-8D88-A5F05BF5E1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758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7A204-1C7B-8417-6523-E18DD6E43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81B0C9E-16C7-5D0C-8B19-0523BF1301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A75E77-DAEE-EBB3-9544-2302F7DFC3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868DC2-178D-3CBF-2D9D-CA586DD2C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88FBD-1EA3-46B5-A453-528AE00BD986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4EDF07-1EDE-B20D-280E-020AAAA2F5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292F15-3CB1-4790-0E80-1F4634C6E9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3244A-8E39-449B-8D88-A5F05BF5E1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2227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2FD04-78CB-4F2D-452C-008D94AA50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87ADBA-F61D-F63A-9D26-19AD4F4CC9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E88635-611D-5847-283B-FAAA0B584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88FBD-1EA3-46B5-A453-528AE00BD986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B809D-12C1-B5FE-6E59-6D5A5EF33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21DC90-9444-7E99-BA45-593FCB6AE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3244A-8E39-449B-8D88-A5F05BF5E1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337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6B95F4-3B04-FB8D-83B4-1573A4E4F6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ACAE35-1E12-5799-99BC-2DC346C4FF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EF8080-4B15-561C-FEEE-F3007B2DE6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88FBD-1EA3-46B5-A453-528AE00BD986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867672-9346-EABB-0ADF-DE4510E80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9D0B5A-25C4-C088-E013-5A928D6F3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3244A-8E39-449B-8D88-A5F05BF5E1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438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4733FE1-21D5-502D-A7BE-B44862BBF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B7E414-24CB-77EA-7E83-8FE122D879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D111B1-EE3A-9AD8-E4EC-1D9F913097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E88FBD-1EA3-46B5-A453-528AE00BD986}" type="datetimeFigureOut">
              <a:rPr lang="en-GB" smtClean="0"/>
              <a:t>12/06/2024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63195E-E42B-BBC6-BDEB-E706688ADD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E65788-09E5-B792-D230-6382A1173F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03244A-8E39-449B-8D88-A5F05BF5E1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036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11947#section-0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CBF262-AA48-E907-1BE3-FF0A5A0DBA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Assessment guidance A1 and A2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7C132D-1840-384B-17B9-572BBC256F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9502010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661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770"/>
    </mc:Choice>
    <mc:Fallback xmlns="">
      <p:transition spd="slow" advTm="2677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AA38E-8BC5-6021-95FB-F0018CC54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briefs Weekdays and Weekends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3C3A18-1F0E-EADF-14EE-285100B868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The assessment brief are available on Moodle for both weekday and Weekend </a:t>
            </a:r>
          </a:p>
          <a:p>
            <a:r>
              <a:rPr lang="en-US" dirty="0">
                <a:ea typeface="+mn-lt"/>
                <a:cs typeface="+mn-lt"/>
                <a:hlinkClick r:id="rId2"/>
              </a:rPr>
              <a:t>Course: Developing and Managing Individuals and Teams (LCLM5002_LON) (uwtsd.ac.uk)</a:t>
            </a:r>
            <a:endParaRPr lang="en-US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138613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718"/>
    </mc:Choice>
    <mc:Fallback xmlns="">
      <p:transition spd="slow" advTm="37718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alendar on table">
            <a:extLst>
              <a:ext uri="{FF2B5EF4-FFF2-40B4-BE49-F238E27FC236}">
                <a16:creationId xmlns:a16="http://schemas.microsoft.com/office/drawing/2014/main" id="{3D559D2A-9B7F-E2F3-BDC3-405A3AA548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82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186124-A2DE-12CB-6978-BA5F3E9107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A1 – In class 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E3EFA-36EB-A088-F0DD-C69724A0C0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/>
              <a:t>The Presentation is due in Class on Week 6 </a:t>
            </a:r>
            <a:endParaRPr lang="en-US"/>
          </a:p>
          <a:p>
            <a:endParaRPr lang="en-GB" sz="2000" dirty="0"/>
          </a:p>
          <a:p>
            <a:r>
              <a:rPr lang="en-GB" sz="2000" dirty="0"/>
              <a:t>Weekdays – Thursday 18th July   2024</a:t>
            </a:r>
          </a:p>
          <a:p>
            <a:r>
              <a:rPr lang="en-GB" sz="2000" dirty="0"/>
              <a:t>Weekend -  Sunday 21st July  2024</a:t>
            </a:r>
          </a:p>
        </p:txBody>
      </p:sp>
    </p:spTree>
    <p:extLst>
      <p:ext uri="{BB962C8B-B14F-4D97-AF65-F5344CB8AC3E}">
        <p14:creationId xmlns:p14="http://schemas.microsoft.com/office/powerpoint/2010/main" val="1970029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513"/>
    </mc:Choice>
    <mc:Fallback xmlns="">
      <p:transition spd="slow" advTm="41513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3F5C3-7403-6BAC-F998-12EC8E263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Task description </a:t>
            </a:r>
            <a:endParaRPr lang="en-US" dirty="0"/>
          </a:p>
        </p:txBody>
      </p:sp>
      <p:pic>
        <p:nvPicPr>
          <p:cNvPr id="4" name="Content Placeholder 3" descr="A computer screen shot of a pyramid&#10;&#10;Description automatically generated">
            <a:extLst>
              <a:ext uri="{FF2B5EF4-FFF2-40B4-BE49-F238E27FC236}">
                <a16:creationId xmlns:a16="http://schemas.microsoft.com/office/drawing/2014/main" id="{3C7E315F-684B-A99C-C811-193772331B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14019158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68A55F-7B32-44D8-AEE5-1AF405326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DF6072-56FE-8B8C-987A-C9F04C4C5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429030"/>
            <a:ext cx="2834640" cy="5457589"/>
          </a:xfrm>
        </p:spPr>
        <p:txBody>
          <a:bodyPr anchor="ctr">
            <a:normAutofit/>
          </a:bodyPr>
          <a:lstStyle/>
          <a:p>
            <a:r>
              <a:rPr lang="en-GB" sz="4000" dirty="0"/>
              <a:t>Slides section  7 to 10 Minutes per Student </a:t>
            </a:r>
            <a:endParaRPr lang="en-GB" sz="40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320" y="6112341"/>
            <a:ext cx="10835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045208" y="4686084"/>
            <a:ext cx="54864" cy="2834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A9BA56-C653-928A-CB6A-B78F5FB4AB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9948039"/>
              </p:ext>
            </p:extLst>
          </p:nvPr>
        </p:nvGraphicFramePr>
        <p:xfrm>
          <a:off x="4050719" y="429030"/>
          <a:ext cx="7452360" cy="5459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2693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0131"/>
    </mc:Choice>
    <mc:Fallback xmlns="">
      <p:transition spd="slow" advTm="370131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68A55F-7B32-44D8-AEE5-1AF405326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33BE9A-52AB-1C79-A11B-3B3950AC3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429030"/>
            <a:ext cx="2834640" cy="5457589"/>
          </a:xfrm>
        </p:spPr>
        <p:txBody>
          <a:bodyPr anchor="ctr">
            <a:normAutofit/>
          </a:bodyPr>
          <a:lstStyle/>
          <a:p>
            <a:r>
              <a:rPr lang="en-GB" sz="4000"/>
              <a:t>Further Support on Completing A1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320" y="6112341"/>
            <a:ext cx="10835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045208" y="4686084"/>
            <a:ext cx="54864" cy="2834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AD9C97-C27D-FD10-E713-E49112207A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0193923"/>
              </p:ext>
            </p:extLst>
          </p:nvPr>
        </p:nvGraphicFramePr>
        <p:xfrm>
          <a:off x="4041648" y="429030"/>
          <a:ext cx="7452360" cy="5459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9249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300"/>
    </mc:Choice>
    <mc:Fallback xmlns="">
      <p:transition spd="slow" advTm="5630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C37EDA-1EFB-95BC-A799-64DB3B777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Submission of A1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9E6AAF-A4D4-C43B-7A90-B011604ADA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429741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710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649"/>
    </mc:Choice>
    <mc:Fallback xmlns="">
      <p:transition spd="slow" advTm="83649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F42C64-55E3-F99A-D6A8-AE35715FE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/>
              <a:t>Assessment 2 – Individual Report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C52D1C-C025-07FE-9DB9-C053D52A95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879617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3566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62"/>
    </mc:Choice>
    <mc:Fallback xmlns="">
      <p:transition spd="slow" advTm="29862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57251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B186F9-8B9B-E99F-4376-D2E2756BB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Assessment Task 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7CFE1C2-74D2-D5D9-B88A-24CA49ED6E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6" name="Content Placeholder 5" descr="A screenshot of a computer&#10;&#10;Description automatically generated">
            <a:extLst>
              <a:ext uri="{FF2B5EF4-FFF2-40B4-BE49-F238E27FC236}">
                <a16:creationId xmlns:a16="http://schemas.microsoft.com/office/drawing/2014/main" id="{BCECF195-234E-B01C-6BCF-E0A0EE6CD3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516286" y="274411"/>
            <a:ext cx="8434212" cy="4968195"/>
          </a:xfrm>
        </p:spPr>
      </p:pic>
    </p:spTree>
    <p:extLst>
      <p:ext uri="{BB962C8B-B14F-4D97-AF65-F5344CB8AC3E}">
        <p14:creationId xmlns:p14="http://schemas.microsoft.com/office/powerpoint/2010/main" val="370664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099"/>
    </mc:Choice>
    <mc:Fallback xmlns="">
      <p:transition spd="slow" advTm="950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68A55F-7B32-44D8-AEE5-1AF405326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1C9D80-590A-BD1A-C50B-C588FE03C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429030"/>
            <a:ext cx="2834640" cy="5457589"/>
          </a:xfrm>
        </p:spPr>
        <p:txBody>
          <a:bodyPr anchor="ctr">
            <a:normAutofit/>
          </a:bodyPr>
          <a:lstStyle/>
          <a:p>
            <a:r>
              <a:rPr lang="en-GB" sz="4000"/>
              <a:t>Task detail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320" y="6112341"/>
            <a:ext cx="10835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045208" y="4686084"/>
            <a:ext cx="54864" cy="2834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EF7D39-A92C-0F0C-6807-A9CC85B555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4856657"/>
              </p:ext>
            </p:extLst>
          </p:nvPr>
        </p:nvGraphicFramePr>
        <p:xfrm>
          <a:off x="4041648" y="429030"/>
          <a:ext cx="7452360" cy="5459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24669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723"/>
    </mc:Choice>
    <mc:Fallback xmlns="">
      <p:transition spd="slow" advTm="132723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0E400-4361-C851-4311-8C08F5D26D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Formative feedback on week 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53300-213B-EF52-A11E-EED583C0D9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ensure your report is ready by week 10 for feedback before the end of term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EE5476F-A495-BF86-5FC6-8F3ECB997E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73901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178"/>
    </mc:Choice>
    <mc:Fallback xmlns="">
      <p:transition spd="slow" advTm="331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5B1706-8CED-8405-B6F5-BF720E261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2E5F4A7-3ECB-C762-44DF-4937A00E3A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153822" y="1255056"/>
            <a:ext cx="6553545" cy="435583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A28EFEE-5A15-FB12-5634-44EE5B4C89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81967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053"/>
    </mc:Choice>
    <mc:Fallback xmlns="">
      <p:transition spd="slow" advTm="220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451</Words>
  <Application>Microsoft Office PowerPoint</Application>
  <PresentationFormat>Widescreen</PresentationFormat>
  <Paragraphs>56</Paragraphs>
  <Slides>12</Slides>
  <Notes>1</Notes>
  <HiddenSlides>0</HiddenSlides>
  <MMClips>14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Assessment guidance A1 and A2 </vt:lpstr>
      <vt:lpstr>Assessment briefs Weekdays and Weekends </vt:lpstr>
      <vt:lpstr>A1 – In class Presentation </vt:lpstr>
      <vt:lpstr>Task description </vt:lpstr>
      <vt:lpstr>Slides section  7 to 10 Minutes per Student </vt:lpstr>
      <vt:lpstr>Further Support on Completing A1 </vt:lpstr>
      <vt:lpstr>Submission of A1 </vt:lpstr>
      <vt:lpstr>Assessment 2 – Individual Report </vt:lpstr>
      <vt:lpstr>Assessment Task </vt:lpstr>
      <vt:lpstr>Task detail </vt:lpstr>
      <vt:lpstr>Formative feedback on week 10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guidance A1 and A2</dc:title>
  <dc:creator>Nishi Ramsurrun</dc:creator>
  <cp:lastModifiedBy>Nishi Ramsurrun</cp:lastModifiedBy>
  <cp:revision>116</cp:revision>
  <dcterms:created xsi:type="dcterms:W3CDTF">2023-10-13T18:47:38Z</dcterms:created>
  <dcterms:modified xsi:type="dcterms:W3CDTF">2024-06-12T13:00:19Z</dcterms:modified>
</cp:coreProperties>
</file>