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08" r:id="rId1"/>
  </p:sldMasterIdLst>
  <p:notesMasterIdLst>
    <p:notesMasterId r:id="rId13"/>
  </p:notesMasterIdLst>
  <p:handoutMasterIdLst>
    <p:handoutMasterId r:id="rId14"/>
  </p:handoutMasterIdLst>
  <p:sldIdLst>
    <p:sldId id="1037" r:id="rId2"/>
    <p:sldId id="1026" r:id="rId3"/>
    <p:sldId id="1857" r:id="rId4"/>
    <p:sldId id="1858" r:id="rId5"/>
    <p:sldId id="1027" r:id="rId6"/>
    <p:sldId id="1030" r:id="rId7"/>
    <p:sldId id="1031" r:id="rId8"/>
    <p:sldId id="1032" r:id="rId9"/>
    <p:sldId id="1040" r:id="rId10"/>
    <p:sldId id="1859" r:id="rId11"/>
    <p:sldId id="1860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2" frameSlides="1"/>
  <p:clrMru>
    <a:srgbClr val="FFCC00"/>
    <a:srgbClr val="969696"/>
    <a:srgbClr val="EAEAEA"/>
    <a:srgbClr val="FF3300"/>
    <a:srgbClr val="990000"/>
    <a:srgbClr val="FFFF00"/>
    <a:srgbClr val="99FF99"/>
    <a:srgbClr val="FF5050"/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7F4437D-5152-42EF-9D3F-0D7637D74294}" v="23" dt="2023-07-13T10:46:38.5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566" autoAdjust="0"/>
    <p:restoredTop sz="92714" autoAdjust="0"/>
  </p:normalViewPr>
  <p:slideViewPr>
    <p:cSldViewPr snapToGrid="0">
      <p:cViewPr varScale="1">
        <p:scale>
          <a:sx n="85" d="100"/>
          <a:sy n="85" d="100"/>
        </p:scale>
        <p:origin x="186" y="444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64" d="100"/>
          <a:sy n="64" d="100"/>
        </p:scale>
        <p:origin x="2720" y="16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B7F4437D-5152-42EF-9D3F-0D7637D74294}"/>
    <pc:docChg chg="undo custSel addSld delSld modSld sldOrd modMainMaster modNotesMaster">
      <pc:chgData name="David Holley" userId="45123e1e-ac21-4ee3-b53e-8d97b4b34e1e" providerId="ADAL" clId="{B7F4437D-5152-42EF-9D3F-0D7637D74294}" dt="2023-07-13T10:51:39.394" v="399"/>
      <pc:docMkLst>
        <pc:docMk/>
      </pc:docMkLst>
      <pc:sldChg chg="modSp del mod modNotes">
        <pc:chgData name="David Holley" userId="45123e1e-ac21-4ee3-b53e-8d97b4b34e1e" providerId="ADAL" clId="{B7F4437D-5152-42EF-9D3F-0D7637D74294}" dt="2023-07-13T10:38:16.684" v="300" actId="47"/>
        <pc:sldMkLst>
          <pc:docMk/>
          <pc:sldMk cId="953855587" sldId="269"/>
        </pc:sldMkLst>
        <pc:spChg chg="mod">
          <ac:chgData name="David Holley" userId="45123e1e-ac21-4ee3-b53e-8d97b4b34e1e" providerId="ADAL" clId="{B7F4437D-5152-42EF-9D3F-0D7637D74294}" dt="2023-07-13T10:36:04.734" v="288"/>
          <ac:spMkLst>
            <pc:docMk/>
            <pc:sldMk cId="953855587" sldId="269"/>
            <ac:spMk id="29697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36:01.962" v="287" actId="27636"/>
          <ac:spMkLst>
            <pc:docMk/>
            <pc:sldMk cId="953855587" sldId="269"/>
            <ac:spMk id="29698" creationId="{00000000-0000-0000-0000-000000000000}"/>
          </ac:spMkLst>
        </pc:spChg>
        <pc:picChg chg="mod">
          <ac:chgData name="David Holley" userId="45123e1e-ac21-4ee3-b53e-8d97b4b34e1e" providerId="ADAL" clId="{B7F4437D-5152-42EF-9D3F-0D7637D74294}" dt="2023-07-13T10:10:34.556" v="0"/>
          <ac:picMkLst>
            <pc:docMk/>
            <pc:sldMk cId="953855587" sldId="269"/>
            <ac:picMk id="2" creationId="{00000000-0000-0000-0000-000000000000}"/>
          </ac:picMkLst>
        </pc:picChg>
      </pc:sldChg>
      <pc:sldChg chg="modSp del">
        <pc:chgData name="David Holley" userId="45123e1e-ac21-4ee3-b53e-8d97b4b34e1e" providerId="ADAL" clId="{B7F4437D-5152-42EF-9D3F-0D7637D74294}" dt="2023-07-13T10:13:45.682" v="27" actId="47"/>
        <pc:sldMkLst>
          <pc:docMk/>
          <pc:sldMk cId="2484798418" sldId="303"/>
        </pc:sldMkLst>
        <pc:graphicFrameChg chg="mod">
          <ac:chgData name="David Holley" userId="45123e1e-ac21-4ee3-b53e-8d97b4b34e1e" providerId="ADAL" clId="{B7F4437D-5152-42EF-9D3F-0D7637D74294}" dt="2023-07-13T10:10:34.556" v="0"/>
          <ac:graphicFrameMkLst>
            <pc:docMk/>
            <pc:sldMk cId="2484798418" sldId="303"/>
            <ac:graphicFrameMk id="14" creationId="{00000000-0000-0000-0000-000000000000}"/>
          </ac:graphicFrameMkLst>
        </pc:graphicFrameChg>
        <pc:picChg chg="mod">
          <ac:chgData name="David Holley" userId="45123e1e-ac21-4ee3-b53e-8d97b4b34e1e" providerId="ADAL" clId="{B7F4437D-5152-42EF-9D3F-0D7637D74294}" dt="2023-07-13T10:10:34.556" v="0"/>
          <ac:picMkLst>
            <pc:docMk/>
            <pc:sldMk cId="2484798418" sldId="303"/>
            <ac:picMk id="2" creationId="{00000000-0000-0000-0000-000000000000}"/>
          </ac:picMkLst>
        </pc:picChg>
        <pc:picChg chg="mod">
          <ac:chgData name="David Holley" userId="45123e1e-ac21-4ee3-b53e-8d97b4b34e1e" providerId="ADAL" clId="{B7F4437D-5152-42EF-9D3F-0D7637D74294}" dt="2023-07-13T10:10:34.556" v="0"/>
          <ac:picMkLst>
            <pc:docMk/>
            <pc:sldMk cId="2484798418" sldId="303"/>
            <ac:picMk id="5" creationId="{00000000-0000-0000-0000-000000000000}"/>
          </ac:picMkLst>
        </pc:picChg>
        <pc:picChg chg="mod">
          <ac:chgData name="David Holley" userId="45123e1e-ac21-4ee3-b53e-8d97b4b34e1e" providerId="ADAL" clId="{B7F4437D-5152-42EF-9D3F-0D7637D74294}" dt="2023-07-13T10:10:34.556" v="0"/>
          <ac:picMkLst>
            <pc:docMk/>
            <pc:sldMk cId="2484798418" sldId="303"/>
            <ac:picMk id="6" creationId="{00000000-0000-0000-0000-000000000000}"/>
          </ac:picMkLst>
        </pc:picChg>
        <pc:picChg chg="mod">
          <ac:chgData name="David Holley" userId="45123e1e-ac21-4ee3-b53e-8d97b4b34e1e" providerId="ADAL" clId="{B7F4437D-5152-42EF-9D3F-0D7637D74294}" dt="2023-07-13T10:10:34.556" v="0"/>
          <ac:picMkLst>
            <pc:docMk/>
            <pc:sldMk cId="2484798418" sldId="303"/>
            <ac:picMk id="9" creationId="{00000000-0000-0000-0000-000000000000}"/>
          </ac:picMkLst>
        </pc:picChg>
        <pc:picChg chg="mod">
          <ac:chgData name="David Holley" userId="45123e1e-ac21-4ee3-b53e-8d97b4b34e1e" providerId="ADAL" clId="{B7F4437D-5152-42EF-9D3F-0D7637D74294}" dt="2023-07-13T10:10:34.556" v="0"/>
          <ac:picMkLst>
            <pc:docMk/>
            <pc:sldMk cId="2484798418" sldId="303"/>
            <ac:picMk id="10" creationId="{00000000-0000-0000-0000-000000000000}"/>
          </ac:picMkLst>
        </pc:picChg>
        <pc:picChg chg="mod">
          <ac:chgData name="David Holley" userId="45123e1e-ac21-4ee3-b53e-8d97b4b34e1e" providerId="ADAL" clId="{B7F4437D-5152-42EF-9D3F-0D7637D74294}" dt="2023-07-13T10:10:34.556" v="0"/>
          <ac:picMkLst>
            <pc:docMk/>
            <pc:sldMk cId="2484798418" sldId="303"/>
            <ac:picMk id="11" creationId="{00000000-0000-0000-0000-000000000000}"/>
          </ac:picMkLst>
        </pc:picChg>
        <pc:picChg chg="mod">
          <ac:chgData name="David Holley" userId="45123e1e-ac21-4ee3-b53e-8d97b4b34e1e" providerId="ADAL" clId="{B7F4437D-5152-42EF-9D3F-0D7637D74294}" dt="2023-07-13T10:10:34.556" v="0"/>
          <ac:picMkLst>
            <pc:docMk/>
            <pc:sldMk cId="2484798418" sldId="303"/>
            <ac:picMk id="12" creationId="{00000000-0000-0000-0000-000000000000}"/>
          </ac:picMkLst>
        </pc:picChg>
        <pc:picChg chg="mod">
          <ac:chgData name="David Holley" userId="45123e1e-ac21-4ee3-b53e-8d97b4b34e1e" providerId="ADAL" clId="{B7F4437D-5152-42EF-9D3F-0D7637D74294}" dt="2023-07-13T10:10:34.556" v="0"/>
          <ac:picMkLst>
            <pc:docMk/>
            <pc:sldMk cId="2484798418" sldId="303"/>
            <ac:picMk id="13" creationId="{00000000-0000-0000-0000-000000000000}"/>
          </ac:picMkLst>
        </pc:picChg>
      </pc:sldChg>
      <pc:sldChg chg="modSp del modNotes">
        <pc:chgData name="David Holley" userId="45123e1e-ac21-4ee3-b53e-8d97b4b34e1e" providerId="ADAL" clId="{B7F4437D-5152-42EF-9D3F-0D7637D74294}" dt="2023-07-13T10:13:51.459" v="28" actId="47"/>
        <pc:sldMkLst>
          <pc:docMk/>
          <pc:sldMk cId="1861981523" sldId="304"/>
        </pc:sldMkLst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k cId="1861981523" sldId="304"/>
            <ac:spMk id="3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k cId="1861981523" sldId="304"/>
            <ac:spMk id="5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1:32.124" v="8"/>
          <ac:spMkLst>
            <pc:docMk/>
            <pc:sldMk cId="1861981523" sldId="304"/>
            <ac:spMk id="8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k cId="1861981523" sldId="304"/>
            <ac:spMk id="34" creationId="{00000000-0000-0000-0000-000000000000}"/>
          </ac:spMkLst>
        </pc:spChg>
        <pc:picChg chg="mod">
          <ac:chgData name="David Holley" userId="45123e1e-ac21-4ee3-b53e-8d97b4b34e1e" providerId="ADAL" clId="{B7F4437D-5152-42EF-9D3F-0D7637D74294}" dt="2023-07-13T10:10:34.556" v="0"/>
          <ac:picMkLst>
            <pc:docMk/>
            <pc:sldMk cId="1861981523" sldId="304"/>
            <ac:picMk id="2" creationId="{00000000-0000-0000-0000-000000000000}"/>
          </ac:picMkLst>
        </pc:picChg>
        <pc:picChg chg="mod">
          <ac:chgData name="David Holley" userId="45123e1e-ac21-4ee3-b53e-8d97b4b34e1e" providerId="ADAL" clId="{B7F4437D-5152-42EF-9D3F-0D7637D74294}" dt="2023-07-13T10:10:34.556" v="0"/>
          <ac:picMkLst>
            <pc:docMk/>
            <pc:sldMk cId="1861981523" sldId="304"/>
            <ac:picMk id="18" creationId="{00000000-0000-0000-0000-000000000000}"/>
          </ac:picMkLst>
        </pc:picChg>
      </pc:sldChg>
      <pc:sldChg chg="delSp modSp mod">
        <pc:chgData name="David Holley" userId="45123e1e-ac21-4ee3-b53e-8d97b4b34e1e" providerId="ADAL" clId="{B7F4437D-5152-42EF-9D3F-0D7637D74294}" dt="2023-07-13T10:35:17.624" v="260" actId="478"/>
        <pc:sldMkLst>
          <pc:docMk/>
          <pc:sldMk cId="1813844238" sldId="1026"/>
        </pc:sldMkLst>
        <pc:spChg chg="del mod">
          <ac:chgData name="David Holley" userId="45123e1e-ac21-4ee3-b53e-8d97b4b34e1e" providerId="ADAL" clId="{B7F4437D-5152-42EF-9D3F-0D7637D74294}" dt="2023-07-13T10:35:17.624" v="260" actId="478"/>
          <ac:spMkLst>
            <pc:docMk/>
            <pc:sldMk cId="1813844238" sldId="1026"/>
            <ac:spMk id="2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8:23.927" v="42" actId="122"/>
          <ac:spMkLst>
            <pc:docMk/>
            <pc:sldMk cId="1813844238" sldId="1026"/>
            <ac:spMk id="6145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9:28.237" v="66" actId="20577"/>
          <ac:spMkLst>
            <pc:docMk/>
            <pc:sldMk cId="1813844238" sldId="1026"/>
            <ac:spMk id="6146" creationId="{00000000-0000-0000-0000-000000000000}"/>
          </ac:spMkLst>
        </pc:spChg>
      </pc:sldChg>
      <pc:sldChg chg="modSp mod ord">
        <pc:chgData name="David Holley" userId="45123e1e-ac21-4ee3-b53e-8d97b4b34e1e" providerId="ADAL" clId="{B7F4437D-5152-42EF-9D3F-0D7637D74294}" dt="2023-07-13T10:36:04.734" v="288"/>
        <pc:sldMkLst>
          <pc:docMk/>
          <pc:sldMk cId="3138492830" sldId="1027"/>
        </pc:sldMkLst>
        <pc:spChg chg="mod">
          <ac:chgData name="David Holley" userId="45123e1e-ac21-4ee3-b53e-8d97b4b34e1e" providerId="ADAL" clId="{B7F4437D-5152-42EF-9D3F-0D7637D74294}" dt="2023-07-13T10:36:04.734" v="288"/>
          <ac:spMkLst>
            <pc:docMk/>
            <pc:sldMk cId="3138492830" sldId="1027"/>
            <ac:spMk id="4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24:45.608" v="122" actId="1076"/>
          <ac:spMkLst>
            <pc:docMk/>
            <pc:sldMk cId="3138492830" sldId="1027"/>
            <ac:spMk id="5" creationId="{00000000-0000-0000-0000-000000000000}"/>
          </ac:spMkLst>
        </pc:spChg>
        <pc:graphicFrameChg chg="mod modGraphic">
          <ac:chgData name="David Holley" userId="45123e1e-ac21-4ee3-b53e-8d97b4b34e1e" providerId="ADAL" clId="{B7F4437D-5152-42EF-9D3F-0D7637D74294}" dt="2023-07-13T10:27:22.302" v="160" actId="115"/>
          <ac:graphicFrameMkLst>
            <pc:docMk/>
            <pc:sldMk cId="3138492830" sldId="1027"/>
            <ac:graphicFrameMk id="6" creationId="{00000000-0000-0000-0000-000000000000}"/>
          </ac:graphicFrameMkLst>
        </pc:graphicFrameChg>
      </pc:sldChg>
      <pc:sldChg chg="modSp">
        <pc:chgData name="David Holley" userId="45123e1e-ac21-4ee3-b53e-8d97b4b34e1e" providerId="ADAL" clId="{B7F4437D-5152-42EF-9D3F-0D7637D74294}" dt="2023-07-13T10:36:04.734" v="288"/>
        <pc:sldMkLst>
          <pc:docMk/>
          <pc:sldMk cId="1978945264" sldId="1030"/>
        </pc:sldMkLst>
        <pc:spChg chg="mod">
          <ac:chgData name="David Holley" userId="45123e1e-ac21-4ee3-b53e-8d97b4b34e1e" providerId="ADAL" clId="{B7F4437D-5152-42EF-9D3F-0D7637D74294}" dt="2023-07-13T10:36:04.734" v="288"/>
          <ac:spMkLst>
            <pc:docMk/>
            <pc:sldMk cId="1978945264" sldId="1030"/>
            <ac:spMk id="2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k cId="1978945264" sldId="1030"/>
            <ac:spMk id="10241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k cId="1978945264" sldId="1030"/>
            <ac:spMk id="10242" creationId="{00000000-0000-0000-0000-000000000000}"/>
          </ac:spMkLst>
        </pc:spChg>
      </pc:sldChg>
      <pc:sldChg chg="delSp modSp mod modNotes">
        <pc:chgData name="David Holley" userId="45123e1e-ac21-4ee3-b53e-8d97b4b34e1e" providerId="ADAL" clId="{B7F4437D-5152-42EF-9D3F-0D7637D74294}" dt="2023-07-13T10:36:04.734" v="288"/>
        <pc:sldMkLst>
          <pc:docMk/>
          <pc:sldMk cId="978335374" sldId="1031"/>
        </pc:sldMkLst>
        <pc:spChg chg="mod">
          <ac:chgData name="David Holley" userId="45123e1e-ac21-4ee3-b53e-8d97b4b34e1e" providerId="ADAL" clId="{B7F4437D-5152-42EF-9D3F-0D7637D74294}" dt="2023-07-13T10:36:04.734" v="288"/>
          <ac:spMkLst>
            <pc:docMk/>
            <pc:sldMk cId="978335374" sldId="1031"/>
            <ac:spMk id="2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34:18.055" v="250" actId="1076"/>
          <ac:spMkLst>
            <pc:docMk/>
            <pc:sldMk cId="978335374" sldId="1031"/>
            <ac:spMk id="11265" creationId="{00000000-0000-0000-0000-000000000000}"/>
          </ac:spMkLst>
        </pc:spChg>
        <pc:spChg chg="del mod">
          <ac:chgData name="David Holley" userId="45123e1e-ac21-4ee3-b53e-8d97b4b34e1e" providerId="ADAL" clId="{B7F4437D-5152-42EF-9D3F-0D7637D74294}" dt="2023-07-13T10:34:32.441" v="252" actId="478"/>
          <ac:spMkLst>
            <pc:docMk/>
            <pc:sldMk cId="978335374" sldId="1031"/>
            <ac:spMk id="11266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34:46.773" v="256" actId="5793"/>
          <ac:spMkLst>
            <pc:docMk/>
            <pc:sldMk cId="978335374" sldId="1031"/>
            <ac:spMk id="11267" creationId="{00000000-0000-0000-0000-000000000000}"/>
          </ac:spMkLst>
        </pc:spChg>
      </pc:sldChg>
      <pc:sldChg chg="modSp mod">
        <pc:chgData name="David Holley" userId="45123e1e-ac21-4ee3-b53e-8d97b4b34e1e" providerId="ADAL" clId="{B7F4437D-5152-42EF-9D3F-0D7637D74294}" dt="2023-07-13T10:37:29.236" v="297" actId="1076"/>
        <pc:sldMkLst>
          <pc:docMk/>
          <pc:sldMk cId="1214362271" sldId="1032"/>
        </pc:sldMkLst>
        <pc:spChg chg="mod">
          <ac:chgData name="David Holley" userId="45123e1e-ac21-4ee3-b53e-8d97b4b34e1e" providerId="ADAL" clId="{B7F4437D-5152-42EF-9D3F-0D7637D74294}" dt="2023-07-13T10:36:04.734" v="288"/>
          <ac:spMkLst>
            <pc:docMk/>
            <pc:sldMk cId="1214362271" sldId="1032"/>
            <ac:spMk id="2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37:29.236" v="297" actId="1076"/>
          <ac:spMkLst>
            <pc:docMk/>
            <pc:sldMk cId="1214362271" sldId="1032"/>
            <ac:spMk id="3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37:03.026" v="295" actId="1076"/>
          <ac:spMkLst>
            <pc:docMk/>
            <pc:sldMk cId="1214362271" sldId="1032"/>
            <ac:spMk id="5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37:10.089" v="296" actId="1076"/>
          <ac:spMkLst>
            <pc:docMk/>
            <pc:sldMk cId="1214362271" sldId="1032"/>
            <ac:spMk id="26625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36:57.664" v="294" actId="1076"/>
          <ac:spMkLst>
            <pc:docMk/>
            <pc:sldMk cId="1214362271" sldId="1032"/>
            <ac:spMk id="26626" creationId="{00000000-0000-0000-0000-000000000000}"/>
          </ac:spMkLst>
        </pc:spChg>
      </pc:sldChg>
      <pc:sldChg chg="addSp delSp modSp del mod modNotes">
        <pc:chgData name="David Holley" userId="45123e1e-ac21-4ee3-b53e-8d97b4b34e1e" providerId="ADAL" clId="{B7F4437D-5152-42EF-9D3F-0D7637D74294}" dt="2023-07-13T10:38:01.541" v="299" actId="47"/>
        <pc:sldMkLst>
          <pc:docMk/>
          <pc:sldMk cId="3840753627" sldId="1033"/>
        </pc:sldMkLst>
        <pc:spChg chg="mod">
          <ac:chgData name="David Holley" userId="45123e1e-ac21-4ee3-b53e-8d97b4b34e1e" providerId="ADAL" clId="{B7F4437D-5152-42EF-9D3F-0D7637D74294}" dt="2023-07-13T10:36:04.734" v="288"/>
          <ac:spMkLst>
            <pc:docMk/>
            <pc:sldMk cId="3840753627" sldId="1033"/>
            <ac:spMk id="2" creationId="{00000000-0000-0000-0000-000000000000}"/>
          </ac:spMkLst>
        </pc:spChg>
        <pc:spChg chg="add mod">
          <ac:chgData name="David Holley" userId="45123e1e-ac21-4ee3-b53e-8d97b4b34e1e" providerId="ADAL" clId="{B7F4437D-5152-42EF-9D3F-0D7637D74294}" dt="2023-07-13T10:37:57.275" v="298" actId="478"/>
          <ac:spMkLst>
            <pc:docMk/>
            <pc:sldMk cId="3840753627" sldId="1033"/>
            <ac:spMk id="4" creationId="{E3125BAE-F5A3-4D09-DE8C-19A274080292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k cId="3840753627" sldId="1033"/>
            <ac:spMk id="27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k cId="3840753627" sldId="1033"/>
            <ac:spMk id="28" creationId="{7C0CF2FF-0B2C-ED41-BE9A-9B467A16829B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k cId="3840753627" sldId="1033"/>
            <ac:spMk id="41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k cId="3840753627" sldId="1033"/>
            <ac:spMk id="44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k cId="3840753627" sldId="1033"/>
            <ac:spMk id="46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k cId="3840753627" sldId="1033"/>
            <ac:spMk id="47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k cId="3840753627" sldId="1033"/>
            <ac:spMk id="27649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k cId="3840753627" sldId="1033"/>
            <ac:spMk id="27650" creationId="{00000000-0000-0000-0000-000000000000}"/>
          </ac:spMkLst>
        </pc:spChg>
        <pc:spChg chg="del mod">
          <ac:chgData name="David Holley" userId="45123e1e-ac21-4ee3-b53e-8d97b4b34e1e" providerId="ADAL" clId="{B7F4437D-5152-42EF-9D3F-0D7637D74294}" dt="2023-07-13T10:37:57.275" v="298" actId="478"/>
          <ac:spMkLst>
            <pc:docMk/>
            <pc:sldMk cId="3840753627" sldId="1033"/>
            <ac:spMk id="27652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k cId="3840753627" sldId="1033"/>
            <ac:spMk id="27653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k cId="3840753627" sldId="1033"/>
            <ac:spMk id="27654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k cId="3840753627" sldId="1033"/>
            <ac:spMk id="27655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k cId="3840753627" sldId="1033"/>
            <ac:spMk id="27657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k cId="3840753627" sldId="1033"/>
            <ac:spMk id="27658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k cId="3840753627" sldId="1033"/>
            <ac:spMk id="27659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k cId="3840753627" sldId="1033"/>
            <ac:spMk id="27661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k cId="3840753627" sldId="1033"/>
            <ac:spMk id="27662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k cId="3840753627" sldId="1033"/>
            <ac:spMk id="27663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k cId="3840753627" sldId="1033"/>
            <ac:spMk id="27664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k cId="3840753627" sldId="1033"/>
            <ac:spMk id="27665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k cId="3840753627" sldId="1033"/>
            <ac:spMk id="27666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k cId="3840753627" sldId="1033"/>
            <ac:spMk id="27667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k cId="3840753627" sldId="1033"/>
            <ac:spMk id="27670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k cId="3840753627" sldId="1033"/>
            <ac:spMk id="27679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k cId="3840753627" sldId="1033"/>
            <ac:spMk id="27681" creationId="{00000000-0000-0000-0000-000000000000}"/>
          </ac:spMkLst>
        </pc:spChg>
      </pc:sldChg>
      <pc:sldChg chg="modSp mod modAnim">
        <pc:chgData name="David Holley" userId="45123e1e-ac21-4ee3-b53e-8d97b4b34e1e" providerId="ADAL" clId="{B7F4437D-5152-42EF-9D3F-0D7637D74294}" dt="2023-07-13T10:36:04.734" v="288"/>
        <pc:sldMkLst>
          <pc:docMk/>
          <pc:sldMk cId="362092685" sldId="1037"/>
        </pc:sldMkLst>
        <pc:spChg chg="mod">
          <ac:chgData name="David Holley" userId="45123e1e-ac21-4ee3-b53e-8d97b4b34e1e" providerId="ADAL" clId="{B7F4437D-5152-42EF-9D3F-0D7637D74294}" dt="2023-07-13T10:36:04.734" v="288"/>
          <ac:spMkLst>
            <pc:docMk/>
            <pc:sldMk cId="362092685" sldId="1037"/>
            <ac:spMk id="2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k cId="362092685" sldId="1037"/>
            <ac:spMk id="3" creationId="{E8D1F6DF-978E-1849-AEC2-11A13AC73125}"/>
          </ac:spMkLst>
        </pc:spChg>
        <pc:spChg chg="mod">
          <ac:chgData name="David Holley" userId="45123e1e-ac21-4ee3-b53e-8d97b4b34e1e" providerId="ADAL" clId="{B7F4437D-5152-42EF-9D3F-0D7637D74294}" dt="2023-07-13T10:36:04.734" v="288"/>
          <ac:spMkLst>
            <pc:docMk/>
            <pc:sldMk cId="362092685" sldId="1037"/>
            <ac:spMk id="5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36:04.734" v="288"/>
          <ac:spMkLst>
            <pc:docMk/>
            <pc:sldMk cId="362092685" sldId="1037"/>
            <ac:spMk id="6" creationId="{00000000-0000-0000-0000-000000000000}"/>
          </ac:spMkLst>
        </pc:spChg>
      </pc:sldChg>
      <pc:sldChg chg="modSp modNotes">
        <pc:chgData name="David Holley" userId="45123e1e-ac21-4ee3-b53e-8d97b4b34e1e" providerId="ADAL" clId="{B7F4437D-5152-42EF-9D3F-0D7637D74294}" dt="2023-07-13T10:36:04.734" v="288"/>
        <pc:sldMkLst>
          <pc:docMk/>
          <pc:sldMk cId="459947793" sldId="1040"/>
        </pc:sldMkLst>
        <pc:spChg chg="mod">
          <ac:chgData name="David Holley" userId="45123e1e-ac21-4ee3-b53e-8d97b4b34e1e" providerId="ADAL" clId="{B7F4437D-5152-42EF-9D3F-0D7637D74294}" dt="2023-07-13T10:36:04.734" v="288"/>
          <ac:spMkLst>
            <pc:docMk/>
            <pc:sldMk cId="459947793" sldId="1040"/>
            <ac:spMk id="8193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k cId="459947793" sldId="1040"/>
            <ac:spMk id="8194" creationId="{00000000-0000-0000-0000-000000000000}"/>
          </ac:spMkLst>
        </pc:spChg>
        <pc:picChg chg="mod">
          <ac:chgData name="David Holley" userId="45123e1e-ac21-4ee3-b53e-8d97b4b34e1e" providerId="ADAL" clId="{B7F4437D-5152-42EF-9D3F-0D7637D74294}" dt="2023-07-13T10:10:34.556" v="0"/>
          <ac:picMkLst>
            <pc:docMk/>
            <pc:sldMk cId="459947793" sldId="1040"/>
            <ac:picMk id="8195" creationId="{00000000-0000-0000-0000-000000000000}"/>
          </ac:picMkLst>
        </pc:picChg>
      </pc:sldChg>
      <pc:sldChg chg="modSp mod modNotes">
        <pc:chgData name="David Holley" userId="45123e1e-ac21-4ee3-b53e-8d97b4b34e1e" providerId="ADAL" clId="{B7F4437D-5152-42EF-9D3F-0D7637D74294}" dt="2023-07-13T10:36:11.193" v="289" actId="1076"/>
        <pc:sldMkLst>
          <pc:docMk/>
          <pc:sldMk cId="2583385830" sldId="1857"/>
        </pc:sldMkLst>
        <pc:spChg chg="mod">
          <ac:chgData name="David Holley" userId="45123e1e-ac21-4ee3-b53e-8d97b4b34e1e" providerId="ADAL" clId="{B7F4437D-5152-42EF-9D3F-0D7637D74294}" dt="2023-07-13T10:36:11.193" v="289" actId="1076"/>
          <ac:spMkLst>
            <pc:docMk/>
            <pc:sldMk cId="2583385830" sldId="1857"/>
            <ac:spMk id="8" creationId="{00000000-0000-0000-0000-000000000000}"/>
          </ac:spMkLst>
        </pc:spChg>
        <pc:grpChg chg="mod">
          <ac:chgData name="David Holley" userId="45123e1e-ac21-4ee3-b53e-8d97b4b34e1e" providerId="ADAL" clId="{B7F4437D-5152-42EF-9D3F-0D7637D74294}" dt="2023-07-13T10:10:34.556" v="0"/>
          <ac:grpSpMkLst>
            <pc:docMk/>
            <pc:sldMk cId="2583385830" sldId="1857"/>
            <ac:grpSpMk id="6" creationId="{00000000-0000-0000-0000-000000000000}"/>
          </ac:grpSpMkLst>
        </pc:grpChg>
        <pc:grpChg chg="mod">
          <ac:chgData name="David Holley" userId="45123e1e-ac21-4ee3-b53e-8d97b4b34e1e" providerId="ADAL" clId="{B7F4437D-5152-42EF-9D3F-0D7637D74294}" dt="2023-07-13T10:10:34.556" v="0"/>
          <ac:grpSpMkLst>
            <pc:docMk/>
            <pc:sldMk cId="2583385830" sldId="1857"/>
            <ac:grpSpMk id="10" creationId="{00000000-0000-0000-0000-000000000000}"/>
          </ac:grpSpMkLst>
        </pc:grpChg>
        <pc:grpChg chg="mod">
          <ac:chgData name="David Holley" userId="45123e1e-ac21-4ee3-b53e-8d97b4b34e1e" providerId="ADAL" clId="{B7F4437D-5152-42EF-9D3F-0D7637D74294}" dt="2023-07-13T10:10:34.556" v="0"/>
          <ac:grpSpMkLst>
            <pc:docMk/>
            <pc:sldMk cId="2583385830" sldId="1857"/>
            <ac:grpSpMk id="26" creationId="{3D345EA9-95BB-1E45-AC4D-5FEFADB4A8B2}"/>
          </ac:grpSpMkLst>
        </pc:grpChg>
        <pc:grpChg chg="mod">
          <ac:chgData name="David Holley" userId="45123e1e-ac21-4ee3-b53e-8d97b4b34e1e" providerId="ADAL" clId="{B7F4437D-5152-42EF-9D3F-0D7637D74294}" dt="2023-07-13T10:10:34.556" v="0"/>
          <ac:grpSpMkLst>
            <pc:docMk/>
            <pc:sldMk cId="2583385830" sldId="1857"/>
            <ac:grpSpMk id="29" creationId="{53A09B9D-3BDF-0643-A88A-37379F578735}"/>
          </ac:grpSpMkLst>
        </pc:grpChg>
        <pc:grpChg chg="mod">
          <ac:chgData name="David Holley" userId="45123e1e-ac21-4ee3-b53e-8d97b4b34e1e" providerId="ADAL" clId="{B7F4437D-5152-42EF-9D3F-0D7637D74294}" dt="2023-07-13T10:10:34.556" v="0"/>
          <ac:grpSpMkLst>
            <pc:docMk/>
            <pc:sldMk cId="2583385830" sldId="1857"/>
            <ac:grpSpMk id="30" creationId="{EC507B60-182D-F745-8692-EA6A6A2F1353}"/>
          </ac:grpSpMkLst>
        </pc:grpChg>
        <pc:grpChg chg="mod">
          <ac:chgData name="David Holley" userId="45123e1e-ac21-4ee3-b53e-8d97b4b34e1e" providerId="ADAL" clId="{B7F4437D-5152-42EF-9D3F-0D7637D74294}" dt="2023-07-13T10:10:34.556" v="0"/>
          <ac:grpSpMkLst>
            <pc:docMk/>
            <pc:sldMk cId="2583385830" sldId="1857"/>
            <ac:grpSpMk id="31" creationId="{E5CD6CEF-EC41-C14D-8EBA-651F83472894}"/>
          </ac:grpSpMkLst>
        </pc:grpChg>
        <pc:grpChg chg="mod">
          <ac:chgData name="David Holley" userId="45123e1e-ac21-4ee3-b53e-8d97b4b34e1e" providerId="ADAL" clId="{B7F4437D-5152-42EF-9D3F-0D7637D74294}" dt="2023-07-13T10:10:34.556" v="0"/>
          <ac:grpSpMkLst>
            <pc:docMk/>
            <pc:sldMk cId="2583385830" sldId="1857"/>
            <ac:grpSpMk id="32" creationId="{3B87D81E-862F-B546-9F65-E37AD276FAE3}"/>
          </ac:grpSpMkLst>
        </pc:grpChg>
        <pc:grpChg chg="mod">
          <ac:chgData name="David Holley" userId="45123e1e-ac21-4ee3-b53e-8d97b4b34e1e" providerId="ADAL" clId="{B7F4437D-5152-42EF-9D3F-0D7637D74294}" dt="2023-07-13T10:10:34.556" v="0"/>
          <ac:grpSpMkLst>
            <pc:docMk/>
            <pc:sldMk cId="2583385830" sldId="1857"/>
            <ac:grpSpMk id="33" creationId="{F3A114ED-B04A-A043-A4B5-70BE71480A4A}"/>
          </ac:grpSpMkLst>
        </pc:grpChg>
        <pc:grpChg chg="mod">
          <ac:chgData name="David Holley" userId="45123e1e-ac21-4ee3-b53e-8d97b4b34e1e" providerId="ADAL" clId="{B7F4437D-5152-42EF-9D3F-0D7637D74294}" dt="2023-07-13T10:12:54.855" v="19" actId="1076"/>
          <ac:grpSpMkLst>
            <pc:docMk/>
            <pc:sldMk cId="2583385830" sldId="1857"/>
            <ac:grpSpMk id="35" creationId="{F7506ADA-99BE-3344-AD40-6F473EFBC00F}"/>
          </ac:grpSpMkLst>
        </pc:grpChg>
        <pc:picChg chg="mod">
          <ac:chgData name="David Holley" userId="45123e1e-ac21-4ee3-b53e-8d97b4b34e1e" providerId="ADAL" clId="{B7F4437D-5152-42EF-9D3F-0D7637D74294}" dt="2023-07-13T10:10:34.556" v="0"/>
          <ac:picMkLst>
            <pc:docMk/>
            <pc:sldMk cId="2583385830" sldId="1857"/>
            <ac:picMk id="4" creationId="{00000000-0000-0000-0000-000000000000}"/>
          </ac:picMkLst>
        </pc:picChg>
        <pc:picChg chg="mod">
          <ac:chgData name="David Holley" userId="45123e1e-ac21-4ee3-b53e-8d97b4b34e1e" providerId="ADAL" clId="{B7F4437D-5152-42EF-9D3F-0D7637D74294}" dt="2023-07-13T10:10:34.556" v="0"/>
          <ac:picMkLst>
            <pc:docMk/>
            <pc:sldMk cId="2583385830" sldId="1857"/>
            <ac:picMk id="7" creationId="{00000000-0000-0000-0000-000000000000}"/>
          </ac:picMkLst>
        </pc:picChg>
        <pc:picChg chg="mod">
          <ac:chgData name="David Holley" userId="45123e1e-ac21-4ee3-b53e-8d97b4b34e1e" providerId="ADAL" clId="{B7F4437D-5152-42EF-9D3F-0D7637D74294}" dt="2023-07-13T10:10:34.556" v="0"/>
          <ac:picMkLst>
            <pc:docMk/>
            <pc:sldMk cId="2583385830" sldId="1857"/>
            <ac:picMk id="9" creationId="{00000000-0000-0000-0000-000000000000}"/>
          </ac:picMkLst>
        </pc:picChg>
        <pc:picChg chg="mod">
          <ac:chgData name="David Holley" userId="45123e1e-ac21-4ee3-b53e-8d97b4b34e1e" providerId="ADAL" clId="{B7F4437D-5152-42EF-9D3F-0D7637D74294}" dt="2023-07-13T10:10:34.556" v="0"/>
          <ac:picMkLst>
            <pc:docMk/>
            <pc:sldMk cId="2583385830" sldId="1857"/>
            <ac:picMk id="13" creationId="{00000000-0000-0000-0000-000000000000}"/>
          </ac:picMkLst>
        </pc:picChg>
        <pc:picChg chg="mod">
          <ac:chgData name="David Holley" userId="45123e1e-ac21-4ee3-b53e-8d97b4b34e1e" providerId="ADAL" clId="{B7F4437D-5152-42EF-9D3F-0D7637D74294}" dt="2023-07-13T10:10:34.556" v="0"/>
          <ac:picMkLst>
            <pc:docMk/>
            <pc:sldMk cId="2583385830" sldId="1857"/>
            <ac:picMk id="14" creationId="{00000000-0000-0000-0000-000000000000}"/>
          </ac:picMkLst>
        </pc:picChg>
        <pc:picChg chg="mod">
          <ac:chgData name="David Holley" userId="45123e1e-ac21-4ee3-b53e-8d97b4b34e1e" providerId="ADAL" clId="{B7F4437D-5152-42EF-9D3F-0D7637D74294}" dt="2023-07-13T10:10:34.556" v="0"/>
          <ac:picMkLst>
            <pc:docMk/>
            <pc:sldMk cId="2583385830" sldId="1857"/>
            <ac:picMk id="15" creationId="{00000000-0000-0000-0000-000000000000}"/>
          </ac:picMkLst>
        </pc:picChg>
        <pc:picChg chg="mod">
          <ac:chgData name="David Holley" userId="45123e1e-ac21-4ee3-b53e-8d97b4b34e1e" providerId="ADAL" clId="{B7F4437D-5152-42EF-9D3F-0D7637D74294}" dt="2023-07-13T10:10:34.556" v="0"/>
          <ac:picMkLst>
            <pc:docMk/>
            <pc:sldMk cId="2583385830" sldId="1857"/>
            <ac:picMk id="17" creationId="{00000000-0000-0000-0000-000000000000}"/>
          </ac:picMkLst>
        </pc:picChg>
        <pc:picChg chg="mod">
          <ac:chgData name="David Holley" userId="45123e1e-ac21-4ee3-b53e-8d97b4b34e1e" providerId="ADAL" clId="{B7F4437D-5152-42EF-9D3F-0D7637D74294}" dt="2023-07-13T10:10:34.556" v="0"/>
          <ac:picMkLst>
            <pc:docMk/>
            <pc:sldMk cId="2583385830" sldId="1857"/>
            <ac:picMk id="21" creationId="{00000000-0000-0000-0000-000000000000}"/>
          </ac:picMkLst>
        </pc:picChg>
        <pc:picChg chg="mod">
          <ac:chgData name="David Holley" userId="45123e1e-ac21-4ee3-b53e-8d97b4b34e1e" providerId="ADAL" clId="{B7F4437D-5152-42EF-9D3F-0D7637D74294}" dt="2023-07-13T10:10:34.556" v="0"/>
          <ac:picMkLst>
            <pc:docMk/>
            <pc:sldMk cId="2583385830" sldId="1857"/>
            <ac:picMk id="23" creationId="{DEEC4414-5E37-AC40-A6FC-6FBF642C1A58}"/>
          </ac:picMkLst>
        </pc:picChg>
        <pc:picChg chg="mod">
          <ac:chgData name="David Holley" userId="45123e1e-ac21-4ee3-b53e-8d97b4b34e1e" providerId="ADAL" clId="{B7F4437D-5152-42EF-9D3F-0D7637D74294}" dt="2023-07-13T10:10:34.556" v="0"/>
          <ac:picMkLst>
            <pc:docMk/>
            <pc:sldMk cId="2583385830" sldId="1857"/>
            <ac:picMk id="24" creationId="{A780FBF8-5623-4F48-8C3F-2144340762CC}"/>
          </ac:picMkLst>
        </pc:picChg>
        <pc:picChg chg="mod">
          <ac:chgData name="David Holley" userId="45123e1e-ac21-4ee3-b53e-8d97b4b34e1e" providerId="ADAL" clId="{B7F4437D-5152-42EF-9D3F-0D7637D74294}" dt="2023-07-13T10:10:34.556" v="0"/>
          <ac:picMkLst>
            <pc:docMk/>
            <pc:sldMk cId="2583385830" sldId="1857"/>
            <ac:picMk id="25" creationId="{854B3BE0-7415-CC4B-A100-DE991FAD4667}"/>
          </ac:picMkLst>
        </pc:picChg>
        <pc:picChg chg="mod">
          <ac:chgData name="David Holley" userId="45123e1e-ac21-4ee3-b53e-8d97b4b34e1e" providerId="ADAL" clId="{B7F4437D-5152-42EF-9D3F-0D7637D74294}" dt="2023-07-13T10:10:34.556" v="0"/>
          <ac:picMkLst>
            <pc:docMk/>
            <pc:sldMk cId="2583385830" sldId="1857"/>
            <ac:picMk id="27" creationId="{54B2EE73-E38A-E04A-9D74-8D8EE4B32876}"/>
          </ac:picMkLst>
        </pc:picChg>
        <pc:picChg chg="mod">
          <ac:chgData name="David Holley" userId="45123e1e-ac21-4ee3-b53e-8d97b4b34e1e" providerId="ADAL" clId="{B7F4437D-5152-42EF-9D3F-0D7637D74294}" dt="2023-07-13T10:10:34.556" v="0"/>
          <ac:picMkLst>
            <pc:docMk/>
            <pc:sldMk cId="2583385830" sldId="1857"/>
            <ac:picMk id="28" creationId="{688625B2-EA05-7344-A378-BEF4D19D9DA4}"/>
          </ac:picMkLst>
        </pc:picChg>
        <pc:picChg chg="mod">
          <ac:chgData name="David Holley" userId="45123e1e-ac21-4ee3-b53e-8d97b4b34e1e" providerId="ADAL" clId="{B7F4437D-5152-42EF-9D3F-0D7637D74294}" dt="2023-07-13T10:12:59.232" v="20" actId="1076"/>
          <ac:picMkLst>
            <pc:docMk/>
            <pc:sldMk cId="2583385830" sldId="1857"/>
            <ac:picMk id="36" creationId="{D0983B78-D7A2-5041-A371-48B81856B848}"/>
          </ac:picMkLst>
        </pc:picChg>
        <pc:picChg chg="mod">
          <ac:chgData name="David Holley" userId="45123e1e-ac21-4ee3-b53e-8d97b4b34e1e" providerId="ADAL" clId="{B7F4437D-5152-42EF-9D3F-0D7637D74294}" dt="2023-07-13T10:12:54.855" v="19" actId="1076"/>
          <ac:picMkLst>
            <pc:docMk/>
            <pc:sldMk cId="2583385830" sldId="1857"/>
            <ac:picMk id="37" creationId="{6907AC14-22D4-254D-BF08-2C759EC800A6}"/>
          </ac:picMkLst>
        </pc:picChg>
        <pc:picChg chg="mod">
          <ac:chgData name="David Holley" userId="45123e1e-ac21-4ee3-b53e-8d97b4b34e1e" providerId="ADAL" clId="{B7F4437D-5152-42EF-9D3F-0D7637D74294}" dt="2023-07-13T10:13:03.040" v="21" actId="1076"/>
          <ac:picMkLst>
            <pc:docMk/>
            <pc:sldMk cId="2583385830" sldId="1857"/>
            <ac:picMk id="38" creationId="{5583BC50-06F4-094D-92B4-5A753BB6C665}"/>
          </ac:picMkLst>
        </pc:picChg>
        <pc:picChg chg="mod">
          <ac:chgData name="David Holley" userId="45123e1e-ac21-4ee3-b53e-8d97b4b34e1e" providerId="ADAL" clId="{B7F4437D-5152-42EF-9D3F-0D7637D74294}" dt="2023-07-13T10:12:54.855" v="19" actId="1076"/>
          <ac:picMkLst>
            <pc:docMk/>
            <pc:sldMk cId="2583385830" sldId="1857"/>
            <ac:picMk id="39" creationId="{A93A7A3A-C519-E747-A4C6-0D6B1B469FB2}"/>
          </ac:picMkLst>
        </pc:picChg>
        <pc:picChg chg="mod">
          <ac:chgData name="David Holley" userId="45123e1e-ac21-4ee3-b53e-8d97b4b34e1e" providerId="ADAL" clId="{B7F4437D-5152-42EF-9D3F-0D7637D74294}" dt="2023-07-13T10:13:10.682" v="23" actId="1076"/>
          <ac:picMkLst>
            <pc:docMk/>
            <pc:sldMk cId="2583385830" sldId="1857"/>
            <ac:picMk id="40" creationId="{B549B103-0042-5D46-AF9E-DF9A01CB9CE8}"/>
          </ac:picMkLst>
        </pc:picChg>
        <pc:picChg chg="mod">
          <ac:chgData name="David Holley" userId="45123e1e-ac21-4ee3-b53e-8d97b4b34e1e" providerId="ADAL" clId="{B7F4437D-5152-42EF-9D3F-0D7637D74294}" dt="2023-07-13T10:13:25.450" v="26" actId="1076"/>
          <ac:picMkLst>
            <pc:docMk/>
            <pc:sldMk cId="2583385830" sldId="1857"/>
            <ac:picMk id="41" creationId="{2225E758-978D-2C4D-B85F-A5BFAB64FE37}"/>
          </ac:picMkLst>
        </pc:picChg>
        <pc:picChg chg="mod">
          <ac:chgData name="David Holley" userId="45123e1e-ac21-4ee3-b53e-8d97b4b34e1e" providerId="ADAL" clId="{B7F4437D-5152-42EF-9D3F-0D7637D74294}" dt="2023-07-13T10:13:06.033" v="22" actId="1076"/>
          <ac:picMkLst>
            <pc:docMk/>
            <pc:sldMk cId="2583385830" sldId="1857"/>
            <ac:picMk id="42" creationId="{1B466161-1C7E-9C45-B8E8-7C98F8025FCE}"/>
          </ac:picMkLst>
        </pc:picChg>
        <pc:picChg chg="mod">
          <ac:chgData name="David Holley" userId="45123e1e-ac21-4ee3-b53e-8d97b4b34e1e" providerId="ADAL" clId="{B7F4437D-5152-42EF-9D3F-0D7637D74294}" dt="2023-07-13T10:13:14.894" v="24" actId="1076"/>
          <ac:picMkLst>
            <pc:docMk/>
            <pc:sldMk cId="2583385830" sldId="1857"/>
            <ac:picMk id="43" creationId="{F19DAFE1-1167-424D-AB98-593E18ED60B0}"/>
          </ac:picMkLst>
        </pc:picChg>
      </pc:sldChg>
      <pc:sldChg chg="addSp modSp new mod modClrScheme chgLayout">
        <pc:chgData name="David Holley" userId="45123e1e-ac21-4ee3-b53e-8d97b4b34e1e" providerId="ADAL" clId="{B7F4437D-5152-42EF-9D3F-0D7637D74294}" dt="2023-07-13T10:36:04.734" v="288"/>
        <pc:sldMkLst>
          <pc:docMk/>
          <pc:sldMk cId="1120272697" sldId="1858"/>
        </pc:sldMkLst>
        <pc:spChg chg="mod ord">
          <ac:chgData name="David Holley" userId="45123e1e-ac21-4ee3-b53e-8d97b4b34e1e" providerId="ADAL" clId="{B7F4437D-5152-42EF-9D3F-0D7637D74294}" dt="2023-07-13T10:29:29.495" v="214" actId="1076"/>
          <ac:spMkLst>
            <pc:docMk/>
            <pc:sldMk cId="1120272697" sldId="1858"/>
            <ac:spMk id="2" creationId="{52F46F7A-516F-16EA-18FB-AACB77950308}"/>
          </ac:spMkLst>
        </pc:spChg>
        <pc:spChg chg="mod ord">
          <ac:chgData name="David Holley" userId="45123e1e-ac21-4ee3-b53e-8d97b4b34e1e" providerId="ADAL" clId="{B7F4437D-5152-42EF-9D3F-0D7637D74294}" dt="2023-07-13T10:36:04.734" v="288"/>
          <ac:spMkLst>
            <pc:docMk/>
            <pc:sldMk cId="1120272697" sldId="1858"/>
            <ac:spMk id="3" creationId="{183B3DCD-2811-C6F8-04C2-0E3FE1D7151B}"/>
          </ac:spMkLst>
        </pc:spChg>
        <pc:spChg chg="add mod ord">
          <ac:chgData name="David Holley" userId="45123e1e-ac21-4ee3-b53e-8d97b4b34e1e" providerId="ADAL" clId="{B7F4437D-5152-42EF-9D3F-0D7637D74294}" dt="2023-07-13T10:36:01.962" v="286" actId="27636"/>
          <ac:spMkLst>
            <pc:docMk/>
            <pc:sldMk cId="1120272697" sldId="1858"/>
            <ac:spMk id="4" creationId="{3DB33562-6162-60BE-3690-2B9E20A185E2}"/>
          </ac:spMkLst>
        </pc:spChg>
      </pc:sldChg>
      <pc:sldChg chg="addSp modSp add mod">
        <pc:chgData name="David Holley" userId="45123e1e-ac21-4ee3-b53e-8d97b4b34e1e" providerId="ADAL" clId="{B7F4437D-5152-42EF-9D3F-0D7637D74294}" dt="2023-07-13T10:46:46.953" v="397" actId="1076"/>
        <pc:sldMkLst>
          <pc:docMk/>
          <pc:sldMk cId="2620032906" sldId="1859"/>
        </pc:sldMkLst>
        <pc:spChg chg="add mod">
          <ac:chgData name="David Holley" userId="45123e1e-ac21-4ee3-b53e-8d97b4b34e1e" providerId="ADAL" clId="{B7F4437D-5152-42EF-9D3F-0D7637D74294}" dt="2023-07-13T10:46:46.953" v="397" actId="1076"/>
          <ac:spMkLst>
            <pc:docMk/>
            <pc:sldMk cId="2620032906" sldId="1859"/>
            <ac:spMk id="3" creationId="{CAEA805E-640D-E9A0-2013-7384AE911040}"/>
          </ac:spMkLst>
        </pc:spChg>
        <pc:spChg chg="add mod">
          <ac:chgData name="David Holley" userId="45123e1e-ac21-4ee3-b53e-8d97b4b34e1e" providerId="ADAL" clId="{B7F4437D-5152-42EF-9D3F-0D7637D74294}" dt="2023-07-13T10:46:40.719" v="395" actId="1076"/>
          <ac:spMkLst>
            <pc:docMk/>
            <pc:sldMk cId="2620032906" sldId="1859"/>
            <ac:spMk id="4" creationId="{67D726BB-08C8-708F-1200-6B31D8EB26B9}"/>
          </ac:spMkLst>
        </pc:spChg>
        <pc:spChg chg="mod">
          <ac:chgData name="David Holley" userId="45123e1e-ac21-4ee3-b53e-8d97b4b34e1e" providerId="ADAL" clId="{B7F4437D-5152-42EF-9D3F-0D7637D74294}" dt="2023-07-13T10:43:29.732" v="304" actId="20577"/>
          <ac:spMkLst>
            <pc:docMk/>
            <pc:sldMk cId="2620032906" sldId="1859"/>
            <ac:spMk id="6" creationId="{95728D64-32FD-491E-84B0-2193A1FF1922}"/>
          </ac:spMkLst>
        </pc:spChg>
        <pc:spChg chg="mod">
          <ac:chgData name="David Holley" userId="45123e1e-ac21-4ee3-b53e-8d97b4b34e1e" providerId="ADAL" clId="{B7F4437D-5152-42EF-9D3F-0D7637D74294}" dt="2023-07-13T10:44:04.684" v="330" actId="20577"/>
          <ac:spMkLst>
            <pc:docMk/>
            <pc:sldMk cId="2620032906" sldId="1859"/>
            <ac:spMk id="7" creationId="{A3DD482A-6B80-43F7-B657-FD4068E243A7}"/>
          </ac:spMkLst>
        </pc:spChg>
        <pc:spChg chg="mod">
          <ac:chgData name="David Holley" userId="45123e1e-ac21-4ee3-b53e-8d97b4b34e1e" providerId="ADAL" clId="{B7F4437D-5152-42EF-9D3F-0D7637D74294}" dt="2023-07-13T10:44:22.057" v="348" actId="1076"/>
          <ac:spMkLst>
            <pc:docMk/>
            <pc:sldMk cId="2620032906" sldId="1859"/>
            <ac:spMk id="10" creationId="{01D549F6-08AE-470F-8034-D5494CC33762}"/>
          </ac:spMkLst>
        </pc:spChg>
        <pc:spChg chg="mod">
          <ac:chgData name="David Holley" userId="45123e1e-ac21-4ee3-b53e-8d97b4b34e1e" providerId="ADAL" clId="{B7F4437D-5152-42EF-9D3F-0D7637D74294}" dt="2023-07-13T10:46:28.869" v="392" actId="1076"/>
          <ac:spMkLst>
            <pc:docMk/>
            <pc:sldMk cId="2620032906" sldId="1859"/>
            <ac:spMk id="11" creationId="{2342C773-C0AC-499B-BACE-7510D06FBEAB}"/>
          </ac:spMkLst>
        </pc:spChg>
        <pc:spChg chg="mod">
          <ac:chgData name="David Holley" userId="45123e1e-ac21-4ee3-b53e-8d97b4b34e1e" providerId="ADAL" clId="{B7F4437D-5152-42EF-9D3F-0D7637D74294}" dt="2023-07-13T10:46:43.922" v="396" actId="1076"/>
          <ac:spMkLst>
            <pc:docMk/>
            <pc:sldMk cId="2620032906" sldId="1859"/>
            <ac:spMk id="20" creationId="{21C7925A-B319-418E-8F85-7EA6EBF4DF60}"/>
          </ac:spMkLst>
        </pc:spChg>
      </pc:sldChg>
      <pc:sldChg chg="add">
        <pc:chgData name="David Holley" userId="45123e1e-ac21-4ee3-b53e-8d97b4b34e1e" providerId="ADAL" clId="{B7F4437D-5152-42EF-9D3F-0D7637D74294}" dt="2023-07-13T10:51:39.394" v="399"/>
        <pc:sldMkLst>
          <pc:docMk/>
          <pc:sldMk cId="3497669703" sldId="1860"/>
        </pc:sldMkLst>
      </pc:sldChg>
      <pc:sldMasterChg chg="modSp modSldLayout">
        <pc:chgData name="David Holley" userId="45123e1e-ac21-4ee3-b53e-8d97b4b34e1e" providerId="ADAL" clId="{B7F4437D-5152-42EF-9D3F-0D7637D74294}" dt="2023-07-13T10:10:34.556" v="0"/>
        <pc:sldMasterMkLst>
          <pc:docMk/>
          <pc:sldMasterMk cId="0" sldId="2147483648"/>
        </pc:sldMasterMkLst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asterMk cId="0" sldId="2147483648"/>
            <ac:spMk id="1026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asterMk cId="0" sldId="2147483648"/>
            <ac:spMk id="1027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asterMk cId="0" sldId="2147483648"/>
            <ac:spMk id="1029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asterMk cId="0" sldId="2147483648"/>
            <ac:spMk id="1030" creationId="{00000000-0000-0000-0000-000000000000}"/>
          </ac:spMkLst>
        </pc:sp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0" sldId="2147483648"/>
            <pc:sldLayoutMk cId="601151119" sldId="2147483705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601151119" sldId="2147483705"/>
              <ac:spMk id="7" creationId="{A7678C67-1249-420B-844B-4BEC98D362E9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0" sldId="2147483648"/>
            <pc:sldLayoutMk cId="2545911313" sldId="2147483706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2545911313" sldId="2147483706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2545911313" sldId="2147483706"/>
              <ac:spMk id="3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0" sldId="2147483648"/>
            <pc:sldLayoutMk cId="4283296812" sldId="2147483707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4283296812" sldId="2147483707"/>
              <ac:spMk id="3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4283296812" sldId="2147483707"/>
              <ac:spMk id="4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0" sldId="2147483648"/>
            <pc:sldLayoutMk cId="3380215985" sldId="2147483708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3380215985" sldId="2147483708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3380215985" sldId="2147483708"/>
              <ac:spMk id="3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3380215985" sldId="2147483708"/>
              <ac:spMk id="4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3380215985" sldId="2147483708"/>
              <ac:spMk id="5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3380215985" sldId="2147483708"/>
              <ac:spMk id="6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3380215985" sldId="2147483708"/>
              <ac:spMk id="7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0" sldId="2147483648"/>
            <pc:sldLayoutMk cId="3170426590" sldId="2147483709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3170426590" sldId="2147483709"/>
              <ac:spMk id="3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0" sldId="2147483648"/>
            <pc:sldLayoutMk cId="3415209486" sldId="2147483710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3415209486" sldId="2147483710"/>
              <ac:spMk id="2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0" sldId="2147483648"/>
            <pc:sldLayoutMk cId="3546267055" sldId="2147483711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3546267055" sldId="2147483711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3546267055" sldId="2147483711"/>
              <ac:spMk id="3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3546267055" sldId="2147483711"/>
              <ac:spMk id="4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3546267055" sldId="2147483711"/>
              <ac:spMk id="5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0" sldId="2147483648"/>
            <pc:sldLayoutMk cId="3151507027" sldId="2147483712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3151507027" sldId="2147483712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3151507027" sldId="2147483712"/>
              <ac:spMk id="3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3151507027" sldId="2147483712"/>
              <ac:spMk id="4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3151507027" sldId="2147483712"/>
              <ac:spMk id="5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0" sldId="2147483648"/>
            <pc:sldLayoutMk cId="788565881" sldId="2147483713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788565881" sldId="2147483713"/>
              <ac:spMk id="4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0" sldId="2147483648"/>
            <pc:sldLayoutMk cId="3977035587" sldId="2147483714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3977035587" sldId="2147483714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3977035587" sldId="2147483714"/>
              <ac:spMk id="3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3977035587" sldId="2147483714"/>
              <ac:spMk id="4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0" sldId="2147483648"/>
            <pc:sldLayoutMk cId="1772547085" sldId="2147483715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1772547085" sldId="2147483715"/>
              <ac:spMk id="5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1772547085" sldId="2147483715"/>
              <ac:spMk id="6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1772547085" sldId="2147483715"/>
              <ac:spMk id="3074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1772547085" sldId="2147483715"/>
              <ac:spMk id="3075" creationId="{00000000-0000-0000-0000-000000000000}"/>
            </ac:spMkLst>
          </pc:spChg>
          <pc:grpChg chg="mod">
            <ac:chgData name="David Holley" userId="45123e1e-ac21-4ee3-b53e-8d97b4b34e1e" providerId="ADAL" clId="{B7F4437D-5152-42EF-9D3F-0D7637D74294}" dt="2023-07-13T10:10:34.556" v="0"/>
            <ac:grpSpMkLst>
              <pc:docMk/>
              <pc:sldMasterMk cId="0" sldId="2147483648"/>
              <pc:sldLayoutMk cId="1772547085" sldId="2147483715"/>
              <ac:grpSpMk id="4" creationId="{00000000-0000-0000-0000-000000000000}"/>
            </ac:grpSpMkLst>
          </pc:grpChg>
          <pc:picChg chg="mod">
            <ac:chgData name="David Holley" userId="45123e1e-ac21-4ee3-b53e-8d97b4b34e1e" providerId="ADAL" clId="{B7F4437D-5152-42EF-9D3F-0D7637D74294}" dt="2023-07-13T10:10:34.556" v="0"/>
            <ac:picMkLst>
              <pc:docMk/>
              <pc:sldMasterMk cId="0" sldId="2147483648"/>
              <pc:sldLayoutMk cId="1772547085" sldId="2147483715"/>
              <ac:picMk id="12" creationId="{00000000-0000-0000-0000-000000000000}"/>
            </ac:picMkLst>
          </pc:picChg>
          <pc:picChg chg="mod">
            <ac:chgData name="David Holley" userId="45123e1e-ac21-4ee3-b53e-8d97b4b34e1e" providerId="ADAL" clId="{B7F4437D-5152-42EF-9D3F-0D7637D74294}" dt="2023-07-13T10:10:34.556" v="0"/>
            <ac:picMkLst>
              <pc:docMk/>
              <pc:sldMasterMk cId="0" sldId="2147483648"/>
              <pc:sldLayoutMk cId="1772547085" sldId="2147483715"/>
              <ac:picMk id="13" creationId="{00000000-0000-0000-0000-000000000000}"/>
            </ac:picMkLst>
          </pc:pic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0" sldId="2147483648"/>
            <pc:sldLayoutMk cId="2559069328" sldId="2147483716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2559069328" sldId="2147483716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2559069328" sldId="2147483716"/>
              <ac:spMk id="3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2559069328" sldId="2147483716"/>
              <ac:spMk id="4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2559069328" sldId="2147483716"/>
              <ac:spMk id="5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2559069328" sldId="2147483716"/>
              <ac:spMk id="6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2559069328" sldId="2147483716"/>
              <ac:spMk id="7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0" sldId="2147483648"/>
            <pc:sldLayoutMk cId="3935569980" sldId="2147483717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3935569980" sldId="2147483717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3935569980" sldId="2147483717"/>
              <ac:spMk id="3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3935569980" sldId="2147483717"/>
              <ac:spMk id="4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3935569980" sldId="2147483717"/>
              <ac:spMk id="5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0" sldId="2147483648"/>
              <pc:sldLayoutMk cId="3935569980" sldId="2147483717"/>
              <ac:spMk id="6" creationId="{00000000-0000-0000-0000-000000000000}"/>
            </ac:spMkLst>
          </pc:spChg>
        </pc:sldLayoutChg>
      </pc:sldMasterChg>
      <pc:sldMasterChg chg="modSp delSldLayout modSldLayout">
        <pc:chgData name="David Holley" userId="45123e1e-ac21-4ee3-b53e-8d97b4b34e1e" providerId="ADAL" clId="{B7F4437D-5152-42EF-9D3F-0D7637D74294}" dt="2023-07-13T10:20:39.433" v="67" actId="2696"/>
        <pc:sldMasterMkLst>
          <pc:docMk/>
          <pc:sldMasterMk cId="286363163" sldId="2147483718"/>
        </pc:sldMasterMkLst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asterMk cId="286363163" sldId="2147483718"/>
            <ac:spMk id="3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asterMk cId="286363163" sldId="2147483718"/>
            <ac:spMk id="6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asterMk cId="286363163" sldId="2147483718"/>
            <ac:spMk id="7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asterMk cId="286363163" sldId="2147483718"/>
            <ac:spMk id="11" creationId="{00000000-0000-0000-0000-000000000000}"/>
          </ac:spMkLst>
        </pc:spChg>
        <pc:spChg chg="mod">
          <ac:chgData name="David Holley" userId="45123e1e-ac21-4ee3-b53e-8d97b4b34e1e" providerId="ADAL" clId="{B7F4437D-5152-42EF-9D3F-0D7637D74294}" dt="2023-07-13T10:10:34.556" v="0"/>
          <ac:spMkLst>
            <pc:docMk/>
            <pc:sldMasterMk cId="286363163" sldId="2147483718"/>
            <ac:spMk id="14" creationId="{00000000-0000-0000-0000-000000000000}"/>
          </ac:spMkLst>
        </pc:spChg>
        <pc:picChg chg="mod">
          <ac:chgData name="David Holley" userId="45123e1e-ac21-4ee3-b53e-8d97b4b34e1e" providerId="ADAL" clId="{B7F4437D-5152-42EF-9D3F-0D7637D74294}" dt="2023-07-13T10:10:34.556" v="0"/>
          <ac:picMkLst>
            <pc:docMk/>
            <pc:sldMasterMk cId="286363163" sldId="2147483718"/>
            <ac:picMk id="8" creationId="{00000000-0000-0000-0000-000000000000}"/>
          </ac:picMkLst>
        </pc:pic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43239268" sldId="2147483719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43239268" sldId="2147483719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43239268" sldId="2147483719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43239268" sldId="2147483719"/>
              <ac:spMk id="9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43239268" sldId="2147483719"/>
              <ac:spMk id="10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047899460" sldId="2147483720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047899460" sldId="2147483720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047899460" sldId="2147483720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047899460" sldId="2147483720"/>
              <ac:spMk id="9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047899460" sldId="2147483720"/>
              <ac:spMk id="10" creationId="{00000000-0000-0000-0000-000000000000}"/>
            </ac:spMkLst>
          </pc:spChg>
          <pc:grpChg chg="mod">
            <ac:chgData name="David Holley" userId="45123e1e-ac21-4ee3-b53e-8d97b4b34e1e" providerId="ADAL" clId="{B7F4437D-5152-42EF-9D3F-0D7637D74294}" dt="2023-07-13T10:10:34.556" v="0"/>
            <ac:grpSpMkLst>
              <pc:docMk/>
              <pc:sldMasterMk cId="1578398183" sldId="2147484008"/>
              <pc:sldLayoutMk cId="1047899460" sldId="2147483720"/>
              <ac:grpSpMk id="16" creationId="{00000000-0000-0000-0000-000000000000}"/>
            </ac:grpSpMkLst>
          </pc:gr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353944621" sldId="2147483721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353944621" sldId="2147483721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353944621" sldId="2147483721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353944621" sldId="2147483721"/>
              <ac:spMk id="9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353944621" sldId="2147483721"/>
              <ac:spMk id="10" creationId="{00000000-0000-0000-0000-000000000000}"/>
            </ac:spMkLst>
          </pc:spChg>
          <pc:grpChg chg="mod">
            <ac:chgData name="David Holley" userId="45123e1e-ac21-4ee3-b53e-8d97b4b34e1e" providerId="ADAL" clId="{B7F4437D-5152-42EF-9D3F-0D7637D74294}" dt="2023-07-13T10:10:34.556" v="0"/>
            <ac:grpSpMkLst>
              <pc:docMk/>
              <pc:sldMasterMk cId="1578398183" sldId="2147484008"/>
              <pc:sldLayoutMk cId="353944621" sldId="2147483721"/>
              <ac:grpSpMk id="16" creationId="{00000000-0000-0000-0000-000000000000}"/>
            </ac:grpSpMkLst>
          </pc:gr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227311105" sldId="2147483722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227311105" sldId="2147483722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227311105" sldId="2147483722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227311105" sldId="2147483722"/>
              <ac:spMk id="10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286363163" sldId="2147483718"/>
            <pc:sldLayoutMk cId="247487309" sldId="2147483723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286363163" sldId="2147483718"/>
              <pc:sldLayoutMk cId="247487309" sldId="2147483723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286363163" sldId="2147483718"/>
              <pc:sldLayoutMk cId="247487309" sldId="2147483723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286363163" sldId="2147483718"/>
              <pc:sldLayoutMk cId="247487309" sldId="2147483723"/>
              <ac:spMk id="10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471081290" sldId="2147483724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471081290" sldId="2147483724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471081290" sldId="2147483724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471081290" sldId="2147483724"/>
              <ac:spMk id="10" creationId="{00000000-0000-0000-0000-000000000000}"/>
            </ac:spMkLst>
          </pc:spChg>
        </pc:sldLayoutChg>
        <pc:sldLayoutChg chg="modSp del">
          <pc:chgData name="David Holley" userId="45123e1e-ac21-4ee3-b53e-8d97b4b34e1e" providerId="ADAL" clId="{B7F4437D-5152-42EF-9D3F-0D7637D74294}" dt="2023-07-13T10:20:39.433" v="67" actId="2696"/>
          <pc:sldLayoutMkLst>
            <pc:docMk/>
            <pc:sldMasterMk cId="286363163" sldId="2147483718"/>
            <pc:sldLayoutMk cId="1980472680" sldId="2147483725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286363163" sldId="2147483718"/>
              <pc:sldLayoutMk cId="1980472680" sldId="2147483725"/>
              <ac:spMk id="14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286363163" sldId="2147483718"/>
              <pc:sldLayoutMk cId="1980472680" sldId="2147483725"/>
              <ac:spMk id="15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286363163" sldId="2147483718"/>
              <pc:sldLayoutMk cId="1980472680" sldId="2147483725"/>
              <ac:spMk id="16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286363163" sldId="2147483718"/>
              <pc:sldLayoutMk cId="1980472680" sldId="2147483725"/>
              <ac:spMk id="17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729086555" sldId="2147483726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729086555" sldId="2147483726"/>
              <ac:spMk id="14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729086555" sldId="2147483726"/>
              <ac:spMk id="15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729086555" sldId="2147483726"/>
              <ac:spMk id="16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729086555" sldId="2147483726"/>
              <ac:spMk id="17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2046094855" sldId="2147483727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2046094855" sldId="2147483727"/>
              <ac:spMk id="14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2046094855" sldId="2147483727"/>
              <ac:spMk id="15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2046094855" sldId="2147483727"/>
              <ac:spMk id="16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2046094855" sldId="2147483727"/>
              <ac:spMk id="17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197893118" sldId="2147483728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197893118" sldId="2147483728"/>
              <ac:spMk id="15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197893118" sldId="2147483728"/>
              <ac:spMk id="16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197893118" sldId="2147483728"/>
              <ac:spMk id="17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372890865" sldId="2147483729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372890865" sldId="2147483729"/>
              <ac:spMk id="15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372890865" sldId="2147483729"/>
              <ac:spMk id="16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372890865" sldId="2147483729"/>
              <ac:spMk id="17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290405752" sldId="2147483730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290405752" sldId="2147483730"/>
              <ac:spMk id="15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290405752" sldId="2147483730"/>
              <ac:spMk id="16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290405752" sldId="2147483730"/>
              <ac:spMk id="17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913322902" sldId="2147483731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913322902" sldId="2147483731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913322902" sldId="2147483731"/>
              <ac:spMk id="9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913322902" sldId="2147483731"/>
              <ac:spMk id="10" creationId="{00000000-0000-0000-0000-000000000000}"/>
            </ac:spMkLst>
          </pc:spChg>
          <pc:grpChg chg="mod">
            <ac:chgData name="David Holley" userId="45123e1e-ac21-4ee3-b53e-8d97b4b34e1e" providerId="ADAL" clId="{B7F4437D-5152-42EF-9D3F-0D7637D74294}" dt="2023-07-13T10:10:34.556" v="0"/>
            <ac:grpSpMkLst>
              <pc:docMk/>
              <pc:sldMasterMk cId="1578398183" sldId="2147484008"/>
              <pc:sldLayoutMk cId="913322902" sldId="2147483731"/>
              <ac:grpSpMk id="16" creationId="{00000000-0000-0000-0000-000000000000}"/>
            </ac:grpSpMkLst>
          </pc:gr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836611920" sldId="2147483732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836611920" sldId="2147483732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836611920" sldId="2147483732"/>
              <ac:spMk id="9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836611920" sldId="2147483732"/>
              <ac:spMk id="10" creationId="{00000000-0000-0000-0000-000000000000}"/>
            </ac:spMkLst>
          </pc:spChg>
          <pc:grpChg chg="mod">
            <ac:chgData name="David Holley" userId="45123e1e-ac21-4ee3-b53e-8d97b4b34e1e" providerId="ADAL" clId="{B7F4437D-5152-42EF-9D3F-0D7637D74294}" dt="2023-07-13T10:10:34.556" v="0"/>
            <ac:grpSpMkLst>
              <pc:docMk/>
              <pc:sldMasterMk cId="1578398183" sldId="2147484008"/>
              <pc:sldLayoutMk cId="836611920" sldId="2147483732"/>
              <ac:grpSpMk id="16" creationId="{00000000-0000-0000-0000-000000000000}"/>
            </ac:grpSpMkLst>
          </pc:gr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054430673" sldId="2147483733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054430673" sldId="2147483733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054430673" sldId="2147483733"/>
              <ac:spMk id="9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054430673" sldId="2147483733"/>
              <ac:spMk id="10" creationId="{00000000-0000-0000-0000-000000000000}"/>
            </ac:spMkLst>
          </pc:spChg>
          <pc:grpChg chg="mod">
            <ac:chgData name="David Holley" userId="45123e1e-ac21-4ee3-b53e-8d97b4b34e1e" providerId="ADAL" clId="{B7F4437D-5152-42EF-9D3F-0D7637D74294}" dt="2023-07-13T10:10:34.556" v="0"/>
            <ac:grpSpMkLst>
              <pc:docMk/>
              <pc:sldMasterMk cId="1578398183" sldId="2147484008"/>
              <pc:sldLayoutMk cId="1054430673" sldId="2147483733"/>
              <ac:grpSpMk id="16" creationId="{00000000-0000-0000-0000-000000000000}"/>
            </ac:grpSpMkLst>
          </pc:gr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023770311" sldId="2147483734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023770311" sldId="2147483734"/>
              <ac:spMk id="6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023770311" sldId="2147483734"/>
              <ac:spMk id="13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023770311" sldId="2147483734"/>
              <ac:spMk id="14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023770311" sldId="2147483734"/>
              <ac:spMk id="15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591806585" sldId="2147483735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591806585" sldId="2147483735"/>
              <ac:spMk id="6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591806585" sldId="2147483735"/>
              <ac:spMk id="13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591806585" sldId="2147483735"/>
              <ac:spMk id="14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591806585" sldId="2147483735"/>
              <ac:spMk id="15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428338602" sldId="2147483736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428338602" sldId="2147483736"/>
              <ac:spMk id="6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428338602" sldId="2147483736"/>
              <ac:spMk id="13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428338602" sldId="2147483736"/>
              <ac:spMk id="14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428338602" sldId="2147483736"/>
              <ac:spMk id="15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608631234" sldId="2147483737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608631234" sldId="2147483737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608631234" sldId="2147483737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608631234" sldId="2147483737"/>
              <ac:spMk id="9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608631234" sldId="2147483737"/>
              <ac:spMk id="10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608631234" sldId="2147483737"/>
              <ac:spMk id="11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608631234" sldId="2147483737"/>
              <ac:spMk id="13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676899384" sldId="2147483738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676899384" sldId="2147483738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676899384" sldId="2147483738"/>
              <ac:spMk id="10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676899384" sldId="2147483738"/>
              <ac:spMk id="11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676899384" sldId="2147483738"/>
              <ac:spMk id="13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646758607" sldId="2147483739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646758607" sldId="2147483739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646758607" sldId="2147483739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646758607" sldId="2147483739"/>
              <ac:spMk id="9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646758607" sldId="2147483739"/>
              <ac:spMk id="10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646758607" sldId="2147483739"/>
              <ac:spMk id="11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646758607" sldId="2147483739"/>
              <ac:spMk id="13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654639495" sldId="2147483740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654639495" sldId="2147483740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654639495" sldId="2147483740"/>
              <ac:spMk id="10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654639495" sldId="2147483740"/>
              <ac:spMk id="11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654639495" sldId="2147483740"/>
              <ac:spMk id="13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744372762" sldId="2147483741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744372762" sldId="2147483741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744372762" sldId="2147483741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744372762" sldId="2147483741"/>
              <ac:spMk id="9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744372762" sldId="2147483741"/>
              <ac:spMk id="10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744372762" sldId="2147483741"/>
              <ac:spMk id="11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744372762" sldId="2147483741"/>
              <ac:spMk id="13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433444276" sldId="2147483742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433444276" sldId="2147483742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433444276" sldId="2147483742"/>
              <ac:spMk id="10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433444276" sldId="2147483742"/>
              <ac:spMk id="11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433444276" sldId="2147483742"/>
              <ac:spMk id="13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055536141" sldId="2147483743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055536141" sldId="2147483743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055536141" sldId="2147483743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055536141" sldId="2147483743"/>
              <ac:spMk id="10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055536141" sldId="2147483743"/>
              <ac:spMk id="11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627737926" sldId="2147483744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627737926" sldId="2147483744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627737926" sldId="2147483744"/>
              <ac:spMk id="10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627737926" sldId="2147483744"/>
              <ac:spMk id="11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686375648" sldId="2147483745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686375648" sldId="2147483745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686375648" sldId="2147483745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686375648" sldId="2147483745"/>
              <ac:spMk id="10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686375648" sldId="2147483745"/>
              <ac:spMk id="11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231050254" sldId="2147483746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231050254" sldId="2147483746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231050254" sldId="2147483746"/>
              <ac:spMk id="10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231050254" sldId="2147483746"/>
              <ac:spMk id="11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082853577" sldId="2147483747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082853577" sldId="2147483747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082853577" sldId="2147483747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082853577" sldId="2147483747"/>
              <ac:spMk id="10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082853577" sldId="2147483747"/>
              <ac:spMk id="11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862205565" sldId="2147483748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862205565" sldId="2147483748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862205565" sldId="2147483748"/>
              <ac:spMk id="10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862205565" sldId="2147483748"/>
              <ac:spMk id="11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2029004721" sldId="2147483749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2029004721" sldId="2147483749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2029004721" sldId="2147483749"/>
              <ac:spMk id="11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2029004721" sldId="2147483749"/>
              <ac:spMk id="14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284288458" sldId="2147483750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284288458" sldId="2147483750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284288458" sldId="2147483750"/>
              <ac:spMk id="11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284288458" sldId="2147483750"/>
              <ac:spMk id="14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2061479964" sldId="2147483751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2061479964" sldId="2147483751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2061479964" sldId="2147483751"/>
              <ac:spMk id="11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2061479964" sldId="2147483751"/>
              <ac:spMk id="14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645002478" sldId="2147483752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645002478" sldId="2147483752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645002478" sldId="2147483752"/>
              <ac:spMk id="9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645002478" sldId="2147483752"/>
              <ac:spMk id="10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645002478" sldId="2147483752"/>
              <ac:spMk id="1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645002478" sldId="2147483752"/>
              <ac:spMk id="16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958094433" sldId="2147483753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958094433" sldId="2147483753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958094433" sldId="2147483753"/>
              <ac:spMk id="9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958094433" sldId="2147483753"/>
              <ac:spMk id="10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958094433" sldId="2147483753"/>
              <ac:spMk id="1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958094433" sldId="2147483753"/>
              <ac:spMk id="16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179185383" sldId="2147483754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179185383" sldId="2147483754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179185383" sldId="2147483754"/>
              <ac:spMk id="9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179185383" sldId="2147483754"/>
              <ac:spMk id="10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179185383" sldId="2147483754"/>
              <ac:spMk id="1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179185383" sldId="2147483754"/>
              <ac:spMk id="16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94502628" sldId="2147483755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94502628" sldId="2147483755"/>
              <ac:spMk id="7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94502628" sldId="2147483755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94502628" sldId="2147483755"/>
              <ac:spMk id="10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94502628" sldId="2147483755"/>
              <ac:spMk id="1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94502628" sldId="2147483755"/>
              <ac:spMk id="13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020383457" sldId="2147483756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020383457" sldId="2147483756"/>
              <ac:spMk id="7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020383457" sldId="2147483756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020383457" sldId="2147483756"/>
              <ac:spMk id="10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020383457" sldId="2147483756"/>
              <ac:spMk id="1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020383457" sldId="2147483756"/>
              <ac:spMk id="13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2129568439" sldId="2147483757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2129568439" sldId="2147483757"/>
              <ac:spMk id="7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2129568439" sldId="2147483757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2129568439" sldId="2147483757"/>
              <ac:spMk id="10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2129568439" sldId="2147483757"/>
              <ac:spMk id="1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2129568439" sldId="2147483757"/>
              <ac:spMk id="13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355527177" sldId="2147483758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355527177" sldId="2147483758"/>
              <ac:spMk id="4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355527177" sldId="2147483758"/>
              <ac:spMk id="6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355527177" sldId="2147483758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355527177" sldId="2147483758"/>
              <ac:spMk id="10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355527177" sldId="2147483758"/>
              <ac:spMk id="13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355527177" sldId="2147483758"/>
              <ac:spMk id="15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046606147" sldId="2147483759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046606147" sldId="2147483759"/>
              <ac:spMk id="4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046606147" sldId="2147483759"/>
              <ac:spMk id="6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046606147" sldId="2147483759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046606147" sldId="2147483759"/>
              <ac:spMk id="10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046606147" sldId="2147483759"/>
              <ac:spMk id="13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046606147" sldId="2147483759"/>
              <ac:spMk id="15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360262324" sldId="2147483760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360262324" sldId="2147483760"/>
              <ac:spMk id="4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360262324" sldId="2147483760"/>
              <ac:spMk id="6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360262324" sldId="2147483760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360262324" sldId="2147483760"/>
              <ac:spMk id="10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360262324" sldId="2147483760"/>
              <ac:spMk id="13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360262324" sldId="2147483760"/>
              <ac:spMk id="15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844912317" sldId="2147483761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844912317" sldId="2147483761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844912317" sldId="2147483761"/>
              <ac:spMk id="9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844912317" sldId="2147483761"/>
              <ac:spMk id="10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844912317" sldId="2147483761"/>
              <ac:spMk id="1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844912317" sldId="2147483761"/>
              <ac:spMk id="15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844912317" sldId="2147483761"/>
              <ac:spMk id="16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758271574" sldId="2147483762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758271574" sldId="2147483762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758271574" sldId="2147483762"/>
              <ac:spMk id="9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758271574" sldId="2147483762"/>
              <ac:spMk id="10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758271574" sldId="2147483762"/>
              <ac:spMk id="1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758271574" sldId="2147483762"/>
              <ac:spMk id="15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758271574" sldId="2147483762"/>
              <ac:spMk id="16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408313771" sldId="2147483763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408313771" sldId="2147483763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408313771" sldId="2147483763"/>
              <ac:spMk id="9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408313771" sldId="2147483763"/>
              <ac:spMk id="10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408313771" sldId="2147483763"/>
              <ac:spMk id="1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408313771" sldId="2147483763"/>
              <ac:spMk id="15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408313771" sldId="2147483763"/>
              <ac:spMk id="16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964008713" sldId="2147483764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964008713" sldId="2147483764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964008713" sldId="2147483764"/>
              <ac:spMk id="9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964008713" sldId="2147483764"/>
              <ac:spMk id="10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964008713" sldId="2147483764"/>
              <ac:spMk id="1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964008713" sldId="2147483764"/>
              <ac:spMk id="15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964008713" sldId="2147483764"/>
              <ac:spMk id="16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964008713" sldId="2147483764"/>
              <ac:spMk id="17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844173806" sldId="2147483765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844173806" sldId="2147483765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844173806" sldId="2147483765"/>
              <ac:spMk id="9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844173806" sldId="2147483765"/>
              <ac:spMk id="10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844173806" sldId="2147483765"/>
              <ac:spMk id="1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844173806" sldId="2147483765"/>
              <ac:spMk id="15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844173806" sldId="2147483765"/>
              <ac:spMk id="16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844173806" sldId="2147483765"/>
              <ac:spMk id="17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843541373" sldId="2147483766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843541373" sldId="2147483766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843541373" sldId="2147483766"/>
              <ac:spMk id="9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843541373" sldId="2147483766"/>
              <ac:spMk id="10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843541373" sldId="2147483766"/>
              <ac:spMk id="1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843541373" sldId="2147483766"/>
              <ac:spMk id="15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843541373" sldId="2147483766"/>
              <ac:spMk id="16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843541373" sldId="2147483766"/>
              <ac:spMk id="17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884053675" sldId="2147483767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884053675" sldId="2147483767"/>
              <ac:spMk id="6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884053675" sldId="2147483767"/>
              <ac:spMk id="7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884053675" sldId="2147483767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884053675" sldId="2147483767"/>
              <ac:spMk id="10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20052220" sldId="2147483768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20052220" sldId="2147483768"/>
              <ac:spMk id="6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20052220" sldId="2147483768"/>
              <ac:spMk id="7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20052220" sldId="2147483768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20052220" sldId="2147483768"/>
              <ac:spMk id="10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430568052" sldId="2147483769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430568052" sldId="2147483769"/>
              <ac:spMk id="6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430568052" sldId="2147483769"/>
              <ac:spMk id="7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430568052" sldId="2147483769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430568052" sldId="2147483769"/>
              <ac:spMk id="10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748093169" sldId="2147483770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748093169" sldId="2147483770"/>
              <ac:spMk id="4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748093169" sldId="2147483770"/>
              <ac:spMk id="6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748093169" sldId="2147483770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748093169" sldId="2147483770"/>
              <ac:spMk id="10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664883641" sldId="2147483771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664883641" sldId="2147483771"/>
              <ac:spMk id="4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664883641" sldId="2147483771"/>
              <ac:spMk id="6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664883641" sldId="2147483771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664883641" sldId="2147483771"/>
              <ac:spMk id="10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402051792" sldId="2147483772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402051792" sldId="2147483772"/>
              <ac:spMk id="4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402051792" sldId="2147483772"/>
              <ac:spMk id="6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402051792" sldId="2147483772"/>
              <ac:spMk id="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402051792" sldId="2147483772"/>
              <ac:spMk id="10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249497431" sldId="2147483773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249497431" sldId="2147483773"/>
              <ac:spMk id="6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249497431" sldId="2147483773"/>
              <ac:spMk id="9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249497431" sldId="2147483773"/>
              <ac:spMk id="10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782346503" sldId="2147483774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782346503" sldId="2147483774"/>
              <ac:spMk id="6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782346503" sldId="2147483774"/>
              <ac:spMk id="9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782346503" sldId="2147483774"/>
              <ac:spMk id="10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215821431" sldId="2147483775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215821431" sldId="2147483775"/>
              <ac:spMk id="6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215821431" sldId="2147483775"/>
              <ac:spMk id="9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215821431" sldId="2147483775"/>
              <ac:spMk id="10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741178052" sldId="2147483776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741178052" sldId="2147483776"/>
              <ac:spMk id="6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741178052" sldId="2147483776"/>
              <ac:spMk id="7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741178052" sldId="2147483776"/>
              <ac:spMk id="13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741178052" sldId="2147483776"/>
              <ac:spMk id="14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741178052" sldId="2147483776"/>
              <ac:spMk id="16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553719225" sldId="2147483777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553719225" sldId="2147483777"/>
              <ac:spMk id="6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553719225" sldId="2147483777"/>
              <ac:spMk id="7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553719225" sldId="2147483777"/>
              <ac:spMk id="13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553719225" sldId="2147483777"/>
              <ac:spMk id="14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553719225" sldId="2147483777"/>
              <ac:spMk id="16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541196895" sldId="2147483778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541196895" sldId="2147483778"/>
              <ac:spMk id="6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541196895" sldId="2147483778"/>
              <ac:spMk id="7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541196895" sldId="2147483778"/>
              <ac:spMk id="13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541196895" sldId="2147483778"/>
              <ac:spMk id="14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541196895" sldId="2147483778"/>
              <ac:spMk id="16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112932081" sldId="2147483779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112932081" sldId="2147483779"/>
              <ac:spMk id="7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112932081" sldId="2147483779"/>
              <ac:spMk id="13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112932081" sldId="2147483779"/>
              <ac:spMk id="14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112932081" sldId="2147483779"/>
              <ac:spMk id="16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619143441" sldId="2147483780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619143441" sldId="2147483780"/>
              <ac:spMk id="7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619143441" sldId="2147483780"/>
              <ac:spMk id="13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619143441" sldId="2147483780"/>
              <ac:spMk id="14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619143441" sldId="2147483780"/>
              <ac:spMk id="16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658907383" sldId="2147483781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658907383" sldId="2147483781"/>
              <ac:spMk id="7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658907383" sldId="2147483781"/>
              <ac:spMk id="13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658907383" sldId="2147483781"/>
              <ac:spMk id="14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658907383" sldId="2147483781"/>
              <ac:spMk id="16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920254838" sldId="2147483782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920254838" sldId="2147483782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920254838" sldId="2147483782"/>
              <ac:spMk id="6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920254838" sldId="2147483782"/>
              <ac:spMk id="13" creationId="{00000000-0000-0000-0000-000000000000}"/>
            </ac:spMkLst>
          </pc:spChg>
          <pc:picChg chg="mod">
            <ac:chgData name="David Holley" userId="45123e1e-ac21-4ee3-b53e-8d97b4b34e1e" providerId="ADAL" clId="{B7F4437D-5152-42EF-9D3F-0D7637D74294}" dt="2023-07-13T10:10:34.556" v="0"/>
            <ac:picMkLst>
              <pc:docMk/>
              <pc:sldMasterMk cId="1578398183" sldId="2147484008"/>
              <pc:sldLayoutMk cId="1920254838" sldId="2147483782"/>
              <ac:picMk id="1026" creationId="{00000000-0000-0000-0000-000000000000}"/>
            </ac:picMkLst>
          </pc:pic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1578398183" sldId="2147484008"/>
            <pc:sldLayoutMk cId="132572784" sldId="2147483783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32572784" sldId="2147483783"/>
              <ac:spMk id="3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32572784" sldId="2147483783"/>
              <ac:spMk id="1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32572784" sldId="2147483783"/>
              <ac:spMk id="13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32572784" sldId="2147483783"/>
              <ac:spMk id="18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32572784" sldId="2147483783"/>
              <ac:spMk id="19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32572784" sldId="2147483783"/>
              <ac:spMk id="20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1578398183" sldId="2147484008"/>
              <pc:sldLayoutMk cId="132572784" sldId="2147483783"/>
              <ac:spMk id="23" creationId="{00000000-0000-0000-0000-000000000000}"/>
            </ac:spMkLst>
          </pc:spChg>
        </pc:sldLayoutChg>
        <pc:sldLayoutChg chg="modSp">
          <pc:chgData name="David Holley" userId="45123e1e-ac21-4ee3-b53e-8d97b4b34e1e" providerId="ADAL" clId="{B7F4437D-5152-42EF-9D3F-0D7637D74294}" dt="2023-07-13T10:10:34.556" v="0"/>
          <pc:sldLayoutMkLst>
            <pc:docMk/>
            <pc:sldMasterMk cId="286363163" sldId="2147483718"/>
            <pc:sldLayoutMk cId="1665033706" sldId="2147483784"/>
          </pc:sldLayoutMkLst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286363163" sldId="2147483718"/>
              <pc:sldLayoutMk cId="1665033706" sldId="2147483784"/>
              <ac:spMk id="2" creationId="{00000000-0000-0000-0000-000000000000}"/>
            </ac:spMkLst>
          </pc:spChg>
          <pc:spChg chg="mod">
            <ac:chgData name="David Holley" userId="45123e1e-ac21-4ee3-b53e-8d97b4b34e1e" providerId="ADAL" clId="{B7F4437D-5152-42EF-9D3F-0D7637D74294}" dt="2023-07-13T10:10:34.556" v="0"/>
            <ac:spMkLst>
              <pc:docMk/>
              <pc:sldMasterMk cId="286363163" sldId="2147483718"/>
              <pc:sldLayoutMk cId="1665033706" sldId="2147483784"/>
              <ac:spMk id="5" creationId="{00000000-0000-0000-0000-000000000000}"/>
            </ac:spMkLst>
          </pc:spChg>
        </pc:sldLayoutChg>
      </pc:sldMasterChg>
      <pc:sldMasterChg chg="modSldLayout">
        <pc:chgData name="David Holley" userId="45123e1e-ac21-4ee3-b53e-8d97b4b34e1e" providerId="ADAL" clId="{B7F4437D-5152-42EF-9D3F-0D7637D74294}" dt="2023-07-13T10:10:54.325" v="4"/>
        <pc:sldMasterMkLst>
          <pc:docMk/>
          <pc:sldMasterMk cId="2723851377" sldId="2147483785"/>
        </pc:sldMasterMkLst>
        <pc:sldLayoutChg chg="addSp">
          <pc:chgData name="David Holley" userId="45123e1e-ac21-4ee3-b53e-8d97b4b34e1e" providerId="ADAL" clId="{B7F4437D-5152-42EF-9D3F-0D7637D74294}" dt="2023-07-13T10:10:54.325" v="4"/>
          <pc:sldLayoutMkLst>
            <pc:docMk/>
            <pc:sldMasterMk cId="2723851377" sldId="2147483785"/>
            <pc:sldLayoutMk cId="985095622" sldId="2147483786"/>
          </pc:sldLayoutMkLst>
          <pc:grpChg chg="add">
            <ac:chgData name="David Holley" userId="45123e1e-ac21-4ee3-b53e-8d97b4b34e1e" providerId="ADAL" clId="{B7F4437D-5152-42EF-9D3F-0D7637D74294}" dt="2023-07-13T10:10:54.325" v="4"/>
            <ac:grpSpMkLst>
              <pc:docMk/>
              <pc:sldMasterMk cId="2723851377" sldId="2147483785"/>
              <pc:sldLayoutMk cId="985095622" sldId="2147483786"/>
              <ac:grpSpMk id="7" creationId="{D75A82FB-C4B1-E4A1-7A42-152E66036210}"/>
            </ac:grpSpMkLst>
          </pc:grpChg>
          <pc:picChg chg="add">
            <ac:chgData name="David Holley" userId="45123e1e-ac21-4ee3-b53e-8d97b4b34e1e" providerId="ADAL" clId="{B7F4437D-5152-42EF-9D3F-0D7637D74294}" dt="2023-07-13T10:10:54.325" v="4"/>
            <ac:picMkLst>
              <pc:docMk/>
              <pc:sldMasterMk cId="2723851377" sldId="2147483785"/>
              <pc:sldLayoutMk cId="985095622" sldId="2147483786"/>
              <ac:picMk id="10" creationId="{E1D14FB8-A439-1B3C-F308-68258FA23860}"/>
            </ac:picMkLst>
          </pc:picChg>
          <pc:picChg chg="add">
            <ac:chgData name="David Holley" userId="45123e1e-ac21-4ee3-b53e-8d97b4b34e1e" providerId="ADAL" clId="{B7F4437D-5152-42EF-9D3F-0D7637D74294}" dt="2023-07-13T10:10:54.325" v="4"/>
            <ac:picMkLst>
              <pc:docMk/>
              <pc:sldMasterMk cId="2723851377" sldId="2147483785"/>
              <pc:sldLayoutMk cId="985095622" sldId="2147483786"/>
              <ac:picMk id="11" creationId="{E8BBF2FF-97AA-2341-39FC-556726B47B91}"/>
            </ac:picMkLst>
          </pc:picChg>
        </pc:sldLayoutChg>
      </pc:sldMasterChg>
      <pc:sldMasterChg chg="modSldLayout">
        <pc:chgData name="David Holley" userId="45123e1e-ac21-4ee3-b53e-8d97b4b34e1e" providerId="ADAL" clId="{B7F4437D-5152-42EF-9D3F-0D7637D74294}" dt="2023-07-13T10:11:13.125" v="6"/>
        <pc:sldMasterMkLst>
          <pc:docMk/>
          <pc:sldMasterMk cId="4034365509" sldId="2147483803"/>
        </pc:sldMasterMkLst>
        <pc:sldLayoutChg chg="addSp">
          <pc:chgData name="David Holley" userId="45123e1e-ac21-4ee3-b53e-8d97b4b34e1e" providerId="ADAL" clId="{B7F4437D-5152-42EF-9D3F-0D7637D74294}" dt="2023-07-13T10:11:13.125" v="6"/>
          <pc:sldLayoutMkLst>
            <pc:docMk/>
            <pc:sldMasterMk cId="4034365509" sldId="2147483803"/>
            <pc:sldLayoutMk cId="2947191837" sldId="2147483804"/>
          </pc:sldLayoutMkLst>
          <pc:grpChg chg="add">
            <ac:chgData name="David Holley" userId="45123e1e-ac21-4ee3-b53e-8d97b4b34e1e" providerId="ADAL" clId="{B7F4437D-5152-42EF-9D3F-0D7637D74294}" dt="2023-07-13T10:11:13.125" v="6"/>
            <ac:grpSpMkLst>
              <pc:docMk/>
              <pc:sldMasterMk cId="4034365509" sldId="2147483803"/>
              <pc:sldLayoutMk cId="2947191837" sldId="2147483804"/>
              <ac:grpSpMk id="8" creationId="{20F9F9E9-3250-A832-60F3-588052E1BA58}"/>
            </ac:grpSpMkLst>
          </pc:grpChg>
          <pc:picChg chg="add">
            <ac:chgData name="David Holley" userId="45123e1e-ac21-4ee3-b53e-8d97b4b34e1e" providerId="ADAL" clId="{B7F4437D-5152-42EF-9D3F-0D7637D74294}" dt="2023-07-13T10:11:13.125" v="6"/>
            <ac:picMkLst>
              <pc:docMk/>
              <pc:sldMasterMk cId="4034365509" sldId="2147483803"/>
              <pc:sldLayoutMk cId="2947191837" sldId="2147483804"/>
              <ac:picMk id="11" creationId="{DBC259DA-807C-962E-E01C-C6D7991ABFAC}"/>
            </ac:picMkLst>
          </pc:picChg>
          <pc:picChg chg="add">
            <ac:chgData name="David Holley" userId="45123e1e-ac21-4ee3-b53e-8d97b4b34e1e" providerId="ADAL" clId="{B7F4437D-5152-42EF-9D3F-0D7637D74294}" dt="2023-07-13T10:11:13.125" v="6"/>
            <ac:picMkLst>
              <pc:docMk/>
              <pc:sldMasterMk cId="4034365509" sldId="2147483803"/>
              <pc:sldLayoutMk cId="2947191837" sldId="2147483804"/>
              <ac:picMk id="12" creationId="{E7FF8BEE-3220-060F-A757-A5BA0CC2EF15}"/>
            </ac:picMkLst>
          </pc:picChg>
        </pc:sldLayoutChg>
      </pc:sldMasterChg>
      <pc:sldMasterChg chg="modSldLayout">
        <pc:chgData name="David Holley" userId="45123e1e-ac21-4ee3-b53e-8d97b4b34e1e" providerId="ADAL" clId="{B7F4437D-5152-42EF-9D3F-0D7637D74294}" dt="2023-07-13T10:11:16.565" v="7"/>
        <pc:sldMasterMkLst>
          <pc:docMk/>
          <pc:sldMasterMk cId="1865997488" sldId="2147483820"/>
        </pc:sldMasterMkLst>
        <pc:sldLayoutChg chg="addSp">
          <pc:chgData name="David Holley" userId="45123e1e-ac21-4ee3-b53e-8d97b4b34e1e" providerId="ADAL" clId="{B7F4437D-5152-42EF-9D3F-0D7637D74294}" dt="2023-07-13T10:11:16.565" v="7"/>
          <pc:sldLayoutMkLst>
            <pc:docMk/>
            <pc:sldMasterMk cId="1865997488" sldId="2147483820"/>
            <pc:sldLayoutMk cId="3943700235" sldId="2147483821"/>
          </pc:sldLayoutMkLst>
          <pc:grpChg chg="add">
            <ac:chgData name="David Holley" userId="45123e1e-ac21-4ee3-b53e-8d97b4b34e1e" providerId="ADAL" clId="{B7F4437D-5152-42EF-9D3F-0D7637D74294}" dt="2023-07-13T10:11:16.565" v="7"/>
            <ac:grpSpMkLst>
              <pc:docMk/>
              <pc:sldMasterMk cId="1865997488" sldId="2147483820"/>
              <pc:sldLayoutMk cId="3943700235" sldId="2147483821"/>
              <ac:grpSpMk id="7" creationId="{B06E4021-135B-1DDA-A723-08C3B1A20BF6}"/>
            </ac:grpSpMkLst>
          </pc:grpChg>
          <pc:picChg chg="add">
            <ac:chgData name="David Holley" userId="45123e1e-ac21-4ee3-b53e-8d97b4b34e1e" providerId="ADAL" clId="{B7F4437D-5152-42EF-9D3F-0D7637D74294}" dt="2023-07-13T10:11:16.565" v="7"/>
            <ac:picMkLst>
              <pc:docMk/>
              <pc:sldMasterMk cId="1865997488" sldId="2147483820"/>
              <pc:sldLayoutMk cId="3943700235" sldId="2147483821"/>
              <ac:picMk id="10" creationId="{60C99861-4FC9-98BE-3F04-208063F89074}"/>
            </ac:picMkLst>
          </pc:picChg>
          <pc:picChg chg="add">
            <ac:chgData name="David Holley" userId="45123e1e-ac21-4ee3-b53e-8d97b4b34e1e" providerId="ADAL" clId="{B7F4437D-5152-42EF-9D3F-0D7637D74294}" dt="2023-07-13T10:11:16.565" v="7"/>
            <ac:picMkLst>
              <pc:docMk/>
              <pc:sldMasterMk cId="1865997488" sldId="2147483820"/>
              <pc:sldLayoutMk cId="3943700235" sldId="2147483821"/>
              <ac:picMk id="11" creationId="{09AA4C00-9AB1-390D-208B-5F5CC80F331F}"/>
            </ac:picMkLst>
          </pc:picChg>
        </pc:sldLayoutChg>
      </pc:sldMasterChg>
      <pc:sldMasterChg chg="modSldLayout">
        <pc:chgData name="David Holley" userId="45123e1e-ac21-4ee3-b53e-8d97b4b34e1e" providerId="ADAL" clId="{B7F4437D-5152-42EF-9D3F-0D7637D74294}" dt="2023-07-13T10:11:32.124" v="8"/>
        <pc:sldMasterMkLst>
          <pc:docMk/>
          <pc:sldMasterMk cId="1849724181" sldId="2147483838"/>
        </pc:sldMasterMkLst>
        <pc:sldLayoutChg chg="addSp">
          <pc:chgData name="David Holley" userId="45123e1e-ac21-4ee3-b53e-8d97b4b34e1e" providerId="ADAL" clId="{B7F4437D-5152-42EF-9D3F-0D7637D74294}" dt="2023-07-13T10:11:32.124" v="8"/>
          <pc:sldLayoutMkLst>
            <pc:docMk/>
            <pc:sldMasterMk cId="1849724181" sldId="2147483838"/>
            <pc:sldLayoutMk cId="3799818593" sldId="2147483839"/>
          </pc:sldLayoutMkLst>
          <pc:grpChg chg="add">
            <ac:chgData name="David Holley" userId="45123e1e-ac21-4ee3-b53e-8d97b4b34e1e" providerId="ADAL" clId="{B7F4437D-5152-42EF-9D3F-0D7637D74294}" dt="2023-07-13T10:11:32.124" v="8"/>
            <ac:grpSpMkLst>
              <pc:docMk/>
              <pc:sldMasterMk cId="1849724181" sldId="2147483838"/>
              <pc:sldLayoutMk cId="3799818593" sldId="2147483839"/>
              <ac:grpSpMk id="7" creationId="{0BCC24FC-E09F-6867-B140-4A06A3F2355F}"/>
            </ac:grpSpMkLst>
          </pc:grpChg>
          <pc:picChg chg="add">
            <ac:chgData name="David Holley" userId="45123e1e-ac21-4ee3-b53e-8d97b4b34e1e" providerId="ADAL" clId="{B7F4437D-5152-42EF-9D3F-0D7637D74294}" dt="2023-07-13T10:11:32.124" v="8"/>
            <ac:picMkLst>
              <pc:docMk/>
              <pc:sldMasterMk cId="1849724181" sldId="2147483838"/>
              <pc:sldLayoutMk cId="3799818593" sldId="2147483839"/>
              <ac:picMk id="10" creationId="{A2FDBD47-93A2-81F9-5412-0F8AB5113272}"/>
            </ac:picMkLst>
          </pc:picChg>
          <pc:picChg chg="add">
            <ac:chgData name="David Holley" userId="45123e1e-ac21-4ee3-b53e-8d97b4b34e1e" providerId="ADAL" clId="{B7F4437D-5152-42EF-9D3F-0D7637D74294}" dt="2023-07-13T10:11:32.124" v="8"/>
            <ac:picMkLst>
              <pc:docMk/>
              <pc:sldMasterMk cId="1849724181" sldId="2147483838"/>
              <pc:sldLayoutMk cId="3799818593" sldId="2147483839"/>
              <ac:picMk id="11" creationId="{99D78056-96D6-53DC-E91C-1D68534CC122}"/>
            </ac:picMkLst>
          </pc:picChg>
        </pc:sldLayoutChg>
      </pc:sldMasterChg>
      <pc:sldMasterChg chg="modSldLayout">
        <pc:chgData name="David Holley" userId="45123e1e-ac21-4ee3-b53e-8d97b4b34e1e" providerId="ADAL" clId="{B7F4437D-5152-42EF-9D3F-0D7637D74294}" dt="2023-07-13T10:34:58.331" v="257"/>
        <pc:sldMasterMkLst>
          <pc:docMk/>
          <pc:sldMasterMk cId="3700282917" sldId="2147483851"/>
        </pc:sldMasterMkLst>
        <pc:sldLayoutChg chg="addSp">
          <pc:chgData name="David Holley" userId="45123e1e-ac21-4ee3-b53e-8d97b4b34e1e" providerId="ADAL" clId="{B7F4437D-5152-42EF-9D3F-0D7637D74294}" dt="2023-07-13T10:34:58.331" v="257"/>
          <pc:sldLayoutMkLst>
            <pc:docMk/>
            <pc:sldMasterMk cId="3700282917" sldId="2147483851"/>
            <pc:sldLayoutMk cId="1569312526" sldId="2147483852"/>
          </pc:sldLayoutMkLst>
          <pc:grpChg chg="add">
            <ac:chgData name="David Holley" userId="45123e1e-ac21-4ee3-b53e-8d97b4b34e1e" providerId="ADAL" clId="{B7F4437D-5152-42EF-9D3F-0D7637D74294}" dt="2023-07-13T10:34:58.331" v="257"/>
            <ac:grpSpMkLst>
              <pc:docMk/>
              <pc:sldMasterMk cId="3700282917" sldId="2147483851"/>
              <pc:sldLayoutMk cId="1569312526" sldId="2147483852"/>
              <ac:grpSpMk id="7" creationId="{F7DAB14E-FC21-2D55-0BC8-C84914B2786A}"/>
            </ac:grpSpMkLst>
          </pc:grpChg>
          <pc:picChg chg="add">
            <ac:chgData name="David Holley" userId="45123e1e-ac21-4ee3-b53e-8d97b4b34e1e" providerId="ADAL" clId="{B7F4437D-5152-42EF-9D3F-0D7637D74294}" dt="2023-07-13T10:34:58.331" v="257"/>
            <ac:picMkLst>
              <pc:docMk/>
              <pc:sldMasterMk cId="3700282917" sldId="2147483851"/>
              <pc:sldLayoutMk cId="1569312526" sldId="2147483852"/>
              <ac:picMk id="10" creationId="{49FB3AF3-6B45-9A97-14E1-012A83FE77A1}"/>
            </ac:picMkLst>
          </pc:picChg>
          <pc:picChg chg="add">
            <ac:chgData name="David Holley" userId="45123e1e-ac21-4ee3-b53e-8d97b4b34e1e" providerId="ADAL" clId="{B7F4437D-5152-42EF-9D3F-0D7637D74294}" dt="2023-07-13T10:34:58.331" v="257"/>
            <ac:picMkLst>
              <pc:docMk/>
              <pc:sldMasterMk cId="3700282917" sldId="2147483851"/>
              <pc:sldLayoutMk cId="1569312526" sldId="2147483852"/>
              <ac:picMk id="11" creationId="{2A730F5F-0812-0E17-4785-E71F3A51A381}"/>
            </ac:picMkLst>
          </pc:picChg>
        </pc:sldLayoutChg>
      </pc:sldMasterChg>
      <pc:sldMasterChg chg="modSldLayout">
        <pc:chgData name="David Holley" userId="45123e1e-ac21-4ee3-b53e-8d97b4b34e1e" providerId="ADAL" clId="{B7F4437D-5152-42EF-9D3F-0D7637D74294}" dt="2023-07-13T10:35:25.074" v="261"/>
        <pc:sldMasterMkLst>
          <pc:docMk/>
          <pc:sldMasterMk cId="2015219228" sldId="2147483870"/>
        </pc:sldMasterMkLst>
        <pc:sldLayoutChg chg="addSp">
          <pc:chgData name="David Holley" userId="45123e1e-ac21-4ee3-b53e-8d97b4b34e1e" providerId="ADAL" clId="{B7F4437D-5152-42EF-9D3F-0D7637D74294}" dt="2023-07-13T10:35:25.074" v="261"/>
          <pc:sldLayoutMkLst>
            <pc:docMk/>
            <pc:sldMasterMk cId="2015219228" sldId="2147483870"/>
            <pc:sldLayoutMk cId="2292918715" sldId="2147483871"/>
          </pc:sldLayoutMkLst>
          <pc:grpChg chg="add">
            <ac:chgData name="David Holley" userId="45123e1e-ac21-4ee3-b53e-8d97b4b34e1e" providerId="ADAL" clId="{B7F4437D-5152-42EF-9D3F-0D7637D74294}" dt="2023-07-13T10:35:25.074" v="261"/>
            <ac:grpSpMkLst>
              <pc:docMk/>
              <pc:sldMasterMk cId="2015219228" sldId="2147483870"/>
              <pc:sldLayoutMk cId="2292918715" sldId="2147483871"/>
              <ac:grpSpMk id="7" creationId="{01C75B24-6AAA-E436-AD86-28E97349CB2C}"/>
            </ac:grpSpMkLst>
          </pc:grpChg>
          <pc:picChg chg="add">
            <ac:chgData name="David Holley" userId="45123e1e-ac21-4ee3-b53e-8d97b4b34e1e" providerId="ADAL" clId="{B7F4437D-5152-42EF-9D3F-0D7637D74294}" dt="2023-07-13T10:35:25.074" v="261"/>
            <ac:picMkLst>
              <pc:docMk/>
              <pc:sldMasterMk cId="2015219228" sldId="2147483870"/>
              <pc:sldLayoutMk cId="2292918715" sldId="2147483871"/>
              <ac:picMk id="10" creationId="{CF25D887-77D6-4725-F2F7-6E647B04EFE2}"/>
            </ac:picMkLst>
          </pc:picChg>
          <pc:picChg chg="add">
            <ac:chgData name="David Holley" userId="45123e1e-ac21-4ee3-b53e-8d97b4b34e1e" providerId="ADAL" clId="{B7F4437D-5152-42EF-9D3F-0D7637D74294}" dt="2023-07-13T10:35:25.074" v="261"/>
            <ac:picMkLst>
              <pc:docMk/>
              <pc:sldMasterMk cId="2015219228" sldId="2147483870"/>
              <pc:sldLayoutMk cId="2292918715" sldId="2147483871"/>
              <ac:picMk id="11" creationId="{A99A966A-9A9D-E71C-F80B-EC5B112FC250}"/>
            </ac:picMkLst>
          </pc:picChg>
        </pc:sldLayoutChg>
      </pc:sldMasterChg>
      <pc:sldMasterChg chg="modSldLayout">
        <pc:chgData name="David Holley" userId="45123e1e-ac21-4ee3-b53e-8d97b4b34e1e" providerId="ADAL" clId="{B7F4437D-5152-42EF-9D3F-0D7637D74294}" dt="2023-07-13T10:35:28.410" v="264"/>
        <pc:sldMasterMkLst>
          <pc:docMk/>
          <pc:sldMasterMk cId="1443038594" sldId="2147483883"/>
        </pc:sldMasterMkLst>
        <pc:sldLayoutChg chg="addSp">
          <pc:chgData name="David Holley" userId="45123e1e-ac21-4ee3-b53e-8d97b4b34e1e" providerId="ADAL" clId="{B7F4437D-5152-42EF-9D3F-0D7637D74294}" dt="2023-07-13T10:35:28.410" v="264"/>
          <pc:sldLayoutMkLst>
            <pc:docMk/>
            <pc:sldMasterMk cId="1443038594" sldId="2147483883"/>
            <pc:sldLayoutMk cId="1423725292" sldId="2147483884"/>
          </pc:sldLayoutMkLst>
          <pc:grpChg chg="add">
            <ac:chgData name="David Holley" userId="45123e1e-ac21-4ee3-b53e-8d97b4b34e1e" providerId="ADAL" clId="{B7F4437D-5152-42EF-9D3F-0D7637D74294}" dt="2023-07-13T10:35:28.410" v="264"/>
            <ac:grpSpMkLst>
              <pc:docMk/>
              <pc:sldMasterMk cId="1443038594" sldId="2147483883"/>
              <pc:sldLayoutMk cId="1423725292" sldId="2147483884"/>
              <ac:grpSpMk id="7" creationId="{9722F4D3-79B3-C9F2-FF6B-9ABDCDEB60CA}"/>
            </ac:grpSpMkLst>
          </pc:grpChg>
          <pc:picChg chg="add">
            <ac:chgData name="David Holley" userId="45123e1e-ac21-4ee3-b53e-8d97b4b34e1e" providerId="ADAL" clId="{B7F4437D-5152-42EF-9D3F-0D7637D74294}" dt="2023-07-13T10:35:28.410" v="264"/>
            <ac:picMkLst>
              <pc:docMk/>
              <pc:sldMasterMk cId="1443038594" sldId="2147483883"/>
              <pc:sldLayoutMk cId="1423725292" sldId="2147483884"/>
              <ac:picMk id="10" creationId="{0EC589A1-494F-C8C8-EEF3-4C36E63A3ECF}"/>
            </ac:picMkLst>
          </pc:picChg>
          <pc:picChg chg="add">
            <ac:chgData name="David Holley" userId="45123e1e-ac21-4ee3-b53e-8d97b4b34e1e" providerId="ADAL" clId="{B7F4437D-5152-42EF-9D3F-0D7637D74294}" dt="2023-07-13T10:35:28.410" v="264"/>
            <ac:picMkLst>
              <pc:docMk/>
              <pc:sldMasterMk cId="1443038594" sldId="2147483883"/>
              <pc:sldLayoutMk cId="1423725292" sldId="2147483884"/>
              <ac:picMk id="11" creationId="{16464B14-57CF-6A6A-1B46-ACBB5CDEC3A2}"/>
            </ac:picMkLst>
          </pc:picChg>
        </pc:sldLayoutChg>
      </pc:sldMasterChg>
      <pc:sldMasterChg chg="modSldLayout">
        <pc:chgData name="David Holley" userId="45123e1e-ac21-4ee3-b53e-8d97b4b34e1e" providerId="ADAL" clId="{B7F4437D-5152-42EF-9D3F-0D7637D74294}" dt="2023-07-13T10:35:32.834" v="265"/>
        <pc:sldMasterMkLst>
          <pc:docMk/>
          <pc:sldMasterMk cId="4008612157" sldId="2147483896"/>
        </pc:sldMasterMkLst>
        <pc:sldLayoutChg chg="addSp">
          <pc:chgData name="David Holley" userId="45123e1e-ac21-4ee3-b53e-8d97b4b34e1e" providerId="ADAL" clId="{B7F4437D-5152-42EF-9D3F-0D7637D74294}" dt="2023-07-13T10:35:32.834" v="265"/>
          <pc:sldLayoutMkLst>
            <pc:docMk/>
            <pc:sldMasterMk cId="4008612157" sldId="2147483896"/>
            <pc:sldLayoutMk cId="1222378490" sldId="2147483897"/>
          </pc:sldLayoutMkLst>
          <pc:grpChg chg="add">
            <ac:chgData name="David Holley" userId="45123e1e-ac21-4ee3-b53e-8d97b4b34e1e" providerId="ADAL" clId="{B7F4437D-5152-42EF-9D3F-0D7637D74294}" dt="2023-07-13T10:35:32.834" v="265"/>
            <ac:grpSpMkLst>
              <pc:docMk/>
              <pc:sldMasterMk cId="4008612157" sldId="2147483896"/>
              <pc:sldLayoutMk cId="1222378490" sldId="2147483897"/>
              <ac:grpSpMk id="8" creationId="{72D3D8C3-2D96-ABE5-5058-02AE3E1DC276}"/>
            </ac:grpSpMkLst>
          </pc:grpChg>
          <pc:picChg chg="add">
            <ac:chgData name="David Holley" userId="45123e1e-ac21-4ee3-b53e-8d97b4b34e1e" providerId="ADAL" clId="{B7F4437D-5152-42EF-9D3F-0D7637D74294}" dt="2023-07-13T10:35:32.834" v="265"/>
            <ac:picMkLst>
              <pc:docMk/>
              <pc:sldMasterMk cId="4008612157" sldId="2147483896"/>
              <pc:sldLayoutMk cId="1222378490" sldId="2147483897"/>
              <ac:picMk id="11" creationId="{98D4F974-5699-5FFC-18EE-BB4EA1C9D66B}"/>
            </ac:picMkLst>
          </pc:picChg>
          <pc:picChg chg="add">
            <ac:chgData name="David Holley" userId="45123e1e-ac21-4ee3-b53e-8d97b4b34e1e" providerId="ADAL" clId="{B7F4437D-5152-42EF-9D3F-0D7637D74294}" dt="2023-07-13T10:35:32.834" v="265"/>
            <ac:picMkLst>
              <pc:docMk/>
              <pc:sldMasterMk cId="4008612157" sldId="2147483896"/>
              <pc:sldLayoutMk cId="1222378490" sldId="2147483897"/>
              <ac:picMk id="12" creationId="{B0282E74-ED41-1271-EE3C-FC8CB63FE3A4}"/>
            </ac:picMkLst>
          </pc:picChg>
        </pc:sldLayoutChg>
      </pc:sldMasterChg>
      <pc:sldMasterChg chg="modSldLayout">
        <pc:chgData name="David Holley" userId="45123e1e-ac21-4ee3-b53e-8d97b4b34e1e" providerId="ADAL" clId="{B7F4437D-5152-42EF-9D3F-0D7637D74294}" dt="2023-07-13T10:35:35.661" v="269"/>
        <pc:sldMasterMkLst>
          <pc:docMk/>
          <pc:sldMasterMk cId="3382305294" sldId="2147483914"/>
        </pc:sldMasterMkLst>
        <pc:sldLayoutChg chg="addSp">
          <pc:chgData name="David Holley" userId="45123e1e-ac21-4ee3-b53e-8d97b4b34e1e" providerId="ADAL" clId="{B7F4437D-5152-42EF-9D3F-0D7637D74294}" dt="2023-07-13T10:35:35.661" v="269"/>
          <pc:sldLayoutMkLst>
            <pc:docMk/>
            <pc:sldMasterMk cId="3382305294" sldId="2147483914"/>
            <pc:sldLayoutMk cId="3107839298" sldId="2147483915"/>
          </pc:sldLayoutMkLst>
          <pc:grpChg chg="add">
            <ac:chgData name="David Holley" userId="45123e1e-ac21-4ee3-b53e-8d97b4b34e1e" providerId="ADAL" clId="{B7F4437D-5152-42EF-9D3F-0D7637D74294}" dt="2023-07-13T10:35:35.661" v="269"/>
            <ac:grpSpMkLst>
              <pc:docMk/>
              <pc:sldMasterMk cId="3382305294" sldId="2147483914"/>
              <pc:sldLayoutMk cId="3107839298" sldId="2147483915"/>
              <ac:grpSpMk id="7" creationId="{C49EF5CF-7B0D-25E0-246E-7C490BCC12BB}"/>
            </ac:grpSpMkLst>
          </pc:grpChg>
          <pc:picChg chg="add">
            <ac:chgData name="David Holley" userId="45123e1e-ac21-4ee3-b53e-8d97b4b34e1e" providerId="ADAL" clId="{B7F4437D-5152-42EF-9D3F-0D7637D74294}" dt="2023-07-13T10:35:35.661" v="269"/>
            <ac:picMkLst>
              <pc:docMk/>
              <pc:sldMasterMk cId="3382305294" sldId="2147483914"/>
              <pc:sldLayoutMk cId="3107839298" sldId="2147483915"/>
              <ac:picMk id="10" creationId="{34AE95EC-811B-25A8-E461-4BCC7DBA7492}"/>
            </ac:picMkLst>
          </pc:picChg>
          <pc:picChg chg="add">
            <ac:chgData name="David Holley" userId="45123e1e-ac21-4ee3-b53e-8d97b4b34e1e" providerId="ADAL" clId="{B7F4437D-5152-42EF-9D3F-0D7637D74294}" dt="2023-07-13T10:35:35.661" v="269"/>
            <ac:picMkLst>
              <pc:docMk/>
              <pc:sldMasterMk cId="3382305294" sldId="2147483914"/>
              <pc:sldLayoutMk cId="3107839298" sldId="2147483915"/>
              <ac:picMk id="11" creationId="{D0EF7860-D8E7-4AE9-FF35-F6D1CD5708B6}"/>
            </ac:picMkLst>
          </pc:picChg>
        </pc:sldLayoutChg>
      </pc:sldMasterChg>
      <pc:sldMasterChg chg="modSldLayout">
        <pc:chgData name="David Holley" userId="45123e1e-ac21-4ee3-b53e-8d97b4b34e1e" providerId="ADAL" clId="{B7F4437D-5152-42EF-9D3F-0D7637D74294}" dt="2023-07-13T10:35:37.895" v="273"/>
        <pc:sldMasterMkLst>
          <pc:docMk/>
          <pc:sldMasterMk cId="1455784874" sldId="2147483927"/>
        </pc:sldMasterMkLst>
        <pc:sldLayoutChg chg="addSp">
          <pc:chgData name="David Holley" userId="45123e1e-ac21-4ee3-b53e-8d97b4b34e1e" providerId="ADAL" clId="{B7F4437D-5152-42EF-9D3F-0D7637D74294}" dt="2023-07-13T10:35:37.895" v="273"/>
          <pc:sldLayoutMkLst>
            <pc:docMk/>
            <pc:sldMasterMk cId="1455784874" sldId="2147483927"/>
            <pc:sldLayoutMk cId="3720597134" sldId="2147483928"/>
          </pc:sldLayoutMkLst>
          <pc:grpChg chg="add">
            <ac:chgData name="David Holley" userId="45123e1e-ac21-4ee3-b53e-8d97b4b34e1e" providerId="ADAL" clId="{B7F4437D-5152-42EF-9D3F-0D7637D74294}" dt="2023-07-13T10:35:37.895" v="273"/>
            <ac:grpSpMkLst>
              <pc:docMk/>
              <pc:sldMasterMk cId="1455784874" sldId="2147483927"/>
              <pc:sldLayoutMk cId="3720597134" sldId="2147483928"/>
              <ac:grpSpMk id="10" creationId="{6B35A95E-74D9-6A3A-80B3-B5AEE6C8D0B6}"/>
            </ac:grpSpMkLst>
          </pc:grpChg>
          <pc:picChg chg="add">
            <ac:chgData name="David Holley" userId="45123e1e-ac21-4ee3-b53e-8d97b4b34e1e" providerId="ADAL" clId="{B7F4437D-5152-42EF-9D3F-0D7637D74294}" dt="2023-07-13T10:35:37.895" v="273"/>
            <ac:picMkLst>
              <pc:docMk/>
              <pc:sldMasterMk cId="1455784874" sldId="2147483927"/>
              <pc:sldLayoutMk cId="3720597134" sldId="2147483928"/>
              <ac:picMk id="13" creationId="{F7F1E1D4-3CC1-C9E8-B227-74F1163CBD28}"/>
            </ac:picMkLst>
          </pc:picChg>
          <pc:picChg chg="add">
            <ac:chgData name="David Holley" userId="45123e1e-ac21-4ee3-b53e-8d97b4b34e1e" providerId="ADAL" clId="{B7F4437D-5152-42EF-9D3F-0D7637D74294}" dt="2023-07-13T10:35:37.895" v="273"/>
            <ac:picMkLst>
              <pc:docMk/>
              <pc:sldMasterMk cId="1455784874" sldId="2147483927"/>
              <pc:sldLayoutMk cId="3720597134" sldId="2147483928"/>
              <ac:picMk id="14" creationId="{A002121A-E80F-B30D-F77E-1C6D10B145A5}"/>
            </ac:picMkLst>
          </pc:picChg>
        </pc:sldLayoutChg>
      </pc:sldMasterChg>
      <pc:sldMasterChg chg="modSldLayout">
        <pc:chgData name="David Holley" userId="45123e1e-ac21-4ee3-b53e-8d97b4b34e1e" providerId="ADAL" clId="{B7F4437D-5152-42EF-9D3F-0D7637D74294}" dt="2023-07-13T10:35:42.005" v="276"/>
        <pc:sldMasterMkLst>
          <pc:docMk/>
          <pc:sldMasterMk cId="3371950761" sldId="2147483940"/>
        </pc:sldMasterMkLst>
        <pc:sldLayoutChg chg="addSp">
          <pc:chgData name="David Holley" userId="45123e1e-ac21-4ee3-b53e-8d97b4b34e1e" providerId="ADAL" clId="{B7F4437D-5152-42EF-9D3F-0D7637D74294}" dt="2023-07-13T10:35:42.005" v="276"/>
          <pc:sldLayoutMkLst>
            <pc:docMk/>
            <pc:sldMasterMk cId="3371950761" sldId="2147483940"/>
            <pc:sldLayoutMk cId="2530968291" sldId="2147483941"/>
          </pc:sldLayoutMkLst>
          <pc:grpChg chg="add">
            <ac:chgData name="David Holley" userId="45123e1e-ac21-4ee3-b53e-8d97b4b34e1e" providerId="ADAL" clId="{B7F4437D-5152-42EF-9D3F-0D7637D74294}" dt="2023-07-13T10:35:42.005" v="276"/>
            <ac:grpSpMkLst>
              <pc:docMk/>
              <pc:sldMasterMk cId="3371950761" sldId="2147483940"/>
              <pc:sldLayoutMk cId="2530968291" sldId="2147483941"/>
              <ac:grpSpMk id="8" creationId="{2FEC17E6-4BE1-3B9A-71EC-7A877B2E5866}"/>
            </ac:grpSpMkLst>
          </pc:grpChg>
          <pc:picChg chg="add">
            <ac:chgData name="David Holley" userId="45123e1e-ac21-4ee3-b53e-8d97b4b34e1e" providerId="ADAL" clId="{B7F4437D-5152-42EF-9D3F-0D7637D74294}" dt="2023-07-13T10:35:42.005" v="276"/>
            <ac:picMkLst>
              <pc:docMk/>
              <pc:sldMasterMk cId="3371950761" sldId="2147483940"/>
              <pc:sldLayoutMk cId="2530968291" sldId="2147483941"/>
              <ac:picMk id="11" creationId="{428BA554-E043-B5A3-7FEB-9081C4141B80}"/>
            </ac:picMkLst>
          </pc:picChg>
          <pc:picChg chg="add">
            <ac:chgData name="David Holley" userId="45123e1e-ac21-4ee3-b53e-8d97b4b34e1e" providerId="ADAL" clId="{B7F4437D-5152-42EF-9D3F-0D7637D74294}" dt="2023-07-13T10:35:42.005" v="276"/>
            <ac:picMkLst>
              <pc:docMk/>
              <pc:sldMasterMk cId="3371950761" sldId="2147483940"/>
              <pc:sldLayoutMk cId="2530968291" sldId="2147483941"/>
              <ac:picMk id="12" creationId="{66AF40C9-EF04-B413-C1ED-86A070C869F3}"/>
            </ac:picMkLst>
          </pc:picChg>
        </pc:sldLayoutChg>
      </pc:sldMasterChg>
      <pc:sldMasterChg chg="modSldLayout">
        <pc:chgData name="David Holley" userId="45123e1e-ac21-4ee3-b53e-8d97b4b34e1e" providerId="ADAL" clId="{B7F4437D-5152-42EF-9D3F-0D7637D74294}" dt="2023-07-13T10:35:45.143" v="279"/>
        <pc:sldMasterMkLst>
          <pc:docMk/>
          <pc:sldMasterMk cId="2091067304" sldId="2147483959"/>
        </pc:sldMasterMkLst>
        <pc:sldLayoutChg chg="addSp">
          <pc:chgData name="David Holley" userId="45123e1e-ac21-4ee3-b53e-8d97b4b34e1e" providerId="ADAL" clId="{B7F4437D-5152-42EF-9D3F-0D7637D74294}" dt="2023-07-13T10:35:45.143" v="279"/>
          <pc:sldLayoutMkLst>
            <pc:docMk/>
            <pc:sldMasterMk cId="2091067304" sldId="2147483959"/>
            <pc:sldLayoutMk cId="139344660" sldId="2147483960"/>
          </pc:sldLayoutMkLst>
          <pc:grpChg chg="add">
            <ac:chgData name="David Holley" userId="45123e1e-ac21-4ee3-b53e-8d97b4b34e1e" providerId="ADAL" clId="{B7F4437D-5152-42EF-9D3F-0D7637D74294}" dt="2023-07-13T10:35:45.143" v="279"/>
            <ac:grpSpMkLst>
              <pc:docMk/>
              <pc:sldMasterMk cId="2091067304" sldId="2147483959"/>
              <pc:sldLayoutMk cId="139344660" sldId="2147483960"/>
              <ac:grpSpMk id="8" creationId="{7F020B0A-414E-C668-38C3-289398AEE7DA}"/>
            </ac:grpSpMkLst>
          </pc:grpChg>
          <pc:picChg chg="add">
            <ac:chgData name="David Holley" userId="45123e1e-ac21-4ee3-b53e-8d97b4b34e1e" providerId="ADAL" clId="{B7F4437D-5152-42EF-9D3F-0D7637D74294}" dt="2023-07-13T10:35:45.143" v="279"/>
            <ac:picMkLst>
              <pc:docMk/>
              <pc:sldMasterMk cId="2091067304" sldId="2147483959"/>
              <pc:sldLayoutMk cId="139344660" sldId="2147483960"/>
              <ac:picMk id="11" creationId="{EBE18EE3-E0BF-A95C-0342-5FEFC08C5BDE}"/>
            </ac:picMkLst>
          </pc:picChg>
          <pc:picChg chg="add">
            <ac:chgData name="David Holley" userId="45123e1e-ac21-4ee3-b53e-8d97b4b34e1e" providerId="ADAL" clId="{B7F4437D-5152-42EF-9D3F-0D7637D74294}" dt="2023-07-13T10:35:45.143" v="279"/>
            <ac:picMkLst>
              <pc:docMk/>
              <pc:sldMasterMk cId="2091067304" sldId="2147483959"/>
              <pc:sldLayoutMk cId="139344660" sldId="2147483960"/>
              <ac:picMk id="12" creationId="{56B0E54D-7985-1D8B-7C6B-362EDF1955DC}"/>
            </ac:picMkLst>
          </pc:picChg>
        </pc:sldLayoutChg>
      </pc:sldMasterChg>
      <pc:sldMasterChg chg="modSldLayout">
        <pc:chgData name="David Holley" userId="45123e1e-ac21-4ee3-b53e-8d97b4b34e1e" providerId="ADAL" clId="{B7F4437D-5152-42EF-9D3F-0D7637D74294}" dt="2023-07-13T10:35:56.053" v="282"/>
        <pc:sldMasterMkLst>
          <pc:docMk/>
          <pc:sldMasterMk cId="419671574" sldId="2147483977"/>
        </pc:sldMasterMkLst>
        <pc:sldLayoutChg chg="addSp">
          <pc:chgData name="David Holley" userId="45123e1e-ac21-4ee3-b53e-8d97b4b34e1e" providerId="ADAL" clId="{B7F4437D-5152-42EF-9D3F-0D7637D74294}" dt="2023-07-13T10:35:56.053" v="282"/>
          <pc:sldLayoutMkLst>
            <pc:docMk/>
            <pc:sldMasterMk cId="419671574" sldId="2147483977"/>
            <pc:sldLayoutMk cId="3441504215" sldId="2147483978"/>
          </pc:sldLayoutMkLst>
          <pc:grpChg chg="add">
            <ac:chgData name="David Holley" userId="45123e1e-ac21-4ee3-b53e-8d97b4b34e1e" providerId="ADAL" clId="{B7F4437D-5152-42EF-9D3F-0D7637D74294}" dt="2023-07-13T10:35:56.053" v="282"/>
            <ac:grpSpMkLst>
              <pc:docMk/>
              <pc:sldMasterMk cId="419671574" sldId="2147483977"/>
              <pc:sldLayoutMk cId="3441504215" sldId="2147483978"/>
              <ac:grpSpMk id="8" creationId="{B07DAC5D-8CDE-370F-4732-25F9F5436A6B}"/>
            </ac:grpSpMkLst>
          </pc:grpChg>
          <pc:picChg chg="add">
            <ac:chgData name="David Holley" userId="45123e1e-ac21-4ee3-b53e-8d97b4b34e1e" providerId="ADAL" clId="{B7F4437D-5152-42EF-9D3F-0D7637D74294}" dt="2023-07-13T10:35:56.053" v="282"/>
            <ac:picMkLst>
              <pc:docMk/>
              <pc:sldMasterMk cId="419671574" sldId="2147483977"/>
              <pc:sldLayoutMk cId="3441504215" sldId="2147483978"/>
              <ac:picMk id="11" creationId="{D2DB58E3-CA28-9549-5643-D6EB3096D69F}"/>
            </ac:picMkLst>
          </pc:picChg>
          <pc:picChg chg="add">
            <ac:chgData name="David Holley" userId="45123e1e-ac21-4ee3-b53e-8d97b4b34e1e" providerId="ADAL" clId="{B7F4437D-5152-42EF-9D3F-0D7637D74294}" dt="2023-07-13T10:35:56.053" v="282"/>
            <ac:picMkLst>
              <pc:docMk/>
              <pc:sldMasterMk cId="419671574" sldId="2147483977"/>
              <pc:sldLayoutMk cId="3441504215" sldId="2147483978"/>
              <ac:picMk id="12" creationId="{D21583C9-BD7A-16A1-0F45-AFAE3DC65AEC}"/>
            </ac:picMkLst>
          </pc:picChg>
        </pc:sldLayoutChg>
      </pc:sldMasterChg>
      <pc:sldMasterChg chg="modSldLayout">
        <pc:chgData name="David Holley" userId="45123e1e-ac21-4ee3-b53e-8d97b4b34e1e" providerId="ADAL" clId="{B7F4437D-5152-42EF-9D3F-0D7637D74294}" dt="2023-07-13T10:36:01.647" v="284"/>
        <pc:sldMasterMkLst>
          <pc:docMk/>
          <pc:sldMasterMk cId="4170441272" sldId="2147483995"/>
        </pc:sldMasterMkLst>
        <pc:sldLayoutChg chg="addSp">
          <pc:chgData name="David Holley" userId="45123e1e-ac21-4ee3-b53e-8d97b4b34e1e" providerId="ADAL" clId="{B7F4437D-5152-42EF-9D3F-0D7637D74294}" dt="2023-07-13T10:36:01.647" v="284"/>
          <pc:sldLayoutMkLst>
            <pc:docMk/>
            <pc:sldMasterMk cId="4170441272" sldId="2147483995"/>
            <pc:sldLayoutMk cId="199385695" sldId="2147483996"/>
          </pc:sldLayoutMkLst>
          <pc:grpChg chg="add">
            <ac:chgData name="David Holley" userId="45123e1e-ac21-4ee3-b53e-8d97b4b34e1e" providerId="ADAL" clId="{B7F4437D-5152-42EF-9D3F-0D7637D74294}" dt="2023-07-13T10:36:01.647" v="284"/>
            <ac:grpSpMkLst>
              <pc:docMk/>
              <pc:sldMasterMk cId="4170441272" sldId="2147483995"/>
              <pc:sldLayoutMk cId="199385695" sldId="2147483996"/>
              <ac:grpSpMk id="7" creationId="{92C73595-6A89-E5D0-947E-7A69C8EAFC31}"/>
            </ac:grpSpMkLst>
          </pc:grpChg>
          <pc:picChg chg="add">
            <ac:chgData name="David Holley" userId="45123e1e-ac21-4ee3-b53e-8d97b4b34e1e" providerId="ADAL" clId="{B7F4437D-5152-42EF-9D3F-0D7637D74294}" dt="2023-07-13T10:36:01.647" v="284"/>
            <ac:picMkLst>
              <pc:docMk/>
              <pc:sldMasterMk cId="4170441272" sldId="2147483995"/>
              <pc:sldLayoutMk cId="199385695" sldId="2147483996"/>
              <ac:picMk id="10" creationId="{737C9948-5CF5-3F48-D490-DBD5E7C96834}"/>
            </ac:picMkLst>
          </pc:picChg>
          <pc:picChg chg="add">
            <ac:chgData name="David Holley" userId="45123e1e-ac21-4ee3-b53e-8d97b4b34e1e" providerId="ADAL" clId="{B7F4437D-5152-42EF-9D3F-0D7637D74294}" dt="2023-07-13T10:36:01.647" v="284"/>
            <ac:picMkLst>
              <pc:docMk/>
              <pc:sldMasterMk cId="4170441272" sldId="2147483995"/>
              <pc:sldLayoutMk cId="199385695" sldId="2147483996"/>
              <ac:picMk id="11" creationId="{1CFE2649-37C8-3843-11BD-B378CC896719}"/>
            </ac:picMkLst>
          </pc:picChg>
        </pc:sldLayoutChg>
      </pc:sldMasterChg>
      <pc:sldMasterChg chg="addSldLayout modSldLayout">
        <pc:chgData name="David Holley" userId="45123e1e-ac21-4ee3-b53e-8d97b4b34e1e" providerId="ADAL" clId="{B7F4437D-5152-42EF-9D3F-0D7637D74294}" dt="2023-07-13T10:43:06.107" v="301" actId="27028"/>
        <pc:sldMasterMkLst>
          <pc:docMk/>
          <pc:sldMasterMk cId="1578398183" sldId="2147484008"/>
        </pc:sldMasterMkLst>
        <pc:sldLayoutChg chg="addSp">
          <pc:chgData name="David Holley" userId="45123e1e-ac21-4ee3-b53e-8d97b4b34e1e" providerId="ADAL" clId="{B7F4437D-5152-42EF-9D3F-0D7637D74294}" dt="2023-07-13T10:36:04.734" v="288"/>
          <pc:sldLayoutMkLst>
            <pc:docMk/>
            <pc:sldMasterMk cId="1578398183" sldId="2147484008"/>
            <pc:sldLayoutMk cId="3727561740" sldId="2147484009"/>
          </pc:sldLayoutMkLst>
          <pc:grpChg chg="add">
            <ac:chgData name="David Holley" userId="45123e1e-ac21-4ee3-b53e-8d97b4b34e1e" providerId="ADAL" clId="{B7F4437D-5152-42EF-9D3F-0D7637D74294}" dt="2023-07-13T10:36:04.734" v="288"/>
            <ac:grpSpMkLst>
              <pc:docMk/>
              <pc:sldMasterMk cId="1578398183" sldId="2147484008"/>
              <pc:sldLayoutMk cId="3727561740" sldId="2147484009"/>
              <ac:grpSpMk id="7" creationId="{2A17C49C-1787-8E09-1E13-E6E6B2FA7B44}"/>
            </ac:grpSpMkLst>
          </pc:grpChg>
          <pc:picChg chg="add">
            <ac:chgData name="David Holley" userId="45123e1e-ac21-4ee3-b53e-8d97b4b34e1e" providerId="ADAL" clId="{B7F4437D-5152-42EF-9D3F-0D7637D74294}" dt="2023-07-13T10:36:04.734" v="288"/>
            <ac:picMkLst>
              <pc:docMk/>
              <pc:sldMasterMk cId="1578398183" sldId="2147484008"/>
              <pc:sldLayoutMk cId="3727561740" sldId="2147484009"/>
              <ac:picMk id="10" creationId="{5F502D61-E720-37F4-25FE-15633ACE1B0E}"/>
            </ac:picMkLst>
          </pc:picChg>
          <pc:picChg chg="add">
            <ac:chgData name="David Holley" userId="45123e1e-ac21-4ee3-b53e-8d97b4b34e1e" providerId="ADAL" clId="{B7F4437D-5152-42EF-9D3F-0D7637D74294}" dt="2023-07-13T10:36:04.734" v="288"/>
            <ac:picMkLst>
              <pc:docMk/>
              <pc:sldMasterMk cId="1578398183" sldId="2147484008"/>
              <pc:sldLayoutMk cId="3727561740" sldId="2147484009"/>
              <ac:picMk id="11" creationId="{6C1231F3-CEE9-D0F4-8F55-C91201CB7892}"/>
            </ac:picMkLst>
          </pc:picChg>
        </pc:sldLayoutChg>
        <pc:sldLayoutChg chg="add">
          <pc:chgData name="David Holley" userId="45123e1e-ac21-4ee3-b53e-8d97b4b34e1e" providerId="ADAL" clId="{B7F4437D-5152-42EF-9D3F-0D7637D74294}" dt="2023-07-13T10:43:06.107" v="301" actId="27028"/>
          <pc:sldLayoutMkLst>
            <pc:docMk/>
            <pc:sldMasterMk cId="1578398183" sldId="2147484008"/>
            <pc:sldLayoutMk cId="1854385450" sldId="2147484021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>
                <a:latin typeface="Arial" pitchFamily="34" charset="0"/>
                <a:ea typeface="+mn-ea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r>
              <a:rPr lang="en-GB" dirty="0"/>
              <a:t>Section 1 page </a:t>
            </a:r>
            <a:fld id="{281C5412-2D63-DB44-9CDC-E8434EDB931C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0" y="461963"/>
            <a:ext cx="6858000" cy="11112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2328333" y="84666"/>
            <a:ext cx="229036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Designing for Manufacture</a:t>
            </a:r>
          </a:p>
        </p:txBody>
      </p:sp>
      <p:pic>
        <p:nvPicPr>
          <p:cNvPr id="9" name="Picture 8" descr="BHW logo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9420" y="0"/>
            <a:ext cx="944880" cy="438912"/>
          </a:xfrm>
          <a:prstGeom prst="rect">
            <a:avLst/>
          </a:prstGeom>
        </p:spPr>
      </p:pic>
      <p:pic>
        <p:nvPicPr>
          <p:cNvPr id="10" name="Picture 10" descr="H:\Desktop\BAE_IW.pn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751" y="40105"/>
            <a:ext cx="1485092" cy="3998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5193171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963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151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151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30C9703-C38C-DF4D-B2E8-BD8152D2CFDE}" type="slidenum">
              <a:rPr lang="en-US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047907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1pPr>
    <a:lvl2pPr marL="456374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2pPr>
    <a:lvl3pPr marL="91275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3pPr>
    <a:lvl4pPr marL="136913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4pPr>
    <a:lvl5pPr marL="1825503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5pPr>
    <a:lvl6pPr marL="2281881" algn="l" defTabSz="91275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38258" algn="l" defTabSz="91275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4631" algn="l" defTabSz="91275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1009" algn="l" defTabSz="91275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DE78C4-65F8-C441-A576-BA0CB16704C9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58657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77E48180-BC3F-E64B-90D9-745F2EABD8B5}" type="slidenum">
              <a:rPr lang="en-GB" sz="1200"/>
              <a:pPr eaLnBrk="1" hangingPunct="1"/>
              <a:t>7</a:t>
            </a:fld>
            <a:endParaRPr lang="en-GB" sz="1200" dirty="0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4213"/>
            <a:ext cx="6096000" cy="3429000"/>
          </a:xfrm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2813" y="4343400"/>
            <a:ext cx="5032375" cy="4116388"/>
          </a:xfrm>
          <a:noFill/>
          <a:ln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9707" tIns="44853" rIns="89707" bIns="44853"/>
          <a:lstStyle/>
          <a:p>
            <a:pPr eaLnBrk="1" hangingPunct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58748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9218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FAA26D3D-D897-4be2-8F04-BA451C77F1D7}">
              <ma14:placeholderFlag xmlns:ma14="http://schemas.microsoft.com/office/mac/drawingml/2011/main" xmlns="" val="1"/>
            </a:ex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dirty="0">
              <a:latin typeface="Arial" charset="0"/>
            </a:endParaRPr>
          </a:p>
        </p:txBody>
      </p:sp>
      <p:sp>
        <p:nvSpPr>
          <p:cNvPr id="921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804D0915-DDE0-FF48-BF01-C916F8B755F0}" type="slidenum">
              <a:rPr lang="en-GB"/>
              <a:pPr eaLnBrk="1" hangingPunct="1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89113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A1037-B108-7A23-9EB0-B0F15AAF12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FD702A-98E4-BF52-F700-C98CAC9D74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ED35DE-A65C-9436-AB1E-A7151258A6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7/13/2023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A57790-8AF9-10BA-6572-2D25E64B71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85A633-69E8-7721-68DE-444A61FF02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9AD8D-0184-7644-9919-BC7C59E16F07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7" name="Group 44">
            <a:extLst>
              <a:ext uri="{FF2B5EF4-FFF2-40B4-BE49-F238E27FC236}">
                <a16:creationId xmlns:a16="http://schemas.microsoft.com/office/drawing/2014/main" id="{2A17C49C-1787-8E09-1E13-E6E6B2FA7B44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0" y="822325"/>
            <a:ext cx="12192000" cy="5570538"/>
            <a:chOff x="0" y="796"/>
            <a:chExt cx="5760" cy="3182"/>
          </a:xfrm>
        </p:grpSpPr>
        <p:sp>
          <p:nvSpPr>
            <p:cNvPr id="8" name="Line 45">
              <a:extLst>
                <a:ext uri="{FF2B5EF4-FFF2-40B4-BE49-F238E27FC236}">
                  <a16:creationId xmlns:a16="http://schemas.microsoft.com/office/drawing/2014/main" id="{60E35CB6-6536-E964-636F-1B4CCABE3ADA}"/>
                </a:ext>
              </a:extLst>
            </p:cNvPr>
            <p:cNvSpPr>
              <a:spLocks noChangeShapeType="1"/>
            </p:cNvSpPr>
            <p:nvPr userDrawn="1"/>
          </p:nvSpPr>
          <p:spPr bwMode="auto">
            <a:xfrm>
              <a:off x="0" y="796"/>
              <a:ext cx="5760" cy="0"/>
            </a:xfrm>
            <a:prstGeom prst="line">
              <a:avLst/>
            </a:prstGeom>
            <a:noFill/>
            <a:ln w="12700">
              <a:solidFill>
                <a:srgbClr val="FF00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 dirty="0">
                <a:ea typeface="+mn-ea"/>
              </a:endParaRPr>
            </a:p>
          </p:txBody>
        </p:sp>
        <p:sp>
          <p:nvSpPr>
            <p:cNvPr id="9" name="Line 46">
              <a:extLst>
                <a:ext uri="{FF2B5EF4-FFF2-40B4-BE49-F238E27FC236}">
                  <a16:creationId xmlns:a16="http://schemas.microsoft.com/office/drawing/2014/main" id="{96B42A3C-FE00-EFBD-5E58-C378AE9265BD}"/>
                </a:ext>
              </a:extLst>
            </p:cNvPr>
            <p:cNvSpPr>
              <a:spLocks noChangeShapeType="1"/>
            </p:cNvSpPr>
            <p:nvPr userDrawn="1"/>
          </p:nvSpPr>
          <p:spPr bwMode="auto">
            <a:xfrm>
              <a:off x="0" y="3978"/>
              <a:ext cx="5760" cy="0"/>
            </a:xfrm>
            <a:prstGeom prst="line">
              <a:avLst/>
            </a:prstGeom>
            <a:noFill/>
            <a:ln w="12700">
              <a:solidFill>
                <a:srgbClr val="FF00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 dirty="0">
                <a:ea typeface="+mn-ea"/>
              </a:endParaRPr>
            </a:p>
          </p:txBody>
        </p:sp>
      </p:grpSp>
      <p:pic>
        <p:nvPicPr>
          <p:cNvPr id="10" name="Picture 9" descr="H:\Desktop\BAE_IW.png">
            <a:extLst>
              <a:ext uri="{FF2B5EF4-FFF2-40B4-BE49-F238E27FC236}">
                <a16:creationId xmlns:a16="http://schemas.microsoft.com/office/drawing/2014/main" id="{5F502D61-E720-37F4-25FE-15633ACE1B0E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4676" y="106082"/>
            <a:ext cx="2844800" cy="622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 descr="TC1916 Photo Strip copy.jpg">
            <a:extLst>
              <a:ext uri="{FF2B5EF4-FFF2-40B4-BE49-F238E27FC236}">
                <a16:creationId xmlns:a16="http://schemas.microsoft.com/office/drawing/2014/main" id="{6C1231F3-CEE9-D0F4-8F55-C91201CB789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41801"/>
            <a:ext cx="12192000" cy="2149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27561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B14EC-C8DD-C340-D0CA-3871D550AE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B9BEE-7813-3CAE-69E5-41C5972872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1B4BB2-7EB3-BD48-B872-B4F6550C66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7/13/2023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3106C9-DF86-3C6D-F55D-2EBD50410A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BAE Systems Design for Manufacture v4.1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B9BE09-E409-D278-F16A-D5482D0E9C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72E12-CA90-3E41-83DB-DAC24E0F4B9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7923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6257E-9B1C-4301-28B4-BB0C1B8B3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A17AD3-8261-754B-5B02-6F758A2475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C5315D-F1A5-D9F9-2D63-5AB0FA6D74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7/13/2023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194EFA-BE9D-E2D5-4DE5-B1E940F23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E5C27A-8E4C-9E86-9B23-919D0C126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C8916-6485-BC4E-B9FA-013E0ABD108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4594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05994-7EB4-A5F2-CAF1-D43028E457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64509-96AE-B777-4C4E-1DFD35ADAED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FAFC0F-9E72-7A13-2FF2-1E87DD9351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FBAF79-1322-23BB-4423-C8C9E5EDF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7/13/2023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1A18AA-00D5-6686-80B7-B987FDD50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1341DD-D383-9113-0FE3-B308ED1DF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D1E41-602C-4B46-99A3-C77AEAD9C72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4915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A2E07-417A-B0BA-1279-74C40CD59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F459A5-9718-34CB-2144-2F9653AF34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D7E697-EC1B-D6A8-BB76-EDA4210C2B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4B4F9F-2193-9DBA-63E6-8D6B9244773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30BA42-C82E-5A76-98A6-4C6CA0FE9BB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F82BB5-9958-7976-0396-45E06A9C88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116EB26-61D2-6998-D21F-4FE83CBAA9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34BC687-C8F4-BDD3-5958-EDD0FC1888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B0065-897D-594C-A4B1-302489C8DFC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81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D099C-B8D2-5E53-5000-07A4FBDB39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2E8BDBD-6B63-4893-A10B-9C65BF521C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C60C1C-7EA9-F4B3-8564-A9C46A222D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414C50-93F5-77B4-1E47-F5E225D075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2562-BD44-084A-B762-9888F92EA8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121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87AD7D-6C74-82A9-7217-39A0866D7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D1677C8-E31A-7DF4-072E-A4C7FC553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24FADE-F793-9CA4-A7F3-AB890F706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B5BD6-2960-314D-A0B4-8A2FA91868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07312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48723-6E36-B874-7DD6-914A1715D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D8E46D-A5DB-2157-B4FE-F05F3ACB81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19A08C-148F-51E3-951F-63F79499F2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EB8E4E-5D6B-D917-6744-0C432F2F0D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716D08-CF59-EFD6-E6E6-0A3BEC2A94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32AF2E-6690-5B77-4299-400E6172E5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54333C-42B4-DB4C-BCAE-5C3702E6EA5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0712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4B5F2-9AA5-6FDC-8920-AD7720A35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3A9DA42-C109-9644-4E1B-3C98DECE419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06C8FA-4C45-3BE7-F1CE-647A171011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D71D8F-C9FB-D417-7A5B-26860F2CDD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D4F4FC-F777-277C-3429-1F2DDC3584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701827-C38F-5A7D-0D62-08F1A1A493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A2225-AC06-BB40-89CC-76D0E893440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81688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A5987-E4B4-DE32-FAA2-021C8FB2D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A3234C-2832-9E04-B59B-58B3934DED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DCDFDB-E9A8-3981-BEE0-D83EE6D14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72DBD5-CDC3-C039-4CA9-0D9383C5B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8A162E-4489-DD18-08BC-5C9E7C0C4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A7423-8BCE-8B41-8AA5-871EE804DDD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924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85B1C4-E67F-A351-5272-DAC1D178DF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3B3B87-6539-0EAD-2DCE-4050F07603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D89D7D-0751-E61B-00DE-2981BDCC20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E3C5AA-C993-CEEC-4B64-D2F0540DDC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861EDC-ED2E-3D19-78C3-BCA6F1B53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B02CF-60BF-4C4F-9A65-C5F159B97E1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62150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aster title, left, 2 line">
    <p:bg bwMode="auto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10" name="Tab 1"/>
          <p:cNvSpPr/>
          <p:nvPr userDrawn="1"/>
        </p:nvSpPr>
        <p:spPr>
          <a:xfrm>
            <a:off x="1" y="831600"/>
            <a:ext cx="288000" cy="5508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8" name="Text Placeholder 7"/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576000" y="2050742"/>
            <a:ext cx="11323200" cy="553998"/>
          </a:xfrm>
          <a:noFill/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77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2" name="Title 1"/>
          <p:cNvSpPr>
            <a:spLocks noGrp="1"/>
          </p:cNvSpPr>
          <p:nvPr userDrawn="1">
            <p:ph type="title" hasCustomPrompt="1"/>
          </p:nvPr>
        </p:nvSpPr>
        <p:spPr>
          <a:xfrm>
            <a:off x="576000" y="788400"/>
            <a:ext cx="113232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954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6489732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left, boxed, 3 line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9" name="Rectangle 8"/>
          <p:cNvSpPr/>
          <p:nvPr userDrawn="1"/>
        </p:nvSpPr>
        <p:spPr bwMode="auto">
          <a:xfrm>
            <a:off x="0" y="544544"/>
            <a:ext cx="6096000" cy="2502000"/>
          </a:xfrm>
          <a:prstGeom prst="rect">
            <a:avLst/>
          </a:prstGeom>
          <a:solidFill>
            <a:schemeClr val="bg1"/>
          </a:solidFill>
          <a:ln w="12700" cmpd="sng">
            <a:solidFill>
              <a:schemeClr val="bg2">
                <a:alpha val="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0769" tIns="57600" rIns="110769" bIns="57600"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noFill/>
            </a:endParaRPr>
          </a:p>
        </p:txBody>
      </p:sp>
      <p:sp>
        <p:nvSpPr>
          <p:cNvPr id="10" name="Tab 1"/>
          <p:cNvSpPr/>
          <p:nvPr userDrawn="1"/>
        </p:nvSpPr>
        <p:spPr bwMode="auto">
          <a:xfrm>
            <a:off x="1" y="831600"/>
            <a:ext cx="288000" cy="882000"/>
          </a:xfrm>
          <a:prstGeom prst="rect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8" name="Text Placeholder 7"/>
          <p:cNvSpPr>
            <a:spLocks noGrp="1"/>
          </p:cNvSpPr>
          <p:nvPr userDrawn="1">
            <p:ph type="body" sz="quarter" idx="13" hasCustomPrompt="1"/>
          </p:nvPr>
        </p:nvSpPr>
        <p:spPr bwMode="auto">
          <a:xfrm>
            <a:off x="576000" y="2050742"/>
            <a:ext cx="11323200" cy="681918"/>
          </a:xfrm>
        </p:spPr>
        <p:txBody>
          <a:bodyPr wrap="square" lIns="0" tIns="0" rIns="0" b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77"/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2" name="Title 1"/>
          <p:cNvSpPr>
            <a:spLocks noGrp="1"/>
          </p:cNvSpPr>
          <p:nvPr userDrawn="1">
            <p:ph type="title" hasCustomPrompt="1"/>
          </p:nvPr>
        </p:nvSpPr>
        <p:spPr bwMode="auto">
          <a:xfrm>
            <a:off x="576000" y="788400"/>
            <a:ext cx="11323200" cy="1000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lnSpc>
                <a:spcPct val="90000"/>
              </a:lnSpc>
              <a:defRPr sz="2954" baseline="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br>
              <a:rPr lang="en-US" dirty="0"/>
            </a:b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432392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left, boxed, 2 line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grpSp>
        <p:nvGrpSpPr>
          <p:cNvPr id="16" name="Group 15"/>
          <p:cNvGrpSpPr/>
          <p:nvPr userDrawn="1"/>
        </p:nvGrpSpPr>
        <p:grpSpPr>
          <a:xfrm>
            <a:off x="0" y="544544"/>
            <a:ext cx="6096000" cy="2502000"/>
            <a:chOff x="0" y="544544"/>
            <a:chExt cx="4572000" cy="2502000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544544"/>
              <a:ext cx="4572000" cy="25020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2">
                  <a:alpha val="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en-AU" dirty="0">
                <a:noFill/>
              </a:endParaRPr>
            </a:p>
          </p:txBody>
        </p:sp>
        <p:sp>
          <p:nvSpPr>
            <p:cNvPr id="10" name="Tab 1"/>
            <p:cNvSpPr/>
            <p:nvPr userDrawn="1"/>
          </p:nvSpPr>
          <p:spPr>
            <a:xfrm>
              <a:off x="1" y="831600"/>
              <a:ext cx="216000" cy="550800"/>
            </a:xfrm>
            <a:prstGeom prst="rect">
              <a:avLst/>
            </a:prstGeom>
            <a:solidFill>
              <a:schemeClr val="accent2"/>
            </a:solid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2"/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en-AU" dirty="0">
                <a:solidFill>
                  <a:srgbClr val="FFFFFF"/>
                </a:solidFill>
              </a:endParaRPr>
            </a:p>
          </p:txBody>
        </p:sp>
      </p:grpSp>
      <p:sp>
        <p:nvSpPr>
          <p:cNvPr id="8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2050742"/>
            <a:ext cx="11323200" cy="681918"/>
          </a:xfrm>
        </p:spPr>
        <p:txBody>
          <a:bodyPr wrap="square" lIns="0" tIns="0" rIns="0" b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77"/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954" baseline="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0478994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left, boxed, 1 line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grpSp>
        <p:nvGrpSpPr>
          <p:cNvPr id="16" name="Group 15"/>
          <p:cNvGrpSpPr/>
          <p:nvPr userDrawn="1"/>
        </p:nvGrpSpPr>
        <p:grpSpPr>
          <a:xfrm>
            <a:off x="0" y="544544"/>
            <a:ext cx="6096000" cy="2502000"/>
            <a:chOff x="0" y="544544"/>
            <a:chExt cx="4572000" cy="2502000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544544"/>
              <a:ext cx="4572000" cy="25020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2">
                  <a:alpha val="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en-AU" dirty="0">
                <a:noFill/>
              </a:endParaRPr>
            </a:p>
          </p:txBody>
        </p:sp>
        <p:sp>
          <p:nvSpPr>
            <p:cNvPr id="10" name="Tab 1"/>
            <p:cNvSpPr/>
            <p:nvPr userDrawn="1"/>
          </p:nvSpPr>
          <p:spPr>
            <a:xfrm>
              <a:off x="1" y="831600"/>
              <a:ext cx="216000" cy="219600"/>
            </a:xfrm>
            <a:prstGeom prst="rect">
              <a:avLst/>
            </a:prstGeom>
            <a:solidFill>
              <a:schemeClr val="accent2"/>
            </a:solid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2"/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en-AU" dirty="0">
                <a:solidFill>
                  <a:srgbClr val="FFFFFF"/>
                </a:solidFill>
              </a:endParaRPr>
            </a:p>
          </p:txBody>
        </p:sp>
      </p:grpSp>
      <p:sp>
        <p:nvSpPr>
          <p:cNvPr id="8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2050742"/>
            <a:ext cx="11323200" cy="681918"/>
          </a:xfrm>
        </p:spPr>
        <p:txBody>
          <a:bodyPr wrap="square" lIns="0" tIns="0" rIns="0" b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77"/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3384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954" baseline="0"/>
            </a:lvl1pPr>
          </a:lstStyle>
          <a:p>
            <a:r>
              <a:rPr lang="en-US" dirty="0"/>
              <a:t>Title line 1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539446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left, 3 line">
    <p:bg bwMode="auto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10" name="Tab 1"/>
          <p:cNvSpPr/>
          <p:nvPr userDrawn="1"/>
        </p:nvSpPr>
        <p:spPr>
          <a:xfrm>
            <a:off x="1" y="831600"/>
            <a:ext cx="288000" cy="8820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8" name="Text Placeholder 7"/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576000" y="2050742"/>
            <a:ext cx="11323200" cy="553998"/>
          </a:xfrm>
          <a:noFill/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77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2" name="Title 1"/>
          <p:cNvSpPr>
            <a:spLocks noGrp="1"/>
          </p:cNvSpPr>
          <p:nvPr userDrawn="1">
            <p:ph type="title" hasCustomPrompt="1"/>
          </p:nvPr>
        </p:nvSpPr>
        <p:spPr>
          <a:xfrm>
            <a:off x="576000" y="788400"/>
            <a:ext cx="11323200" cy="1000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954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br>
              <a:rPr lang="en-US" dirty="0"/>
            </a:b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2273111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left, 1 line">
    <p:bg bwMode="auto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10" name="Tab 1"/>
          <p:cNvSpPr/>
          <p:nvPr userDrawn="1"/>
        </p:nvSpPr>
        <p:spPr>
          <a:xfrm>
            <a:off x="1" y="831600"/>
            <a:ext cx="288000" cy="2196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8" name="Text Placeholder 7"/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576000" y="2050742"/>
            <a:ext cx="11323200" cy="553998"/>
          </a:xfrm>
          <a:noFill/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77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2" name="Title 1"/>
          <p:cNvSpPr>
            <a:spLocks noGrp="1"/>
          </p:cNvSpPr>
          <p:nvPr userDrawn="1">
            <p:ph type="title" hasCustomPrompt="1"/>
          </p:nvPr>
        </p:nvSpPr>
        <p:spPr>
          <a:xfrm>
            <a:off x="576000" y="788400"/>
            <a:ext cx="11323200" cy="3384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954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Title line 1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4710812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right, boxed, 2 line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6096000" y="540000"/>
            <a:ext cx="6096000" cy="2502000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alpha val="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15" name="Title 1"/>
          <p:cNvSpPr>
            <a:spLocks noGrp="1"/>
          </p:cNvSpPr>
          <p:nvPr>
            <p:ph type="title" hasCustomPrompt="1"/>
          </p:nvPr>
        </p:nvSpPr>
        <p:spPr>
          <a:xfrm>
            <a:off x="6672000" y="788400"/>
            <a:ext cx="49440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954" baseline="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endParaRPr lang="en-AU" dirty="0"/>
          </a:p>
        </p:txBody>
      </p:sp>
      <p:sp>
        <p:nvSpPr>
          <p:cNvPr id="16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6672000" y="2052000"/>
            <a:ext cx="4944000" cy="553998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77"/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17" name="Tab 1"/>
          <p:cNvSpPr/>
          <p:nvPr userDrawn="1"/>
        </p:nvSpPr>
        <p:spPr>
          <a:xfrm>
            <a:off x="6096000" y="831600"/>
            <a:ext cx="288000" cy="5508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90865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right, boxed, 1 line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6096000" y="540000"/>
            <a:ext cx="6096000" cy="2502000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alpha val="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15" name="Title 1"/>
          <p:cNvSpPr>
            <a:spLocks noGrp="1"/>
          </p:cNvSpPr>
          <p:nvPr>
            <p:ph type="title" hasCustomPrompt="1"/>
          </p:nvPr>
        </p:nvSpPr>
        <p:spPr>
          <a:xfrm>
            <a:off x="6672000" y="788400"/>
            <a:ext cx="4944000" cy="3384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954" baseline="0"/>
            </a:lvl1pPr>
          </a:lstStyle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16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6672000" y="2052000"/>
            <a:ext cx="4944000" cy="553998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77"/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17" name="Tab 1"/>
          <p:cNvSpPr/>
          <p:nvPr userDrawn="1"/>
        </p:nvSpPr>
        <p:spPr>
          <a:xfrm>
            <a:off x="6096000" y="831600"/>
            <a:ext cx="288000" cy="2196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609485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right, 3 line">
    <p:bg bwMode="auto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15" name="Title 1"/>
          <p:cNvSpPr>
            <a:spLocks noGrp="1"/>
          </p:cNvSpPr>
          <p:nvPr>
            <p:ph type="title" hasCustomPrompt="1"/>
          </p:nvPr>
        </p:nvSpPr>
        <p:spPr>
          <a:xfrm>
            <a:off x="6672000" y="788400"/>
            <a:ext cx="4944000" cy="1000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954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br>
              <a:rPr lang="en-US" dirty="0"/>
            </a:br>
            <a:endParaRPr lang="en-AU" dirty="0"/>
          </a:p>
        </p:txBody>
      </p:sp>
      <p:sp>
        <p:nvSpPr>
          <p:cNvPr id="16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6672000" y="2052000"/>
            <a:ext cx="4944000" cy="553998"/>
          </a:xfrm>
          <a:noFill/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77" baseline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17" name="Tab 1"/>
          <p:cNvSpPr/>
          <p:nvPr userDrawn="1"/>
        </p:nvSpPr>
        <p:spPr>
          <a:xfrm>
            <a:off x="6096000" y="831600"/>
            <a:ext cx="288000" cy="8820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78931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right, 2 line">
    <p:bg bwMode="auto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15" name="Title 1"/>
          <p:cNvSpPr>
            <a:spLocks noGrp="1"/>
          </p:cNvSpPr>
          <p:nvPr>
            <p:ph type="title" hasCustomPrompt="1"/>
          </p:nvPr>
        </p:nvSpPr>
        <p:spPr>
          <a:xfrm>
            <a:off x="6672000" y="788400"/>
            <a:ext cx="49440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954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16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6672000" y="2052000"/>
            <a:ext cx="4944000" cy="553998"/>
          </a:xfrm>
          <a:noFill/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77" baseline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17" name="Tab 1"/>
          <p:cNvSpPr/>
          <p:nvPr userDrawn="1"/>
        </p:nvSpPr>
        <p:spPr>
          <a:xfrm>
            <a:off x="6096000" y="831600"/>
            <a:ext cx="288000" cy="5508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8908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right, 1 line">
    <p:bg bwMode="auto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15" name="Title 1"/>
          <p:cNvSpPr>
            <a:spLocks noGrp="1"/>
          </p:cNvSpPr>
          <p:nvPr>
            <p:ph type="title" hasCustomPrompt="1"/>
          </p:nvPr>
        </p:nvSpPr>
        <p:spPr>
          <a:xfrm>
            <a:off x="6672000" y="788400"/>
            <a:ext cx="4944000" cy="3384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954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16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6672000" y="2052000"/>
            <a:ext cx="4944000" cy="553998"/>
          </a:xfrm>
          <a:noFill/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77" baseline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17" name="Tab 1"/>
          <p:cNvSpPr/>
          <p:nvPr userDrawn="1"/>
        </p:nvSpPr>
        <p:spPr>
          <a:xfrm>
            <a:off x="6096000" y="831600"/>
            <a:ext cx="288000" cy="2196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04057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, 3 line for Copied In Content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grpSp>
        <p:nvGrpSpPr>
          <p:cNvPr id="16" name="Group 15"/>
          <p:cNvGrpSpPr/>
          <p:nvPr userDrawn="1"/>
        </p:nvGrpSpPr>
        <p:grpSpPr>
          <a:xfrm>
            <a:off x="0" y="544544"/>
            <a:ext cx="6096000" cy="2502000"/>
            <a:chOff x="0" y="544544"/>
            <a:chExt cx="4572000" cy="2502000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544544"/>
              <a:ext cx="4572000" cy="25020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2">
                  <a:alpha val="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en-AU" dirty="0">
                <a:noFill/>
              </a:endParaRPr>
            </a:p>
          </p:txBody>
        </p:sp>
        <p:sp>
          <p:nvSpPr>
            <p:cNvPr id="10" name="Tab 1"/>
            <p:cNvSpPr/>
            <p:nvPr userDrawn="1"/>
          </p:nvSpPr>
          <p:spPr>
            <a:xfrm>
              <a:off x="1" y="831600"/>
              <a:ext cx="216000" cy="882000"/>
            </a:xfrm>
            <a:prstGeom prst="rect">
              <a:avLst/>
            </a:prstGeom>
            <a:solidFill>
              <a:schemeClr val="accent2"/>
            </a:solid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2"/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en-AU" dirty="0">
                <a:solidFill>
                  <a:srgbClr val="FFFFFF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1000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954" baseline="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91332290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, 2 line for Copied In Content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grpSp>
        <p:nvGrpSpPr>
          <p:cNvPr id="16" name="Group 15"/>
          <p:cNvGrpSpPr/>
          <p:nvPr userDrawn="1"/>
        </p:nvGrpSpPr>
        <p:grpSpPr>
          <a:xfrm>
            <a:off x="0" y="544544"/>
            <a:ext cx="6096000" cy="2502000"/>
            <a:chOff x="0" y="544544"/>
            <a:chExt cx="4572000" cy="2502000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544544"/>
              <a:ext cx="4572000" cy="25020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2">
                  <a:alpha val="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en-AU" dirty="0">
                <a:noFill/>
              </a:endParaRPr>
            </a:p>
          </p:txBody>
        </p:sp>
        <p:sp>
          <p:nvSpPr>
            <p:cNvPr id="10" name="Tab 1"/>
            <p:cNvSpPr/>
            <p:nvPr userDrawn="1"/>
          </p:nvSpPr>
          <p:spPr>
            <a:xfrm>
              <a:off x="1" y="831600"/>
              <a:ext cx="216000" cy="550800"/>
            </a:xfrm>
            <a:prstGeom prst="rect">
              <a:avLst/>
            </a:prstGeom>
            <a:solidFill>
              <a:schemeClr val="accent2"/>
            </a:solid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2"/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en-AU" dirty="0">
                <a:solidFill>
                  <a:srgbClr val="FFFFFF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954" baseline="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8366119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, 1 line for Copied In Content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grpSp>
        <p:nvGrpSpPr>
          <p:cNvPr id="16" name="Group 15"/>
          <p:cNvGrpSpPr/>
          <p:nvPr userDrawn="1"/>
        </p:nvGrpSpPr>
        <p:grpSpPr>
          <a:xfrm>
            <a:off x="0" y="544544"/>
            <a:ext cx="6096000" cy="2502000"/>
            <a:chOff x="0" y="544544"/>
            <a:chExt cx="4572000" cy="2502000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544544"/>
              <a:ext cx="4572000" cy="25020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2">
                  <a:alpha val="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en-AU" dirty="0">
                <a:noFill/>
              </a:endParaRPr>
            </a:p>
          </p:txBody>
        </p:sp>
        <p:sp>
          <p:nvSpPr>
            <p:cNvPr id="10" name="Tab 1"/>
            <p:cNvSpPr/>
            <p:nvPr userDrawn="1"/>
          </p:nvSpPr>
          <p:spPr>
            <a:xfrm>
              <a:off x="1" y="831600"/>
              <a:ext cx="216000" cy="219600"/>
            </a:xfrm>
            <a:prstGeom prst="rect">
              <a:avLst/>
            </a:prstGeom>
            <a:solidFill>
              <a:schemeClr val="accent2"/>
            </a:solidFill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bg2">
                      <a:alpha val="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en-AU" dirty="0">
                <a:solidFill>
                  <a:srgbClr val="FFFFFF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3384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954" baseline="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05443067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lain, 3 line with bullets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 userDrawn="1"/>
        </p:nvSpPr>
        <p:spPr>
          <a:xfrm>
            <a:off x="3" y="324000"/>
            <a:ext cx="12191999" cy="5760000"/>
          </a:xfrm>
          <a:prstGeom prst="rect">
            <a:avLst/>
          </a:pr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 hasCustomPrompt="1"/>
          </p:nvPr>
        </p:nvSpPr>
        <p:spPr>
          <a:xfrm>
            <a:off x="575999" y="788400"/>
            <a:ext cx="11323200" cy="1000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954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endParaRPr lang="en-AU" dirty="0"/>
          </a:p>
        </p:txBody>
      </p:sp>
      <p:sp>
        <p:nvSpPr>
          <p:cNvPr id="14" name="Tab 1"/>
          <p:cNvSpPr/>
          <p:nvPr userDrawn="1"/>
        </p:nvSpPr>
        <p:spPr>
          <a:xfrm>
            <a:off x="1" y="831600"/>
            <a:ext cx="288000" cy="8820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15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7200001" y="4392000"/>
            <a:ext cx="4416000" cy="1752916"/>
          </a:xfrm>
        </p:spPr>
        <p:txBody>
          <a:bodyPr lIns="0" tIns="0" rIns="0" bIns="0">
            <a:spAutoFit/>
          </a:bodyPr>
          <a:lstStyle>
            <a:lvl1pPr marL="218836" indent="-218836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 baseline="0">
                <a:solidFill>
                  <a:schemeClr val="bg1"/>
                </a:solidFill>
              </a:defRPr>
            </a:lvl1pPr>
            <a:lvl2pPr>
              <a:defRPr baseline="0">
                <a:solidFill>
                  <a:schemeClr val="bg1"/>
                </a:solidFill>
              </a:defRPr>
            </a:lvl2pPr>
            <a:lvl3pPr>
              <a:defRPr baseline="0">
                <a:solidFill>
                  <a:schemeClr val="bg1"/>
                </a:solidFill>
              </a:defRPr>
            </a:lvl3pPr>
            <a:lvl4pPr>
              <a:defRPr baseline="0">
                <a:solidFill>
                  <a:schemeClr val="bg1"/>
                </a:solidFill>
              </a:defRPr>
            </a:lvl4pPr>
            <a:lvl5pPr>
              <a:defRPr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377031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lain, 2 line with bullets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 userDrawn="1"/>
        </p:nvSpPr>
        <p:spPr>
          <a:xfrm>
            <a:off x="3" y="324000"/>
            <a:ext cx="12191999" cy="5760000"/>
          </a:xfrm>
          <a:prstGeom prst="rect">
            <a:avLst/>
          </a:pr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 hasCustomPrompt="1"/>
          </p:nvPr>
        </p:nvSpPr>
        <p:spPr>
          <a:xfrm>
            <a:off x="575999" y="788400"/>
            <a:ext cx="113232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954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14" name="Tab 1"/>
          <p:cNvSpPr/>
          <p:nvPr userDrawn="1"/>
        </p:nvSpPr>
        <p:spPr>
          <a:xfrm>
            <a:off x="1" y="831600"/>
            <a:ext cx="288000" cy="5508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15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7200001" y="4392000"/>
            <a:ext cx="4416000" cy="1752916"/>
          </a:xfrm>
        </p:spPr>
        <p:txBody>
          <a:bodyPr lIns="0" tIns="0" rIns="0" bIns="0">
            <a:spAutoFit/>
          </a:bodyPr>
          <a:lstStyle>
            <a:lvl1pPr marL="218836" indent="-218836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 baseline="0">
                <a:solidFill>
                  <a:schemeClr val="bg1"/>
                </a:solidFill>
              </a:defRPr>
            </a:lvl1pPr>
            <a:lvl2pPr>
              <a:defRPr baseline="0">
                <a:solidFill>
                  <a:schemeClr val="bg1"/>
                </a:solidFill>
              </a:defRPr>
            </a:lvl2pPr>
            <a:lvl3pPr>
              <a:defRPr baseline="0">
                <a:solidFill>
                  <a:schemeClr val="bg1"/>
                </a:solidFill>
              </a:defRPr>
            </a:lvl3pPr>
            <a:lvl4pPr>
              <a:defRPr baseline="0">
                <a:solidFill>
                  <a:schemeClr val="bg1"/>
                </a:solidFill>
              </a:defRPr>
            </a:lvl4pPr>
            <a:lvl5pPr>
              <a:defRPr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18065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lain, 1 line with bullets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 userDrawn="1"/>
        </p:nvSpPr>
        <p:spPr>
          <a:xfrm>
            <a:off x="3" y="324000"/>
            <a:ext cx="12191999" cy="5760000"/>
          </a:xfrm>
          <a:prstGeom prst="rect">
            <a:avLst/>
          </a:pr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 hasCustomPrompt="1"/>
          </p:nvPr>
        </p:nvSpPr>
        <p:spPr>
          <a:xfrm>
            <a:off x="575999" y="788400"/>
            <a:ext cx="11323200" cy="3384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954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14" name="Tab 1"/>
          <p:cNvSpPr/>
          <p:nvPr userDrawn="1"/>
        </p:nvSpPr>
        <p:spPr>
          <a:xfrm>
            <a:off x="1" y="831600"/>
            <a:ext cx="288000" cy="2196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15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7200001" y="4392000"/>
            <a:ext cx="4416000" cy="1752916"/>
          </a:xfrm>
        </p:spPr>
        <p:txBody>
          <a:bodyPr lIns="0" tIns="0" rIns="0" bIns="0">
            <a:spAutoFit/>
          </a:bodyPr>
          <a:lstStyle>
            <a:lvl1pPr marL="218836" indent="-218836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 baseline="0">
                <a:solidFill>
                  <a:schemeClr val="bg1"/>
                </a:solidFill>
              </a:defRPr>
            </a:lvl1pPr>
            <a:lvl2pPr>
              <a:defRPr baseline="0">
                <a:solidFill>
                  <a:schemeClr val="bg1"/>
                </a:solidFill>
              </a:defRPr>
            </a:lvl2pPr>
            <a:lvl3pPr>
              <a:defRPr baseline="0">
                <a:solidFill>
                  <a:schemeClr val="bg1"/>
                </a:solidFill>
              </a:defRPr>
            </a:lvl3pPr>
            <a:lvl4pPr>
              <a:defRPr baseline="0">
                <a:solidFill>
                  <a:schemeClr val="bg1"/>
                </a:solidFill>
              </a:defRPr>
            </a:lvl4pPr>
            <a:lvl5pPr>
              <a:defRPr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33860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 text, 3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1000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endParaRPr lang="en-AU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1" y="1940400"/>
            <a:ext cx="5191217" cy="246221"/>
          </a:xfrm>
        </p:spPr>
        <p:txBody>
          <a:bodyPr lIns="0" tIns="0" rIns="0" bIns="0" anchor="t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969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Enter text here</a:t>
            </a:r>
            <a:endParaRPr lang="en-AU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6393600" y="1940400"/>
            <a:ext cx="5505600" cy="244800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969" baseline="0"/>
            </a:lvl1pPr>
          </a:lstStyle>
          <a:p>
            <a:pPr lvl="0"/>
            <a:r>
              <a:rPr lang="en-US" dirty="0"/>
              <a:t>Enter text here</a:t>
            </a:r>
            <a:endParaRPr lang="en-AU" dirty="0"/>
          </a:p>
        </p:txBody>
      </p:sp>
      <p:sp>
        <p:nvSpPr>
          <p:cNvPr id="13" name="Text Placeholder 7"/>
          <p:cNvSpPr>
            <a:spLocks noGrp="1"/>
          </p:cNvSpPr>
          <p:nvPr>
            <p:ph type="body" sz="quarter" idx="16"/>
          </p:nvPr>
        </p:nvSpPr>
        <p:spPr>
          <a:xfrm>
            <a:off x="6393600" y="2261866"/>
            <a:ext cx="5504964" cy="3823200"/>
          </a:xfrm>
        </p:spPr>
        <p:txBody>
          <a:bodyPr wrap="square" lIns="0" tIns="0" rIns="0" bIns="0">
            <a:noAutofit/>
          </a:bodyPr>
          <a:lstStyle>
            <a:lvl1pPr marL="351701" indent="-351701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7"/>
          <p:cNvSpPr>
            <a:spLocks noGrp="1"/>
          </p:cNvSpPr>
          <p:nvPr>
            <p:ph type="body" sz="quarter" idx="17"/>
          </p:nvPr>
        </p:nvSpPr>
        <p:spPr>
          <a:xfrm>
            <a:off x="576000" y="2261866"/>
            <a:ext cx="5193001" cy="3823200"/>
          </a:xfrm>
        </p:spPr>
        <p:txBody>
          <a:bodyPr wrap="square" lIns="0" tIns="0" rIns="0" bIns="0">
            <a:noAutofit/>
          </a:bodyPr>
          <a:lstStyle>
            <a:lvl1pPr marL="351701" indent="-351701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ab 1"/>
          <p:cNvSpPr/>
          <p:nvPr userDrawn="1"/>
        </p:nvSpPr>
        <p:spPr>
          <a:xfrm>
            <a:off x="0" y="831600"/>
            <a:ext cx="288000" cy="8820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863123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 text no subtitle, 3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1000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endParaRPr lang="en-AU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13" name="Text Placeholder 7"/>
          <p:cNvSpPr>
            <a:spLocks noGrp="1"/>
          </p:cNvSpPr>
          <p:nvPr>
            <p:ph type="body" sz="quarter" idx="16"/>
          </p:nvPr>
        </p:nvSpPr>
        <p:spPr>
          <a:xfrm>
            <a:off x="6393600" y="1940400"/>
            <a:ext cx="5505600" cy="4143600"/>
          </a:xfrm>
        </p:spPr>
        <p:txBody>
          <a:bodyPr wrap="square" lIns="0" tIns="0" rIns="0" bIns="0">
            <a:noAutofit/>
          </a:bodyPr>
          <a:lstStyle>
            <a:lvl1pPr marL="351701" indent="-351701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7"/>
          <p:cNvSpPr>
            <a:spLocks noGrp="1"/>
          </p:cNvSpPr>
          <p:nvPr>
            <p:ph type="body" sz="quarter" idx="17"/>
          </p:nvPr>
        </p:nvSpPr>
        <p:spPr>
          <a:xfrm>
            <a:off x="576000" y="1940400"/>
            <a:ext cx="5193001" cy="4143600"/>
          </a:xfrm>
        </p:spPr>
        <p:txBody>
          <a:bodyPr wrap="square" lIns="0" tIns="0" rIns="0" bIns="0">
            <a:noAutofit/>
          </a:bodyPr>
          <a:lstStyle>
            <a:lvl1pPr marL="351701" indent="-351701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ab 1"/>
          <p:cNvSpPr/>
          <p:nvPr userDrawn="1"/>
        </p:nvSpPr>
        <p:spPr>
          <a:xfrm>
            <a:off x="0" y="831600"/>
            <a:ext cx="288000" cy="8820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689938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 text, 2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1" y="1944002"/>
            <a:ext cx="5191217" cy="246221"/>
          </a:xfrm>
        </p:spPr>
        <p:txBody>
          <a:bodyPr lIns="0" tIns="0" rIns="0" bIns="0" anchor="t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969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Enter text here</a:t>
            </a:r>
            <a:endParaRPr lang="en-AU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6393600" y="1944000"/>
            <a:ext cx="5505600" cy="244800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969" baseline="0"/>
            </a:lvl1pPr>
          </a:lstStyle>
          <a:p>
            <a:pPr lvl="0"/>
            <a:r>
              <a:rPr lang="en-US" dirty="0"/>
              <a:t>Enter text here</a:t>
            </a:r>
            <a:endParaRPr lang="en-AU" dirty="0"/>
          </a:p>
        </p:txBody>
      </p:sp>
      <p:sp>
        <p:nvSpPr>
          <p:cNvPr id="13" name="Text Placeholder 7"/>
          <p:cNvSpPr>
            <a:spLocks noGrp="1"/>
          </p:cNvSpPr>
          <p:nvPr>
            <p:ph type="body" sz="quarter" idx="16"/>
          </p:nvPr>
        </p:nvSpPr>
        <p:spPr>
          <a:xfrm>
            <a:off x="6393600" y="2261866"/>
            <a:ext cx="5504964" cy="3823200"/>
          </a:xfrm>
        </p:spPr>
        <p:txBody>
          <a:bodyPr wrap="square" lIns="0" tIns="0" rIns="0" bIns="0">
            <a:noAutofit/>
          </a:bodyPr>
          <a:lstStyle>
            <a:lvl1pPr marL="351701" indent="-351701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7"/>
          <p:cNvSpPr>
            <a:spLocks noGrp="1"/>
          </p:cNvSpPr>
          <p:nvPr>
            <p:ph type="body" sz="quarter" idx="17"/>
          </p:nvPr>
        </p:nvSpPr>
        <p:spPr>
          <a:xfrm>
            <a:off x="576000" y="2261866"/>
            <a:ext cx="5193001" cy="3823200"/>
          </a:xfrm>
        </p:spPr>
        <p:txBody>
          <a:bodyPr wrap="square" lIns="0" tIns="0" rIns="0" bIns="0">
            <a:noAutofit/>
          </a:bodyPr>
          <a:lstStyle>
            <a:lvl1pPr marL="351701" indent="-351701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ab 1"/>
          <p:cNvSpPr/>
          <p:nvPr userDrawn="1"/>
        </p:nvSpPr>
        <p:spPr>
          <a:xfrm>
            <a:off x="0" y="831600"/>
            <a:ext cx="288000" cy="5508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75860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 text, no subtitle 2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13" name="Text Placeholder 7"/>
          <p:cNvSpPr>
            <a:spLocks noGrp="1"/>
          </p:cNvSpPr>
          <p:nvPr>
            <p:ph type="body" sz="quarter" idx="16"/>
          </p:nvPr>
        </p:nvSpPr>
        <p:spPr>
          <a:xfrm>
            <a:off x="6393600" y="1940400"/>
            <a:ext cx="5505600" cy="4143600"/>
          </a:xfrm>
        </p:spPr>
        <p:txBody>
          <a:bodyPr wrap="square" lIns="0" tIns="0" rIns="0" bIns="0">
            <a:noAutofit/>
          </a:bodyPr>
          <a:lstStyle>
            <a:lvl1pPr marL="351701" indent="-351701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7"/>
          <p:cNvSpPr>
            <a:spLocks noGrp="1"/>
          </p:cNvSpPr>
          <p:nvPr>
            <p:ph type="body" sz="quarter" idx="17"/>
          </p:nvPr>
        </p:nvSpPr>
        <p:spPr>
          <a:xfrm>
            <a:off x="576000" y="1940400"/>
            <a:ext cx="5193001" cy="4143600"/>
          </a:xfrm>
        </p:spPr>
        <p:txBody>
          <a:bodyPr wrap="square" lIns="0" tIns="0" rIns="0" bIns="0">
            <a:noAutofit/>
          </a:bodyPr>
          <a:lstStyle>
            <a:lvl1pPr marL="351701" indent="-351701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ab 1"/>
          <p:cNvSpPr/>
          <p:nvPr userDrawn="1"/>
        </p:nvSpPr>
        <p:spPr>
          <a:xfrm>
            <a:off x="0" y="831600"/>
            <a:ext cx="288000" cy="5508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463949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 text, 1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3384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1" y="1940400"/>
            <a:ext cx="5191217" cy="246221"/>
          </a:xfrm>
        </p:spPr>
        <p:txBody>
          <a:bodyPr lIns="0" tIns="0" rIns="0" bIns="0" anchor="t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969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Enter text here</a:t>
            </a:r>
            <a:endParaRPr lang="en-AU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6393600" y="1940400"/>
            <a:ext cx="5505600" cy="244800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969" baseline="0"/>
            </a:lvl1pPr>
          </a:lstStyle>
          <a:p>
            <a:pPr lvl="0"/>
            <a:r>
              <a:rPr lang="en-US" dirty="0"/>
              <a:t>Enter text here</a:t>
            </a:r>
            <a:endParaRPr lang="en-AU" dirty="0"/>
          </a:p>
        </p:txBody>
      </p:sp>
      <p:sp>
        <p:nvSpPr>
          <p:cNvPr id="13" name="Text Placeholder 7"/>
          <p:cNvSpPr>
            <a:spLocks noGrp="1"/>
          </p:cNvSpPr>
          <p:nvPr>
            <p:ph type="body" sz="quarter" idx="16"/>
          </p:nvPr>
        </p:nvSpPr>
        <p:spPr>
          <a:xfrm>
            <a:off x="6393600" y="2261866"/>
            <a:ext cx="5504964" cy="3819600"/>
          </a:xfrm>
        </p:spPr>
        <p:txBody>
          <a:bodyPr wrap="square" lIns="0" tIns="0" rIns="0" bIns="0">
            <a:noAutofit/>
          </a:bodyPr>
          <a:lstStyle>
            <a:lvl1pPr marL="351701" indent="-351701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7"/>
          <p:cNvSpPr>
            <a:spLocks noGrp="1"/>
          </p:cNvSpPr>
          <p:nvPr>
            <p:ph type="body" sz="quarter" idx="17"/>
          </p:nvPr>
        </p:nvSpPr>
        <p:spPr>
          <a:xfrm>
            <a:off x="576000" y="2261866"/>
            <a:ext cx="5193001" cy="3819600"/>
          </a:xfrm>
        </p:spPr>
        <p:txBody>
          <a:bodyPr wrap="square" lIns="0" tIns="0" rIns="0" bIns="0">
            <a:noAutofit/>
          </a:bodyPr>
          <a:lstStyle>
            <a:lvl1pPr marL="351701" indent="-351701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ab 1"/>
          <p:cNvSpPr/>
          <p:nvPr userDrawn="1"/>
        </p:nvSpPr>
        <p:spPr>
          <a:xfrm>
            <a:off x="0" y="831600"/>
            <a:ext cx="288000" cy="2196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437276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 text, no subtitle 1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3384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13" name="Text Placeholder 7"/>
          <p:cNvSpPr>
            <a:spLocks noGrp="1"/>
          </p:cNvSpPr>
          <p:nvPr>
            <p:ph type="body" sz="quarter" idx="16"/>
          </p:nvPr>
        </p:nvSpPr>
        <p:spPr>
          <a:xfrm>
            <a:off x="6393600" y="1940400"/>
            <a:ext cx="5505600" cy="4143600"/>
          </a:xfrm>
        </p:spPr>
        <p:txBody>
          <a:bodyPr wrap="square" lIns="0" tIns="0" rIns="0" bIns="0">
            <a:noAutofit/>
          </a:bodyPr>
          <a:lstStyle>
            <a:lvl1pPr marL="351701" indent="-351701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7"/>
          <p:cNvSpPr>
            <a:spLocks noGrp="1"/>
          </p:cNvSpPr>
          <p:nvPr>
            <p:ph type="body" sz="quarter" idx="17"/>
          </p:nvPr>
        </p:nvSpPr>
        <p:spPr>
          <a:xfrm>
            <a:off x="576000" y="1940400"/>
            <a:ext cx="5193001" cy="4143600"/>
          </a:xfrm>
        </p:spPr>
        <p:txBody>
          <a:bodyPr wrap="square" lIns="0" tIns="0" rIns="0" bIns="0">
            <a:noAutofit/>
          </a:bodyPr>
          <a:lstStyle>
            <a:lvl1pPr marL="351701" indent="-351701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ab 1"/>
          <p:cNvSpPr/>
          <p:nvPr userDrawn="1"/>
        </p:nvSpPr>
        <p:spPr>
          <a:xfrm>
            <a:off x="0" y="831600"/>
            <a:ext cx="288000" cy="2196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344427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column text, 3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1000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endParaRPr lang="en-AU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5999" y="1940400"/>
            <a:ext cx="11323200" cy="246221"/>
          </a:xfrm>
        </p:spPr>
        <p:txBody>
          <a:bodyPr lIns="0" tIns="0" rIns="0" bIns="0" anchor="t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969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Enter text here</a:t>
            </a:r>
            <a:endParaRPr lang="en-AU" dirty="0"/>
          </a:p>
        </p:txBody>
      </p:sp>
      <p:sp>
        <p:nvSpPr>
          <p:cNvPr id="10" name="Text Placeholder 7"/>
          <p:cNvSpPr>
            <a:spLocks noGrp="1"/>
          </p:cNvSpPr>
          <p:nvPr>
            <p:ph type="body" sz="quarter" idx="17"/>
          </p:nvPr>
        </p:nvSpPr>
        <p:spPr>
          <a:xfrm>
            <a:off x="576000" y="2261866"/>
            <a:ext cx="11323200" cy="3819600"/>
          </a:xfrm>
        </p:spPr>
        <p:txBody>
          <a:bodyPr wrap="square" lIns="0" tIns="0" rIns="0" bIns="0">
            <a:noAutofit/>
          </a:bodyPr>
          <a:lstStyle>
            <a:lvl1pPr marL="351701" indent="-351701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ab 1"/>
          <p:cNvSpPr/>
          <p:nvPr userDrawn="1"/>
        </p:nvSpPr>
        <p:spPr>
          <a:xfrm>
            <a:off x="0" y="831600"/>
            <a:ext cx="288000" cy="8820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553614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column text no subtitle, 3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1000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endParaRPr lang="en-AU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10" name="Text Placeholder 7"/>
          <p:cNvSpPr>
            <a:spLocks noGrp="1"/>
          </p:cNvSpPr>
          <p:nvPr>
            <p:ph type="body" sz="quarter" idx="17"/>
          </p:nvPr>
        </p:nvSpPr>
        <p:spPr>
          <a:xfrm>
            <a:off x="576000" y="1940400"/>
            <a:ext cx="11323200" cy="4143600"/>
          </a:xfrm>
        </p:spPr>
        <p:txBody>
          <a:bodyPr wrap="square" lIns="0" tIns="0" rIns="0" bIns="0">
            <a:noAutofit/>
          </a:bodyPr>
          <a:lstStyle>
            <a:lvl1pPr marL="351701" indent="-351701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ab 1"/>
          <p:cNvSpPr/>
          <p:nvPr userDrawn="1"/>
        </p:nvSpPr>
        <p:spPr>
          <a:xfrm>
            <a:off x="0" y="831600"/>
            <a:ext cx="288000" cy="8820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773792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column text, 2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5999" y="1944002"/>
            <a:ext cx="11323200" cy="246221"/>
          </a:xfrm>
        </p:spPr>
        <p:txBody>
          <a:bodyPr lIns="0" tIns="0" rIns="0" bIns="0" anchor="t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969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Enter text here</a:t>
            </a:r>
            <a:endParaRPr lang="en-AU" dirty="0"/>
          </a:p>
        </p:txBody>
      </p:sp>
      <p:sp>
        <p:nvSpPr>
          <p:cNvPr id="10" name="Text Placeholder 7"/>
          <p:cNvSpPr>
            <a:spLocks noGrp="1"/>
          </p:cNvSpPr>
          <p:nvPr>
            <p:ph type="body" sz="quarter" idx="17"/>
          </p:nvPr>
        </p:nvSpPr>
        <p:spPr>
          <a:xfrm>
            <a:off x="576000" y="2261866"/>
            <a:ext cx="11323200" cy="3823200"/>
          </a:xfrm>
        </p:spPr>
        <p:txBody>
          <a:bodyPr wrap="square" lIns="0" tIns="0" rIns="0" bIns="0">
            <a:noAutofit/>
          </a:bodyPr>
          <a:lstStyle>
            <a:lvl1pPr marL="351701" indent="-351701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ab 1"/>
          <p:cNvSpPr/>
          <p:nvPr userDrawn="1"/>
        </p:nvSpPr>
        <p:spPr>
          <a:xfrm>
            <a:off x="0" y="831600"/>
            <a:ext cx="288000" cy="5508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637564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column text, no subtitle 2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10" name="Text Placeholder 7"/>
          <p:cNvSpPr>
            <a:spLocks noGrp="1"/>
          </p:cNvSpPr>
          <p:nvPr>
            <p:ph type="body" sz="quarter" idx="17"/>
          </p:nvPr>
        </p:nvSpPr>
        <p:spPr>
          <a:xfrm>
            <a:off x="576000" y="1940400"/>
            <a:ext cx="11323200" cy="4143600"/>
          </a:xfrm>
        </p:spPr>
        <p:txBody>
          <a:bodyPr wrap="square" lIns="0" tIns="0" rIns="0" bIns="0">
            <a:noAutofit/>
          </a:bodyPr>
          <a:lstStyle>
            <a:lvl1pPr marL="351701" indent="-351701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ab 1"/>
          <p:cNvSpPr/>
          <p:nvPr userDrawn="1"/>
        </p:nvSpPr>
        <p:spPr>
          <a:xfrm>
            <a:off x="0" y="831600"/>
            <a:ext cx="288000" cy="5508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105025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column text, 1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3384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5999" y="1940400"/>
            <a:ext cx="11323200" cy="246221"/>
          </a:xfrm>
        </p:spPr>
        <p:txBody>
          <a:bodyPr lIns="0" tIns="0" rIns="0" bIns="0" anchor="t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969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Enter text here</a:t>
            </a:r>
            <a:endParaRPr lang="en-AU" dirty="0"/>
          </a:p>
        </p:txBody>
      </p:sp>
      <p:sp>
        <p:nvSpPr>
          <p:cNvPr id="10" name="Text Placeholder 7"/>
          <p:cNvSpPr>
            <a:spLocks noGrp="1"/>
          </p:cNvSpPr>
          <p:nvPr>
            <p:ph type="body" sz="quarter" idx="17"/>
          </p:nvPr>
        </p:nvSpPr>
        <p:spPr>
          <a:xfrm>
            <a:off x="576000" y="2261866"/>
            <a:ext cx="11323200" cy="3823200"/>
          </a:xfrm>
        </p:spPr>
        <p:txBody>
          <a:bodyPr wrap="square" lIns="0" tIns="0" rIns="0" bIns="0">
            <a:noAutofit/>
          </a:bodyPr>
          <a:lstStyle>
            <a:lvl1pPr marL="351701" indent="-351701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ab 1"/>
          <p:cNvSpPr/>
          <p:nvPr userDrawn="1"/>
        </p:nvSpPr>
        <p:spPr>
          <a:xfrm>
            <a:off x="0" y="831600"/>
            <a:ext cx="288000" cy="2196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285357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column text, no subtitle 1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3384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10" name="Text Placeholder 7"/>
          <p:cNvSpPr>
            <a:spLocks noGrp="1"/>
          </p:cNvSpPr>
          <p:nvPr>
            <p:ph type="body" sz="quarter" idx="17"/>
          </p:nvPr>
        </p:nvSpPr>
        <p:spPr>
          <a:xfrm>
            <a:off x="576000" y="1940400"/>
            <a:ext cx="11323200" cy="4143600"/>
          </a:xfrm>
        </p:spPr>
        <p:txBody>
          <a:bodyPr wrap="square" lIns="0" tIns="0" rIns="0" bIns="0">
            <a:noAutofit/>
          </a:bodyPr>
          <a:lstStyle>
            <a:lvl1pPr marL="351701" indent="-351701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ab 1"/>
          <p:cNvSpPr/>
          <p:nvPr userDrawn="1"/>
        </p:nvSpPr>
        <p:spPr>
          <a:xfrm>
            <a:off x="0" y="831600"/>
            <a:ext cx="288000" cy="2196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220556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 pull out text, 3 line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11" name="Tab 1"/>
          <p:cNvSpPr/>
          <p:nvPr userDrawn="1"/>
        </p:nvSpPr>
        <p:spPr>
          <a:xfrm>
            <a:off x="0" y="2980800"/>
            <a:ext cx="288000" cy="8820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2937600"/>
            <a:ext cx="11323200" cy="1000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 marL="0">
              <a:defRPr sz="2954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Headline</a:t>
            </a:r>
            <a:endParaRPr lang="en-AU" dirty="0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788402"/>
            <a:ext cx="11323200" cy="664797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954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02900472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 pull out text, 2 line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11" name="Tab 1"/>
          <p:cNvSpPr/>
          <p:nvPr userDrawn="1"/>
        </p:nvSpPr>
        <p:spPr>
          <a:xfrm>
            <a:off x="0" y="2980800"/>
            <a:ext cx="288000" cy="5508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2937600"/>
            <a:ext cx="113232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 marL="0">
              <a:defRPr sz="2954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Headline</a:t>
            </a:r>
            <a:endParaRPr lang="en-AU" dirty="0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788402"/>
            <a:ext cx="11323200" cy="664797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954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8428845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 pull out text, 1 line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11" name="Tab 1"/>
          <p:cNvSpPr/>
          <p:nvPr userDrawn="1"/>
        </p:nvSpPr>
        <p:spPr>
          <a:xfrm>
            <a:off x="0" y="2980800"/>
            <a:ext cx="288000" cy="2196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2937600"/>
            <a:ext cx="11323200" cy="3384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 marL="0">
              <a:defRPr sz="2954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Headline</a:t>
            </a:r>
            <a:endParaRPr lang="en-AU" dirty="0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788402"/>
            <a:ext cx="11323200" cy="664797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954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06147996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one image, 3 line portrait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1" y="1940400"/>
            <a:ext cx="6000000" cy="246221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969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5"/>
          </p:nvPr>
        </p:nvSpPr>
        <p:spPr>
          <a:xfrm>
            <a:off x="576001" y="2261866"/>
            <a:ext cx="6000000" cy="3823200"/>
          </a:xfrm>
        </p:spPr>
        <p:txBody>
          <a:bodyPr lIns="0" tIns="0" rIns="0" bIns="0">
            <a:noAutofit/>
          </a:bodyPr>
          <a:lstStyle>
            <a:lvl1pPr marL="351701" indent="-351701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1" y="788400"/>
            <a:ext cx="6000000" cy="1000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baseline="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endParaRPr lang="en-AU" dirty="0"/>
          </a:p>
        </p:txBody>
      </p:sp>
      <p:sp>
        <p:nvSpPr>
          <p:cNvPr id="16" name="Picture Placeholder 15"/>
          <p:cNvSpPr>
            <a:spLocks noGrp="1"/>
          </p:cNvSpPr>
          <p:nvPr>
            <p:ph type="pic" sz="quarter" idx="16" hasCustomPrompt="1"/>
          </p:nvPr>
        </p:nvSpPr>
        <p:spPr>
          <a:xfrm>
            <a:off x="7152000" y="432001"/>
            <a:ext cx="5020800" cy="272703"/>
          </a:xfr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  <p:sp>
        <p:nvSpPr>
          <p:cNvPr id="9" name="Tab 1"/>
          <p:cNvSpPr/>
          <p:nvPr userDrawn="1"/>
        </p:nvSpPr>
        <p:spPr>
          <a:xfrm>
            <a:off x="0" y="831600"/>
            <a:ext cx="288000" cy="8820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00247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one image, 2 line portrait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1" y="1940400"/>
            <a:ext cx="6000000" cy="246221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969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5"/>
          </p:nvPr>
        </p:nvSpPr>
        <p:spPr>
          <a:xfrm>
            <a:off x="576001" y="2261866"/>
            <a:ext cx="6000000" cy="3823200"/>
          </a:xfrm>
        </p:spPr>
        <p:txBody>
          <a:bodyPr lIns="0" tIns="0" rIns="0" bIns="0">
            <a:noAutofit/>
          </a:bodyPr>
          <a:lstStyle>
            <a:lvl1pPr marL="351701" indent="-351701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1" y="788400"/>
            <a:ext cx="60000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16" name="Picture Placeholder 15"/>
          <p:cNvSpPr>
            <a:spLocks noGrp="1"/>
          </p:cNvSpPr>
          <p:nvPr>
            <p:ph type="pic" sz="quarter" idx="16" hasCustomPrompt="1"/>
          </p:nvPr>
        </p:nvSpPr>
        <p:spPr>
          <a:xfrm>
            <a:off x="7152000" y="432001"/>
            <a:ext cx="5020800" cy="272703"/>
          </a:xfr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  <p:sp>
        <p:nvSpPr>
          <p:cNvPr id="9" name="Tab 1"/>
          <p:cNvSpPr/>
          <p:nvPr userDrawn="1"/>
        </p:nvSpPr>
        <p:spPr>
          <a:xfrm>
            <a:off x="0" y="831600"/>
            <a:ext cx="288000" cy="5508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809443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one image, 1 line portrait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1" y="1940400"/>
            <a:ext cx="6000000" cy="246221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969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5"/>
          </p:nvPr>
        </p:nvSpPr>
        <p:spPr>
          <a:xfrm>
            <a:off x="576001" y="2261866"/>
            <a:ext cx="6000000" cy="3823200"/>
          </a:xfrm>
        </p:spPr>
        <p:txBody>
          <a:bodyPr lIns="0" tIns="0" rIns="0" bIns="0">
            <a:noAutofit/>
          </a:bodyPr>
          <a:lstStyle>
            <a:lvl1pPr marL="351701" indent="-351701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1" y="788400"/>
            <a:ext cx="6000000" cy="3384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16" name="Picture Placeholder 15"/>
          <p:cNvSpPr>
            <a:spLocks noGrp="1"/>
          </p:cNvSpPr>
          <p:nvPr>
            <p:ph type="pic" sz="quarter" idx="16" hasCustomPrompt="1"/>
          </p:nvPr>
        </p:nvSpPr>
        <p:spPr>
          <a:xfrm>
            <a:off x="7152000" y="432001"/>
            <a:ext cx="5020800" cy="272703"/>
          </a:xfr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  <p:sp>
        <p:nvSpPr>
          <p:cNvPr id="9" name="Tab 1"/>
          <p:cNvSpPr/>
          <p:nvPr userDrawn="1"/>
        </p:nvSpPr>
        <p:spPr>
          <a:xfrm>
            <a:off x="0" y="831600"/>
            <a:ext cx="288000" cy="2196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91853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one image, 3 line landscape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0"/>
          <p:cNvSpPr>
            <a:spLocks noGrp="1"/>
          </p:cNvSpPr>
          <p:nvPr>
            <p:ph type="pic" sz="quarter" idx="14" hasCustomPrompt="1"/>
          </p:nvPr>
        </p:nvSpPr>
        <p:spPr>
          <a:xfrm>
            <a:off x="0" y="3564001"/>
            <a:ext cx="12192000" cy="272703"/>
          </a:xfr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Picture here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1940400"/>
            <a:ext cx="11323200" cy="246221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969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5"/>
          </p:nvPr>
        </p:nvSpPr>
        <p:spPr>
          <a:xfrm>
            <a:off x="576000" y="2261866"/>
            <a:ext cx="11323200" cy="1080000"/>
          </a:xfrm>
        </p:spPr>
        <p:txBody>
          <a:bodyPr lIns="0" tIns="0" rIns="0" bIns="0">
            <a:noAutofit/>
          </a:bodyPr>
          <a:lstStyle>
            <a:lvl1pPr marL="351701" indent="-351701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/>
            </a:lvl1pPr>
            <a:lvl5pPr marL="2993203" indent="-351701"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1000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endParaRPr lang="en-AU" dirty="0"/>
          </a:p>
        </p:txBody>
      </p:sp>
      <p:sp>
        <p:nvSpPr>
          <p:cNvPr id="7" name="Tab 1"/>
          <p:cNvSpPr/>
          <p:nvPr userDrawn="1"/>
        </p:nvSpPr>
        <p:spPr>
          <a:xfrm>
            <a:off x="0" y="831600"/>
            <a:ext cx="288000" cy="8820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50262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one image, 2 line landscape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0"/>
          <p:cNvSpPr>
            <a:spLocks noGrp="1"/>
          </p:cNvSpPr>
          <p:nvPr>
            <p:ph type="pic" sz="quarter" idx="14" hasCustomPrompt="1"/>
          </p:nvPr>
        </p:nvSpPr>
        <p:spPr>
          <a:xfrm>
            <a:off x="0" y="3564001"/>
            <a:ext cx="12192000" cy="272703"/>
          </a:xfr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Picture here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1940400"/>
            <a:ext cx="11323200" cy="246221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969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5"/>
          </p:nvPr>
        </p:nvSpPr>
        <p:spPr>
          <a:xfrm>
            <a:off x="576000" y="2261866"/>
            <a:ext cx="11323200" cy="1080000"/>
          </a:xfrm>
        </p:spPr>
        <p:txBody>
          <a:bodyPr lIns="0" tIns="0" rIns="0" bIns="0">
            <a:noAutofit/>
          </a:bodyPr>
          <a:lstStyle>
            <a:lvl1pPr marL="351701" indent="-351701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/>
            </a:lvl1pPr>
            <a:lvl5pPr marL="2993203" indent="-351701"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7" name="Tab 1"/>
          <p:cNvSpPr/>
          <p:nvPr userDrawn="1"/>
        </p:nvSpPr>
        <p:spPr>
          <a:xfrm>
            <a:off x="0" y="831600"/>
            <a:ext cx="288000" cy="5508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038345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one image, 1 line landscape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0"/>
          <p:cNvSpPr>
            <a:spLocks noGrp="1"/>
          </p:cNvSpPr>
          <p:nvPr>
            <p:ph type="pic" sz="quarter" idx="14" hasCustomPrompt="1"/>
          </p:nvPr>
        </p:nvSpPr>
        <p:spPr>
          <a:xfrm>
            <a:off x="0" y="3564001"/>
            <a:ext cx="12192000" cy="272703"/>
          </a:xfr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Picture here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1940400"/>
            <a:ext cx="11323200" cy="246221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969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5"/>
          </p:nvPr>
        </p:nvSpPr>
        <p:spPr>
          <a:xfrm>
            <a:off x="576000" y="2261866"/>
            <a:ext cx="11323200" cy="1080000"/>
          </a:xfrm>
        </p:spPr>
        <p:txBody>
          <a:bodyPr lIns="0" tIns="0" rIns="0" bIns="0">
            <a:noAutofit/>
          </a:bodyPr>
          <a:lstStyle>
            <a:lvl1pPr marL="351701" indent="-351701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/>
            </a:lvl1pPr>
            <a:lvl5pPr marL="2993203" indent="-351701"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3384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7" name="Tab 1"/>
          <p:cNvSpPr/>
          <p:nvPr userDrawn="1"/>
        </p:nvSpPr>
        <p:spPr>
          <a:xfrm>
            <a:off x="0" y="831600"/>
            <a:ext cx="288000" cy="2196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956843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one image, 3 line wide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0"/>
          <p:cNvSpPr>
            <a:spLocks noGrp="1"/>
          </p:cNvSpPr>
          <p:nvPr>
            <p:ph type="pic" sz="quarter" idx="14" hasCustomPrompt="1"/>
          </p:nvPr>
        </p:nvSpPr>
        <p:spPr>
          <a:xfrm>
            <a:off x="0" y="1728001"/>
            <a:ext cx="7728000" cy="272703"/>
          </a:xfr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Picture here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8080592" y="1727998"/>
            <a:ext cx="3818609" cy="2520000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969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15" name="Tab 1"/>
          <p:cNvSpPr/>
          <p:nvPr userDrawn="1"/>
        </p:nvSpPr>
        <p:spPr>
          <a:xfrm>
            <a:off x="8080591" y="4651200"/>
            <a:ext cx="288000" cy="8820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5" hasCustomPrompt="1"/>
          </p:nvPr>
        </p:nvSpPr>
        <p:spPr>
          <a:xfrm>
            <a:off x="8659200" y="4586399"/>
            <a:ext cx="3198836" cy="43200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3939" baseline="0"/>
            </a:lvl1pPr>
          </a:lstStyle>
          <a:p>
            <a:r>
              <a:rPr lang="en-US" sz="4308" dirty="0"/>
              <a:t>Title line 1</a:t>
            </a:r>
            <a:endParaRPr lang="en-AU" sz="1969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6" hasCustomPrompt="1"/>
          </p:nvPr>
        </p:nvSpPr>
        <p:spPr>
          <a:xfrm>
            <a:off x="8659200" y="5076002"/>
            <a:ext cx="3198836" cy="246221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969" baseline="0"/>
            </a:lvl1pPr>
          </a:lstStyle>
          <a:p>
            <a:pPr lvl="0"/>
            <a:r>
              <a:rPr lang="en-AU" dirty="0"/>
              <a:t>Title Line 2</a:t>
            </a:r>
          </a:p>
        </p:txBody>
      </p:sp>
    </p:spTree>
    <p:extLst>
      <p:ext uri="{BB962C8B-B14F-4D97-AF65-F5344CB8AC3E}">
        <p14:creationId xmlns:p14="http://schemas.microsoft.com/office/powerpoint/2010/main" val="35552717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one image, 2 line wide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0"/>
          <p:cNvSpPr>
            <a:spLocks noGrp="1"/>
          </p:cNvSpPr>
          <p:nvPr>
            <p:ph type="pic" sz="quarter" idx="14" hasCustomPrompt="1"/>
          </p:nvPr>
        </p:nvSpPr>
        <p:spPr>
          <a:xfrm>
            <a:off x="0" y="1728001"/>
            <a:ext cx="7728000" cy="272703"/>
          </a:xfr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Picture here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8080592" y="1727998"/>
            <a:ext cx="3818609" cy="2520000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969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15" name="Tab 1"/>
          <p:cNvSpPr/>
          <p:nvPr userDrawn="1"/>
        </p:nvSpPr>
        <p:spPr>
          <a:xfrm>
            <a:off x="8080591" y="4651200"/>
            <a:ext cx="288000" cy="5508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5" hasCustomPrompt="1"/>
          </p:nvPr>
        </p:nvSpPr>
        <p:spPr>
          <a:xfrm>
            <a:off x="8659200" y="4586399"/>
            <a:ext cx="3198836" cy="43200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3939" baseline="0"/>
            </a:lvl1pPr>
          </a:lstStyle>
          <a:p>
            <a:r>
              <a:rPr lang="en-US" sz="4308" dirty="0"/>
              <a:t>Title line 1</a:t>
            </a:r>
            <a:endParaRPr lang="en-AU" sz="1969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6" hasCustomPrompt="1"/>
          </p:nvPr>
        </p:nvSpPr>
        <p:spPr>
          <a:xfrm>
            <a:off x="8659200" y="5076002"/>
            <a:ext cx="3198836" cy="246221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969" baseline="0"/>
            </a:lvl1pPr>
          </a:lstStyle>
          <a:p>
            <a:pPr lvl="0"/>
            <a:r>
              <a:rPr lang="en-AU" dirty="0"/>
              <a:t>Title Line 2</a:t>
            </a:r>
          </a:p>
        </p:txBody>
      </p:sp>
    </p:spTree>
    <p:extLst>
      <p:ext uri="{BB962C8B-B14F-4D97-AF65-F5344CB8AC3E}">
        <p14:creationId xmlns:p14="http://schemas.microsoft.com/office/powerpoint/2010/main" val="104660614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one image, 1 line wide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0"/>
          <p:cNvSpPr>
            <a:spLocks noGrp="1"/>
          </p:cNvSpPr>
          <p:nvPr>
            <p:ph type="pic" sz="quarter" idx="14" hasCustomPrompt="1"/>
          </p:nvPr>
        </p:nvSpPr>
        <p:spPr>
          <a:xfrm>
            <a:off x="0" y="1728001"/>
            <a:ext cx="7728000" cy="272703"/>
          </a:xfr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Picture here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8080592" y="1727998"/>
            <a:ext cx="3818609" cy="2520000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969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15" name="Tab 1"/>
          <p:cNvSpPr/>
          <p:nvPr userDrawn="1"/>
        </p:nvSpPr>
        <p:spPr>
          <a:xfrm>
            <a:off x="8080591" y="4651200"/>
            <a:ext cx="288000" cy="2196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5" hasCustomPrompt="1"/>
          </p:nvPr>
        </p:nvSpPr>
        <p:spPr>
          <a:xfrm>
            <a:off x="8659200" y="4586399"/>
            <a:ext cx="3198836" cy="43200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3939" baseline="0"/>
            </a:lvl1pPr>
          </a:lstStyle>
          <a:p>
            <a:r>
              <a:rPr lang="en-US" sz="4308" dirty="0"/>
              <a:t>Title line 1</a:t>
            </a:r>
            <a:endParaRPr lang="en-AU" sz="1969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6" hasCustomPrompt="1"/>
          </p:nvPr>
        </p:nvSpPr>
        <p:spPr>
          <a:xfrm>
            <a:off x="8659200" y="5076002"/>
            <a:ext cx="3198836" cy="246221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969" baseline="0"/>
            </a:lvl1pPr>
          </a:lstStyle>
          <a:p>
            <a:pPr lvl="0"/>
            <a:r>
              <a:rPr lang="en-AU" dirty="0"/>
              <a:t>Title Line 2</a:t>
            </a:r>
          </a:p>
        </p:txBody>
      </p:sp>
    </p:spTree>
    <p:extLst>
      <p:ext uri="{BB962C8B-B14F-4D97-AF65-F5344CB8AC3E}">
        <p14:creationId xmlns:p14="http://schemas.microsoft.com/office/powerpoint/2010/main" val="136026232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two images, 3 line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1" y="1940400"/>
            <a:ext cx="6000000" cy="246221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969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5"/>
          </p:nvPr>
        </p:nvSpPr>
        <p:spPr>
          <a:xfrm>
            <a:off x="576001" y="2261866"/>
            <a:ext cx="6000000" cy="3823200"/>
          </a:xfrm>
        </p:spPr>
        <p:txBody>
          <a:bodyPr lIns="0" tIns="0" rIns="0" bIns="0">
            <a:noAutofit/>
          </a:bodyPr>
          <a:lstStyle>
            <a:lvl1pPr marL="351701" indent="-351701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1" y="788400"/>
            <a:ext cx="6000000" cy="1000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endParaRPr lang="en-AU" dirty="0"/>
          </a:p>
        </p:txBody>
      </p:sp>
      <p:sp>
        <p:nvSpPr>
          <p:cNvPr id="16" name="Picture Placeholder 15"/>
          <p:cNvSpPr>
            <a:spLocks noGrp="1"/>
          </p:cNvSpPr>
          <p:nvPr>
            <p:ph type="pic" sz="quarter" idx="16" hasCustomPrompt="1"/>
          </p:nvPr>
        </p:nvSpPr>
        <p:spPr>
          <a:xfrm>
            <a:off x="7128000" y="432001"/>
            <a:ext cx="5064000" cy="272703"/>
          </a:xfr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  <p:sp>
        <p:nvSpPr>
          <p:cNvPr id="15" name="Picture Placeholder 15"/>
          <p:cNvSpPr>
            <a:spLocks noGrp="1"/>
          </p:cNvSpPr>
          <p:nvPr>
            <p:ph type="pic" sz="quarter" idx="18" hasCustomPrompt="1"/>
          </p:nvPr>
        </p:nvSpPr>
        <p:spPr>
          <a:xfrm>
            <a:off x="7128000" y="3312001"/>
            <a:ext cx="5064000" cy="272703"/>
          </a:xfr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  <p:sp>
        <p:nvSpPr>
          <p:cNvPr id="9" name="Tab 1"/>
          <p:cNvSpPr/>
          <p:nvPr userDrawn="1"/>
        </p:nvSpPr>
        <p:spPr>
          <a:xfrm>
            <a:off x="0" y="831600"/>
            <a:ext cx="288000" cy="8820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91231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two images, 2 line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1" y="1940400"/>
            <a:ext cx="6000000" cy="246221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969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5"/>
          </p:nvPr>
        </p:nvSpPr>
        <p:spPr>
          <a:xfrm>
            <a:off x="576001" y="2261866"/>
            <a:ext cx="6000000" cy="3823200"/>
          </a:xfrm>
        </p:spPr>
        <p:txBody>
          <a:bodyPr lIns="0" tIns="0" rIns="0" bIns="0">
            <a:noAutofit/>
          </a:bodyPr>
          <a:lstStyle>
            <a:lvl1pPr marL="351701" indent="-351701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1" y="788400"/>
            <a:ext cx="60000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16" name="Picture Placeholder 15"/>
          <p:cNvSpPr>
            <a:spLocks noGrp="1"/>
          </p:cNvSpPr>
          <p:nvPr>
            <p:ph type="pic" sz="quarter" idx="16" hasCustomPrompt="1"/>
          </p:nvPr>
        </p:nvSpPr>
        <p:spPr>
          <a:xfrm>
            <a:off x="7128000" y="432001"/>
            <a:ext cx="5064000" cy="272703"/>
          </a:xfr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  <p:sp>
        <p:nvSpPr>
          <p:cNvPr id="15" name="Picture Placeholder 15"/>
          <p:cNvSpPr>
            <a:spLocks noGrp="1"/>
          </p:cNvSpPr>
          <p:nvPr>
            <p:ph type="pic" sz="quarter" idx="18" hasCustomPrompt="1"/>
          </p:nvPr>
        </p:nvSpPr>
        <p:spPr>
          <a:xfrm>
            <a:off x="7128000" y="3312001"/>
            <a:ext cx="5064000" cy="272703"/>
          </a:xfr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  <p:sp>
        <p:nvSpPr>
          <p:cNvPr id="9" name="Tab 1"/>
          <p:cNvSpPr/>
          <p:nvPr userDrawn="1"/>
        </p:nvSpPr>
        <p:spPr>
          <a:xfrm>
            <a:off x="0" y="831600"/>
            <a:ext cx="288000" cy="5508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827157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two images, 1 line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1" y="1940400"/>
            <a:ext cx="6000000" cy="246221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969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5"/>
          </p:nvPr>
        </p:nvSpPr>
        <p:spPr>
          <a:xfrm>
            <a:off x="576001" y="2261866"/>
            <a:ext cx="6000000" cy="3823200"/>
          </a:xfrm>
        </p:spPr>
        <p:txBody>
          <a:bodyPr lIns="0" tIns="0" rIns="0" bIns="0">
            <a:noAutofit/>
          </a:bodyPr>
          <a:lstStyle>
            <a:lvl1pPr marL="351701" indent="-351701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1" y="788400"/>
            <a:ext cx="6000000" cy="3384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16" name="Picture Placeholder 15"/>
          <p:cNvSpPr>
            <a:spLocks noGrp="1"/>
          </p:cNvSpPr>
          <p:nvPr>
            <p:ph type="pic" sz="quarter" idx="16" hasCustomPrompt="1"/>
          </p:nvPr>
        </p:nvSpPr>
        <p:spPr>
          <a:xfrm>
            <a:off x="7128000" y="432001"/>
            <a:ext cx="5064000" cy="272703"/>
          </a:xfr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  <p:sp>
        <p:nvSpPr>
          <p:cNvPr id="15" name="Picture Placeholder 15"/>
          <p:cNvSpPr>
            <a:spLocks noGrp="1"/>
          </p:cNvSpPr>
          <p:nvPr>
            <p:ph type="pic" sz="quarter" idx="18" hasCustomPrompt="1"/>
          </p:nvPr>
        </p:nvSpPr>
        <p:spPr>
          <a:xfrm>
            <a:off x="7128000" y="3312001"/>
            <a:ext cx="5064000" cy="272703"/>
          </a:xfr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  <p:sp>
        <p:nvSpPr>
          <p:cNvPr id="9" name="Tab 1"/>
          <p:cNvSpPr/>
          <p:nvPr userDrawn="1"/>
        </p:nvSpPr>
        <p:spPr>
          <a:xfrm>
            <a:off x="0" y="831600"/>
            <a:ext cx="288000" cy="2196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831377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three images, 3 line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1" y="1940400"/>
            <a:ext cx="6960000" cy="246221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969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5"/>
          </p:nvPr>
        </p:nvSpPr>
        <p:spPr>
          <a:xfrm>
            <a:off x="576000" y="2261866"/>
            <a:ext cx="6960000" cy="3823200"/>
          </a:xfrm>
        </p:spPr>
        <p:txBody>
          <a:bodyPr lIns="0" tIns="0" rIns="0" bIns="0">
            <a:noAutofit/>
          </a:bodyPr>
          <a:lstStyle>
            <a:lvl1pPr marL="351701" indent="-351701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1" y="788400"/>
            <a:ext cx="6960000" cy="1000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endParaRPr lang="en-AU" dirty="0"/>
          </a:p>
        </p:txBody>
      </p:sp>
      <p:sp>
        <p:nvSpPr>
          <p:cNvPr id="16" name="Picture Placeholder 15"/>
          <p:cNvSpPr>
            <a:spLocks noGrp="1"/>
          </p:cNvSpPr>
          <p:nvPr>
            <p:ph type="pic" sz="quarter" idx="16" hasCustomPrompt="1"/>
          </p:nvPr>
        </p:nvSpPr>
        <p:spPr>
          <a:xfrm>
            <a:off x="8064000" y="612001"/>
            <a:ext cx="4128000" cy="272703"/>
          </a:xfr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  <p:sp>
        <p:nvSpPr>
          <p:cNvPr id="15" name="Picture Placeholder 15"/>
          <p:cNvSpPr>
            <a:spLocks noGrp="1"/>
          </p:cNvSpPr>
          <p:nvPr>
            <p:ph type="pic" sz="quarter" idx="18" hasCustomPrompt="1"/>
          </p:nvPr>
        </p:nvSpPr>
        <p:spPr>
          <a:xfrm>
            <a:off x="8064000" y="2466001"/>
            <a:ext cx="4128000" cy="272703"/>
          </a:xfr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  <p:sp>
        <p:nvSpPr>
          <p:cNvPr id="17" name="Picture Placeholder 15"/>
          <p:cNvSpPr>
            <a:spLocks noGrp="1"/>
          </p:cNvSpPr>
          <p:nvPr>
            <p:ph type="pic" sz="quarter" idx="19" hasCustomPrompt="1"/>
          </p:nvPr>
        </p:nvSpPr>
        <p:spPr>
          <a:xfrm>
            <a:off x="8064000" y="4320001"/>
            <a:ext cx="4128000" cy="272703"/>
          </a:xfr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  <p:sp>
        <p:nvSpPr>
          <p:cNvPr id="9" name="Tab 1"/>
          <p:cNvSpPr/>
          <p:nvPr userDrawn="1"/>
        </p:nvSpPr>
        <p:spPr>
          <a:xfrm>
            <a:off x="0" y="831600"/>
            <a:ext cx="288000" cy="8820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400871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three images, 2 line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1" y="1940400"/>
            <a:ext cx="6960000" cy="246221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969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5"/>
          </p:nvPr>
        </p:nvSpPr>
        <p:spPr>
          <a:xfrm>
            <a:off x="576000" y="2261866"/>
            <a:ext cx="6960000" cy="3823200"/>
          </a:xfrm>
        </p:spPr>
        <p:txBody>
          <a:bodyPr lIns="0" tIns="0" rIns="0" bIns="0">
            <a:noAutofit/>
          </a:bodyPr>
          <a:lstStyle>
            <a:lvl1pPr marL="351701" indent="-351701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1" y="788400"/>
            <a:ext cx="69600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16" name="Picture Placeholder 15"/>
          <p:cNvSpPr>
            <a:spLocks noGrp="1"/>
          </p:cNvSpPr>
          <p:nvPr>
            <p:ph type="pic" sz="quarter" idx="16" hasCustomPrompt="1"/>
          </p:nvPr>
        </p:nvSpPr>
        <p:spPr>
          <a:xfrm>
            <a:off x="8064000" y="612001"/>
            <a:ext cx="4128000" cy="272703"/>
          </a:xfr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  <p:sp>
        <p:nvSpPr>
          <p:cNvPr id="15" name="Picture Placeholder 15"/>
          <p:cNvSpPr>
            <a:spLocks noGrp="1"/>
          </p:cNvSpPr>
          <p:nvPr>
            <p:ph type="pic" sz="quarter" idx="18" hasCustomPrompt="1"/>
          </p:nvPr>
        </p:nvSpPr>
        <p:spPr>
          <a:xfrm>
            <a:off x="8064000" y="2466001"/>
            <a:ext cx="4128000" cy="272703"/>
          </a:xfr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  <p:sp>
        <p:nvSpPr>
          <p:cNvPr id="17" name="Picture Placeholder 15"/>
          <p:cNvSpPr>
            <a:spLocks noGrp="1"/>
          </p:cNvSpPr>
          <p:nvPr>
            <p:ph type="pic" sz="quarter" idx="19" hasCustomPrompt="1"/>
          </p:nvPr>
        </p:nvSpPr>
        <p:spPr>
          <a:xfrm>
            <a:off x="8064000" y="4320001"/>
            <a:ext cx="4128000" cy="272703"/>
          </a:xfr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  <p:sp>
        <p:nvSpPr>
          <p:cNvPr id="9" name="Tab 1"/>
          <p:cNvSpPr/>
          <p:nvPr userDrawn="1"/>
        </p:nvSpPr>
        <p:spPr>
          <a:xfrm>
            <a:off x="0" y="831600"/>
            <a:ext cx="288000" cy="5508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4173806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three images, 1 line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1" y="1940400"/>
            <a:ext cx="6960000" cy="246221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969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5"/>
          </p:nvPr>
        </p:nvSpPr>
        <p:spPr>
          <a:xfrm>
            <a:off x="576000" y="2261866"/>
            <a:ext cx="6960000" cy="3822134"/>
          </a:xfrm>
        </p:spPr>
        <p:txBody>
          <a:bodyPr lIns="0" tIns="0" rIns="0" bIns="0">
            <a:noAutofit/>
          </a:bodyPr>
          <a:lstStyle>
            <a:lvl1pPr marL="351701" indent="-351701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969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1" y="788400"/>
            <a:ext cx="6960000" cy="3384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16" name="Picture Placeholder 15"/>
          <p:cNvSpPr>
            <a:spLocks noGrp="1"/>
          </p:cNvSpPr>
          <p:nvPr>
            <p:ph type="pic" sz="quarter" idx="16" hasCustomPrompt="1"/>
          </p:nvPr>
        </p:nvSpPr>
        <p:spPr>
          <a:xfrm>
            <a:off x="8064000" y="612001"/>
            <a:ext cx="4128000" cy="272703"/>
          </a:xfr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  <p:sp>
        <p:nvSpPr>
          <p:cNvPr id="15" name="Picture Placeholder 15"/>
          <p:cNvSpPr>
            <a:spLocks noGrp="1"/>
          </p:cNvSpPr>
          <p:nvPr>
            <p:ph type="pic" sz="quarter" idx="18" hasCustomPrompt="1"/>
          </p:nvPr>
        </p:nvSpPr>
        <p:spPr>
          <a:xfrm>
            <a:off x="8064000" y="2466001"/>
            <a:ext cx="4128000" cy="272703"/>
          </a:xfr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  <p:sp>
        <p:nvSpPr>
          <p:cNvPr id="17" name="Picture Placeholder 15"/>
          <p:cNvSpPr>
            <a:spLocks noGrp="1"/>
          </p:cNvSpPr>
          <p:nvPr>
            <p:ph type="pic" sz="quarter" idx="19" hasCustomPrompt="1"/>
          </p:nvPr>
        </p:nvSpPr>
        <p:spPr>
          <a:xfrm>
            <a:off x="8064000" y="4320001"/>
            <a:ext cx="4128000" cy="272703"/>
          </a:xfr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  <p:sp>
        <p:nvSpPr>
          <p:cNvPr id="9" name="Tab 1"/>
          <p:cNvSpPr/>
          <p:nvPr userDrawn="1"/>
        </p:nvSpPr>
        <p:spPr>
          <a:xfrm>
            <a:off x="0" y="831600"/>
            <a:ext cx="288000" cy="2196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354137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landscape, 3 line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1940400"/>
            <a:ext cx="11323200" cy="169277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354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1000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endParaRPr lang="en-AU" dirty="0"/>
          </a:p>
        </p:txBody>
      </p:sp>
      <p:sp>
        <p:nvSpPr>
          <p:cNvPr id="6" name="Chart Placeholder 5"/>
          <p:cNvSpPr>
            <a:spLocks noGrp="1"/>
          </p:cNvSpPr>
          <p:nvPr>
            <p:ph type="chart" sz="quarter" idx="14" hasCustomPrompt="1"/>
          </p:nvPr>
        </p:nvSpPr>
        <p:spPr>
          <a:xfrm>
            <a:off x="0" y="2513015"/>
            <a:ext cx="12192000" cy="272703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AU" dirty="0"/>
              <a:t>Insert Chart here</a:t>
            </a:r>
          </a:p>
        </p:txBody>
      </p:sp>
      <p:sp>
        <p:nvSpPr>
          <p:cNvPr id="7" name="Tab 1"/>
          <p:cNvSpPr/>
          <p:nvPr userDrawn="1"/>
        </p:nvSpPr>
        <p:spPr>
          <a:xfrm>
            <a:off x="0" y="831600"/>
            <a:ext cx="288000" cy="8820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40536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landscape, 2 line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1940400"/>
            <a:ext cx="11323200" cy="169277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354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6" name="Chart Placeholder 5"/>
          <p:cNvSpPr>
            <a:spLocks noGrp="1"/>
          </p:cNvSpPr>
          <p:nvPr>
            <p:ph type="chart" sz="quarter" idx="14" hasCustomPrompt="1"/>
          </p:nvPr>
        </p:nvSpPr>
        <p:spPr>
          <a:xfrm>
            <a:off x="0" y="2513015"/>
            <a:ext cx="12192000" cy="272703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AU" dirty="0"/>
              <a:t>Insert Chart here</a:t>
            </a:r>
          </a:p>
        </p:txBody>
      </p:sp>
      <p:sp>
        <p:nvSpPr>
          <p:cNvPr id="7" name="Tab 1"/>
          <p:cNvSpPr/>
          <p:nvPr userDrawn="1"/>
        </p:nvSpPr>
        <p:spPr>
          <a:xfrm>
            <a:off x="0" y="831600"/>
            <a:ext cx="288000" cy="5508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52220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landscape, 1 line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1940400"/>
            <a:ext cx="11323200" cy="169277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354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3384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6" name="Chart Placeholder 5"/>
          <p:cNvSpPr>
            <a:spLocks noGrp="1"/>
          </p:cNvSpPr>
          <p:nvPr>
            <p:ph type="chart" sz="quarter" idx="14" hasCustomPrompt="1"/>
          </p:nvPr>
        </p:nvSpPr>
        <p:spPr>
          <a:xfrm>
            <a:off x="0" y="2513015"/>
            <a:ext cx="12192000" cy="272703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AU" dirty="0"/>
              <a:t>Insert Chart here</a:t>
            </a:r>
          </a:p>
        </p:txBody>
      </p:sp>
      <p:sp>
        <p:nvSpPr>
          <p:cNvPr id="7" name="Tab 1"/>
          <p:cNvSpPr/>
          <p:nvPr userDrawn="1"/>
        </p:nvSpPr>
        <p:spPr>
          <a:xfrm>
            <a:off x="0" y="831600"/>
            <a:ext cx="288000" cy="2196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0568052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Table Landscape, 3 line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1940400"/>
            <a:ext cx="11323200" cy="169277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354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1000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baseline="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endParaRPr lang="en-AU" dirty="0"/>
          </a:p>
        </p:txBody>
      </p:sp>
      <p:sp>
        <p:nvSpPr>
          <p:cNvPr id="4" name="Table Placeholder 3"/>
          <p:cNvSpPr>
            <a:spLocks noGrp="1"/>
          </p:cNvSpPr>
          <p:nvPr>
            <p:ph type="tbl" sz="quarter" idx="14" hasCustomPrompt="1"/>
          </p:nvPr>
        </p:nvSpPr>
        <p:spPr>
          <a:xfrm>
            <a:off x="0" y="2512800"/>
            <a:ext cx="12192000" cy="272703"/>
          </a:xfrm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AU" dirty="0"/>
              <a:t>Insert Table here</a:t>
            </a:r>
          </a:p>
        </p:txBody>
      </p:sp>
      <p:sp>
        <p:nvSpPr>
          <p:cNvPr id="6" name="Tab 1"/>
          <p:cNvSpPr/>
          <p:nvPr userDrawn="1"/>
        </p:nvSpPr>
        <p:spPr>
          <a:xfrm>
            <a:off x="0" y="831600"/>
            <a:ext cx="288000" cy="8820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809316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Table Landscape, 2 line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1940400"/>
            <a:ext cx="11323200" cy="169277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354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4" name="Table Placeholder 3"/>
          <p:cNvSpPr>
            <a:spLocks noGrp="1"/>
          </p:cNvSpPr>
          <p:nvPr>
            <p:ph type="tbl" sz="quarter" idx="14" hasCustomPrompt="1"/>
          </p:nvPr>
        </p:nvSpPr>
        <p:spPr>
          <a:xfrm>
            <a:off x="0" y="2512800"/>
            <a:ext cx="12192000" cy="272703"/>
          </a:xfrm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AU" dirty="0"/>
              <a:t>Insert Table here</a:t>
            </a:r>
          </a:p>
        </p:txBody>
      </p:sp>
      <p:sp>
        <p:nvSpPr>
          <p:cNvPr id="6" name="Tab 1"/>
          <p:cNvSpPr/>
          <p:nvPr userDrawn="1"/>
        </p:nvSpPr>
        <p:spPr>
          <a:xfrm>
            <a:off x="0" y="831600"/>
            <a:ext cx="288000" cy="5508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4883641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Table Landscape, 1 line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1940400"/>
            <a:ext cx="11323200" cy="169277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354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3384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4" name="Table Placeholder 3"/>
          <p:cNvSpPr>
            <a:spLocks noGrp="1"/>
          </p:cNvSpPr>
          <p:nvPr>
            <p:ph type="tbl" sz="quarter" idx="14" hasCustomPrompt="1"/>
          </p:nvPr>
        </p:nvSpPr>
        <p:spPr>
          <a:xfrm>
            <a:off x="0" y="2512800"/>
            <a:ext cx="12192000" cy="272703"/>
          </a:xfrm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AU" dirty="0"/>
              <a:t>Insert Table here</a:t>
            </a:r>
          </a:p>
        </p:txBody>
      </p:sp>
      <p:sp>
        <p:nvSpPr>
          <p:cNvPr id="6" name="Tab 1"/>
          <p:cNvSpPr/>
          <p:nvPr userDrawn="1"/>
        </p:nvSpPr>
        <p:spPr>
          <a:xfrm>
            <a:off x="0" y="831600"/>
            <a:ext cx="288000" cy="2196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2051792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image only, 3 line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1000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baseline="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endParaRPr lang="en-AU" dirty="0"/>
          </a:p>
        </p:txBody>
      </p:sp>
      <p:sp>
        <p:nvSpPr>
          <p:cNvPr id="9" name="Picture Placeholder 10"/>
          <p:cNvSpPr>
            <a:spLocks noGrp="1"/>
          </p:cNvSpPr>
          <p:nvPr>
            <p:ph type="pic" sz="quarter" idx="14" hasCustomPrompt="1"/>
          </p:nvPr>
        </p:nvSpPr>
        <p:spPr>
          <a:xfrm>
            <a:off x="0" y="1958401"/>
            <a:ext cx="12192000" cy="272703"/>
          </a:xfr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Picture here</a:t>
            </a:r>
          </a:p>
        </p:txBody>
      </p:sp>
      <p:sp>
        <p:nvSpPr>
          <p:cNvPr id="6" name="Tab 1"/>
          <p:cNvSpPr/>
          <p:nvPr userDrawn="1"/>
        </p:nvSpPr>
        <p:spPr>
          <a:xfrm>
            <a:off x="0" y="831600"/>
            <a:ext cx="288000" cy="8820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9497431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image only, 2 line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9" name="Picture Placeholder 10"/>
          <p:cNvSpPr>
            <a:spLocks noGrp="1"/>
          </p:cNvSpPr>
          <p:nvPr>
            <p:ph type="pic" sz="quarter" idx="14" hasCustomPrompt="1"/>
          </p:nvPr>
        </p:nvSpPr>
        <p:spPr>
          <a:xfrm>
            <a:off x="0" y="1958401"/>
            <a:ext cx="12192000" cy="272703"/>
          </a:xfr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Picture here</a:t>
            </a:r>
          </a:p>
        </p:txBody>
      </p:sp>
      <p:sp>
        <p:nvSpPr>
          <p:cNvPr id="6" name="Tab 1"/>
          <p:cNvSpPr/>
          <p:nvPr userDrawn="1"/>
        </p:nvSpPr>
        <p:spPr>
          <a:xfrm>
            <a:off x="0" y="831600"/>
            <a:ext cx="288000" cy="5508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2346503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image only, 1 line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3384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9" name="Picture Placeholder 10"/>
          <p:cNvSpPr>
            <a:spLocks noGrp="1"/>
          </p:cNvSpPr>
          <p:nvPr>
            <p:ph type="pic" sz="quarter" idx="14" hasCustomPrompt="1"/>
          </p:nvPr>
        </p:nvSpPr>
        <p:spPr>
          <a:xfrm>
            <a:off x="0" y="1958401"/>
            <a:ext cx="12192000" cy="272703"/>
          </a:xfr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Picture here</a:t>
            </a:r>
          </a:p>
        </p:txBody>
      </p:sp>
      <p:sp>
        <p:nvSpPr>
          <p:cNvPr id="6" name="Tab 1"/>
          <p:cNvSpPr/>
          <p:nvPr userDrawn="1"/>
        </p:nvSpPr>
        <p:spPr>
          <a:xfrm>
            <a:off x="0" y="831600"/>
            <a:ext cx="288000" cy="2196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5821431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lain end slide, 3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 userDrawn="1"/>
        </p:nvSpPr>
        <p:spPr>
          <a:xfrm>
            <a:off x="3" y="324000"/>
            <a:ext cx="12191999" cy="5760000"/>
          </a:xfrm>
          <a:prstGeom prst="rect">
            <a:avLst/>
          </a:pr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 hasCustomPrompt="1"/>
          </p:nvPr>
        </p:nvSpPr>
        <p:spPr>
          <a:xfrm>
            <a:off x="575999" y="788400"/>
            <a:ext cx="11323200" cy="1000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954" b="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endParaRPr lang="en-AU" dirty="0"/>
          </a:p>
        </p:txBody>
      </p:sp>
      <p:sp>
        <p:nvSpPr>
          <p:cNvPr id="14" name="Tab 1"/>
          <p:cNvSpPr/>
          <p:nvPr userDrawn="1"/>
        </p:nvSpPr>
        <p:spPr>
          <a:xfrm>
            <a:off x="1" y="831600"/>
            <a:ext cx="288000" cy="8820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4" hasCustomPrompt="1"/>
          </p:nvPr>
        </p:nvSpPr>
        <p:spPr>
          <a:xfrm>
            <a:off x="8160000" y="3024002"/>
            <a:ext cx="3727513" cy="223053"/>
          </a:xfrm>
        </p:spPr>
        <p:txBody>
          <a:bodyPr>
            <a:noAutofit/>
          </a:bodyPr>
          <a:lstStyle>
            <a:lvl1pPr marL="0" indent="0">
              <a:buNone/>
              <a:defRPr sz="1969">
                <a:solidFill>
                  <a:schemeClr val="bg1"/>
                </a:solidFill>
              </a:defRPr>
            </a:lvl1pPr>
          </a:lstStyle>
          <a:p>
            <a:pPr lvl="0"/>
            <a:r>
              <a:rPr lang="en-AU" dirty="0"/>
              <a:t>Enter text here</a:t>
            </a:r>
          </a:p>
        </p:txBody>
      </p:sp>
      <p:sp>
        <p:nvSpPr>
          <p:cNvPr id="16" name="Text Placeholder 6"/>
          <p:cNvSpPr>
            <a:spLocks noGrp="1"/>
          </p:cNvSpPr>
          <p:nvPr>
            <p:ph type="body" sz="quarter" idx="15" hasCustomPrompt="1"/>
          </p:nvPr>
        </p:nvSpPr>
        <p:spPr>
          <a:xfrm>
            <a:off x="8159999" y="3455999"/>
            <a:ext cx="3739199" cy="159120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477">
                <a:solidFill>
                  <a:schemeClr val="bg1"/>
                </a:solidFill>
              </a:defRPr>
            </a:lvl1pPr>
          </a:lstStyle>
          <a:p>
            <a:pPr lvl="0"/>
            <a:r>
              <a:rPr lang="en-AU" dirty="0"/>
              <a:t>Enter text here</a:t>
            </a:r>
          </a:p>
        </p:txBody>
      </p:sp>
    </p:spTree>
    <p:extLst>
      <p:ext uri="{BB962C8B-B14F-4D97-AF65-F5344CB8AC3E}">
        <p14:creationId xmlns:p14="http://schemas.microsoft.com/office/powerpoint/2010/main" val="174117805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lain end slide, 2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 userDrawn="1"/>
        </p:nvSpPr>
        <p:spPr>
          <a:xfrm>
            <a:off x="3" y="324000"/>
            <a:ext cx="12191999" cy="5760000"/>
          </a:xfrm>
          <a:prstGeom prst="rect">
            <a:avLst/>
          </a:pr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 hasCustomPrompt="1"/>
          </p:nvPr>
        </p:nvSpPr>
        <p:spPr>
          <a:xfrm>
            <a:off x="575999" y="788400"/>
            <a:ext cx="113232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954" b="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14" name="Tab 1"/>
          <p:cNvSpPr/>
          <p:nvPr userDrawn="1"/>
        </p:nvSpPr>
        <p:spPr>
          <a:xfrm>
            <a:off x="1" y="831600"/>
            <a:ext cx="288000" cy="5508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4" hasCustomPrompt="1"/>
          </p:nvPr>
        </p:nvSpPr>
        <p:spPr>
          <a:xfrm>
            <a:off x="8160000" y="3024002"/>
            <a:ext cx="3727513" cy="223053"/>
          </a:xfrm>
        </p:spPr>
        <p:txBody>
          <a:bodyPr>
            <a:noAutofit/>
          </a:bodyPr>
          <a:lstStyle>
            <a:lvl1pPr marL="0" indent="0">
              <a:buNone/>
              <a:defRPr sz="1969">
                <a:solidFill>
                  <a:schemeClr val="bg1"/>
                </a:solidFill>
              </a:defRPr>
            </a:lvl1pPr>
          </a:lstStyle>
          <a:p>
            <a:pPr lvl="0"/>
            <a:r>
              <a:rPr lang="en-AU" dirty="0"/>
              <a:t>Enter text here</a:t>
            </a:r>
          </a:p>
        </p:txBody>
      </p:sp>
      <p:sp>
        <p:nvSpPr>
          <p:cNvPr id="16" name="Text Placeholder 6"/>
          <p:cNvSpPr>
            <a:spLocks noGrp="1"/>
          </p:cNvSpPr>
          <p:nvPr>
            <p:ph type="body" sz="quarter" idx="15" hasCustomPrompt="1"/>
          </p:nvPr>
        </p:nvSpPr>
        <p:spPr>
          <a:xfrm>
            <a:off x="8159999" y="3455999"/>
            <a:ext cx="3739199" cy="159120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477">
                <a:solidFill>
                  <a:schemeClr val="bg1"/>
                </a:solidFill>
              </a:defRPr>
            </a:lvl1pPr>
          </a:lstStyle>
          <a:p>
            <a:pPr lvl="0"/>
            <a:r>
              <a:rPr lang="en-AU" dirty="0"/>
              <a:t>Enter text here</a:t>
            </a:r>
          </a:p>
        </p:txBody>
      </p:sp>
    </p:spTree>
    <p:extLst>
      <p:ext uri="{BB962C8B-B14F-4D97-AF65-F5344CB8AC3E}">
        <p14:creationId xmlns:p14="http://schemas.microsoft.com/office/powerpoint/2010/main" val="1553719225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lain end slide, 1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 userDrawn="1"/>
        </p:nvSpPr>
        <p:spPr>
          <a:xfrm>
            <a:off x="3" y="324000"/>
            <a:ext cx="12191999" cy="5760000"/>
          </a:xfrm>
          <a:prstGeom prst="rect">
            <a:avLst/>
          </a:pr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 hasCustomPrompt="1"/>
          </p:nvPr>
        </p:nvSpPr>
        <p:spPr>
          <a:xfrm>
            <a:off x="575999" y="788400"/>
            <a:ext cx="11323200" cy="3384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954" b="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14" name="Tab 1"/>
          <p:cNvSpPr/>
          <p:nvPr userDrawn="1"/>
        </p:nvSpPr>
        <p:spPr>
          <a:xfrm>
            <a:off x="1" y="831600"/>
            <a:ext cx="288000" cy="2196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4" hasCustomPrompt="1"/>
          </p:nvPr>
        </p:nvSpPr>
        <p:spPr>
          <a:xfrm>
            <a:off x="8160000" y="3024002"/>
            <a:ext cx="3727513" cy="223053"/>
          </a:xfrm>
        </p:spPr>
        <p:txBody>
          <a:bodyPr>
            <a:noAutofit/>
          </a:bodyPr>
          <a:lstStyle>
            <a:lvl1pPr marL="0" indent="0">
              <a:buNone/>
              <a:defRPr sz="1969">
                <a:solidFill>
                  <a:schemeClr val="bg1"/>
                </a:solidFill>
              </a:defRPr>
            </a:lvl1pPr>
          </a:lstStyle>
          <a:p>
            <a:pPr lvl="0"/>
            <a:r>
              <a:rPr lang="en-AU" dirty="0"/>
              <a:t>Enter text here</a:t>
            </a:r>
          </a:p>
        </p:txBody>
      </p:sp>
      <p:sp>
        <p:nvSpPr>
          <p:cNvPr id="16" name="Text Placeholder 6"/>
          <p:cNvSpPr>
            <a:spLocks noGrp="1"/>
          </p:cNvSpPr>
          <p:nvPr>
            <p:ph type="body" sz="quarter" idx="15" hasCustomPrompt="1"/>
          </p:nvPr>
        </p:nvSpPr>
        <p:spPr>
          <a:xfrm>
            <a:off x="8159999" y="3455999"/>
            <a:ext cx="3739199" cy="159120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477">
                <a:solidFill>
                  <a:schemeClr val="bg1"/>
                </a:solidFill>
              </a:defRPr>
            </a:lvl1pPr>
          </a:lstStyle>
          <a:p>
            <a:pPr lvl="0"/>
            <a:r>
              <a:rPr lang="en-AU" dirty="0"/>
              <a:t>Enter text here</a:t>
            </a:r>
          </a:p>
        </p:txBody>
      </p:sp>
    </p:spTree>
    <p:extLst>
      <p:ext uri="{BB962C8B-B14F-4D97-AF65-F5344CB8AC3E}">
        <p14:creationId xmlns:p14="http://schemas.microsoft.com/office/powerpoint/2010/main" val="541196895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end slide, 3 line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 hasCustomPrompt="1"/>
          </p:nvPr>
        </p:nvSpPr>
        <p:spPr>
          <a:xfrm>
            <a:off x="575999" y="788400"/>
            <a:ext cx="11323200" cy="1000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954" b="1" baseline="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endParaRPr lang="en-AU" dirty="0"/>
          </a:p>
        </p:txBody>
      </p:sp>
      <p:sp>
        <p:nvSpPr>
          <p:cNvPr id="14" name="Tab 1"/>
          <p:cNvSpPr/>
          <p:nvPr userDrawn="1"/>
        </p:nvSpPr>
        <p:spPr>
          <a:xfrm>
            <a:off x="1" y="831600"/>
            <a:ext cx="288000" cy="8820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4" hasCustomPrompt="1"/>
          </p:nvPr>
        </p:nvSpPr>
        <p:spPr>
          <a:xfrm>
            <a:off x="8160000" y="3024002"/>
            <a:ext cx="3727513" cy="223053"/>
          </a:xfrm>
        </p:spPr>
        <p:txBody>
          <a:bodyPr>
            <a:noAutofit/>
          </a:bodyPr>
          <a:lstStyle>
            <a:lvl1pPr marL="0" indent="0">
              <a:buNone/>
              <a:defRPr sz="1969">
                <a:solidFill>
                  <a:schemeClr val="tx2"/>
                </a:solidFill>
              </a:defRPr>
            </a:lvl1pPr>
          </a:lstStyle>
          <a:p>
            <a:pPr lvl="0"/>
            <a:r>
              <a:rPr lang="en-AU" dirty="0"/>
              <a:t>Enter text here</a:t>
            </a:r>
          </a:p>
        </p:txBody>
      </p:sp>
      <p:sp>
        <p:nvSpPr>
          <p:cNvPr id="16" name="Text Placeholder 6"/>
          <p:cNvSpPr>
            <a:spLocks noGrp="1"/>
          </p:cNvSpPr>
          <p:nvPr>
            <p:ph type="body" sz="quarter" idx="15" hasCustomPrompt="1"/>
          </p:nvPr>
        </p:nvSpPr>
        <p:spPr>
          <a:xfrm>
            <a:off x="8159999" y="3455999"/>
            <a:ext cx="3739199" cy="159120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477">
                <a:solidFill>
                  <a:schemeClr val="tx2"/>
                </a:solidFill>
              </a:defRPr>
            </a:lvl1pPr>
          </a:lstStyle>
          <a:p>
            <a:pPr lvl="0"/>
            <a:r>
              <a:rPr lang="en-AU" dirty="0"/>
              <a:t>Enter text here</a:t>
            </a:r>
          </a:p>
        </p:txBody>
      </p:sp>
    </p:spTree>
    <p:extLst>
      <p:ext uri="{BB962C8B-B14F-4D97-AF65-F5344CB8AC3E}">
        <p14:creationId xmlns:p14="http://schemas.microsoft.com/office/powerpoint/2010/main" val="1112932081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end slide, 2 line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 hasCustomPrompt="1"/>
          </p:nvPr>
        </p:nvSpPr>
        <p:spPr>
          <a:xfrm>
            <a:off x="575999" y="788400"/>
            <a:ext cx="113232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954" b="1" baseline="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14" name="Tab 1"/>
          <p:cNvSpPr/>
          <p:nvPr userDrawn="1"/>
        </p:nvSpPr>
        <p:spPr>
          <a:xfrm>
            <a:off x="1" y="831600"/>
            <a:ext cx="288000" cy="5508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4" hasCustomPrompt="1"/>
          </p:nvPr>
        </p:nvSpPr>
        <p:spPr>
          <a:xfrm>
            <a:off x="8160000" y="3024002"/>
            <a:ext cx="3727513" cy="223053"/>
          </a:xfrm>
        </p:spPr>
        <p:txBody>
          <a:bodyPr>
            <a:noAutofit/>
          </a:bodyPr>
          <a:lstStyle>
            <a:lvl1pPr marL="0" indent="0">
              <a:buNone/>
              <a:defRPr sz="1969">
                <a:solidFill>
                  <a:schemeClr val="tx2"/>
                </a:solidFill>
              </a:defRPr>
            </a:lvl1pPr>
          </a:lstStyle>
          <a:p>
            <a:pPr lvl="0"/>
            <a:r>
              <a:rPr lang="en-AU" dirty="0"/>
              <a:t>Enter text here</a:t>
            </a:r>
          </a:p>
        </p:txBody>
      </p:sp>
      <p:sp>
        <p:nvSpPr>
          <p:cNvPr id="16" name="Text Placeholder 6"/>
          <p:cNvSpPr>
            <a:spLocks noGrp="1"/>
          </p:cNvSpPr>
          <p:nvPr>
            <p:ph type="body" sz="quarter" idx="15" hasCustomPrompt="1"/>
          </p:nvPr>
        </p:nvSpPr>
        <p:spPr>
          <a:xfrm>
            <a:off x="8159999" y="3455999"/>
            <a:ext cx="3739199" cy="159120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477">
                <a:solidFill>
                  <a:schemeClr val="tx2"/>
                </a:solidFill>
              </a:defRPr>
            </a:lvl1pPr>
          </a:lstStyle>
          <a:p>
            <a:pPr lvl="0"/>
            <a:r>
              <a:rPr lang="en-AU" dirty="0"/>
              <a:t>Enter text here</a:t>
            </a:r>
          </a:p>
        </p:txBody>
      </p:sp>
    </p:spTree>
    <p:extLst>
      <p:ext uri="{BB962C8B-B14F-4D97-AF65-F5344CB8AC3E}">
        <p14:creationId xmlns:p14="http://schemas.microsoft.com/office/powerpoint/2010/main" val="61914344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end slide, 1 line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13" name="Title 1"/>
          <p:cNvSpPr>
            <a:spLocks noGrp="1"/>
          </p:cNvSpPr>
          <p:nvPr>
            <p:ph type="title" hasCustomPrompt="1"/>
          </p:nvPr>
        </p:nvSpPr>
        <p:spPr>
          <a:xfrm>
            <a:off x="575999" y="788400"/>
            <a:ext cx="11323200" cy="3384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954" b="1" baseline="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14" name="Tab 1"/>
          <p:cNvSpPr/>
          <p:nvPr userDrawn="1"/>
        </p:nvSpPr>
        <p:spPr>
          <a:xfrm>
            <a:off x="1" y="831600"/>
            <a:ext cx="288000" cy="2196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2"/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4" hasCustomPrompt="1"/>
          </p:nvPr>
        </p:nvSpPr>
        <p:spPr>
          <a:xfrm>
            <a:off x="8443199" y="3054482"/>
            <a:ext cx="3445199" cy="223053"/>
          </a:xfrm>
        </p:spPr>
        <p:txBody>
          <a:bodyPr>
            <a:noAutofit/>
          </a:bodyPr>
          <a:lstStyle>
            <a:lvl1pPr marL="0" indent="0">
              <a:buNone/>
              <a:defRPr sz="1969">
                <a:solidFill>
                  <a:schemeClr val="tx2"/>
                </a:solidFill>
              </a:defRPr>
            </a:lvl1pPr>
          </a:lstStyle>
          <a:p>
            <a:pPr lvl="0"/>
            <a:r>
              <a:rPr lang="en-AU" dirty="0"/>
              <a:t>Enter text here</a:t>
            </a:r>
          </a:p>
        </p:txBody>
      </p:sp>
      <p:sp>
        <p:nvSpPr>
          <p:cNvPr id="16" name="Text Placeholder 6"/>
          <p:cNvSpPr>
            <a:spLocks noGrp="1"/>
          </p:cNvSpPr>
          <p:nvPr>
            <p:ph type="body" sz="quarter" idx="15" hasCustomPrompt="1"/>
          </p:nvPr>
        </p:nvSpPr>
        <p:spPr>
          <a:xfrm>
            <a:off x="8443199" y="3486479"/>
            <a:ext cx="3456000" cy="159120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477">
                <a:solidFill>
                  <a:schemeClr val="tx2"/>
                </a:solidFill>
              </a:defRPr>
            </a:lvl1pPr>
          </a:lstStyle>
          <a:p>
            <a:pPr lvl="0"/>
            <a:r>
              <a:rPr lang="en-AU" dirty="0"/>
              <a:t>Enter text here</a:t>
            </a:r>
          </a:p>
        </p:txBody>
      </p:sp>
    </p:spTree>
    <p:extLst>
      <p:ext uri="{BB962C8B-B14F-4D97-AF65-F5344CB8AC3E}">
        <p14:creationId xmlns:p14="http://schemas.microsoft.com/office/powerpoint/2010/main" val="1658907383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lour &amp; Tab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424988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aseline="0"/>
            </a:lvl1pPr>
          </a:lstStyle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5AD64-750F-4F68-B1B7-75972F27F639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pic>
        <p:nvPicPr>
          <p:cNvPr id="1026" name="Picture 1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76000" y="1839600"/>
            <a:ext cx="8293689" cy="35313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 Placeholder 9"/>
          <p:cNvSpPr>
            <a:spLocks noGrp="1"/>
          </p:cNvSpPr>
          <p:nvPr>
            <p:ph type="body" sz="quarter" idx="18"/>
          </p:nvPr>
        </p:nvSpPr>
        <p:spPr>
          <a:xfrm>
            <a:off x="576000" y="1305017"/>
            <a:ext cx="11323200" cy="449390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Box 5"/>
          <p:cNvSpPr txBox="1"/>
          <p:nvPr userDrawn="1"/>
        </p:nvSpPr>
        <p:spPr>
          <a:xfrm>
            <a:off x="9131889" y="1839600"/>
            <a:ext cx="2997200" cy="22135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en-GB" sz="1969" dirty="0">
                <a:solidFill>
                  <a:srgbClr val="000000"/>
                </a:solidFill>
                <a:latin typeface="Tahoma"/>
                <a:ea typeface=""/>
              </a:rPr>
              <a:t>Please note, hyperlinks cannot be clicked in ‘Normal’ view. They can, however, be accessed when in ‘Reading’ view (View | Reading View) or in Slideshow mode.</a:t>
            </a:r>
          </a:p>
        </p:txBody>
      </p:sp>
    </p:spTree>
    <p:extLst>
      <p:ext uri="{BB962C8B-B14F-4D97-AF65-F5344CB8AC3E}">
        <p14:creationId xmlns:p14="http://schemas.microsoft.com/office/powerpoint/2010/main" val="1920254838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 Device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375AD64-750F-4F68-B1B7-75972F27F639}" type="slidenum">
              <a:rPr lang="en-AU" smtClean="0">
                <a:solidFill>
                  <a:srgbClr val="404146"/>
                </a:solidFill>
              </a:rPr>
              <a:pPr/>
              <a:t>‹#›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18" name="Text Placeholder 15"/>
          <p:cNvSpPr>
            <a:spLocks noGrp="1"/>
          </p:cNvSpPr>
          <p:nvPr>
            <p:ph type="body" sz="quarter" idx="17" hasCustomPrompt="1"/>
          </p:nvPr>
        </p:nvSpPr>
        <p:spPr>
          <a:xfrm>
            <a:off x="576000" y="2001600"/>
            <a:ext cx="288000" cy="272703"/>
          </a:xfrm>
          <a:solidFill>
            <a:schemeClr val="accent2"/>
          </a:solidFill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AU" dirty="0"/>
              <a:t> </a:t>
            </a:r>
          </a:p>
        </p:txBody>
      </p:sp>
      <p:sp>
        <p:nvSpPr>
          <p:cNvPr id="19" name="Text Placeholder 15"/>
          <p:cNvSpPr>
            <a:spLocks noGrp="1"/>
          </p:cNvSpPr>
          <p:nvPr>
            <p:ph type="body" sz="quarter" idx="16" hasCustomPrompt="1"/>
          </p:nvPr>
        </p:nvSpPr>
        <p:spPr>
          <a:xfrm>
            <a:off x="576000" y="2642401"/>
            <a:ext cx="288000" cy="272703"/>
          </a:xfrm>
          <a:solidFill>
            <a:schemeClr val="accent2"/>
          </a:solidFill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AU" dirty="0"/>
              <a:t> </a:t>
            </a:r>
          </a:p>
        </p:txBody>
      </p:sp>
      <p:sp>
        <p:nvSpPr>
          <p:cNvPr id="20" name="Text Placeholder 15"/>
          <p:cNvSpPr>
            <a:spLocks noGrp="1"/>
          </p:cNvSpPr>
          <p:nvPr>
            <p:ph type="body" sz="quarter" idx="15" hasCustomPrompt="1"/>
          </p:nvPr>
        </p:nvSpPr>
        <p:spPr>
          <a:xfrm>
            <a:off x="576000" y="3621601"/>
            <a:ext cx="288000" cy="272703"/>
          </a:xfrm>
          <a:solidFill>
            <a:schemeClr val="accent2"/>
          </a:solidFill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AU" dirty="0"/>
              <a:t> </a:t>
            </a:r>
          </a:p>
        </p:txBody>
      </p:sp>
      <p:sp>
        <p:nvSpPr>
          <p:cNvPr id="23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669600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aseline="0"/>
            </a:lvl1pPr>
          </a:lstStyle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20" hasCustomPrompt="1"/>
          </p:nvPr>
        </p:nvSpPr>
        <p:spPr>
          <a:xfrm>
            <a:off x="1152000" y="1958399"/>
            <a:ext cx="10747200" cy="409151"/>
          </a:xfrm>
        </p:spPr>
        <p:txBody>
          <a:bodyPr/>
          <a:lstStyle>
            <a:lvl1pPr marL="0" indent="0">
              <a:spcBef>
                <a:spcPts val="0"/>
              </a:spcBef>
              <a:buFontTx/>
              <a:buNone/>
              <a:defRPr sz="2954" baseline="0"/>
            </a:lvl1pPr>
            <a:lvl2pPr marL="660376" indent="0">
              <a:buFontTx/>
              <a:buNone/>
              <a:defRPr/>
            </a:lvl2pPr>
            <a:lvl3pPr marL="1320752" indent="0">
              <a:buFontTx/>
              <a:buNone/>
              <a:defRPr/>
            </a:lvl3pPr>
            <a:lvl4pPr marL="1981128" indent="0">
              <a:buFontTx/>
              <a:buNone/>
              <a:defRPr/>
            </a:lvl4pPr>
            <a:lvl5pPr marL="2641502" indent="0">
              <a:buFontTx/>
              <a:buNone/>
              <a:defRPr/>
            </a:lvl5pPr>
          </a:lstStyle>
          <a:p>
            <a:pPr lvl="0"/>
            <a:r>
              <a:rPr lang="en-US" dirty="0"/>
              <a:t>Enter text here</a:t>
            </a:r>
            <a:endParaRPr lang="en-GB" dirty="0"/>
          </a:p>
        </p:txBody>
      </p:sp>
      <p:sp>
        <p:nvSpPr>
          <p:cNvPr id="12" name="Text Placeholder 2"/>
          <p:cNvSpPr>
            <a:spLocks noGrp="1"/>
          </p:cNvSpPr>
          <p:nvPr>
            <p:ph type="body" sz="quarter" idx="21" hasCustomPrompt="1"/>
          </p:nvPr>
        </p:nvSpPr>
        <p:spPr>
          <a:xfrm>
            <a:off x="1152000" y="2599200"/>
            <a:ext cx="10747200" cy="409151"/>
          </a:xfrm>
        </p:spPr>
        <p:txBody>
          <a:bodyPr/>
          <a:lstStyle>
            <a:lvl1pPr marL="0" indent="0">
              <a:spcBef>
                <a:spcPts val="0"/>
              </a:spcBef>
              <a:buFont typeface="Arial" panose="020B0604020202020204" pitchFamily="34" charset="0"/>
              <a:buNone/>
              <a:defRPr sz="2954" baseline="0"/>
            </a:lvl1pPr>
            <a:lvl2pPr marL="660376" indent="0">
              <a:buFontTx/>
              <a:buNone/>
              <a:defRPr/>
            </a:lvl2pPr>
            <a:lvl3pPr marL="1320752" indent="0">
              <a:buFontTx/>
              <a:buNone/>
              <a:defRPr/>
            </a:lvl3pPr>
            <a:lvl4pPr marL="1981128" indent="0">
              <a:buFontTx/>
              <a:buNone/>
              <a:defRPr/>
            </a:lvl4pPr>
            <a:lvl5pPr marL="2641502" indent="0">
              <a:buFontTx/>
              <a:buNone/>
              <a:defRPr/>
            </a:lvl5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3" name="Text Placeholder 2"/>
          <p:cNvSpPr>
            <a:spLocks noGrp="1"/>
          </p:cNvSpPr>
          <p:nvPr>
            <p:ph type="body" sz="quarter" idx="22" hasCustomPrompt="1"/>
          </p:nvPr>
        </p:nvSpPr>
        <p:spPr>
          <a:xfrm>
            <a:off x="1152000" y="3578400"/>
            <a:ext cx="10747200" cy="409151"/>
          </a:xfrm>
        </p:spPr>
        <p:txBody>
          <a:bodyPr/>
          <a:lstStyle>
            <a:lvl1pPr marL="0" indent="0">
              <a:spcBef>
                <a:spcPts val="0"/>
              </a:spcBef>
              <a:buFontTx/>
              <a:buNone/>
              <a:defRPr sz="2954" baseline="0"/>
            </a:lvl1pPr>
            <a:lvl2pPr marL="660376" indent="0">
              <a:buFontTx/>
              <a:buNone/>
              <a:defRPr/>
            </a:lvl2pPr>
            <a:lvl3pPr marL="1320752" indent="0">
              <a:buFontTx/>
              <a:buNone/>
              <a:defRPr/>
            </a:lvl3pPr>
            <a:lvl4pPr marL="1981128" indent="0">
              <a:buFontTx/>
              <a:buNone/>
              <a:defRPr/>
            </a:lvl4pPr>
            <a:lvl5pPr marL="2641502" indent="0">
              <a:buFontTx/>
              <a:buNone/>
              <a:defRPr/>
            </a:lvl5pPr>
          </a:lstStyle>
          <a:p>
            <a:pPr lvl="0"/>
            <a:r>
              <a:rPr lang="en-US" dirty="0"/>
              <a:t>Enter text here</a:t>
            </a:r>
          </a:p>
        </p:txBody>
      </p:sp>
    </p:spTree>
    <p:extLst>
      <p:ext uri="{BB962C8B-B14F-4D97-AF65-F5344CB8AC3E}">
        <p14:creationId xmlns:p14="http://schemas.microsoft.com/office/powerpoint/2010/main" val="13257278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9207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76767" y="1152529"/>
            <a:ext cx="5632451" cy="5199063"/>
          </a:xfrm>
        </p:spPr>
        <p:txBody>
          <a:bodyPr/>
          <a:lstStyle>
            <a:lvl1pPr marL="342900" indent="-342900">
              <a:buFont typeface="Arial" charset="0"/>
              <a:buChar char="•"/>
              <a:defRPr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12425" y="1152529"/>
            <a:ext cx="5632449" cy="5199063"/>
          </a:xfrm>
        </p:spPr>
        <p:txBody>
          <a:bodyPr/>
          <a:lstStyle>
            <a:lvl1pPr marL="342900" indent="-342900">
              <a:buFont typeface="Arial" charset="0"/>
              <a:buChar char="•"/>
              <a:defRPr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150D92-2463-2448-9573-6870F3D25C3E}"/>
              </a:ext>
            </a:extLst>
          </p:cNvPr>
          <p:cNvSpPr txBox="1">
            <a:spLocks/>
          </p:cNvSpPr>
          <p:nvPr userDrawn="1"/>
        </p:nvSpPr>
        <p:spPr>
          <a:xfrm>
            <a:off x="11233212" y="55445"/>
            <a:ext cx="490605" cy="123111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8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375AD64-750F-4F68-B1B7-75972F27F639}" type="slidenum">
              <a:rPr lang="en-AU" sz="800" smtClean="0"/>
              <a:pPr/>
              <a:t>‹#›</a:t>
            </a:fld>
            <a:endParaRPr lang="en-AU" sz="800" dirty="0"/>
          </a:p>
        </p:txBody>
      </p:sp>
    </p:spTree>
    <p:extLst>
      <p:ext uri="{BB962C8B-B14F-4D97-AF65-F5344CB8AC3E}">
        <p14:creationId xmlns:p14="http://schemas.microsoft.com/office/powerpoint/2010/main" val="18543854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63" Type="http://schemas.openxmlformats.org/officeDocument/2006/relationships/slideLayout" Target="../slideLayouts/slideLayout63.xml"/><Relationship Id="rId68" Type="http://schemas.openxmlformats.org/officeDocument/2006/relationships/slideLayout" Target="../slideLayouts/slideLayout68.xml"/><Relationship Id="rId1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66" Type="http://schemas.openxmlformats.org/officeDocument/2006/relationships/slideLayout" Target="../slideLayouts/slideLayout66.xml"/><Relationship Id="rId74" Type="http://schemas.openxmlformats.org/officeDocument/2006/relationships/slideLayout" Target="../slideLayouts/slideLayout74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64" Type="http://schemas.openxmlformats.org/officeDocument/2006/relationships/slideLayout" Target="../slideLayouts/slideLayout64.xml"/><Relationship Id="rId69" Type="http://schemas.openxmlformats.org/officeDocument/2006/relationships/slideLayout" Target="../slideLayouts/slideLayout69.xml"/><Relationship Id="rId77" Type="http://schemas.openxmlformats.org/officeDocument/2006/relationships/theme" Target="../theme/theme1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72" Type="http://schemas.openxmlformats.org/officeDocument/2006/relationships/slideLayout" Target="../slideLayouts/slideLayout72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67" Type="http://schemas.openxmlformats.org/officeDocument/2006/relationships/slideLayout" Target="../slideLayouts/slideLayout67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70" Type="http://schemas.openxmlformats.org/officeDocument/2006/relationships/slideLayout" Target="../slideLayouts/slideLayout70.xml"/><Relationship Id="rId75" Type="http://schemas.openxmlformats.org/officeDocument/2006/relationships/slideLayout" Target="../slideLayouts/slideLayout75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65" Type="http://schemas.openxmlformats.org/officeDocument/2006/relationships/slideLayout" Target="../slideLayouts/slideLayout65.xml"/><Relationship Id="rId73" Type="http://schemas.openxmlformats.org/officeDocument/2006/relationships/slideLayout" Target="../slideLayouts/slideLayout7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9" Type="http://schemas.openxmlformats.org/officeDocument/2006/relationships/slideLayout" Target="../slideLayouts/slideLayout39.xml"/><Relationship Id="rId34" Type="http://schemas.openxmlformats.org/officeDocument/2006/relationships/slideLayout" Target="../slideLayouts/slideLayout34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6" Type="http://schemas.openxmlformats.org/officeDocument/2006/relationships/slideLayout" Target="../slideLayouts/slideLayout76.xml"/><Relationship Id="rId7" Type="http://schemas.openxmlformats.org/officeDocument/2006/relationships/slideLayout" Target="../slideLayouts/slideLayout7.xml"/><Relationship Id="rId71" Type="http://schemas.openxmlformats.org/officeDocument/2006/relationships/slideLayout" Target="../slideLayouts/slideLayout71.xml"/><Relationship Id="rId2" Type="http://schemas.openxmlformats.org/officeDocument/2006/relationships/slideLayout" Target="../slideLayouts/slideLayout2.xml"/><Relationship Id="rId29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A4BB2E0-F6B7-1BF7-B58C-88A4B4E0F2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13E52E-02C5-DF82-033F-FBA505CDDA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64741-AA9F-4911-B721-B8ACD1FE4B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4419A9-14F4-4860-8B6F-83828169D7D2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1D32C2-9A78-EE6A-B230-70866885932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D96906-9CEE-A09D-8553-DA543869CB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455123DE-DF0A-45CF-9929-81DBBDC71DC7}" type="slidenum">
              <a:rPr lang="en-AU" smtClean="0">
                <a:solidFill>
                  <a:srgbClr val="404146"/>
                </a:solidFill>
                <a:latin typeface="Tahoma"/>
                <a:ea typeface="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AU" dirty="0">
              <a:solidFill>
                <a:srgbClr val="404146"/>
              </a:solidFill>
              <a:latin typeface="Tahoma"/>
              <a:ea typeface=""/>
            </a:endParaRPr>
          </a:p>
        </p:txBody>
      </p:sp>
    </p:spTree>
    <p:extLst>
      <p:ext uri="{BB962C8B-B14F-4D97-AF65-F5344CB8AC3E}">
        <p14:creationId xmlns:p14="http://schemas.microsoft.com/office/powerpoint/2010/main" val="15783981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9" r:id="rId1"/>
    <p:sldLayoutId id="2147484010" r:id="rId2"/>
    <p:sldLayoutId id="2147484011" r:id="rId3"/>
    <p:sldLayoutId id="2147484012" r:id="rId4"/>
    <p:sldLayoutId id="2147484013" r:id="rId5"/>
    <p:sldLayoutId id="2147484014" r:id="rId6"/>
    <p:sldLayoutId id="2147484015" r:id="rId7"/>
    <p:sldLayoutId id="2147484016" r:id="rId8"/>
    <p:sldLayoutId id="2147484017" r:id="rId9"/>
    <p:sldLayoutId id="2147484018" r:id="rId10"/>
    <p:sldLayoutId id="2147484019" r:id="rId11"/>
    <p:sldLayoutId id="2147484020" r:id="rId12"/>
    <p:sldLayoutId id="2147483719" r:id="rId13"/>
    <p:sldLayoutId id="2147483720" r:id="rId14"/>
    <p:sldLayoutId id="2147483721" r:id="rId15"/>
    <p:sldLayoutId id="2147483722" r:id="rId16"/>
    <p:sldLayoutId id="2147483724" r:id="rId17"/>
    <p:sldLayoutId id="2147483726" r:id="rId18"/>
    <p:sldLayoutId id="2147483727" r:id="rId19"/>
    <p:sldLayoutId id="2147483728" r:id="rId20"/>
    <p:sldLayoutId id="2147483729" r:id="rId21"/>
    <p:sldLayoutId id="2147483730" r:id="rId22"/>
    <p:sldLayoutId id="2147483731" r:id="rId23"/>
    <p:sldLayoutId id="2147483732" r:id="rId24"/>
    <p:sldLayoutId id="2147483733" r:id="rId25"/>
    <p:sldLayoutId id="2147483734" r:id="rId26"/>
    <p:sldLayoutId id="2147483735" r:id="rId27"/>
    <p:sldLayoutId id="2147483736" r:id="rId28"/>
    <p:sldLayoutId id="2147483737" r:id="rId29"/>
    <p:sldLayoutId id="2147483738" r:id="rId30"/>
    <p:sldLayoutId id="2147483739" r:id="rId31"/>
    <p:sldLayoutId id="2147483740" r:id="rId32"/>
    <p:sldLayoutId id="2147483741" r:id="rId33"/>
    <p:sldLayoutId id="2147483742" r:id="rId34"/>
    <p:sldLayoutId id="2147483743" r:id="rId35"/>
    <p:sldLayoutId id="2147483744" r:id="rId36"/>
    <p:sldLayoutId id="2147483745" r:id="rId37"/>
    <p:sldLayoutId id="2147483746" r:id="rId38"/>
    <p:sldLayoutId id="2147483747" r:id="rId39"/>
    <p:sldLayoutId id="2147483748" r:id="rId40"/>
    <p:sldLayoutId id="2147483749" r:id="rId41"/>
    <p:sldLayoutId id="2147483750" r:id="rId42"/>
    <p:sldLayoutId id="2147483751" r:id="rId43"/>
    <p:sldLayoutId id="2147483752" r:id="rId44"/>
    <p:sldLayoutId id="2147483753" r:id="rId45"/>
    <p:sldLayoutId id="2147483754" r:id="rId46"/>
    <p:sldLayoutId id="2147483755" r:id="rId47"/>
    <p:sldLayoutId id="2147483756" r:id="rId48"/>
    <p:sldLayoutId id="2147483757" r:id="rId49"/>
    <p:sldLayoutId id="2147483758" r:id="rId50"/>
    <p:sldLayoutId id="2147483759" r:id="rId51"/>
    <p:sldLayoutId id="2147483760" r:id="rId52"/>
    <p:sldLayoutId id="2147483761" r:id="rId53"/>
    <p:sldLayoutId id="2147483762" r:id="rId54"/>
    <p:sldLayoutId id="2147483763" r:id="rId55"/>
    <p:sldLayoutId id="2147483764" r:id="rId56"/>
    <p:sldLayoutId id="2147483765" r:id="rId57"/>
    <p:sldLayoutId id="2147483766" r:id="rId58"/>
    <p:sldLayoutId id="2147483767" r:id="rId59"/>
    <p:sldLayoutId id="2147483768" r:id="rId60"/>
    <p:sldLayoutId id="2147483769" r:id="rId61"/>
    <p:sldLayoutId id="2147483770" r:id="rId62"/>
    <p:sldLayoutId id="2147483771" r:id="rId63"/>
    <p:sldLayoutId id="2147483772" r:id="rId64"/>
    <p:sldLayoutId id="2147483773" r:id="rId65"/>
    <p:sldLayoutId id="2147483774" r:id="rId66"/>
    <p:sldLayoutId id="2147483775" r:id="rId67"/>
    <p:sldLayoutId id="2147483776" r:id="rId68"/>
    <p:sldLayoutId id="2147483777" r:id="rId69"/>
    <p:sldLayoutId id="2147483778" r:id="rId70"/>
    <p:sldLayoutId id="2147483779" r:id="rId71"/>
    <p:sldLayoutId id="2147483780" r:id="rId72"/>
    <p:sldLayoutId id="2147483781" r:id="rId73"/>
    <p:sldLayoutId id="2147483782" r:id="rId74"/>
    <p:sldLayoutId id="2147483783" r:id="rId75"/>
    <p:sldLayoutId id="2147484021" r:id="rId7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png"/><Relationship Id="rId18" Type="http://schemas.openxmlformats.org/officeDocument/2006/relationships/image" Target="../media/image23.png"/><Relationship Id="rId3" Type="http://schemas.openxmlformats.org/officeDocument/2006/relationships/image" Target="../media/image8.png"/><Relationship Id="rId21" Type="http://schemas.openxmlformats.org/officeDocument/2006/relationships/image" Target="../media/image26.jpeg"/><Relationship Id="rId7" Type="http://schemas.openxmlformats.org/officeDocument/2006/relationships/image" Target="../media/image12.jpeg"/><Relationship Id="rId12" Type="http://schemas.openxmlformats.org/officeDocument/2006/relationships/image" Target="../media/image17.png"/><Relationship Id="rId17" Type="http://schemas.openxmlformats.org/officeDocument/2006/relationships/image" Target="../media/image22.jpe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21.png"/><Relationship Id="rId20" Type="http://schemas.openxmlformats.org/officeDocument/2006/relationships/image" Target="../media/image2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emf"/><Relationship Id="rId11" Type="http://schemas.openxmlformats.org/officeDocument/2006/relationships/image" Target="../media/image16.png"/><Relationship Id="rId5" Type="http://schemas.openxmlformats.org/officeDocument/2006/relationships/image" Target="../media/image10.jpeg"/><Relationship Id="rId15" Type="http://schemas.openxmlformats.org/officeDocument/2006/relationships/image" Target="../media/image20.png"/><Relationship Id="rId23" Type="http://schemas.openxmlformats.org/officeDocument/2006/relationships/image" Target="../media/image28.jpeg"/><Relationship Id="rId10" Type="http://schemas.openxmlformats.org/officeDocument/2006/relationships/image" Target="../media/image15.png"/><Relationship Id="rId19" Type="http://schemas.openxmlformats.org/officeDocument/2006/relationships/image" Target="../media/image24.png"/><Relationship Id="rId4" Type="http://schemas.openxmlformats.org/officeDocument/2006/relationships/image" Target="../media/image9.png"/><Relationship Id="rId9" Type="http://schemas.openxmlformats.org/officeDocument/2006/relationships/image" Target="../media/image14.jpeg"/><Relationship Id="rId14" Type="http://schemas.openxmlformats.org/officeDocument/2006/relationships/image" Target="../media/image19.png"/><Relationship Id="rId22" Type="http://schemas.openxmlformats.org/officeDocument/2006/relationships/image" Target="../media/image27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>
                <a:solidFill>
                  <a:srgbClr val="404146"/>
                </a:solidFill>
              </a:rPr>
              <a:pPr/>
              <a:t>1</a:t>
            </a:fld>
            <a:endParaRPr lang="en-AU" dirty="0">
              <a:solidFill>
                <a:srgbClr val="404146"/>
              </a:solidFill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GB" sz="3446" dirty="0"/>
          </a:p>
          <a:p>
            <a:endParaRPr lang="en-GB" sz="3446" dirty="0"/>
          </a:p>
          <a:p>
            <a:endParaRPr lang="en-GB" sz="3446" dirty="0"/>
          </a:p>
          <a:p>
            <a:r>
              <a:rPr lang="en-GB" sz="3446" dirty="0"/>
              <a:t>Introduction</a:t>
            </a:r>
          </a:p>
          <a:p>
            <a:endParaRPr lang="en-GB" sz="3446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/>
                </a:solidFill>
              </a:rPr>
              <a:t>Systems Engineering ACDA5021</a:t>
            </a:r>
            <a:br>
              <a:rPr lang="en-GB" b="1" dirty="0">
                <a:solidFill>
                  <a:schemeClr val="accent2"/>
                </a:solidFill>
              </a:rPr>
            </a:br>
            <a:br>
              <a:rPr lang="en-GB" dirty="0"/>
            </a:br>
            <a:r>
              <a:rPr lang="en-GB" dirty="0"/>
              <a:t>	A Systems Thinking Approach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D1F6DF-978E-1849-AEC2-11A13AC73125}"/>
              </a:ext>
            </a:extLst>
          </p:cNvPr>
          <p:cNvSpPr txBox="1"/>
          <p:nvPr/>
        </p:nvSpPr>
        <p:spPr>
          <a:xfrm>
            <a:off x="6752493" y="70052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0926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2"/>
          <p:cNvSpPr>
            <a:spLocks noGrp="1" noChangeArrowheads="1"/>
          </p:cNvSpPr>
          <p:nvPr>
            <p:ph type="title"/>
          </p:nvPr>
        </p:nvSpPr>
        <p:spPr>
          <a:xfrm>
            <a:off x="209550" y="619368"/>
            <a:ext cx="12192000" cy="1117600"/>
          </a:xfrm>
        </p:spPr>
        <p:txBody>
          <a:bodyPr/>
          <a:lstStyle/>
          <a:p>
            <a:pPr algn="ctr" eaLnBrk="1" hangingPunct="1"/>
            <a:r>
              <a:rPr lang="en-GB" sz="4923" dirty="0">
                <a:latin typeface="Arial Black" charset="0"/>
              </a:rPr>
              <a:t>Welcome to the Module</a:t>
            </a:r>
          </a:p>
        </p:txBody>
      </p:sp>
      <p:sp>
        <p:nvSpPr>
          <p:cNvPr id="6146" name="Rectangle 3"/>
          <p:cNvSpPr>
            <a:spLocks noGrp="1" noChangeArrowheads="1"/>
          </p:cNvSpPr>
          <p:nvPr>
            <p:ph idx="1"/>
          </p:nvPr>
        </p:nvSpPr>
        <p:spPr>
          <a:xfrm>
            <a:off x="1400909" y="2610340"/>
            <a:ext cx="9364784" cy="3628292"/>
          </a:xfrm>
        </p:spPr>
        <p:txBody>
          <a:bodyPr/>
          <a:lstStyle/>
          <a:p>
            <a:pPr algn="ctr" eaLnBrk="1" hangingPunct="1">
              <a:buFont typeface="Symbol" charset="0"/>
              <a:buNone/>
            </a:pPr>
            <a:r>
              <a:rPr lang="en-GB" b="1" dirty="0">
                <a:solidFill>
                  <a:srgbClr val="002A54"/>
                </a:solidFill>
                <a:latin typeface="Arial" charset="0"/>
              </a:rPr>
              <a:t>from</a:t>
            </a:r>
          </a:p>
          <a:p>
            <a:pPr algn="ctr" eaLnBrk="1" hangingPunct="1">
              <a:buFont typeface="Symbol" charset="0"/>
              <a:buNone/>
            </a:pPr>
            <a:endParaRPr lang="en-GB" b="1" dirty="0">
              <a:solidFill>
                <a:srgbClr val="002A54"/>
              </a:solidFill>
              <a:latin typeface="Arial" charset="0"/>
            </a:endParaRPr>
          </a:p>
          <a:p>
            <a:pPr algn="ctr" eaLnBrk="1" hangingPunct="1">
              <a:buFont typeface="Symbol" charset="0"/>
              <a:buNone/>
            </a:pPr>
            <a:r>
              <a:rPr lang="en-GB" b="1" dirty="0">
                <a:solidFill>
                  <a:srgbClr val="002A54"/>
                </a:solidFill>
                <a:latin typeface="Arial" charset="0"/>
              </a:rPr>
              <a:t>Dave Holley.</a:t>
            </a:r>
          </a:p>
          <a:p>
            <a:pPr algn="ctr" eaLnBrk="1" hangingPunct="1">
              <a:buFont typeface="Symbol" charset="0"/>
              <a:buNone/>
            </a:pPr>
            <a:endParaRPr lang="en-GB" b="1" dirty="0">
              <a:solidFill>
                <a:srgbClr val="002A54"/>
              </a:solidFill>
              <a:latin typeface="Arial" charset="0"/>
            </a:endParaRPr>
          </a:p>
          <a:p>
            <a:pPr algn="ctr">
              <a:buNone/>
            </a:pPr>
            <a:r>
              <a:rPr lang="en-GB" sz="2800" b="1" dirty="0">
                <a:solidFill>
                  <a:schemeClr val="tx1"/>
                </a:solidFill>
                <a:latin typeface="Arial" charset="0"/>
              </a:rPr>
              <a:t>Dave Holley, BSc, MSc, </a:t>
            </a:r>
            <a:r>
              <a:rPr lang="en-GB" sz="2800" b="1" dirty="0" err="1">
                <a:solidFill>
                  <a:schemeClr val="tx1"/>
                </a:solidFill>
                <a:latin typeface="Arial" charset="0"/>
              </a:rPr>
              <a:t>FIExpE</a:t>
            </a:r>
            <a:r>
              <a:rPr lang="en-GB" sz="2800" b="1" dirty="0">
                <a:solidFill>
                  <a:schemeClr val="tx1"/>
                </a:solidFill>
                <a:latin typeface="Arial" charset="0"/>
              </a:rPr>
              <a:t>, FRSC, CChem</a:t>
            </a:r>
            <a:r>
              <a:rPr lang="en-GB" sz="2800" b="1" dirty="0">
                <a:solidFill>
                  <a:schemeClr val="bg1"/>
                </a:solidFill>
                <a:latin typeface="Arial" charset="0"/>
              </a:rPr>
              <a:t>.</a:t>
            </a:r>
          </a:p>
          <a:p>
            <a:pPr algn="ctr" eaLnBrk="1" hangingPunct="1">
              <a:buFont typeface="Symbol" charset="0"/>
              <a:buNone/>
            </a:pPr>
            <a:endParaRPr lang="en-GB" b="1" dirty="0">
              <a:solidFill>
                <a:srgbClr val="002A54"/>
              </a:solidFill>
              <a:latin typeface="Arial" charset="0"/>
            </a:endParaRPr>
          </a:p>
          <a:p>
            <a:pPr algn="ctr" eaLnBrk="1" hangingPunct="1">
              <a:buFont typeface="Symbol" charset="0"/>
              <a:buNone/>
            </a:pPr>
            <a:endParaRPr lang="en-GB" b="1" dirty="0">
              <a:solidFill>
                <a:srgbClr val="002A54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38442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0" y="4601"/>
            <a:ext cx="10611338" cy="672123"/>
          </a:xfrm>
        </p:spPr>
        <p:txBody>
          <a:bodyPr>
            <a:normAutofit fontScale="90000"/>
          </a:bodyPr>
          <a:lstStyle/>
          <a:p>
            <a:r>
              <a:rPr lang="en-US" dirty="0"/>
              <a:t>Systems Engineering Customers</a:t>
            </a:r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F7506ADA-99BE-3344-AD40-6F473EFBC00F}"/>
              </a:ext>
            </a:extLst>
          </p:cNvPr>
          <p:cNvGrpSpPr/>
          <p:nvPr/>
        </p:nvGrpSpPr>
        <p:grpSpPr>
          <a:xfrm>
            <a:off x="681515" y="1598312"/>
            <a:ext cx="10487329" cy="4354261"/>
            <a:chOff x="281724" y="1906569"/>
            <a:chExt cx="8571017" cy="4842714"/>
          </a:xfrm>
        </p:grpSpPr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DEEC4414-5E37-AC40-A6FC-6FBF642C1A5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76788" y="5979419"/>
              <a:ext cx="1423688" cy="539750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A780FBF8-5623-4F48-8C3F-2144340762C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429" t="41270" r="4539" b="41206"/>
            <a:stretch/>
          </p:blipFill>
          <p:spPr>
            <a:xfrm>
              <a:off x="3071851" y="6504790"/>
              <a:ext cx="1256130" cy="244493"/>
            </a:xfrm>
            <a:prstGeom prst="rect">
              <a:avLst/>
            </a:prstGeom>
          </p:spPr>
        </p:pic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F3A114ED-B04A-A043-A4B5-70BE71480A4A}"/>
                </a:ext>
              </a:extLst>
            </p:cNvPr>
            <p:cNvGrpSpPr/>
            <p:nvPr/>
          </p:nvGrpSpPr>
          <p:grpSpPr>
            <a:xfrm>
              <a:off x="281724" y="1906569"/>
              <a:ext cx="8571017" cy="4744386"/>
              <a:chOff x="281724" y="1906569"/>
              <a:chExt cx="8571017" cy="4744386"/>
            </a:xfrm>
          </p:grpSpPr>
          <p:grpSp>
            <p:nvGrpSpPr>
              <p:cNvPr id="32" name="Group 31">
                <a:extLst>
                  <a:ext uri="{FF2B5EF4-FFF2-40B4-BE49-F238E27FC236}">
                    <a16:creationId xmlns:a16="http://schemas.microsoft.com/office/drawing/2014/main" id="{3B87D81E-862F-B546-9F65-E37AD276FAE3}"/>
                  </a:ext>
                </a:extLst>
              </p:cNvPr>
              <p:cNvGrpSpPr/>
              <p:nvPr/>
            </p:nvGrpSpPr>
            <p:grpSpPr>
              <a:xfrm>
                <a:off x="281724" y="2588036"/>
                <a:ext cx="8571017" cy="4062919"/>
                <a:chOff x="281724" y="2588036"/>
                <a:chExt cx="8571017" cy="4062919"/>
              </a:xfrm>
            </p:grpSpPr>
            <p:grpSp>
              <p:nvGrpSpPr>
                <p:cNvPr id="31" name="Group 30">
                  <a:extLst>
                    <a:ext uri="{FF2B5EF4-FFF2-40B4-BE49-F238E27FC236}">
                      <a16:creationId xmlns:a16="http://schemas.microsoft.com/office/drawing/2014/main" id="{E5CD6CEF-EC41-C14D-8EBA-651F83472894}"/>
                    </a:ext>
                  </a:extLst>
                </p:cNvPr>
                <p:cNvGrpSpPr/>
                <p:nvPr/>
              </p:nvGrpSpPr>
              <p:grpSpPr>
                <a:xfrm>
                  <a:off x="281724" y="2588036"/>
                  <a:ext cx="8571017" cy="4062919"/>
                  <a:chOff x="281724" y="2588036"/>
                  <a:chExt cx="8571017" cy="4062919"/>
                </a:xfrm>
              </p:grpSpPr>
              <p:grpSp>
                <p:nvGrpSpPr>
                  <p:cNvPr id="30" name="Group 29">
                    <a:extLst>
                      <a:ext uri="{FF2B5EF4-FFF2-40B4-BE49-F238E27FC236}">
                        <a16:creationId xmlns:a16="http://schemas.microsoft.com/office/drawing/2014/main" id="{EC507B60-182D-F745-8692-EA6A6A2F1353}"/>
                      </a:ext>
                    </a:extLst>
                  </p:cNvPr>
                  <p:cNvGrpSpPr/>
                  <p:nvPr/>
                </p:nvGrpSpPr>
                <p:grpSpPr>
                  <a:xfrm>
                    <a:off x="281724" y="2588036"/>
                    <a:ext cx="8571017" cy="3804880"/>
                    <a:chOff x="281724" y="2588036"/>
                    <a:chExt cx="8571017" cy="3804880"/>
                  </a:xfrm>
                </p:grpSpPr>
                <p:grpSp>
                  <p:nvGrpSpPr>
                    <p:cNvPr id="29" name="Group 28">
                      <a:extLst>
                        <a:ext uri="{FF2B5EF4-FFF2-40B4-BE49-F238E27FC236}">
                          <a16:creationId xmlns:a16="http://schemas.microsoft.com/office/drawing/2014/main" id="{53A09B9D-3BDF-0643-A88A-37379F578735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281724" y="2629744"/>
                      <a:ext cx="8571017" cy="3763172"/>
                      <a:chOff x="281724" y="2629744"/>
                      <a:chExt cx="8571017" cy="3763172"/>
                    </a:xfrm>
                  </p:grpSpPr>
                  <p:grpSp>
                    <p:nvGrpSpPr>
                      <p:cNvPr id="26" name="Group 25">
                        <a:extLst>
                          <a:ext uri="{FF2B5EF4-FFF2-40B4-BE49-F238E27FC236}">
                            <a16:creationId xmlns:a16="http://schemas.microsoft.com/office/drawing/2014/main" id="{3D345EA9-95BB-1E45-AC4D-5FEFADB4A8B2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281724" y="3129244"/>
                        <a:ext cx="8571017" cy="3263672"/>
                        <a:chOff x="281724" y="3129244"/>
                        <a:chExt cx="8571017" cy="3263672"/>
                      </a:xfrm>
                    </p:grpSpPr>
                    <p:grpSp>
                      <p:nvGrpSpPr>
                        <p:cNvPr id="10" name="Group 9"/>
                        <p:cNvGrpSpPr/>
                        <p:nvPr/>
                      </p:nvGrpSpPr>
                      <p:grpSpPr>
                        <a:xfrm>
                          <a:off x="281724" y="3129244"/>
                          <a:ext cx="8571017" cy="3169734"/>
                          <a:chOff x="326026" y="3085833"/>
                          <a:chExt cx="8571017" cy="3169734"/>
                        </a:xfrm>
                      </p:grpSpPr>
                      <p:pic>
                        <p:nvPicPr>
                          <p:cNvPr id="9" name="Picture 8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 cstate="email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:blipFill>
                        <p:spPr>
                          <a:xfrm>
                            <a:off x="7760113" y="5471974"/>
                            <a:ext cx="1136930" cy="652967"/>
                          </a:xfrm>
                          <a:prstGeom prst="rect">
                            <a:avLst/>
                          </a:prstGeom>
                        </p:spPr>
                      </p:pic>
                      <p:grpSp>
                        <p:nvGrpSpPr>
                          <p:cNvPr id="6" name="Group 5"/>
                          <p:cNvGrpSpPr/>
                          <p:nvPr/>
                        </p:nvGrpSpPr>
                        <p:grpSpPr>
                          <a:xfrm>
                            <a:off x="326026" y="3085833"/>
                            <a:ext cx="8546151" cy="3169734"/>
                            <a:chOff x="326026" y="3085833"/>
                            <a:chExt cx="8546151" cy="3169734"/>
                          </a:xfrm>
                        </p:grpSpPr>
                        <p:pic>
                          <p:nvPicPr>
                            <p:cNvPr id="7" name="Picture 6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6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326026" y="3085833"/>
                              <a:ext cx="8546151" cy="2848717"/>
                            </a:xfrm>
                            <a:prstGeom prst="rect">
                              <a:avLst/>
                            </a:prstGeom>
                          </p:spPr>
                        </p:pic>
                        <p:pic>
                          <p:nvPicPr>
                            <p:cNvPr id="4" name="Picture 3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7" cstate="email">
                              <a:extLst>
                                <a:ext uri="{28A0092B-C50C-407E-A947-70E740481C1C}">
                                  <a14:useLocalDpi xmlns:a14="http://schemas.microsoft.com/office/drawing/2010/main" val="0"/>
                                </a:ext>
                              </a:extLst>
                            </a:blip>
                            <a:stretch>
                              <a:fillRect/>
                            </a:stretch>
                          </p:blipFill>
                          <p:spPr>
                            <a:xfrm>
                              <a:off x="2655774" y="6028488"/>
                              <a:ext cx="1563049" cy="227079"/>
                            </a:xfrm>
                            <a:prstGeom prst="rect">
                              <a:avLst/>
                            </a:prstGeom>
                          </p:spPr>
                        </p:pic>
                      </p:grpSp>
                    </p:grpSp>
                    <p:pic>
                      <p:nvPicPr>
                        <p:cNvPr id="13" name="Picture 12"/>
                        <p:cNvPicPr>
                          <a:picLocks noChangeAspect="1"/>
                        </p:cNvPicPr>
                        <p:nvPr/>
                      </p:nvPicPr>
                      <p:blipFill rotWithShape="1">
                        <a:blip r:embed="rId8" cstate="email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 l="8533" r="44533"/>
                        <a:stretch/>
                      </p:blipFill>
                      <p:spPr>
                        <a:xfrm>
                          <a:off x="281724" y="5753397"/>
                          <a:ext cx="945843" cy="639519"/>
                        </a:xfrm>
                        <a:prstGeom prst="rect">
                          <a:avLst/>
                        </a:prstGeom>
                      </p:spPr>
                    </p:pic>
                  </p:grpSp>
                  <p:pic>
                    <p:nvPicPr>
                      <p:cNvPr id="15" name="Picture 14" descr="Aberdeenshire Logo Blue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 cstate="email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7219" y="2629744"/>
                        <a:ext cx="1697474" cy="34805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grpSp>
                <p:pic>
                  <p:nvPicPr>
                    <p:cNvPr id="14" name="Picture 13"/>
                    <p:cNvPicPr>
                      <a:picLocks noChangeAspect="1"/>
                    </p:cNvPicPr>
                    <p:nvPr/>
                  </p:nvPicPr>
                  <p:blipFill>
                    <a:blip r:embed="rId10" cstate="email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:blipFill>
                  <p:spPr>
                    <a:xfrm>
                      <a:off x="5089736" y="2588036"/>
                      <a:ext cx="1540785" cy="625944"/>
                    </a:xfrm>
                    <a:prstGeom prst="rect">
                      <a:avLst/>
                    </a:prstGeom>
                  </p:spPr>
                </p:pic>
              </p:grpSp>
              <p:pic>
                <p:nvPicPr>
                  <p:cNvPr id="17" name="Picture 16"/>
                  <p:cNvPicPr>
                    <a:picLocks noChangeAspect="1"/>
                  </p:cNvPicPr>
                  <p:nvPr/>
                </p:nvPicPr>
                <p:blipFill>
                  <a:blip r:embed="rId11" cstate="email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6002744" y="5977961"/>
                    <a:ext cx="1451556" cy="672994"/>
                  </a:xfrm>
                  <a:prstGeom prst="rect">
                    <a:avLst/>
                  </a:prstGeom>
                </p:spPr>
              </p:pic>
            </p:grpSp>
            <p:pic>
              <p:nvPicPr>
                <p:cNvPr id="21" name="Picture 20"/>
                <p:cNvPicPr>
                  <a:picLocks noChangeAspect="1"/>
                </p:cNvPicPr>
                <p:nvPr/>
              </p:nvPicPr>
              <p:blipFill>
                <a:blip r:embed="rId12" cstate="email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273462" y="5775157"/>
                  <a:ext cx="922819" cy="736600"/>
                </a:xfrm>
                <a:prstGeom prst="rect">
                  <a:avLst/>
                </a:prstGeom>
              </p:spPr>
            </p:pic>
          </p:grpSp>
          <p:pic>
            <p:nvPicPr>
              <p:cNvPr id="25" name="Picture 24">
                <a:extLst>
                  <a:ext uri="{FF2B5EF4-FFF2-40B4-BE49-F238E27FC236}">
                    <a16:creationId xmlns:a16="http://schemas.microsoft.com/office/drawing/2014/main" id="{854B3BE0-7415-CC4B-A100-DE991FAD466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3" cstate="email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207219" y="1906569"/>
                <a:ext cx="1144814" cy="622088"/>
              </a:xfrm>
              <a:prstGeom prst="rect">
                <a:avLst/>
              </a:prstGeom>
            </p:spPr>
          </p:pic>
          <p:pic>
            <p:nvPicPr>
              <p:cNvPr id="27" name="Picture 26">
                <a:extLst>
                  <a:ext uri="{FF2B5EF4-FFF2-40B4-BE49-F238E27FC236}">
                    <a16:creationId xmlns:a16="http://schemas.microsoft.com/office/drawing/2014/main" id="{54B2EE73-E38A-E04A-9D74-8D8EE4B3287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4" cstate="email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7394" r="48590" b="19575"/>
              <a:stretch/>
            </p:blipFill>
            <p:spPr>
              <a:xfrm>
                <a:off x="4719074" y="1963001"/>
                <a:ext cx="900502" cy="618180"/>
              </a:xfrm>
              <a:prstGeom prst="rect">
                <a:avLst/>
              </a:prstGeom>
            </p:spPr>
          </p:pic>
        </p:grpSp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688625B2-EA05-7344-A378-BEF4D19D9DA4}"/>
                </a:ext>
              </a:extLst>
            </p:cNvPr>
            <p:cNvPicPr/>
            <p:nvPr/>
          </p:nvPicPr>
          <p:blipFill>
            <a:blip r:embed="rId15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11278" y="3004788"/>
              <a:ext cx="888638" cy="360973"/>
            </a:xfrm>
            <a:prstGeom prst="rect">
              <a:avLst/>
            </a:prstGeom>
            <a:noFill/>
            <a:ln>
              <a:noFill/>
            </a:ln>
            <a:effectLst/>
          </p:spPr>
        </p:pic>
      </p:grpSp>
      <p:pic>
        <p:nvPicPr>
          <p:cNvPr id="36" name="Picture 35">
            <a:extLst>
              <a:ext uri="{FF2B5EF4-FFF2-40B4-BE49-F238E27FC236}">
                <a16:creationId xmlns:a16="http://schemas.microsoft.com/office/drawing/2014/main" id="{D0983B78-D7A2-5041-A371-48B81856B848}"/>
              </a:ext>
            </a:extLst>
          </p:cNvPr>
          <p:cNvPicPr>
            <a:picLocks noChangeAspect="1"/>
          </p:cNvPicPr>
          <p:nvPr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244" y="1885026"/>
            <a:ext cx="2048412" cy="790003"/>
          </a:xfrm>
          <a:prstGeom prst="rect">
            <a:avLst/>
          </a:prstGeom>
        </p:spPr>
      </p:pic>
      <p:pic>
        <p:nvPicPr>
          <p:cNvPr id="37" name="Picture 70" descr="SelexGalileo">
            <a:extLst>
              <a:ext uri="{FF2B5EF4-FFF2-40B4-BE49-F238E27FC236}">
                <a16:creationId xmlns:a16="http://schemas.microsoft.com/office/drawing/2014/main" id="{6907AC14-22D4-254D-BF08-2C759EC800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405" y="5729054"/>
            <a:ext cx="3371632" cy="6460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5583BC50-06F4-094D-92B4-5A753BB6C665}"/>
              </a:ext>
            </a:extLst>
          </p:cNvPr>
          <p:cNvPicPr>
            <a:picLocks noChangeAspect="1"/>
          </p:cNvPicPr>
          <p:nvPr/>
        </p:nvPicPr>
        <p:blipFill rotWithShape="1">
          <a:blip r:embed="rId18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603" b="4965"/>
          <a:stretch/>
        </p:blipFill>
        <p:spPr>
          <a:xfrm>
            <a:off x="1299590" y="1279855"/>
            <a:ext cx="3252490" cy="738393"/>
          </a:xfrm>
          <a:prstGeom prst="rect">
            <a:avLst/>
          </a:prstGeom>
        </p:spPr>
      </p:pic>
      <p:pic>
        <p:nvPicPr>
          <p:cNvPr id="39" name="Picture 4">
            <a:extLst>
              <a:ext uri="{FF2B5EF4-FFF2-40B4-BE49-F238E27FC236}">
                <a16:creationId xmlns:a16="http://schemas.microsoft.com/office/drawing/2014/main" id="{A93A7A3A-C519-E747-A4C6-0D6B1B469F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7839" y="1432103"/>
            <a:ext cx="2390063" cy="535244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" name="Picture 17" descr="UoPportraitPUR300dpi">
            <a:extLst>
              <a:ext uri="{FF2B5EF4-FFF2-40B4-BE49-F238E27FC236}">
                <a16:creationId xmlns:a16="http://schemas.microsoft.com/office/drawing/2014/main" id="{B549B103-0042-5D46-AF9E-DF9A01CB9C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7598" y="5499075"/>
            <a:ext cx="1040666" cy="8641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" name="Picture 7" descr="UCL logo.jpg">
            <a:extLst>
              <a:ext uri="{FF2B5EF4-FFF2-40B4-BE49-F238E27FC236}">
                <a16:creationId xmlns:a16="http://schemas.microsoft.com/office/drawing/2014/main" id="{2225E758-978D-2C4D-B85F-A5BFAB64FE37}"/>
              </a:ext>
            </a:extLst>
          </p:cNvPr>
          <p:cNvPicPr>
            <a:picLocks noChangeAspect="1"/>
          </p:cNvPicPr>
          <p:nvPr/>
        </p:nvPicPr>
        <p:blipFill>
          <a:blip r:embed="rId21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7739" y="403875"/>
            <a:ext cx="1893425" cy="8330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2" name="Picture 18" descr="uwe">
            <a:extLst>
              <a:ext uri="{FF2B5EF4-FFF2-40B4-BE49-F238E27FC236}">
                <a16:creationId xmlns:a16="http://schemas.microsoft.com/office/drawing/2014/main" id="{1B466161-1C7E-9C45-B8E8-7C98F8025F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8244" y="671012"/>
            <a:ext cx="1721295" cy="7458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" name="Picture 42" descr="image002.jpeg">
            <a:extLst>
              <a:ext uri="{FF2B5EF4-FFF2-40B4-BE49-F238E27FC236}">
                <a16:creationId xmlns:a16="http://schemas.microsoft.com/office/drawing/2014/main" id="{F19DAFE1-1167-424D-AB98-593E18ED60B0}"/>
              </a:ext>
            </a:extLst>
          </p:cNvPr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886" t="1449"/>
          <a:stretch/>
        </p:blipFill>
        <p:spPr>
          <a:xfrm>
            <a:off x="9904513" y="2042897"/>
            <a:ext cx="1759216" cy="528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33858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46F7A-516F-16EA-18FB-AACB77950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0515600" cy="1325563"/>
          </a:xfrm>
        </p:spPr>
        <p:txBody>
          <a:bodyPr/>
          <a:lstStyle/>
          <a:p>
            <a:r>
              <a:rPr lang="en-GB" dirty="0"/>
              <a:t>University Version of the Aims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B33562-6162-60BE-3690-2B9E20A185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43818"/>
            <a:ext cx="10515600" cy="4904582"/>
          </a:xfrm>
        </p:spPr>
        <p:txBody>
          <a:bodyPr>
            <a:normAutofit lnSpcReduction="10000"/>
          </a:bodyPr>
          <a:lstStyle/>
          <a:p>
            <a:r>
              <a:rPr lang="en-GB" sz="1800" b="1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AIM(S) </a:t>
            </a:r>
            <a:endParaRPr lang="en-GB" sz="1800" b="0" i="0" u="none" strike="noStrike" baseline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1"/>
            <a:r>
              <a:rPr lang="en-GB" sz="14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To provide the students with a holistic and interdisciplinary approach as a means of enabling the realisation of a working system. </a:t>
            </a:r>
          </a:p>
          <a:p>
            <a:pPr lvl="1"/>
            <a:r>
              <a:rPr lang="en-GB" sz="14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To provide the students with experience of left shifting design to aid safety, test, manufacturing, breakdown and disposal. </a:t>
            </a:r>
          </a:p>
          <a:p>
            <a:endParaRPr lang="en-GB" sz="1800" b="0" i="0" u="none" strike="noStrike" baseline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r>
              <a:rPr lang="en-GB" sz="1800" b="1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LEARNING OUTCOMES </a:t>
            </a:r>
            <a:endParaRPr lang="en-GB" sz="1800" b="0" i="0" u="none" strike="noStrike" baseline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1"/>
            <a:r>
              <a:rPr lang="en-GB" sz="14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Upon the successful completion of this module, the student should be able to: </a:t>
            </a:r>
          </a:p>
          <a:p>
            <a:pPr lvl="1"/>
            <a:r>
              <a:rPr lang="en-GB" sz="14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Embed the process of system thinking, including needs analysis, developing options, assessing risk and constraints. </a:t>
            </a:r>
          </a:p>
          <a:p>
            <a:pPr lvl="1"/>
            <a:r>
              <a:rPr lang="en-GB" sz="14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Use suitable engineering design methods to design a safe system which is robust solution to a defined set of requirements. </a:t>
            </a:r>
          </a:p>
          <a:p>
            <a:pPr lvl="1"/>
            <a:r>
              <a:rPr lang="en-GB" sz="14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Apply underlying concepts and principles, to justify the process, design methods and tools used in the development of the above solution. </a:t>
            </a:r>
          </a:p>
          <a:p>
            <a:endParaRPr lang="en-GB" sz="1800" b="0" i="0" u="none" strike="noStrike" baseline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r>
              <a:rPr lang="en-GB" sz="1800" b="1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INDICATIVE CONTENT </a:t>
            </a:r>
          </a:p>
          <a:p>
            <a:pPr marL="457200" lvl="1" indent="0">
              <a:buNone/>
            </a:pPr>
            <a:endParaRPr lang="en-GB" sz="1400" b="0" i="0" u="none" strike="noStrike" baseline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1"/>
            <a:r>
              <a:rPr lang="en-GB" sz="14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Design of robust, practical and safe solutions </a:t>
            </a:r>
          </a:p>
          <a:p>
            <a:pPr lvl="1"/>
            <a:r>
              <a:rPr lang="en-GB" sz="14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Design for test, safety, manufacturing, and disposal </a:t>
            </a:r>
          </a:p>
          <a:p>
            <a:pPr lvl="1"/>
            <a:r>
              <a:rPr lang="en-GB" sz="14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Combining instrumentation, Range operation and safety systems to design a trial </a:t>
            </a:r>
          </a:p>
          <a:p>
            <a:pPr lvl="1"/>
            <a:r>
              <a:rPr lang="en-GB" sz="14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Needs Analysis </a:t>
            </a:r>
          </a:p>
          <a:p>
            <a:pPr lvl="1"/>
            <a:r>
              <a:rPr lang="en-GB" sz="14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Integration and Evaluation.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83B3DCD-2811-C6F8-04C2-0E3FE1D715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2562-BD44-084A-B762-9888F92EA8E5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02726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lang="en-US" dirty="0"/>
              <a:t>Our Aims – Why are you here?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72E12-CA90-3E41-83DB-DAC24E0F4B9D}" type="slidenum">
              <a:rPr lang="en-US" smtClean="0"/>
              <a:pPr/>
              <a:t>5</a:t>
            </a:fld>
            <a:endParaRPr lang="en-US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6608292"/>
              </p:ext>
            </p:extLst>
          </p:nvPr>
        </p:nvGraphicFramePr>
        <p:xfrm>
          <a:off x="1219841" y="1744120"/>
          <a:ext cx="10133959" cy="4505325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486663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673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495550">
                <a:tc>
                  <a:txBody>
                    <a:bodyPr/>
                    <a:lstStyle/>
                    <a:p>
                      <a:pPr lvl="0">
                        <a:spcAft>
                          <a:spcPts val="0"/>
                        </a:spcAft>
                      </a:pPr>
                      <a:r>
                        <a:rPr lang="en-GB" sz="1800" b="1" u="sng" dirty="0"/>
                        <a:t>Purpose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1800" dirty="0"/>
                        <a:t>To provide participants with a set of Systems Engineering</a:t>
                      </a:r>
                      <a:r>
                        <a:rPr lang="en-GB" sz="1800" baseline="0" dirty="0"/>
                        <a:t> </a:t>
                      </a:r>
                      <a:r>
                        <a:rPr lang="en-GB" sz="1800" dirty="0"/>
                        <a:t>tools that</a:t>
                      </a:r>
                      <a:r>
                        <a:rPr lang="en-GB" sz="1800" baseline="0" dirty="0"/>
                        <a:t> help design product-based systems for manufacture 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132923" marR="132923" marT="177231" marB="0">
                    <a:lnL w="12700" cap="flat" cmpd="sng" algn="ctr">
                      <a:solidFill>
                        <a:srgbClr val="333399">
                          <a:lumMod val="75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33399">
                          <a:lumMod val="75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33399">
                          <a:lumMod val="75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33399">
                          <a:lumMod val="75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b="1" u="sng" dirty="0"/>
                        <a:t>Customers and Benefits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SzPct val="100000"/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1800" b="1" dirty="0"/>
                        <a:t>Delegates / Students: </a:t>
                      </a:r>
                      <a:r>
                        <a:rPr lang="en-GB" sz="1800" dirty="0"/>
                        <a:t>greater expertise in</a:t>
                      </a:r>
                      <a:r>
                        <a:rPr lang="en-GB" sz="1800" baseline="0" dirty="0"/>
                        <a:t> designing systems for manufacture</a:t>
                      </a:r>
                      <a:endParaRPr lang="en-GB" sz="1800" dirty="0"/>
                    </a:p>
                    <a:p>
                      <a:pPr marL="342900" lvl="0" indent="-342900">
                        <a:spcAft>
                          <a:spcPts val="0"/>
                        </a:spcAft>
                        <a:buSzPct val="100000"/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1800" b="1" dirty="0"/>
                        <a:t>Companies: </a:t>
                      </a:r>
                      <a:r>
                        <a:rPr lang="en-GB" sz="1800" dirty="0"/>
                        <a:t>greater in-house capability to practice a systems approach to the design of manufacturable systems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SzPct val="100000"/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1600" b="1" dirty="0">
                          <a:latin typeface="Arial"/>
                          <a:ea typeface="Times New Roman"/>
                          <a:cs typeface="Times New Roman"/>
                        </a:rPr>
                        <a:t>MOD:-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Better quality product on time and cost</a:t>
                      </a:r>
                    </a:p>
                  </a:txBody>
                  <a:tcPr marL="132923" marR="132923" marT="177231" marB="177231">
                    <a:lnL w="12700" cap="flat" cmpd="sng" algn="ctr">
                      <a:solidFill>
                        <a:srgbClr val="333399">
                          <a:lumMod val="75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33399">
                          <a:lumMod val="75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33399">
                          <a:lumMod val="75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33399">
                          <a:lumMod val="75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0977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b="1" u="sng" dirty="0"/>
                        <a:t>Deliverables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/>
                        <a:t>At the end of the course delegates will have: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SzPct val="100000"/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1800" dirty="0"/>
                        <a:t>Improved knowledge and skill in applying Systems Engineering</a:t>
                      </a:r>
                      <a:r>
                        <a:rPr lang="en-GB" sz="1800" baseline="0" dirty="0"/>
                        <a:t> tools to the design of manufacturable systems</a:t>
                      </a:r>
                      <a:endParaRPr lang="en-GB" sz="1800" dirty="0"/>
                    </a:p>
                    <a:p>
                      <a:pPr marL="342900" lvl="0" indent="-342900">
                        <a:spcAft>
                          <a:spcPts val="0"/>
                        </a:spcAft>
                        <a:buSzPct val="100000"/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1800" dirty="0"/>
                        <a:t>Practiced several key tools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132923" marR="132923" marT="177231" marB="177231">
                    <a:lnL w="12700" cap="flat" cmpd="sng" algn="ctr">
                      <a:solidFill>
                        <a:srgbClr val="333399">
                          <a:lumMod val="75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33399">
                          <a:lumMod val="75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33399">
                          <a:lumMod val="75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33399">
                          <a:lumMod val="75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b="1" u="sng" dirty="0"/>
                        <a:t>Measures of Success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1800" dirty="0"/>
                        <a:t>Delegates</a:t>
                      </a:r>
                      <a:r>
                        <a:rPr lang="en-GB" sz="1800" baseline="0" dirty="0"/>
                        <a:t> b</a:t>
                      </a:r>
                      <a:r>
                        <a:rPr lang="en-GB" sz="1800" dirty="0"/>
                        <a:t>egin to apply the</a:t>
                      </a:r>
                      <a:r>
                        <a:rPr lang="en-GB" sz="1800" baseline="0" dirty="0"/>
                        <a:t> Systems Engineering approach and tool set to the design of manufacturable product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132923" marR="132923" marT="177231" marB="0">
                    <a:lnL w="12700" cap="flat" cmpd="sng" algn="ctr">
                      <a:solidFill>
                        <a:srgbClr val="333399">
                          <a:lumMod val="75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33399">
                          <a:lumMod val="75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33399">
                          <a:lumMod val="75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33399">
                          <a:lumMod val="75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84928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2"/>
          <p:cNvSpPr>
            <a:spLocks noChangeArrowheads="1"/>
          </p:cNvSpPr>
          <p:nvPr/>
        </p:nvSpPr>
        <p:spPr bwMode="auto">
          <a:xfrm>
            <a:off x="1682397" y="3254313"/>
            <a:ext cx="8179419" cy="9257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marL="703402" lvl="1" eaLnBrk="0" hangingPunct="0">
              <a:spcBef>
                <a:spcPct val="20000"/>
              </a:spcBef>
              <a:buSzPct val="100000"/>
            </a:pPr>
            <a:r>
              <a:rPr lang="en-GB" sz="5416" b="1" dirty="0">
                <a:latin typeface="Arial Black" charset="0"/>
              </a:rPr>
              <a:t> to enjoy yourself !!</a:t>
            </a:r>
          </a:p>
        </p:txBody>
      </p:sp>
      <p:sp>
        <p:nvSpPr>
          <p:cNvPr id="10242" name="Text Box 3"/>
          <p:cNvSpPr txBox="1">
            <a:spLocks noChangeArrowheads="1"/>
          </p:cNvSpPr>
          <p:nvPr/>
        </p:nvSpPr>
        <p:spPr bwMode="auto">
          <a:xfrm>
            <a:off x="5244123" y="1516185"/>
            <a:ext cx="1574470" cy="9257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r>
              <a:rPr lang="en-GB" sz="5416" dirty="0">
                <a:latin typeface="Arial Black" charset="0"/>
              </a:rPr>
              <a:t>and</a:t>
            </a:r>
            <a:endParaRPr lang="en-US" sz="5416" dirty="0">
              <a:latin typeface="Arial Black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B5BD6-2960-314D-A0B4-8A2FA91868E2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89452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pPr eaLnBrk="1" hangingPunct="1"/>
            <a:r>
              <a:rPr lang="en-GB" dirty="0">
                <a:latin typeface="Arial" charset="0"/>
              </a:rPr>
              <a:t>Course Survival</a:t>
            </a:r>
          </a:p>
        </p:txBody>
      </p:sp>
      <p:sp>
        <p:nvSpPr>
          <p:cNvPr id="11267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1425332" y="1513743"/>
            <a:ext cx="8594968" cy="6123354"/>
          </a:xfrm>
        </p:spPr>
        <p:txBody>
          <a:bodyPr/>
          <a:lstStyle/>
          <a:p>
            <a:pPr eaLnBrk="1" hangingPunct="1"/>
            <a:r>
              <a:rPr lang="en-US" sz="2462" dirty="0">
                <a:latin typeface="Arial" charset="0"/>
              </a:rPr>
              <a:t>Ground Rules</a:t>
            </a:r>
          </a:p>
          <a:p>
            <a:pPr lvl="1" eaLnBrk="1" hangingPunct="1"/>
            <a:r>
              <a:rPr lang="en-US" sz="2215" dirty="0">
                <a:latin typeface="Arial" charset="0"/>
              </a:rPr>
              <a:t>If you have any questions, please ask  </a:t>
            </a:r>
          </a:p>
          <a:p>
            <a:pPr lvl="1" eaLnBrk="1" hangingPunct="1"/>
            <a:r>
              <a:rPr lang="en-US" sz="2215" dirty="0">
                <a:latin typeface="Arial" charset="0"/>
              </a:rPr>
              <a:t>When we take breaks, please, be prompt in returning so we can stay on schedule</a:t>
            </a:r>
          </a:p>
          <a:p>
            <a:pPr lvl="1" eaLnBrk="1" hangingPunct="1"/>
            <a:r>
              <a:rPr lang="en-US" sz="2215" dirty="0">
                <a:latin typeface="Arial" charset="0"/>
              </a:rPr>
              <a:t>There will be a number of team activities, please take an active role</a:t>
            </a:r>
          </a:p>
          <a:p>
            <a:pPr marL="457200" lvl="1" indent="0" eaLnBrk="1" hangingPunct="1">
              <a:buNone/>
            </a:pPr>
            <a:endParaRPr lang="en-US" sz="2215" dirty="0">
              <a:latin typeface="Arial" charset="0"/>
            </a:endParaRPr>
          </a:p>
          <a:p>
            <a:pPr lvl="1" eaLnBrk="1" hangingPunct="1"/>
            <a:r>
              <a:rPr lang="en-US" sz="2215" dirty="0">
                <a:latin typeface="Arial" charset="0"/>
              </a:rPr>
              <a:t>Remember  - have fun and  enjoy yourself!</a:t>
            </a:r>
          </a:p>
          <a:p>
            <a:pPr lvl="1" eaLnBrk="1" hangingPunct="1"/>
            <a:endParaRPr lang="en-GB" sz="2215" dirty="0">
              <a:latin typeface="Arial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D1E41-602C-4B46-99A3-C77AEAD9C728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8335374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4"/>
          <p:cNvSpPr>
            <a:spLocks noGrp="1"/>
          </p:cNvSpPr>
          <p:nvPr>
            <p:ph type="title"/>
          </p:nvPr>
        </p:nvSpPr>
        <p:spPr>
          <a:xfrm>
            <a:off x="0" y="-77788"/>
            <a:ext cx="10515600" cy="1325563"/>
          </a:xfrm>
        </p:spPr>
        <p:txBody>
          <a:bodyPr/>
          <a:lstStyle/>
          <a:p>
            <a:r>
              <a:rPr lang="en-US" dirty="0">
                <a:latin typeface="Arial" charset="0"/>
              </a:rPr>
              <a:t>Our Approach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2562-BD44-084A-B762-9888F92EA8E5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26626" name="Rectangle 5"/>
          <p:cNvSpPr>
            <a:spLocks noChangeArrowheads="1"/>
          </p:cNvSpPr>
          <p:nvPr/>
        </p:nvSpPr>
        <p:spPr bwMode="auto">
          <a:xfrm>
            <a:off x="3410176" y="1247775"/>
            <a:ext cx="4047899" cy="53950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en-US" sz="3446" dirty="0"/>
              <a:t>不聞不若聞之</a:t>
            </a:r>
          </a:p>
          <a:p>
            <a:r>
              <a:rPr lang="en-US" sz="3446" dirty="0"/>
              <a:t>聞之不若見之</a:t>
            </a:r>
          </a:p>
          <a:p>
            <a:r>
              <a:rPr lang="en-US" sz="3446" dirty="0"/>
              <a:t>見之不若知之</a:t>
            </a:r>
          </a:p>
          <a:p>
            <a:r>
              <a:rPr lang="en-US" sz="3446" dirty="0"/>
              <a:t>知之不若行之</a:t>
            </a:r>
          </a:p>
          <a:p>
            <a:r>
              <a:rPr lang="en-US" sz="3446" dirty="0"/>
              <a:t>學至於行之而止矣不闻不若闻之</a:t>
            </a:r>
          </a:p>
          <a:p>
            <a:r>
              <a:rPr lang="en-US" sz="3446" dirty="0"/>
              <a:t>闻之不若见之</a:t>
            </a:r>
          </a:p>
          <a:p>
            <a:r>
              <a:rPr lang="en-US" sz="3446" dirty="0"/>
              <a:t>见之不若知之</a:t>
            </a:r>
          </a:p>
          <a:p>
            <a:r>
              <a:rPr lang="en-US" sz="3446" dirty="0"/>
              <a:t>知之不若行之</a:t>
            </a:r>
          </a:p>
          <a:p>
            <a:r>
              <a:rPr lang="en-US" sz="3446" dirty="0"/>
              <a:t>学至于行之而止矣</a:t>
            </a:r>
            <a:endParaRPr lang="en-GB" sz="3446" dirty="0"/>
          </a:p>
        </p:txBody>
      </p:sp>
      <p:sp>
        <p:nvSpPr>
          <p:cNvPr id="3" name="Rectangle 2"/>
          <p:cNvSpPr/>
          <p:nvPr/>
        </p:nvSpPr>
        <p:spPr>
          <a:xfrm>
            <a:off x="0" y="1247245"/>
            <a:ext cx="3191899" cy="54694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954" b="1" dirty="0"/>
              <a:t>Chinese Proverb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676352" y="1323445"/>
            <a:ext cx="3480440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Tell me and I’ll forget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Show me and I’ll remember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Involve me and I will understand</a:t>
            </a:r>
          </a:p>
        </p:txBody>
      </p:sp>
    </p:spTree>
    <p:extLst>
      <p:ext uri="{BB962C8B-B14F-4D97-AF65-F5344CB8AC3E}">
        <p14:creationId xmlns:p14="http://schemas.microsoft.com/office/powerpoint/2010/main" val="1214362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/>
      <p:bldP spid="3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>
                <a:latin typeface="Arial" charset="0"/>
              </a:rPr>
              <a:t>Quick Introductions</a:t>
            </a:r>
          </a:p>
        </p:txBody>
      </p:sp>
      <p:sp>
        <p:nvSpPr>
          <p:cNvPr id="8194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368411" y="1766847"/>
            <a:ext cx="4207777" cy="3761488"/>
          </a:xfrm>
        </p:spPr>
        <p:txBody>
          <a:bodyPr/>
          <a:lstStyle/>
          <a:p>
            <a:pPr eaLnBrk="1" hangingPunct="1"/>
            <a:r>
              <a:rPr lang="en-GB" sz="2954" dirty="0">
                <a:latin typeface="Arial" charset="0"/>
              </a:rPr>
              <a:t>Who are you?</a:t>
            </a:r>
          </a:p>
          <a:p>
            <a:pPr eaLnBrk="1" hangingPunct="1"/>
            <a:r>
              <a:rPr lang="en-GB" sz="2954" dirty="0">
                <a:latin typeface="Arial" charset="0"/>
              </a:rPr>
              <a:t>What’</a:t>
            </a:r>
            <a:r>
              <a:rPr lang="en-GB" altLang="ja-JP" sz="2954" dirty="0">
                <a:latin typeface="Arial" charset="0"/>
              </a:rPr>
              <a:t>s your role?</a:t>
            </a:r>
          </a:p>
          <a:p>
            <a:pPr eaLnBrk="1" hangingPunct="1"/>
            <a:endParaRPr lang="en-GB" sz="2954" dirty="0">
              <a:latin typeface="Arial" charset="0"/>
            </a:endParaRPr>
          </a:p>
          <a:p>
            <a:pPr eaLnBrk="1" hangingPunct="1"/>
            <a:r>
              <a:rPr lang="en-GB" sz="2954" dirty="0">
                <a:latin typeface="Arial" charset="0"/>
              </a:rPr>
              <a:t>What do you want from the course?</a:t>
            </a:r>
          </a:p>
          <a:p>
            <a:pPr eaLnBrk="1" hangingPunct="1"/>
            <a:endParaRPr lang="en-GB" sz="2954" dirty="0">
              <a:latin typeface="Arial" charset="0"/>
            </a:endParaRPr>
          </a:p>
        </p:txBody>
      </p:sp>
      <p:pic>
        <p:nvPicPr>
          <p:cNvPr id="8195" name="Picture 4" descr="MPj04015660000[1]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0835" y="1766846"/>
            <a:ext cx="3335138" cy="3335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599477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C03A1-56D8-4766-8CB7-62D61E4CBB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The Logic (Module Integration, Where this fits)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86E68AE-BD7B-4C6D-B546-B1CADA50590B}"/>
              </a:ext>
            </a:extLst>
          </p:cNvPr>
          <p:cNvSpPr/>
          <p:nvPr/>
        </p:nvSpPr>
        <p:spPr>
          <a:xfrm>
            <a:off x="142875" y="920750"/>
            <a:ext cx="302895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Level 4</a:t>
            </a:r>
          </a:p>
          <a:p>
            <a:pPr algn="ctr"/>
            <a:r>
              <a:rPr lang="en-GB" dirty="0"/>
              <a:t>Principles of Systems Engineering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5728D64-32FD-491E-84B0-2193A1FF1922}"/>
              </a:ext>
            </a:extLst>
          </p:cNvPr>
          <p:cNvSpPr/>
          <p:nvPr/>
        </p:nvSpPr>
        <p:spPr>
          <a:xfrm>
            <a:off x="3479673" y="2438882"/>
            <a:ext cx="302895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Level 5</a:t>
            </a:r>
          </a:p>
          <a:p>
            <a:pPr algn="ctr"/>
            <a:r>
              <a:rPr lang="en-GB" dirty="0"/>
              <a:t>Systems Engineering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3DD482A-6B80-43F7-B657-FD4068E243A7}"/>
              </a:ext>
            </a:extLst>
          </p:cNvPr>
          <p:cNvSpPr/>
          <p:nvPr/>
        </p:nvSpPr>
        <p:spPr>
          <a:xfrm>
            <a:off x="6734175" y="3763742"/>
            <a:ext cx="302895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Level 5</a:t>
            </a:r>
          </a:p>
          <a:p>
            <a:pPr algn="ctr"/>
            <a:r>
              <a:rPr lang="en-GB" dirty="0"/>
              <a:t>OME Group Project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16512074-7606-4D23-8136-1CAB27088C83}"/>
              </a:ext>
            </a:extLst>
          </p:cNvPr>
          <p:cNvSpPr/>
          <p:nvPr/>
        </p:nvSpPr>
        <p:spPr>
          <a:xfrm>
            <a:off x="2193417" y="270281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5F402A23-C8D2-4EA2-B7EF-1EADE38D337F}"/>
              </a:ext>
            </a:extLst>
          </p:cNvPr>
          <p:cNvSpPr/>
          <p:nvPr/>
        </p:nvSpPr>
        <p:spPr>
          <a:xfrm>
            <a:off x="5555361" y="397862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1D549F6-08AE-470F-8034-D5494CC33762}"/>
              </a:ext>
            </a:extLst>
          </p:cNvPr>
          <p:cNvSpPr txBox="1"/>
          <p:nvPr/>
        </p:nvSpPr>
        <p:spPr>
          <a:xfrm>
            <a:off x="187678" y="2711416"/>
            <a:ext cx="18485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Principles of OME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342C773-C0AC-499B-BACE-7510D06FBEAB}"/>
              </a:ext>
            </a:extLst>
          </p:cNvPr>
          <p:cNvSpPr txBox="1"/>
          <p:nvPr/>
        </p:nvSpPr>
        <p:spPr>
          <a:xfrm>
            <a:off x="2957337" y="4045810"/>
            <a:ext cx="22028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OME SYSTEM DESIGN</a:t>
            </a:r>
          </a:p>
        </p:txBody>
      </p:sp>
      <p:sp>
        <p:nvSpPr>
          <p:cNvPr id="12" name="Arrow: Bent 11">
            <a:extLst>
              <a:ext uri="{FF2B5EF4-FFF2-40B4-BE49-F238E27FC236}">
                <a16:creationId xmlns:a16="http://schemas.microsoft.com/office/drawing/2014/main" id="{D2B808E6-C2B6-4BEC-975C-6C3606D82554}"/>
              </a:ext>
            </a:extLst>
          </p:cNvPr>
          <p:cNvSpPr/>
          <p:nvPr/>
        </p:nvSpPr>
        <p:spPr>
          <a:xfrm rot="5400000">
            <a:off x="3471274" y="1279582"/>
            <a:ext cx="813816" cy="868680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3" name="Arrow: Bent 12">
            <a:extLst>
              <a:ext uri="{FF2B5EF4-FFF2-40B4-BE49-F238E27FC236}">
                <a16:creationId xmlns:a16="http://schemas.microsoft.com/office/drawing/2014/main" id="{9E116BFE-150A-440C-8398-F1B97BD8799B}"/>
              </a:ext>
            </a:extLst>
          </p:cNvPr>
          <p:cNvSpPr/>
          <p:nvPr/>
        </p:nvSpPr>
        <p:spPr>
          <a:xfrm rot="5400000">
            <a:off x="6761607" y="2753102"/>
            <a:ext cx="813816" cy="868680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D372C4A-12F3-4EAE-83F4-1D4EB1E0BCB9}"/>
              </a:ext>
            </a:extLst>
          </p:cNvPr>
          <p:cNvSpPr txBox="1"/>
          <p:nvPr/>
        </p:nvSpPr>
        <p:spPr>
          <a:xfrm>
            <a:off x="4472947" y="1358361"/>
            <a:ext cx="17720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Basic Principles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095E498-032C-45CF-829D-9415D2749A45}"/>
              </a:ext>
            </a:extLst>
          </p:cNvPr>
          <p:cNvSpPr txBox="1"/>
          <p:nvPr/>
        </p:nvSpPr>
        <p:spPr>
          <a:xfrm>
            <a:off x="7718298" y="2438882"/>
            <a:ext cx="28258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Extending the basic principles into a design toolkit </a:t>
            </a:r>
          </a:p>
        </p:txBody>
      </p:sp>
      <p:sp>
        <p:nvSpPr>
          <p:cNvPr id="16" name="Arrow: Bent 15">
            <a:extLst>
              <a:ext uri="{FF2B5EF4-FFF2-40B4-BE49-F238E27FC236}">
                <a16:creationId xmlns:a16="http://schemas.microsoft.com/office/drawing/2014/main" id="{8BBCFB90-1AFE-42DA-A27A-5EEAE843DF9A}"/>
              </a:ext>
            </a:extLst>
          </p:cNvPr>
          <p:cNvSpPr/>
          <p:nvPr/>
        </p:nvSpPr>
        <p:spPr>
          <a:xfrm rot="5400000">
            <a:off x="10051542" y="4106418"/>
            <a:ext cx="813816" cy="868680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CE2CEF0-D6EA-4EE4-A696-E0500F92B255}"/>
              </a:ext>
            </a:extLst>
          </p:cNvPr>
          <p:cNvSpPr/>
          <p:nvPr/>
        </p:nvSpPr>
        <p:spPr>
          <a:xfrm>
            <a:off x="9029700" y="5153620"/>
            <a:ext cx="302895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OME SYSTEM</a:t>
            </a: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0549CA3B-4EA9-44CD-94DC-270B49895C07}"/>
              </a:ext>
            </a:extLst>
          </p:cNvPr>
          <p:cNvSpPr/>
          <p:nvPr/>
        </p:nvSpPr>
        <p:spPr>
          <a:xfrm>
            <a:off x="7718298" y="536850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1C7925A-B319-418E-8F85-7EA6EBF4DF60}"/>
              </a:ext>
            </a:extLst>
          </p:cNvPr>
          <p:cNvSpPr txBox="1"/>
          <p:nvPr/>
        </p:nvSpPr>
        <p:spPr>
          <a:xfrm>
            <a:off x="5152151" y="5099563"/>
            <a:ext cx="300274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OME SYSTEM. </a:t>
            </a:r>
          </a:p>
          <a:p>
            <a:r>
              <a:rPr lang="en-GB" dirty="0"/>
              <a:t>What does it do?</a:t>
            </a:r>
          </a:p>
          <a:p>
            <a:r>
              <a:rPr lang="en-GB" dirty="0"/>
              <a:t>How does it do it?</a:t>
            </a:r>
          </a:p>
          <a:p>
            <a:r>
              <a:rPr lang="en-GB" dirty="0"/>
              <a:t>Where are the critical bits?</a:t>
            </a:r>
          </a:p>
          <a:p>
            <a:r>
              <a:rPr lang="en-GB" dirty="0"/>
              <a:t>How are they controlled?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AEA805E-640D-E9A0-2013-7384AE911040}"/>
              </a:ext>
            </a:extLst>
          </p:cNvPr>
          <p:cNvSpPr txBox="1"/>
          <p:nvPr/>
        </p:nvSpPr>
        <p:spPr>
          <a:xfrm>
            <a:off x="438796" y="5534652"/>
            <a:ext cx="2744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Scientific Principles of OME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67D726BB-08C8-708F-1200-6B31D8EB26B9}"/>
              </a:ext>
            </a:extLst>
          </p:cNvPr>
          <p:cNvSpPr/>
          <p:nvPr/>
        </p:nvSpPr>
        <p:spPr>
          <a:xfrm>
            <a:off x="3678344" y="547700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0329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4FA77-471C-4C47-A24E-12FA63B65E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List!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CB8576-4A14-4393-9C5D-1867B59A87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223" y="1296828"/>
            <a:ext cx="11327553" cy="5199063"/>
          </a:xfrm>
        </p:spPr>
        <p:txBody>
          <a:bodyPr>
            <a:normAutofit/>
          </a:bodyPr>
          <a:lstStyle/>
          <a:p>
            <a:pPr algn="l" fontAlgn="base"/>
            <a:r>
              <a:rPr lang="en-GB" sz="20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Soft Systems Thinking Methodology and the Management of Change (Brian Wilson, </a:t>
            </a:r>
            <a:r>
              <a:rPr lang="en-GB" sz="2000" b="0" i="0" dirty="0" err="1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Kees</a:t>
            </a:r>
            <a:r>
              <a:rPr lang="en-GB" sz="20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 van </a:t>
            </a:r>
            <a:r>
              <a:rPr lang="en-GB" sz="2000" b="0" i="0" dirty="0" err="1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Haperen</a:t>
            </a:r>
            <a:r>
              <a:rPr lang="en-GB" sz="20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)</a:t>
            </a:r>
          </a:p>
          <a:p>
            <a:pPr algn="l" fontAlgn="base"/>
            <a:r>
              <a:rPr lang="en-GB" sz="20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The Fifth Discipline (Peter M Senge)</a:t>
            </a:r>
          </a:p>
          <a:p>
            <a:pPr algn="l" fontAlgn="base"/>
            <a:r>
              <a:rPr lang="en-GB" sz="20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Engineering a Safer World (Nancy </a:t>
            </a:r>
            <a:r>
              <a:rPr lang="en-GB" sz="2000" b="0" i="0" dirty="0" err="1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Leverson</a:t>
            </a:r>
            <a:r>
              <a:rPr lang="en-GB" sz="20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)**</a:t>
            </a:r>
          </a:p>
          <a:p>
            <a:pPr algn="l" fontAlgn="base"/>
            <a:r>
              <a:rPr lang="en-GB" sz="20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Soft Systems Methodology in Action (</a:t>
            </a:r>
            <a:r>
              <a:rPr lang="en-GB" sz="2000" b="0" i="0" dirty="0" err="1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Checkland</a:t>
            </a:r>
            <a:r>
              <a:rPr lang="en-GB" sz="20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)**</a:t>
            </a:r>
          </a:p>
          <a:p>
            <a:pPr algn="l" fontAlgn="base"/>
            <a:r>
              <a:rPr lang="en-GB" sz="20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Systems Thinkers (Magnus Ramage, Karen Shipp)</a:t>
            </a:r>
          </a:p>
          <a:p>
            <a:pPr algn="l" fontAlgn="base"/>
            <a:r>
              <a:rPr lang="en-GB" sz="20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Systems Thinking, Systems Practice. (</a:t>
            </a:r>
            <a:r>
              <a:rPr lang="en-GB" sz="2000" b="0" i="0" dirty="0" err="1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Checkland</a:t>
            </a:r>
            <a:r>
              <a:rPr lang="en-GB" sz="20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)**</a:t>
            </a:r>
          </a:p>
          <a:p>
            <a:pPr algn="l" fontAlgn="base"/>
            <a:r>
              <a:rPr lang="en-GB" sz="20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Systems Engineering a 21st century systems methodology</a:t>
            </a:r>
          </a:p>
          <a:p>
            <a:pPr algn="l" fontAlgn="base"/>
            <a:endParaRPr lang="en-GB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algn="l" fontAlgn="base"/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</a:rPr>
              <a:t>Papers:- </a:t>
            </a:r>
          </a:p>
          <a:p>
            <a:pPr lvl="1" fontAlgn="base"/>
            <a:r>
              <a:rPr lang="en-GB" dirty="0"/>
              <a:t>Potential Failure Mode and Effects Analysis in Design (Design FMEA),</a:t>
            </a:r>
            <a:endParaRPr lang="en-GB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lvl="1" fontAlgn="base"/>
            <a:r>
              <a:rPr lang="en-GB" dirty="0"/>
              <a:t>A Functional Approach to Quality Function Deployment</a:t>
            </a:r>
          </a:p>
          <a:p>
            <a:pPr lvl="1" fontAlgn="base"/>
            <a:r>
              <a:rPr lang="en-GB" dirty="0"/>
              <a:t>A Systems Approach to Failure Modes, Mechanisms, Effects and Causes</a:t>
            </a:r>
          </a:p>
          <a:p>
            <a:pPr lvl="1" fontAlgn="base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76697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2872</TotalTime>
  <Words>609</Words>
  <Application>Microsoft Office PowerPoint</Application>
  <PresentationFormat>Widescreen</PresentationFormat>
  <Paragraphs>119</Paragraphs>
  <Slides>11</Slides>
  <Notes>3</Notes>
  <HiddenSlides>1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Arial Black</vt:lpstr>
      <vt:lpstr>Calibri</vt:lpstr>
      <vt:lpstr>Calibri Light</vt:lpstr>
      <vt:lpstr>Symbol</vt:lpstr>
      <vt:lpstr>Tahoma</vt:lpstr>
      <vt:lpstr>Office Theme</vt:lpstr>
      <vt:lpstr>Systems Engineering ACDA5021   A Systems Thinking Approach</vt:lpstr>
      <vt:lpstr>Welcome to the Module</vt:lpstr>
      <vt:lpstr>Systems Engineering Customers</vt:lpstr>
      <vt:lpstr>University Version of the Aims</vt:lpstr>
      <vt:lpstr>Our Aims – Why are you here?</vt:lpstr>
      <vt:lpstr>PowerPoint Presentation</vt:lpstr>
      <vt:lpstr>Course Survival</vt:lpstr>
      <vt:lpstr>Our Approach</vt:lpstr>
      <vt:lpstr>Quick Introductions</vt:lpstr>
      <vt:lpstr>The Logic (Module Integration, Where this fits)</vt:lpstr>
      <vt:lpstr>Reading List!</vt:lpstr>
    </vt:vector>
  </TitlesOfParts>
  <Company> 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David Holley</dc:creator>
  <cp:lastModifiedBy>David Holley</cp:lastModifiedBy>
  <cp:revision>223</cp:revision>
  <cp:lastPrinted>2012-10-26T07:04:10Z</cp:lastPrinted>
  <dcterms:created xsi:type="dcterms:W3CDTF">2007-09-14T08:37:51Z</dcterms:created>
  <dcterms:modified xsi:type="dcterms:W3CDTF">2023-07-13T10:51:48Z</dcterms:modified>
</cp:coreProperties>
</file>