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6" r:id="rId2"/>
    <p:sldId id="304" r:id="rId3"/>
    <p:sldId id="299" r:id="rId4"/>
    <p:sldId id="291" r:id="rId5"/>
    <p:sldId id="300" r:id="rId6"/>
    <p:sldId id="301" r:id="rId7"/>
    <p:sldId id="293" r:id="rId8"/>
    <p:sldId id="302" r:id="rId9"/>
    <p:sldId id="303" r:id="rId10"/>
    <p:sldId id="296" r:id="rId11"/>
    <p:sldId id="298" r:id="rId12"/>
    <p:sldId id="295" r:id="rId13"/>
    <p:sldId id="297" r:id="rId14"/>
    <p:sldId id="305" r:id="rId15"/>
    <p:sldId id="306" r:id="rId16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73" d="100"/>
          <a:sy n="73" d="100"/>
        </p:scale>
        <p:origin x="50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09" y="4632960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BDFA8-0016-485A-BB91-0C9D41813587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6AF3-D1CE-48B7-8603-45528CC2DF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669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9F08B-22FE-4D93-94E0-ED8EA909500C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234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A66F-1511-46AE-B2F5-B30731A558E2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BB0A7-0F32-4970-A7C6-4912B2CE64B1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450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2EA0C-3163-4739-AEEE-E947C91D4B5E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5CAED-0E1A-44E1-BCFF-8AF6A764EFB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758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206E0-C874-4B52-BABA-1D7FBF6C3ADA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315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CE0B7-12B8-4B30-AD0E-CDE430F765E7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464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E0AD1-C655-4953-BC3A-B6BB66AF7172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748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04D62470-9FDB-48EB-9347-12F1F3A35477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8589AF-CE56-4819-B0EF-BC211976F4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807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04CBD-BF71-45CA-A44B-82D3954DD48C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E5551-37C1-4AD3-82F1-947171DC845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705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ECC3D-9DB0-46C1-B19E-9968738D086E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517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F547-1132-4E22-81A3-D87909F630F8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6E30-0AD5-4FAA-88FE-D379A06A26C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612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ACF5D5-0678-45F2-908A-6357BD14B706}" type="datetime1">
              <a:rPr lang="en-US" smtClean="0"/>
              <a:pPr/>
              <a:t>6/19/2018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6235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72816"/>
            <a:ext cx="7772400" cy="2376264"/>
          </a:xfrm>
        </p:spPr>
        <p:txBody>
          <a:bodyPr/>
          <a:lstStyle/>
          <a:p>
            <a:r>
              <a:rPr lang="en-GB" sz="3200" b="1" dirty="0" smtClean="0"/>
              <a:t>BMSK4004 Problem Solving and Decision Making:</a:t>
            </a:r>
            <a:br>
              <a:rPr lang="en-GB" sz="3200" b="1" dirty="0" smtClean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Fishbone Analysis</a:t>
            </a:r>
            <a:br>
              <a:rPr lang="en-GB" sz="3200" b="1" dirty="0" smtClean="0"/>
            </a:br>
            <a:r>
              <a:rPr lang="en-GB" sz="3200" b="1" dirty="0" smtClean="0"/>
              <a:t>Assignment </a:t>
            </a:r>
            <a:r>
              <a:rPr lang="en-GB" sz="3200" b="1" dirty="0" smtClean="0"/>
              <a:t>Guidance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00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9E1F4A58-BBD1-4D3C-B973-BA7E6A68EC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13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Fishbone 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940448"/>
          </a:xfrm>
        </p:spPr>
        <p:txBody>
          <a:bodyPr>
            <a:normAutofit fontScale="92500" lnSpcReduction="10000"/>
          </a:bodyPr>
          <a:lstStyle/>
          <a:p>
            <a:endParaRPr lang="en-GB" sz="1200" dirty="0" smtClean="0"/>
          </a:p>
          <a:p>
            <a:r>
              <a:rPr lang="en-GB" sz="2000" dirty="0" smtClean="0"/>
              <a:t>This is also sometimes referred to as Ishikawa’s theory (1968) or cause/effect analysis.</a:t>
            </a:r>
          </a:p>
          <a:p>
            <a:endParaRPr lang="en-GB" sz="1000" dirty="0" smtClean="0"/>
          </a:p>
          <a:p>
            <a:r>
              <a:rPr lang="en-GB" sz="2000" dirty="0" smtClean="0"/>
              <a:t>The framework is useful for identifying factors that affect an organisation </a:t>
            </a:r>
            <a:r>
              <a:rPr lang="en-GB" sz="2000" u="sng" dirty="0" smtClean="0"/>
              <a:t>from the inside</a:t>
            </a:r>
            <a:r>
              <a:rPr lang="en-GB" sz="2000" dirty="0" smtClean="0"/>
              <a:t>.  </a:t>
            </a:r>
          </a:p>
          <a:p>
            <a:endParaRPr lang="en-GB" sz="1000" dirty="0" smtClean="0"/>
          </a:p>
          <a:p>
            <a:r>
              <a:rPr lang="en-GB" sz="2000" dirty="0" smtClean="0"/>
              <a:t>Without such a structure, it would be difficult to know where to start because all organisations are affected by multiple internal factors.  </a:t>
            </a:r>
          </a:p>
          <a:p>
            <a:endParaRPr lang="en-GB" sz="1000" dirty="0" smtClean="0"/>
          </a:p>
          <a:p>
            <a:r>
              <a:rPr lang="en-GB" sz="2000" dirty="0" smtClean="0"/>
              <a:t>It is a used at many levels – corporate, business and functional by many organisations.</a:t>
            </a:r>
          </a:p>
          <a:p>
            <a:pPr marL="0" indent="0">
              <a:buNone/>
            </a:pPr>
            <a:endParaRPr lang="en-GB" sz="10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22AF76A-B4CF-4BAD-BE9E-385C6E4F3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6655BC-C3AE-440C-B30B-8255BB41CAA1}"/>
              </a:ext>
            </a:extLst>
          </p:cNvPr>
          <p:cNvSpPr txBox="1"/>
          <p:nvPr/>
        </p:nvSpPr>
        <p:spPr>
          <a:xfrm>
            <a:off x="239151" y="117790"/>
            <a:ext cx="43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CAUSE &amp; EFFECT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533185-D41A-4059-BBFE-16D473EA31D0}"/>
              </a:ext>
            </a:extLst>
          </p:cNvPr>
          <p:cNvSpPr txBox="1"/>
          <p:nvPr/>
        </p:nvSpPr>
        <p:spPr>
          <a:xfrm>
            <a:off x="7146388" y="6288259"/>
            <a:ext cx="12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BMSK4004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61267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65576FA-ABCD-4752-A33C-D198AD8DF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11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Fishbone 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400" dirty="0" smtClean="0"/>
              <a:t>At the outset it is necessary to identify the problem in the ‘head’ of the ‘fish’ (EFFECT).</a:t>
            </a:r>
          </a:p>
          <a:p>
            <a:endParaRPr lang="cy-GB" sz="2400" dirty="0" smtClean="0"/>
          </a:p>
          <a:p>
            <a:r>
              <a:rPr lang="cy-GB" sz="2400" dirty="0" smtClean="0"/>
              <a:t>Next, it is necessary to take each set of factors in turn and list all relevant issues (CAUSES).</a:t>
            </a:r>
            <a:endParaRPr lang="cy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06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806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06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912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50" y="547687"/>
            <a:ext cx="8572500" cy="576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717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Cause &amp; Effect Diagram?</a:t>
            </a:r>
          </a:p>
        </p:txBody>
      </p:sp>
      <p:sp>
        <p:nvSpPr>
          <p:cNvPr id="45058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576513"/>
            <a:ext cx="4038600" cy="2992041"/>
          </a:xfrm>
        </p:spPr>
        <p:txBody>
          <a:bodyPr/>
          <a:lstStyle/>
          <a:p>
            <a:pPr eaLnBrk="1" hangingPunct="1"/>
            <a:r>
              <a:rPr lang="en-GB" smtClean="0"/>
              <a:t>When you have a problem, it is important to explore all of the things that can cause it, before you start to think about a solution.</a:t>
            </a:r>
          </a:p>
          <a:p>
            <a:pPr eaLnBrk="1" hangingPunct="1"/>
            <a:endParaRPr lang="en-GB" smtClean="0"/>
          </a:p>
        </p:txBody>
      </p:sp>
      <p:sp>
        <p:nvSpPr>
          <p:cNvPr id="45059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2992041"/>
          </a:xfrm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43B9A5-F72A-40BB-A52C-D8100CE967D7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smtClean="0">
              <a:cs typeface="Arial" charset="0"/>
            </a:endParaRPr>
          </a:p>
        </p:txBody>
      </p:sp>
      <p:pic>
        <p:nvPicPr>
          <p:cNvPr id="45061" name="Picture 4" descr="http://avatar0909.wikispaces.com/file/view/Ishikawa_Fishbone_Diagram.GIF/144670937/Ishikawa_Fishbone_Diagram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989535"/>
            <a:ext cx="4386263" cy="3127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07069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1147762"/>
            <a:ext cx="6076950" cy="456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324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the analysis in relation to </a:t>
            </a:r>
            <a:r>
              <a:rPr lang="en-GB" dirty="0" smtClean="0"/>
              <a:t>Ryan Air – this is a draft of the </a:t>
            </a:r>
            <a:r>
              <a:rPr lang="en-GB" dirty="0" smtClean="0"/>
              <a:t>text/model you will include in your assignment.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440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Class assessment</a:t>
            </a:r>
          </a:p>
          <a:p>
            <a:r>
              <a:rPr lang="en-GB" dirty="0" smtClean="0"/>
              <a:t>To prepare for next weeks assessment, you must read the following chapters: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2662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</a:t>
            </a:r>
            <a:r>
              <a:rPr lang="en-GB" dirty="0"/>
              <a:t>prepare for next weeks assessment, you must read the following chapters</a:t>
            </a:r>
            <a:r>
              <a:rPr lang="en-GB" dirty="0" smtClean="0"/>
              <a:t>:</a:t>
            </a:r>
            <a:endParaRPr lang="cy-GB" dirty="0"/>
          </a:p>
          <a:p>
            <a:r>
              <a:rPr lang="cy-GB" dirty="0" smtClean="0"/>
              <a:t>Read </a:t>
            </a:r>
            <a:r>
              <a:rPr lang="cy-GB" dirty="0" smtClean="0"/>
              <a:t>chapter 9 of Maund, Schriek &amp; Tinkler (2017).</a:t>
            </a:r>
          </a:p>
          <a:p>
            <a:pPr>
              <a:buNone/>
            </a:pPr>
            <a:endParaRPr lang="cy-GB" sz="1600" dirty="0" smtClean="0"/>
          </a:p>
          <a:p>
            <a:r>
              <a:rPr lang="cy-GB" dirty="0" smtClean="0"/>
              <a:t>Read Chapter 14 Morgan ( 2017).</a:t>
            </a:r>
          </a:p>
          <a:p>
            <a:pPr>
              <a:buNone/>
            </a:pPr>
            <a:endParaRPr lang="cy-GB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Next </a:t>
            </a:r>
            <a:r>
              <a:rPr lang="en-GB" dirty="0" smtClean="0"/>
              <a:t>Session -</a:t>
            </a:r>
            <a:r>
              <a:rPr lang="en-GB" dirty="0"/>
              <a:t>In Class assessment</a:t>
            </a:r>
            <a:br>
              <a:rPr lang="en-GB" dirty="0"/>
            </a:br>
            <a:r>
              <a:rPr lang="en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415485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3040</TotalTime>
  <Words>262</Words>
  <Application>Microsoft Office PowerPoint</Application>
  <PresentationFormat>On-screen Show (4:3)</PresentationFormat>
  <Paragraphs>42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 Black</vt:lpstr>
      <vt:lpstr>Calibri</vt:lpstr>
      <vt:lpstr>Calibri Light</vt:lpstr>
      <vt:lpstr>Retrospect</vt:lpstr>
      <vt:lpstr>BMSK4004 Problem Solving and Decision Making:  Fishbone Analysis Assignment Guidance</vt:lpstr>
      <vt:lpstr>Assignment guidance</vt:lpstr>
      <vt:lpstr>PowerPoint Presentation</vt:lpstr>
      <vt:lpstr>Fishbone Analysis</vt:lpstr>
      <vt:lpstr>PowerPoint Presentation</vt:lpstr>
      <vt:lpstr>PowerPoint Presentation</vt:lpstr>
      <vt:lpstr>Fishbone Analysis</vt:lpstr>
      <vt:lpstr>PowerPoint Presentation</vt:lpstr>
      <vt:lpstr>PowerPoint Presentation</vt:lpstr>
      <vt:lpstr>PowerPoint Presentation</vt:lpstr>
      <vt:lpstr>Cause &amp; Effect Diagram?</vt:lpstr>
      <vt:lpstr>PowerPoint Presentation</vt:lpstr>
      <vt:lpstr>Exercise</vt:lpstr>
      <vt:lpstr>Next Session</vt:lpstr>
      <vt:lpstr>Next Session -In Class assessment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Harris</dc:creator>
  <cp:lastModifiedBy>UWTSD</cp:lastModifiedBy>
  <cp:revision>214</cp:revision>
  <cp:lastPrinted>2012-02-21T18:08:33Z</cp:lastPrinted>
  <dcterms:created xsi:type="dcterms:W3CDTF">2011-09-12T14:47:30Z</dcterms:created>
  <dcterms:modified xsi:type="dcterms:W3CDTF">2018-06-19T08:38:20Z</dcterms:modified>
</cp:coreProperties>
</file>