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69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45A61E-9C9A-92F8-B34B-EA2EF5607400}" v="3" dt="2025-11-30T10:30:36.606"/>
    <p1510:client id="{13429E75-F54C-D5F9-E1AC-47D167902AAA}" v="135" dt="2025-11-30T11:04:53.220"/>
    <p1510:client id="{1B72C043-7C4A-F849-812B-627682080D2A}" v="3" dt="2025-11-30T10:24:54.627"/>
    <p1510:client id="{69466015-2E2B-52E4-A3D3-45D99225998D}" v="9" dt="2025-11-30T10:33:26.095"/>
    <p1510:client id="{BD59BDA0-4128-AF45-734E-56052186E15B}" v="162" dt="2025-11-30T12:01:26.395"/>
    <p1510:client id="{FA8E2F3B-4782-431C-8DC9-A22B5140B19B}" v="128" dt="2025-11-30T11:36:15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36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ben Janet Mascarenhas E Dias (2427681)" userId="S::2427681@student.uwtsd.ac.uk::9f0d1df7-84b7-4d9c-a633-1b080b38b980" providerId="AD" clId="Web-{0545A61E-9C9A-92F8-B34B-EA2EF5607400}"/>
    <pc:docChg chg="modSld">
      <pc:chgData name="Liben Janet Mascarenhas E Dias (2427681)" userId="S::2427681@student.uwtsd.ac.uk::9f0d1df7-84b7-4d9c-a633-1b080b38b980" providerId="AD" clId="Web-{0545A61E-9C9A-92F8-B34B-EA2EF5607400}" dt="2025-11-30T10:30:36.606" v="2" actId="1076"/>
      <pc:docMkLst>
        <pc:docMk/>
      </pc:docMkLst>
      <pc:sldChg chg="modSp">
        <pc:chgData name="Liben Janet Mascarenhas E Dias (2427681)" userId="S::2427681@student.uwtsd.ac.uk::9f0d1df7-84b7-4d9c-a633-1b080b38b980" providerId="AD" clId="Web-{0545A61E-9C9A-92F8-B34B-EA2EF5607400}" dt="2025-11-30T10:30:36.606" v="2" actId="1076"/>
        <pc:sldMkLst>
          <pc:docMk/>
          <pc:sldMk cId="0" sldId="256"/>
        </pc:sldMkLst>
        <pc:picChg chg="mod">
          <ac:chgData name="Liben Janet Mascarenhas E Dias (2427681)" userId="S::2427681@student.uwtsd.ac.uk::9f0d1df7-84b7-4d9c-a633-1b080b38b980" providerId="AD" clId="Web-{0545A61E-9C9A-92F8-B34B-EA2EF5607400}" dt="2025-11-30T10:30:36.606" v="2" actId="1076"/>
          <ac:picMkLst>
            <pc:docMk/>
            <pc:sldMk cId="0" sldId="256"/>
            <ac:picMk id="5" creationId="{5445003C-802E-4A6E-E3AE-8AA98A7822B1}"/>
          </ac:picMkLst>
        </pc:picChg>
      </pc:sldChg>
      <pc:sldChg chg="modSp">
        <pc:chgData name="Liben Janet Mascarenhas E Dias (2427681)" userId="S::2427681@student.uwtsd.ac.uk::9f0d1df7-84b7-4d9c-a633-1b080b38b980" providerId="AD" clId="Web-{0545A61E-9C9A-92F8-B34B-EA2EF5607400}" dt="2025-11-30T10:29:51.324" v="1" actId="14100"/>
        <pc:sldMkLst>
          <pc:docMk/>
          <pc:sldMk cId="0" sldId="266"/>
        </pc:sldMkLst>
        <pc:picChg chg="mod">
          <ac:chgData name="Liben Janet Mascarenhas E Dias (2427681)" userId="S::2427681@student.uwtsd.ac.uk::9f0d1df7-84b7-4d9c-a633-1b080b38b980" providerId="AD" clId="Web-{0545A61E-9C9A-92F8-B34B-EA2EF5607400}" dt="2025-11-30T10:29:51.324" v="1" actId="14100"/>
          <ac:picMkLst>
            <pc:docMk/>
            <pc:sldMk cId="0" sldId="266"/>
            <ac:picMk id="14" creationId="{C8BE80C5-BC23-8E34-A72C-FED74AC90427}"/>
          </ac:picMkLst>
        </pc:picChg>
      </pc:sldChg>
    </pc:docChg>
  </pc:docChgLst>
  <pc:docChgLst>
    <pc:chgData name="Liben Janet Mascarenhas E Dias (2427681)" userId="S::2427681@student.uwtsd.ac.uk::9f0d1df7-84b7-4d9c-a633-1b080b38b980" providerId="AD" clId="Web-{69466015-2E2B-52E4-A3D3-45D99225998D}"/>
    <pc:docChg chg="modSld">
      <pc:chgData name="Liben Janet Mascarenhas E Dias (2427681)" userId="S::2427681@student.uwtsd.ac.uk::9f0d1df7-84b7-4d9c-a633-1b080b38b980" providerId="AD" clId="Web-{69466015-2E2B-52E4-A3D3-45D99225998D}" dt="2025-11-30T10:33:26.095" v="10" actId="1076"/>
      <pc:docMkLst>
        <pc:docMk/>
      </pc:docMkLst>
      <pc:sldChg chg="modSp">
        <pc:chgData name="Liben Janet Mascarenhas E Dias (2427681)" userId="S::2427681@student.uwtsd.ac.uk::9f0d1df7-84b7-4d9c-a633-1b080b38b980" providerId="AD" clId="Web-{69466015-2E2B-52E4-A3D3-45D99225998D}" dt="2025-11-30T10:32:17.078" v="4" actId="1076"/>
        <pc:sldMkLst>
          <pc:docMk/>
          <pc:sldMk cId="0" sldId="256"/>
        </pc:sldMkLst>
        <pc:spChg chg="mod">
          <ac:chgData name="Liben Janet Mascarenhas E Dias (2427681)" userId="S::2427681@student.uwtsd.ac.uk::9f0d1df7-84b7-4d9c-a633-1b080b38b980" providerId="AD" clId="Web-{69466015-2E2B-52E4-A3D3-45D99225998D}" dt="2025-11-30T10:32:00.063" v="3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Liben Janet Mascarenhas E Dias (2427681)" userId="S::2427681@student.uwtsd.ac.uk::9f0d1df7-84b7-4d9c-a633-1b080b38b980" providerId="AD" clId="Web-{69466015-2E2B-52E4-A3D3-45D99225998D}" dt="2025-11-30T10:31:31.015" v="0" actId="20577"/>
          <ac:spMkLst>
            <pc:docMk/>
            <pc:sldMk cId="0" sldId="256"/>
            <ac:spMk id="3" creationId="{00000000-0000-0000-0000-000000000000}"/>
          </ac:spMkLst>
        </pc:spChg>
        <pc:picChg chg="mod">
          <ac:chgData name="Liben Janet Mascarenhas E Dias (2427681)" userId="S::2427681@student.uwtsd.ac.uk::9f0d1df7-84b7-4d9c-a633-1b080b38b980" providerId="AD" clId="Web-{69466015-2E2B-52E4-A3D3-45D99225998D}" dt="2025-11-30T10:32:17.078" v="4" actId="1076"/>
          <ac:picMkLst>
            <pc:docMk/>
            <pc:sldMk cId="0" sldId="256"/>
            <ac:picMk id="5" creationId="{5445003C-802E-4A6E-E3AE-8AA98A7822B1}"/>
          </ac:picMkLst>
        </pc:picChg>
      </pc:sldChg>
      <pc:sldChg chg="modSp">
        <pc:chgData name="Liben Janet Mascarenhas E Dias (2427681)" userId="S::2427681@student.uwtsd.ac.uk::9f0d1df7-84b7-4d9c-a633-1b080b38b980" providerId="AD" clId="Web-{69466015-2E2B-52E4-A3D3-45D99225998D}" dt="2025-11-30T10:33:26.095" v="10" actId="1076"/>
        <pc:sldMkLst>
          <pc:docMk/>
          <pc:sldMk cId="0" sldId="257"/>
        </pc:sldMkLst>
        <pc:spChg chg="mod">
          <ac:chgData name="Liben Janet Mascarenhas E Dias (2427681)" userId="S::2427681@student.uwtsd.ac.uk::9f0d1df7-84b7-4d9c-a633-1b080b38b980" providerId="AD" clId="Web-{69466015-2E2B-52E4-A3D3-45D99225998D}" dt="2025-11-30T10:32:48.985" v="7" actId="20577"/>
          <ac:spMkLst>
            <pc:docMk/>
            <pc:sldMk cId="0" sldId="257"/>
            <ac:spMk id="2" creationId="{00000000-0000-0000-0000-000000000000}"/>
          </ac:spMkLst>
        </pc:spChg>
        <pc:graphicFrameChg chg="mod">
          <ac:chgData name="Liben Janet Mascarenhas E Dias (2427681)" userId="S::2427681@student.uwtsd.ac.uk::9f0d1df7-84b7-4d9c-a633-1b080b38b980" providerId="AD" clId="Web-{69466015-2E2B-52E4-A3D3-45D99225998D}" dt="2025-11-30T10:33:06.282" v="9" actId="1076"/>
          <ac:graphicFrameMkLst>
            <pc:docMk/>
            <pc:sldMk cId="0" sldId="257"/>
            <ac:graphicFrameMk id="5" creationId="{F29C2E27-0E14-AB84-D671-523EC2F9A751}"/>
          </ac:graphicFrameMkLst>
        </pc:graphicFrameChg>
        <pc:picChg chg="mod">
          <ac:chgData name="Liben Janet Mascarenhas E Dias (2427681)" userId="S::2427681@student.uwtsd.ac.uk::9f0d1df7-84b7-4d9c-a633-1b080b38b980" providerId="AD" clId="Web-{69466015-2E2B-52E4-A3D3-45D99225998D}" dt="2025-11-30T10:33:26.095" v="10" actId="1076"/>
          <ac:picMkLst>
            <pc:docMk/>
            <pc:sldMk cId="0" sldId="257"/>
            <ac:picMk id="6" creationId="{8FCB32F2-B35E-F531-69E1-BCF4FB1E1A00}"/>
          </ac:picMkLst>
        </pc:picChg>
      </pc:sldChg>
    </pc:docChg>
  </pc:docChgLst>
  <pc:docChgLst>
    <pc:chgData name="Liben Janet Mascarenhas E Dias (2427681)" userId="S::2427681@student.uwtsd.ac.uk::9f0d1df7-84b7-4d9c-a633-1b080b38b980" providerId="AD" clId="Web-{13429E75-F54C-D5F9-E1AC-47D167902AAA}"/>
    <pc:docChg chg="modSld">
      <pc:chgData name="Liben Janet Mascarenhas E Dias (2427681)" userId="S::2427681@student.uwtsd.ac.uk::9f0d1df7-84b7-4d9c-a633-1b080b38b980" providerId="AD" clId="Web-{13429E75-F54C-D5F9-E1AC-47D167902AAA}" dt="2025-11-30T11:05:53.909" v="108" actId="14100"/>
      <pc:docMkLst>
        <pc:docMk/>
      </pc:docMkLst>
      <pc:sldChg chg="modSp">
        <pc:chgData name="Liben Janet Mascarenhas E Dias (2427681)" userId="S::2427681@student.uwtsd.ac.uk::9f0d1df7-84b7-4d9c-a633-1b080b38b980" providerId="AD" clId="Web-{13429E75-F54C-D5F9-E1AC-47D167902AAA}" dt="2025-11-30T10:36:09.111" v="6" actId="20577"/>
        <pc:sldMkLst>
          <pc:docMk/>
          <pc:sldMk cId="0" sldId="260"/>
        </pc:sldMkLst>
        <pc:spChg chg="mod">
          <ac:chgData name="Liben Janet Mascarenhas E Dias (2427681)" userId="S::2427681@student.uwtsd.ac.uk::9f0d1df7-84b7-4d9c-a633-1b080b38b980" providerId="AD" clId="Web-{13429E75-F54C-D5F9-E1AC-47D167902AAA}" dt="2025-11-30T10:36:09.111" v="6" actId="20577"/>
          <ac:spMkLst>
            <pc:docMk/>
            <pc:sldMk cId="0" sldId="260"/>
            <ac:spMk id="2" creationId="{00000000-0000-0000-0000-000000000000}"/>
          </ac:spMkLst>
        </pc:spChg>
        <pc:spChg chg="mod">
          <ac:chgData name="Liben Janet Mascarenhas E Dias (2427681)" userId="S::2427681@student.uwtsd.ac.uk::9f0d1df7-84b7-4d9c-a633-1b080b38b980" providerId="AD" clId="Web-{13429E75-F54C-D5F9-E1AC-47D167902AAA}" dt="2025-11-30T10:35:43.111" v="5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">
        <pc:chgData name="Liben Janet Mascarenhas E Dias (2427681)" userId="S::2427681@student.uwtsd.ac.uk::9f0d1df7-84b7-4d9c-a633-1b080b38b980" providerId="AD" clId="Web-{13429E75-F54C-D5F9-E1AC-47D167902AAA}" dt="2025-11-30T10:37:12.862" v="9" actId="20577"/>
        <pc:sldMkLst>
          <pc:docMk/>
          <pc:sldMk cId="0" sldId="263"/>
        </pc:sldMkLst>
        <pc:spChg chg="mod">
          <ac:chgData name="Liben Janet Mascarenhas E Dias (2427681)" userId="S::2427681@student.uwtsd.ac.uk::9f0d1df7-84b7-4d9c-a633-1b080b38b980" providerId="AD" clId="Web-{13429E75-F54C-D5F9-E1AC-47D167902AAA}" dt="2025-11-30T10:37:12.862" v="9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Liben Janet Mascarenhas E Dias (2427681)" userId="S::2427681@student.uwtsd.ac.uk::9f0d1df7-84b7-4d9c-a633-1b080b38b980" providerId="AD" clId="Web-{13429E75-F54C-D5F9-E1AC-47D167902AAA}" dt="2025-11-30T10:37:42.221" v="10" actId="1076"/>
        <pc:sldMkLst>
          <pc:docMk/>
          <pc:sldMk cId="0" sldId="264"/>
        </pc:sldMkLst>
        <pc:graphicFrameChg chg="mod">
          <ac:chgData name="Liben Janet Mascarenhas E Dias (2427681)" userId="S::2427681@student.uwtsd.ac.uk::9f0d1df7-84b7-4d9c-a633-1b080b38b980" providerId="AD" clId="Web-{13429E75-F54C-D5F9-E1AC-47D167902AAA}" dt="2025-11-30T10:37:42.221" v="10" actId="1076"/>
          <ac:graphicFrameMkLst>
            <pc:docMk/>
            <pc:sldMk cId="0" sldId="264"/>
            <ac:graphicFrameMk id="5" creationId="{FDC5F20F-0996-6E3D-1C0E-5C8DDC1AA42B}"/>
          </ac:graphicFrameMkLst>
        </pc:graphicFrameChg>
      </pc:sldChg>
      <pc:sldChg chg="modSp">
        <pc:chgData name="Liben Janet Mascarenhas E Dias (2427681)" userId="S::2427681@student.uwtsd.ac.uk::9f0d1df7-84b7-4d9c-a633-1b080b38b980" providerId="AD" clId="Web-{13429E75-F54C-D5F9-E1AC-47D167902AAA}" dt="2025-11-30T11:05:53.909" v="108" actId="14100"/>
        <pc:sldMkLst>
          <pc:docMk/>
          <pc:sldMk cId="0" sldId="265"/>
        </pc:sldMkLst>
        <pc:graphicFrameChg chg="mod">
          <ac:chgData name="Liben Janet Mascarenhas E Dias (2427681)" userId="S::2427681@student.uwtsd.ac.uk::9f0d1df7-84b7-4d9c-a633-1b080b38b980" providerId="AD" clId="Web-{13429E75-F54C-D5F9-E1AC-47D167902AAA}" dt="2025-11-30T11:05:53.909" v="108" actId="14100"/>
          <ac:graphicFrameMkLst>
            <pc:docMk/>
            <pc:sldMk cId="0" sldId="265"/>
            <ac:graphicFrameMk id="7" creationId="{7FC182A3-8317-8319-95B4-63A4C537D364}"/>
          </ac:graphicFrameMkLst>
        </pc:graphicFrameChg>
      </pc:sldChg>
      <pc:sldChg chg="modSp">
        <pc:chgData name="Liben Janet Mascarenhas E Dias (2427681)" userId="S::2427681@student.uwtsd.ac.uk::9f0d1df7-84b7-4d9c-a633-1b080b38b980" providerId="AD" clId="Web-{13429E75-F54C-D5F9-E1AC-47D167902AAA}" dt="2025-11-30T11:02:30.608" v="74" actId="20577"/>
        <pc:sldMkLst>
          <pc:docMk/>
          <pc:sldMk cId="0" sldId="266"/>
        </pc:sldMkLst>
        <pc:spChg chg="mod">
          <ac:chgData name="Liben Janet Mascarenhas E Dias (2427681)" userId="S::2427681@student.uwtsd.ac.uk::9f0d1df7-84b7-4d9c-a633-1b080b38b980" providerId="AD" clId="Web-{13429E75-F54C-D5F9-E1AC-47D167902AAA}" dt="2025-11-30T11:02:30.608" v="74" actId="20577"/>
          <ac:spMkLst>
            <pc:docMk/>
            <pc:sldMk cId="0" sldId="266"/>
            <ac:spMk id="2" creationId="{00000000-0000-0000-0000-000000000000}"/>
          </ac:spMkLst>
        </pc:spChg>
        <pc:spChg chg="mod">
          <ac:chgData name="Liben Janet Mascarenhas E Dias (2427681)" userId="S::2427681@student.uwtsd.ac.uk::9f0d1df7-84b7-4d9c-a633-1b080b38b980" providerId="AD" clId="Web-{13429E75-F54C-D5F9-E1AC-47D167902AAA}" dt="2025-11-30T11:01:24.154" v="67" actId="20577"/>
          <ac:spMkLst>
            <pc:docMk/>
            <pc:sldMk cId="0" sldId="266"/>
            <ac:spMk id="16" creationId="{00000000-0000-0000-0000-000000000000}"/>
          </ac:spMkLst>
        </pc:spChg>
        <pc:picChg chg="mod">
          <ac:chgData name="Liben Janet Mascarenhas E Dias (2427681)" userId="S::2427681@student.uwtsd.ac.uk::9f0d1df7-84b7-4d9c-a633-1b080b38b980" providerId="AD" clId="Web-{13429E75-F54C-D5F9-E1AC-47D167902AAA}" dt="2025-11-30T11:01:56.342" v="71" actId="1076"/>
          <ac:picMkLst>
            <pc:docMk/>
            <pc:sldMk cId="0" sldId="266"/>
            <ac:picMk id="14" creationId="{C8BE80C5-BC23-8E34-A72C-FED74AC90427}"/>
          </ac:picMkLst>
        </pc:picChg>
      </pc:sldChg>
      <pc:sldChg chg="addSp modSp">
        <pc:chgData name="Liben Janet Mascarenhas E Dias (2427681)" userId="S::2427681@student.uwtsd.ac.uk::9f0d1df7-84b7-4d9c-a633-1b080b38b980" providerId="AD" clId="Web-{13429E75-F54C-D5F9-E1AC-47D167902AAA}" dt="2025-11-30T11:04:53.220" v="105" actId="14100"/>
        <pc:sldMkLst>
          <pc:docMk/>
          <pc:sldMk cId="783741093" sldId="268"/>
        </pc:sldMkLst>
        <pc:spChg chg="add mod">
          <ac:chgData name="Liben Janet Mascarenhas E Dias (2427681)" userId="S::2427681@student.uwtsd.ac.uk::9f0d1df7-84b7-4d9c-a633-1b080b38b980" providerId="AD" clId="Web-{13429E75-F54C-D5F9-E1AC-47D167902AAA}" dt="2025-11-30T11:04:53.220" v="105" actId="14100"/>
          <ac:spMkLst>
            <pc:docMk/>
            <pc:sldMk cId="783741093" sldId="268"/>
            <ac:spMk id="2" creationId="{3CB8CEFF-06D0-8DFC-A47C-2A8278D67F5B}"/>
          </ac:spMkLst>
        </pc:spChg>
      </pc:sldChg>
    </pc:docChg>
  </pc:docChgLst>
  <pc:docChgLst>
    <pc:chgData name="Liben Janet Mascarenhas E Dias (2427681)" userId="9f0d1df7-84b7-4d9c-a633-1b080b38b980" providerId="ADAL" clId="{03D5F1A0-3E0B-4B49-BA8A-7900169130DC}"/>
    <pc:docChg chg="undo custSel modSld">
      <pc:chgData name="Liben Janet Mascarenhas E Dias (2427681)" userId="9f0d1df7-84b7-4d9c-a633-1b080b38b980" providerId="ADAL" clId="{03D5F1A0-3E0B-4B49-BA8A-7900169130DC}" dt="2025-11-25T22:45:40.361" v="25" actId="26606"/>
      <pc:docMkLst>
        <pc:docMk/>
      </pc:docMkLst>
      <pc:sldChg chg="addSp modSp mod setBg">
        <pc:chgData name="Liben Janet Mascarenhas E Dias (2427681)" userId="9f0d1df7-84b7-4d9c-a633-1b080b38b980" providerId="ADAL" clId="{03D5F1A0-3E0B-4B49-BA8A-7900169130DC}" dt="2025-11-25T22:35:55.334" v="0" actId="26606"/>
        <pc:sldMkLst>
          <pc:docMk/>
          <pc:sldMk cId="0" sldId="256"/>
        </pc:sldMkLst>
        <pc:spChg chg="mod">
          <ac:chgData name="Liben Janet Mascarenhas E Dias (2427681)" userId="9f0d1df7-84b7-4d9c-a633-1b080b38b980" providerId="ADAL" clId="{03D5F1A0-3E0B-4B49-BA8A-7900169130DC}" dt="2025-11-25T22:35:55.334" v="0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Liben Janet Mascarenhas E Dias (2427681)" userId="9f0d1df7-84b7-4d9c-a633-1b080b38b980" providerId="ADAL" clId="{03D5F1A0-3E0B-4B49-BA8A-7900169130DC}" dt="2025-11-25T22:35:55.334" v="0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35:55.334" v="0" actId="26606"/>
          <ac:spMkLst>
            <pc:docMk/>
            <pc:sldMk cId="0" sldId="256"/>
            <ac:spMk id="9" creationId="{C0763A76-9F1C-4FC5-82B7-DD475DA461B2}"/>
          </ac:spMkLst>
        </pc:spChg>
        <pc:spChg chg="add">
          <ac:chgData name="Liben Janet Mascarenhas E Dias (2427681)" userId="9f0d1df7-84b7-4d9c-a633-1b080b38b980" providerId="ADAL" clId="{03D5F1A0-3E0B-4B49-BA8A-7900169130DC}" dt="2025-11-25T22:35:55.334" v="0" actId="26606"/>
          <ac:spMkLst>
            <pc:docMk/>
            <pc:sldMk cId="0" sldId="256"/>
            <ac:spMk id="11" creationId="{E81BF4F6-F2CF-4984-9D14-D6966D92F99F}"/>
          </ac:spMkLst>
        </pc:spChg>
        <pc:picChg chg="add">
          <ac:chgData name="Liben Janet Mascarenhas E Dias (2427681)" userId="9f0d1df7-84b7-4d9c-a633-1b080b38b980" providerId="ADAL" clId="{03D5F1A0-3E0B-4B49-BA8A-7900169130DC}" dt="2025-11-25T22:35:55.334" v="0" actId="26606"/>
          <ac:picMkLst>
            <pc:docMk/>
            <pc:sldMk cId="0" sldId="256"/>
            <ac:picMk id="5" creationId="{5445003C-802E-4A6E-E3AE-8AA98A7822B1}"/>
          </ac:picMkLst>
        </pc:picChg>
      </pc:sldChg>
      <pc:sldChg chg="addSp delSp modSp mod setBg">
        <pc:chgData name="Liben Janet Mascarenhas E Dias (2427681)" userId="9f0d1df7-84b7-4d9c-a633-1b080b38b980" providerId="ADAL" clId="{03D5F1A0-3E0B-4B49-BA8A-7900169130DC}" dt="2025-11-25T22:36:36.511" v="1" actId="26606"/>
        <pc:sldMkLst>
          <pc:docMk/>
          <pc:sldMk cId="0" sldId="257"/>
        </pc:sldMkLst>
        <pc:spChg chg="mod">
          <ac:chgData name="Liben Janet Mascarenhas E Dias (2427681)" userId="9f0d1df7-84b7-4d9c-a633-1b080b38b980" providerId="ADAL" clId="{03D5F1A0-3E0B-4B49-BA8A-7900169130DC}" dt="2025-11-25T22:36:36.511" v="1" actId="26606"/>
          <ac:spMkLst>
            <pc:docMk/>
            <pc:sldMk cId="0" sldId="257"/>
            <ac:spMk id="2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36:36.511" v="1" actId="26606"/>
          <ac:spMkLst>
            <pc:docMk/>
            <pc:sldMk cId="0" sldId="257"/>
            <ac:spMk id="10" creationId="{E51BA4DF-2BD4-4EC2-B1DB-B27C8AC71864}"/>
          </ac:spMkLst>
        </pc:spChg>
        <pc:graphicFrameChg chg="add">
          <ac:chgData name="Liben Janet Mascarenhas E Dias (2427681)" userId="9f0d1df7-84b7-4d9c-a633-1b080b38b980" providerId="ADAL" clId="{03D5F1A0-3E0B-4B49-BA8A-7900169130DC}" dt="2025-11-25T22:36:36.511" v="1" actId="26606"/>
          <ac:graphicFrameMkLst>
            <pc:docMk/>
            <pc:sldMk cId="0" sldId="257"/>
            <ac:graphicFrameMk id="5" creationId="{F29C2E27-0E14-AB84-D671-523EC2F9A751}"/>
          </ac:graphicFrameMkLst>
        </pc:graphicFrameChg>
        <pc:picChg chg="add">
          <ac:chgData name="Liben Janet Mascarenhas E Dias (2427681)" userId="9f0d1df7-84b7-4d9c-a633-1b080b38b980" providerId="ADAL" clId="{03D5F1A0-3E0B-4B49-BA8A-7900169130DC}" dt="2025-11-25T22:36:36.511" v="1" actId="26606"/>
          <ac:picMkLst>
            <pc:docMk/>
            <pc:sldMk cId="0" sldId="257"/>
            <ac:picMk id="6" creationId="{8FCB32F2-B35E-F531-69E1-BCF4FB1E1A00}"/>
          </ac:picMkLst>
        </pc:picChg>
      </pc:sldChg>
      <pc:sldChg chg="addSp delSp modSp mod setBg">
        <pc:chgData name="Liben Janet Mascarenhas E Dias (2427681)" userId="9f0d1df7-84b7-4d9c-a633-1b080b38b980" providerId="ADAL" clId="{03D5F1A0-3E0B-4B49-BA8A-7900169130DC}" dt="2025-11-25T22:36:55.715" v="2" actId="26606"/>
        <pc:sldMkLst>
          <pc:docMk/>
          <pc:sldMk cId="0" sldId="258"/>
        </pc:sldMkLst>
        <pc:spChg chg="mod">
          <ac:chgData name="Liben Janet Mascarenhas E Dias (2427681)" userId="9f0d1df7-84b7-4d9c-a633-1b080b38b980" providerId="ADAL" clId="{03D5F1A0-3E0B-4B49-BA8A-7900169130DC}" dt="2025-11-25T22:36:55.715" v="2" actId="26606"/>
          <ac:spMkLst>
            <pc:docMk/>
            <pc:sldMk cId="0" sldId="258"/>
            <ac:spMk id="2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36:55.715" v="2" actId="26606"/>
          <ac:spMkLst>
            <pc:docMk/>
            <pc:sldMk cId="0" sldId="258"/>
            <ac:spMk id="9" creationId="{9DBC8166-481C-4473-95F5-9A5B9073B7F1}"/>
          </ac:spMkLst>
        </pc:spChg>
        <pc:spChg chg="add">
          <ac:chgData name="Liben Janet Mascarenhas E Dias (2427681)" userId="9f0d1df7-84b7-4d9c-a633-1b080b38b980" providerId="ADAL" clId="{03D5F1A0-3E0B-4B49-BA8A-7900169130DC}" dt="2025-11-25T22:36:55.715" v="2" actId="26606"/>
          <ac:spMkLst>
            <pc:docMk/>
            <pc:sldMk cId="0" sldId="258"/>
            <ac:spMk id="11" creationId="{A5A5CE6E-90AF-4D43-A014-1F9EC83EB93D}"/>
          </ac:spMkLst>
        </pc:spChg>
        <pc:graphicFrameChg chg="add">
          <ac:chgData name="Liben Janet Mascarenhas E Dias (2427681)" userId="9f0d1df7-84b7-4d9c-a633-1b080b38b980" providerId="ADAL" clId="{03D5F1A0-3E0B-4B49-BA8A-7900169130DC}" dt="2025-11-25T22:36:55.715" v="2" actId="26606"/>
          <ac:graphicFrameMkLst>
            <pc:docMk/>
            <pc:sldMk cId="0" sldId="258"/>
            <ac:graphicFrameMk id="5" creationId="{AFFE4F49-F5D6-52C1-8F9A-1DBCD9949A66}"/>
          </ac:graphicFrameMkLst>
        </pc:graphicFrameChg>
      </pc:sldChg>
      <pc:sldChg chg="addSp delSp modSp mod setBg">
        <pc:chgData name="Liben Janet Mascarenhas E Dias (2427681)" userId="9f0d1df7-84b7-4d9c-a633-1b080b38b980" providerId="ADAL" clId="{03D5F1A0-3E0B-4B49-BA8A-7900169130DC}" dt="2025-11-25T22:37:42.749" v="5" actId="26606"/>
        <pc:sldMkLst>
          <pc:docMk/>
          <pc:sldMk cId="0" sldId="259"/>
        </pc:sldMkLst>
        <pc:spChg chg="mod">
          <ac:chgData name="Liben Janet Mascarenhas E Dias (2427681)" userId="9f0d1df7-84b7-4d9c-a633-1b080b38b980" providerId="ADAL" clId="{03D5F1A0-3E0B-4B49-BA8A-7900169130DC}" dt="2025-11-25T22:37:42.749" v="5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Liben Janet Mascarenhas E Dias (2427681)" userId="9f0d1df7-84b7-4d9c-a633-1b080b38b980" providerId="ADAL" clId="{03D5F1A0-3E0B-4B49-BA8A-7900169130DC}" dt="2025-11-25T22:37:42.749" v="5" actId="26606"/>
          <ac:spMkLst>
            <pc:docMk/>
            <pc:sldMk cId="0" sldId="259"/>
            <ac:spMk id="3" creationId="{00000000-0000-0000-0000-000000000000}"/>
          </ac:spMkLst>
        </pc:spChg>
        <pc:picChg chg="add">
          <ac:chgData name="Liben Janet Mascarenhas E Dias (2427681)" userId="9f0d1df7-84b7-4d9c-a633-1b080b38b980" providerId="ADAL" clId="{03D5F1A0-3E0B-4B49-BA8A-7900169130DC}" dt="2025-11-25T22:37:42.749" v="5" actId="26606"/>
          <ac:picMkLst>
            <pc:docMk/>
            <pc:sldMk cId="0" sldId="259"/>
            <ac:picMk id="14" creationId="{B91EB534-D979-E67B-DFE7-E391AA8A525A}"/>
          </ac:picMkLst>
        </pc:picChg>
      </pc:sldChg>
      <pc:sldChg chg="addSp modSp mod setBg">
        <pc:chgData name="Liben Janet Mascarenhas E Dias (2427681)" userId="9f0d1df7-84b7-4d9c-a633-1b080b38b980" providerId="ADAL" clId="{03D5F1A0-3E0B-4B49-BA8A-7900169130DC}" dt="2025-11-25T22:38:21.153" v="6" actId="26606"/>
        <pc:sldMkLst>
          <pc:docMk/>
          <pc:sldMk cId="0" sldId="260"/>
        </pc:sldMkLst>
        <pc:spChg chg="mod">
          <ac:chgData name="Liben Janet Mascarenhas E Dias (2427681)" userId="9f0d1df7-84b7-4d9c-a633-1b080b38b980" providerId="ADAL" clId="{03D5F1A0-3E0B-4B49-BA8A-7900169130DC}" dt="2025-11-25T22:38:21.153" v="6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Liben Janet Mascarenhas E Dias (2427681)" userId="9f0d1df7-84b7-4d9c-a633-1b080b38b980" providerId="ADAL" clId="{03D5F1A0-3E0B-4B49-BA8A-7900169130DC}" dt="2025-11-25T22:38:21.153" v="6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38:21.153" v="6" actId="26606"/>
          <ac:spMkLst>
            <pc:docMk/>
            <pc:sldMk cId="0" sldId="260"/>
            <ac:spMk id="9" creationId="{79BB35BC-D5C2-4C8B-A22A-A71E6191913B}"/>
          </ac:spMkLst>
        </pc:spChg>
        <pc:picChg chg="add">
          <ac:chgData name="Liben Janet Mascarenhas E Dias (2427681)" userId="9f0d1df7-84b7-4d9c-a633-1b080b38b980" providerId="ADAL" clId="{03D5F1A0-3E0B-4B49-BA8A-7900169130DC}" dt="2025-11-25T22:38:21.153" v="6" actId="26606"/>
          <ac:picMkLst>
            <pc:docMk/>
            <pc:sldMk cId="0" sldId="260"/>
            <ac:picMk id="5" creationId="{A41C3D2E-A83D-B4EC-A6C0-5668BFD1BB21}"/>
          </ac:picMkLst>
        </pc:picChg>
      </pc:sldChg>
      <pc:sldChg chg="addSp delSp modSp mod setBg">
        <pc:chgData name="Liben Janet Mascarenhas E Dias (2427681)" userId="9f0d1df7-84b7-4d9c-a633-1b080b38b980" providerId="ADAL" clId="{03D5F1A0-3E0B-4B49-BA8A-7900169130DC}" dt="2025-11-25T22:38:58.535" v="7" actId="26606"/>
        <pc:sldMkLst>
          <pc:docMk/>
          <pc:sldMk cId="0" sldId="261"/>
        </pc:sldMkLst>
        <pc:spChg chg="mod">
          <ac:chgData name="Liben Janet Mascarenhas E Dias (2427681)" userId="9f0d1df7-84b7-4d9c-a633-1b080b38b980" providerId="ADAL" clId="{03D5F1A0-3E0B-4B49-BA8A-7900169130DC}" dt="2025-11-25T22:38:58.535" v="7" actId="26606"/>
          <ac:spMkLst>
            <pc:docMk/>
            <pc:sldMk cId="0" sldId="261"/>
            <ac:spMk id="2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38:58.535" v="7" actId="26606"/>
          <ac:spMkLst>
            <pc:docMk/>
            <pc:sldMk cId="0" sldId="261"/>
            <ac:spMk id="9" creationId="{0C541B88-1AE9-40C3-AFD5-967787C1979F}"/>
          </ac:spMkLst>
        </pc:spChg>
        <pc:spChg chg="add">
          <ac:chgData name="Liben Janet Mascarenhas E Dias (2427681)" userId="9f0d1df7-84b7-4d9c-a633-1b080b38b980" providerId="ADAL" clId="{03D5F1A0-3E0B-4B49-BA8A-7900169130DC}" dt="2025-11-25T22:38:58.535" v="7" actId="26606"/>
          <ac:spMkLst>
            <pc:docMk/>
            <pc:sldMk cId="0" sldId="261"/>
            <ac:spMk id="11" creationId="{E5F17139-31EE-46AC-B04F-DBBD852DD6CB}"/>
          </ac:spMkLst>
        </pc:spChg>
        <pc:spChg chg="add">
          <ac:chgData name="Liben Janet Mascarenhas E Dias (2427681)" userId="9f0d1df7-84b7-4d9c-a633-1b080b38b980" providerId="ADAL" clId="{03D5F1A0-3E0B-4B49-BA8A-7900169130DC}" dt="2025-11-25T22:38:58.535" v="7" actId="26606"/>
          <ac:spMkLst>
            <pc:docMk/>
            <pc:sldMk cId="0" sldId="261"/>
            <ac:spMk id="17" creationId="{89D16701-DA76-4F72-BB63-E2C3FFBDFE0F}"/>
          </ac:spMkLst>
        </pc:spChg>
        <pc:spChg chg="add">
          <ac:chgData name="Liben Janet Mascarenhas E Dias (2427681)" userId="9f0d1df7-84b7-4d9c-a633-1b080b38b980" providerId="ADAL" clId="{03D5F1A0-3E0B-4B49-BA8A-7900169130DC}" dt="2025-11-25T22:38:58.535" v="7" actId="26606"/>
          <ac:spMkLst>
            <pc:docMk/>
            <pc:sldMk cId="0" sldId="261"/>
            <ac:spMk id="19" creationId="{1CC28BE1-9DC6-43FE-9582-39F091098D77}"/>
          </ac:spMkLst>
        </pc:spChg>
        <pc:grpChg chg="add">
          <ac:chgData name="Liben Janet Mascarenhas E Dias (2427681)" userId="9f0d1df7-84b7-4d9c-a633-1b080b38b980" providerId="ADAL" clId="{03D5F1A0-3E0B-4B49-BA8A-7900169130DC}" dt="2025-11-25T22:38:58.535" v="7" actId="26606"/>
          <ac:grpSpMkLst>
            <pc:docMk/>
            <pc:sldMk cId="0" sldId="261"/>
            <ac:grpSpMk id="13" creationId="{7CF625D3-71A3-4F30-A096-8EF334E959D0}"/>
          </ac:grpSpMkLst>
        </pc:grpChg>
        <pc:grpChg chg="add">
          <ac:chgData name="Liben Janet Mascarenhas E Dias (2427681)" userId="9f0d1df7-84b7-4d9c-a633-1b080b38b980" providerId="ADAL" clId="{03D5F1A0-3E0B-4B49-BA8A-7900169130DC}" dt="2025-11-25T22:38:58.535" v="7" actId="26606"/>
          <ac:grpSpMkLst>
            <pc:docMk/>
            <pc:sldMk cId="0" sldId="261"/>
            <ac:grpSpMk id="21" creationId="{AF9AF3F3-CE0C-4125-BDD7-346487FA0B40}"/>
          </ac:grpSpMkLst>
        </pc:grpChg>
        <pc:graphicFrameChg chg="add">
          <ac:chgData name="Liben Janet Mascarenhas E Dias (2427681)" userId="9f0d1df7-84b7-4d9c-a633-1b080b38b980" providerId="ADAL" clId="{03D5F1A0-3E0B-4B49-BA8A-7900169130DC}" dt="2025-11-25T22:38:58.535" v="7" actId="26606"/>
          <ac:graphicFrameMkLst>
            <pc:docMk/>
            <pc:sldMk cId="0" sldId="261"/>
            <ac:graphicFrameMk id="5" creationId="{4ED301B6-1E3F-E308-0356-9AE0842454F4}"/>
          </ac:graphicFrameMkLst>
        </pc:graphicFrameChg>
      </pc:sldChg>
      <pc:sldChg chg="addSp delSp modSp mod setBg">
        <pc:chgData name="Liben Janet Mascarenhas E Dias (2427681)" userId="9f0d1df7-84b7-4d9c-a633-1b080b38b980" providerId="ADAL" clId="{03D5F1A0-3E0B-4B49-BA8A-7900169130DC}" dt="2025-11-25T22:42:06.601" v="14" actId="26606"/>
        <pc:sldMkLst>
          <pc:docMk/>
          <pc:sldMk cId="0" sldId="262"/>
        </pc:sldMkLst>
        <pc:spChg chg="mod">
          <ac:chgData name="Liben Janet Mascarenhas E Dias (2427681)" userId="9f0d1df7-84b7-4d9c-a633-1b080b38b980" providerId="ADAL" clId="{03D5F1A0-3E0B-4B49-BA8A-7900169130DC}" dt="2025-11-25T22:42:06.601" v="14" actId="26606"/>
          <ac:spMkLst>
            <pc:docMk/>
            <pc:sldMk cId="0" sldId="262"/>
            <ac:spMk id="2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42:06.601" v="14" actId="26606"/>
          <ac:spMkLst>
            <pc:docMk/>
            <pc:sldMk cId="0" sldId="262"/>
            <ac:spMk id="29" creationId="{2E442304-DDBD-4F7B-8017-36BCC863FB40}"/>
          </ac:spMkLst>
        </pc:spChg>
        <pc:spChg chg="add">
          <ac:chgData name="Liben Janet Mascarenhas E Dias (2427681)" userId="9f0d1df7-84b7-4d9c-a633-1b080b38b980" providerId="ADAL" clId="{03D5F1A0-3E0B-4B49-BA8A-7900169130DC}" dt="2025-11-25T22:42:06.601" v="14" actId="26606"/>
          <ac:spMkLst>
            <pc:docMk/>
            <pc:sldMk cId="0" sldId="262"/>
            <ac:spMk id="30" creationId="{5E107275-3853-46FD-A241-DE4355A42675}"/>
          </ac:spMkLst>
        </pc:spChg>
        <pc:graphicFrameChg chg="add">
          <ac:chgData name="Liben Janet Mascarenhas E Dias (2427681)" userId="9f0d1df7-84b7-4d9c-a633-1b080b38b980" providerId="ADAL" clId="{03D5F1A0-3E0B-4B49-BA8A-7900169130DC}" dt="2025-11-25T22:42:06.601" v="14" actId="26606"/>
          <ac:graphicFrameMkLst>
            <pc:docMk/>
            <pc:sldMk cId="0" sldId="262"/>
            <ac:graphicFrameMk id="31" creationId="{6F23BE35-81F4-8EFB-3865-2CF74AB0805E}"/>
          </ac:graphicFrameMkLst>
        </pc:graphicFrameChg>
      </pc:sldChg>
      <pc:sldChg chg="addSp modSp mod setBg">
        <pc:chgData name="Liben Janet Mascarenhas E Dias (2427681)" userId="9f0d1df7-84b7-4d9c-a633-1b080b38b980" providerId="ADAL" clId="{03D5F1A0-3E0B-4B49-BA8A-7900169130DC}" dt="2025-11-25T22:42:46.243" v="15" actId="26606"/>
        <pc:sldMkLst>
          <pc:docMk/>
          <pc:sldMk cId="0" sldId="263"/>
        </pc:sldMkLst>
        <pc:spChg chg="mod">
          <ac:chgData name="Liben Janet Mascarenhas E Dias (2427681)" userId="9f0d1df7-84b7-4d9c-a633-1b080b38b980" providerId="ADAL" clId="{03D5F1A0-3E0B-4B49-BA8A-7900169130DC}" dt="2025-11-25T22:42:46.243" v="15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Liben Janet Mascarenhas E Dias (2427681)" userId="9f0d1df7-84b7-4d9c-a633-1b080b38b980" providerId="ADAL" clId="{03D5F1A0-3E0B-4B49-BA8A-7900169130DC}" dt="2025-11-25T22:42:46.243" v="15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42:46.243" v="15" actId="26606"/>
          <ac:spMkLst>
            <pc:docMk/>
            <pc:sldMk cId="0" sldId="263"/>
            <ac:spMk id="9" creationId="{2C61293E-6EBE-43EF-A52C-9BEBFD7679D4}"/>
          </ac:spMkLst>
        </pc:spChg>
        <pc:spChg chg="add">
          <ac:chgData name="Liben Janet Mascarenhas E Dias (2427681)" userId="9f0d1df7-84b7-4d9c-a633-1b080b38b980" providerId="ADAL" clId="{03D5F1A0-3E0B-4B49-BA8A-7900169130DC}" dt="2025-11-25T22:42:46.243" v="15" actId="26606"/>
          <ac:spMkLst>
            <pc:docMk/>
            <pc:sldMk cId="0" sldId="263"/>
            <ac:spMk id="11" creationId="{21540236-BFD5-4A9D-8840-4703E7F76825}"/>
          </ac:spMkLst>
        </pc:spChg>
        <pc:picChg chg="add">
          <ac:chgData name="Liben Janet Mascarenhas E Dias (2427681)" userId="9f0d1df7-84b7-4d9c-a633-1b080b38b980" providerId="ADAL" clId="{03D5F1A0-3E0B-4B49-BA8A-7900169130DC}" dt="2025-11-25T22:42:46.243" v="15" actId="26606"/>
          <ac:picMkLst>
            <pc:docMk/>
            <pc:sldMk cId="0" sldId="263"/>
            <ac:picMk id="5" creationId="{537B4090-B09A-7B6B-F182-6F5E2C6EA740}"/>
          </ac:picMkLst>
        </pc:picChg>
      </pc:sldChg>
      <pc:sldChg chg="addSp delSp modSp mod setBg">
        <pc:chgData name="Liben Janet Mascarenhas E Dias (2427681)" userId="9f0d1df7-84b7-4d9c-a633-1b080b38b980" providerId="ADAL" clId="{03D5F1A0-3E0B-4B49-BA8A-7900169130DC}" dt="2025-11-25T22:43:21.465" v="16" actId="26606"/>
        <pc:sldMkLst>
          <pc:docMk/>
          <pc:sldMk cId="0" sldId="264"/>
        </pc:sldMkLst>
        <pc:spChg chg="mod">
          <ac:chgData name="Liben Janet Mascarenhas E Dias (2427681)" userId="9f0d1df7-84b7-4d9c-a633-1b080b38b980" providerId="ADAL" clId="{03D5F1A0-3E0B-4B49-BA8A-7900169130DC}" dt="2025-11-25T22:43:21.465" v="16" actId="26606"/>
          <ac:spMkLst>
            <pc:docMk/>
            <pc:sldMk cId="0" sldId="264"/>
            <ac:spMk id="2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43:21.465" v="16" actId="26606"/>
          <ac:spMkLst>
            <pc:docMk/>
            <pc:sldMk cId="0" sldId="264"/>
            <ac:spMk id="9" creationId="{BACC6370-2D7E-4714-9D71-7542949D7D5D}"/>
          </ac:spMkLst>
        </pc:spChg>
        <pc:spChg chg="add">
          <ac:chgData name="Liben Janet Mascarenhas E Dias (2427681)" userId="9f0d1df7-84b7-4d9c-a633-1b080b38b980" providerId="ADAL" clId="{03D5F1A0-3E0B-4B49-BA8A-7900169130DC}" dt="2025-11-25T22:43:21.465" v="16" actId="26606"/>
          <ac:spMkLst>
            <pc:docMk/>
            <pc:sldMk cId="0" sldId="264"/>
            <ac:spMk id="11" creationId="{256B2C21-A230-48C0-8DF1-C46611373C44}"/>
          </ac:spMkLst>
        </pc:spChg>
        <pc:spChg chg="add">
          <ac:chgData name="Liben Janet Mascarenhas E Dias (2427681)" userId="9f0d1df7-84b7-4d9c-a633-1b080b38b980" providerId="ADAL" clId="{03D5F1A0-3E0B-4B49-BA8A-7900169130DC}" dt="2025-11-25T22:43:21.465" v="16" actId="26606"/>
          <ac:spMkLst>
            <pc:docMk/>
            <pc:sldMk cId="0" sldId="264"/>
            <ac:spMk id="13" creationId="{3847E18C-932D-4C95-AABA-FEC7C9499AD7}"/>
          </ac:spMkLst>
        </pc:spChg>
        <pc:spChg chg="add">
          <ac:chgData name="Liben Janet Mascarenhas E Dias (2427681)" userId="9f0d1df7-84b7-4d9c-a633-1b080b38b980" providerId="ADAL" clId="{03D5F1A0-3E0B-4B49-BA8A-7900169130DC}" dt="2025-11-25T22:43:21.465" v="16" actId="26606"/>
          <ac:spMkLst>
            <pc:docMk/>
            <pc:sldMk cId="0" sldId="264"/>
            <ac:spMk id="15" creationId="{3150CB11-0C61-439E-910F-5787759E72A0}"/>
          </ac:spMkLst>
        </pc:spChg>
        <pc:spChg chg="add">
          <ac:chgData name="Liben Janet Mascarenhas E Dias (2427681)" userId="9f0d1df7-84b7-4d9c-a633-1b080b38b980" providerId="ADAL" clId="{03D5F1A0-3E0B-4B49-BA8A-7900169130DC}" dt="2025-11-25T22:43:21.465" v="16" actId="26606"/>
          <ac:spMkLst>
            <pc:docMk/>
            <pc:sldMk cId="0" sldId="264"/>
            <ac:spMk id="17" creationId="{43F8A58B-5155-44CE-A5FF-7647B47D0A7A}"/>
          </ac:spMkLst>
        </pc:spChg>
        <pc:spChg chg="add">
          <ac:chgData name="Liben Janet Mascarenhas E Dias (2427681)" userId="9f0d1df7-84b7-4d9c-a633-1b080b38b980" providerId="ADAL" clId="{03D5F1A0-3E0B-4B49-BA8A-7900169130DC}" dt="2025-11-25T22:43:21.465" v="16" actId="26606"/>
          <ac:spMkLst>
            <pc:docMk/>
            <pc:sldMk cId="0" sldId="264"/>
            <ac:spMk id="19" creationId="{443F2ACA-E6D6-4028-82DD-F03C262D5DE6}"/>
          </ac:spMkLst>
        </pc:spChg>
        <pc:graphicFrameChg chg="add">
          <ac:chgData name="Liben Janet Mascarenhas E Dias (2427681)" userId="9f0d1df7-84b7-4d9c-a633-1b080b38b980" providerId="ADAL" clId="{03D5F1A0-3E0B-4B49-BA8A-7900169130DC}" dt="2025-11-25T22:43:21.465" v="16" actId="26606"/>
          <ac:graphicFrameMkLst>
            <pc:docMk/>
            <pc:sldMk cId="0" sldId="264"/>
            <ac:graphicFrameMk id="5" creationId="{FDC5F20F-0996-6E3D-1C0E-5C8DDC1AA42B}"/>
          </ac:graphicFrameMkLst>
        </pc:graphicFrameChg>
      </pc:sldChg>
      <pc:sldChg chg="addSp delSp modSp mod setBg">
        <pc:chgData name="Liben Janet Mascarenhas E Dias (2427681)" userId="9f0d1df7-84b7-4d9c-a633-1b080b38b980" providerId="ADAL" clId="{03D5F1A0-3E0B-4B49-BA8A-7900169130DC}" dt="2025-11-25T22:44:06.931" v="19" actId="26606"/>
        <pc:sldMkLst>
          <pc:docMk/>
          <pc:sldMk cId="0" sldId="265"/>
        </pc:sldMkLst>
        <pc:spChg chg="mod">
          <ac:chgData name="Liben Janet Mascarenhas E Dias (2427681)" userId="9f0d1df7-84b7-4d9c-a633-1b080b38b980" providerId="ADAL" clId="{03D5F1A0-3E0B-4B49-BA8A-7900169130DC}" dt="2025-11-25T22:44:06.931" v="19" actId="26606"/>
          <ac:spMkLst>
            <pc:docMk/>
            <pc:sldMk cId="0" sldId="265"/>
            <ac:spMk id="2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44:06.931" v="19" actId="26606"/>
          <ac:spMkLst>
            <pc:docMk/>
            <pc:sldMk cId="0" sldId="265"/>
            <ac:spMk id="9" creationId="{BACC6370-2D7E-4714-9D71-7542949D7D5D}"/>
          </ac:spMkLst>
        </pc:spChg>
        <pc:spChg chg="add">
          <ac:chgData name="Liben Janet Mascarenhas E Dias (2427681)" userId="9f0d1df7-84b7-4d9c-a633-1b080b38b980" providerId="ADAL" clId="{03D5F1A0-3E0B-4B49-BA8A-7900169130DC}" dt="2025-11-25T22:44:06.931" v="19" actId="26606"/>
          <ac:spMkLst>
            <pc:docMk/>
            <pc:sldMk cId="0" sldId="265"/>
            <ac:spMk id="11" creationId="{F68B3F68-107C-434F-AA38-110D5EA91B85}"/>
          </ac:spMkLst>
        </pc:spChg>
        <pc:spChg chg="add">
          <ac:chgData name="Liben Janet Mascarenhas E Dias (2427681)" userId="9f0d1df7-84b7-4d9c-a633-1b080b38b980" providerId="ADAL" clId="{03D5F1A0-3E0B-4B49-BA8A-7900169130DC}" dt="2025-11-25T22:44:06.931" v="19" actId="26606"/>
          <ac:spMkLst>
            <pc:docMk/>
            <pc:sldMk cId="0" sldId="265"/>
            <ac:spMk id="13" creationId="{AAD0DBB9-1A4B-4391-81D4-CB19F9AB918A}"/>
          </ac:spMkLst>
        </pc:spChg>
        <pc:spChg chg="add">
          <ac:chgData name="Liben Janet Mascarenhas E Dias (2427681)" userId="9f0d1df7-84b7-4d9c-a633-1b080b38b980" providerId="ADAL" clId="{03D5F1A0-3E0B-4B49-BA8A-7900169130DC}" dt="2025-11-25T22:44:06.931" v="19" actId="26606"/>
          <ac:spMkLst>
            <pc:docMk/>
            <pc:sldMk cId="0" sldId="265"/>
            <ac:spMk id="15" creationId="{063BBA22-50EA-4C4D-BE05-F1CE4E63AA56}"/>
          </ac:spMkLst>
        </pc:spChg>
        <pc:graphicFrameChg chg="add">
          <ac:chgData name="Liben Janet Mascarenhas E Dias (2427681)" userId="9f0d1df7-84b7-4d9c-a633-1b080b38b980" providerId="ADAL" clId="{03D5F1A0-3E0B-4B49-BA8A-7900169130DC}" dt="2025-11-25T22:44:06.931" v="19" actId="26606"/>
          <ac:graphicFrameMkLst>
            <pc:docMk/>
            <pc:sldMk cId="0" sldId="265"/>
            <ac:graphicFrameMk id="7" creationId="{7FC182A3-8317-8319-95B4-63A4C537D364}"/>
          </ac:graphicFrameMkLst>
        </pc:graphicFrameChg>
      </pc:sldChg>
      <pc:sldChg chg="addSp delSp modSp mod setBg">
        <pc:chgData name="Liben Janet Mascarenhas E Dias (2427681)" userId="9f0d1df7-84b7-4d9c-a633-1b080b38b980" providerId="ADAL" clId="{03D5F1A0-3E0B-4B49-BA8A-7900169130DC}" dt="2025-11-25T22:44:45.954" v="22" actId="26606"/>
        <pc:sldMkLst>
          <pc:docMk/>
          <pc:sldMk cId="0" sldId="266"/>
        </pc:sldMkLst>
        <pc:spChg chg="mod">
          <ac:chgData name="Liben Janet Mascarenhas E Dias (2427681)" userId="9f0d1df7-84b7-4d9c-a633-1b080b38b980" providerId="ADAL" clId="{03D5F1A0-3E0B-4B49-BA8A-7900169130DC}" dt="2025-11-25T22:44:45.954" v="22" actId="26606"/>
          <ac:spMkLst>
            <pc:docMk/>
            <pc:sldMk cId="0" sldId="266"/>
            <ac:spMk id="2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44:45.954" v="22" actId="26606"/>
          <ac:spMkLst>
            <pc:docMk/>
            <pc:sldMk cId="0" sldId="266"/>
            <ac:spMk id="13" creationId="{04812C46-200A-4DEB-A05E-3ED6C68C2387}"/>
          </ac:spMkLst>
        </pc:spChg>
        <pc:spChg chg="add">
          <ac:chgData name="Liben Janet Mascarenhas E Dias (2427681)" userId="9f0d1df7-84b7-4d9c-a633-1b080b38b980" providerId="ADAL" clId="{03D5F1A0-3E0B-4B49-BA8A-7900169130DC}" dt="2025-11-25T22:44:45.954" v="22" actId="26606"/>
          <ac:spMkLst>
            <pc:docMk/>
            <pc:sldMk cId="0" sldId="266"/>
            <ac:spMk id="15" creationId="{D1EA859B-E555-4109-94F3-6700E046E008}"/>
          </ac:spMkLst>
        </pc:spChg>
        <pc:spChg chg="add">
          <ac:chgData name="Liben Janet Mascarenhas E Dias (2427681)" userId="9f0d1df7-84b7-4d9c-a633-1b080b38b980" providerId="ADAL" clId="{03D5F1A0-3E0B-4B49-BA8A-7900169130DC}" dt="2025-11-25T22:44:45.954" v="22" actId="26606"/>
          <ac:spMkLst>
            <pc:docMk/>
            <pc:sldMk cId="0" sldId="266"/>
            <ac:spMk id="16" creationId="{00000000-0000-0000-0000-000000000000}"/>
          </ac:spMkLst>
        </pc:spChg>
        <pc:picChg chg="add">
          <ac:chgData name="Liben Janet Mascarenhas E Dias (2427681)" userId="9f0d1df7-84b7-4d9c-a633-1b080b38b980" providerId="ADAL" clId="{03D5F1A0-3E0B-4B49-BA8A-7900169130DC}" dt="2025-11-25T22:44:45.954" v="22" actId="26606"/>
          <ac:picMkLst>
            <pc:docMk/>
            <pc:sldMk cId="0" sldId="266"/>
            <ac:picMk id="14" creationId="{C8BE80C5-BC23-8E34-A72C-FED74AC90427}"/>
          </ac:picMkLst>
        </pc:picChg>
      </pc:sldChg>
      <pc:sldChg chg="addSp delSp modSp mod setBg">
        <pc:chgData name="Liben Janet Mascarenhas E Dias (2427681)" userId="9f0d1df7-84b7-4d9c-a633-1b080b38b980" providerId="ADAL" clId="{03D5F1A0-3E0B-4B49-BA8A-7900169130DC}" dt="2025-11-25T22:45:40.361" v="25" actId="26606"/>
        <pc:sldMkLst>
          <pc:docMk/>
          <pc:sldMk cId="0" sldId="267"/>
        </pc:sldMkLst>
        <pc:spChg chg="mod">
          <ac:chgData name="Liben Janet Mascarenhas E Dias (2427681)" userId="9f0d1df7-84b7-4d9c-a633-1b080b38b980" providerId="ADAL" clId="{03D5F1A0-3E0B-4B49-BA8A-7900169130DC}" dt="2025-11-25T22:45:40.361" v="25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Liben Janet Mascarenhas E Dias (2427681)" userId="9f0d1df7-84b7-4d9c-a633-1b080b38b980" providerId="ADAL" clId="{03D5F1A0-3E0B-4B49-BA8A-7900169130DC}" dt="2025-11-25T22:45:40.361" v="25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Liben Janet Mascarenhas E Dias (2427681)" userId="9f0d1df7-84b7-4d9c-a633-1b080b38b980" providerId="ADAL" clId="{03D5F1A0-3E0B-4B49-BA8A-7900169130DC}" dt="2025-11-25T22:45:40.361" v="25" actId="26606"/>
          <ac:spMkLst>
            <pc:docMk/>
            <pc:sldMk cId="0" sldId="267"/>
            <ac:spMk id="13" creationId="{04812C46-200A-4DEB-A05E-3ED6C68C2387}"/>
          </ac:spMkLst>
        </pc:spChg>
        <pc:spChg chg="add">
          <ac:chgData name="Liben Janet Mascarenhas E Dias (2427681)" userId="9f0d1df7-84b7-4d9c-a633-1b080b38b980" providerId="ADAL" clId="{03D5F1A0-3E0B-4B49-BA8A-7900169130DC}" dt="2025-11-25T22:45:40.361" v="25" actId="26606"/>
          <ac:spMkLst>
            <pc:docMk/>
            <pc:sldMk cId="0" sldId="267"/>
            <ac:spMk id="15" creationId="{D1EA859B-E555-4109-94F3-6700E046E008}"/>
          </ac:spMkLst>
        </pc:spChg>
        <pc:picChg chg="add">
          <ac:chgData name="Liben Janet Mascarenhas E Dias (2427681)" userId="9f0d1df7-84b7-4d9c-a633-1b080b38b980" providerId="ADAL" clId="{03D5F1A0-3E0B-4B49-BA8A-7900169130DC}" dt="2025-11-25T22:45:40.361" v="25" actId="26606"/>
          <ac:picMkLst>
            <pc:docMk/>
            <pc:sldMk cId="0" sldId="267"/>
            <ac:picMk id="14" creationId="{33A7F4FA-3C50-3D4E-DFBD-A28994BB5A05}"/>
          </ac:picMkLst>
        </pc:picChg>
      </pc:sldChg>
    </pc:docChg>
  </pc:docChgLst>
  <pc:docChgLst>
    <pc:chgData name="Liben Janet Mascarenhas E Dias (2427681)" userId="S::2427681@student.uwtsd.ac.uk::9f0d1df7-84b7-4d9c-a633-1b080b38b980" providerId="AD" clId="Web-{FA8E2F3B-4782-431C-8DC9-A22B5140B19B}"/>
    <pc:docChg chg="modSld">
      <pc:chgData name="Liben Janet Mascarenhas E Dias (2427681)" userId="S::2427681@student.uwtsd.ac.uk::9f0d1df7-84b7-4d9c-a633-1b080b38b980" providerId="AD" clId="Web-{FA8E2F3B-4782-431C-8DC9-A22B5140B19B}" dt="2025-11-30T11:36:14.530" v="165" actId="20577"/>
      <pc:docMkLst>
        <pc:docMk/>
      </pc:docMkLst>
      <pc:sldChg chg="modSp">
        <pc:chgData name="Liben Janet Mascarenhas E Dias (2427681)" userId="S::2427681@student.uwtsd.ac.uk::9f0d1df7-84b7-4d9c-a633-1b080b38b980" providerId="AD" clId="Web-{FA8E2F3B-4782-431C-8DC9-A22B5140B19B}" dt="2025-11-30T11:08:51.410" v="16" actId="14100"/>
        <pc:sldMkLst>
          <pc:docMk/>
          <pc:sldMk cId="0" sldId="257"/>
        </pc:sldMkLst>
        <pc:spChg chg="mod">
          <ac:chgData name="Liben Janet Mascarenhas E Dias (2427681)" userId="S::2427681@student.uwtsd.ac.uk::9f0d1df7-84b7-4d9c-a633-1b080b38b980" providerId="AD" clId="Web-{FA8E2F3B-4782-431C-8DC9-A22B5140B19B}" dt="2025-11-30T11:07:51.128" v="13" actId="14100"/>
          <ac:spMkLst>
            <pc:docMk/>
            <pc:sldMk cId="0" sldId="257"/>
            <ac:spMk id="2" creationId="{00000000-0000-0000-0000-000000000000}"/>
          </ac:spMkLst>
        </pc:spChg>
        <pc:graphicFrameChg chg="mod">
          <ac:chgData name="Liben Janet Mascarenhas E Dias (2427681)" userId="S::2427681@student.uwtsd.ac.uk::9f0d1df7-84b7-4d9c-a633-1b080b38b980" providerId="AD" clId="Web-{FA8E2F3B-4782-431C-8DC9-A22B5140B19B}" dt="2025-11-30T11:08:51.410" v="16" actId="14100"/>
          <ac:graphicFrameMkLst>
            <pc:docMk/>
            <pc:sldMk cId="0" sldId="257"/>
            <ac:graphicFrameMk id="5" creationId="{F29C2E27-0E14-AB84-D671-523EC2F9A751}"/>
          </ac:graphicFrameMkLst>
        </pc:graphicFrameChg>
      </pc:sldChg>
      <pc:sldChg chg="delSp modSp">
        <pc:chgData name="Liben Janet Mascarenhas E Dias (2427681)" userId="S::2427681@student.uwtsd.ac.uk::9f0d1df7-84b7-4d9c-a633-1b080b38b980" providerId="AD" clId="Web-{FA8E2F3B-4782-431C-8DC9-A22B5140B19B}" dt="2025-11-30T11:11:24.584" v="28" actId="14100"/>
        <pc:sldMkLst>
          <pc:docMk/>
          <pc:sldMk cId="0" sldId="259"/>
        </pc:sldMkLst>
        <pc:spChg chg="mod">
          <ac:chgData name="Liben Janet Mascarenhas E Dias (2427681)" userId="S::2427681@student.uwtsd.ac.uk::9f0d1df7-84b7-4d9c-a633-1b080b38b980" providerId="AD" clId="Web-{FA8E2F3B-4782-431C-8DC9-A22B5140B19B}" dt="2025-11-30T11:10:08.474" v="23" actId="20577"/>
          <ac:spMkLst>
            <pc:docMk/>
            <pc:sldMk cId="0" sldId="259"/>
            <ac:spMk id="2" creationId="{00000000-0000-0000-0000-000000000000}"/>
          </ac:spMkLst>
        </pc:spChg>
        <pc:spChg chg="mod">
          <ac:chgData name="Liben Janet Mascarenhas E Dias (2427681)" userId="S::2427681@student.uwtsd.ac.uk::9f0d1df7-84b7-4d9c-a633-1b080b38b980" providerId="AD" clId="Web-{FA8E2F3B-4782-431C-8DC9-A22B5140B19B}" dt="2025-11-30T11:11:24.584" v="28" actId="14100"/>
          <ac:spMkLst>
            <pc:docMk/>
            <pc:sldMk cId="0" sldId="259"/>
            <ac:spMk id="3" creationId="{00000000-0000-0000-0000-000000000000}"/>
          </ac:spMkLst>
        </pc:spChg>
        <pc:spChg chg="del">
          <ac:chgData name="Liben Janet Mascarenhas E Dias (2427681)" userId="S::2427681@student.uwtsd.ac.uk::9f0d1df7-84b7-4d9c-a633-1b080b38b980" providerId="AD" clId="Web-{FA8E2F3B-4782-431C-8DC9-A22B5140B19B}" dt="2025-11-30T11:11:02.475" v="27"/>
          <ac:spMkLst>
            <pc:docMk/>
            <pc:sldMk cId="0" sldId="259"/>
            <ac:spMk id="13" creationId="{2C61293E-6EBE-43EF-A52C-9BEBFD7679D4}"/>
          </ac:spMkLst>
        </pc:spChg>
        <pc:spChg chg="del">
          <ac:chgData name="Liben Janet Mascarenhas E Dias (2427681)" userId="S::2427681@student.uwtsd.ac.uk::9f0d1df7-84b7-4d9c-a633-1b080b38b980" providerId="AD" clId="Web-{FA8E2F3B-4782-431C-8DC9-A22B5140B19B}" dt="2025-11-30T11:11:02.475" v="26"/>
          <ac:spMkLst>
            <pc:docMk/>
            <pc:sldMk cId="0" sldId="259"/>
            <ac:spMk id="15" creationId="{21540236-BFD5-4A9D-8840-4703E7F76825}"/>
          </ac:spMkLst>
        </pc:spChg>
      </pc:sldChg>
      <pc:sldChg chg="modSp">
        <pc:chgData name="Liben Janet Mascarenhas E Dias (2427681)" userId="S::2427681@student.uwtsd.ac.uk::9f0d1df7-84b7-4d9c-a633-1b080b38b980" providerId="AD" clId="Web-{FA8E2F3B-4782-431C-8DC9-A22B5140B19B}" dt="2025-11-30T11:21:23.920" v="84" actId="14100"/>
        <pc:sldMkLst>
          <pc:docMk/>
          <pc:sldMk cId="0" sldId="260"/>
        </pc:sldMkLst>
        <pc:spChg chg="mod">
          <ac:chgData name="Liben Janet Mascarenhas E Dias (2427681)" userId="S::2427681@student.uwtsd.ac.uk::9f0d1df7-84b7-4d9c-a633-1b080b38b980" providerId="AD" clId="Web-{FA8E2F3B-4782-431C-8DC9-A22B5140B19B}" dt="2025-11-30T11:20:32.968" v="77" actId="20577"/>
          <ac:spMkLst>
            <pc:docMk/>
            <pc:sldMk cId="0" sldId="260"/>
            <ac:spMk id="2" creationId="{00000000-0000-0000-0000-000000000000}"/>
          </ac:spMkLst>
        </pc:spChg>
        <pc:spChg chg="mod">
          <ac:chgData name="Liben Janet Mascarenhas E Dias (2427681)" userId="S::2427681@student.uwtsd.ac.uk::9f0d1df7-84b7-4d9c-a633-1b080b38b980" providerId="AD" clId="Web-{FA8E2F3B-4782-431C-8DC9-A22B5140B19B}" dt="2025-11-30T11:21:23.920" v="84" actId="14100"/>
          <ac:spMkLst>
            <pc:docMk/>
            <pc:sldMk cId="0" sldId="260"/>
            <ac:spMk id="3" creationId="{00000000-0000-0000-0000-000000000000}"/>
          </ac:spMkLst>
        </pc:spChg>
        <pc:picChg chg="mod">
          <ac:chgData name="Liben Janet Mascarenhas E Dias (2427681)" userId="S::2427681@student.uwtsd.ac.uk::9f0d1df7-84b7-4d9c-a633-1b080b38b980" providerId="AD" clId="Web-{FA8E2F3B-4782-431C-8DC9-A22B5140B19B}" dt="2025-11-30T11:20:14.402" v="75" actId="1076"/>
          <ac:picMkLst>
            <pc:docMk/>
            <pc:sldMk cId="0" sldId="260"/>
            <ac:picMk id="5" creationId="{A41C3D2E-A83D-B4EC-A6C0-5668BFD1BB21}"/>
          </ac:picMkLst>
        </pc:picChg>
      </pc:sldChg>
      <pc:sldChg chg="modSp">
        <pc:chgData name="Liben Janet Mascarenhas E Dias (2427681)" userId="S::2427681@student.uwtsd.ac.uk::9f0d1df7-84b7-4d9c-a633-1b080b38b980" providerId="AD" clId="Web-{FA8E2F3B-4782-431C-8DC9-A22B5140B19B}" dt="2025-11-30T11:21:55.078" v="85" actId="14100"/>
        <pc:sldMkLst>
          <pc:docMk/>
          <pc:sldMk cId="0" sldId="261"/>
        </pc:sldMkLst>
        <pc:graphicFrameChg chg="mod">
          <ac:chgData name="Liben Janet Mascarenhas E Dias (2427681)" userId="S::2427681@student.uwtsd.ac.uk::9f0d1df7-84b7-4d9c-a633-1b080b38b980" providerId="AD" clId="Web-{FA8E2F3B-4782-431C-8DC9-A22B5140B19B}" dt="2025-11-30T11:21:55.078" v="85" actId="14100"/>
          <ac:graphicFrameMkLst>
            <pc:docMk/>
            <pc:sldMk cId="0" sldId="261"/>
            <ac:graphicFrameMk id="5" creationId="{4ED301B6-1E3F-E308-0356-9AE0842454F4}"/>
          </ac:graphicFrameMkLst>
        </pc:graphicFrameChg>
      </pc:sldChg>
      <pc:sldChg chg="modSp">
        <pc:chgData name="Liben Janet Mascarenhas E Dias (2427681)" userId="S::2427681@student.uwtsd.ac.uk::9f0d1df7-84b7-4d9c-a633-1b080b38b980" providerId="AD" clId="Web-{FA8E2F3B-4782-431C-8DC9-A22B5140B19B}" dt="2025-11-30T11:25:53.099" v="110" actId="14100"/>
        <pc:sldMkLst>
          <pc:docMk/>
          <pc:sldMk cId="0" sldId="263"/>
        </pc:sldMkLst>
        <pc:spChg chg="mod">
          <ac:chgData name="Liben Janet Mascarenhas E Dias (2427681)" userId="S::2427681@student.uwtsd.ac.uk::9f0d1df7-84b7-4d9c-a633-1b080b38b980" providerId="AD" clId="Web-{FA8E2F3B-4782-431C-8DC9-A22B5140B19B}" dt="2025-11-30T11:25:01.786" v="105" actId="14100"/>
          <ac:spMkLst>
            <pc:docMk/>
            <pc:sldMk cId="0" sldId="263"/>
            <ac:spMk id="2" creationId="{00000000-0000-0000-0000-000000000000}"/>
          </ac:spMkLst>
        </pc:spChg>
        <pc:spChg chg="mod">
          <ac:chgData name="Liben Janet Mascarenhas E Dias (2427681)" userId="S::2427681@student.uwtsd.ac.uk::9f0d1df7-84b7-4d9c-a633-1b080b38b980" providerId="AD" clId="Web-{FA8E2F3B-4782-431C-8DC9-A22B5140B19B}" dt="2025-11-30T11:25:53.099" v="110" actId="14100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Liben Janet Mascarenhas E Dias (2427681)" userId="S::2427681@student.uwtsd.ac.uk::9f0d1df7-84b7-4d9c-a633-1b080b38b980" providerId="AD" clId="Web-{FA8E2F3B-4782-431C-8DC9-A22B5140B19B}" dt="2025-11-30T11:30:52.199" v="139" actId="1076"/>
        <pc:sldMkLst>
          <pc:docMk/>
          <pc:sldMk cId="0" sldId="265"/>
        </pc:sldMkLst>
        <pc:graphicFrameChg chg="mod">
          <ac:chgData name="Liben Janet Mascarenhas E Dias (2427681)" userId="S::2427681@student.uwtsd.ac.uk::9f0d1df7-84b7-4d9c-a633-1b080b38b980" providerId="AD" clId="Web-{FA8E2F3B-4782-431C-8DC9-A22B5140B19B}" dt="2025-11-30T11:30:52.199" v="139" actId="1076"/>
          <ac:graphicFrameMkLst>
            <pc:docMk/>
            <pc:sldMk cId="0" sldId="265"/>
            <ac:graphicFrameMk id="7" creationId="{7FC182A3-8317-8319-95B4-63A4C537D364}"/>
          </ac:graphicFrameMkLst>
        </pc:graphicFrameChg>
      </pc:sldChg>
      <pc:sldChg chg="modSp">
        <pc:chgData name="Liben Janet Mascarenhas E Dias (2427681)" userId="S::2427681@student.uwtsd.ac.uk::9f0d1df7-84b7-4d9c-a633-1b080b38b980" providerId="AD" clId="Web-{FA8E2F3B-4782-431C-8DC9-A22B5140B19B}" dt="2025-11-30T11:34:41.477" v="163" actId="14100"/>
        <pc:sldMkLst>
          <pc:docMk/>
          <pc:sldMk cId="0" sldId="267"/>
        </pc:sldMkLst>
        <pc:spChg chg="mod">
          <ac:chgData name="Liben Janet Mascarenhas E Dias (2427681)" userId="S::2427681@student.uwtsd.ac.uk::9f0d1df7-84b7-4d9c-a633-1b080b38b980" providerId="AD" clId="Web-{FA8E2F3B-4782-431C-8DC9-A22B5140B19B}" dt="2025-11-30T11:33:50.254" v="159" actId="20577"/>
          <ac:spMkLst>
            <pc:docMk/>
            <pc:sldMk cId="0" sldId="267"/>
            <ac:spMk id="2" creationId="{00000000-0000-0000-0000-000000000000}"/>
          </ac:spMkLst>
        </pc:spChg>
        <pc:spChg chg="mod">
          <ac:chgData name="Liben Janet Mascarenhas E Dias (2427681)" userId="S::2427681@student.uwtsd.ac.uk::9f0d1df7-84b7-4d9c-a633-1b080b38b980" providerId="AD" clId="Web-{FA8E2F3B-4782-431C-8DC9-A22B5140B19B}" dt="2025-11-30T11:34:26.523" v="162" actId="14100"/>
          <ac:spMkLst>
            <pc:docMk/>
            <pc:sldMk cId="0" sldId="267"/>
            <ac:spMk id="3" creationId="{00000000-0000-0000-0000-000000000000}"/>
          </ac:spMkLst>
        </pc:spChg>
        <pc:picChg chg="mod">
          <ac:chgData name="Liben Janet Mascarenhas E Dias (2427681)" userId="S::2427681@student.uwtsd.ac.uk::9f0d1df7-84b7-4d9c-a633-1b080b38b980" providerId="AD" clId="Web-{FA8E2F3B-4782-431C-8DC9-A22B5140B19B}" dt="2025-11-30T11:34:41.477" v="163" actId="14100"/>
          <ac:picMkLst>
            <pc:docMk/>
            <pc:sldMk cId="0" sldId="267"/>
            <ac:picMk id="14" creationId="{33A7F4FA-3C50-3D4E-DFBD-A28994BB5A05}"/>
          </ac:picMkLst>
        </pc:picChg>
      </pc:sldChg>
      <pc:sldChg chg="modSp">
        <pc:chgData name="Liben Janet Mascarenhas E Dias (2427681)" userId="S::2427681@student.uwtsd.ac.uk::9f0d1df7-84b7-4d9c-a633-1b080b38b980" providerId="AD" clId="Web-{FA8E2F3B-4782-431C-8DC9-A22B5140B19B}" dt="2025-11-30T11:36:14.530" v="165" actId="20577"/>
        <pc:sldMkLst>
          <pc:docMk/>
          <pc:sldMk cId="783741093" sldId="268"/>
        </pc:sldMkLst>
        <pc:spChg chg="mod">
          <ac:chgData name="Liben Janet Mascarenhas E Dias (2427681)" userId="S::2427681@student.uwtsd.ac.uk::9f0d1df7-84b7-4d9c-a633-1b080b38b980" providerId="AD" clId="Web-{FA8E2F3B-4782-431C-8DC9-A22B5140B19B}" dt="2025-11-30T11:36:14.530" v="165" actId="20577"/>
          <ac:spMkLst>
            <pc:docMk/>
            <pc:sldMk cId="783741093" sldId="268"/>
            <ac:spMk id="2" creationId="{3CB8CEFF-06D0-8DFC-A47C-2A8278D67F5B}"/>
          </ac:spMkLst>
        </pc:spChg>
      </pc:sldChg>
    </pc:docChg>
  </pc:docChgLst>
  <pc:docChgLst>
    <pc:chgData name="Liben Janet Mascarenhas E Dias (2427681)" userId="S::2427681@student.uwtsd.ac.uk::9f0d1df7-84b7-4d9c-a633-1b080b38b980" providerId="AD" clId="Web-{1B72C043-7C4A-F849-812B-627682080D2A}"/>
    <pc:docChg chg="addSld modSld">
      <pc:chgData name="Liben Janet Mascarenhas E Dias (2427681)" userId="S::2427681@student.uwtsd.ac.uk::9f0d1df7-84b7-4d9c-a633-1b080b38b980" providerId="AD" clId="Web-{1B72C043-7C4A-F849-812B-627682080D2A}" dt="2025-11-30T10:24:54.627" v="2"/>
      <pc:docMkLst>
        <pc:docMk/>
      </pc:docMkLst>
      <pc:sldChg chg="addSp delSp modSp new">
        <pc:chgData name="Liben Janet Mascarenhas E Dias (2427681)" userId="S::2427681@student.uwtsd.ac.uk::9f0d1df7-84b7-4d9c-a633-1b080b38b980" providerId="AD" clId="Web-{1B72C043-7C4A-F849-812B-627682080D2A}" dt="2025-11-30T10:24:54.627" v="2"/>
        <pc:sldMkLst>
          <pc:docMk/>
          <pc:sldMk cId="783741093" sldId="268"/>
        </pc:sldMkLst>
        <pc:graphicFrameChg chg="add del mod">
          <ac:chgData name="Liben Janet Mascarenhas E Dias (2427681)" userId="S::2427681@student.uwtsd.ac.uk::9f0d1df7-84b7-4d9c-a633-1b080b38b980" providerId="AD" clId="Web-{1B72C043-7C4A-F849-812B-627682080D2A}" dt="2025-11-30T10:24:54.627" v="2"/>
          <ac:graphicFrameMkLst>
            <pc:docMk/>
            <pc:sldMk cId="783741093" sldId="268"/>
            <ac:graphicFrameMk id="2" creationId="{6C456692-25FE-2819-0340-84448D5E5031}"/>
          </ac:graphicFrameMkLst>
        </pc:graphicFrameChg>
      </pc:sldChg>
    </pc:docChg>
  </pc:docChgLst>
  <pc:docChgLst>
    <pc:chgData name="Liben Janet Mascarenhas E Dias (2427681)" userId="S::2427681@student.uwtsd.ac.uk::9f0d1df7-84b7-4d9c-a633-1b080b38b980" providerId="AD" clId="Web-{BD59BDA0-4128-AF45-734E-56052186E15B}"/>
    <pc:docChg chg="addSld modSld">
      <pc:chgData name="Liben Janet Mascarenhas E Dias (2427681)" userId="S::2427681@student.uwtsd.ac.uk::9f0d1df7-84b7-4d9c-a633-1b080b38b980" providerId="AD" clId="Web-{BD59BDA0-4128-AF45-734E-56052186E15B}" dt="2025-11-30T12:05:00.503" v="175" actId="14100"/>
      <pc:docMkLst>
        <pc:docMk/>
      </pc:docMkLst>
      <pc:sldChg chg="modSp">
        <pc:chgData name="Liben Janet Mascarenhas E Dias (2427681)" userId="S::2427681@student.uwtsd.ac.uk::9f0d1df7-84b7-4d9c-a633-1b080b38b980" providerId="AD" clId="Web-{BD59BDA0-4128-AF45-734E-56052186E15B}" dt="2025-11-30T12:05:00.503" v="175" actId="14100"/>
        <pc:sldMkLst>
          <pc:docMk/>
          <pc:sldMk cId="0" sldId="265"/>
        </pc:sldMkLst>
        <pc:graphicFrameChg chg="mod">
          <ac:chgData name="Liben Janet Mascarenhas E Dias (2427681)" userId="S::2427681@student.uwtsd.ac.uk::9f0d1df7-84b7-4d9c-a633-1b080b38b980" providerId="AD" clId="Web-{BD59BDA0-4128-AF45-734E-56052186E15B}" dt="2025-11-30T12:05:00.503" v="175" actId="14100"/>
          <ac:graphicFrameMkLst>
            <pc:docMk/>
            <pc:sldMk cId="0" sldId="265"/>
            <ac:graphicFrameMk id="7" creationId="{7FC182A3-8317-8319-95B4-63A4C537D364}"/>
          </ac:graphicFrameMkLst>
        </pc:graphicFrameChg>
      </pc:sldChg>
      <pc:sldChg chg="modSp new">
        <pc:chgData name="Liben Janet Mascarenhas E Dias (2427681)" userId="S::2427681@student.uwtsd.ac.uk::9f0d1df7-84b7-4d9c-a633-1b080b38b980" providerId="AD" clId="Web-{BD59BDA0-4128-AF45-734E-56052186E15B}" dt="2025-11-30T12:01:26.395" v="169"/>
        <pc:sldMkLst>
          <pc:docMk/>
          <pc:sldMk cId="638240872" sldId="269"/>
        </pc:sldMkLst>
        <pc:spChg chg="mod">
          <ac:chgData name="Liben Janet Mascarenhas E Dias (2427681)" userId="S::2427681@student.uwtsd.ac.uk::9f0d1df7-84b7-4d9c-a633-1b080b38b980" providerId="AD" clId="Web-{BD59BDA0-4128-AF45-734E-56052186E15B}" dt="2025-11-30T12:01:26.395" v="169"/>
          <ac:spMkLst>
            <pc:docMk/>
            <pc:sldMk cId="638240872" sldId="269"/>
            <ac:spMk id="2" creationId="{254FC2F8-B909-B70D-1868-D0D61385B048}"/>
          </ac:spMkLst>
        </pc:spChg>
        <pc:spChg chg="mod ord">
          <ac:chgData name="Liben Janet Mascarenhas E Dias (2427681)" userId="S::2427681@student.uwtsd.ac.uk::9f0d1df7-84b7-4d9c-a633-1b080b38b980" providerId="AD" clId="Web-{BD59BDA0-4128-AF45-734E-56052186E15B}" dt="2025-11-30T11:59:06.607" v="163"/>
          <ac:spMkLst>
            <pc:docMk/>
            <pc:sldMk cId="638240872" sldId="269"/>
            <ac:spMk id="3" creationId="{BBAD7B3F-AD2C-473F-23B5-0C70508A402B}"/>
          </ac:spMkLst>
        </pc:sp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60D3CA-89E8-438A-B253-0C240163E9C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2074CD4-60F9-4B8A-B692-97C9A6F5573C}">
      <dgm:prSet/>
      <dgm:spPr/>
      <dgm:t>
        <a:bodyPr/>
        <a:lstStyle/>
        <a:p>
          <a:r>
            <a:rPr lang="en-US"/>
            <a:t>Vision: To create an inclusive environment where special children learn sewing skills to build confidence and independence.</a:t>
          </a:r>
        </a:p>
      </dgm:t>
    </dgm:pt>
    <dgm:pt modelId="{E42F5862-8E00-42CB-B97D-B2BE7FEED404}" type="parTrans" cxnId="{B7CB2DAB-7CD4-4548-94CB-1ADA1C5A68D9}">
      <dgm:prSet/>
      <dgm:spPr/>
      <dgm:t>
        <a:bodyPr/>
        <a:lstStyle/>
        <a:p>
          <a:endParaRPr lang="en-US"/>
        </a:p>
      </dgm:t>
    </dgm:pt>
    <dgm:pt modelId="{9B0975F4-CC64-433D-BAAB-250C8C595C6A}" type="sibTrans" cxnId="{B7CB2DAB-7CD4-4548-94CB-1ADA1C5A68D9}">
      <dgm:prSet/>
      <dgm:spPr/>
      <dgm:t>
        <a:bodyPr/>
        <a:lstStyle/>
        <a:p>
          <a:endParaRPr lang="en-US"/>
        </a:p>
      </dgm:t>
    </dgm:pt>
    <dgm:pt modelId="{0A5D01D7-62DC-4B28-B8AF-D95D1AA1DC97}">
      <dgm:prSet/>
      <dgm:spPr/>
      <dgm:t>
        <a:bodyPr/>
        <a:lstStyle/>
        <a:p>
          <a:r>
            <a:rPr lang="en-US"/>
            <a:t>Mission: Provide training, emotional support, and creative opportunities through structured sewing programs.</a:t>
          </a:r>
        </a:p>
      </dgm:t>
    </dgm:pt>
    <dgm:pt modelId="{2A64756C-C1F1-45A1-B78A-07625F6DC83D}" type="parTrans" cxnId="{35D2FF51-D8DB-4A37-A262-4336E7E87729}">
      <dgm:prSet/>
      <dgm:spPr/>
      <dgm:t>
        <a:bodyPr/>
        <a:lstStyle/>
        <a:p>
          <a:endParaRPr lang="en-US"/>
        </a:p>
      </dgm:t>
    </dgm:pt>
    <dgm:pt modelId="{34947924-76AB-4A72-B504-F31DCB579319}" type="sibTrans" cxnId="{35D2FF51-D8DB-4A37-A262-4336E7E87729}">
      <dgm:prSet/>
      <dgm:spPr/>
      <dgm:t>
        <a:bodyPr/>
        <a:lstStyle/>
        <a:p>
          <a:endParaRPr lang="en-US"/>
        </a:p>
      </dgm:t>
    </dgm:pt>
    <dgm:pt modelId="{C8BBC0BC-EC74-4B4C-B0E1-64CD551D42F5}" type="pres">
      <dgm:prSet presAssocID="{9260D3CA-89E8-438A-B253-0C240163E9C1}" presName="linear" presStyleCnt="0">
        <dgm:presLayoutVars>
          <dgm:animLvl val="lvl"/>
          <dgm:resizeHandles val="exact"/>
        </dgm:presLayoutVars>
      </dgm:prSet>
      <dgm:spPr/>
    </dgm:pt>
    <dgm:pt modelId="{10862BE4-C63B-4908-B93E-819675F28B23}" type="pres">
      <dgm:prSet presAssocID="{42074CD4-60F9-4B8A-B692-97C9A6F5573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A19263A-D381-4F63-97A5-728A5C8E89BB}" type="pres">
      <dgm:prSet presAssocID="{9B0975F4-CC64-433D-BAAB-250C8C595C6A}" presName="spacer" presStyleCnt="0"/>
      <dgm:spPr/>
    </dgm:pt>
    <dgm:pt modelId="{7BD91EAC-B45D-47E8-B277-0227600FF0BF}" type="pres">
      <dgm:prSet presAssocID="{0A5D01D7-62DC-4B28-B8AF-D95D1AA1DC9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5D2FF51-D8DB-4A37-A262-4336E7E87729}" srcId="{9260D3CA-89E8-438A-B253-0C240163E9C1}" destId="{0A5D01D7-62DC-4B28-B8AF-D95D1AA1DC97}" srcOrd="1" destOrd="0" parTransId="{2A64756C-C1F1-45A1-B78A-07625F6DC83D}" sibTransId="{34947924-76AB-4A72-B504-F31DCB579319}"/>
    <dgm:cxn modelId="{35565082-93BF-44C7-AC8D-311C340171E3}" type="presOf" srcId="{0A5D01D7-62DC-4B28-B8AF-D95D1AA1DC97}" destId="{7BD91EAC-B45D-47E8-B277-0227600FF0BF}" srcOrd="0" destOrd="0" presId="urn:microsoft.com/office/officeart/2005/8/layout/vList2"/>
    <dgm:cxn modelId="{E5509393-5505-4BC0-9B0A-04E816466074}" type="presOf" srcId="{9260D3CA-89E8-438A-B253-0C240163E9C1}" destId="{C8BBC0BC-EC74-4B4C-B0E1-64CD551D42F5}" srcOrd="0" destOrd="0" presId="urn:microsoft.com/office/officeart/2005/8/layout/vList2"/>
    <dgm:cxn modelId="{B7CB2DAB-7CD4-4548-94CB-1ADA1C5A68D9}" srcId="{9260D3CA-89E8-438A-B253-0C240163E9C1}" destId="{42074CD4-60F9-4B8A-B692-97C9A6F5573C}" srcOrd="0" destOrd="0" parTransId="{E42F5862-8E00-42CB-B97D-B2BE7FEED404}" sibTransId="{9B0975F4-CC64-433D-BAAB-250C8C595C6A}"/>
    <dgm:cxn modelId="{B4BFF9E9-2E0B-4C67-85E7-1FA29E98822A}" type="presOf" srcId="{42074CD4-60F9-4B8A-B692-97C9A6F5573C}" destId="{10862BE4-C63B-4908-B93E-819675F28B23}" srcOrd="0" destOrd="0" presId="urn:microsoft.com/office/officeart/2005/8/layout/vList2"/>
    <dgm:cxn modelId="{C9C4DCC0-70A8-410E-9000-A88791A510ED}" type="presParOf" srcId="{C8BBC0BC-EC74-4B4C-B0E1-64CD551D42F5}" destId="{10862BE4-C63B-4908-B93E-819675F28B23}" srcOrd="0" destOrd="0" presId="urn:microsoft.com/office/officeart/2005/8/layout/vList2"/>
    <dgm:cxn modelId="{A60198DB-C02D-4308-B776-F1225A862CB6}" type="presParOf" srcId="{C8BBC0BC-EC74-4B4C-B0E1-64CD551D42F5}" destId="{4A19263A-D381-4F63-97A5-728A5C8E89BB}" srcOrd="1" destOrd="0" presId="urn:microsoft.com/office/officeart/2005/8/layout/vList2"/>
    <dgm:cxn modelId="{04E850F6-3DB9-4389-91C0-76594F51E9A0}" type="presParOf" srcId="{C8BBC0BC-EC74-4B4C-B0E1-64CD551D42F5}" destId="{7BD91EAC-B45D-47E8-B277-0227600FF0B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2E9743-4BA0-450A-893F-811D146DE736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51026CD-00C5-4225-9390-C9F26E2BB884}">
      <dgm:prSet/>
      <dgm:spPr/>
      <dgm:t>
        <a:bodyPr/>
        <a:lstStyle/>
        <a:p>
          <a:r>
            <a:rPr lang="en-US"/>
            <a:t>- Limited vocational training opportunities for special children.</a:t>
          </a:r>
        </a:p>
      </dgm:t>
    </dgm:pt>
    <dgm:pt modelId="{A6325B69-1EA2-4395-B052-ECD44C0BB81F}" type="parTrans" cxnId="{1412CF8E-DD97-4F95-B9D4-7973D1BEDF3F}">
      <dgm:prSet/>
      <dgm:spPr/>
      <dgm:t>
        <a:bodyPr/>
        <a:lstStyle/>
        <a:p>
          <a:endParaRPr lang="en-US"/>
        </a:p>
      </dgm:t>
    </dgm:pt>
    <dgm:pt modelId="{F5709BF5-28BC-4EFD-86CF-9F79ABF44ED7}" type="sibTrans" cxnId="{1412CF8E-DD97-4F95-B9D4-7973D1BEDF3F}">
      <dgm:prSet/>
      <dgm:spPr/>
      <dgm:t>
        <a:bodyPr/>
        <a:lstStyle/>
        <a:p>
          <a:endParaRPr lang="en-US"/>
        </a:p>
      </dgm:t>
    </dgm:pt>
    <dgm:pt modelId="{F62FF444-E1A8-414F-AF4B-1982E364CD66}">
      <dgm:prSet/>
      <dgm:spPr/>
      <dgm:t>
        <a:bodyPr/>
        <a:lstStyle/>
        <a:p>
          <a:r>
            <a:rPr lang="en-US"/>
            <a:t>- Minimal platforms for creativity and independence.</a:t>
          </a:r>
        </a:p>
      </dgm:t>
    </dgm:pt>
    <dgm:pt modelId="{C6D0E3FA-4A43-4C8A-B786-DE8F1B1F67B7}" type="parTrans" cxnId="{B85E1083-6136-4DC1-959F-101055CEF3C0}">
      <dgm:prSet/>
      <dgm:spPr/>
      <dgm:t>
        <a:bodyPr/>
        <a:lstStyle/>
        <a:p>
          <a:endParaRPr lang="en-US"/>
        </a:p>
      </dgm:t>
    </dgm:pt>
    <dgm:pt modelId="{A878A9EB-37A5-44BD-8945-E55ABEFDFEDE}" type="sibTrans" cxnId="{B85E1083-6136-4DC1-959F-101055CEF3C0}">
      <dgm:prSet/>
      <dgm:spPr/>
      <dgm:t>
        <a:bodyPr/>
        <a:lstStyle/>
        <a:p>
          <a:endParaRPr lang="en-US"/>
        </a:p>
      </dgm:t>
    </dgm:pt>
    <dgm:pt modelId="{CA2B785A-99C1-4A0E-A2F0-5D4A4BAA444E}">
      <dgm:prSet/>
      <dgm:spPr/>
      <dgm:t>
        <a:bodyPr/>
        <a:lstStyle/>
        <a:p>
          <a:r>
            <a:rPr lang="en-US"/>
            <a:t>- Need for inclusive skill‑based programs that offer emotional development.</a:t>
          </a:r>
        </a:p>
      </dgm:t>
    </dgm:pt>
    <dgm:pt modelId="{D744FC3F-E650-45F2-AA11-2541ADDC625A}" type="parTrans" cxnId="{312A1CBD-0EF8-4671-A406-C99346831F50}">
      <dgm:prSet/>
      <dgm:spPr/>
      <dgm:t>
        <a:bodyPr/>
        <a:lstStyle/>
        <a:p>
          <a:endParaRPr lang="en-US"/>
        </a:p>
      </dgm:t>
    </dgm:pt>
    <dgm:pt modelId="{86C2FFC9-93F4-4DE1-9B18-C912C8E987F5}" type="sibTrans" cxnId="{312A1CBD-0EF8-4671-A406-C99346831F50}">
      <dgm:prSet/>
      <dgm:spPr/>
      <dgm:t>
        <a:bodyPr/>
        <a:lstStyle/>
        <a:p>
          <a:endParaRPr lang="en-US"/>
        </a:p>
      </dgm:t>
    </dgm:pt>
    <dgm:pt modelId="{D316F317-D67E-4D6A-8998-53F0AF04B9A2}" type="pres">
      <dgm:prSet presAssocID="{1E2E9743-4BA0-450A-893F-811D146DE736}" presName="Name0" presStyleCnt="0">
        <dgm:presLayoutVars>
          <dgm:dir/>
          <dgm:animLvl val="lvl"/>
          <dgm:resizeHandles val="exact"/>
        </dgm:presLayoutVars>
      </dgm:prSet>
      <dgm:spPr/>
    </dgm:pt>
    <dgm:pt modelId="{CE73DD37-20FF-4D54-849C-81774AE7390B}" type="pres">
      <dgm:prSet presAssocID="{CA2B785A-99C1-4A0E-A2F0-5D4A4BAA444E}" presName="boxAndChildren" presStyleCnt="0"/>
      <dgm:spPr/>
    </dgm:pt>
    <dgm:pt modelId="{0F64C6E4-8F49-43EF-846F-B09210FB6E28}" type="pres">
      <dgm:prSet presAssocID="{CA2B785A-99C1-4A0E-A2F0-5D4A4BAA444E}" presName="parentTextBox" presStyleLbl="node1" presStyleIdx="0" presStyleCnt="3"/>
      <dgm:spPr/>
    </dgm:pt>
    <dgm:pt modelId="{C1B44B7B-7ABF-409E-89CC-53849B5F262D}" type="pres">
      <dgm:prSet presAssocID="{A878A9EB-37A5-44BD-8945-E55ABEFDFEDE}" presName="sp" presStyleCnt="0"/>
      <dgm:spPr/>
    </dgm:pt>
    <dgm:pt modelId="{356CF832-C65E-4014-92BD-189A3D51EBDA}" type="pres">
      <dgm:prSet presAssocID="{F62FF444-E1A8-414F-AF4B-1982E364CD66}" presName="arrowAndChildren" presStyleCnt="0"/>
      <dgm:spPr/>
    </dgm:pt>
    <dgm:pt modelId="{F070C263-E158-4615-B877-928B3DFD1C48}" type="pres">
      <dgm:prSet presAssocID="{F62FF444-E1A8-414F-AF4B-1982E364CD66}" presName="parentTextArrow" presStyleLbl="node1" presStyleIdx="1" presStyleCnt="3"/>
      <dgm:spPr/>
    </dgm:pt>
    <dgm:pt modelId="{1DB4EC86-5DEE-40C0-A382-0A33F8D88C26}" type="pres">
      <dgm:prSet presAssocID="{F5709BF5-28BC-4EFD-86CF-9F79ABF44ED7}" presName="sp" presStyleCnt="0"/>
      <dgm:spPr/>
    </dgm:pt>
    <dgm:pt modelId="{C4DA027A-6B9A-475F-B5AA-B62C0EC52CE6}" type="pres">
      <dgm:prSet presAssocID="{051026CD-00C5-4225-9390-C9F26E2BB884}" presName="arrowAndChildren" presStyleCnt="0"/>
      <dgm:spPr/>
    </dgm:pt>
    <dgm:pt modelId="{0EDEC314-7ADE-414B-9B64-A25B36716640}" type="pres">
      <dgm:prSet presAssocID="{051026CD-00C5-4225-9390-C9F26E2BB884}" presName="parentTextArrow" presStyleLbl="node1" presStyleIdx="2" presStyleCnt="3"/>
      <dgm:spPr/>
    </dgm:pt>
  </dgm:ptLst>
  <dgm:cxnLst>
    <dgm:cxn modelId="{10ECBE24-CF28-43F3-BBC3-2C00F361AA30}" type="presOf" srcId="{1E2E9743-4BA0-450A-893F-811D146DE736}" destId="{D316F317-D67E-4D6A-8998-53F0AF04B9A2}" srcOrd="0" destOrd="0" presId="urn:microsoft.com/office/officeart/2005/8/layout/process4"/>
    <dgm:cxn modelId="{1C802E76-FE4D-437C-ABF4-F15EAEF973DE}" type="presOf" srcId="{F62FF444-E1A8-414F-AF4B-1982E364CD66}" destId="{F070C263-E158-4615-B877-928B3DFD1C48}" srcOrd="0" destOrd="0" presId="urn:microsoft.com/office/officeart/2005/8/layout/process4"/>
    <dgm:cxn modelId="{B85E1083-6136-4DC1-959F-101055CEF3C0}" srcId="{1E2E9743-4BA0-450A-893F-811D146DE736}" destId="{F62FF444-E1A8-414F-AF4B-1982E364CD66}" srcOrd="1" destOrd="0" parTransId="{C6D0E3FA-4A43-4C8A-B786-DE8F1B1F67B7}" sibTransId="{A878A9EB-37A5-44BD-8945-E55ABEFDFEDE}"/>
    <dgm:cxn modelId="{1412CF8E-DD97-4F95-B9D4-7973D1BEDF3F}" srcId="{1E2E9743-4BA0-450A-893F-811D146DE736}" destId="{051026CD-00C5-4225-9390-C9F26E2BB884}" srcOrd="0" destOrd="0" parTransId="{A6325B69-1EA2-4395-B052-ECD44C0BB81F}" sibTransId="{F5709BF5-28BC-4EFD-86CF-9F79ABF44ED7}"/>
    <dgm:cxn modelId="{40E8DA92-A1D2-4933-AE8F-75AC67805030}" type="presOf" srcId="{051026CD-00C5-4225-9390-C9F26E2BB884}" destId="{0EDEC314-7ADE-414B-9B64-A25B36716640}" srcOrd="0" destOrd="0" presId="urn:microsoft.com/office/officeart/2005/8/layout/process4"/>
    <dgm:cxn modelId="{312A1CBD-0EF8-4671-A406-C99346831F50}" srcId="{1E2E9743-4BA0-450A-893F-811D146DE736}" destId="{CA2B785A-99C1-4A0E-A2F0-5D4A4BAA444E}" srcOrd="2" destOrd="0" parTransId="{D744FC3F-E650-45F2-AA11-2541ADDC625A}" sibTransId="{86C2FFC9-93F4-4DE1-9B18-C912C8E987F5}"/>
    <dgm:cxn modelId="{999256D4-76E8-4C17-BF0D-471534660F84}" type="presOf" srcId="{CA2B785A-99C1-4A0E-A2F0-5D4A4BAA444E}" destId="{0F64C6E4-8F49-43EF-846F-B09210FB6E28}" srcOrd="0" destOrd="0" presId="urn:microsoft.com/office/officeart/2005/8/layout/process4"/>
    <dgm:cxn modelId="{010DF256-80AE-4228-88B4-618C04836D62}" type="presParOf" srcId="{D316F317-D67E-4D6A-8998-53F0AF04B9A2}" destId="{CE73DD37-20FF-4D54-849C-81774AE7390B}" srcOrd="0" destOrd="0" presId="urn:microsoft.com/office/officeart/2005/8/layout/process4"/>
    <dgm:cxn modelId="{EF1B31F1-D5D8-4D25-BE80-F998CC182F83}" type="presParOf" srcId="{CE73DD37-20FF-4D54-849C-81774AE7390B}" destId="{0F64C6E4-8F49-43EF-846F-B09210FB6E28}" srcOrd="0" destOrd="0" presId="urn:microsoft.com/office/officeart/2005/8/layout/process4"/>
    <dgm:cxn modelId="{A2098DA3-E12E-4E18-875D-46D066F92062}" type="presParOf" srcId="{D316F317-D67E-4D6A-8998-53F0AF04B9A2}" destId="{C1B44B7B-7ABF-409E-89CC-53849B5F262D}" srcOrd="1" destOrd="0" presId="urn:microsoft.com/office/officeart/2005/8/layout/process4"/>
    <dgm:cxn modelId="{719DB42E-E572-4ADE-9106-E12492CF33EB}" type="presParOf" srcId="{D316F317-D67E-4D6A-8998-53F0AF04B9A2}" destId="{356CF832-C65E-4014-92BD-189A3D51EBDA}" srcOrd="2" destOrd="0" presId="urn:microsoft.com/office/officeart/2005/8/layout/process4"/>
    <dgm:cxn modelId="{DEEA5828-78B9-403C-8BB8-8819C1E78BDA}" type="presParOf" srcId="{356CF832-C65E-4014-92BD-189A3D51EBDA}" destId="{F070C263-E158-4615-B877-928B3DFD1C48}" srcOrd="0" destOrd="0" presId="urn:microsoft.com/office/officeart/2005/8/layout/process4"/>
    <dgm:cxn modelId="{D37CB515-48A3-4504-AC78-FBC5CD553106}" type="presParOf" srcId="{D316F317-D67E-4D6A-8998-53F0AF04B9A2}" destId="{1DB4EC86-5DEE-40C0-A382-0A33F8D88C26}" srcOrd="3" destOrd="0" presId="urn:microsoft.com/office/officeart/2005/8/layout/process4"/>
    <dgm:cxn modelId="{85EE5A0A-1FF9-489F-912D-A01EA7F2BA05}" type="presParOf" srcId="{D316F317-D67E-4D6A-8998-53F0AF04B9A2}" destId="{C4DA027A-6B9A-475F-B5AA-B62C0EC52CE6}" srcOrd="4" destOrd="0" presId="urn:microsoft.com/office/officeart/2005/8/layout/process4"/>
    <dgm:cxn modelId="{B869D4DA-5488-4642-BCCA-D2C232A181A9}" type="presParOf" srcId="{C4DA027A-6B9A-475F-B5AA-B62C0EC52CE6}" destId="{0EDEC314-7ADE-414B-9B64-A25B3671664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7D0732-F4F7-4DEE-99E1-92FF4F0124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55B88F-24F0-40D5-9ED9-32F8E07963D3}">
      <dgm:prSet/>
      <dgm:spPr/>
      <dgm:t>
        <a:bodyPr/>
        <a:lstStyle/>
        <a:p>
          <a:r>
            <a:rPr lang="en-US"/>
            <a:t>- Children aged 8–18 with disabilities.</a:t>
          </a:r>
        </a:p>
      </dgm:t>
    </dgm:pt>
    <dgm:pt modelId="{8A0C4FBC-CE57-452E-836E-F2DDAC32B0F0}" type="parTrans" cxnId="{638CDE03-15A1-441E-917E-12165612E3D6}">
      <dgm:prSet/>
      <dgm:spPr/>
      <dgm:t>
        <a:bodyPr/>
        <a:lstStyle/>
        <a:p>
          <a:endParaRPr lang="en-US"/>
        </a:p>
      </dgm:t>
    </dgm:pt>
    <dgm:pt modelId="{0A3913FF-EDCC-4C9E-AAE2-A32DE4EB8F46}" type="sibTrans" cxnId="{638CDE03-15A1-441E-917E-12165612E3D6}">
      <dgm:prSet/>
      <dgm:spPr/>
      <dgm:t>
        <a:bodyPr/>
        <a:lstStyle/>
        <a:p>
          <a:endParaRPr lang="en-US"/>
        </a:p>
      </dgm:t>
    </dgm:pt>
    <dgm:pt modelId="{B5E9C4EF-2C76-4280-BCD1-FE0503C4D366}">
      <dgm:prSet/>
      <dgm:spPr/>
      <dgm:t>
        <a:bodyPr/>
        <a:lstStyle/>
        <a:p>
          <a:r>
            <a:rPr lang="en-US"/>
            <a:t>- Schools for special needs.</a:t>
          </a:r>
        </a:p>
      </dgm:t>
    </dgm:pt>
    <dgm:pt modelId="{D0B1672B-D7F4-4436-8CB8-F6B1095A24E1}" type="parTrans" cxnId="{6FEDB169-E0C0-4D3C-BC4E-291A2FE81493}">
      <dgm:prSet/>
      <dgm:spPr/>
      <dgm:t>
        <a:bodyPr/>
        <a:lstStyle/>
        <a:p>
          <a:endParaRPr lang="en-US"/>
        </a:p>
      </dgm:t>
    </dgm:pt>
    <dgm:pt modelId="{0A156C99-ED33-49CD-81F1-1E67DECBB7A3}" type="sibTrans" cxnId="{6FEDB169-E0C0-4D3C-BC4E-291A2FE81493}">
      <dgm:prSet/>
      <dgm:spPr/>
      <dgm:t>
        <a:bodyPr/>
        <a:lstStyle/>
        <a:p>
          <a:endParaRPr lang="en-US"/>
        </a:p>
      </dgm:t>
    </dgm:pt>
    <dgm:pt modelId="{993C7A60-00D9-4CEA-AF19-5405F373D943}">
      <dgm:prSet/>
      <dgm:spPr/>
      <dgm:t>
        <a:bodyPr/>
        <a:lstStyle/>
        <a:p>
          <a:r>
            <a:rPr lang="en-US"/>
            <a:t>- NGOs, therapy centers, and community organizations.</a:t>
          </a:r>
        </a:p>
      </dgm:t>
    </dgm:pt>
    <dgm:pt modelId="{EC6D22B3-8A4B-41AF-8840-22C661CFA823}" type="parTrans" cxnId="{8DFF32A3-BE35-424A-8571-66A87380416C}">
      <dgm:prSet/>
      <dgm:spPr/>
      <dgm:t>
        <a:bodyPr/>
        <a:lstStyle/>
        <a:p>
          <a:endParaRPr lang="en-US"/>
        </a:p>
      </dgm:t>
    </dgm:pt>
    <dgm:pt modelId="{1E644769-B67E-4D22-8B4E-B0779B61BCB7}" type="sibTrans" cxnId="{8DFF32A3-BE35-424A-8571-66A87380416C}">
      <dgm:prSet/>
      <dgm:spPr/>
      <dgm:t>
        <a:bodyPr/>
        <a:lstStyle/>
        <a:p>
          <a:endParaRPr lang="en-US"/>
        </a:p>
      </dgm:t>
    </dgm:pt>
    <dgm:pt modelId="{352E0962-FA7D-4CAE-B18F-DDDCA26A46C7}" type="pres">
      <dgm:prSet presAssocID="{977D0732-F4F7-4DEE-99E1-92FF4F012461}" presName="linear" presStyleCnt="0">
        <dgm:presLayoutVars>
          <dgm:animLvl val="lvl"/>
          <dgm:resizeHandles val="exact"/>
        </dgm:presLayoutVars>
      </dgm:prSet>
      <dgm:spPr/>
    </dgm:pt>
    <dgm:pt modelId="{83068013-14EA-4005-B3AE-5D6A74205895}" type="pres">
      <dgm:prSet presAssocID="{D155B88F-24F0-40D5-9ED9-32F8E07963D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40D6D07-D6B7-45CE-90F4-FF2BBB4604DD}" type="pres">
      <dgm:prSet presAssocID="{0A3913FF-EDCC-4C9E-AAE2-A32DE4EB8F46}" presName="spacer" presStyleCnt="0"/>
      <dgm:spPr/>
    </dgm:pt>
    <dgm:pt modelId="{796C4193-6CF4-4B79-9B56-E44E5AD734A3}" type="pres">
      <dgm:prSet presAssocID="{B5E9C4EF-2C76-4280-BCD1-FE0503C4D36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821C9BD-B0C3-49A4-88BD-B38ED6FEB6F8}" type="pres">
      <dgm:prSet presAssocID="{0A156C99-ED33-49CD-81F1-1E67DECBB7A3}" presName="spacer" presStyleCnt="0"/>
      <dgm:spPr/>
    </dgm:pt>
    <dgm:pt modelId="{35E97755-FAFF-41CC-B0C1-78D46AC2C8A3}" type="pres">
      <dgm:prSet presAssocID="{993C7A60-00D9-4CEA-AF19-5405F373D94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38CDE03-15A1-441E-917E-12165612E3D6}" srcId="{977D0732-F4F7-4DEE-99E1-92FF4F012461}" destId="{D155B88F-24F0-40D5-9ED9-32F8E07963D3}" srcOrd="0" destOrd="0" parTransId="{8A0C4FBC-CE57-452E-836E-F2DDAC32B0F0}" sibTransId="{0A3913FF-EDCC-4C9E-AAE2-A32DE4EB8F46}"/>
    <dgm:cxn modelId="{91D80A1C-1733-45EE-8B34-F9616586B48A}" type="presOf" srcId="{977D0732-F4F7-4DEE-99E1-92FF4F012461}" destId="{352E0962-FA7D-4CAE-B18F-DDDCA26A46C7}" srcOrd="0" destOrd="0" presId="urn:microsoft.com/office/officeart/2005/8/layout/vList2"/>
    <dgm:cxn modelId="{5CC9CB29-DF65-41EB-AB8B-C5D727046A9D}" type="presOf" srcId="{993C7A60-00D9-4CEA-AF19-5405F373D943}" destId="{35E97755-FAFF-41CC-B0C1-78D46AC2C8A3}" srcOrd="0" destOrd="0" presId="urn:microsoft.com/office/officeart/2005/8/layout/vList2"/>
    <dgm:cxn modelId="{6FEDB169-E0C0-4D3C-BC4E-291A2FE81493}" srcId="{977D0732-F4F7-4DEE-99E1-92FF4F012461}" destId="{B5E9C4EF-2C76-4280-BCD1-FE0503C4D366}" srcOrd="1" destOrd="0" parTransId="{D0B1672B-D7F4-4436-8CB8-F6B1095A24E1}" sibTransId="{0A156C99-ED33-49CD-81F1-1E67DECBB7A3}"/>
    <dgm:cxn modelId="{8DFF32A3-BE35-424A-8571-66A87380416C}" srcId="{977D0732-F4F7-4DEE-99E1-92FF4F012461}" destId="{993C7A60-00D9-4CEA-AF19-5405F373D943}" srcOrd="2" destOrd="0" parTransId="{EC6D22B3-8A4B-41AF-8840-22C661CFA823}" sibTransId="{1E644769-B67E-4D22-8B4E-B0779B61BCB7}"/>
    <dgm:cxn modelId="{B680E5D7-8DBA-48D3-BF5A-0521193EE9F1}" type="presOf" srcId="{D155B88F-24F0-40D5-9ED9-32F8E07963D3}" destId="{83068013-14EA-4005-B3AE-5D6A74205895}" srcOrd="0" destOrd="0" presId="urn:microsoft.com/office/officeart/2005/8/layout/vList2"/>
    <dgm:cxn modelId="{2DB06CFB-35AA-4443-93C7-1718CEE504FA}" type="presOf" srcId="{B5E9C4EF-2C76-4280-BCD1-FE0503C4D366}" destId="{796C4193-6CF4-4B79-9B56-E44E5AD734A3}" srcOrd="0" destOrd="0" presId="urn:microsoft.com/office/officeart/2005/8/layout/vList2"/>
    <dgm:cxn modelId="{87959F7F-F7E6-408B-A7C6-3748BEDCE064}" type="presParOf" srcId="{352E0962-FA7D-4CAE-B18F-DDDCA26A46C7}" destId="{83068013-14EA-4005-B3AE-5D6A74205895}" srcOrd="0" destOrd="0" presId="urn:microsoft.com/office/officeart/2005/8/layout/vList2"/>
    <dgm:cxn modelId="{7BED10E2-5779-45F3-8C3D-376D6CE52F9E}" type="presParOf" srcId="{352E0962-FA7D-4CAE-B18F-DDDCA26A46C7}" destId="{140D6D07-D6B7-45CE-90F4-FF2BBB4604DD}" srcOrd="1" destOrd="0" presId="urn:microsoft.com/office/officeart/2005/8/layout/vList2"/>
    <dgm:cxn modelId="{FA19F3CF-6A5F-4733-9A17-9F917B584180}" type="presParOf" srcId="{352E0962-FA7D-4CAE-B18F-DDDCA26A46C7}" destId="{796C4193-6CF4-4B79-9B56-E44E5AD734A3}" srcOrd="2" destOrd="0" presId="urn:microsoft.com/office/officeart/2005/8/layout/vList2"/>
    <dgm:cxn modelId="{EB2F7C4C-158D-4581-9528-B54076F574EA}" type="presParOf" srcId="{352E0962-FA7D-4CAE-B18F-DDDCA26A46C7}" destId="{A821C9BD-B0C3-49A4-88BD-B38ED6FEB6F8}" srcOrd="3" destOrd="0" presId="urn:microsoft.com/office/officeart/2005/8/layout/vList2"/>
    <dgm:cxn modelId="{6BB042D0-389C-4EFD-8EB9-DB7D8923561B}" type="presParOf" srcId="{352E0962-FA7D-4CAE-B18F-DDDCA26A46C7}" destId="{35E97755-FAFF-41CC-B0C1-78D46AC2C8A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E3EC92-6512-4433-8BFF-2C7711E6FC6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0B50161-AF4E-406D-BF39-A969F4AACE03}">
      <dgm:prSet/>
      <dgm:spPr/>
      <dgm:t>
        <a:bodyPr/>
        <a:lstStyle/>
        <a:p>
          <a:r>
            <a:rPr lang="en-US"/>
            <a:t>- Workshops &amp; training fees.</a:t>
          </a:r>
        </a:p>
      </dgm:t>
    </dgm:pt>
    <dgm:pt modelId="{624D8F86-7780-4FA4-B17C-7080D5C8A1A3}" type="parTrans" cxnId="{E429EA95-ED55-4C68-AE54-21EDD9E400EA}">
      <dgm:prSet/>
      <dgm:spPr/>
      <dgm:t>
        <a:bodyPr/>
        <a:lstStyle/>
        <a:p>
          <a:endParaRPr lang="en-US"/>
        </a:p>
      </dgm:t>
    </dgm:pt>
    <dgm:pt modelId="{C3155B56-35F9-4513-BC5F-A47B535447D8}" type="sibTrans" cxnId="{E429EA95-ED55-4C68-AE54-21EDD9E400EA}">
      <dgm:prSet/>
      <dgm:spPr/>
      <dgm:t>
        <a:bodyPr/>
        <a:lstStyle/>
        <a:p>
          <a:endParaRPr lang="en-US"/>
        </a:p>
      </dgm:t>
    </dgm:pt>
    <dgm:pt modelId="{372FEEE1-CD1C-48F1-BC7D-49B1CC0D05A5}">
      <dgm:prSet/>
      <dgm:spPr/>
      <dgm:t>
        <a:bodyPr/>
        <a:lstStyle/>
        <a:p>
          <a:r>
            <a:rPr lang="en-US"/>
            <a:t>- Sale of handmade products.</a:t>
          </a:r>
        </a:p>
      </dgm:t>
    </dgm:pt>
    <dgm:pt modelId="{F9C33F2B-ED5D-4EC1-8E7D-FB2611FFE19C}" type="parTrans" cxnId="{D08F49A2-8392-4287-A746-3020CDEF4BB8}">
      <dgm:prSet/>
      <dgm:spPr/>
      <dgm:t>
        <a:bodyPr/>
        <a:lstStyle/>
        <a:p>
          <a:endParaRPr lang="en-US"/>
        </a:p>
      </dgm:t>
    </dgm:pt>
    <dgm:pt modelId="{A3449D51-0192-4994-A077-B8CF238A0B37}" type="sibTrans" cxnId="{D08F49A2-8392-4287-A746-3020CDEF4BB8}">
      <dgm:prSet/>
      <dgm:spPr/>
      <dgm:t>
        <a:bodyPr/>
        <a:lstStyle/>
        <a:p>
          <a:endParaRPr lang="en-US"/>
        </a:p>
      </dgm:t>
    </dgm:pt>
    <dgm:pt modelId="{4FCA99C0-BCD4-4E8B-AC78-896C796FC742}">
      <dgm:prSet/>
      <dgm:spPr/>
      <dgm:t>
        <a:bodyPr/>
        <a:lstStyle/>
        <a:p>
          <a:r>
            <a:rPr lang="en-US"/>
            <a:t>- Sponsorship from NGOs and CSR programs.</a:t>
          </a:r>
        </a:p>
      </dgm:t>
    </dgm:pt>
    <dgm:pt modelId="{08F5DDC4-0C29-4387-892B-B12FB4FC6B3C}" type="parTrans" cxnId="{307E8D88-52B7-43B7-9B84-8E6DCCBF5AD9}">
      <dgm:prSet/>
      <dgm:spPr/>
      <dgm:t>
        <a:bodyPr/>
        <a:lstStyle/>
        <a:p>
          <a:endParaRPr lang="en-US"/>
        </a:p>
      </dgm:t>
    </dgm:pt>
    <dgm:pt modelId="{EEF5BA80-8750-417B-9981-89AB92292D86}" type="sibTrans" cxnId="{307E8D88-52B7-43B7-9B84-8E6DCCBF5AD9}">
      <dgm:prSet/>
      <dgm:spPr/>
      <dgm:t>
        <a:bodyPr/>
        <a:lstStyle/>
        <a:p>
          <a:endParaRPr lang="en-US"/>
        </a:p>
      </dgm:t>
    </dgm:pt>
    <dgm:pt modelId="{27B2A95D-CD13-40A0-9E29-1A00451FC071}">
      <dgm:prSet/>
      <dgm:spPr/>
      <dgm:t>
        <a:bodyPr/>
        <a:lstStyle/>
        <a:p>
          <a:r>
            <a:rPr lang="en-US"/>
            <a:t>- Grants related to disability empowerment.</a:t>
          </a:r>
        </a:p>
      </dgm:t>
    </dgm:pt>
    <dgm:pt modelId="{DFCCABCE-CF8F-4448-BB12-5A2DB17F8479}" type="parTrans" cxnId="{BB0E8CF9-EF4F-46EB-87FD-44CD6CE4E0E1}">
      <dgm:prSet/>
      <dgm:spPr/>
      <dgm:t>
        <a:bodyPr/>
        <a:lstStyle/>
        <a:p>
          <a:endParaRPr lang="en-US"/>
        </a:p>
      </dgm:t>
    </dgm:pt>
    <dgm:pt modelId="{14CF8312-3F48-4B76-8A37-3FAB8D0F3A3F}" type="sibTrans" cxnId="{BB0E8CF9-EF4F-46EB-87FD-44CD6CE4E0E1}">
      <dgm:prSet/>
      <dgm:spPr/>
      <dgm:t>
        <a:bodyPr/>
        <a:lstStyle/>
        <a:p>
          <a:endParaRPr lang="en-US"/>
        </a:p>
      </dgm:t>
    </dgm:pt>
    <dgm:pt modelId="{BF844440-B298-456C-8D02-9B4D6256AD50}" type="pres">
      <dgm:prSet presAssocID="{A3E3EC92-6512-4433-8BFF-2C7711E6FC6F}" presName="diagram" presStyleCnt="0">
        <dgm:presLayoutVars>
          <dgm:dir/>
          <dgm:resizeHandles val="exact"/>
        </dgm:presLayoutVars>
      </dgm:prSet>
      <dgm:spPr/>
    </dgm:pt>
    <dgm:pt modelId="{607EF483-379C-4B33-BF34-1A2069EC3E3B}" type="pres">
      <dgm:prSet presAssocID="{B0B50161-AF4E-406D-BF39-A969F4AACE03}" presName="node" presStyleLbl="node1" presStyleIdx="0" presStyleCnt="4">
        <dgm:presLayoutVars>
          <dgm:bulletEnabled val="1"/>
        </dgm:presLayoutVars>
      </dgm:prSet>
      <dgm:spPr/>
    </dgm:pt>
    <dgm:pt modelId="{6AC8AFC5-897F-4035-A98B-AB423B9BEA78}" type="pres">
      <dgm:prSet presAssocID="{C3155B56-35F9-4513-BC5F-A47B535447D8}" presName="sibTrans" presStyleCnt="0"/>
      <dgm:spPr/>
    </dgm:pt>
    <dgm:pt modelId="{20B9E7AC-CB66-4F18-AE1A-E62BE144CE92}" type="pres">
      <dgm:prSet presAssocID="{372FEEE1-CD1C-48F1-BC7D-49B1CC0D05A5}" presName="node" presStyleLbl="node1" presStyleIdx="1" presStyleCnt="4">
        <dgm:presLayoutVars>
          <dgm:bulletEnabled val="1"/>
        </dgm:presLayoutVars>
      </dgm:prSet>
      <dgm:spPr/>
    </dgm:pt>
    <dgm:pt modelId="{FC5E4A64-BE36-4774-9359-0A5ABD481C6A}" type="pres">
      <dgm:prSet presAssocID="{A3449D51-0192-4994-A077-B8CF238A0B37}" presName="sibTrans" presStyleCnt="0"/>
      <dgm:spPr/>
    </dgm:pt>
    <dgm:pt modelId="{9AC8ACA3-C420-4C54-A98B-FA95494AFD70}" type="pres">
      <dgm:prSet presAssocID="{4FCA99C0-BCD4-4E8B-AC78-896C796FC742}" presName="node" presStyleLbl="node1" presStyleIdx="2" presStyleCnt="4">
        <dgm:presLayoutVars>
          <dgm:bulletEnabled val="1"/>
        </dgm:presLayoutVars>
      </dgm:prSet>
      <dgm:spPr/>
    </dgm:pt>
    <dgm:pt modelId="{53A314EC-A563-40F2-A526-448689DAFE3D}" type="pres">
      <dgm:prSet presAssocID="{EEF5BA80-8750-417B-9981-89AB92292D86}" presName="sibTrans" presStyleCnt="0"/>
      <dgm:spPr/>
    </dgm:pt>
    <dgm:pt modelId="{30E86DB4-40EE-49F6-B9D7-B82D17263D78}" type="pres">
      <dgm:prSet presAssocID="{27B2A95D-CD13-40A0-9E29-1A00451FC071}" presName="node" presStyleLbl="node1" presStyleIdx="3" presStyleCnt="4">
        <dgm:presLayoutVars>
          <dgm:bulletEnabled val="1"/>
        </dgm:presLayoutVars>
      </dgm:prSet>
      <dgm:spPr/>
    </dgm:pt>
  </dgm:ptLst>
  <dgm:cxnLst>
    <dgm:cxn modelId="{011A3E18-9F76-410A-911A-78BF07D5F47E}" type="presOf" srcId="{4FCA99C0-BCD4-4E8B-AC78-896C796FC742}" destId="{9AC8ACA3-C420-4C54-A98B-FA95494AFD70}" srcOrd="0" destOrd="0" presId="urn:microsoft.com/office/officeart/2005/8/layout/default"/>
    <dgm:cxn modelId="{9D14A73C-365F-4589-889B-D67C798481FF}" type="presOf" srcId="{B0B50161-AF4E-406D-BF39-A969F4AACE03}" destId="{607EF483-379C-4B33-BF34-1A2069EC3E3B}" srcOrd="0" destOrd="0" presId="urn:microsoft.com/office/officeart/2005/8/layout/default"/>
    <dgm:cxn modelId="{307E8D88-52B7-43B7-9B84-8E6DCCBF5AD9}" srcId="{A3E3EC92-6512-4433-8BFF-2C7711E6FC6F}" destId="{4FCA99C0-BCD4-4E8B-AC78-896C796FC742}" srcOrd="2" destOrd="0" parTransId="{08F5DDC4-0C29-4387-892B-B12FB4FC6B3C}" sibTransId="{EEF5BA80-8750-417B-9981-89AB92292D86}"/>
    <dgm:cxn modelId="{7EB55A8D-2ED9-48E5-BAC4-092FC18165E2}" type="presOf" srcId="{372FEEE1-CD1C-48F1-BC7D-49B1CC0D05A5}" destId="{20B9E7AC-CB66-4F18-AE1A-E62BE144CE92}" srcOrd="0" destOrd="0" presId="urn:microsoft.com/office/officeart/2005/8/layout/default"/>
    <dgm:cxn modelId="{E429EA95-ED55-4C68-AE54-21EDD9E400EA}" srcId="{A3E3EC92-6512-4433-8BFF-2C7711E6FC6F}" destId="{B0B50161-AF4E-406D-BF39-A969F4AACE03}" srcOrd="0" destOrd="0" parTransId="{624D8F86-7780-4FA4-B17C-7080D5C8A1A3}" sibTransId="{C3155B56-35F9-4513-BC5F-A47B535447D8}"/>
    <dgm:cxn modelId="{3FF54099-32C7-49B3-BDC0-9BE00D4C4C36}" type="presOf" srcId="{A3E3EC92-6512-4433-8BFF-2C7711E6FC6F}" destId="{BF844440-B298-456C-8D02-9B4D6256AD50}" srcOrd="0" destOrd="0" presId="urn:microsoft.com/office/officeart/2005/8/layout/default"/>
    <dgm:cxn modelId="{D08F49A2-8392-4287-A746-3020CDEF4BB8}" srcId="{A3E3EC92-6512-4433-8BFF-2C7711E6FC6F}" destId="{372FEEE1-CD1C-48F1-BC7D-49B1CC0D05A5}" srcOrd="1" destOrd="0" parTransId="{F9C33F2B-ED5D-4EC1-8E7D-FB2611FFE19C}" sibTransId="{A3449D51-0192-4994-A077-B8CF238A0B37}"/>
    <dgm:cxn modelId="{7F9F89DC-BFB4-448B-96D6-1F8198D37775}" type="presOf" srcId="{27B2A95D-CD13-40A0-9E29-1A00451FC071}" destId="{30E86DB4-40EE-49F6-B9D7-B82D17263D78}" srcOrd="0" destOrd="0" presId="urn:microsoft.com/office/officeart/2005/8/layout/default"/>
    <dgm:cxn modelId="{BB0E8CF9-EF4F-46EB-87FD-44CD6CE4E0E1}" srcId="{A3E3EC92-6512-4433-8BFF-2C7711E6FC6F}" destId="{27B2A95D-CD13-40A0-9E29-1A00451FC071}" srcOrd="3" destOrd="0" parTransId="{DFCCABCE-CF8F-4448-BB12-5A2DB17F8479}" sibTransId="{14CF8312-3F48-4B76-8A37-3FAB8D0F3A3F}"/>
    <dgm:cxn modelId="{3E775651-95D7-412F-BE6B-64A310889D66}" type="presParOf" srcId="{BF844440-B298-456C-8D02-9B4D6256AD50}" destId="{607EF483-379C-4B33-BF34-1A2069EC3E3B}" srcOrd="0" destOrd="0" presId="urn:microsoft.com/office/officeart/2005/8/layout/default"/>
    <dgm:cxn modelId="{4A02AFE7-6887-45DE-B8C2-33E8A7280B51}" type="presParOf" srcId="{BF844440-B298-456C-8D02-9B4D6256AD50}" destId="{6AC8AFC5-897F-4035-A98B-AB423B9BEA78}" srcOrd="1" destOrd="0" presId="urn:microsoft.com/office/officeart/2005/8/layout/default"/>
    <dgm:cxn modelId="{5BAEDAFE-DD2F-4738-BB60-EC914E70A765}" type="presParOf" srcId="{BF844440-B298-456C-8D02-9B4D6256AD50}" destId="{20B9E7AC-CB66-4F18-AE1A-E62BE144CE92}" srcOrd="2" destOrd="0" presId="urn:microsoft.com/office/officeart/2005/8/layout/default"/>
    <dgm:cxn modelId="{DAB8D2D0-4CFA-4961-BEC2-0A7F3BEEB809}" type="presParOf" srcId="{BF844440-B298-456C-8D02-9B4D6256AD50}" destId="{FC5E4A64-BE36-4774-9359-0A5ABD481C6A}" srcOrd="3" destOrd="0" presId="urn:microsoft.com/office/officeart/2005/8/layout/default"/>
    <dgm:cxn modelId="{B6D50E35-A407-4AF5-A084-A8894279AA27}" type="presParOf" srcId="{BF844440-B298-456C-8D02-9B4D6256AD50}" destId="{9AC8ACA3-C420-4C54-A98B-FA95494AFD70}" srcOrd="4" destOrd="0" presId="urn:microsoft.com/office/officeart/2005/8/layout/default"/>
    <dgm:cxn modelId="{FCB72660-E8B2-40ED-8F84-042C1566AB6F}" type="presParOf" srcId="{BF844440-B298-456C-8D02-9B4D6256AD50}" destId="{53A314EC-A563-40F2-A526-448689DAFE3D}" srcOrd="5" destOrd="0" presId="urn:microsoft.com/office/officeart/2005/8/layout/default"/>
    <dgm:cxn modelId="{17BE666C-8FCB-46D1-B440-0447C357F128}" type="presParOf" srcId="{BF844440-B298-456C-8D02-9B4D6256AD50}" destId="{30E86DB4-40EE-49F6-B9D7-B82D17263D7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EA421D-B4A5-48C2-A16A-1A2469565FE1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E3EA21-55E5-44C9-B84D-4FBF036085C2}">
      <dgm:prSet/>
      <dgm:spPr/>
      <dgm:t>
        <a:bodyPr/>
        <a:lstStyle/>
        <a:p>
          <a:r>
            <a:rPr lang="en-US"/>
            <a:t>- Location: Dedicated sewing studio.</a:t>
          </a:r>
        </a:p>
      </dgm:t>
    </dgm:pt>
    <dgm:pt modelId="{2F3D16DF-B15F-44DD-8119-7635EE1E0863}" type="parTrans" cxnId="{E5315267-BF7C-4715-9085-7FBDED3A8F3B}">
      <dgm:prSet/>
      <dgm:spPr/>
      <dgm:t>
        <a:bodyPr/>
        <a:lstStyle/>
        <a:p>
          <a:endParaRPr lang="en-US"/>
        </a:p>
      </dgm:t>
    </dgm:pt>
    <dgm:pt modelId="{CF9F898B-8207-40E0-86E0-7E1B8590BE8C}" type="sibTrans" cxnId="{E5315267-BF7C-4715-9085-7FBDED3A8F3B}">
      <dgm:prSet/>
      <dgm:spPr/>
      <dgm:t>
        <a:bodyPr/>
        <a:lstStyle/>
        <a:p>
          <a:endParaRPr lang="en-US"/>
        </a:p>
      </dgm:t>
    </dgm:pt>
    <dgm:pt modelId="{7A888C73-111D-4B95-BFEB-0E5BE7D73A64}">
      <dgm:prSet/>
      <dgm:spPr/>
      <dgm:t>
        <a:bodyPr/>
        <a:lstStyle/>
        <a:p>
          <a:r>
            <a:rPr lang="en-US"/>
            <a:t>- Staff: Trainers, therapists, volunteers.</a:t>
          </a:r>
        </a:p>
      </dgm:t>
    </dgm:pt>
    <dgm:pt modelId="{F65982D7-FBD2-4C67-BDAD-D34998D13C4C}" type="parTrans" cxnId="{7A75F3D6-9541-4C62-BB39-841F94F32F2B}">
      <dgm:prSet/>
      <dgm:spPr/>
      <dgm:t>
        <a:bodyPr/>
        <a:lstStyle/>
        <a:p>
          <a:endParaRPr lang="en-US"/>
        </a:p>
      </dgm:t>
    </dgm:pt>
    <dgm:pt modelId="{0FA1D86F-8ED1-4DAB-A452-978ADBFA1FB4}" type="sibTrans" cxnId="{7A75F3D6-9541-4C62-BB39-841F94F32F2B}">
      <dgm:prSet/>
      <dgm:spPr/>
      <dgm:t>
        <a:bodyPr/>
        <a:lstStyle/>
        <a:p>
          <a:endParaRPr lang="en-US"/>
        </a:p>
      </dgm:t>
    </dgm:pt>
    <dgm:pt modelId="{CBD84B2A-7016-4275-8327-AE54A2E20667}">
      <dgm:prSet/>
      <dgm:spPr/>
      <dgm:t>
        <a:bodyPr/>
        <a:lstStyle/>
        <a:p>
          <a:r>
            <a:rPr lang="en-US"/>
            <a:t>- Resources: Sewing machines, materials, safety tools.</a:t>
          </a:r>
        </a:p>
      </dgm:t>
    </dgm:pt>
    <dgm:pt modelId="{F7AE3C42-AC4F-42CF-9411-34356F8B7A0A}" type="parTrans" cxnId="{9BA562BA-84AB-4036-B4EF-D4B034D16A34}">
      <dgm:prSet/>
      <dgm:spPr/>
      <dgm:t>
        <a:bodyPr/>
        <a:lstStyle/>
        <a:p>
          <a:endParaRPr lang="en-US"/>
        </a:p>
      </dgm:t>
    </dgm:pt>
    <dgm:pt modelId="{79F04860-2EF2-4363-AA31-22F5F359DA11}" type="sibTrans" cxnId="{9BA562BA-84AB-4036-B4EF-D4B034D16A34}">
      <dgm:prSet/>
      <dgm:spPr/>
      <dgm:t>
        <a:bodyPr/>
        <a:lstStyle/>
        <a:p>
          <a:endParaRPr lang="en-US"/>
        </a:p>
      </dgm:t>
    </dgm:pt>
    <dgm:pt modelId="{7D8F0E34-52C8-40A6-842D-B9A18F94D617}" type="pres">
      <dgm:prSet presAssocID="{E3EA421D-B4A5-48C2-A16A-1A2469565FE1}" presName="Name0" presStyleCnt="0">
        <dgm:presLayoutVars>
          <dgm:dir/>
          <dgm:animLvl val="lvl"/>
          <dgm:resizeHandles val="exact"/>
        </dgm:presLayoutVars>
      </dgm:prSet>
      <dgm:spPr/>
    </dgm:pt>
    <dgm:pt modelId="{131C17B6-C4F5-4A9D-9198-8EC53B021391}" type="pres">
      <dgm:prSet presAssocID="{CBD84B2A-7016-4275-8327-AE54A2E20667}" presName="boxAndChildren" presStyleCnt="0"/>
      <dgm:spPr/>
    </dgm:pt>
    <dgm:pt modelId="{B73F93BF-39D1-4024-AF80-73554F3A84E8}" type="pres">
      <dgm:prSet presAssocID="{CBD84B2A-7016-4275-8327-AE54A2E20667}" presName="parentTextBox" presStyleLbl="node1" presStyleIdx="0" presStyleCnt="3"/>
      <dgm:spPr/>
    </dgm:pt>
    <dgm:pt modelId="{88F02A7B-7E2A-47D3-9AE3-9DAC95F204A7}" type="pres">
      <dgm:prSet presAssocID="{0FA1D86F-8ED1-4DAB-A452-978ADBFA1FB4}" presName="sp" presStyleCnt="0"/>
      <dgm:spPr/>
    </dgm:pt>
    <dgm:pt modelId="{83432844-44DD-4BD1-BF41-408373B52333}" type="pres">
      <dgm:prSet presAssocID="{7A888C73-111D-4B95-BFEB-0E5BE7D73A64}" presName="arrowAndChildren" presStyleCnt="0"/>
      <dgm:spPr/>
    </dgm:pt>
    <dgm:pt modelId="{9526AC60-1D78-4CE3-99E7-2E22CB5CED31}" type="pres">
      <dgm:prSet presAssocID="{7A888C73-111D-4B95-BFEB-0E5BE7D73A64}" presName="parentTextArrow" presStyleLbl="node1" presStyleIdx="1" presStyleCnt="3"/>
      <dgm:spPr/>
    </dgm:pt>
    <dgm:pt modelId="{9697D935-F8F4-4631-B281-3477D62B0547}" type="pres">
      <dgm:prSet presAssocID="{CF9F898B-8207-40E0-86E0-7E1B8590BE8C}" presName="sp" presStyleCnt="0"/>
      <dgm:spPr/>
    </dgm:pt>
    <dgm:pt modelId="{0FFE5013-F71C-42CE-83AB-87F8A51942CC}" type="pres">
      <dgm:prSet presAssocID="{00E3EA21-55E5-44C9-B84D-4FBF036085C2}" presName="arrowAndChildren" presStyleCnt="0"/>
      <dgm:spPr/>
    </dgm:pt>
    <dgm:pt modelId="{F43BEB0D-BA83-4869-BF2C-2AA281AE6964}" type="pres">
      <dgm:prSet presAssocID="{00E3EA21-55E5-44C9-B84D-4FBF036085C2}" presName="parentTextArrow" presStyleLbl="node1" presStyleIdx="2" presStyleCnt="3"/>
      <dgm:spPr/>
    </dgm:pt>
  </dgm:ptLst>
  <dgm:cxnLst>
    <dgm:cxn modelId="{79686228-000C-45F3-9975-A79824E59D49}" type="presOf" srcId="{E3EA421D-B4A5-48C2-A16A-1A2469565FE1}" destId="{7D8F0E34-52C8-40A6-842D-B9A18F94D617}" srcOrd="0" destOrd="0" presId="urn:microsoft.com/office/officeart/2005/8/layout/process4"/>
    <dgm:cxn modelId="{1575CF36-3258-44B6-8846-D286BC9C5E3A}" type="presOf" srcId="{CBD84B2A-7016-4275-8327-AE54A2E20667}" destId="{B73F93BF-39D1-4024-AF80-73554F3A84E8}" srcOrd="0" destOrd="0" presId="urn:microsoft.com/office/officeart/2005/8/layout/process4"/>
    <dgm:cxn modelId="{E5315267-BF7C-4715-9085-7FBDED3A8F3B}" srcId="{E3EA421D-B4A5-48C2-A16A-1A2469565FE1}" destId="{00E3EA21-55E5-44C9-B84D-4FBF036085C2}" srcOrd="0" destOrd="0" parTransId="{2F3D16DF-B15F-44DD-8119-7635EE1E0863}" sibTransId="{CF9F898B-8207-40E0-86E0-7E1B8590BE8C}"/>
    <dgm:cxn modelId="{CF946D91-237E-415A-8A1F-70C9D65B1352}" type="presOf" srcId="{00E3EA21-55E5-44C9-B84D-4FBF036085C2}" destId="{F43BEB0D-BA83-4869-BF2C-2AA281AE6964}" srcOrd="0" destOrd="0" presId="urn:microsoft.com/office/officeart/2005/8/layout/process4"/>
    <dgm:cxn modelId="{9BA562BA-84AB-4036-B4EF-D4B034D16A34}" srcId="{E3EA421D-B4A5-48C2-A16A-1A2469565FE1}" destId="{CBD84B2A-7016-4275-8327-AE54A2E20667}" srcOrd="2" destOrd="0" parTransId="{F7AE3C42-AC4F-42CF-9411-34356F8B7A0A}" sibTransId="{79F04860-2EF2-4363-AA31-22F5F359DA11}"/>
    <dgm:cxn modelId="{7A75F3D6-9541-4C62-BB39-841F94F32F2B}" srcId="{E3EA421D-B4A5-48C2-A16A-1A2469565FE1}" destId="{7A888C73-111D-4B95-BFEB-0E5BE7D73A64}" srcOrd="1" destOrd="0" parTransId="{F65982D7-FBD2-4C67-BDAD-D34998D13C4C}" sibTransId="{0FA1D86F-8ED1-4DAB-A452-978ADBFA1FB4}"/>
    <dgm:cxn modelId="{D46787F9-DD98-4461-BA1D-7CA66F74A583}" type="presOf" srcId="{7A888C73-111D-4B95-BFEB-0E5BE7D73A64}" destId="{9526AC60-1D78-4CE3-99E7-2E22CB5CED31}" srcOrd="0" destOrd="0" presId="urn:microsoft.com/office/officeart/2005/8/layout/process4"/>
    <dgm:cxn modelId="{1818F413-BFBD-4280-8F58-515CD98FFF62}" type="presParOf" srcId="{7D8F0E34-52C8-40A6-842D-B9A18F94D617}" destId="{131C17B6-C4F5-4A9D-9198-8EC53B021391}" srcOrd="0" destOrd="0" presId="urn:microsoft.com/office/officeart/2005/8/layout/process4"/>
    <dgm:cxn modelId="{2F8D4732-9689-4F1D-AD31-EB219DE87A64}" type="presParOf" srcId="{131C17B6-C4F5-4A9D-9198-8EC53B021391}" destId="{B73F93BF-39D1-4024-AF80-73554F3A84E8}" srcOrd="0" destOrd="0" presId="urn:microsoft.com/office/officeart/2005/8/layout/process4"/>
    <dgm:cxn modelId="{571728F0-72AB-415F-A323-0CAEE50D1241}" type="presParOf" srcId="{7D8F0E34-52C8-40A6-842D-B9A18F94D617}" destId="{88F02A7B-7E2A-47D3-9AE3-9DAC95F204A7}" srcOrd="1" destOrd="0" presId="urn:microsoft.com/office/officeart/2005/8/layout/process4"/>
    <dgm:cxn modelId="{BC65EF27-A14B-4532-8546-179BF6D58D04}" type="presParOf" srcId="{7D8F0E34-52C8-40A6-842D-B9A18F94D617}" destId="{83432844-44DD-4BD1-BF41-408373B52333}" srcOrd="2" destOrd="0" presId="urn:microsoft.com/office/officeart/2005/8/layout/process4"/>
    <dgm:cxn modelId="{75FC8E34-5E40-4F41-A0A9-AC0BB57CE939}" type="presParOf" srcId="{83432844-44DD-4BD1-BF41-408373B52333}" destId="{9526AC60-1D78-4CE3-99E7-2E22CB5CED31}" srcOrd="0" destOrd="0" presId="urn:microsoft.com/office/officeart/2005/8/layout/process4"/>
    <dgm:cxn modelId="{58F8D5B5-3752-4BB1-84F7-8ED1DF6E59F3}" type="presParOf" srcId="{7D8F0E34-52C8-40A6-842D-B9A18F94D617}" destId="{9697D935-F8F4-4631-B281-3477D62B0547}" srcOrd="3" destOrd="0" presId="urn:microsoft.com/office/officeart/2005/8/layout/process4"/>
    <dgm:cxn modelId="{2016AE94-F08F-48E4-8079-0B40C4342921}" type="presParOf" srcId="{7D8F0E34-52C8-40A6-842D-B9A18F94D617}" destId="{0FFE5013-F71C-42CE-83AB-87F8A51942CC}" srcOrd="4" destOrd="0" presId="urn:microsoft.com/office/officeart/2005/8/layout/process4"/>
    <dgm:cxn modelId="{B7F65D9C-CBBF-4685-B6FB-13A7BBD7C9B5}" type="presParOf" srcId="{0FFE5013-F71C-42CE-83AB-87F8A51942CC}" destId="{F43BEB0D-BA83-4869-BF2C-2AA281AE696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0E5D99-17E5-48A5-BC60-6A297ED2FE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F35AFDE-91FB-4B16-B54B-A90706C16842}">
      <dgm:prSet/>
      <dgm:spPr/>
      <dgm:t>
        <a:bodyPr/>
        <a:lstStyle/>
        <a:p>
          <a:pPr>
            <a:defRPr cap="all"/>
          </a:pPr>
          <a:r>
            <a:rPr lang="en-US"/>
            <a:t>- Startup costs: Equipment, training materials, space setup.</a:t>
          </a:r>
        </a:p>
      </dgm:t>
    </dgm:pt>
    <dgm:pt modelId="{2C9A4D76-0786-4DB4-B09B-36FDE5E401BC}" type="parTrans" cxnId="{8D1DF7B0-3E43-4CF1-B53E-951E6D2877DA}">
      <dgm:prSet/>
      <dgm:spPr/>
      <dgm:t>
        <a:bodyPr/>
        <a:lstStyle/>
        <a:p>
          <a:endParaRPr lang="en-US"/>
        </a:p>
      </dgm:t>
    </dgm:pt>
    <dgm:pt modelId="{1BAF81A8-4261-4892-80C5-543F26DAC726}" type="sibTrans" cxnId="{8D1DF7B0-3E43-4CF1-B53E-951E6D2877DA}">
      <dgm:prSet/>
      <dgm:spPr/>
      <dgm:t>
        <a:bodyPr/>
        <a:lstStyle/>
        <a:p>
          <a:endParaRPr lang="en-US"/>
        </a:p>
      </dgm:t>
    </dgm:pt>
    <dgm:pt modelId="{117E7115-0277-4B89-B5BF-033F2B9937C3}">
      <dgm:prSet/>
      <dgm:spPr/>
      <dgm:t>
        <a:bodyPr/>
        <a:lstStyle/>
        <a:p>
          <a:pPr>
            <a:defRPr cap="all"/>
          </a:pPr>
          <a:r>
            <a:rPr lang="en-US"/>
            <a:t>- Monthly expenses: Staff, utilities, supplies.</a:t>
          </a:r>
        </a:p>
      </dgm:t>
    </dgm:pt>
    <dgm:pt modelId="{D36AFF84-8A0C-4A5F-A935-DCF1440B0926}" type="parTrans" cxnId="{20287D0A-9262-4AAA-BD0A-753378D76757}">
      <dgm:prSet/>
      <dgm:spPr/>
      <dgm:t>
        <a:bodyPr/>
        <a:lstStyle/>
        <a:p>
          <a:endParaRPr lang="en-US"/>
        </a:p>
      </dgm:t>
    </dgm:pt>
    <dgm:pt modelId="{C666B1D1-2A6E-4CCA-B6C2-1A2F4D680F97}" type="sibTrans" cxnId="{20287D0A-9262-4AAA-BD0A-753378D76757}">
      <dgm:prSet/>
      <dgm:spPr/>
      <dgm:t>
        <a:bodyPr/>
        <a:lstStyle/>
        <a:p>
          <a:endParaRPr lang="en-US"/>
        </a:p>
      </dgm:t>
    </dgm:pt>
    <dgm:pt modelId="{E7C1198E-6C8F-4496-B99F-EFD1355D6D6C}">
      <dgm:prSet/>
      <dgm:spPr/>
      <dgm:t>
        <a:bodyPr/>
        <a:lstStyle/>
        <a:p>
          <a:pPr>
            <a:defRPr cap="all"/>
          </a:pPr>
          <a:r>
            <a:rPr lang="en-US"/>
            <a:t>- Revenue growth via product sales &amp; partnerships.</a:t>
          </a:r>
        </a:p>
      </dgm:t>
    </dgm:pt>
    <dgm:pt modelId="{0DB0B96C-29EE-46A1-BB59-31123991A74D}" type="parTrans" cxnId="{3E68F0CF-7D0E-499D-9664-EDE3A51325EE}">
      <dgm:prSet/>
      <dgm:spPr/>
      <dgm:t>
        <a:bodyPr/>
        <a:lstStyle/>
        <a:p>
          <a:endParaRPr lang="en-US"/>
        </a:p>
      </dgm:t>
    </dgm:pt>
    <dgm:pt modelId="{02A43C11-CC90-4B68-8AF1-336199953849}" type="sibTrans" cxnId="{3E68F0CF-7D0E-499D-9664-EDE3A51325EE}">
      <dgm:prSet/>
      <dgm:spPr/>
      <dgm:t>
        <a:bodyPr/>
        <a:lstStyle/>
        <a:p>
          <a:endParaRPr lang="en-US"/>
        </a:p>
      </dgm:t>
    </dgm:pt>
    <dgm:pt modelId="{91D23688-E1E8-4495-8D14-7D73822ABAF0}" type="pres">
      <dgm:prSet presAssocID="{150E5D99-17E5-48A5-BC60-6A297ED2FE01}" presName="root" presStyleCnt="0">
        <dgm:presLayoutVars>
          <dgm:dir/>
          <dgm:resizeHandles val="exact"/>
        </dgm:presLayoutVars>
      </dgm:prSet>
      <dgm:spPr/>
    </dgm:pt>
    <dgm:pt modelId="{026D2812-6F9B-41FB-A26C-8F7EEFF610C2}" type="pres">
      <dgm:prSet presAssocID="{5F35AFDE-91FB-4B16-B54B-A90706C16842}" presName="compNode" presStyleCnt="0"/>
      <dgm:spPr/>
    </dgm:pt>
    <dgm:pt modelId="{E7B973EF-B834-4C70-8913-C547A5527E22}" type="pres">
      <dgm:prSet presAssocID="{5F35AFDE-91FB-4B16-B54B-A90706C16842}" presName="iconBgRect" presStyleLbl="bgShp" presStyleIdx="0" presStyleCnt="3"/>
      <dgm:spPr/>
    </dgm:pt>
    <dgm:pt modelId="{5A595527-B97F-49D1-A3DA-938B30C59B89}" type="pres">
      <dgm:prSet presAssocID="{5F35AFDE-91FB-4B16-B54B-A90706C168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63897A3E-3900-43AB-BD25-D14B45A56CD0}" type="pres">
      <dgm:prSet presAssocID="{5F35AFDE-91FB-4B16-B54B-A90706C16842}" presName="spaceRect" presStyleCnt="0"/>
      <dgm:spPr/>
    </dgm:pt>
    <dgm:pt modelId="{94D8C430-6035-4F8E-92F9-A640C0D2546A}" type="pres">
      <dgm:prSet presAssocID="{5F35AFDE-91FB-4B16-B54B-A90706C16842}" presName="textRect" presStyleLbl="revTx" presStyleIdx="0" presStyleCnt="3">
        <dgm:presLayoutVars>
          <dgm:chMax val="1"/>
          <dgm:chPref val="1"/>
        </dgm:presLayoutVars>
      </dgm:prSet>
      <dgm:spPr/>
    </dgm:pt>
    <dgm:pt modelId="{D9D522A9-A72F-4219-8F15-CD25D5C90813}" type="pres">
      <dgm:prSet presAssocID="{1BAF81A8-4261-4892-80C5-543F26DAC726}" presName="sibTrans" presStyleCnt="0"/>
      <dgm:spPr/>
    </dgm:pt>
    <dgm:pt modelId="{AB09E3A6-3495-4C49-8690-FA0CDE136FEC}" type="pres">
      <dgm:prSet presAssocID="{117E7115-0277-4B89-B5BF-033F2B9937C3}" presName="compNode" presStyleCnt="0"/>
      <dgm:spPr/>
    </dgm:pt>
    <dgm:pt modelId="{064B6267-0ABA-473D-BA24-CF8497795430}" type="pres">
      <dgm:prSet presAssocID="{117E7115-0277-4B89-B5BF-033F2B9937C3}" presName="iconBgRect" presStyleLbl="bgShp" presStyleIdx="1" presStyleCnt="3"/>
      <dgm:spPr/>
    </dgm:pt>
    <dgm:pt modelId="{4FB99F20-217D-4821-8652-34C9B307A687}" type="pres">
      <dgm:prSet presAssocID="{117E7115-0277-4B89-B5BF-033F2B9937C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5B2D14D2-2C4A-4ACC-BFC6-4C21D81249AB}" type="pres">
      <dgm:prSet presAssocID="{117E7115-0277-4B89-B5BF-033F2B9937C3}" presName="spaceRect" presStyleCnt="0"/>
      <dgm:spPr/>
    </dgm:pt>
    <dgm:pt modelId="{B681E6A3-F2C4-4F8C-8875-563A6A77B5B0}" type="pres">
      <dgm:prSet presAssocID="{117E7115-0277-4B89-B5BF-033F2B9937C3}" presName="textRect" presStyleLbl="revTx" presStyleIdx="1" presStyleCnt="3">
        <dgm:presLayoutVars>
          <dgm:chMax val="1"/>
          <dgm:chPref val="1"/>
        </dgm:presLayoutVars>
      </dgm:prSet>
      <dgm:spPr/>
    </dgm:pt>
    <dgm:pt modelId="{A6FD3AAC-70E3-425D-9CF3-1863AB65FABE}" type="pres">
      <dgm:prSet presAssocID="{C666B1D1-2A6E-4CCA-B6C2-1A2F4D680F97}" presName="sibTrans" presStyleCnt="0"/>
      <dgm:spPr/>
    </dgm:pt>
    <dgm:pt modelId="{C50B1DB3-8B95-4DF5-822C-319AB7AA8FEF}" type="pres">
      <dgm:prSet presAssocID="{E7C1198E-6C8F-4496-B99F-EFD1355D6D6C}" presName="compNode" presStyleCnt="0"/>
      <dgm:spPr/>
    </dgm:pt>
    <dgm:pt modelId="{5604F43D-E476-4A35-BC27-2304553D292E}" type="pres">
      <dgm:prSet presAssocID="{E7C1198E-6C8F-4496-B99F-EFD1355D6D6C}" presName="iconBgRect" presStyleLbl="bgShp" presStyleIdx="2" presStyleCnt="3"/>
      <dgm:spPr/>
    </dgm:pt>
    <dgm:pt modelId="{307A220D-EB24-4ED4-9F23-CCC8AE09F0B4}" type="pres">
      <dgm:prSet presAssocID="{E7C1198E-6C8F-4496-B99F-EFD1355D6D6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29398AA-E658-4128-BEC3-3F3453486F20}" type="pres">
      <dgm:prSet presAssocID="{E7C1198E-6C8F-4496-B99F-EFD1355D6D6C}" presName="spaceRect" presStyleCnt="0"/>
      <dgm:spPr/>
    </dgm:pt>
    <dgm:pt modelId="{97B40224-568F-43EB-8678-64715067A3A4}" type="pres">
      <dgm:prSet presAssocID="{E7C1198E-6C8F-4496-B99F-EFD1355D6D6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0287D0A-9262-4AAA-BD0A-753378D76757}" srcId="{150E5D99-17E5-48A5-BC60-6A297ED2FE01}" destId="{117E7115-0277-4B89-B5BF-033F2B9937C3}" srcOrd="1" destOrd="0" parTransId="{D36AFF84-8A0C-4A5F-A935-DCF1440B0926}" sibTransId="{C666B1D1-2A6E-4CCA-B6C2-1A2F4D680F97}"/>
    <dgm:cxn modelId="{BBCB3490-9463-4F7C-8960-0A6E62C1BB93}" type="presOf" srcId="{150E5D99-17E5-48A5-BC60-6A297ED2FE01}" destId="{91D23688-E1E8-4495-8D14-7D73822ABAF0}" srcOrd="0" destOrd="0" presId="urn:microsoft.com/office/officeart/2018/5/layout/IconCircleLabelList"/>
    <dgm:cxn modelId="{7CDA55A2-41A4-4C7B-858A-503DD7ECC534}" type="presOf" srcId="{5F35AFDE-91FB-4B16-B54B-A90706C16842}" destId="{94D8C430-6035-4F8E-92F9-A640C0D2546A}" srcOrd="0" destOrd="0" presId="urn:microsoft.com/office/officeart/2018/5/layout/IconCircleLabelList"/>
    <dgm:cxn modelId="{4C7FD3AB-B8D6-4D35-A482-598CA7D58970}" type="presOf" srcId="{117E7115-0277-4B89-B5BF-033F2B9937C3}" destId="{B681E6A3-F2C4-4F8C-8875-563A6A77B5B0}" srcOrd="0" destOrd="0" presId="urn:microsoft.com/office/officeart/2018/5/layout/IconCircleLabelList"/>
    <dgm:cxn modelId="{8D1DF7B0-3E43-4CF1-B53E-951E6D2877DA}" srcId="{150E5D99-17E5-48A5-BC60-6A297ED2FE01}" destId="{5F35AFDE-91FB-4B16-B54B-A90706C16842}" srcOrd="0" destOrd="0" parTransId="{2C9A4D76-0786-4DB4-B09B-36FDE5E401BC}" sibTransId="{1BAF81A8-4261-4892-80C5-543F26DAC726}"/>
    <dgm:cxn modelId="{A1CAF4BE-7BE4-4F5D-8FFF-13F529DF866D}" type="presOf" srcId="{E7C1198E-6C8F-4496-B99F-EFD1355D6D6C}" destId="{97B40224-568F-43EB-8678-64715067A3A4}" srcOrd="0" destOrd="0" presId="urn:microsoft.com/office/officeart/2018/5/layout/IconCircleLabelList"/>
    <dgm:cxn modelId="{3E68F0CF-7D0E-499D-9664-EDE3A51325EE}" srcId="{150E5D99-17E5-48A5-BC60-6A297ED2FE01}" destId="{E7C1198E-6C8F-4496-B99F-EFD1355D6D6C}" srcOrd="2" destOrd="0" parTransId="{0DB0B96C-29EE-46A1-BB59-31123991A74D}" sibTransId="{02A43C11-CC90-4B68-8AF1-336199953849}"/>
    <dgm:cxn modelId="{35F2F63D-4CBB-41B4-9BF6-493755CF2F85}" type="presParOf" srcId="{91D23688-E1E8-4495-8D14-7D73822ABAF0}" destId="{026D2812-6F9B-41FB-A26C-8F7EEFF610C2}" srcOrd="0" destOrd="0" presId="urn:microsoft.com/office/officeart/2018/5/layout/IconCircleLabelList"/>
    <dgm:cxn modelId="{994C330A-BA59-4BD5-875C-52D22EACCAF4}" type="presParOf" srcId="{026D2812-6F9B-41FB-A26C-8F7EEFF610C2}" destId="{E7B973EF-B834-4C70-8913-C547A5527E22}" srcOrd="0" destOrd="0" presId="urn:microsoft.com/office/officeart/2018/5/layout/IconCircleLabelList"/>
    <dgm:cxn modelId="{7BD9F5F2-71E6-4BB3-AD68-7132C2B6D311}" type="presParOf" srcId="{026D2812-6F9B-41FB-A26C-8F7EEFF610C2}" destId="{5A595527-B97F-49D1-A3DA-938B30C59B89}" srcOrd="1" destOrd="0" presId="urn:microsoft.com/office/officeart/2018/5/layout/IconCircleLabelList"/>
    <dgm:cxn modelId="{E7D9FE42-3433-4195-AE71-4B13211C963E}" type="presParOf" srcId="{026D2812-6F9B-41FB-A26C-8F7EEFF610C2}" destId="{63897A3E-3900-43AB-BD25-D14B45A56CD0}" srcOrd="2" destOrd="0" presId="urn:microsoft.com/office/officeart/2018/5/layout/IconCircleLabelList"/>
    <dgm:cxn modelId="{4D0E535B-6C3E-4301-8248-9AF814DB0C1A}" type="presParOf" srcId="{026D2812-6F9B-41FB-A26C-8F7EEFF610C2}" destId="{94D8C430-6035-4F8E-92F9-A640C0D2546A}" srcOrd="3" destOrd="0" presId="urn:microsoft.com/office/officeart/2018/5/layout/IconCircleLabelList"/>
    <dgm:cxn modelId="{24EC8DDD-C7B0-4260-9710-F744B1F8604B}" type="presParOf" srcId="{91D23688-E1E8-4495-8D14-7D73822ABAF0}" destId="{D9D522A9-A72F-4219-8F15-CD25D5C90813}" srcOrd="1" destOrd="0" presId="urn:microsoft.com/office/officeart/2018/5/layout/IconCircleLabelList"/>
    <dgm:cxn modelId="{67FC7FE7-8AFB-4005-883C-C9A80591C021}" type="presParOf" srcId="{91D23688-E1E8-4495-8D14-7D73822ABAF0}" destId="{AB09E3A6-3495-4C49-8690-FA0CDE136FEC}" srcOrd="2" destOrd="0" presId="urn:microsoft.com/office/officeart/2018/5/layout/IconCircleLabelList"/>
    <dgm:cxn modelId="{7800A4C4-32E0-49C5-8C2F-1D2C87676962}" type="presParOf" srcId="{AB09E3A6-3495-4C49-8690-FA0CDE136FEC}" destId="{064B6267-0ABA-473D-BA24-CF8497795430}" srcOrd="0" destOrd="0" presId="urn:microsoft.com/office/officeart/2018/5/layout/IconCircleLabelList"/>
    <dgm:cxn modelId="{3C0F2550-29FF-480A-AF74-23CF7675E589}" type="presParOf" srcId="{AB09E3A6-3495-4C49-8690-FA0CDE136FEC}" destId="{4FB99F20-217D-4821-8652-34C9B307A687}" srcOrd="1" destOrd="0" presId="urn:microsoft.com/office/officeart/2018/5/layout/IconCircleLabelList"/>
    <dgm:cxn modelId="{AD2C2F24-7ACA-46EC-BD86-3A9B4BF18BC1}" type="presParOf" srcId="{AB09E3A6-3495-4C49-8690-FA0CDE136FEC}" destId="{5B2D14D2-2C4A-4ACC-BFC6-4C21D81249AB}" srcOrd="2" destOrd="0" presId="urn:microsoft.com/office/officeart/2018/5/layout/IconCircleLabelList"/>
    <dgm:cxn modelId="{0A17C25F-B25E-406F-8263-45DCD56C419A}" type="presParOf" srcId="{AB09E3A6-3495-4C49-8690-FA0CDE136FEC}" destId="{B681E6A3-F2C4-4F8C-8875-563A6A77B5B0}" srcOrd="3" destOrd="0" presId="urn:microsoft.com/office/officeart/2018/5/layout/IconCircleLabelList"/>
    <dgm:cxn modelId="{8E6DD35B-63AC-4665-9711-4C5A6E7397B4}" type="presParOf" srcId="{91D23688-E1E8-4495-8D14-7D73822ABAF0}" destId="{A6FD3AAC-70E3-425D-9CF3-1863AB65FABE}" srcOrd="3" destOrd="0" presId="urn:microsoft.com/office/officeart/2018/5/layout/IconCircleLabelList"/>
    <dgm:cxn modelId="{746F33BA-09EC-4DFF-A9B4-10B94EF81A74}" type="presParOf" srcId="{91D23688-E1E8-4495-8D14-7D73822ABAF0}" destId="{C50B1DB3-8B95-4DF5-822C-319AB7AA8FEF}" srcOrd="4" destOrd="0" presId="urn:microsoft.com/office/officeart/2018/5/layout/IconCircleLabelList"/>
    <dgm:cxn modelId="{A2B016EE-A7A3-4A8D-99DB-D6B0D87026C2}" type="presParOf" srcId="{C50B1DB3-8B95-4DF5-822C-319AB7AA8FEF}" destId="{5604F43D-E476-4A35-BC27-2304553D292E}" srcOrd="0" destOrd="0" presId="urn:microsoft.com/office/officeart/2018/5/layout/IconCircleLabelList"/>
    <dgm:cxn modelId="{E949AB94-57CB-4A97-8BD5-7368FFB25638}" type="presParOf" srcId="{C50B1DB3-8B95-4DF5-822C-319AB7AA8FEF}" destId="{307A220D-EB24-4ED4-9F23-CCC8AE09F0B4}" srcOrd="1" destOrd="0" presId="urn:microsoft.com/office/officeart/2018/5/layout/IconCircleLabelList"/>
    <dgm:cxn modelId="{80947FCB-C98B-4C26-B94A-55EDF9A6AD28}" type="presParOf" srcId="{C50B1DB3-8B95-4DF5-822C-319AB7AA8FEF}" destId="{529398AA-E658-4128-BEC3-3F3453486F20}" srcOrd="2" destOrd="0" presId="urn:microsoft.com/office/officeart/2018/5/layout/IconCircleLabelList"/>
    <dgm:cxn modelId="{6DC19FF3-87D1-4F60-991C-3D24BB147740}" type="presParOf" srcId="{C50B1DB3-8B95-4DF5-822C-319AB7AA8FEF}" destId="{97B40224-568F-43EB-8678-64715067A3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62BE4-C63B-4908-B93E-819675F28B23}">
      <dsp:nvSpPr>
        <dsp:cNvPr id="0" name=""/>
        <dsp:cNvSpPr/>
      </dsp:nvSpPr>
      <dsp:spPr>
        <a:xfrm>
          <a:off x="0" y="375347"/>
          <a:ext cx="5255956" cy="19269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Vision: To create an inclusive environment where special children learn sewing skills to build confidence and independence.</a:t>
          </a:r>
        </a:p>
      </dsp:txBody>
      <dsp:txXfrm>
        <a:off x="94068" y="469415"/>
        <a:ext cx="5067820" cy="1738854"/>
      </dsp:txXfrm>
    </dsp:sp>
    <dsp:sp modelId="{7BD91EAC-B45D-47E8-B277-0227600FF0BF}">
      <dsp:nvSpPr>
        <dsp:cNvPr id="0" name=""/>
        <dsp:cNvSpPr/>
      </dsp:nvSpPr>
      <dsp:spPr>
        <a:xfrm>
          <a:off x="0" y="2380098"/>
          <a:ext cx="5255956" cy="192699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Mission: Provide training, emotional support, and creative opportunities through structured sewing programs.</a:t>
          </a:r>
        </a:p>
      </dsp:txBody>
      <dsp:txXfrm>
        <a:off x="94068" y="2474166"/>
        <a:ext cx="5067820" cy="17388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64C6E4-8F49-43EF-846F-B09210FB6E28}">
      <dsp:nvSpPr>
        <dsp:cNvPr id="0" name=""/>
        <dsp:cNvSpPr/>
      </dsp:nvSpPr>
      <dsp:spPr>
        <a:xfrm>
          <a:off x="0" y="4163276"/>
          <a:ext cx="4718785" cy="136648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Need for inclusive skill‑based programs that offer emotional development.</a:t>
          </a:r>
        </a:p>
      </dsp:txBody>
      <dsp:txXfrm>
        <a:off x="0" y="4163276"/>
        <a:ext cx="4718785" cy="1366480"/>
      </dsp:txXfrm>
    </dsp:sp>
    <dsp:sp modelId="{F070C263-E158-4615-B877-928B3DFD1C48}">
      <dsp:nvSpPr>
        <dsp:cNvPr id="0" name=""/>
        <dsp:cNvSpPr/>
      </dsp:nvSpPr>
      <dsp:spPr>
        <a:xfrm rot="10800000">
          <a:off x="0" y="2082127"/>
          <a:ext cx="4718785" cy="210164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Minimal platforms for creativity and independence.</a:t>
          </a:r>
        </a:p>
      </dsp:txBody>
      <dsp:txXfrm rot="10800000">
        <a:off x="0" y="2082127"/>
        <a:ext cx="4718785" cy="1365587"/>
      </dsp:txXfrm>
    </dsp:sp>
    <dsp:sp modelId="{0EDEC314-7ADE-414B-9B64-A25B36716640}">
      <dsp:nvSpPr>
        <dsp:cNvPr id="0" name=""/>
        <dsp:cNvSpPr/>
      </dsp:nvSpPr>
      <dsp:spPr>
        <a:xfrm rot="10800000">
          <a:off x="0" y="977"/>
          <a:ext cx="4718785" cy="2101646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- Limited vocational training opportunities for special children.</a:t>
          </a:r>
        </a:p>
      </dsp:txBody>
      <dsp:txXfrm rot="10800000">
        <a:off x="0" y="977"/>
        <a:ext cx="4718785" cy="13655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068013-14EA-4005-B3AE-5D6A74205895}">
      <dsp:nvSpPr>
        <dsp:cNvPr id="0" name=""/>
        <dsp:cNvSpPr/>
      </dsp:nvSpPr>
      <dsp:spPr>
        <a:xfrm>
          <a:off x="0" y="154291"/>
          <a:ext cx="4726201" cy="19019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- Children aged 8–18 with disabilities.</a:t>
          </a:r>
        </a:p>
      </dsp:txBody>
      <dsp:txXfrm>
        <a:off x="92847" y="247138"/>
        <a:ext cx="4540507" cy="1716287"/>
      </dsp:txXfrm>
    </dsp:sp>
    <dsp:sp modelId="{796C4193-6CF4-4B79-9B56-E44E5AD734A3}">
      <dsp:nvSpPr>
        <dsp:cNvPr id="0" name=""/>
        <dsp:cNvSpPr/>
      </dsp:nvSpPr>
      <dsp:spPr>
        <a:xfrm>
          <a:off x="0" y="2154192"/>
          <a:ext cx="4726201" cy="1901981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- Schools for special needs.</a:t>
          </a:r>
        </a:p>
      </dsp:txBody>
      <dsp:txXfrm>
        <a:off x="92847" y="2247039"/>
        <a:ext cx="4540507" cy="1716287"/>
      </dsp:txXfrm>
    </dsp:sp>
    <dsp:sp modelId="{35E97755-FAFF-41CC-B0C1-78D46AC2C8A3}">
      <dsp:nvSpPr>
        <dsp:cNvPr id="0" name=""/>
        <dsp:cNvSpPr/>
      </dsp:nvSpPr>
      <dsp:spPr>
        <a:xfrm>
          <a:off x="0" y="4154093"/>
          <a:ext cx="4726201" cy="1901981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- NGOs, therapy centers, and community organizations.</a:t>
          </a:r>
        </a:p>
      </dsp:txBody>
      <dsp:txXfrm>
        <a:off x="92847" y="4246940"/>
        <a:ext cx="4540507" cy="17162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EF483-379C-4B33-BF34-1A2069EC3E3B}">
      <dsp:nvSpPr>
        <dsp:cNvPr id="0" name=""/>
        <dsp:cNvSpPr/>
      </dsp:nvSpPr>
      <dsp:spPr>
        <a:xfrm>
          <a:off x="631" y="1166557"/>
          <a:ext cx="2463866" cy="1478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- Workshops &amp; training fees.</a:t>
          </a:r>
        </a:p>
      </dsp:txBody>
      <dsp:txXfrm>
        <a:off x="631" y="1166557"/>
        <a:ext cx="2463866" cy="1478320"/>
      </dsp:txXfrm>
    </dsp:sp>
    <dsp:sp modelId="{20B9E7AC-CB66-4F18-AE1A-E62BE144CE92}">
      <dsp:nvSpPr>
        <dsp:cNvPr id="0" name=""/>
        <dsp:cNvSpPr/>
      </dsp:nvSpPr>
      <dsp:spPr>
        <a:xfrm>
          <a:off x="2710885" y="1166557"/>
          <a:ext cx="2463866" cy="147832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- Sale of handmade products.</a:t>
          </a:r>
        </a:p>
      </dsp:txBody>
      <dsp:txXfrm>
        <a:off x="2710885" y="1166557"/>
        <a:ext cx="2463866" cy="1478320"/>
      </dsp:txXfrm>
    </dsp:sp>
    <dsp:sp modelId="{9AC8ACA3-C420-4C54-A98B-FA95494AFD70}">
      <dsp:nvSpPr>
        <dsp:cNvPr id="0" name=""/>
        <dsp:cNvSpPr/>
      </dsp:nvSpPr>
      <dsp:spPr>
        <a:xfrm>
          <a:off x="631" y="2891263"/>
          <a:ext cx="2463866" cy="14783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- Sponsorship from NGOs and CSR programs.</a:t>
          </a:r>
        </a:p>
      </dsp:txBody>
      <dsp:txXfrm>
        <a:off x="631" y="2891263"/>
        <a:ext cx="2463866" cy="1478320"/>
      </dsp:txXfrm>
    </dsp:sp>
    <dsp:sp modelId="{30E86DB4-40EE-49F6-B9D7-B82D17263D78}">
      <dsp:nvSpPr>
        <dsp:cNvPr id="0" name=""/>
        <dsp:cNvSpPr/>
      </dsp:nvSpPr>
      <dsp:spPr>
        <a:xfrm>
          <a:off x="2710885" y="2891263"/>
          <a:ext cx="2463866" cy="14783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- Grants related to disability empowerment.</a:t>
          </a:r>
        </a:p>
      </dsp:txBody>
      <dsp:txXfrm>
        <a:off x="2710885" y="2891263"/>
        <a:ext cx="2463866" cy="14783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F93BF-39D1-4024-AF80-73554F3A84E8}">
      <dsp:nvSpPr>
        <dsp:cNvPr id="0" name=""/>
        <dsp:cNvSpPr/>
      </dsp:nvSpPr>
      <dsp:spPr>
        <a:xfrm>
          <a:off x="0" y="4105454"/>
          <a:ext cx="5000124" cy="13475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Resources: Sewing machines, materials, safety tools.</a:t>
          </a:r>
        </a:p>
      </dsp:txBody>
      <dsp:txXfrm>
        <a:off x="0" y="4105454"/>
        <a:ext cx="5000124" cy="1347501"/>
      </dsp:txXfrm>
    </dsp:sp>
    <dsp:sp modelId="{9526AC60-1D78-4CE3-99E7-2E22CB5CED31}">
      <dsp:nvSpPr>
        <dsp:cNvPr id="0" name=""/>
        <dsp:cNvSpPr/>
      </dsp:nvSpPr>
      <dsp:spPr>
        <a:xfrm rot="10800000">
          <a:off x="0" y="2053209"/>
          <a:ext cx="5000124" cy="2072457"/>
        </a:xfrm>
        <a:prstGeom prst="upArrowCallou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Staff: Trainers, therapists, volunteers.</a:t>
          </a:r>
        </a:p>
      </dsp:txBody>
      <dsp:txXfrm rot="10800000">
        <a:off x="0" y="2053209"/>
        <a:ext cx="5000124" cy="1346620"/>
      </dsp:txXfrm>
    </dsp:sp>
    <dsp:sp modelId="{F43BEB0D-BA83-4869-BF2C-2AA281AE6964}">
      <dsp:nvSpPr>
        <dsp:cNvPr id="0" name=""/>
        <dsp:cNvSpPr/>
      </dsp:nvSpPr>
      <dsp:spPr>
        <a:xfrm rot="10800000">
          <a:off x="0" y="964"/>
          <a:ext cx="5000124" cy="2072457"/>
        </a:xfrm>
        <a:prstGeom prst="upArrowCallou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Location: Dedicated sewing studio.</a:t>
          </a:r>
        </a:p>
      </dsp:txBody>
      <dsp:txXfrm rot="10800000">
        <a:off x="0" y="964"/>
        <a:ext cx="5000124" cy="13466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973EF-B834-4C70-8913-C547A5527E22}">
      <dsp:nvSpPr>
        <dsp:cNvPr id="0" name=""/>
        <dsp:cNvSpPr/>
      </dsp:nvSpPr>
      <dsp:spPr>
        <a:xfrm>
          <a:off x="573095" y="900708"/>
          <a:ext cx="1647000" cy="164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595527-B97F-49D1-A3DA-938B30C59B89}">
      <dsp:nvSpPr>
        <dsp:cNvPr id="0" name=""/>
        <dsp:cNvSpPr/>
      </dsp:nvSpPr>
      <dsp:spPr>
        <a:xfrm>
          <a:off x="924095" y="1251708"/>
          <a:ext cx="945000" cy="945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8C430-6035-4F8E-92F9-A640C0D2546A}">
      <dsp:nvSpPr>
        <dsp:cNvPr id="0" name=""/>
        <dsp:cNvSpPr/>
      </dsp:nvSpPr>
      <dsp:spPr>
        <a:xfrm>
          <a:off x="46595" y="3060708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- Startup costs: Equipment, training materials, space setup.</a:t>
          </a:r>
        </a:p>
      </dsp:txBody>
      <dsp:txXfrm>
        <a:off x="46595" y="3060708"/>
        <a:ext cx="2700000" cy="720000"/>
      </dsp:txXfrm>
    </dsp:sp>
    <dsp:sp modelId="{064B6267-0ABA-473D-BA24-CF8497795430}">
      <dsp:nvSpPr>
        <dsp:cNvPr id="0" name=""/>
        <dsp:cNvSpPr/>
      </dsp:nvSpPr>
      <dsp:spPr>
        <a:xfrm>
          <a:off x="3745596" y="900708"/>
          <a:ext cx="1647000" cy="164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B99F20-217D-4821-8652-34C9B307A687}">
      <dsp:nvSpPr>
        <dsp:cNvPr id="0" name=""/>
        <dsp:cNvSpPr/>
      </dsp:nvSpPr>
      <dsp:spPr>
        <a:xfrm>
          <a:off x="4096596" y="1251708"/>
          <a:ext cx="945000" cy="945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1E6A3-F2C4-4F8C-8875-563A6A77B5B0}">
      <dsp:nvSpPr>
        <dsp:cNvPr id="0" name=""/>
        <dsp:cNvSpPr/>
      </dsp:nvSpPr>
      <dsp:spPr>
        <a:xfrm>
          <a:off x="3219095" y="3060708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- Monthly expenses: Staff, utilities, supplies.</a:t>
          </a:r>
        </a:p>
      </dsp:txBody>
      <dsp:txXfrm>
        <a:off x="3219095" y="3060708"/>
        <a:ext cx="2700000" cy="720000"/>
      </dsp:txXfrm>
    </dsp:sp>
    <dsp:sp modelId="{5604F43D-E476-4A35-BC27-2304553D292E}">
      <dsp:nvSpPr>
        <dsp:cNvPr id="0" name=""/>
        <dsp:cNvSpPr/>
      </dsp:nvSpPr>
      <dsp:spPr>
        <a:xfrm>
          <a:off x="6918096" y="900708"/>
          <a:ext cx="1647000" cy="164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A220D-EB24-4ED4-9F23-CCC8AE09F0B4}">
      <dsp:nvSpPr>
        <dsp:cNvPr id="0" name=""/>
        <dsp:cNvSpPr/>
      </dsp:nvSpPr>
      <dsp:spPr>
        <a:xfrm>
          <a:off x="7269096" y="1251708"/>
          <a:ext cx="945000" cy="945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40224-568F-43EB-8678-64715067A3A4}">
      <dsp:nvSpPr>
        <dsp:cNvPr id="0" name=""/>
        <dsp:cNvSpPr/>
      </dsp:nvSpPr>
      <dsp:spPr>
        <a:xfrm>
          <a:off x="6391596" y="3060708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- Revenue growth via product sales &amp; partnerships.</a:t>
          </a:r>
        </a:p>
      </dsp:txBody>
      <dsp:txXfrm>
        <a:off x="6391596" y="3060708"/>
        <a:ext cx="27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Sewing With Heart</a:t>
            </a:r>
            <a:endParaRPr lang="en-GB">
              <a:solidFill>
                <a:srgbClr val="FF0000"/>
              </a:solidFill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Business Plan</a:t>
            </a:r>
            <a:endParaRPr lang="en-GB" sz="3600" dirty="0">
              <a:ea typeface="Calibri"/>
              <a:cs typeface="Calibri"/>
            </a:endParaRPr>
          </a:p>
          <a:p>
            <a:r>
              <a:rPr lang="en-GB" sz="3600" dirty="0"/>
              <a:t>Empowering Special Children Through Creative Skills</a:t>
            </a:r>
            <a:endParaRPr lang="en-GB" sz="3600" dirty="0">
              <a:ea typeface="Calibri"/>
              <a:cs typeface="Calibri"/>
            </a:endParaRPr>
          </a:p>
        </p:txBody>
      </p:sp>
      <p:pic>
        <p:nvPicPr>
          <p:cNvPr id="5" name="Picture 4" descr="Toy pillow">
            <a:extLst>
              <a:ext uri="{FF2B5EF4-FFF2-40B4-BE49-F238E27FC236}">
                <a16:creationId xmlns:a16="http://schemas.microsoft.com/office/drawing/2014/main" id="{5445003C-802E-4A6E-E3AE-8AA98A7822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97" r="39453" b="-2"/>
          <a:stretch>
            <a:fillRect/>
          </a:stretch>
        </p:blipFill>
        <p:spPr>
          <a:xfrm>
            <a:off x="4633076" y="-113427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BAD7B3F-AD2C-473F-23B5-0C70508A40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673399"/>
            <a:ext cx="6845784" cy="33231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ea typeface="Calibri"/>
                <a:cs typeface="Calibri"/>
              </a:rPr>
              <a:t>PRESENTED BY</a:t>
            </a:r>
          </a:p>
          <a:p>
            <a:endParaRPr lang="en-GB" sz="2400" b="1" dirty="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2400" b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NAME: </a:t>
            </a:r>
            <a:r>
              <a:rPr lang="en-GB" sz="2400" b="1" dirty="0">
                <a:solidFill>
                  <a:schemeClr val="accent6">
                    <a:lumMod val="49000"/>
                  </a:schemeClr>
                </a:solidFill>
                <a:ea typeface="Calibri"/>
                <a:cs typeface="Calibri"/>
              </a:rPr>
              <a:t>LIBEN JANET MASCARENHAS E DIAS</a:t>
            </a:r>
          </a:p>
          <a:p>
            <a:r>
              <a:rPr lang="en-GB" sz="2400" b="1" dirty="0">
                <a:solidFill>
                  <a:srgbClr val="0070C0"/>
                </a:solidFill>
                <a:ea typeface="Calibri"/>
                <a:cs typeface="Calibri"/>
              </a:rPr>
              <a:t>LECTURE:</a:t>
            </a:r>
            <a:r>
              <a:rPr lang="en-GB" sz="2400" dirty="0">
                <a:ea typeface="Calibri"/>
                <a:cs typeface="Calibri"/>
              </a:rPr>
              <a:t>  </a:t>
            </a:r>
            <a:r>
              <a:rPr lang="en-GB" sz="2400" b="1" dirty="0">
                <a:solidFill>
                  <a:srgbClr val="00B050"/>
                </a:solidFill>
                <a:ea typeface="Calibri"/>
                <a:cs typeface="Calibri"/>
              </a:rPr>
              <a:t>MR. ANDRY RAKOTOVOLOLONA</a:t>
            </a:r>
          </a:p>
          <a:p>
            <a:r>
              <a:rPr lang="en-GB" sz="2400" b="1" dirty="0">
                <a:solidFill>
                  <a:srgbClr val="0070C0"/>
                </a:solidFill>
                <a:ea typeface="Calibri"/>
                <a:cs typeface="Calibri"/>
              </a:rPr>
              <a:t>MODULE:  </a:t>
            </a:r>
            <a:r>
              <a:rPr lang="en-GB" sz="2400" b="1" dirty="0">
                <a:solidFill>
                  <a:srgbClr val="00B050"/>
                </a:solidFill>
                <a:ea typeface="Calibri"/>
                <a:cs typeface="Calibri"/>
              </a:rPr>
              <a:t>ENTERPRISE AND ENTERPRENUERSHIP</a:t>
            </a:r>
          </a:p>
          <a:p>
            <a:r>
              <a:rPr lang="en-GB" sz="2400" b="1" dirty="0">
                <a:solidFill>
                  <a:srgbClr val="0070C0"/>
                </a:solidFill>
                <a:ea typeface="Calibri"/>
                <a:cs typeface="Calibri"/>
              </a:rPr>
              <a:t>2ND ASSIGNMENT: 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>
                <a:solidFill>
                  <a:srgbClr val="FF0000"/>
                </a:solidFill>
                <a:ea typeface="Calibri"/>
                <a:cs typeface="Calibri"/>
              </a:rPr>
              <a:t>PRESENTATION OF BUSINESS PLAN SLIDES</a:t>
            </a:r>
          </a:p>
          <a:p>
            <a:endParaRPr lang="en-GB" dirty="0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FC2F8-B909-B70D-1868-D0D61385B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594792"/>
            <a:ext cx="7772400" cy="1670704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Jokerman"/>
                <a:ea typeface="Calibri"/>
                <a:cs typeface="Calibri"/>
              </a:rPr>
              <a:t>SEWING WITH HEART WITH SPECIAL CHILDREN</a:t>
            </a:r>
          </a:p>
        </p:txBody>
      </p:sp>
    </p:spTree>
    <p:extLst>
      <p:ext uri="{BB962C8B-B14F-4D97-AF65-F5344CB8AC3E}">
        <p14:creationId xmlns:p14="http://schemas.microsoft.com/office/powerpoint/2010/main" val="638240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978" y="312885"/>
            <a:ext cx="4898227" cy="1038684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Vision &amp; Mission</a:t>
            </a:r>
            <a:endParaRPr lang="en-GB" sz="4000" b="1">
              <a:ea typeface="Calibri"/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CB32F2-B35E-F531-69E1-BCF4FB1E1A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37" r="59829" b="-1"/>
          <a:stretch>
            <a:fillRect/>
          </a:stretch>
        </p:blipFill>
        <p:spPr>
          <a:xfrm>
            <a:off x="261776" y="104712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9C2E27-0E14-AB84-D671-523EC2F9A7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7122605"/>
              </p:ext>
            </p:extLst>
          </p:nvPr>
        </p:nvGraphicFramePr>
        <p:xfrm>
          <a:off x="3615980" y="1615838"/>
          <a:ext cx="5255956" cy="4682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Problem Statement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FE4F49-F5D6-52C1-8F9A-1DBCD9949A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6184880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875661"/>
          </a:xfrm>
        </p:spPr>
        <p:txBody>
          <a:bodyPr anchor="b">
            <a:normAutofit fontScale="90000"/>
          </a:bodyPr>
          <a:lstStyle/>
          <a:p>
            <a:r>
              <a:rPr lang="en-GB" sz="4700" b="1" u="sng" dirty="0">
                <a:solidFill>
                  <a:schemeClr val="accent2">
                    <a:lumMod val="76000"/>
                  </a:schemeClr>
                </a:solidFill>
              </a:rPr>
              <a:t>Proposed Solution</a:t>
            </a:r>
            <a:endParaRPr lang="en-GB" sz="4700" b="1" u="sng">
              <a:solidFill>
                <a:schemeClr val="accent2">
                  <a:lumMod val="76000"/>
                </a:schemeClr>
              </a:solidFill>
              <a:ea typeface="Calibri"/>
              <a:cs typeface="Calibri"/>
            </a:endParaRPr>
          </a:p>
        </p:txBody>
      </p:sp>
      <p:pic>
        <p:nvPicPr>
          <p:cNvPr id="14" name="Picture 13" descr="Close-up of a sewing machine">
            <a:extLst>
              <a:ext uri="{FF2B5EF4-FFF2-40B4-BE49-F238E27FC236}">
                <a16:creationId xmlns:a16="http://schemas.microsoft.com/office/drawing/2014/main" id="{B91EB534-D979-E67B-DFE7-E391AA8A52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227" r="19775" b="-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1903907"/>
            <a:ext cx="4688333" cy="42865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A sewing-based skill development program that:</a:t>
            </a:r>
            <a:endParaRPr lang="en-GB" sz="2800" dirty="0">
              <a:ea typeface="Calibri"/>
              <a:cs typeface="Calibri"/>
            </a:endParaRPr>
          </a:p>
          <a:p>
            <a:r>
              <a:rPr lang="en-GB" sz="2800" dirty="0"/>
              <a:t>- Teaches basic to advanced sewing techniques.</a:t>
            </a:r>
            <a:endParaRPr lang="en-GB" sz="2800" dirty="0">
              <a:ea typeface="Calibri"/>
              <a:cs typeface="Calibri"/>
            </a:endParaRPr>
          </a:p>
          <a:p>
            <a:r>
              <a:rPr lang="en-GB" sz="2800" dirty="0"/>
              <a:t>- Builds confidence and independence.</a:t>
            </a:r>
            <a:endParaRPr lang="en-GB" sz="2800" dirty="0">
              <a:ea typeface="Calibri"/>
              <a:cs typeface="Calibri"/>
            </a:endParaRPr>
          </a:p>
          <a:p>
            <a:r>
              <a:rPr lang="en-GB" sz="2800" dirty="0"/>
              <a:t>- Encourages creativity and emotional expression.</a:t>
            </a:r>
            <a:endParaRPr lang="en-GB" sz="2800" dirty="0">
              <a:ea typeface="Calibri"/>
              <a:cs typeface="Calibri"/>
            </a:endParaRPr>
          </a:p>
          <a:p>
            <a:r>
              <a:rPr lang="en-GB" sz="2800" dirty="0"/>
              <a:t>- Provides a safe, nurturing environment.</a:t>
            </a:r>
            <a:endParaRPr lang="en-GB" sz="28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9707" y="234247"/>
            <a:ext cx="5436120" cy="1083115"/>
          </a:xfrm>
        </p:spPr>
        <p:txBody>
          <a:bodyPr>
            <a:noAutofit/>
          </a:bodyPr>
          <a:lstStyle/>
          <a:p>
            <a:r>
              <a:rPr sz="5400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Program Structure</a:t>
            </a:r>
            <a:endParaRPr lang="en-US" sz="5400" u="sng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</p:txBody>
      </p:sp>
      <p:pic>
        <p:nvPicPr>
          <p:cNvPr id="5" name="Picture 4" descr="Needle with red string">
            <a:extLst>
              <a:ext uri="{FF2B5EF4-FFF2-40B4-BE49-F238E27FC236}">
                <a16:creationId xmlns:a16="http://schemas.microsoft.com/office/drawing/2014/main" id="{A41C3D2E-A83D-B4EC-A6C0-5668BFD1B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229" r="14289"/>
          <a:stretch>
            <a:fillRect/>
          </a:stretch>
        </p:blipFill>
        <p:spPr>
          <a:xfrm>
            <a:off x="-122133" y="10"/>
            <a:ext cx="45525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0472" y="1321175"/>
            <a:ext cx="4825357" cy="53094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u="sng" dirty="0">
                <a:solidFill>
                  <a:schemeClr val="accent2">
                    <a:lumMod val="76000"/>
                  </a:schemeClr>
                </a:solidFill>
              </a:rPr>
              <a:t>-</a:t>
            </a:r>
            <a:r>
              <a:rPr lang="en-GB" sz="2800" b="1" u="sng" dirty="0">
                <a:solidFill>
                  <a:schemeClr val="accent2">
                    <a:lumMod val="76000"/>
                  </a:schemeClr>
                </a:solidFill>
              </a:rPr>
              <a:t> Beginner:</a:t>
            </a:r>
            <a:r>
              <a:rPr lang="en-GB" sz="2800" dirty="0"/>
              <a:t> Hand sewing, basic stitches, fabric handling.</a:t>
            </a:r>
            <a:endParaRPr lang="en-GB" sz="2800">
              <a:ea typeface="Calibri"/>
              <a:cs typeface="Calibri"/>
            </a:endParaRPr>
          </a:p>
          <a:p>
            <a:endParaRPr lang="en-GB" sz="2800" dirty="0">
              <a:solidFill>
                <a:srgbClr val="000000"/>
              </a:solidFill>
            </a:endParaRPr>
          </a:p>
          <a:p>
            <a:r>
              <a:rPr lang="en-GB" sz="2800" b="1" u="sng" dirty="0">
                <a:solidFill>
                  <a:schemeClr val="tx2"/>
                </a:solidFill>
              </a:rPr>
              <a:t>- Intermediate:</a:t>
            </a:r>
            <a:r>
              <a:rPr lang="en-GB" sz="2800" u="sng" dirty="0"/>
              <a:t> </a:t>
            </a:r>
            <a:r>
              <a:rPr lang="en-GB" sz="2800" dirty="0"/>
              <a:t>Machine operation, simple projects.</a:t>
            </a:r>
            <a:endParaRPr lang="en-GB" sz="2800">
              <a:ea typeface="Calibri"/>
              <a:cs typeface="Calibri"/>
            </a:endParaRPr>
          </a:p>
          <a:p>
            <a:endParaRPr lang="en-GB" sz="2800" dirty="0">
              <a:solidFill>
                <a:srgbClr val="000000"/>
              </a:solidFill>
            </a:endParaRPr>
          </a:p>
          <a:p>
            <a:r>
              <a:rPr lang="en-GB" sz="2800" b="1" u="sng" dirty="0">
                <a:solidFill>
                  <a:srgbClr val="C00000"/>
                </a:solidFill>
              </a:rPr>
              <a:t>- Advanced:</a:t>
            </a:r>
            <a:r>
              <a:rPr lang="en-GB" sz="2800" dirty="0"/>
              <a:t> Product creation (bags, cushions, accessories).</a:t>
            </a:r>
            <a:endParaRPr lang="en-GB" sz="2800">
              <a:ea typeface="Calibri"/>
              <a:cs typeface="Calibri"/>
            </a:endParaRPr>
          </a:p>
          <a:p>
            <a:r>
              <a:rPr lang="en-GB" sz="2800" dirty="0"/>
              <a:t>- Emotional &amp; </a:t>
            </a:r>
            <a:r>
              <a:rPr lang="en-GB" sz="2800" err="1"/>
              <a:t>behavioral</a:t>
            </a:r>
            <a:r>
              <a:rPr lang="en-GB" sz="2800" dirty="0"/>
              <a:t> support integrated.</a:t>
            </a:r>
            <a:endParaRPr lang="en-GB" sz="28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Target Audience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D301B6-1E3F-E308-0356-9AE0842454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279545"/>
              </p:ext>
            </p:extLst>
          </p:nvPr>
        </p:nvGraphicFramePr>
        <p:xfrm>
          <a:off x="4113104" y="477540"/>
          <a:ext cx="4726201" cy="62103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Revenue Model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6F23BE35-81F4-8EFB-3865-2CF74AB080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488051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7459" y="329184"/>
            <a:ext cx="5264195" cy="858210"/>
          </a:xfrm>
        </p:spPr>
        <p:txBody>
          <a:bodyPr anchor="b">
            <a:normAutofit/>
          </a:bodyPr>
          <a:lstStyle/>
          <a:p>
            <a:r>
              <a:rPr lang="en-GB" sz="4700"/>
              <a:t>Marketing Strategy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537B4090-B09A-7B6B-F182-6F5E2C6EA7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74" r="40376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36538 w 3182692"/>
              <a:gd name="csY1" fmla="*/ 0 h 18288"/>
              <a:gd name="csX2" fmla="*/ 1273077 w 3182692"/>
              <a:gd name="csY2" fmla="*/ 0 h 18288"/>
              <a:gd name="csX3" fmla="*/ 1909615 w 3182692"/>
              <a:gd name="csY3" fmla="*/ 0 h 18288"/>
              <a:gd name="csX4" fmla="*/ 2482500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609807 w 3182692"/>
              <a:gd name="csY7" fmla="*/ 18288 h 18288"/>
              <a:gd name="csX8" fmla="*/ 2068750 w 3182692"/>
              <a:gd name="csY8" fmla="*/ 18288 h 18288"/>
              <a:gd name="csX9" fmla="*/ 1432211 w 3182692"/>
              <a:gd name="csY9" fmla="*/ 18288 h 18288"/>
              <a:gd name="csX10" fmla="*/ 859327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845386" cy="381542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- Social media storytelling featuring student progress.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/>
              <a:t>- Partnerships with therapy centres.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/>
              <a:t>- Community events showcasing finished products.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/>
              <a:t>- Parent and caregiver engagement programs.</a:t>
            </a:r>
            <a:endParaRPr lang="en-GB" sz="24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Operational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C5F20F-0996-6E3D-1C0E-5C8DDC1AA4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46279"/>
              </p:ext>
            </p:extLst>
          </p:nvPr>
        </p:nvGraphicFramePr>
        <p:xfrm>
          <a:off x="3957995" y="549761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Financial Projections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FC182A3-8317-8319-95B4-63A4C537D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4637443"/>
              </p:ext>
            </p:extLst>
          </p:nvPr>
        </p:nvGraphicFramePr>
        <p:xfrm>
          <a:off x="-5567" y="1580340"/>
          <a:ext cx="9138192" cy="46814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Colourful carved figures of humans">
            <a:extLst>
              <a:ext uri="{FF2B5EF4-FFF2-40B4-BE49-F238E27FC236}">
                <a16:creationId xmlns:a16="http://schemas.microsoft.com/office/drawing/2014/main" id="{C8BE80C5-BC23-8E34-A72C-FED74AC904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43" r="12211" b="-1"/>
          <a:stretch>
            <a:fillRect/>
          </a:stretch>
        </p:blipFill>
        <p:spPr>
          <a:xfrm>
            <a:off x="-444966" y="11"/>
            <a:ext cx="10035546" cy="725062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540" y="365125"/>
            <a:ext cx="4620406" cy="122807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Impact &amp; Outcomes</a:t>
            </a:r>
            <a:endParaRPr lang="en-GB" sz="4000" b="1" dirty="0">
              <a:solidFill>
                <a:schemeClr val="tx2"/>
              </a:solidFill>
              <a:ea typeface="Calibri"/>
              <a:cs typeface="Calibri"/>
            </a:endParaRPr>
          </a:p>
        </p:txBody>
      </p:sp>
      <p:sp>
        <p:nvSpPr>
          <p:cNvPr id="16" name="Content Placeholder 2"/>
          <p:cNvSpPr>
            <a:spLocks noGrp="1"/>
          </p:cNvSpPr>
          <p:nvPr>
            <p:ph idx="1"/>
          </p:nvPr>
        </p:nvSpPr>
        <p:spPr>
          <a:xfrm>
            <a:off x="5648707" y="1404629"/>
            <a:ext cx="2866642" cy="477233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sz="2800" dirty="0">
                <a:solidFill>
                  <a:schemeClr val="accent2"/>
                </a:solidFill>
              </a:rPr>
              <a:t>- Enhanced confidence and motor skills.</a:t>
            </a:r>
            <a:endParaRPr lang="en-US" sz="2800">
              <a:solidFill>
                <a:schemeClr val="accent2"/>
              </a:solidFill>
              <a:ea typeface="Calibri"/>
              <a:cs typeface="Calibri"/>
            </a:endParaRPr>
          </a:p>
          <a:p>
            <a:r>
              <a:rPr sz="2800" dirty="0">
                <a:solidFill>
                  <a:schemeClr val="accent3"/>
                </a:solidFill>
              </a:rPr>
              <a:t>- Social inclusion and teamwork.</a:t>
            </a:r>
            <a:endParaRPr sz="2800">
              <a:solidFill>
                <a:schemeClr val="accent3"/>
              </a:solidFill>
              <a:ea typeface="Calibri"/>
              <a:cs typeface="Calibri"/>
            </a:endParaRPr>
          </a:p>
          <a:p>
            <a:r>
              <a:rPr sz="2800" dirty="0"/>
              <a:t>-</a:t>
            </a:r>
            <a:r>
              <a:rPr sz="2800" dirty="0">
                <a:solidFill>
                  <a:srgbClr val="00B0F0"/>
                </a:solidFill>
              </a:rPr>
              <a:t> Opportunities for income generation.</a:t>
            </a:r>
            <a:endParaRPr sz="2800">
              <a:solidFill>
                <a:srgbClr val="00B0F0"/>
              </a:solidFill>
              <a:ea typeface="Calibri"/>
              <a:cs typeface="Calibri"/>
            </a:endParaRPr>
          </a:p>
          <a:p>
            <a:r>
              <a:rPr sz="2800" dirty="0">
                <a:solidFill>
                  <a:srgbClr val="FF0000"/>
                </a:solidFill>
              </a:rPr>
              <a:t>- Empowered families and communities.</a:t>
            </a:r>
            <a:endParaRPr sz="2800">
              <a:solidFill>
                <a:srgbClr val="FF0000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Toy pillow">
            <a:extLst>
              <a:ext uri="{FF2B5EF4-FFF2-40B4-BE49-F238E27FC236}">
                <a16:creationId xmlns:a16="http://schemas.microsoft.com/office/drawing/2014/main" id="{33A7F4FA-3C50-3D4E-DFBD-A28994BB5A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78" r="26434" b="-1"/>
          <a:stretch>
            <a:fillRect/>
          </a:stretch>
        </p:blipFill>
        <p:spPr>
          <a:xfrm>
            <a:off x="-1797369" y="-235570"/>
            <a:ext cx="10777188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5257" y="-1333"/>
            <a:ext cx="5466748" cy="1219348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7030A0"/>
                </a:solidFill>
              </a:rPr>
              <a:t>Conclusion</a:t>
            </a:r>
            <a:endParaRPr lang="en-GB" sz="5400" b="1">
              <a:solidFill>
                <a:srgbClr val="7030A0"/>
              </a:solidFill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8624" y="1221400"/>
            <a:ext cx="3747884" cy="52522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Sewing With Heart aims to inspire creativity, independence,</a:t>
            </a:r>
            <a:endParaRPr lang="en-GB">
              <a:ea typeface="Calibri"/>
              <a:cs typeface="Calibri"/>
            </a:endParaRPr>
          </a:p>
          <a:p>
            <a:r>
              <a:rPr lang="en-GB" dirty="0"/>
              <a:t>and emotional growth in special children through meaningful skill development.</a:t>
            </a:r>
            <a:endParaRPr lang="en-GB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B8CEFF-06D0-8DFC-A47C-2A8278D67F5B}"/>
              </a:ext>
            </a:extLst>
          </p:cNvPr>
          <p:cNvSpPr txBox="1"/>
          <p:nvPr/>
        </p:nvSpPr>
        <p:spPr>
          <a:xfrm>
            <a:off x="1400126" y="471417"/>
            <a:ext cx="6782961" cy="6256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dirty="0">
                <a:solidFill>
                  <a:schemeClr val="accent6">
                    <a:lumMod val="76000"/>
                  </a:schemeClr>
                </a:solidFill>
                <a:latin typeface="Jokerman"/>
                <a:ea typeface="Calibri"/>
                <a:cs typeface="Calibri"/>
              </a:rPr>
              <a:t>THANK YOU</a:t>
            </a:r>
          </a:p>
          <a:p>
            <a:pPr algn="ctr"/>
            <a:endParaRPr lang="en-GB" sz="5400" b="1" dirty="0">
              <a:solidFill>
                <a:schemeClr val="accent6">
                  <a:lumMod val="76000"/>
                </a:schemeClr>
              </a:solidFill>
              <a:latin typeface="Jokerman"/>
              <a:ea typeface="Calibri"/>
              <a:cs typeface="Calibri"/>
            </a:endParaRPr>
          </a:p>
          <a:p>
            <a:pPr algn="ctr"/>
            <a:endParaRPr lang="en-GB" sz="4800" b="1" dirty="0">
              <a:solidFill>
                <a:schemeClr val="accent6">
                  <a:lumMod val="76000"/>
                </a:schemeClr>
              </a:solidFill>
              <a:latin typeface="Jokerman"/>
              <a:ea typeface="Calibri"/>
              <a:cs typeface="Calibri"/>
            </a:endParaRPr>
          </a:p>
          <a:p>
            <a:pPr algn="ctr"/>
            <a:endParaRPr lang="en-GB" sz="4800" b="1" dirty="0">
              <a:solidFill>
                <a:schemeClr val="accent6">
                  <a:lumMod val="76000"/>
                </a:schemeClr>
              </a:solidFill>
              <a:latin typeface="Jokerman"/>
              <a:ea typeface="Calibri"/>
              <a:cs typeface="Calibri"/>
            </a:endParaRPr>
          </a:p>
          <a:p>
            <a:pPr algn="ctr"/>
            <a:endParaRPr lang="en-GB" sz="4800" b="1" dirty="0">
              <a:solidFill>
                <a:schemeClr val="accent6">
                  <a:lumMod val="76000"/>
                </a:schemeClr>
              </a:solidFill>
              <a:latin typeface="Jokerman"/>
              <a:ea typeface="Calibri"/>
              <a:cs typeface="Calibri"/>
            </a:endParaRPr>
          </a:p>
          <a:p>
            <a:pPr algn="ctr"/>
            <a:r>
              <a:rPr lang="en-GB" sz="4800" b="1" dirty="0">
                <a:solidFill>
                  <a:srgbClr val="00B050"/>
                </a:solidFill>
                <a:latin typeface="Jokerman"/>
                <a:ea typeface="Calibri"/>
                <a:cs typeface="Calibri"/>
              </a:rPr>
              <a:t>PRESENTED</a:t>
            </a:r>
          </a:p>
          <a:p>
            <a:pPr algn="ctr"/>
            <a:r>
              <a:rPr lang="en-GB" sz="4800" b="1" dirty="0">
                <a:solidFill>
                  <a:srgbClr val="00B050"/>
                </a:solidFill>
                <a:latin typeface="Jokerman"/>
                <a:ea typeface="Calibri"/>
                <a:cs typeface="Calibri"/>
              </a:rPr>
              <a:t>BY</a:t>
            </a:r>
          </a:p>
          <a:p>
            <a:pPr algn="ctr"/>
            <a:r>
              <a:rPr lang="en-GB" sz="4800" b="1" dirty="0">
                <a:solidFill>
                  <a:srgbClr val="7030A0"/>
                </a:solidFill>
                <a:latin typeface="Jokerman"/>
                <a:ea typeface="Calibri"/>
                <a:cs typeface="Calibri"/>
              </a:rPr>
              <a:t>LIBEN DIAS</a:t>
            </a:r>
          </a:p>
        </p:txBody>
      </p:sp>
    </p:spTree>
    <p:extLst>
      <p:ext uri="{BB962C8B-B14F-4D97-AF65-F5344CB8AC3E}">
        <p14:creationId xmlns:p14="http://schemas.microsoft.com/office/powerpoint/2010/main" val="783741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c51a0dcf028053b1f86f16b93fca03b1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ed413bb9e66bc2ab1e99ae608a983d57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87C84691-9C9B-489F-B4C9-D5F0980C8A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DA9622D-0647-4DF2-97D7-8A0C97E8AF8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D7AE3F-4272-4117-AA39-A68844E022AA}">
  <ds:schemaRefs>
    <ds:schemaRef ds:uri="http://purl.org/dc/elements/1.1/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37a0acea-1511-41cc-bfdb-5619dd3732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357</Words>
  <Application>Microsoft Office PowerPoint</Application>
  <PresentationFormat>On-screen Show (4:3)</PresentationFormat>
  <Paragraphs>51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Sewing With Heart</vt:lpstr>
      <vt:lpstr>SEWING WITH HEART WITH SPECIAL CHILDREN</vt:lpstr>
      <vt:lpstr>Vision &amp; Mission</vt:lpstr>
      <vt:lpstr>Problem Statement</vt:lpstr>
      <vt:lpstr>Proposed Solution</vt:lpstr>
      <vt:lpstr>Program Structure</vt:lpstr>
      <vt:lpstr>Target Audience</vt:lpstr>
      <vt:lpstr>Revenue Model</vt:lpstr>
      <vt:lpstr>Marketing Strategy</vt:lpstr>
      <vt:lpstr>Operational Plan</vt:lpstr>
      <vt:lpstr>Financial Projections</vt:lpstr>
      <vt:lpstr>Impact &amp; Outcomes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Liben Janet Mascarenhas E Dias (2427681)</cp:lastModifiedBy>
  <cp:revision>302</cp:revision>
  <dcterms:created xsi:type="dcterms:W3CDTF">2013-01-27T09:14:16Z</dcterms:created>
  <dcterms:modified xsi:type="dcterms:W3CDTF">2025-11-30T12:05:07Z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