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1.jpeg" ContentType="image/jpeg"/>
  <Override PartName="/ppt/notesSlides/notesSlide3.xml" ContentType="application/vnd.openxmlformats-officedocument.presentationml.notesSlide+xml"/>
  <Override PartName="/ppt/media/image2.jpeg" ContentType="image/jpeg"/>
  <Override PartName="/ppt/media/image3.jpeg" ContentType="image/jpeg"/>
  <Override PartName="/ppt/notesSlides/notesSlide4.xml" ContentType="application/vnd.openxmlformats-officedocument.presentationml.notesSlide+xml"/>
  <Override PartName="/ppt/media/image4.jpeg" ContentType="image/jpeg"/>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image5.jpeg" ContentType="image/jpeg"/>
  <Override PartName="/ppt/notesSlides/notesSlide9.xml" ContentType="application/vnd.openxmlformats-officedocument.presentationml.notesSlide+xml"/>
  <Override PartName="/ppt/media/image6.jpeg" ContentType="image/jpeg"/>
  <Override PartName="/ppt/notesSlides/notesSlide10.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1pPr>
    <a:lvl2pPr marL="0" marR="0" indent="4572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2pPr>
    <a:lvl3pPr marL="0" marR="0" indent="9144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3pPr>
    <a:lvl4pPr marL="0" marR="0" indent="13716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4pPr>
    <a:lvl5pPr marL="0" marR="0" indent="18288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5pPr>
    <a:lvl6pPr marL="0" marR="0" indent="22860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6pPr>
    <a:lvl7pPr marL="0" marR="0" indent="27432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7pPr>
    <a:lvl8pPr marL="0" marR="0" indent="32004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8pPr>
    <a:lvl9pPr marL="0" marR="0" indent="365760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b="def" i="def"/>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b="def" i="def"/>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b="def" i="def"/>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no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b="def" i="def"/>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48" name="Shape 148"/>
          <p:cNvSpPr/>
          <p:nvPr>
            <p:ph type="sldImg"/>
          </p:nvPr>
        </p:nvSpPr>
        <p:spPr>
          <a:xfrm>
            <a:off x="1143000" y="685800"/>
            <a:ext cx="4572000" cy="3429000"/>
          </a:xfrm>
          <a:prstGeom prst="rect">
            <a:avLst/>
          </a:prstGeom>
        </p:spPr>
        <p:txBody>
          <a:bodyPr/>
          <a:lstStyle/>
          <a:p>
            <a:pPr/>
          </a:p>
        </p:txBody>
      </p:sp>
      <p:sp>
        <p:nvSpPr>
          <p:cNvPr id="149" name="Shape 14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4" name="Shape 154"/>
          <p:cNvSpPr/>
          <p:nvPr>
            <p:ph type="sldImg"/>
          </p:nvPr>
        </p:nvSpPr>
        <p:spPr>
          <a:prstGeom prst="rect">
            <a:avLst/>
          </a:prstGeom>
        </p:spPr>
        <p:txBody>
          <a:bodyPr/>
          <a:lstStyle/>
          <a:p>
            <a:pPr/>
          </a:p>
        </p:txBody>
      </p:sp>
      <p:sp>
        <p:nvSpPr>
          <p:cNvPr id="155" name="Shape 155"/>
          <p:cNvSpPr/>
          <p:nvPr>
            <p:ph type="body" sz="quarter" idx="1"/>
          </p:nvPr>
        </p:nvSpPr>
        <p:spPr>
          <a:prstGeom prst="rect">
            <a:avLst/>
          </a:prstGeom>
        </p:spPr>
        <p:txBody>
          <a:bodyPr/>
          <a:lstStyle/>
          <a:p>
            <a:pPr/>
            <a:r>
              <a:t>Good morning/afternoon, ladies and gentlemen. Thank you for joining me today. My name is Chen Rui and I am excited to present to you about the change program.</a:t>
            </a:r>
          </a:p>
          <a:p>
            <a:pPr/>
            <a:r>
              <a:t>As we all know, the pandemic and Brexit have had a significant impact on businesses across the world. Today, I will share with you how a language school in Shanghai have responded to these challenges by implementing a change program that has allowed it to adapt and thrive in the new normal.</a:t>
            </a:r>
          </a:p>
          <a:p>
            <a:pPr/>
          </a:p>
          <a:p>
            <a:pPr/>
            <a:r>
              <a:t>In this presentation, I will cover the key drivers for change, the implementation process, strategies for dealing with resistance, how to measure the effectiveness of the change program, and recommendations for ensuring the long-term success of the program.</a:t>
            </a:r>
          </a:p>
          <a:p>
            <a:pPr/>
          </a:p>
          <a:p>
            <a:pPr/>
            <a:r>
              <a:t>I hope that by the end of this presentation, you will have a clear understanding of the change program regarding the education organisation. Thank you again for joining me today, and let's get started.</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1" name="Shape 161"/>
          <p:cNvSpPr/>
          <p:nvPr>
            <p:ph type="sldImg"/>
          </p:nvPr>
        </p:nvSpPr>
        <p:spPr>
          <a:prstGeom prst="rect">
            <a:avLst/>
          </a:prstGeom>
        </p:spPr>
        <p:txBody>
          <a:bodyPr/>
          <a:lstStyle/>
          <a:p>
            <a:pPr/>
          </a:p>
        </p:txBody>
      </p:sp>
      <p:sp>
        <p:nvSpPr>
          <p:cNvPr id="162" name="Shape 162"/>
          <p:cNvSpPr/>
          <p:nvPr>
            <p:ph type="body" sz="quarter" idx="1"/>
          </p:nvPr>
        </p:nvSpPr>
        <p:spPr>
          <a:prstGeom prst="rect">
            <a:avLst/>
          </a:prstGeom>
        </p:spPr>
        <p:txBody>
          <a:bodyPr/>
          <a:lstStyle/>
          <a:p>
            <a:pPr/>
            <a:r>
              <a:t>The case study is about a language school in Shanghai. It primarily offers English language courses such as GMAT, TOFEL, and IELTS to its students. The school is composed of five distinct departments, namely marketing, sales (consulting), teaching, service, and administration, each led by a departmental director and overseen by a principal. Prior to the outbreak of Covid-19, all classes were conducted in person, and the school had established itself as a reputable and trusted institution for language learning in the region.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7" name="Shape 167"/>
          <p:cNvSpPr/>
          <p:nvPr>
            <p:ph type="sldImg"/>
          </p:nvPr>
        </p:nvSpPr>
        <p:spPr>
          <a:prstGeom prst="rect">
            <a:avLst/>
          </a:prstGeom>
        </p:spPr>
        <p:txBody>
          <a:bodyPr/>
          <a:lstStyle/>
          <a:p>
            <a:pPr/>
          </a:p>
        </p:txBody>
      </p:sp>
      <p:sp>
        <p:nvSpPr>
          <p:cNvPr id="168" name="Shape 168"/>
          <p:cNvSpPr/>
          <p:nvPr>
            <p:ph type="body" sz="quarter" idx="1"/>
          </p:nvPr>
        </p:nvSpPr>
        <p:spPr>
          <a:prstGeom prst="rect">
            <a:avLst/>
          </a:prstGeom>
        </p:spPr>
        <p:txBody>
          <a:bodyPr/>
          <a:lstStyle/>
          <a:p>
            <a:pPr/>
            <a:r>
              <a:t>As a result of the pandemic-related disruptions to learning and the competition from online language learning platforms, the language school has initiated a change program to adapt to the changing landscape of the language education industry. In addition, it wants to prepare for the possible pandemic outbreak in the future and ensure that it is well-equipped to handle any future disruptions.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9" name="Shape 179"/>
          <p:cNvSpPr/>
          <p:nvPr>
            <p:ph type="sldImg"/>
          </p:nvPr>
        </p:nvSpPr>
        <p:spPr>
          <a:prstGeom prst="rect">
            <a:avLst/>
          </a:prstGeom>
        </p:spPr>
        <p:txBody>
          <a:bodyPr/>
          <a:lstStyle/>
          <a:p>
            <a:pPr/>
          </a:p>
        </p:txBody>
      </p:sp>
      <p:sp>
        <p:nvSpPr>
          <p:cNvPr id="180" name="Shape 180"/>
          <p:cNvSpPr/>
          <p:nvPr>
            <p:ph type="body" sz="quarter" idx="1"/>
          </p:nvPr>
        </p:nvSpPr>
        <p:spPr>
          <a:prstGeom prst="rect">
            <a:avLst/>
          </a:prstGeom>
        </p:spPr>
        <p:txBody>
          <a:bodyPr/>
          <a:lstStyle/>
          <a:p>
            <a:pPr/>
            <a:r>
              <a:t>The objectives of the change program are to:</a:t>
            </a:r>
          </a:p>
          <a:p>
            <a:pPr/>
          </a:p>
          <a:p>
            <a:pPr/>
            <a:r>
              <a:t>Introduce new technology and teaching methods to improve the learning experience of the students.</a:t>
            </a:r>
          </a:p>
          <a:p>
            <a:pPr/>
          </a:p>
          <a:p>
            <a:pPr/>
            <a:r>
              <a:t>Increase operational efficiency and reduce costs by streamlining administrative processes and improving communication.</a:t>
            </a:r>
          </a:p>
          <a:p>
            <a:pPr/>
          </a:p>
          <a:p>
            <a:pPr/>
            <a:r>
              <a:t>Enhance the school's reputation and competitiveness by offering a more innovative and effective approach to language education.</a:t>
            </a:r>
          </a:p>
          <a:p>
            <a:pPr/>
          </a:p>
          <a:p>
            <a:pPr/>
            <a:r>
              <a:t>By achieving these objectives, the language school can create a sustainable and successful business model that can adapt to the changing needs of students and the market.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 name="Shape 184"/>
          <p:cNvSpPr/>
          <p:nvPr>
            <p:ph type="sldImg"/>
          </p:nvPr>
        </p:nvSpPr>
        <p:spPr>
          <a:prstGeom prst="rect">
            <a:avLst/>
          </a:prstGeom>
        </p:spPr>
        <p:txBody>
          <a:bodyPr/>
          <a:lstStyle/>
          <a:p>
            <a:pPr/>
          </a:p>
        </p:txBody>
      </p:sp>
      <p:sp>
        <p:nvSpPr>
          <p:cNvPr id="185" name="Shape 185"/>
          <p:cNvSpPr/>
          <p:nvPr>
            <p:ph type="body" sz="quarter" idx="1"/>
          </p:nvPr>
        </p:nvSpPr>
        <p:spPr>
          <a:prstGeom prst="rect">
            <a:avLst/>
          </a:prstGeom>
        </p:spPr>
        <p:txBody>
          <a:bodyPr/>
          <a:lstStyle/>
          <a:p>
            <a:pPr/>
            <a:r>
              <a:t>The case study report would utilise the theoretical frameworks to understand and manage change in the language school. Specifically, it mentions Lewin's change management model, which emphasizes the importance of unfreezing, changing, and refreezing to implement effective change. It also references Kotter's eight-step model, which outlines a more detailed process for implementing change, including establishing a sense of urgency, forming a guiding coalition, and creating short-term wins to build momentum.</a:t>
            </a:r>
          </a:p>
          <a:p>
            <a:pPr/>
          </a:p>
          <a:p>
            <a:pPr/>
            <a:r>
              <a:t>In addition, the report would note the importance of organizational culture in change management, as well as the potential sources of resistance to change and strategies for managing that resistance. All of these theories provide a comprehensive framework for understanding the complex process of change in an organization and developing effective strategies for implementing and sustaining that change.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0" name="Shape 190"/>
          <p:cNvSpPr/>
          <p:nvPr>
            <p:ph type="sldImg"/>
          </p:nvPr>
        </p:nvSpPr>
        <p:spPr>
          <a:prstGeom prst="rect">
            <a:avLst/>
          </a:prstGeom>
        </p:spPr>
        <p:txBody>
          <a:bodyPr/>
          <a:lstStyle/>
          <a:p>
            <a:pPr/>
          </a:p>
        </p:txBody>
      </p:sp>
      <p:sp>
        <p:nvSpPr>
          <p:cNvPr id="191" name="Shape 191"/>
          <p:cNvSpPr/>
          <p:nvPr>
            <p:ph type="body" sz="quarter" idx="1"/>
          </p:nvPr>
        </p:nvSpPr>
        <p:spPr>
          <a:prstGeom prst="rect">
            <a:avLst/>
          </a:prstGeom>
        </p:spPr>
        <p:txBody>
          <a:bodyPr/>
          <a:lstStyle/>
          <a:p>
            <a:pPr/>
            <a:r>
              <a:t>Lewin's Change Model is a widely used framework for understanding the process of change. It consists of three stages: unfreezing, changing, and refreezing. The first stage involves preparing the organization for change, which includes identifying what needs to change and why. The second stage is the actual change process, where new behaviors and attitudes are adopted. The final stage is about ensuring the change is sustained and embedded in the organization's culture. This model helps organizations to plan and manage change effectively.</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5" name="Shape 195"/>
          <p:cNvSpPr/>
          <p:nvPr>
            <p:ph type="sldImg"/>
          </p:nvPr>
        </p:nvSpPr>
        <p:spPr>
          <a:prstGeom prst="rect">
            <a:avLst/>
          </a:prstGeom>
        </p:spPr>
        <p:txBody>
          <a:bodyPr/>
          <a:lstStyle/>
          <a:p>
            <a:pPr/>
          </a:p>
        </p:txBody>
      </p:sp>
      <p:sp>
        <p:nvSpPr>
          <p:cNvPr id="196" name="Shape 196"/>
          <p:cNvSpPr/>
          <p:nvPr>
            <p:ph type="body" sz="quarter" idx="1"/>
          </p:nvPr>
        </p:nvSpPr>
        <p:spPr>
          <a:prstGeom prst="rect">
            <a:avLst/>
          </a:prstGeom>
        </p:spPr>
        <p:txBody>
          <a:bodyPr/>
          <a:lstStyle/>
          <a:p>
            <a:pPr/>
            <a:r>
              <a:t>Kotter’s eight-step model is a change management framework designed by John Kotter, a professor at Harvard Business School. It provides a step-by-step approach to help organizations successfully navigate through significant changes. The eight steps include establishing a sense of urgency, forming a powerful coalition, creating a vision for change, communicating the vision, empowering others to act on the vision, creating short-term wins, consolidating gains and producing more change, and anchoring new approaches in the organization's culture. By following this model, organizations can successfully implement changes while also ensuring that the changes stick in the long term. Due to the time constraint, other change theory and concepts such as planned and emergent change and incremental change will not be explained here.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1" name="Shape 201"/>
          <p:cNvSpPr/>
          <p:nvPr>
            <p:ph type="sldImg"/>
          </p:nvPr>
        </p:nvSpPr>
        <p:spPr>
          <a:prstGeom prst="rect">
            <a:avLst/>
          </a:prstGeom>
        </p:spPr>
        <p:txBody>
          <a:bodyPr/>
          <a:lstStyle/>
          <a:p>
            <a:pPr/>
          </a:p>
        </p:txBody>
      </p:sp>
      <p:sp>
        <p:nvSpPr>
          <p:cNvPr id="202" name="Shape 202"/>
          <p:cNvSpPr/>
          <p:nvPr>
            <p:ph type="body" sz="quarter" idx="1"/>
          </p:nvPr>
        </p:nvSpPr>
        <p:spPr>
          <a:prstGeom prst="rect">
            <a:avLst/>
          </a:prstGeom>
        </p:spPr>
        <p:txBody>
          <a:bodyPr/>
          <a:lstStyle/>
          <a:p>
            <a:pPr/>
            <a:r>
              <a:t>The report will shed light on the possible sources of resistance to the change and strategies for identifying and dealing with resistance. It is important to acknowledge that resistance to change is a common challenge faced by organizations when implementing change programs. In the language school, resistance may come from teachers who are comfortable with traditional teaching methods or from staff members who may be concerned about job security.</a:t>
            </a:r>
          </a:p>
          <a:p>
            <a:pPr/>
          </a:p>
          <a:p>
            <a:pPr/>
            <a:r>
              <a:t>To effectively deal with resistance to change, it is important to identify the root causes of resistance and to address them through effective communication and engagement strategies. We can organize town hall meetings and focus groups to engage with teachers and staff members and address their concerns. Additionally, providing education and training to staff members can help them understand the benefits of the change program and alleviate their fears.</a:t>
            </a:r>
          </a:p>
          <a:p>
            <a:pPr/>
          </a:p>
          <a:p>
            <a:pPr/>
            <a:r>
              <a:t>It is also important to provide support to staff members during the transition period to ensure a successful implementation of the change program. By identifying and addressing sources of resistance, it can increase the likelihood of a successful organisational change.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7" name="Shape 207"/>
          <p:cNvSpPr/>
          <p:nvPr>
            <p:ph type="sldImg"/>
          </p:nvPr>
        </p:nvSpPr>
        <p:spPr>
          <a:prstGeom prst="rect">
            <a:avLst/>
          </a:prstGeom>
        </p:spPr>
        <p:txBody>
          <a:bodyPr/>
          <a:lstStyle/>
          <a:p>
            <a:pPr/>
          </a:p>
        </p:txBody>
      </p:sp>
      <p:sp>
        <p:nvSpPr>
          <p:cNvPr id="208" name="Shape 208"/>
          <p:cNvSpPr/>
          <p:nvPr>
            <p:ph type="body" sz="quarter" idx="1"/>
          </p:nvPr>
        </p:nvSpPr>
        <p:spPr>
          <a:prstGeom prst="rect">
            <a:avLst/>
          </a:prstGeom>
        </p:spPr>
        <p:txBody>
          <a:bodyPr/>
          <a:lstStyle/>
          <a:p>
            <a:pPr/>
            <a:r>
              <a:t>Finally, the report will discuss what will determine the completion of the organisational change. It will also shed light on the metrics and indicators that will be used to evaluate the success of the change. some potential metrics and indicators that could be used to assess the effectiveness of the program might include changes in student enrollment and satisfaction, improvement in student language proficiency test scores, and changes in teacher retention rates and job satisfaction.Finally, the report will identify any potential challenges or limitations the school may face in assessing the effectiveness of the change.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2" name="Shape 212"/>
          <p:cNvSpPr/>
          <p:nvPr>
            <p:ph type="sldImg"/>
          </p:nvPr>
        </p:nvSpPr>
        <p:spPr>
          <a:prstGeom prst="rect">
            <a:avLst/>
          </a:prstGeom>
        </p:spPr>
        <p:txBody>
          <a:bodyPr/>
          <a:lstStyle/>
          <a:p>
            <a:pPr/>
          </a:p>
        </p:txBody>
      </p:sp>
      <p:sp>
        <p:nvSpPr>
          <p:cNvPr id="213" name="Shape 213"/>
          <p:cNvSpPr/>
          <p:nvPr>
            <p:ph type="body" sz="quarter" idx="1"/>
          </p:nvPr>
        </p:nvSpPr>
        <p:spPr>
          <a:prstGeom prst="rect">
            <a:avLst/>
          </a:prstGeom>
        </p:spPr>
        <p:txBody>
          <a:bodyPr/>
          <a:lstStyle/>
          <a:p>
            <a:pPr/>
            <a:r>
              <a:t>Here are the list of references that are used in the presentation. Thanks for your listening.</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bg>
      <p:bgPr>
        <a:solidFill>
          <a:srgbClr val="003462"/>
        </a:solidFill>
      </p:bgPr>
    </p:bg>
    <p:spTree>
      <p:nvGrpSpPr>
        <p:cNvPr id="1" name=""/>
        <p:cNvGrpSpPr/>
        <p:nvPr/>
      </p:nvGrpSpPr>
      <p:grpSpPr>
        <a:xfrm>
          <a:off x="0" y="0"/>
          <a:ext cx="0" cy="0"/>
          <a:chOff x="0" y="0"/>
          <a:chExt cx="0" cy="0"/>
        </a:xfrm>
      </p:grpSpPr>
      <p:sp>
        <p:nvSpPr>
          <p:cNvPr id="11" name="Author and Date"/>
          <p:cNvSpPr txBox="1"/>
          <p:nvPr>
            <p:ph type="body" sz="quarter" idx="21" hasCustomPrompt="1"/>
          </p:nvPr>
        </p:nvSpPr>
        <p:spPr>
          <a:xfrm>
            <a:off x="1201340" y="11847162"/>
            <a:ext cx="21971003" cy="636979"/>
          </a:xfrm>
          <a:prstGeom prst="rect">
            <a:avLst/>
          </a:prstGeom>
        </p:spPr>
        <p:txBody>
          <a:bodyPr lIns="45719" tIns="45719" rIns="45719" bIns="45719"/>
          <a:lstStyle>
            <a:lvl1pPr marL="0" indent="0" defTabSz="825500">
              <a:lnSpc>
                <a:spcPct val="100000"/>
              </a:lnSpc>
              <a:spcBef>
                <a:spcPts val="0"/>
              </a:spcBef>
              <a:buSzTx/>
              <a:buNone/>
              <a:defRPr b="1" sz="3600">
                <a:solidFill>
                  <a:srgbClr val="FFFFFF"/>
                </a:solidFill>
              </a:defRPr>
            </a:lvl1pPr>
          </a:lstStyle>
          <a:p>
            <a:pPr/>
            <a:r>
              <a:t>Author and Date</a:t>
            </a:r>
          </a:p>
        </p:txBody>
      </p:sp>
      <p:sp>
        <p:nvSpPr>
          <p:cNvPr id="12" name="Presentation Title"/>
          <p:cNvSpPr txBox="1"/>
          <p:nvPr>
            <p:ph type="title" hasCustomPrompt="1"/>
          </p:nvPr>
        </p:nvSpPr>
        <p:spPr>
          <a:xfrm>
            <a:off x="1206496" y="2574991"/>
            <a:ext cx="21971004" cy="4648201"/>
          </a:xfrm>
          <a:prstGeom prst="rect">
            <a:avLst/>
          </a:prstGeom>
        </p:spPr>
        <p:txBody>
          <a:bodyPr anchor="b"/>
          <a:lstStyle>
            <a:lvl1pPr>
              <a:defRPr spc="-232" sz="11600">
                <a:solidFill>
                  <a:srgbClr val="FFFFFF"/>
                </a:solidFill>
              </a:defRPr>
            </a:lvl1pPr>
          </a:lstStyle>
          <a:p>
            <a:pPr/>
            <a:r>
              <a:t>Presentation Title</a:t>
            </a:r>
          </a:p>
        </p:txBody>
      </p:sp>
      <p:sp>
        <p:nvSpPr>
          <p:cNvPr id="13" name="Body Level One…"/>
          <p:cNvSpPr txBox="1"/>
          <p:nvPr>
            <p:ph type="body" sz="quarter" idx="1" hasCustomPrompt="1"/>
          </p:nvPr>
        </p:nvSpPr>
        <p:spPr>
          <a:xfrm>
            <a:off x="1201342" y="7210490"/>
            <a:ext cx="21971001" cy="1905001"/>
          </a:xfrm>
          <a:prstGeom prst="rect">
            <a:avLst/>
          </a:prstGeom>
        </p:spPr>
        <p:txBody>
          <a:bodyPr/>
          <a:lstStyle>
            <a:lvl1pPr marL="0" indent="0" defTabSz="825500">
              <a:lnSpc>
                <a:spcPct val="100000"/>
              </a:lnSpc>
              <a:spcBef>
                <a:spcPts val="0"/>
              </a:spcBef>
              <a:buSzTx/>
              <a:buNone/>
              <a:defRPr b="1" sz="5500">
                <a:solidFill>
                  <a:schemeClr val="accent1"/>
                </a:solidFill>
              </a:defRPr>
            </a:lvl1pPr>
            <a:lvl2pPr marL="0" indent="457200" defTabSz="825500">
              <a:lnSpc>
                <a:spcPct val="100000"/>
              </a:lnSpc>
              <a:spcBef>
                <a:spcPts val="0"/>
              </a:spcBef>
              <a:buSzTx/>
              <a:buNone/>
              <a:defRPr b="1" sz="5500">
                <a:solidFill>
                  <a:schemeClr val="accent1"/>
                </a:solidFill>
              </a:defRPr>
            </a:lvl2pPr>
            <a:lvl3pPr marL="0" indent="914400" defTabSz="825500">
              <a:lnSpc>
                <a:spcPct val="100000"/>
              </a:lnSpc>
              <a:spcBef>
                <a:spcPts val="0"/>
              </a:spcBef>
              <a:buSzTx/>
              <a:buNone/>
              <a:defRPr b="1" sz="5500">
                <a:solidFill>
                  <a:schemeClr val="accent1"/>
                </a:solidFill>
              </a:defRPr>
            </a:lvl3pPr>
            <a:lvl4pPr marL="0" indent="1371600" defTabSz="825500">
              <a:lnSpc>
                <a:spcPct val="100000"/>
              </a:lnSpc>
              <a:spcBef>
                <a:spcPts val="0"/>
              </a:spcBef>
              <a:buSzTx/>
              <a:buNone/>
              <a:defRPr b="1" sz="5500">
                <a:solidFill>
                  <a:schemeClr val="accent1"/>
                </a:solidFill>
              </a:defRPr>
            </a:lvl4pPr>
            <a:lvl5pPr marL="0" indent="1828800" defTabSz="825500">
              <a:lnSpc>
                <a:spcPct val="100000"/>
              </a:lnSpc>
              <a:spcBef>
                <a:spcPts val="0"/>
              </a:spcBef>
              <a:buSzTx/>
              <a:buNone/>
              <a:defRPr b="1" sz="5500">
                <a:solidFill>
                  <a:schemeClr val="accent1"/>
                </a:solidFill>
              </a:defRPr>
            </a:lvl5pPr>
          </a:lstStyle>
          <a:p>
            <a:pPr/>
            <a:r>
              <a:t>Presentation Subtitle</a:t>
            </a:r>
          </a:p>
          <a:p>
            <a:pPr lvl="1"/>
            <a:r>
              <a:t/>
            </a:r>
          </a:p>
          <a:p>
            <a:pPr lvl="2"/>
            <a:r>
              <a:t/>
            </a:r>
          </a:p>
          <a:p>
            <a:pPr lvl="3"/>
            <a:r>
              <a:t/>
            </a:r>
          </a:p>
          <a:p>
            <a:pPr lvl="4"/>
            <a:r>
              <a:t/>
            </a:r>
          </a:p>
        </p:txBody>
      </p:sp>
      <p:sp>
        <p:nvSpPr>
          <p:cNvPr id="14"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spTree>
      <p:nvGrpSpPr>
        <p:cNvPr id="1" name=""/>
        <p:cNvGrpSpPr/>
        <p:nvPr/>
      </p:nvGrpSpPr>
      <p:grpSpPr>
        <a:xfrm>
          <a:off x="0" y="0"/>
          <a:ext cx="0" cy="0"/>
          <a:chOff x="0" y="0"/>
          <a:chExt cx="0" cy="0"/>
        </a:xfrm>
      </p:grpSpPr>
      <p:sp>
        <p:nvSpPr>
          <p:cNvPr id="21" name="Close-up of the top of a hot-air balloon viewed from above"/>
          <p:cNvSpPr/>
          <p:nvPr>
            <p:ph type="pic" idx="21"/>
          </p:nvPr>
        </p:nvSpPr>
        <p:spPr>
          <a:xfrm>
            <a:off x="0" y="-1270000"/>
            <a:ext cx="24384000" cy="16256000"/>
          </a:xfrm>
          <a:prstGeom prst="rect">
            <a:avLst/>
          </a:prstGeom>
        </p:spPr>
        <p:txBody>
          <a:bodyPr lIns="91439" tIns="45719" rIns="91439" bIns="45719">
            <a:noAutofit/>
          </a:bodyPr>
          <a:lstStyle/>
          <a:p>
            <a:pPr/>
          </a:p>
        </p:txBody>
      </p:sp>
      <p:sp>
        <p:nvSpPr>
          <p:cNvPr id="22" name="Presentation Title"/>
          <p:cNvSpPr txBox="1"/>
          <p:nvPr>
            <p:ph type="title" hasCustomPrompt="1"/>
          </p:nvPr>
        </p:nvSpPr>
        <p:spPr>
          <a:xfrm>
            <a:off x="1206500" y="7124700"/>
            <a:ext cx="21971000" cy="4648200"/>
          </a:xfrm>
          <a:prstGeom prst="rect">
            <a:avLst/>
          </a:prstGeom>
        </p:spPr>
        <p:txBody>
          <a:bodyPr anchor="b"/>
          <a:lstStyle>
            <a:lvl1pPr>
              <a:defRPr spc="-232" sz="11600">
                <a:solidFill>
                  <a:srgbClr val="FFFFFF"/>
                </a:solidFill>
              </a:defRPr>
            </a:lvl1pPr>
          </a:lstStyle>
          <a:p>
            <a:pPr/>
            <a:r>
              <a:t>Presentation Title</a:t>
            </a:r>
          </a:p>
        </p:txBody>
      </p:sp>
      <p:sp>
        <p:nvSpPr>
          <p:cNvPr id="23" name="Author and Date"/>
          <p:cNvSpPr txBox="1"/>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24" name="Body Level One…"/>
          <p:cNvSpPr txBox="1"/>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b="1" sz="5500">
                <a:solidFill>
                  <a:srgbClr val="FFFFFF"/>
                </a:solidFill>
              </a:defRPr>
            </a:lvl1pPr>
            <a:lvl2pPr marL="0" indent="457200" defTabSz="825500">
              <a:lnSpc>
                <a:spcPct val="100000"/>
              </a:lnSpc>
              <a:spcBef>
                <a:spcPts val="0"/>
              </a:spcBef>
              <a:buSzTx/>
              <a:buNone/>
              <a:defRPr b="1" sz="5500">
                <a:solidFill>
                  <a:srgbClr val="FFFFFF"/>
                </a:solidFill>
              </a:defRPr>
            </a:lvl2pPr>
            <a:lvl3pPr marL="0" indent="914400" defTabSz="825500">
              <a:lnSpc>
                <a:spcPct val="100000"/>
              </a:lnSpc>
              <a:spcBef>
                <a:spcPts val="0"/>
              </a:spcBef>
              <a:buSzTx/>
              <a:buNone/>
              <a:defRPr b="1" sz="5500">
                <a:solidFill>
                  <a:srgbClr val="FFFFFF"/>
                </a:solidFill>
              </a:defRPr>
            </a:lvl3pPr>
            <a:lvl4pPr marL="0" indent="1371600" defTabSz="825500">
              <a:lnSpc>
                <a:spcPct val="100000"/>
              </a:lnSpc>
              <a:spcBef>
                <a:spcPts val="0"/>
              </a:spcBef>
              <a:buSzTx/>
              <a:buNone/>
              <a:defRPr b="1" sz="5500">
                <a:solidFill>
                  <a:srgbClr val="FFFFFF"/>
                </a:solidFill>
              </a:defRPr>
            </a:lvl4pPr>
            <a:lvl5pPr marL="0" indent="1828800" defTabSz="825500">
              <a:lnSpc>
                <a:spcPct val="100000"/>
              </a:lnSpc>
              <a:spcBef>
                <a:spcPts val="0"/>
              </a:spcBef>
              <a:buSzTx/>
              <a:buNone/>
              <a:defRPr b="1" sz="5500">
                <a:solidFill>
                  <a:srgbClr val="FFFFFF"/>
                </a:solidFill>
              </a:defRPr>
            </a:lvl5pPr>
          </a:lstStyle>
          <a:p>
            <a:pPr/>
            <a:r>
              <a:t>Presentation Subtitle</a:t>
            </a:r>
          </a:p>
          <a:p>
            <a:pPr lvl="1"/>
            <a:r>
              <a:t/>
            </a:r>
          </a:p>
          <a:p>
            <a:pPr lvl="2"/>
            <a:r>
              <a:t/>
            </a:r>
          </a:p>
          <a:p>
            <a:pPr lvl="3"/>
            <a:r>
              <a:t/>
            </a:r>
          </a:p>
          <a:p>
            <a:pPr lvl="4"/>
            <a:r>
              <a:t/>
            </a:r>
          </a:p>
        </p:txBody>
      </p:sp>
      <p:sp>
        <p:nvSpPr>
          <p:cNvPr id="25"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spTree>
      <p:nvGrpSpPr>
        <p:cNvPr id="1" name=""/>
        <p:cNvGrpSpPr/>
        <p:nvPr/>
      </p:nvGrpSpPr>
      <p:grpSpPr>
        <a:xfrm>
          <a:off x="0" y="0"/>
          <a:ext cx="0" cy="0"/>
          <a:chOff x="0" y="0"/>
          <a:chExt cx="0" cy="0"/>
        </a:xfrm>
      </p:grpSpPr>
      <p:sp>
        <p:nvSpPr>
          <p:cNvPr id="32" name="Close-up of a hot-air balloon viewed from below"/>
          <p:cNvSpPr/>
          <p:nvPr>
            <p:ph type="pic" idx="21"/>
          </p:nvPr>
        </p:nvSpPr>
        <p:spPr>
          <a:xfrm>
            <a:off x="9226574" y="1270000"/>
            <a:ext cx="16840152" cy="11184435"/>
          </a:xfrm>
          <a:prstGeom prst="rect">
            <a:avLst/>
          </a:prstGeom>
        </p:spPr>
        <p:txBody>
          <a:bodyPr lIns="91439" tIns="45719" rIns="91439" bIns="45719">
            <a:noAutofit/>
          </a:bodyPr>
          <a:lstStyle/>
          <a:p>
            <a:pPr/>
          </a:p>
        </p:txBody>
      </p:sp>
      <p:sp>
        <p:nvSpPr>
          <p:cNvPr id="33" name="Slide Title"/>
          <p:cNvSpPr txBox="1"/>
          <p:nvPr>
            <p:ph type="title" hasCustomPrompt="1"/>
          </p:nvPr>
        </p:nvSpPr>
        <p:spPr>
          <a:xfrm>
            <a:off x="1206500" y="1270000"/>
            <a:ext cx="9779000" cy="5882273"/>
          </a:xfrm>
          <a:prstGeom prst="rect">
            <a:avLst/>
          </a:prstGeom>
        </p:spPr>
        <p:txBody>
          <a:bodyPr anchor="b"/>
          <a:lstStyle/>
          <a:p>
            <a:pPr/>
            <a:r>
              <a:t>Slide Title</a:t>
            </a:r>
          </a:p>
        </p:txBody>
      </p:sp>
      <p:sp>
        <p:nvSpPr>
          <p:cNvPr id="34" name="Body Level One…"/>
          <p:cNvSpPr txBox="1"/>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b="1" sz="5500"/>
            </a:lvl1pPr>
            <a:lvl2pPr marL="0" indent="457200" defTabSz="825500">
              <a:lnSpc>
                <a:spcPct val="100000"/>
              </a:lnSpc>
              <a:spcBef>
                <a:spcPts val="0"/>
              </a:spcBef>
              <a:buSzTx/>
              <a:buNone/>
              <a:defRPr b="1" sz="5500"/>
            </a:lvl2pPr>
            <a:lvl3pPr marL="0" indent="914400" defTabSz="825500">
              <a:lnSpc>
                <a:spcPct val="100000"/>
              </a:lnSpc>
              <a:spcBef>
                <a:spcPts val="0"/>
              </a:spcBef>
              <a:buSzTx/>
              <a:buNone/>
              <a:defRPr b="1" sz="5500"/>
            </a:lvl3pPr>
            <a:lvl4pPr marL="0" indent="1371600" defTabSz="825500">
              <a:lnSpc>
                <a:spcPct val="100000"/>
              </a:lnSpc>
              <a:spcBef>
                <a:spcPts val="0"/>
              </a:spcBef>
              <a:buSzTx/>
              <a:buNone/>
              <a:defRPr b="1" sz="5500"/>
            </a:lvl4pPr>
            <a:lvl5pPr marL="0" indent="1828800" defTabSz="825500">
              <a:lnSpc>
                <a:spcPct val="100000"/>
              </a:lnSpc>
              <a:spcBef>
                <a:spcPts val="0"/>
              </a:spcBef>
              <a:buSzTx/>
              <a:buNone/>
              <a:defRPr b="1" sz="5500"/>
            </a:lvl5pPr>
          </a:lstStyle>
          <a:p>
            <a:pPr/>
            <a:r>
              <a:t>Slide Subtitle</a:t>
            </a:r>
          </a:p>
          <a:p>
            <a:pPr lvl="1"/>
            <a:r>
              <a:t/>
            </a:r>
          </a:p>
          <a:p>
            <a:pPr lvl="2"/>
            <a:r>
              <a:t/>
            </a:r>
          </a:p>
          <a:p>
            <a:pPr lvl="3"/>
            <a:r>
              <a:t/>
            </a:r>
          </a:p>
          <a:p>
            <a:pPr lvl="4"/>
            <a:r>
              <a:t/>
            </a:r>
          </a:p>
        </p:txBody>
      </p:sp>
      <p:sp>
        <p:nvSpPr>
          <p:cNvPr id="35"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2" name="Slide Title"/>
          <p:cNvSpPr txBox="1"/>
          <p:nvPr>
            <p:ph type="title" hasCustomPrompt="1"/>
          </p:nvPr>
        </p:nvSpPr>
        <p:spPr>
          <a:prstGeom prst="rect">
            <a:avLst/>
          </a:prstGeom>
        </p:spPr>
        <p:txBody>
          <a:bodyPr/>
          <a:lstStyle/>
          <a:p>
            <a:pPr/>
            <a:r>
              <a:t>Slide Title</a:t>
            </a:r>
          </a:p>
        </p:txBody>
      </p:sp>
      <p:sp>
        <p:nvSpPr>
          <p:cNvPr id="43" name="Slide Subtitle"/>
          <p:cNvSpPr txBox="1"/>
          <p:nvPr>
            <p:ph type="body" sz="quarter" idx="21" hasCustomPrompt="1"/>
          </p:nvPr>
        </p:nvSpPr>
        <p:spPr>
          <a:xfrm>
            <a:off x="1206500" y="2245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44"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855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Slide Subtitle"/>
          <p:cNvSpPr txBox="1"/>
          <p:nvPr>
            <p:ph type="body" sz="quarter" idx="21" hasCustomPrompt="1"/>
          </p:nvPr>
        </p:nvSpPr>
        <p:spPr>
          <a:xfrm>
            <a:off x="1206500" y="2247900"/>
            <a:ext cx="9779000" cy="934779"/>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61" name="Body Level One…"/>
          <p:cNvSpPr txBox="1"/>
          <p:nvPr>
            <p:ph type="body" sz="half" idx="1" hasCustomPrompt="1"/>
          </p:nvPr>
        </p:nvSpPr>
        <p:spPr>
          <a:xfrm>
            <a:off x="1206500" y="4248504"/>
            <a:ext cx="9779000" cy="8256630"/>
          </a:xfrm>
          <a:prstGeom prst="rect">
            <a:avLst/>
          </a:prstGeom>
        </p:spPr>
        <p:txBody>
          <a:bodyPr/>
          <a:lstStyle/>
          <a:p>
            <a:pPr/>
            <a:r>
              <a:t>Slide bullet text</a:t>
            </a:r>
          </a:p>
          <a:p>
            <a:pPr lvl="1"/>
            <a:r>
              <a:t/>
            </a:r>
          </a:p>
          <a:p>
            <a:pPr lvl="2"/>
            <a:r>
              <a:t/>
            </a:r>
          </a:p>
          <a:p>
            <a:pPr lvl="3"/>
            <a:r>
              <a:t/>
            </a:r>
          </a:p>
          <a:p>
            <a:pPr lvl="4"/>
            <a:r>
              <a:t/>
            </a:r>
          </a:p>
        </p:txBody>
      </p:sp>
      <p:sp>
        <p:nvSpPr>
          <p:cNvPr id="62" name="Hot-air balloons viewed from below against a blue sky"/>
          <p:cNvSpPr/>
          <p:nvPr>
            <p:ph type="pic" idx="22"/>
          </p:nvPr>
        </p:nvSpPr>
        <p:spPr>
          <a:xfrm>
            <a:off x="8432800" y="1263848"/>
            <a:ext cx="16850011" cy="11188205"/>
          </a:xfrm>
          <a:prstGeom prst="rect">
            <a:avLst/>
          </a:prstGeom>
        </p:spPr>
        <p:txBody>
          <a:bodyPr lIns="91439" tIns="45719" rIns="91439" bIns="45719">
            <a:noAutofit/>
          </a:bodyPr>
          <a:lstStyle/>
          <a:p>
            <a:pPr/>
          </a:p>
        </p:txBody>
      </p:sp>
      <p:sp>
        <p:nvSpPr>
          <p:cNvPr id="63" name="Slide Title"/>
          <p:cNvSpPr txBox="1"/>
          <p:nvPr>
            <p:ph type="title" hasCustomPrompt="1"/>
          </p:nvPr>
        </p:nvSpPr>
        <p:spPr>
          <a:xfrm>
            <a:off x="1206500" y="952500"/>
            <a:ext cx="9779000" cy="1435100"/>
          </a:xfrm>
          <a:prstGeom prst="rect">
            <a:avLst/>
          </a:prstGeom>
        </p:spPr>
        <p:txBody>
          <a:bodyPr/>
          <a:lstStyle/>
          <a:p>
            <a:pPr/>
            <a:r>
              <a:t>Slide Title</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bg>
      <p:bgPr>
        <a:solidFill>
          <a:srgbClr val="003462"/>
        </a:solidFill>
      </p:bgPr>
    </p:bg>
    <p:spTree>
      <p:nvGrpSpPr>
        <p:cNvPr id="1" name=""/>
        <p:cNvGrpSpPr/>
        <p:nvPr/>
      </p:nvGrpSpPr>
      <p:grpSpPr>
        <a:xfrm>
          <a:off x="0" y="0"/>
          <a:ext cx="0" cy="0"/>
          <a:chOff x="0" y="0"/>
          <a:chExt cx="0" cy="0"/>
        </a:xfrm>
      </p:grpSpPr>
      <p:sp>
        <p:nvSpPr>
          <p:cNvPr id="71" name="Section Title"/>
          <p:cNvSpPr txBox="1"/>
          <p:nvPr>
            <p:ph type="title" hasCustomPrompt="1"/>
          </p:nvPr>
        </p:nvSpPr>
        <p:spPr>
          <a:xfrm>
            <a:off x="1206496" y="4533900"/>
            <a:ext cx="21971004" cy="4648200"/>
          </a:xfrm>
          <a:prstGeom prst="rect">
            <a:avLst/>
          </a:prstGeom>
        </p:spPr>
        <p:txBody>
          <a:bodyPr anchor="ctr"/>
          <a:lstStyle>
            <a:lvl1pPr>
              <a:defRPr b="0" spc="-232" sz="11600">
                <a:solidFill>
                  <a:srgbClr val="FFFFFF"/>
                </a:solidFill>
                <a:latin typeface="Helvetica Neue Medium"/>
                <a:ea typeface="Helvetica Neue Medium"/>
                <a:cs typeface="Helvetica Neue Medium"/>
                <a:sym typeface="Helvetica Neue Medium"/>
              </a:defRPr>
            </a:lvl1pPr>
          </a:lstStyle>
          <a:p>
            <a:pPr/>
            <a:r>
              <a:t>Section Title</a:t>
            </a:r>
          </a:p>
        </p:txBody>
      </p:sp>
      <p:sp>
        <p:nvSpPr>
          <p:cNvPr id="72" name="Slide Number"/>
          <p:cNvSpPr txBox="1"/>
          <p:nvPr>
            <p:ph type="sldNum" sz="quarter" idx="2"/>
          </p:nvPr>
        </p:nvSpPr>
        <p:spPr>
          <a:xfrm>
            <a:off x="12001499" y="13085233"/>
            <a:ext cx="368505" cy="374600"/>
          </a:xfrm>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79" name="Slide Title"/>
          <p:cNvSpPr txBox="1"/>
          <p:nvPr>
            <p:ph type="title" hasCustomPrompt="1"/>
          </p:nvPr>
        </p:nvSpPr>
        <p:spPr>
          <a:xfrm>
            <a:off x="1206500" y="952500"/>
            <a:ext cx="21971000" cy="1434949"/>
          </a:xfrm>
          <a:prstGeom prst="rect">
            <a:avLst/>
          </a:prstGeom>
        </p:spPr>
        <p:txBody>
          <a:bodyPr/>
          <a:lstStyle/>
          <a:p>
            <a:pPr/>
            <a:r>
              <a:t>Slide Title</a:t>
            </a:r>
          </a:p>
        </p:txBody>
      </p:sp>
      <p:sp>
        <p:nvSpPr>
          <p:cNvPr id="80" name="Slide Subtitle"/>
          <p:cNvSpPr txBox="1"/>
          <p:nvPr>
            <p:ph type="body" sz="quarter" idx="21" hasCustomPrompt="1"/>
          </p:nvPr>
        </p:nvSpPr>
        <p:spPr>
          <a:xfrm>
            <a:off x="1206500" y="2247900"/>
            <a:ext cx="21971000" cy="934779"/>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spTree>
      <p:nvGrpSpPr>
        <p:cNvPr id="1" name=""/>
        <p:cNvGrpSpPr/>
        <p:nvPr/>
      </p:nvGrpSpPr>
      <p:grpSpPr>
        <a:xfrm>
          <a:off x="0" y="0"/>
          <a:ext cx="0" cy="0"/>
          <a:chOff x="0" y="0"/>
          <a:chExt cx="0" cy="0"/>
        </a:xfrm>
      </p:grpSpPr>
      <p:sp>
        <p:nvSpPr>
          <p:cNvPr id="88" name="Agenda Title"/>
          <p:cNvSpPr txBox="1"/>
          <p:nvPr>
            <p:ph type="title" hasCustomPrompt="1"/>
          </p:nvPr>
        </p:nvSpPr>
        <p:spPr>
          <a:xfrm>
            <a:off x="1206500" y="952500"/>
            <a:ext cx="21971000" cy="1435100"/>
          </a:xfrm>
          <a:prstGeom prst="rect">
            <a:avLst/>
          </a:prstGeom>
        </p:spPr>
        <p:txBody>
          <a:bodyPr/>
          <a:lstStyle/>
          <a:p>
            <a:pPr/>
            <a:r>
              <a:t>Agenda Title</a:t>
            </a:r>
          </a:p>
        </p:txBody>
      </p:sp>
      <p:sp>
        <p:nvSpPr>
          <p:cNvPr id="89" name="Agenda Subtitle"/>
          <p:cNvSpPr txBox="1"/>
          <p:nvPr>
            <p:ph type="body" sz="quarter" idx="21" hasCustomPrompt="1"/>
          </p:nvPr>
        </p:nvSpPr>
        <p:spPr>
          <a:xfrm>
            <a:off x="1206500" y="2247900"/>
            <a:ext cx="21971000" cy="934779"/>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Agenda Subtitle</a:t>
            </a:r>
          </a:p>
        </p:txBody>
      </p:sp>
      <p:sp>
        <p:nvSpPr>
          <p:cNvPr id="90" name="Body Level One…"/>
          <p:cNvSpPr txBox="1"/>
          <p:nvPr>
            <p:ph type="body" idx="1" hasCustomPrompt="1"/>
          </p:nvPr>
        </p:nvSpPr>
        <p:spPr>
          <a:prstGeom prst="rect">
            <a:avLst/>
          </a:prstGeom>
        </p:spPr>
        <p:txBody>
          <a:bodyPr/>
          <a:lstStyle>
            <a:lvl1pPr marL="0" indent="0" defTabSz="825500">
              <a:lnSpc>
                <a:spcPct val="100000"/>
              </a:lnSpc>
              <a:spcBef>
                <a:spcPts val="1800"/>
              </a:spcBef>
              <a:buSzTx/>
              <a:buNone/>
              <a:defRPr spc="-55" sz="5500"/>
            </a:lvl1pPr>
            <a:lvl2pPr marL="0" indent="457200" defTabSz="825500">
              <a:lnSpc>
                <a:spcPct val="100000"/>
              </a:lnSpc>
              <a:spcBef>
                <a:spcPts val="1800"/>
              </a:spcBef>
              <a:buSzTx/>
              <a:buNone/>
              <a:defRPr spc="-55" sz="5500"/>
            </a:lvl2pPr>
            <a:lvl3pPr marL="0" indent="914400" defTabSz="825500">
              <a:lnSpc>
                <a:spcPct val="100000"/>
              </a:lnSpc>
              <a:spcBef>
                <a:spcPts val="1800"/>
              </a:spcBef>
              <a:buSzTx/>
              <a:buNone/>
              <a:defRPr spc="-55" sz="5500"/>
            </a:lvl3pPr>
            <a:lvl4pPr marL="0" indent="1371600" defTabSz="825500">
              <a:lnSpc>
                <a:spcPct val="100000"/>
              </a:lnSpc>
              <a:spcBef>
                <a:spcPts val="1800"/>
              </a:spcBef>
              <a:buSzTx/>
              <a:buNone/>
              <a:defRPr spc="-55" sz="5500"/>
            </a:lvl4pPr>
            <a:lvl5pPr marL="0" indent="1828800" defTabSz="825500">
              <a:lnSpc>
                <a:spcPct val="100000"/>
              </a:lnSpc>
              <a:spcBef>
                <a:spcPts val="1800"/>
              </a:spcBef>
              <a:buSzTx/>
              <a:buNone/>
              <a:defRPr spc="-55" sz="5500"/>
            </a:lvl5pPr>
          </a:lstStyle>
          <a:p>
            <a:pPr/>
            <a:r>
              <a:t>Agenda Topics</a:t>
            </a:r>
          </a:p>
          <a:p>
            <a:pPr lvl="1"/>
            <a:r>
              <a:t/>
            </a:r>
          </a:p>
          <a:p>
            <a:pPr lvl="2"/>
            <a:r>
              <a:t/>
            </a:r>
          </a:p>
          <a:p>
            <a:pPr lvl="3"/>
            <a:r>
              <a:t/>
            </a:r>
          </a:p>
          <a:p>
            <a:pPr lvl="4"/>
            <a:r>
              <a:t/>
            </a:r>
          </a:p>
        </p:txBody>
      </p:sp>
      <p:sp>
        <p:nvSpPr>
          <p:cNvPr id="9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spTree>
      <p:nvGrpSpPr>
        <p:cNvPr id="1" name=""/>
        <p:cNvGrpSpPr/>
        <p:nvPr/>
      </p:nvGrpSpPr>
      <p:grpSpPr>
        <a:xfrm>
          <a:off x="0" y="0"/>
          <a:ext cx="0" cy="0"/>
          <a:chOff x="0" y="0"/>
          <a:chExt cx="0" cy="0"/>
        </a:xfrm>
      </p:grpSpPr>
      <p:sp>
        <p:nvSpPr>
          <p:cNvPr id="98" name="Body Level One…"/>
          <p:cNvSpPr txBox="1"/>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pc="-232" sz="11600">
                <a:solidFill>
                  <a:schemeClr val="accent1">
                    <a:hueOff val="114395"/>
                    <a:lumOff val="-24975"/>
                  </a:schemeClr>
                </a:solidFill>
                <a:latin typeface="Helvetica Neue Medium"/>
                <a:ea typeface="Helvetica Neue Medium"/>
                <a:cs typeface="Helvetica Neue Medium"/>
                <a:sym typeface="Helvetica Neue Medium"/>
              </a:defRPr>
            </a:lvl1pPr>
            <a:lvl2pPr marL="0" indent="457200" algn="ctr">
              <a:lnSpc>
                <a:spcPct val="80000"/>
              </a:lnSpc>
              <a:spcBef>
                <a:spcPts val="0"/>
              </a:spcBef>
              <a:buSzTx/>
              <a:buNone/>
              <a:defRPr spc="-232" sz="11600">
                <a:solidFill>
                  <a:schemeClr val="accent1">
                    <a:hueOff val="114395"/>
                    <a:lumOff val="-24975"/>
                  </a:schemeClr>
                </a:solidFill>
                <a:latin typeface="Helvetica Neue Medium"/>
                <a:ea typeface="Helvetica Neue Medium"/>
                <a:cs typeface="Helvetica Neue Medium"/>
                <a:sym typeface="Helvetica Neue Medium"/>
              </a:defRPr>
            </a:lvl2pPr>
            <a:lvl3pPr marL="0" indent="914400" algn="ctr">
              <a:lnSpc>
                <a:spcPct val="80000"/>
              </a:lnSpc>
              <a:spcBef>
                <a:spcPts val="0"/>
              </a:spcBef>
              <a:buSzTx/>
              <a:buNone/>
              <a:defRPr spc="-232" sz="11600">
                <a:solidFill>
                  <a:schemeClr val="accent1">
                    <a:hueOff val="114395"/>
                    <a:lumOff val="-24975"/>
                  </a:schemeClr>
                </a:solidFill>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pc="-232" sz="11600">
                <a:solidFill>
                  <a:schemeClr val="accent1">
                    <a:hueOff val="114395"/>
                    <a:lumOff val="-24975"/>
                  </a:schemeClr>
                </a:solidFill>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pc="-232" sz="11600">
                <a:solidFill>
                  <a:schemeClr val="accent1">
                    <a:hueOff val="114395"/>
                    <a:lumOff val="-24975"/>
                  </a:schemeClr>
                </a:solidFill>
                <a:latin typeface="Helvetica Neue Medium"/>
                <a:ea typeface="Helvetica Neue Medium"/>
                <a:cs typeface="Helvetica Neue Medium"/>
                <a:sym typeface="Helvetica Neue Medium"/>
              </a:defRPr>
            </a:lvl5pPr>
          </a:lstStyle>
          <a:p>
            <a:pPr/>
            <a:r>
              <a:t>Statement</a:t>
            </a:r>
          </a:p>
          <a:p>
            <a:pPr lvl="1"/>
            <a:r>
              <a:t/>
            </a:r>
          </a:p>
          <a:p>
            <a:pPr lvl="2"/>
            <a:r>
              <a:t/>
            </a:r>
          </a:p>
          <a:p>
            <a:pPr lvl="3"/>
            <a:r>
              <a:t/>
            </a:r>
          </a:p>
          <a:p>
            <a:pPr lvl="4"/>
            <a:r>
              <a:t/>
            </a:r>
          </a:p>
        </p:txBody>
      </p:sp>
      <p:sp>
        <p:nvSpPr>
          <p:cNvPr id="9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spTree>
      <p:nvGrpSpPr>
        <p:cNvPr id="1" name=""/>
        <p:cNvGrpSpPr/>
        <p:nvPr/>
      </p:nvGrpSpPr>
      <p:grpSpPr>
        <a:xfrm>
          <a:off x="0" y="0"/>
          <a:ext cx="0" cy="0"/>
          <a:chOff x="0" y="0"/>
          <a:chExt cx="0" cy="0"/>
        </a:xfrm>
      </p:grpSpPr>
      <p:sp>
        <p:nvSpPr>
          <p:cNvPr id="106" name="Body Level One…"/>
          <p:cNvSpPr txBox="1"/>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b="1" spc="-250" sz="25000">
                <a:solidFill>
                  <a:schemeClr val="accent1">
                    <a:hueOff val="114395"/>
                    <a:lumOff val="-24975"/>
                  </a:schemeClr>
                </a:solidFill>
              </a:defRPr>
            </a:lvl1pPr>
            <a:lvl2pPr marL="0" indent="457200" algn="ctr">
              <a:lnSpc>
                <a:spcPct val="80000"/>
              </a:lnSpc>
              <a:spcBef>
                <a:spcPts val="0"/>
              </a:spcBef>
              <a:buSzTx/>
              <a:buNone/>
              <a:defRPr b="1" spc="-250" sz="25000">
                <a:solidFill>
                  <a:schemeClr val="accent1">
                    <a:hueOff val="114395"/>
                    <a:lumOff val="-24975"/>
                  </a:schemeClr>
                </a:solidFill>
              </a:defRPr>
            </a:lvl2pPr>
            <a:lvl3pPr marL="0" indent="914400" algn="ctr">
              <a:lnSpc>
                <a:spcPct val="80000"/>
              </a:lnSpc>
              <a:spcBef>
                <a:spcPts val="0"/>
              </a:spcBef>
              <a:buSzTx/>
              <a:buNone/>
              <a:defRPr b="1" spc="-250" sz="25000">
                <a:solidFill>
                  <a:schemeClr val="accent1">
                    <a:hueOff val="114395"/>
                    <a:lumOff val="-24975"/>
                  </a:schemeClr>
                </a:solidFill>
              </a:defRPr>
            </a:lvl3pPr>
            <a:lvl4pPr marL="0" indent="1371600" algn="ctr">
              <a:lnSpc>
                <a:spcPct val="80000"/>
              </a:lnSpc>
              <a:spcBef>
                <a:spcPts val="0"/>
              </a:spcBef>
              <a:buSzTx/>
              <a:buNone/>
              <a:defRPr b="1" spc="-250" sz="25000">
                <a:solidFill>
                  <a:schemeClr val="accent1">
                    <a:hueOff val="114395"/>
                    <a:lumOff val="-24975"/>
                  </a:schemeClr>
                </a:solidFill>
              </a:defRPr>
            </a:lvl4pPr>
            <a:lvl5pPr marL="0" indent="1828800" algn="ctr">
              <a:lnSpc>
                <a:spcPct val="80000"/>
              </a:lnSpc>
              <a:spcBef>
                <a:spcPts val="0"/>
              </a:spcBef>
              <a:buSzTx/>
              <a:buNone/>
              <a:defRPr b="1" spc="-250" sz="25000">
                <a:solidFill>
                  <a:schemeClr val="accent1">
                    <a:hueOff val="114395"/>
                    <a:lumOff val="-24975"/>
                  </a:schemeClr>
                </a:solidFill>
              </a:defRPr>
            </a:lvl5pPr>
          </a:lstStyle>
          <a:p>
            <a:pPr/>
            <a:r>
              <a:t>100%</a:t>
            </a:r>
          </a:p>
          <a:p>
            <a:pPr lvl="1"/>
            <a:r>
              <a:t/>
            </a:r>
          </a:p>
          <a:p>
            <a:pPr lvl="2"/>
            <a:r>
              <a:t/>
            </a:r>
          </a:p>
          <a:p>
            <a:pPr lvl="3"/>
            <a:r>
              <a:t/>
            </a:r>
          </a:p>
          <a:p>
            <a:pPr lvl="4"/>
            <a:r>
              <a:t/>
            </a:r>
          </a:p>
        </p:txBody>
      </p:sp>
      <p:sp>
        <p:nvSpPr>
          <p:cNvPr id="107" name="Fact information"/>
          <p:cNvSpPr txBox="1"/>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b="1" sz="5500"/>
            </a:lvl1pPr>
          </a:lstStyle>
          <a:p>
            <a:pPr/>
            <a:r>
              <a:t>Fact information</a:t>
            </a:r>
          </a:p>
        </p:txBody>
      </p:sp>
      <p:sp>
        <p:nvSpPr>
          <p:cNvPr id="10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15" name="Attribution"/>
          <p:cNvSpPr txBox="1"/>
          <p:nvPr>
            <p:ph type="body" sz="quarter" idx="21" hasCustomPrompt="1"/>
          </p:nvPr>
        </p:nvSpPr>
        <p:spPr>
          <a:xfrm>
            <a:off x="2480825" y="10675453"/>
            <a:ext cx="20149252"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Attribution</a:t>
            </a:r>
          </a:p>
        </p:txBody>
      </p:sp>
      <p:sp>
        <p:nvSpPr>
          <p:cNvPr id="116" name="Body Level One…"/>
          <p:cNvSpPr txBox="1"/>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pc="-170" sz="8500">
                <a:solidFill>
                  <a:schemeClr val="accent1">
                    <a:hueOff val="114395"/>
                    <a:lumOff val="-24975"/>
                  </a:schemeClr>
                </a:solidFill>
                <a:latin typeface="Helvetica Neue Medium"/>
                <a:ea typeface="Helvetica Neue Medium"/>
                <a:cs typeface="Helvetica Neue Medium"/>
                <a:sym typeface="Helvetica Neue Medium"/>
              </a:defRPr>
            </a:lvl1pPr>
            <a:lvl2pPr marL="638923" indent="-12700">
              <a:spcBef>
                <a:spcPts val="0"/>
              </a:spcBef>
              <a:buSzTx/>
              <a:buNone/>
              <a:defRPr spc="-170" sz="8500">
                <a:solidFill>
                  <a:schemeClr val="accent1">
                    <a:hueOff val="114395"/>
                    <a:lumOff val="-24975"/>
                  </a:schemeClr>
                </a:solidFill>
                <a:latin typeface="Helvetica Neue Medium"/>
                <a:ea typeface="Helvetica Neue Medium"/>
                <a:cs typeface="Helvetica Neue Medium"/>
                <a:sym typeface="Helvetica Neue Medium"/>
              </a:defRPr>
            </a:lvl2pPr>
            <a:lvl3pPr marL="638923" indent="444500">
              <a:spcBef>
                <a:spcPts val="0"/>
              </a:spcBef>
              <a:buSzTx/>
              <a:buNone/>
              <a:defRPr spc="-170" sz="8500">
                <a:solidFill>
                  <a:schemeClr val="accent1">
                    <a:hueOff val="114395"/>
                    <a:lumOff val="-24975"/>
                  </a:schemeClr>
                </a:solidFill>
                <a:latin typeface="Helvetica Neue Medium"/>
                <a:ea typeface="Helvetica Neue Medium"/>
                <a:cs typeface="Helvetica Neue Medium"/>
                <a:sym typeface="Helvetica Neue Medium"/>
              </a:defRPr>
            </a:lvl3pPr>
            <a:lvl4pPr marL="638923" indent="901700">
              <a:spcBef>
                <a:spcPts val="0"/>
              </a:spcBef>
              <a:buSzTx/>
              <a:buNone/>
              <a:defRPr spc="-170" sz="8500">
                <a:solidFill>
                  <a:schemeClr val="accent1">
                    <a:hueOff val="114395"/>
                    <a:lumOff val="-24975"/>
                  </a:schemeClr>
                </a:solidFill>
                <a:latin typeface="Helvetica Neue Medium"/>
                <a:ea typeface="Helvetica Neue Medium"/>
                <a:cs typeface="Helvetica Neue Medium"/>
                <a:sym typeface="Helvetica Neue Medium"/>
              </a:defRPr>
            </a:lvl4pPr>
            <a:lvl5pPr marL="638923" indent="1358900">
              <a:spcBef>
                <a:spcPts val="0"/>
              </a:spcBef>
              <a:buSzTx/>
              <a:buNone/>
              <a:defRPr spc="-170" sz="8500">
                <a:solidFill>
                  <a:schemeClr val="accent1">
                    <a:hueOff val="114395"/>
                    <a:lumOff val="-24975"/>
                  </a:schemeClr>
                </a:solidFill>
                <a:latin typeface="Helvetica Neue Medium"/>
                <a:ea typeface="Helvetica Neue Medium"/>
                <a:cs typeface="Helvetica Neue Medium"/>
                <a:sym typeface="Helvetica Neue Medium"/>
              </a:defRPr>
            </a:lvl5pPr>
          </a:lstStyle>
          <a:p>
            <a:pPr/>
            <a:r>
              <a:t>“Notable Quote”</a:t>
            </a:r>
          </a:p>
          <a:p>
            <a:pPr lvl="1"/>
            <a:r>
              <a:t/>
            </a:r>
          </a:p>
          <a:p>
            <a:pPr lvl="2"/>
            <a:r>
              <a:t/>
            </a:r>
          </a:p>
          <a:p>
            <a:pPr lvl="3"/>
            <a:r>
              <a:t/>
            </a:r>
          </a:p>
          <a:p>
            <a:pPr lvl="4"/>
            <a:r>
              <a:t/>
            </a:r>
          </a:p>
        </p:txBody>
      </p:sp>
      <p:sp>
        <p:nvSpPr>
          <p:cNvPr id="11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24" name="Hot-air balloons viewed from below against a blue sky"/>
          <p:cNvSpPr/>
          <p:nvPr>
            <p:ph type="pic" sz="quarter" idx="21"/>
          </p:nvPr>
        </p:nvSpPr>
        <p:spPr>
          <a:xfrm>
            <a:off x="15436504" y="1270000"/>
            <a:ext cx="8167167" cy="5422900"/>
          </a:xfrm>
          <a:prstGeom prst="rect">
            <a:avLst/>
          </a:prstGeom>
        </p:spPr>
        <p:txBody>
          <a:bodyPr lIns="91439" tIns="45719" rIns="91439" bIns="45719">
            <a:noAutofit/>
          </a:bodyPr>
          <a:lstStyle/>
          <a:p>
            <a:pPr/>
          </a:p>
        </p:txBody>
      </p:sp>
      <p:sp>
        <p:nvSpPr>
          <p:cNvPr id="125" name="Close-up of the top of a hot-air balloon viewed from above"/>
          <p:cNvSpPr/>
          <p:nvPr>
            <p:ph type="pic" sz="quarter" idx="22"/>
          </p:nvPr>
        </p:nvSpPr>
        <p:spPr>
          <a:xfrm>
            <a:off x="15461772" y="7085972"/>
            <a:ext cx="8148414" cy="5432276"/>
          </a:xfrm>
          <a:prstGeom prst="rect">
            <a:avLst/>
          </a:prstGeom>
        </p:spPr>
        <p:txBody>
          <a:bodyPr lIns="91439" tIns="45719" rIns="91439" bIns="45719">
            <a:noAutofit/>
          </a:bodyPr>
          <a:lstStyle/>
          <a:p>
            <a:pPr/>
          </a:p>
        </p:txBody>
      </p:sp>
      <p:sp>
        <p:nvSpPr>
          <p:cNvPr id="126" name="Hot-air balloons viewed from below against a blue sky"/>
          <p:cNvSpPr/>
          <p:nvPr>
            <p:ph type="pic" idx="23"/>
          </p:nvPr>
        </p:nvSpPr>
        <p:spPr>
          <a:xfrm>
            <a:off x="-124635" y="1270000"/>
            <a:ext cx="16859219" cy="11239479"/>
          </a:xfrm>
          <a:prstGeom prst="rect">
            <a:avLst/>
          </a:prstGeom>
        </p:spPr>
        <p:txBody>
          <a:bodyPr lIns="91439" tIns="45719" rIns="91439" bIns="45719">
            <a:noAutofit/>
          </a:bodyPr>
          <a:lstStyle/>
          <a:p>
            <a:pPr/>
          </a:p>
        </p:txBody>
      </p:sp>
      <p:sp>
        <p:nvSpPr>
          <p:cNvPr id="12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34" name="Hot-air balloons viewed from below against a blue sky"/>
          <p:cNvSpPr/>
          <p:nvPr>
            <p:ph type="pic" idx="21"/>
          </p:nvPr>
        </p:nvSpPr>
        <p:spPr>
          <a:xfrm>
            <a:off x="0" y="-1270000"/>
            <a:ext cx="24384000" cy="16256000"/>
          </a:xfrm>
          <a:prstGeom prst="rect">
            <a:avLst/>
          </a:prstGeom>
        </p:spPr>
        <p:txBody>
          <a:bodyPr lIns="91439" tIns="45719" rIns="91439" bIns="45719">
            <a:noAutofit/>
          </a:bodyPr>
          <a:lstStyle/>
          <a:p>
            <a:pPr/>
          </a:p>
        </p:txBody>
      </p:sp>
      <p:sp>
        <p:nvSpPr>
          <p:cNvPr id="135"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Slide Title"/>
          <p:cNvSpPr txBox="1"/>
          <p:nvPr>
            <p:ph type="title" hasCustomPrompt="1"/>
          </p:nvPr>
        </p:nvSpPr>
        <p:spPr>
          <a:xfrm>
            <a:off x="1206500" y="952500"/>
            <a:ext cx="21971000" cy="143316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3" name="Body Level One…"/>
          <p:cNvSpPr txBox="1"/>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4" name="Slide Number"/>
          <p:cNvSpPr txBox="1"/>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defTabSz="584200">
              <a:defRPr sz="1800">
                <a:solidFill>
                  <a:srgbClr val="000000"/>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ransition xmlns:p14="http://schemas.microsoft.com/office/powerpoint/2010/main" spd="med" advClick="1"/>
  <p:txStyles>
    <p:titleStyle>
      <a:lvl1pPr marL="0" marR="0" indent="0" algn="l" defTabSz="2438338" rtl="0" latinLnBrk="0">
        <a:lnSpc>
          <a:spcPct val="80000"/>
        </a:lnSpc>
        <a:spcBef>
          <a:spcPts val="0"/>
        </a:spcBef>
        <a:spcAft>
          <a:spcPts val="0"/>
        </a:spcAft>
        <a:buClrTx/>
        <a:buSzTx/>
        <a:buFontTx/>
        <a:buNone/>
        <a:tabLst/>
        <a:defRPr b="1" baseline="0" cap="none" i="0" spc="-170" strike="noStrike" sz="8500" u="none">
          <a:solidFill>
            <a:schemeClr val="accent1">
              <a:hueOff val="114395"/>
              <a:lumOff val="-24975"/>
            </a:schemeClr>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b="1" baseline="0" cap="none" i="0" spc="-170" strike="noStrike" sz="8500" u="none">
          <a:solidFill>
            <a:schemeClr val="accent1">
              <a:hueOff val="114395"/>
              <a:lumOff val="-24975"/>
            </a:schemeClr>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b="1" baseline="0" cap="none" i="0" spc="-170" strike="noStrike" sz="8500" u="none">
          <a:solidFill>
            <a:schemeClr val="accent1">
              <a:hueOff val="114395"/>
              <a:lumOff val="-24975"/>
            </a:schemeClr>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b="1" baseline="0" cap="none" i="0" spc="-170" strike="noStrike" sz="8500" u="none">
          <a:solidFill>
            <a:schemeClr val="accent1">
              <a:hueOff val="114395"/>
              <a:lumOff val="-24975"/>
            </a:schemeClr>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b="1" baseline="0" cap="none" i="0" spc="-170" strike="noStrike" sz="8500" u="none">
          <a:solidFill>
            <a:schemeClr val="accent1">
              <a:hueOff val="114395"/>
              <a:lumOff val="-24975"/>
            </a:schemeClr>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b="1" baseline="0" cap="none" i="0" spc="-170" strike="noStrike" sz="8500" u="none">
          <a:solidFill>
            <a:schemeClr val="accent1">
              <a:hueOff val="114395"/>
              <a:lumOff val="-24975"/>
            </a:schemeClr>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b="1" baseline="0" cap="none" i="0" spc="-170" strike="noStrike" sz="8500" u="none">
          <a:solidFill>
            <a:schemeClr val="accent1">
              <a:hueOff val="114395"/>
              <a:lumOff val="-24975"/>
            </a:schemeClr>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b="1" baseline="0" cap="none" i="0" spc="-170" strike="noStrike" sz="8500" u="none">
          <a:solidFill>
            <a:schemeClr val="accent1">
              <a:hueOff val="114395"/>
              <a:lumOff val="-24975"/>
            </a:schemeClr>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b="1" baseline="0" cap="none" i="0" spc="-170" strike="noStrike" sz="8500" u="none">
          <a:solidFill>
            <a:schemeClr val="accent1">
              <a:hueOff val="114395"/>
              <a:lumOff val="-24975"/>
            </a:schemeClr>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 Id="rId3" Type="http://schemas.openxmlformats.org/officeDocument/2006/relationships/image" Target="../media/image2.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4.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5.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8.xml"/><Relationship Id="rId3" Type="http://schemas.openxmlformats.org/officeDocument/2006/relationships/image" Target="../media/image5.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6.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0.xml"/><Relationship Id="rId3" Type="http://schemas.openxmlformats.org/officeDocument/2006/relationships/hyperlink" Target="https://en.unesco.org/covid19/educationresponse" TargetMode="External"/><Relationship Id="rId4" Type="http://schemas.openxmlformats.org/officeDocument/2006/relationships/hyperlink" Target="https://www.statista.com/statistics/553560/duolingo-registered-users/" TargetMode="External"/><Relationship Id="rId5" Type="http://schemas.openxmlformats.org/officeDocument/2006/relationships/hyperlink" Target="https://www.who.int/health-topics/pandemic-and-epidemic-diseases#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1" name="Rui Chen"/>
          <p:cNvSpPr txBox="1"/>
          <p:nvPr>
            <p:ph type="body" idx="21"/>
          </p:nvPr>
        </p:nvSpPr>
        <p:spPr>
          <a:xfrm>
            <a:off x="1433577" y="10917170"/>
            <a:ext cx="21738766" cy="1566971"/>
          </a:xfrm>
          <a:prstGeom prst="rect">
            <a:avLst/>
          </a:prstGeom>
          <a:extLst>
            <a:ext uri="{C572A759-6A51-4108-AA02-DFA0A04FC94B}">
              <ma14:wrappingTextBoxFlag xmlns:ma14="http://schemas.microsoft.com/office/mac/drawingml/2011/main" val="1"/>
            </a:ext>
          </a:extLst>
        </p:spPr>
        <p:txBody>
          <a:bodyPr/>
          <a:lstStyle/>
          <a:p>
            <a:pPr/>
            <a:r>
              <a:t>Rui Chen</a:t>
            </a:r>
          </a:p>
        </p:txBody>
      </p:sp>
      <p:sp>
        <p:nvSpPr>
          <p:cNvPr id="152" name="Change and Stability Management"/>
          <p:cNvSpPr txBox="1"/>
          <p:nvPr>
            <p:ph type="ctrTitle"/>
          </p:nvPr>
        </p:nvSpPr>
        <p:spPr>
          <a:prstGeom prst="rect">
            <a:avLst/>
          </a:prstGeom>
        </p:spPr>
        <p:txBody>
          <a:bodyPr/>
          <a:lstStyle/>
          <a:p>
            <a:pPr/>
            <a:r>
              <a:t>Change and Stability Management</a:t>
            </a:r>
          </a:p>
        </p:txBody>
      </p:sp>
      <p:sp>
        <p:nvSpPr>
          <p:cNvPr id="153" name="The change of a language training centre caused by Covid-19"/>
          <p:cNvSpPr txBox="1"/>
          <p:nvPr>
            <p:ph type="subTitle" sz="quarter" idx="1"/>
          </p:nvPr>
        </p:nvSpPr>
        <p:spPr>
          <a:prstGeom prst="rect">
            <a:avLst/>
          </a:prstGeom>
        </p:spPr>
        <p:txBody>
          <a:bodyPr/>
          <a:lstStyle/>
          <a:p>
            <a:pPr/>
            <a:r>
              <a:t> The change of a language training centre caused by Covid-19</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7" name="english-language-school-in-los-angeles.jpg" descr="english-language-school-in-los-angeles.jpg"/>
          <p:cNvPicPr>
            <a:picLocks noChangeAspect="1"/>
          </p:cNvPicPr>
          <p:nvPr>
            <p:ph type="pic" idx="21"/>
          </p:nvPr>
        </p:nvPicPr>
        <p:blipFill>
          <a:blip r:embed="rId3">
            <a:alphaModFix amt="51488"/>
            <a:extLst/>
          </a:blip>
          <a:srcRect l="0" t="12500" r="0" b="12500"/>
          <a:stretch>
            <a:fillRect/>
          </a:stretch>
        </p:blipFill>
        <p:spPr>
          <a:xfrm>
            <a:off x="0" y="0"/>
            <a:ext cx="24384000" cy="13716000"/>
          </a:xfrm>
          <a:prstGeom prst="rect">
            <a:avLst/>
          </a:prstGeom>
        </p:spPr>
      </p:pic>
      <p:sp>
        <p:nvSpPr>
          <p:cNvPr id="158" name="Research background"/>
          <p:cNvSpPr txBox="1"/>
          <p:nvPr>
            <p:ph type="title"/>
          </p:nvPr>
        </p:nvSpPr>
        <p:spPr>
          <a:xfrm>
            <a:off x="850900" y="-2095500"/>
            <a:ext cx="21971000" cy="4648200"/>
          </a:xfrm>
          <a:prstGeom prst="rect">
            <a:avLst/>
          </a:prstGeom>
        </p:spPr>
        <p:txBody>
          <a:bodyPr/>
          <a:lstStyle>
            <a:lvl1pPr>
              <a:defRPr>
                <a:solidFill>
                  <a:srgbClr val="000000"/>
                </a:solidFill>
              </a:defRPr>
            </a:lvl1pPr>
          </a:lstStyle>
          <a:p>
            <a:pPr/>
            <a:r>
              <a:t>Research background</a:t>
            </a:r>
          </a:p>
        </p:txBody>
      </p:sp>
      <p:sp>
        <p:nvSpPr>
          <p:cNvPr id="159" name="———A language school in Shanghai, China"/>
          <p:cNvSpPr txBox="1"/>
          <p:nvPr>
            <p:ph type="body" idx="22"/>
          </p:nvPr>
        </p:nvSpPr>
        <p:spPr>
          <a:xfrm>
            <a:off x="2401490" y="3290537"/>
            <a:ext cx="21968621" cy="636979"/>
          </a:xfrm>
          <a:prstGeom prst="rect">
            <a:avLst/>
          </a:prstGeom>
          <a:extLst>
            <a:ext uri="{C572A759-6A51-4108-AA02-DFA0A04FC94B}">
              <ma14:wrappingTextBoxFlag xmlns:ma14="http://schemas.microsoft.com/office/mac/drawingml/2011/main" val="1"/>
            </a:ext>
          </a:extLst>
        </p:spPr>
        <p:txBody>
          <a:bodyPr/>
          <a:lstStyle>
            <a:lvl1pPr defTabSz="371475"/>
          </a:lstStyle>
          <a:p>
            <a:pPr/>
            <a:r>
              <a:t>———A language school in Shanghai, China</a:t>
            </a:r>
          </a:p>
        </p:txBody>
      </p:sp>
      <p:sp>
        <p:nvSpPr>
          <p:cNvPr id="160" name="It primarily offers English language courses such as GMAT, TOFEL, and IELTS to its students. The school is composed of five distinct departments, namely marketing, sales (consulting), teaching, service, and administration, each led by a departmental dire"/>
          <p:cNvSpPr txBox="1"/>
          <p:nvPr/>
        </p:nvSpPr>
        <p:spPr>
          <a:xfrm>
            <a:off x="2212211" y="5638577"/>
            <a:ext cx="14861810" cy="5020860"/>
          </a:xfrm>
          <a:prstGeom prst="rect">
            <a:avLst/>
          </a:prstGeom>
          <a:solidFill>
            <a:srgbClr val="D5D5D5"/>
          </a:solidFill>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gn="l" defTabSz="825500">
              <a:lnSpc>
                <a:spcPct val="150000"/>
              </a:lnSpc>
              <a:defRPr sz="3200">
                <a:solidFill>
                  <a:srgbClr val="000000"/>
                </a:solidFill>
                <a:latin typeface="Helvetica Neue Medium"/>
                <a:ea typeface="Helvetica Neue Medium"/>
                <a:cs typeface="Helvetica Neue Medium"/>
                <a:sym typeface="Helvetica Neue Medium"/>
              </a:defRPr>
            </a:pPr>
            <a:r>
              <a:t>It primarily offers English language courses such as GMAT, TOFEL, and IELTS to its students. The school is composed of five distinct departments, namely marketing, sales (consulting), teaching, service, and administration, each led by a departmental director and overseen by a principal. Prior to the outbreak of Covid-19, all classes were conducted in person, and the school had established itself as a reputable and trusted institution for language learning in the region.</a:t>
            </a:r>
            <a:r>
              <a:rPr>
                <a:latin typeface="Times Roman"/>
                <a:ea typeface="Times Roman"/>
                <a:cs typeface="Times Roman"/>
                <a:sym typeface="Times Roman"/>
              </a:rPr>
              <a:t> </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4" name="Pandemic-related disruptions to learning…"/>
          <p:cNvSpPr txBox="1"/>
          <p:nvPr>
            <p:ph type="body" sz="half" idx="1"/>
          </p:nvPr>
        </p:nvSpPr>
        <p:spPr>
          <a:prstGeom prst="rect">
            <a:avLst/>
          </a:prstGeom>
        </p:spPr>
        <p:txBody>
          <a:bodyPr/>
          <a:lstStyle/>
          <a:p>
            <a:pPr/>
            <a:r>
              <a:t>Pandemic-related disruptions to learning</a:t>
            </a:r>
          </a:p>
          <a:p>
            <a:pPr/>
            <a:r>
              <a:t>Competition from online language learning platforms</a:t>
            </a:r>
          </a:p>
          <a:p>
            <a:pPr/>
            <a:r>
              <a:t>Prepare for the possible pandemic outbreak in the future</a:t>
            </a:r>
          </a:p>
        </p:txBody>
      </p:sp>
      <p:pic>
        <p:nvPicPr>
          <p:cNvPr id="165" name="Hot-air balloons viewed from below against a blue sky" descr="Hot-air balloons viewed from below against a blue sky"/>
          <p:cNvPicPr>
            <a:picLocks noChangeAspect="1"/>
          </p:cNvPicPr>
          <p:nvPr>
            <p:ph type="pic" idx="22"/>
          </p:nvPr>
        </p:nvPicPr>
        <p:blipFill>
          <a:blip r:embed="rId3">
            <a:extLst/>
          </a:blip>
          <a:srcRect l="0" t="0" r="0" b="0"/>
          <a:stretch>
            <a:fillRect/>
          </a:stretch>
        </p:blipFill>
        <p:spPr>
          <a:xfrm>
            <a:off x="12192000" y="3787579"/>
            <a:ext cx="10916874" cy="6140742"/>
          </a:xfrm>
          <a:prstGeom prst="rect">
            <a:avLst/>
          </a:prstGeom>
        </p:spPr>
      </p:pic>
      <p:sp>
        <p:nvSpPr>
          <p:cNvPr id="166" name="The reasons for the change program"/>
          <p:cNvSpPr txBox="1"/>
          <p:nvPr>
            <p:ph type="title"/>
          </p:nvPr>
        </p:nvSpPr>
        <p:spPr>
          <a:xfrm>
            <a:off x="1206500" y="952500"/>
            <a:ext cx="11156623" cy="2665450"/>
          </a:xfrm>
          <a:prstGeom prst="rect">
            <a:avLst/>
          </a:prstGeom>
        </p:spPr>
        <p:txBody>
          <a:bodyPr/>
          <a:lstStyle/>
          <a:p>
            <a:pPr/>
            <a:r>
              <a:t>The reasons for the change program</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0" name="Hot-air balloons viewed from below against a blue sky" descr="Hot-air balloons viewed from below against a blue sky"/>
          <p:cNvPicPr>
            <a:picLocks noChangeAspect="1"/>
          </p:cNvPicPr>
          <p:nvPr>
            <p:ph type="pic" idx="22"/>
          </p:nvPr>
        </p:nvPicPr>
        <p:blipFill>
          <a:blip r:embed="rId2">
            <a:extLst/>
          </a:blip>
          <a:srcRect l="22309" t="0" r="12901" b="0"/>
          <a:stretch>
            <a:fillRect/>
          </a:stretch>
        </p:blipFill>
        <p:spPr>
          <a:xfrm>
            <a:off x="12192000" y="1263848"/>
            <a:ext cx="10916874" cy="11188205"/>
          </a:xfrm>
          <a:prstGeom prst="rect">
            <a:avLst/>
          </a:prstGeom>
        </p:spPr>
      </p:pic>
      <p:sp>
        <p:nvSpPr>
          <p:cNvPr id="171" name="Relevant figures"/>
          <p:cNvSpPr txBox="1"/>
          <p:nvPr>
            <p:ph type="title"/>
          </p:nvPr>
        </p:nvSpPr>
        <p:spPr>
          <a:prstGeom prst="rect">
            <a:avLst/>
          </a:prstGeom>
        </p:spPr>
        <p:txBody>
          <a:bodyPr/>
          <a:lstStyle/>
          <a:p>
            <a:pPr/>
            <a:r>
              <a:t>Relevant figures</a:t>
            </a:r>
          </a:p>
        </p:txBody>
      </p:sp>
      <p:sp>
        <p:nvSpPr>
          <p:cNvPr id="172" name="1. According to UNESCO, more than 1.6 billion learners in over 190 countries have been affected by school closures due to the COVID-19 pandemic. (UNESCO, 2021)"/>
          <p:cNvSpPr txBox="1"/>
          <p:nvPr/>
        </p:nvSpPr>
        <p:spPr>
          <a:xfrm>
            <a:off x="1242069" y="3306905"/>
            <a:ext cx="9173627" cy="236112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825500">
              <a:lnSpc>
                <a:spcPct val="120000"/>
              </a:lnSpc>
              <a:defRPr sz="3200">
                <a:solidFill>
                  <a:srgbClr val="000000"/>
                </a:solidFill>
                <a:latin typeface="Helvetica Neue Medium"/>
                <a:ea typeface="Helvetica Neue Medium"/>
                <a:cs typeface="Helvetica Neue Medium"/>
                <a:sym typeface="Helvetica Neue Medium"/>
              </a:defRPr>
            </a:lvl1pPr>
          </a:lstStyle>
          <a:p>
            <a:pPr/>
            <a:r>
              <a:t>1. According to UNESCO, more than 1.6 billion learners in over 190 countries have been affected by school closures due to the COVID-19 pandemic. (UNESCO, 2021)</a:t>
            </a:r>
          </a:p>
        </p:txBody>
      </p:sp>
      <p:sp>
        <p:nvSpPr>
          <p:cNvPr id="173" name="2. As of March 2021, the language learning app Duolingo had over 500 million downloads and 40 million monthly active users. (Statista, 2021)"/>
          <p:cNvSpPr txBox="1"/>
          <p:nvPr/>
        </p:nvSpPr>
        <p:spPr>
          <a:xfrm>
            <a:off x="1242069" y="6587330"/>
            <a:ext cx="9173627" cy="176911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825500">
              <a:lnSpc>
                <a:spcPct val="120000"/>
              </a:lnSpc>
              <a:defRPr sz="3200">
                <a:solidFill>
                  <a:srgbClr val="000000"/>
                </a:solidFill>
                <a:latin typeface="Helvetica Neue Medium"/>
                <a:ea typeface="Helvetica Neue Medium"/>
                <a:cs typeface="Helvetica Neue Medium"/>
                <a:sym typeface="Helvetica Neue Medium"/>
              </a:defRPr>
            </a:lvl1pPr>
          </a:lstStyle>
          <a:p>
            <a:pPr/>
            <a:r>
              <a:t>2. As of March 2021, the language learning app Duolingo had over 500 million downloads and 40 million monthly active users. (Statista, 2021)</a:t>
            </a:r>
          </a:p>
        </p:txBody>
      </p:sp>
      <p:sp>
        <p:nvSpPr>
          <p:cNvPr id="174" name="3. The World Health Organization has warned that the threat of pandemics and epidemics will continue to grow in the coming years due to factors such as increased global travel, urbanization, and climate change. (WHO, 2021)"/>
          <p:cNvSpPr txBox="1"/>
          <p:nvPr/>
        </p:nvSpPr>
        <p:spPr>
          <a:xfrm>
            <a:off x="1242069" y="9275752"/>
            <a:ext cx="9173627" cy="295312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l" defTabSz="825500">
              <a:lnSpc>
                <a:spcPct val="120000"/>
              </a:lnSpc>
              <a:defRPr sz="3200">
                <a:solidFill>
                  <a:srgbClr val="000000"/>
                </a:solidFill>
                <a:latin typeface="Helvetica Neue Medium"/>
                <a:ea typeface="Helvetica Neue Medium"/>
                <a:cs typeface="Helvetica Neue Medium"/>
                <a:sym typeface="Helvetica Neue Medium"/>
              </a:defRPr>
            </a:lvl1pPr>
          </a:lstStyle>
          <a:p>
            <a:pPr/>
            <a:r>
              <a:t>3. The World Health Organization has warned that the threat of pandemics and epidemics will continue to grow in the coming years due to factors such as increased global travel, urbanization, and climate change. (WHO, 2021)</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6" name="Close-up of a hot-air balloon viewed from below" descr="Close-up of a hot-air balloon viewed from below"/>
          <p:cNvPicPr>
            <a:picLocks noChangeAspect="1"/>
          </p:cNvPicPr>
          <p:nvPr>
            <p:ph type="pic" idx="21"/>
          </p:nvPr>
        </p:nvPicPr>
        <p:blipFill>
          <a:blip r:embed="rId3">
            <a:extLst/>
          </a:blip>
          <a:srcRect l="15508" t="0" r="15508" b="0"/>
          <a:stretch>
            <a:fillRect/>
          </a:stretch>
        </p:blipFill>
        <p:spPr>
          <a:xfrm>
            <a:off x="978439" y="1041042"/>
            <a:ext cx="10922001" cy="11188701"/>
          </a:xfrm>
          <a:prstGeom prst="rect">
            <a:avLst/>
          </a:prstGeom>
        </p:spPr>
      </p:pic>
      <p:sp>
        <p:nvSpPr>
          <p:cNvPr id="177" name="create a sustainable and successful business model that can adapt to the changing needs of our students and the market…"/>
          <p:cNvSpPr txBox="1"/>
          <p:nvPr>
            <p:ph type="body" sz="half" idx="1"/>
          </p:nvPr>
        </p:nvSpPr>
        <p:spPr>
          <a:xfrm>
            <a:off x="12997823" y="4057706"/>
            <a:ext cx="9779001" cy="8256630"/>
          </a:xfrm>
          <a:prstGeom prst="rect">
            <a:avLst/>
          </a:prstGeom>
        </p:spPr>
        <p:txBody>
          <a:bodyPr/>
          <a:lstStyle/>
          <a:p>
            <a:pPr marL="609600" indent="-609600" defTabSz="2438338">
              <a:lnSpc>
                <a:spcPct val="90000"/>
              </a:lnSpc>
              <a:spcBef>
                <a:spcPts val="4500"/>
              </a:spcBef>
              <a:buSzPct val="123000"/>
              <a:buChar char="•"/>
              <a:defRPr b="0" sz="4800"/>
            </a:pPr>
            <a:r>
              <a:t>create a sustainable and successful business model that can adapt to the changing needs of our students and the market</a:t>
            </a:r>
          </a:p>
          <a:p>
            <a:pPr marL="609600" indent="-609600" defTabSz="2438338">
              <a:lnSpc>
                <a:spcPct val="90000"/>
              </a:lnSpc>
              <a:spcBef>
                <a:spcPts val="4500"/>
              </a:spcBef>
              <a:buSzPct val="123000"/>
              <a:buChar char="•"/>
              <a:defRPr b="0" sz="4800"/>
            </a:pPr>
          </a:p>
          <a:p>
            <a:pPr marL="609600" indent="-609600" defTabSz="2438338">
              <a:lnSpc>
                <a:spcPct val="90000"/>
              </a:lnSpc>
              <a:spcBef>
                <a:spcPts val="4500"/>
              </a:spcBef>
              <a:buSzPct val="123000"/>
              <a:buChar char="•"/>
              <a:defRPr b="0" sz="4800"/>
            </a:pPr>
            <a:r>
              <a:t>Increase operational efficiency and reduce costs </a:t>
            </a:r>
          </a:p>
        </p:txBody>
      </p:sp>
      <p:sp>
        <p:nvSpPr>
          <p:cNvPr id="178" name="The perceived benefits of change"/>
          <p:cNvSpPr txBox="1"/>
          <p:nvPr>
            <p:ph type="title"/>
          </p:nvPr>
        </p:nvSpPr>
        <p:spPr>
          <a:xfrm>
            <a:off x="13100603" y="1295936"/>
            <a:ext cx="10477574" cy="2103640"/>
          </a:xfrm>
          <a:prstGeom prst="rect">
            <a:avLst/>
          </a:prstGeom>
        </p:spPr>
        <p:txBody>
          <a:bodyPr anchor="t"/>
          <a:lstStyle>
            <a:lvl1pPr defTabSz="2072588">
              <a:defRPr spc="-144" sz="7225"/>
            </a:lvl1pPr>
          </a:lstStyle>
          <a:p>
            <a:pPr/>
            <a:r>
              <a:t>The perceived benefits of change </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2" name="The relevant change theory"/>
          <p:cNvSpPr txBox="1"/>
          <p:nvPr>
            <p:ph type="title"/>
          </p:nvPr>
        </p:nvSpPr>
        <p:spPr>
          <a:prstGeom prst="rect">
            <a:avLst/>
          </a:prstGeom>
        </p:spPr>
        <p:txBody>
          <a:bodyPr/>
          <a:lstStyle/>
          <a:p>
            <a:pPr/>
            <a:r>
              <a:t>The relevant change theory</a:t>
            </a:r>
          </a:p>
        </p:txBody>
      </p:sp>
      <p:sp>
        <p:nvSpPr>
          <p:cNvPr id="183" name="Lewin’s (1947) change management model (unfreezing, changing and refreezing)…"/>
          <p:cNvSpPr txBox="1"/>
          <p:nvPr/>
        </p:nvSpPr>
        <p:spPr>
          <a:xfrm>
            <a:off x="1489716" y="3483621"/>
            <a:ext cx="21404568" cy="825663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marL="609600" indent="-609600" algn="l">
              <a:lnSpc>
                <a:spcPct val="90000"/>
              </a:lnSpc>
              <a:spcBef>
                <a:spcPts val="4500"/>
              </a:spcBef>
              <a:buSzPct val="123000"/>
              <a:buChar char="•"/>
              <a:defRPr sz="4800">
                <a:solidFill>
                  <a:srgbClr val="000000"/>
                </a:solidFill>
              </a:defRPr>
            </a:pPr>
            <a:r>
              <a:t>Lewin’s (1947) change management model (unfreezing, changing and refreezing) </a:t>
            </a:r>
          </a:p>
          <a:p>
            <a:pPr marL="609600" indent="-609600" algn="l">
              <a:lnSpc>
                <a:spcPct val="90000"/>
              </a:lnSpc>
              <a:spcBef>
                <a:spcPts val="4500"/>
              </a:spcBef>
              <a:buSzPct val="123000"/>
              <a:buChar char="•"/>
              <a:defRPr sz="4800">
                <a:solidFill>
                  <a:srgbClr val="000000"/>
                </a:solidFill>
              </a:defRPr>
            </a:pPr>
            <a:r>
              <a:t>Kotter’s (2012) eight-step model </a:t>
            </a:r>
          </a:p>
          <a:p>
            <a:pPr marL="609600" indent="-609600" algn="l">
              <a:lnSpc>
                <a:spcPct val="90000"/>
              </a:lnSpc>
              <a:spcBef>
                <a:spcPts val="4500"/>
              </a:spcBef>
              <a:buSzPct val="123000"/>
              <a:buChar char="•"/>
              <a:defRPr sz="4800">
                <a:solidFill>
                  <a:srgbClr val="000000"/>
                </a:solidFill>
              </a:defRPr>
            </a:pPr>
            <a:r>
              <a:t>Organizational culture in change management</a:t>
            </a:r>
          </a:p>
          <a:p>
            <a:pPr marL="609600" indent="-609600" algn="l">
              <a:lnSpc>
                <a:spcPct val="90000"/>
              </a:lnSpc>
              <a:spcBef>
                <a:spcPts val="4500"/>
              </a:spcBef>
              <a:buSzPct val="123000"/>
              <a:buChar char="•"/>
              <a:defRPr sz="4800">
                <a:solidFill>
                  <a:srgbClr val="000000"/>
                </a:solidFill>
              </a:defRPr>
            </a:pPr>
            <a:r>
              <a:t>planned and emergent change</a:t>
            </a:r>
          </a:p>
          <a:p>
            <a:pPr marL="609600" indent="-609600" algn="l">
              <a:lnSpc>
                <a:spcPct val="90000"/>
              </a:lnSpc>
              <a:spcBef>
                <a:spcPts val="4500"/>
              </a:spcBef>
              <a:buSzPct val="123000"/>
              <a:buChar char="•"/>
              <a:defRPr sz="4800">
                <a:solidFill>
                  <a:srgbClr val="000000"/>
                </a:solidFill>
              </a:defRPr>
            </a:pPr>
            <a:r>
              <a:t>incremental change</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Lewin’s change management model"/>
          <p:cNvSpPr txBox="1"/>
          <p:nvPr>
            <p:ph type="title"/>
          </p:nvPr>
        </p:nvSpPr>
        <p:spPr>
          <a:prstGeom prst="rect">
            <a:avLst/>
          </a:prstGeom>
        </p:spPr>
        <p:txBody>
          <a:bodyPr/>
          <a:lstStyle/>
          <a:p>
            <a:pPr/>
            <a:r>
              <a:t>Lewin’s change management model </a:t>
            </a:r>
          </a:p>
        </p:txBody>
      </p:sp>
      <p:sp>
        <p:nvSpPr>
          <p:cNvPr id="188" name="Text"/>
          <p:cNvSpPr txBox="1"/>
          <p:nvPr/>
        </p:nvSpPr>
        <p:spPr>
          <a:xfrm>
            <a:off x="10469382" y="5633080"/>
            <a:ext cx="672999" cy="461366"/>
          </a:xfrm>
          <a:prstGeom prst="rect">
            <a:avLst/>
          </a:prstGeom>
          <a:ln w="12700">
            <a:miter lim="400000"/>
          </a:ln>
        </p:spPr>
        <p:txBody>
          <a:bodyPr wrap="none" lIns="50800" tIns="50800" rIns="50800" bIns="50800" anchor="ctr">
            <a:spAutoFit/>
          </a:bodyPr>
          <a:lstStyle/>
          <a:p>
            <a:pPr/>
          </a:p>
        </p:txBody>
      </p:sp>
      <p:pic>
        <p:nvPicPr>
          <p:cNvPr id="189" name="Screenshot 2023-02-16 at 00.38.17.png" descr="Screenshot 2023-02-16 at 00.38.17.png"/>
          <p:cNvPicPr>
            <a:picLocks noChangeAspect="1"/>
          </p:cNvPicPr>
          <p:nvPr/>
        </p:nvPicPr>
        <p:blipFill>
          <a:blip r:embed="rId3">
            <a:extLst/>
          </a:blip>
          <a:srcRect l="0" t="18806" r="0" b="22570"/>
          <a:stretch>
            <a:fillRect/>
          </a:stretch>
        </p:blipFill>
        <p:spPr>
          <a:xfrm>
            <a:off x="2093912" y="3613209"/>
            <a:ext cx="20196278" cy="7371548"/>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3" name="Kotter’s eight-step model"/>
          <p:cNvSpPr txBox="1"/>
          <p:nvPr>
            <p:ph type="title"/>
          </p:nvPr>
        </p:nvSpPr>
        <p:spPr>
          <a:prstGeom prst="rect">
            <a:avLst/>
          </a:prstGeom>
        </p:spPr>
        <p:txBody>
          <a:bodyPr/>
          <a:lstStyle/>
          <a:p>
            <a:pPr/>
            <a:r>
              <a:t>Kotter’s eight-step model </a:t>
            </a:r>
          </a:p>
        </p:txBody>
      </p:sp>
      <p:pic>
        <p:nvPicPr>
          <p:cNvPr id="194" name="Screenshot 2023-02-16 at 00.45.37.png" descr="Screenshot 2023-02-16 at 00.45.37.png"/>
          <p:cNvPicPr>
            <a:picLocks noChangeAspect="1"/>
          </p:cNvPicPr>
          <p:nvPr/>
        </p:nvPicPr>
        <p:blipFill>
          <a:blip r:embed="rId3">
            <a:extLst/>
          </a:blip>
          <a:stretch>
            <a:fillRect/>
          </a:stretch>
        </p:blipFill>
        <p:spPr>
          <a:xfrm>
            <a:off x="3432374" y="2496432"/>
            <a:ext cx="17519252" cy="10929922"/>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8" name="Identify the resistance (effective communication and engagement strategies)…"/>
          <p:cNvSpPr txBox="1"/>
          <p:nvPr>
            <p:ph type="body" sz="half" idx="1"/>
          </p:nvPr>
        </p:nvSpPr>
        <p:spPr>
          <a:xfrm>
            <a:off x="1206500" y="3447152"/>
            <a:ext cx="9779000" cy="8256630"/>
          </a:xfrm>
          <a:prstGeom prst="rect">
            <a:avLst/>
          </a:prstGeom>
        </p:spPr>
        <p:txBody>
          <a:bodyPr/>
          <a:lstStyle/>
          <a:p>
            <a:pPr marL="560831" indent="-560831" defTabSz="2243271">
              <a:spcBef>
                <a:spcPts val="4100"/>
              </a:spcBef>
              <a:defRPr sz="4416"/>
            </a:pPr>
            <a:r>
              <a:t>Identify the resistance (effective communication and engagement strategies)</a:t>
            </a:r>
          </a:p>
          <a:p>
            <a:pPr marL="560831" indent="-560831" defTabSz="2243271">
              <a:spcBef>
                <a:spcPts val="4100"/>
              </a:spcBef>
              <a:defRPr sz="4416"/>
            </a:pPr>
          </a:p>
          <a:p>
            <a:pPr marL="560831" indent="-560831" defTabSz="2243271">
              <a:spcBef>
                <a:spcPts val="4100"/>
              </a:spcBef>
              <a:defRPr sz="4416"/>
            </a:pPr>
            <a:r>
              <a:t>Provide support to staff members during the change </a:t>
            </a:r>
          </a:p>
          <a:p>
            <a:pPr marL="560831" indent="-560831" defTabSz="2243271">
              <a:spcBef>
                <a:spcPts val="4100"/>
              </a:spcBef>
              <a:defRPr sz="4416"/>
            </a:pPr>
          </a:p>
          <a:p>
            <a:pPr marL="560831" indent="-560831" defTabSz="2243271">
              <a:spcBef>
                <a:spcPts val="4100"/>
              </a:spcBef>
              <a:defRPr sz="4416"/>
            </a:pPr>
            <a:r>
              <a:t>Make joint-efforts to increase the llikelihood of a successful change program.</a:t>
            </a:r>
          </a:p>
        </p:txBody>
      </p:sp>
      <p:pic>
        <p:nvPicPr>
          <p:cNvPr id="199" name="Hot-air balloons viewed from below against a blue sky" descr="Hot-air balloons viewed from below against a blue sky"/>
          <p:cNvPicPr>
            <a:picLocks noChangeAspect="1"/>
          </p:cNvPicPr>
          <p:nvPr>
            <p:ph type="pic" idx="22"/>
          </p:nvPr>
        </p:nvPicPr>
        <p:blipFill>
          <a:blip r:embed="rId3">
            <a:extLst/>
          </a:blip>
          <a:srcRect l="22260" t="0" r="22260" b="0"/>
          <a:stretch>
            <a:fillRect/>
          </a:stretch>
        </p:blipFill>
        <p:spPr>
          <a:xfrm>
            <a:off x="12192000" y="1263848"/>
            <a:ext cx="10916874" cy="11188205"/>
          </a:xfrm>
          <a:prstGeom prst="rect">
            <a:avLst/>
          </a:prstGeom>
        </p:spPr>
      </p:pic>
      <p:sp>
        <p:nvSpPr>
          <p:cNvPr id="200" name="Resistance factors"/>
          <p:cNvSpPr txBox="1"/>
          <p:nvPr>
            <p:ph type="title"/>
          </p:nvPr>
        </p:nvSpPr>
        <p:spPr>
          <a:prstGeom prst="rect">
            <a:avLst/>
          </a:prstGeom>
        </p:spPr>
        <p:txBody>
          <a:bodyPr/>
          <a:lstStyle/>
          <a:p>
            <a:pPr/>
            <a:r>
              <a:t>Resistance factors</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4" name="Close-up of a hot-air balloon viewed from below" descr="Close-up of a hot-air balloon viewed from below"/>
          <p:cNvPicPr>
            <a:picLocks noChangeAspect="1"/>
          </p:cNvPicPr>
          <p:nvPr>
            <p:ph type="pic" idx="21"/>
          </p:nvPr>
        </p:nvPicPr>
        <p:blipFill>
          <a:blip r:embed="rId3">
            <a:extLst/>
          </a:blip>
          <a:srcRect l="0" t="0" r="0" b="0"/>
          <a:stretch>
            <a:fillRect/>
          </a:stretch>
        </p:blipFill>
        <p:spPr>
          <a:xfrm>
            <a:off x="787641" y="3803814"/>
            <a:ext cx="11667011" cy="6108383"/>
          </a:xfrm>
          <a:prstGeom prst="rect">
            <a:avLst/>
          </a:prstGeom>
        </p:spPr>
      </p:pic>
      <p:sp>
        <p:nvSpPr>
          <p:cNvPr id="205" name="Completion and effectiveness of the change"/>
          <p:cNvSpPr txBox="1"/>
          <p:nvPr>
            <p:ph type="title"/>
          </p:nvPr>
        </p:nvSpPr>
        <p:spPr>
          <a:xfrm>
            <a:off x="13532059" y="-1019578"/>
            <a:ext cx="9779001" cy="5882274"/>
          </a:xfrm>
          <a:prstGeom prst="rect">
            <a:avLst/>
          </a:prstGeom>
        </p:spPr>
        <p:txBody>
          <a:bodyPr/>
          <a:lstStyle/>
          <a:p>
            <a:pPr/>
            <a:r>
              <a:t>Completion and effectiveness of the change</a:t>
            </a:r>
          </a:p>
        </p:txBody>
      </p:sp>
      <p:sp>
        <p:nvSpPr>
          <p:cNvPr id="206" name="Possible metrics:…"/>
          <p:cNvSpPr txBox="1"/>
          <p:nvPr>
            <p:ph type="body" sz="quarter" idx="1"/>
          </p:nvPr>
        </p:nvSpPr>
        <p:spPr>
          <a:xfrm>
            <a:off x="13532059" y="5950423"/>
            <a:ext cx="9779001" cy="5385424"/>
          </a:xfrm>
          <a:prstGeom prst="rect">
            <a:avLst/>
          </a:prstGeom>
        </p:spPr>
        <p:txBody>
          <a:bodyPr/>
          <a:lstStyle/>
          <a:p>
            <a:pPr defTabSz="652145">
              <a:defRPr sz="4345"/>
            </a:pPr>
            <a:r>
              <a:t>Possible metrics:</a:t>
            </a:r>
          </a:p>
          <a:p>
            <a:pPr defTabSz="652145">
              <a:defRPr sz="4345"/>
            </a:pPr>
          </a:p>
          <a:p>
            <a:pPr defTabSz="652145">
              <a:defRPr sz="4345"/>
            </a:pPr>
            <a:r>
              <a:t>Teacher retention rates</a:t>
            </a:r>
          </a:p>
          <a:p>
            <a:pPr defTabSz="652145">
              <a:defRPr sz="4345"/>
            </a:pPr>
          </a:p>
          <a:p>
            <a:pPr defTabSz="652145">
              <a:defRPr sz="4345"/>
            </a:pPr>
            <a:r>
              <a:t>Job satisfaction</a:t>
            </a:r>
          </a:p>
          <a:p>
            <a:pPr defTabSz="652145">
              <a:defRPr sz="4345"/>
            </a:pPr>
          </a:p>
          <a:p>
            <a:pPr defTabSz="652145">
              <a:defRPr sz="4345"/>
            </a:pPr>
            <a:r>
              <a:t>Improvement in student language proficiency</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0" name="References"/>
          <p:cNvSpPr txBox="1"/>
          <p:nvPr>
            <p:ph type="body" sz="half" idx="1"/>
          </p:nvPr>
        </p:nvSpPr>
        <p:spPr>
          <a:xfrm>
            <a:off x="-6196468" y="-230706"/>
            <a:ext cx="21971001" cy="3874313"/>
          </a:xfrm>
          <a:prstGeom prst="rect">
            <a:avLst/>
          </a:prstGeom>
        </p:spPr>
        <p:txBody>
          <a:bodyPr/>
          <a:lstStyle/>
          <a:p>
            <a:pPr/>
            <a:r>
              <a:t>References</a:t>
            </a:r>
          </a:p>
        </p:txBody>
      </p:sp>
      <p:sp>
        <p:nvSpPr>
          <p:cNvPr id="211" name="UNESCO. (2021). COVID-19 educational disruption and response. Retrieved from https://en.unesco.org/covid19/educationresponse…"/>
          <p:cNvSpPr txBox="1"/>
          <p:nvPr/>
        </p:nvSpPr>
        <p:spPr>
          <a:xfrm>
            <a:off x="1549936" y="4246814"/>
            <a:ext cx="21404569" cy="825663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marL="524255" indent="-524255" algn="l" defTabSz="2096971">
              <a:lnSpc>
                <a:spcPct val="90000"/>
              </a:lnSpc>
              <a:spcBef>
                <a:spcPts val="3800"/>
              </a:spcBef>
              <a:buSzPct val="123000"/>
              <a:buChar char="•"/>
              <a:defRPr sz="4128">
                <a:solidFill>
                  <a:srgbClr val="000000"/>
                </a:solidFill>
              </a:defRPr>
            </a:pPr>
            <a:r>
              <a:t>UNESCO. (2021). COVID-19 educational disruption and response. Retrieved from </a:t>
            </a:r>
            <a:r>
              <a:rPr>
                <a:hlinkClick r:id="rId3" invalidUrl="" action="" tgtFrame="" tooltip="" history="1" highlightClick="0" endSnd="0"/>
              </a:rPr>
              <a:t>https://en.unesco.org/covid19/educationresponse</a:t>
            </a:r>
          </a:p>
          <a:p>
            <a:pPr marL="524255" indent="-524255" algn="l" defTabSz="2096971">
              <a:lnSpc>
                <a:spcPct val="90000"/>
              </a:lnSpc>
              <a:spcBef>
                <a:spcPts val="3800"/>
              </a:spcBef>
              <a:buSzPct val="123000"/>
              <a:buChar char="•"/>
              <a:defRPr sz="4128">
                <a:solidFill>
                  <a:srgbClr val="000000"/>
                </a:solidFill>
              </a:defRPr>
            </a:pPr>
            <a:r>
              <a:t>Statista. (2021). Duolingo: Key company figures. Retrieved from </a:t>
            </a:r>
            <a:r>
              <a:rPr>
                <a:hlinkClick r:id="rId4" invalidUrl="" action="" tgtFrame="" tooltip="" history="1" highlightClick="0" endSnd="0"/>
              </a:rPr>
              <a:t>https://www.statista.com/statistics/553560/duolingo-registered-users/</a:t>
            </a:r>
          </a:p>
          <a:p>
            <a:pPr marL="524255" indent="-524255" algn="l" defTabSz="2096971">
              <a:lnSpc>
                <a:spcPct val="90000"/>
              </a:lnSpc>
              <a:spcBef>
                <a:spcPts val="3800"/>
              </a:spcBef>
              <a:buSzPct val="123000"/>
              <a:buChar char="•"/>
              <a:defRPr sz="4128">
                <a:solidFill>
                  <a:srgbClr val="000000"/>
                </a:solidFill>
              </a:defRPr>
            </a:pPr>
            <a:r>
              <a:t>Lewin, K. (1947). Frontiers in group dynamics: Concept, method and reality in social science; social equilibria and social change. Human relations, 1(1), 5-41.</a:t>
            </a:r>
          </a:p>
          <a:p>
            <a:pPr marL="524255" indent="-524255" algn="l" defTabSz="2096971">
              <a:lnSpc>
                <a:spcPct val="90000"/>
              </a:lnSpc>
              <a:spcBef>
                <a:spcPts val="3800"/>
              </a:spcBef>
              <a:buSzPct val="123000"/>
              <a:buChar char="•"/>
              <a:defRPr sz="4128">
                <a:solidFill>
                  <a:srgbClr val="000000"/>
                </a:solidFill>
              </a:defRPr>
            </a:pPr>
            <a:r>
              <a:t>Kotter, J. P. (2012). Leading change. Harvard Business Press.</a:t>
            </a:r>
          </a:p>
          <a:p>
            <a:pPr marL="524255" indent="-524255" algn="l" defTabSz="2096971">
              <a:lnSpc>
                <a:spcPct val="90000"/>
              </a:lnSpc>
              <a:spcBef>
                <a:spcPts val="3800"/>
              </a:spcBef>
              <a:buSzPct val="123000"/>
              <a:buChar char="•"/>
              <a:defRPr sz="4128">
                <a:solidFill>
                  <a:srgbClr val="000000"/>
                </a:solidFill>
              </a:defRPr>
            </a:pPr>
            <a:r>
              <a:t>WHO. (2021). Pandemic and epidemic diseases. Retrieved from </a:t>
            </a:r>
            <a:r>
              <a:rPr>
                <a:hlinkClick r:id="rId5" invalidUrl="" action="" tgtFrame="" tooltip="" history="1" highlightClick="0" endSnd="0"/>
              </a:rPr>
              <a:t>https://www.who.int/health-topics/pandemic-and-epidemic-diseases#tab=tab_1</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30_BasicColor">
  <a:themeElements>
    <a:clrScheme name="30_BasicColor">
      <a:dk1>
        <a:srgbClr val="5E5E5E"/>
      </a:dk1>
      <a:lt1>
        <a:srgbClr val="003462"/>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0_BasicColor">
      <a:majorFont>
        <a:latin typeface="Helvetica Neue"/>
        <a:ea typeface="Helvetica Neue"/>
        <a:cs typeface="Helvetica Neue"/>
      </a:majorFont>
      <a:minorFont>
        <a:latin typeface="Helvetica Neue"/>
        <a:ea typeface="Helvetica Neue"/>
        <a:cs typeface="Helvetica Neue"/>
      </a:minorFont>
    </a:fontScheme>
    <a:fmtScheme name="30_Basic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30_BasicColor">
  <a:themeElements>
    <a:clrScheme name="30_BasicColor">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0_BasicColor">
      <a:majorFont>
        <a:latin typeface="Helvetica Neue"/>
        <a:ea typeface="Helvetica Neue"/>
        <a:cs typeface="Helvetica Neue"/>
      </a:majorFont>
      <a:minorFont>
        <a:latin typeface="Helvetica Neue"/>
        <a:ea typeface="Helvetica Neue"/>
        <a:cs typeface="Helvetica Neue"/>
      </a:minorFont>
    </a:fontScheme>
    <a:fmtScheme name="30_Basic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2438338"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