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8F331D-4E13-4DC7-BADE-B431CB17E9B2}" v="25" dt="2019-11-12T13:07:06.8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tiu Costea" userId="86d03a7913216af9" providerId="LiveId" clId="{778F331D-4E13-4DC7-BADE-B431CB17E9B2}"/>
    <pc:docChg chg="undo custSel mod addSld modSld addMainMaster delMainMaster">
      <pc:chgData name="Laurentiu Costea" userId="86d03a7913216af9" providerId="LiveId" clId="{778F331D-4E13-4DC7-BADE-B431CB17E9B2}" dt="2019-11-12T13:07:21.213" v="218" actId="14100"/>
      <pc:docMkLst>
        <pc:docMk/>
      </pc:docMkLst>
      <pc:sldChg chg="addSp delSp modSp add mod setBg modClrScheme setClrOvrMap chgLayout">
        <pc:chgData name="Laurentiu Costea" userId="86d03a7913216af9" providerId="LiveId" clId="{778F331D-4E13-4DC7-BADE-B431CB17E9B2}" dt="2019-11-12T12:57:38.347" v="36" actId="14100"/>
        <pc:sldMkLst>
          <pc:docMk/>
          <pc:sldMk cId="693917968" sldId="256"/>
        </pc:sldMkLst>
        <pc:spChg chg="mod">
          <ac:chgData name="Laurentiu Costea" userId="86d03a7913216af9" providerId="LiveId" clId="{778F331D-4E13-4DC7-BADE-B431CB17E9B2}" dt="2019-11-12T12:56:37.338" v="27" actId="26606"/>
          <ac:spMkLst>
            <pc:docMk/>
            <pc:sldMk cId="693917968" sldId="256"/>
            <ac:spMk id="2" creationId="{CBF297F4-B65E-4964-B275-98AE8F71225E}"/>
          </ac:spMkLst>
        </pc:spChg>
        <pc:spChg chg="del mod">
          <ac:chgData name="Laurentiu Costea" userId="86d03a7913216af9" providerId="LiveId" clId="{778F331D-4E13-4DC7-BADE-B431CB17E9B2}" dt="2019-11-12T12:56:50.192" v="28" actId="21"/>
          <ac:spMkLst>
            <pc:docMk/>
            <pc:sldMk cId="693917968" sldId="256"/>
            <ac:spMk id="3" creationId="{9C2EAC16-C5D0-4552-ACE2-E973221D2AC2}"/>
          </ac:spMkLst>
        </pc:spChg>
        <pc:spChg chg="add del">
          <ac:chgData name="Laurentiu Costea" userId="86d03a7913216af9" providerId="LiveId" clId="{778F331D-4E13-4DC7-BADE-B431CB17E9B2}" dt="2019-11-12T12:55:48.208" v="15" actId="26606"/>
          <ac:spMkLst>
            <pc:docMk/>
            <pc:sldMk cId="693917968" sldId="256"/>
            <ac:spMk id="9" creationId="{26B4480E-B7FF-4481-890E-043A69AE6FE2}"/>
          </ac:spMkLst>
        </pc:spChg>
        <pc:spChg chg="add del">
          <ac:chgData name="Laurentiu Costea" userId="86d03a7913216af9" providerId="LiveId" clId="{778F331D-4E13-4DC7-BADE-B431CB17E9B2}" dt="2019-11-12T12:55:48.208" v="15" actId="26606"/>
          <ac:spMkLst>
            <pc:docMk/>
            <pc:sldMk cId="693917968" sldId="256"/>
            <ac:spMk id="11" creationId="{64C13BAB-7C00-4D21-A857-E3D41C0A2A66}"/>
          </ac:spMkLst>
        </pc:spChg>
        <pc:spChg chg="add del">
          <ac:chgData name="Laurentiu Costea" userId="86d03a7913216af9" providerId="LiveId" clId="{778F331D-4E13-4DC7-BADE-B431CB17E9B2}" dt="2019-11-12T12:55:48.208" v="15" actId="26606"/>
          <ac:spMkLst>
            <pc:docMk/>
            <pc:sldMk cId="693917968" sldId="256"/>
            <ac:spMk id="13" creationId="{1F1FF39A-AC3C-4066-9D4C-519AA22812EA}"/>
          </ac:spMkLst>
        </pc:spChg>
        <pc:spChg chg="add del">
          <ac:chgData name="Laurentiu Costea" userId="86d03a7913216af9" providerId="LiveId" clId="{778F331D-4E13-4DC7-BADE-B431CB17E9B2}" dt="2019-11-12T12:55:50.809" v="17" actId="26606"/>
          <ac:spMkLst>
            <pc:docMk/>
            <pc:sldMk cId="693917968" sldId="256"/>
            <ac:spMk id="16" creationId="{608EAA06-5488-416B-B2B2-E55213011012}"/>
          </ac:spMkLst>
        </pc:spChg>
        <pc:spChg chg="add del">
          <ac:chgData name="Laurentiu Costea" userId="86d03a7913216af9" providerId="LiveId" clId="{778F331D-4E13-4DC7-BADE-B431CB17E9B2}" dt="2019-11-12T12:55:55.204" v="19" actId="26606"/>
          <ac:spMkLst>
            <pc:docMk/>
            <pc:sldMk cId="693917968" sldId="256"/>
            <ac:spMk id="18" creationId="{6F40FBDA-CEB1-40F0-9AB9-BD9C402D70FE}"/>
          </ac:spMkLst>
        </pc:spChg>
        <pc:spChg chg="add del">
          <ac:chgData name="Laurentiu Costea" userId="86d03a7913216af9" providerId="LiveId" clId="{778F331D-4E13-4DC7-BADE-B431CB17E9B2}" dt="2019-11-12T12:55:55.204" v="19" actId="26606"/>
          <ac:spMkLst>
            <pc:docMk/>
            <pc:sldMk cId="693917968" sldId="256"/>
            <ac:spMk id="20" creationId="{0344D4FE-ABEF-4230-9E4E-AD5782FC78AC}"/>
          </ac:spMkLst>
        </pc:spChg>
        <pc:spChg chg="add del">
          <ac:chgData name="Laurentiu Costea" userId="86d03a7913216af9" providerId="LiveId" clId="{778F331D-4E13-4DC7-BADE-B431CB17E9B2}" dt="2019-11-12T12:55:55.204" v="19" actId="26606"/>
          <ac:spMkLst>
            <pc:docMk/>
            <pc:sldMk cId="693917968" sldId="256"/>
            <ac:spMk id="21" creationId="{9325F979-D3F9-4926-81B7-7ACCB31A501B}"/>
          </ac:spMkLst>
        </pc:spChg>
        <pc:spChg chg="add del">
          <ac:chgData name="Laurentiu Costea" userId="86d03a7913216af9" providerId="LiveId" clId="{778F331D-4E13-4DC7-BADE-B431CB17E9B2}" dt="2019-11-12T12:56:37.338" v="27" actId="26606"/>
          <ac:spMkLst>
            <pc:docMk/>
            <pc:sldMk cId="693917968" sldId="256"/>
            <ac:spMk id="24" creationId="{7319A1DD-F557-4EC6-8A8C-F7617B4CD678}"/>
          </ac:spMkLst>
        </pc:spChg>
        <pc:spChg chg="add del">
          <ac:chgData name="Laurentiu Costea" userId="86d03a7913216af9" providerId="LiveId" clId="{778F331D-4E13-4DC7-BADE-B431CB17E9B2}" dt="2019-11-12T12:56:37.338" v="27" actId="26606"/>
          <ac:spMkLst>
            <pc:docMk/>
            <pc:sldMk cId="693917968" sldId="256"/>
            <ac:spMk id="26" creationId="{D50218C5-E017-43D2-8345-FD9FBF0C991E}"/>
          </ac:spMkLst>
        </pc:spChg>
        <pc:spChg chg="add del">
          <ac:chgData name="Laurentiu Costea" userId="86d03a7913216af9" providerId="LiveId" clId="{778F331D-4E13-4DC7-BADE-B431CB17E9B2}" dt="2019-11-12T12:56:35.296" v="25" actId="26606"/>
          <ac:spMkLst>
            <pc:docMk/>
            <pc:sldMk cId="693917968" sldId="256"/>
            <ac:spMk id="31" creationId="{6B695AA2-4B70-477F-AF90-536B720A1343}"/>
          </ac:spMkLst>
        </pc:spChg>
        <pc:picChg chg="add del">
          <ac:chgData name="Laurentiu Costea" userId="86d03a7913216af9" providerId="LiveId" clId="{778F331D-4E13-4DC7-BADE-B431CB17E9B2}" dt="2019-11-12T12:55:48.208" v="15" actId="26606"/>
          <ac:picMkLst>
            <pc:docMk/>
            <pc:sldMk cId="693917968" sldId="256"/>
            <ac:picMk id="4" creationId="{85EBA306-1DD5-41DA-BA62-99BF25454D7E}"/>
          </ac:picMkLst>
        </pc:picChg>
        <pc:picChg chg="add mod">
          <ac:chgData name="Laurentiu Costea" userId="86d03a7913216af9" providerId="LiveId" clId="{778F331D-4E13-4DC7-BADE-B431CB17E9B2}" dt="2019-11-12T12:57:38.347" v="36" actId="14100"/>
          <ac:picMkLst>
            <pc:docMk/>
            <pc:sldMk cId="693917968" sldId="256"/>
            <ac:picMk id="6" creationId="{A9C8D553-AF42-4592-AA9A-AB92F935C8D3}"/>
          </ac:picMkLst>
        </pc:picChg>
        <pc:picChg chg="add del">
          <ac:chgData name="Laurentiu Costea" userId="86d03a7913216af9" providerId="LiveId" clId="{778F331D-4E13-4DC7-BADE-B431CB17E9B2}" dt="2019-11-12T12:55:50.809" v="17" actId="26606"/>
          <ac:picMkLst>
            <pc:docMk/>
            <pc:sldMk cId="693917968" sldId="256"/>
            <ac:picMk id="15" creationId="{015EF1AC-7FE7-4882-B1BC-3E6AB35F51F6}"/>
          </ac:picMkLst>
        </pc:picChg>
        <pc:picChg chg="add del">
          <ac:chgData name="Laurentiu Costea" userId="86d03a7913216af9" providerId="LiveId" clId="{778F331D-4E13-4DC7-BADE-B431CB17E9B2}" dt="2019-11-12T12:55:55.204" v="19" actId="26606"/>
          <ac:picMkLst>
            <pc:docMk/>
            <pc:sldMk cId="693917968" sldId="256"/>
            <ac:picMk id="19" creationId="{C52939FC-83BB-4A8D-86F4-46822525203B}"/>
          </ac:picMkLst>
        </pc:picChg>
        <pc:picChg chg="add del mod">
          <ac:chgData name="Laurentiu Costea" userId="86d03a7913216af9" providerId="LiveId" clId="{778F331D-4E13-4DC7-BADE-B431CB17E9B2}" dt="2019-11-12T12:56:37.338" v="27" actId="26606"/>
          <ac:picMkLst>
            <pc:docMk/>
            <pc:sldMk cId="693917968" sldId="256"/>
            <ac:picMk id="23" creationId="{D7CC561C-6CF0-4958-BCEA-101F57E91831}"/>
          </ac:picMkLst>
        </pc:picChg>
        <pc:cxnChg chg="add del">
          <ac:chgData name="Laurentiu Costea" userId="86d03a7913216af9" providerId="LiveId" clId="{778F331D-4E13-4DC7-BADE-B431CB17E9B2}" dt="2019-11-12T12:56:37.338" v="27" actId="26606"/>
          <ac:cxnSpMkLst>
            <pc:docMk/>
            <pc:sldMk cId="693917968" sldId="256"/>
            <ac:cxnSpMk id="25" creationId="{D28A9C89-B313-458F-9C85-515930A51A93}"/>
          </ac:cxnSpMkLst>
        </pc:cxnChg>
      </pc:sldChg>
      <pc:sldChg chg="addSp modSp add mod">
        <pc:chgData name="Laurentiu Costea" userId="86d03a7913216af9" providerId="LiveId" clId="{778F331D-4E13-4DC7-BADE-B431CB17E9B2}" dt="2019-11-12T12:58:36.659" v="52" actId="1076"/>
        <pc:sldMkLst>
          <pc:docMk/>
          <pc:sldMk cId="686170708" sldId="257"/>
        </pc:sldMkLst>
        <pc:spChg chg="mod">
          <ac:chgData name="Laurentiu Costea" userId="86d03a7913216af9" providerId="LiveId" clId="{778F331D-4E13-4DC7-BADE-B431CB17E9B2}" dt="2019-11-12T12:58:31.689" v="51" actId="1076"/>
          <ac:spMkLst>
            <pc:docMk/>
            <pc:sldMk cId="686170708" sldId="257"/>
            <ac:spMk id="2" creationId="{3D275C02-BFEB-4504-87CA-DD72B158DA58}"/>
          </ac:spMkLst>
        </pc:spChg>
        <pc:picChg chg="add mod">
          <ac:chgData name="Laurentiu Costea" userId="86d03a7913216af9" providerId="LiveId" clId="{778F331D-4E13-4DC7-BADE-B431CB17E9B2}" dt="2019-11-12T12:58:36.659" v="52" actId="1076"/>
          <ac:picMkLst>
            <pc:docMk/>
            <pc:sldMk cId="686170708" sldId="257"/>
            <ac:picMk id="4" creationId="{077CFEAD-37C2-4391-895B-B8A00510F415}"/>
          </ac:picMkLst>
        </pc:picChg>
      </pc:sldChg>
      <pc:sldChg chg="addSp modSp add mod">
        <pc:chgData name="Laurentiu Costea" userId="86d03a7913216af9" providerId="LiveId" clId="{778F331D-4E13-4DC7-BADE-B431CB17E9B2}" dt="2019-11-12T12:59:43.778" v="69" actId="14100"/>
        <pc:sldMkLst>
          <pc:docMk/>
          <pc:sldMk cId="3312944709" sldId="258"/>
        </pc:sldMkLst>
        <pc:spChg chg="mod">
          <ac:chgData name="Laurentiu Costea" userId="86d03a7913216af9" providerId="LiveId" clId="{778F331D-4E13-4DC7-BADE-B431CB17E9B2}" dt="2019-11-12T12:59:04.046" v="61" actId="20577"/>
          <ac:spMkLst>
            <pc:docMk/>
            <pc:sldMk cId="3312944709" sldId="258"/>
            <ac:spMk id="2" creationId="{DFB6A4CF-F2F2-42DD-B8F8-4DC6779B9E56}"/>
          </ac:spMkLst>
        </pc:spChg>
        <pc:picChg chg="add mod">
          <ac:chgData name="Laurentiu Costea" userId="86d03a7913216af9" providerId="LiveId" clId="{778F331D-4E13-4DC7-BADE-B431CB17E9B2}" dt="2019-11-12T12:59:43.778" v="69" actId="14100"/>
          <ac:picMkLst>
            <pc:docMk/>
            <pc:sldMk cId="3312944709" sldId="258"/>
            <ac:picMk id="4" creationId="{BB08C741-DADD-44AC-B680-D5D9E5DB2E1E}"/>
          </ac:picMkLst>
        </pc:picChg>
      </pc:sldChg>
      <pc:sldChg chg="addSp modSp add mod">
        <pc:chgData name="Laurentiu Costea" userId="86d03a7913216af9" providerId="LiveId" clId="{778F331D-4E13-4DC7-BADE-B431CB17E9B2}" dt="2019-11-12T13:00:19.547" v="83" actId="14100"/>
        <pc:sldMkLst>
          <pc:docMk/>
          <pc:sldMk cId="1536203210" sldId="259"/>
        </pc:sldMkLst>
        <pc:spChg chg="mod">
          <ac:chgData name="Laurentiu Costea" userId="86d03a7913216af9" providerId="LiveId" clId="{778F331D-4E13-4DC7-BADE-B431CB17E9B2}" dt="2019-11-12T12:59:59.937" v="77" actId="20577"/>
          <ac:spMkLst>
            <pc:docMk/>
            <pc:sldMk cId="1536203210" sldId="259"/>
            <ac:spMk id="2" creationId="{C56A6527-C549-4249-8157-E7D93B6AFB72}"/>
          </ac:spMkLst>
        </pc:spChg>
        <pc:picChg chg="add mod">
          <ac:chgData name="Laurentiu Costea" userId="86d03a7913216af9" providerId="LiveId" clId="{778F331D-4E13-4DC7-BADE-B431CB17E9B2}" dt="2019-11-12T13:00:19.547" v="83" actId="14100"/>
          <ac:picMkLst>
            <pc:docMk/>
            <pc:sldMk cId="1536203210" sldId="259"/>
            <ac:picMk id="4" creationId="{08F7C4C1-0285-4242-8FA2-CEF4C6556AB1}"/>
          </ac:picMkLst>
        </pc:picChg>
      </pc:sldChg>
      <pc:sldChg chg="addSp modSp add mod">
        <pc:chgData name="Laurentiu Costea" userId="86d03a7913216af9" providerId="LiveId" clId="{778F331D-4E13-4DC7-BADE-B431CB17E9B2}" dt="2019-11-12T13:02:08.689" v="102" actId="14100"/>
        <pc:sldMkLst>
          <pc:docMk/>
          <pc:sldMk cId="2962000881" sldId="260"/>
        </pc:sldMkLst>
        <pc:spChg chg="mod">
          <ac:chgData name="Laurentiu Costea" userId="86d03a7913216af9" providerId="LiveId" clId="{778F331D-4E13-4DC7-BADE-B431CB17E9B2}" dt="2019-11-12T13:01:36.183" v="98" actId="20577"/>
          <ac:spMkLst>
            <pc:docMk/>
            <pc:sldMk cId="2962000881" sldId="260"/>
            <ac:spMk id="2" creationId="{89D4E572-4949-4527-A03D-51862EB76DEC}"/>
          </ac:spMkLst>
        </pc:spChg>
        <pc:picChg chg="add mod">
          <ac:chgData name="Laurentiu Costea" userId="86d03a7913216af9" providerId="LiveId" clId="{778F331D-4E13-4DC7-BADE-B431CB17E9B2}" dt="2019-11-12T13:02:08.689" v="102" actId="14100"/>
          <ac:picMkLst>
            <pc:docMk/>
            <pc:sldMk cId="2962000881" sldId="260"/>
            <ac:picMk id="4" creationId="{8007CB0A-46D4-4AF3-B460-DAC7F364E177}"/>
          </ac:picMkLst>
        </pc:picChg>
      </pc:sldChg>
      <pc:sldChg chg="addSp modSp add mod">
        <pc:chgData name="Laurentiu Costea" userId="86d03a7913216af9" providerId="LiveId" clId="{778F331D-4E13-4DC7-BADE-B431CB17E9B2}" dt="2019-11-12T13:03:23.727" v="126" actId="14100"/>
        <pc:sldMkLst>
          <pc:docMk/>
          <pc:sldMk cId="4280987799" sldId="261"/>
        </pc:sldMkLst>
        <pc:spChg chg="mod">
          <ac:chgData name="Laurentiu Costea" userId="86d03a7913216af9" providerId="LiveId" clId="{778F331D-4E13-4DC7-BADE-B431CB17E9B2}" dt="2019-11-12T13:02:29.010" v="120" actId="1076"/>
          <ac:spMkLst>
            <pc:docMk/>
            <pc:sldMk cId="4280987799" sldId="261"/>
            <ac:spMk id="2" creationId="{CEB6E09B-1F86-4953-90E1-1D25482F435A}"/>
          </ac:spMkLst>
        </pc:spChg>
        <pc:picChg chg="add mod">
          <ac:chgData name="Laurentiu Costea" userId="86d03a7913216af9" providerId="LiveId" clId="{778F331D-4E13-4DC7-BADE-B431CB17E9B2}" dt="2019-11-12T13:03:23.727" v="126" actId="14100"/>
          <ac:picMkLst>
            <pc:docMk/>
            <pc:sldMk cId="4280987799" sldId="261"/>
            <ac:picMk id="4" creationId="{422E10A1-AC02-4619-BFE7-56EF0DC691A3}"/>
          </ac:picMkLst>
        </pc:picChg>
      </pc:sldChg>
      <pc:sldChg chg="addSp modSp add mod">
        <pc:chgData name="Laurentiu Costea" userId="86d03a7913216af9" providerId="LiveId" clId="{778F331D-4E13-4DC7-BADE-B431CB17E9B2}" dt="2019-11-12T13:04:34.397" v="147" actId="14100"/>
        <pc:sldMkLst>
          <pc:docMk/>
          <pc:sldMk cId="3766317925" sldId="262"/>
        </pc:sldMkLst>
        <pc:spChg chg="mod">
          <ac:chgData name="Laurentiu Costea" userId="86d03a7913216af9" providerId="LiveId" clId="{778F331D-4E13-4DC7-BADE-B431CB17E9B2}" dt="2019-11-12T13:04:11.156" v="142" actId="1076"/>
          <ac:spMkLst>
            <pc:docMk/>
            <pc:sldMk cId="3766317925" sldId="262"/>
            <ac:spMk id="2" creationId="{65264936-6370-4D9D-9854-3DBFF11C85FC}"/>
          </ac:spMkLst>
        </pc:spChg>
        <pc:picChg chg="add mod">
          <ac:chgData name="Laurentiu Costea" userId="86d03a7913216af9" providerId="LiveId" clId="{778F331D-4E13-4DC7-BADE-B431CB17E9B2}" dt="2019-11-12T13:04:34.397" v="147" actId="14100"/>
          <ac:picMkLst>
            <pc:docMk/>
            <pc:sldMk cId="3766317925" sldId="262"/>
            <ac:picMk id="4" creationId="{D7710885-BDAD-4E11-82B1-3D628655FFA8}"/>
          </ac:picMkLst>
        </pc:picChg>
      </pc:sldChg>
      <pc:sldChg chg="addSp modSp add mod">
        <pc:chgData name="Laurentiu Costea" userId="86d03a7913216af9" providerId="LiveId" clId="{778F331D-4E13-4DC7-BADE-B431CB17E9B2}" dt="2019-11-12T13:06:10.303" v="199" actId="14100"/>
        <pc:sldMkLst>
          <pc:docMk/>
          <pc:sldMk cId="358215123" sldId="263"/>
        </pc:sldMkLst>
        <pc:spChg chg="mod">
          <ac:chgData name="Laurentiu Costea" userId="86d03a7913216af9" providerId="LiveId" clId="{778F331D-4E13-4DC7-BADE-B431CB17E9B2}" dt="2019-11-12T13:05:48.085" v="193" actId="1076"/>
          <ac:spMkLst>
            <pc:docMk/>
            <pc:sldMk cId="358215123" sldId="263"/>
            <ac:spMk id="2" creationId="{CB229EEA-D3F8-490F-9436-F036384BF883}"/>
          </ac:spMkLst>
        </pc:spChg>
        <pc:picChg chg="add mod">
          <ac:chgData name="Laurentiu Costea" userId="86d03a7913216af9" providerId="LiveId" clId="{778F331D-4E13-4DC7-BADE-B431CB17E9B2}" dt="2019-11-12T13:06:10.303" v="199" actId="14100"/>
          <ac:picMkLst>
            <pc:docMk/>
            <pc:sldMk cId="358215123" sldId="263"/>
            <ac:picMk id="4" creationId="{1587EC6A-CFD0-45B3-B4F6-706745551787}"/>
          </ac:picMkLst>
        </pc:picChg>
      </pc:sldChg>
      <pc:sldChg chg="addSp modSp add mod">
        <pc:chgData name="Laurentiu Costea" userId="86d03a7913216af9" providerId="LiveId" clId="{778F331D-4E13-4DC7-BADE-B431CB17E9B2}" dt="2019-11-12T13:06:43.909" v="208" actId="14100"/>
        <pc:sldMkLst>
          <pc:docMk/>
          <pc:sldMk cId="4219250621" sldId="264"/>
        </pc:sldMkLst>
        <pc:spChg chg="mod">
          <ac:chgData name="Laurentiu Costea" userId="86d03a7913216af9" providerId="LiveId" clId="{778F331D-4E13-4DC7-BADE-B431CB17E9B2}" dt="2019-11-12T13:06:21.606" v="202" actId="1076"/>
          <ac:spMkLst>
            <pc:docMk/>
            <pc:sldMk cId="4219250621" sldId="264"/>
            <ac:spMk id="2" creationId="{52FD0E3D-1B70-4327-912B-57705DB8969D}"/>
          </ac:spMkLst>
        </pc:spChg>
        <pc:picChg chg="add mod">
          <ac:chgData name="Laurentiu Costea" userId="86d03a7913216af9" providerId="LiveId" clId="{778F331D-4E13-4DC7-BADE-B431CB17E9B2}" dt="2019-11-12T13:06:43.909" v="208" actId="14100"/>
          <ac:picMkLst>
            <pc:docMk/>
            <pc:sldMk cId="4219250621" sldId="264"/>
            <ac:picMk id="4" creationId="{8F6497EA-737D-4DDB-9777-7A5C68DEF830}"/>
          </ac:picMkLst>
        </pc:picChg>
      </pc:sldChg>
      <pc:sldChg chg="addSp modSp add mod">
        <pc:chgData name="Laurentiu Costea" userId="86d03a7913216af9" providerId="LiveId" clId="{778F331D-4E13-4DC7-BADE-B431CB17E9B2}" dt="2019-11-12T13:07:21.213" v="218" actId="14100"/>
        <pc:sldMkLst>
          <pc:docMk/>
          <pc:sldMk cId="2740304985" sldId="265"/>
        </pc:sldMkLst>
        <pc:spChg chg="mod">
          <ac:chgData name="Laurentiu Costea" userId="86d03a7913216af9" providerId="LiveId" clId="{778F331D-4E13-4DC7-BADE-B431CB17E9B2}" dt="2019-11-12T13:06:55.058" v="211" actId="1076"/>
          <ac:spMkLst>
            <pc:docMk/>
            <pc:sldMk cId="2740304985" sldId="265"/>
            <ac:spMk id="2" creationId="{12898703-05DA-4285-9EE9-DBEE9E2239E2}"/>
          </ac:spMkLst>
        </pc:spChg>
        <pc:picChg chg="add mod">
          <ac:chgData name="Laurentiu Costea" userId="86d03a7913216af9" providerId="LiveId" clId="{778F331D-4E13-4DC7-BADE-B431CB17E9B2}" dt="2019-11-12T13:07:21.213" v="218" actId="14100"/>
          <ac:picMkLst>
            <pc:docMk/>
            <pc:sldMk cId="2740304985" sldId="265"/>
            <ac:picMk id="4" creationId="{1320C39C-6EBF-4DBC-A5BA-E41EF4B9939F}"/>
          </ac:picMkLst>
        </pc:picChg>
      </pc:sldChg>
      <pc:sldMasterChg chg="add del addSldLayout delSldLayout">
        <pc:chgData name="Laurentiu Costea" userId="86d03a7913216af9" providerId="LiveId" clId="{778F331D-4E13-4DC7-BADE-B431CB17E9B2}" dt="2019-11-12T12:56:37.338" v="27" actId="26606"/>
        <pc:sldMasterMkLst>
          <pc:docMk/>
          <pc:sldMasterMk cId="2403601056" sldId="2147483695"/>
        </pc:sldMasterMkLst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3985330310" sldId="2147483696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1769577612" sldId="2147483697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1582898059" sldId="2147483698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1486254124" sldId="2147483699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1402233761" sldId="2147483700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3572171999" sldId="2147483701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1218396178" sldId="2147483702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2142059260" sldId="2147483703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3715368758" sldId="2147483704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2863093303" sldId="2147483705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2396985585" sldId="2147483706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901416131" sldId="2147483707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2630185286" sldId="2147483708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3219312536" sldId="2147483709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3547376918" sldId="2147483710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1758214883" sldId="2147483711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2403601056" sldId="2147483695"/>
            <pc:sldLayoutMk cId="1485094565" sldId="2147483712"/>
          </pc:sldLayoutMkLst>
        </pc:sldLayoutChg>
      </pc:sldMasterChg>
      <pc:sldMasterChg chg="add del replId addSldLayout delSldLayout">
        <pc:chgData name="Laurentiu Costea" userId="86d03a7913216af9" providerId="LiveId" clId="{778F331D-4E13-4DC7-BADE-B431CB17E9B2}" dt="2019-11-12T12:55:48.208" v="15" actId="26606"/>
        <pc:sldMasterMkLst>
          <pc:docMk/>
          <pc:sldMasterMk cId="1327445039" sldId="2147483713"/>
        </pc:sldMasterMkLst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3614019909" sldId="2147483714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3992976868" sldId="2147483715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1764904457" sldId="2147483716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2158014004" sldId="2147483717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2272670317" sldId="2147483718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2059040313" sldId="2147483719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1247677637" sldId="2147483720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2029468879" sldId="2147483721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3344079412" sldId="2147483722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1115797080" sldId="2147483723"/>
          </pc:sldLayoutMkLst>
        </pc:sldLayoutChg>
        <pc:sldLayoutChg chg="add del replId">
          <pc:chgData name="Laurentiu Costea" userId="86d03a7913216af9" providerId="LiveId" clId="{778F331D-4E13-4DC7-BADE-B431CB17E9B2}" dt="2019-11-12T12:55:48.208" v="15" actId="26606"/>
          <pc:sldLayoutMkLst>
            <pc:docMk/>
            <pc:sldMasterMk cId="1327445039" sldId="2147483713"/>
            <pc:sldLayoutMk cId="2952505184" sldId="2147483724"/>
          </pc:sldLayoutMkLst>
        </pc:sldLayoutChg>
      </pc:sldMasterChg>
      <pc:sldMasterChg chg="add del addSldLayout delSldLayout">
        <pc:chgData name="Laurentiu Costea" userId="86d03a7913216af9" providerId="LiveId" clId="{778F331D-4E13-4DC7-BADE-B431CB17E9B2}" dt="2019-11-12T12:55:50.809" v="17" actId="26606"/>
        <pc:sldMasterMkLst>
          <pc:docMk/>
          <pc:sldMasterMk cId="1824944308" sldId="2147483726"/>
        </pc:sldMasterMkLst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2142736407" sldId="2147483713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2390087551" sldId="2147483714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2660333720" sldId="2147483715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104142021" sldId="2147483716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3018836241" sldId="2147483717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1119416811" sldId="2147483718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1533987619" sldId="2147483719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3972269219" sldId="2147483720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3713721808" sldId="2147483721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635141935" sldId="2147483722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3988849327" sldId="2147483723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2093679969" sldId="2147483724"/>
          </pc:sldLayoutMkLst>
        </pc:sldLayoutChg>
        <pc:sldLayoutChg chg="add del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973719787" sldId="2147483725"/>
          </pc:sldLayoutMkLst>
        </pc:sldLayoutChg>
        <pc:sldLayoutChg chg="add del replId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195431500" sldId="2147483727"/>
          </pc:sldLayoutMkLst>
        </pc:sldLayoutChg>
        <pc:sldLayoutChg chg="add del replId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1804011636" sldId="2147483728"/>
          </pc:sldLayoutMkLst>
        </pc:sldLayoutChg>
        <pc:sldLayoutChg chg="add del replId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3841576953" sldId="2147483729"/>
          </pc:sldLayoutMkLst>
        </pc:sldLayoutChg>
        <pc:sldLayoutChg chg="add del replId">
          <pc:chgData name="Laurentiu Costea" userId="86d03a7913216af9" providerId="LiveId" clId="{778F331D-4E13-4DC7-BADE-B431CB17E9B2}" dt="2019-11-12T12:55:50.809" v="17" actId="26606"/>
          <pc:sldLayoutMkLst>
            <pc:docMk/>
            <pc:sldMasterMk cId="1824944308" sldId="2147483726"/>
            <pc:sldLayoutMk cId="3085362223" sldId="2147483730"/>
          </pc:sldLayoutMkLst>
        </pc:sldLayoutChg>
      </pc:sldMasterChg>
      <pc:sldMasterChg chg="add del addSldLayout delSldLayout">
        <pc:chgData name="Laurentiu Costea" userId="86d03a7913216af9" providerId="LiveId" clId="{778F331D-4E13-4DC7-BADE-B431CB17E9B2}" dt="2019-11-12T12:55:55.204" v="19" actId="26606"/>
        <pc:sldMasterMkLst>
          <pc:docMk/>
          <pc:sldMasterMk cId="3740594488" sldId="2147483739"/>
        </pc:sldMasterMkLst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4015136684" sldId="2147483728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1465018159" sldId="2147483729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3275193521" sldId="2147483730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2682908591" sldId="2147483731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2362239143" sldId="2147483732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3922725096" sldId="2147483733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356199706" sldId="2147483734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3224661670" sldId="2147483735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4199301707" sldId="2147483736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294865752" sldId="2147483737"/>
          </pc:sldLayoutMkLst>
        </pc:sldLayoutChg>
        <pc:sldLayoutChg chg="add del">
          <pc:chgData name="Laurentiu Costea" userId="86d03a7913216af9" providerId="LiveId" clId="{778F331D-4E13-4DC7-BADE-B431CB17E9B2}" dt="2019-11-12T12:55:55.204" v="19" actId="26606"/>
          <pc:sldLayoutMkLst>
            <pc:docMk/>
            <pc:sldMasterMk cId="3740594488" sldId="2147483739"/>
            <pc:sldLayoutMk cId="423165779" sldId="2147483738"/>
          </pc:sldLayoutMkLst>
        </pc:sldLayoutChg>
      </pc:sldMasterChg>
      <pc:sldMasterChg chg="add del addSldLayout delSldLayout">
        <pc:chgData name="Laurentiu Costea" userId="86d03a7913216af9" providerId="LiveId" clId="{778F331D-4E13-4DC7-BADE-B431CB17E9B2}" dt="2019-11-12T12:56:37.338" v="27" actId="26606"/>
        <pc:sldMasterMkLst>
          <pc:docMk/>
          <pc:sldMasterMk cId="575012929" sldId="2147483752"/>
        </pc:sldMasterMkLst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2891481372" sldId="2147483741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830159188" sldId="2147483742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1018734214" sldId="2147483743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116494950" sldId="2147483744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2517389762" sldId="2147483745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3114484448" sldId="2147483746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2344589391" sldId="2147483747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2110937672" sldId="2147483748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2802158766" sldId="2147483749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539079018" sldId="2147483750"/>
          </pc:sldLayoutMkLst>
        </pc:sldLayoutChg>
        <pc:sldLayoutChg chg="add del">
          <pc:chgData name="Laurentiu Costea" userId="86d03a7913216af9" providerId="LiveId" clId="{778F331D-4E13-4DC7-BADE-B431CB17E9B2}" dt="2019-11-12T12:56:37.338" v="27" actId="26606"/>
          <pc:sldLayoutMkLst>
            <pc:docMk/>
            <pc:sldMasterMk cId="575012929" sldId="2147483752"/>
            <pc:sldLayoutMk cId="1877343304" sldId="2147483751"/>
          </pc:sldLayoutMkLst>
        </pc:sldLayoutChg>
      </pc:sldMasterChg>
      <pc:sldMasterChg chg="add del addSldLayout delSldLayout">
        <pc:chgData name="Laurentiu Costea" userId="86d03a7913216af9" providerId="LiveId" clId="{778F331D-4E13-4DC7-BADE-B431CB17E9B2}" dt="2019-11-12T12:56:35.296" v="25" actId="26606"/>
        <pc:sldMasterMkLst>
          <pc:docMk/>
          <pc:sldMasterMk cId="3340218994" sldId="2147483834"/>
        </pc:sldMasterMkLst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4269708941" sldId="2147483823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3009669489" sldId="2147483824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465628335" sldId="2147483825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1476236814" sldId="2147483826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2924916496" sldId="2147483827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477413203" sldId="2147483828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2932131560" sldId="2147483829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2503437229" sldId="2147483830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2080133839" sldId="2147483831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3615823374" sldId="2147483832"/>
          </pc:sldLayoutMkLst>
        </pc:sldLayoutChg>
        <pc:sldLayoutChg chg="add del">
          <pc:chgData name="Laurentiu Costea" userId="86d03a7913216af9" providerId="LiveId" clId="{778F331D-4E13-4DC7-BADE-B431CB17E9B2}" dt="2019-11-12T12:56:35.296" v="25" actId="26606"/>
          <pc:sldLayoutMkLst>
            <pc:docMk/>
            <pc:sldMasterMk cId="3340218994" sldId="2147483834"/>
            <pc:sldLayoutMk cId="3982559043" sldId="214748383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330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577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898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254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33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171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96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059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368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093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855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1416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852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312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3769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148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094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05BC2-D020-4179-AE46-7BB45DF99151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042576-2630-4D06-8184-5CDC0CB3E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6010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297F4-B65E-4964-B275-98AE8F7122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5269" y="177282"/>
            <a:ext cx="9001462" cy="654796"/>
          </a:xfrm>
        </p:spPr>
        <p:txBody>
          <a:bodyPr>
            <a:normAutofit fontScale="90000"/>
          </a:bodyPr>
          <a:lstStyle/>
          <a:p>
            <a:r>
              <a:rPr lang="en-GB"/>
              <a:t>Tuckman</a:t>
            </a:r>
            <a:endParaRPr lang="en-GB" dirty="0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A9C8D553-AF42-4592-AA9A-AB92F935C8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441" y="951723"/>
            <a:ext cx="10767526" cy="4907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917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75C02-BFEB-4504-87CA-DD72B158D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1" cy="1326321"/>
          </a:xfrm>
        </p:spPr>
        <p:txBody>
          <a:bodyPr/>
          <a:lstStyle/>
          <a:p>
            <a:r>
              <a:rPr lang="en-GB" dirty="0"/>
              <a:t>Tuckman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077CFEAD-37C2-4391-895B-B8A00510F4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676" y="1130283"/>
            <a:ext cx="11504645" cy="5479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170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6A4CF-F2F2-42DD-B8F8-4DC6779B9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1" cy="1326321"/>
          </a:xfrm>
        </p:spPr>
        <p:txBody>
          <a:bodyPr/>
          <a:lstStyle/>
          <a:p>
            <a:r>
              <a:rPr lang="en-GB" dirty="0"/>
              <a:t>Belbin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BB08C741-DADD-44AC-B680-D5D9E5DB2E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004" y="1035698"/>
            <a:ext cx="10021077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944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A6527-C549-4249-8157-E7D93B6AF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1" cy="1326321"/>
          </a:xfrm>
        </p:spPr>
        <p:txBody>
          <a:bodyPr/>
          <a:lstStyle/>
          <a:p>
            <a:r>
              <a:rPr lang="en-GB" dirty="0"/>
              <a:t>Belbin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08F7C4C1-0285-4242-8FA2-CEF4C6556A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352" y="880707"/>
            <a:ext cx="10263672" cy="563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203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4E572-4949-4527-A03D-51862EB76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1" cy="1326321"/>
          </a:xfrm>
        </p:spPr>
        <p:txBody>
          <a:bodyPr/>
          <a:lstStyle/>
          <a:p>
            <a:r>
              <a:rPr lang="en-GB" dirty="0"/>
              <a:t>Group vs team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07CB0A-46D4-4AF3-B460-DAC7F364E1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119" y="915748"/>
            <a:ext cx="10273041" cy="5401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000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6E09B-1F86-4953-90E1-1D25482F4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1" cy="1326321"/>
          </a:xfrm>
        </p:spPr>
        <p:txBody>
          <a:bodyPr/>
          <a:lstStyle/>
          <a:p>
            <a:r>
              <a:rPr lang="en-GB" dirty="0"/>
              <a:t>Group vs team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422E10A1-AC02-4619-BFE7-56EF0DC691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184" y="1191638"/>
            <a:ext cx="11178073" cy="5255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987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64936-6370-4D9D-9854-3DBFF11C8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481" y="0"/>
            <a:ext cx="10353761" cy="1326321"/>
          </a:xfrm>
        </p:spPr>
        <p:txBody>
          <a:bodyPr/>
          <a:lstStyle/>
          <a:p>
            <a:r>
              <a:rPr lang="en-GB" dirty="0"/>
              <a:t>Group vs team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D7710885-BDAD-4E11-82B1-3D628655FF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758" y="828674"/>
            <a:ext cx="9525842" cy="5778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317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29EEA-D3F8-490F-9436-F036384BF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1" cy="1326321"/>
          </a:xfrm>
        </p:spPr>
        <p:txBody>
          <a:bodyPr/>
          <a:lstStyle/>
          <a:p>
            <a:r>
              <a:rPr lang="en-GB" dirty="0"/>
              <a:t>Effective conflict handling and delegation</a:t>
            </a:r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1587EC6A-CFD0-45B3-B4F6-7067455517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461" y="1059970"/>
            <a:ext cx="8655128" cy="5480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15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D0E3D-1B70-4327-912B-57705DB89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1" cy="1326321"/>
          </a:xfrm>
        </p:spPr>
        <p:txBody>
          <a:bodyPr/>
          <a:lstStyle/>
          <a:p>
            <a:r>
              <a:rPr lang="en-GB" dirty="0"/>
              <a:t>Effective conflict handling and delegation</a:t>
            </a:r>
          </a:p>
        </p:txBody>
      </p:sp>
      <p:pic>
        <p:nvPicPr>
          <p:cNvPr id="4" name="Picture 3" descr="A screenshot of text&#10;&#10;Description automatically generated">
            <a:extLst>
              <a:ext uri="{FF2B5EF4-FFF2-40B4-BE49-F238E27FC236}">
                <a16:creationId xmlns:a16="http://schemas.microsoft.com/office/drawing/2014/main" id="{8F6497EA-737D-4DDB-9777-7A5C68DEF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188" y="1647824"/>
            <a:ext cx="8882743" cy="4790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250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98703-05DA-4285-9EE9-DBEE9E223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1" cy="1326321"/>
          </a:xfrm>
        </p:spPr>
        <p:txBody>
          <a:bodyPr/>
          <a:lstStyle/>
          <a:p>
            <a:r>
              <a:rPr lang="en-GB" dirty="0"/>
              <a:t>Effective conflict handling and delegation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1320C39C-6EBF-4DBC-A5BA-E41EF4B993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0931" y="1862137"/>
            <a:ext cx="9498563" cy="4230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3049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10</TotalTime>
  <Words>28</Words>
  <Application>Microsoft Office PowerPoint</Application>
  <PresentationFormat>Widescreen</PresentationFormat>
  <Paragraphs>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Bookman Old Style</vt:lpstr>
      <vt:lpstr>Rockwell</vt:lpstr>
      <vt:lpstr>Damask</vt:lpstr>
      <vt:lpstr>Tuckman</vt:lpstr>
      <vt:lpstr>Tuckman</vt:lpstr>
      <vt:lpstr>Belbin</vt:lpstr>
      <vt:lpstr>Belbin</vt:lpstr>
      <vt:lpstr>Group vs team</vt:lpstr>
      <vt:lpstr>Group vs team</vt:lpstr>
      <vt:lpstr>Group vs team</vt:lpstr>
      <vt:lpstr>Effective conflict handling and delegation</vt:lpstr>
      <vt:lpstr>Effective conflict handling and delegation</vt:lpstr>
      <vt:lpstr>Effective conflict handling and delegation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Tuckman</dc:title>
  <dc:creator>Laurentiu Costea</dc:creator>
  <cp:lastModifiedBy>Laurentiu Costea</cp:lastModifiedBy>
  <cp:revision>1</cp:revision>
  <dcterms:created xsi:type="dcterms:W3CDTF">2019-11-12T11:02:16Z</dcterms:created>
  <dcterms:modified xsi:type="dcterms:W3CDTF">2019-11-12T13:07:28Z</dcterms:modified>
</cp:coreProperties>
</file>