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</p:sldIdLst>
  <p:sldSz cx="10080625" cy="7559675"/>
  <p:notesSz cx="7559675" cy="10691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4" d="100"/>
          <a:sy n="114" d="100"/>
        </p:scale>
        <p:origin x="118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5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318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3" name="Date Placeholder 6"/>
          <p:cNvSpPr txBox="1">
            <a:spLocks noGrp="1"/>
          </p:cNvSpPr>
          <p:nvPr>
            <p:ph type="dt" sz="quarter" idx="1"/>
          </p:nvPr>
        </p:nvSpPr>
        <p:spPr>
          <a:xfrm>
            <a:off x="4279318" y="0"/>
            <a:ext cx="3280318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4" name="Footer Placeholder 7"/>
          <p:cNvSpPr txBox="1">
            <a:spLocks noGrp="1"/>
          </p:cNvSpPr>
          <p:nvPr>
            <p:ph type="ftr" sz="quarter" idx="2"/>
          </p:nvPr>
        </p:nvSpPr>
        <p:spPr>
          <a:xfrm>
            <a:off x="0" y="10157402"/>
            <a:ext cx="3280318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b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5" name="Slide Number Placeholder 8"/>
          <p:cNvSpPr txBox="1">
            <a:spLocks noGrp="1"/>
          </p:cNvSpPr>
          <p:nvPr>
            <p:ph type="sldNum" sz="quarter" idx="3"/>
          </p:nvPr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b" anchorCtr="0" compatLnSpc="0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E9A80A6-A5C5-4E9C-B88D-2044745A6350}" type="slidenum">
              <a:t>‹#›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6" name="Header Placeholder 1"/>
          <p:cNvSpPr txBox="1">
            <a:spLocks noGrp="1"/>
          </p:cNvSpPr>
          <p:nvPr>
            <p:ph type="hdr" sz="quarter" idx="10"/>
          </p:nvPr>
        </p:nvSpPr>
        <p:spPr>
          <a:xfrm>
            <a:off x="0" y="0"/>
            <a:ext cx="3276596" cy="53657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7" name="Date Placeholder 2"/>
          <p:cNvSpPr txBox="1">
            <a:spLocks noGrp="1"/>
          </p:cNvSpPr>
          <p:nvPr>
            <p:ph type="dt" sz="quarter" idx="7"/>
          </p:nvPr>
        </p:nvSpPr>
        <p:spPr>
          <a:xfrm>
            <a:off x="4281485" y="0"/>
            <a:ext cx="3276596" cy="53657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6142DF8-A67C-441B-A36C-A8DA92E2A7B8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11/17/2015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8" name="Footer Placeholder 3"/>
          <p:cNvSpPr txBox="1">
            <a:spLocks noGrp="1"/>
          </p:cNvSpPr>
          <p:nvPr>
            <p:ph type="ftr" sz="quarter" idx="9"/>
          </p:nvPr>
        </p:nvSpPr>
        <p:spPr>
          <a:xfrm>
            <a:off x="0" y="10155234"/>
            <a:ext cx="3276596" cy="53657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9" name="Slide Number Placeholder 4"/>
          <p:cNvSpPr txBox="1">
            <a:spLocks noGrp="1"/>
          </p:cNvSpPr>
          <p:nvPr>
            <p:ph type="sldNum" sz="quarter" idx="8"/>
          </p:nvPr>
        </p:nvSpPr>
        <p:spPr>
          <a:xfrm>
            <a:off x="4281485" y="10155234"/>
            <a:ext cx="3276596" cy="53657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528E450-2532-4AC0-AF30-67D0C4888A20}" type="slidenum">
              <a:t>‹#›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54466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76596" cy="53657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US"/>
          </a:p>
        </p:txBody>
      </p:sp>
      <p:sp>
        <p:nvSpPr>
          <p:cNvPr id="3" name="Date Placeholder 2"/>
          <p:cNvSpPr txBox="1">
            <a:spLocks noGrp="1"/>
          </p:cNvSpPr>
          <p:nvPr>
            <p:ph type="dt" idx="1"/>
          </p:nvPr>
        </p:nvSpPr>
        <p:spPr>
          <a:xfrm>
            <a:off x="4281485" y="0"/>
            <a:ext cx="3276596" cy="53657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8A1B3E7C-86EE-4967-B114-040479504A80}" type="datetime1">
              <a:rPr lang="en-US"/>
              <a:pPr lvl="0"/>
              <a:t>11/17/2015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4772" y="1336679"/>
            <a:ext cx="4810128" cy="3608386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Notes Placeholder 4"/>
          <p:cNvSpPr txBox="1">
            <a:spLocks noGrp="1"/>
          </p:cNvSpPr>
          <p:nvPr>
            <p:ph type="body" sz="quarter" idx="3"/>
          </p:nvPr>
        </p:nvSpPr>
        <p:spPr>
          <a:xfrm>
            <a:off x="755651" y="5145091"/>
            <a:ext cx="6048371" cy="421005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Image Placeholder 7"/>
          <p:cNvSpPr>
            <a:spLocks noGrp="1" noRot="1" noChangeAspect="1"/>
          </p:cNvSpPr>
          <p:nvPr>
            <p:ph type="sldImg" sz="quarter" idx="4294967295"/>
          </p:nvPr>
        </p:nvSpPr>
        <p:spPr>
          <a:xfrm>
            <a:off x="1107000" y="812517"/>
            <a:ext cx="5345280" cy="4008601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7" name="Notes Placeholder 8"/>
          <p:cNvSpPr txBox="1">
            <a:spLocks noGrp="1"/>
          </p:cNvSpPr>
          <p:nvPr>
            <p:ph type="body" sz="quarter" idx="4294967295"/>
          </p:nvPr>
        </p:nvSpPr>
        <p:spPr>
          <a:xfrm>
            <a:off x="755998" y="5078522"/>
            <a:ext cx="6047640" cy="481104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lvl="0"/>
            <a:endParaRPr lang="en-GB"/>
          </a:p>
        </p:txBody>
      </p:sp>
      <p:sp>
        <p:nvSpPr>
          <p:cNvPr id="8" name="Header Placeholder 9"/>
          <p:cNvSpPr txBox="1">
            <a:spLocks noGrp="1"/>
          </p:cNvSpPr>
          <p:nvPr>
            <p:ph type="hdr" sz="quarter" idx="10"/>
          </p:nvPr>
        </p:nvSpPr>
        <p:spPr>
          <a:xfrm>
            <a:off x="0" y="0"/>
            <a:ext cx="3280318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400" b="0" i="0" u="none" strike="noStrike" kern="1200" cap="none" spc="0" baseline="0">
                <a:solidFill>
                  <a:srgbClr val="000000"/>
                </a:solidFill>
                <a:uFillTx/>
                <a:latin typeface="Liberation Serif" pitchFamily="18"/>
                <a:ea typeface="DejaVu Sans" pitchFamily="2"/>
                <a:cs typeface="DejaVu Sans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9" name="Date Placeholder 10"/>
          <p:cNvSpPr txBox="1">
            <a:spLocks noGrp="1"/>
          </p:cNvSpPr>
          <p:nvPr>
            <p:ph type="dt" sz="quarter" idx="7"/>
          </p:nvPr>
        </p:nvSpPr>
        <p:spPr>
          <a:xfrm>
            <a:off x="4279318" y="0"/>
            <a:ext cx="3280318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400" b="0" i="0" u="none" strike="noStrike" kern="1200" cap="none" spc="0" baseline="0">
                <a:solidFill>
                  <a:srgbClr val="000000"/>
                </a:solidFill>
                <a:uFillTx/>
                <a:latin typeface="Liberation Serif" pitchFamily="18"/>
                <a:ea typeface="DejaVu Sans" pitchFamily="2"/>
                <a:cs typeface="DejaVu Sans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10" name="Footer Placeholder 11"/>
          <p:cNvSpPr txBox="1">
            <a:spLocks noGrp="1"/>
          </p:cNvSpPr>
          <p:nvPr>
            <p:ph type="ftr" sz="quarter" idx="4"/>
          </p:nvPr>
        </p:nvSpPr>
        <p:spPr>
          <a:xfrm>
            <a:off x="0" y="10157402"/>
            <a:ext cx="3280318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400" b="0" i="0" u="none" strike="noStrike" kern="1200" cap="none" spc="0" baseline="0">
                <a:solidFill>
                  <a:srgbClr val="000000"/>
                </a:solidFill>
                <a:uFillTx/>
                <a:latin typeface="Liberation Serif" pitchFamily="18"/>
                <a:ea typeface="DejaVu Sans" pitchFamily="2"/>
                <a:cs typeface="DejaVu Sans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11" name="Slide Number Placeholder 12"/>
          <p:cNvSpPr txBox="1">
            <a:spLocks noGrp="1"/>
          </p:cNvSpPr>
          <p:nvPr>
            <p:ph type="sldNum" sz="quarter" idx="5"/>
          </p:nvPr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400" b="0" i="0" u="none" strike="noStrike" kern="1200" cap="none" spc="0" baseline="0">
                <a:solidFill>
                  <a:srgbClr val="000000"/>
                </a:solidFill>
                <a:uFillTx/>
                <a:latin typeface="Liberation Serif" pitchFamily="18"/>
                <a:ea typeface="DejaVu Sans" pitchFamily="2"/>
                <a:cs typeface="DejaVu Sans" pitchFamily="2"/>
              </a:defRPr>
            </a:lvl1pPr>
          </a:lstStyle>
          <a:p>
            <a:pPr lvl="0"/>
            <a:fld id="{47478FDC-57D9-4274-9FC9-68FE78EA2F86}" type="slidenum">
              <a:t>‹#›</a:t>
            </a:fld>
            <a:endParaRPr lang="en-GB"/>
          </a:p>
        </p:txBody>
      </p:sp>
      <p:sp>
        <p:nvSpPr>
          <p:cNvPr id="12" name="Footer Placeholder 5"/>
          <p:cNvSpPr txBox="1">
            <a:spLocks noGrp="1"/>
          </p:cNvSpPr>
          <p:nvPr>
            <p:ph type="ftr" sz="quarter" idx="9"/>
          </p:nvPr>
        </p:nvSpPr>
        <p:spPr>
          <a:xfrm>
            <a:off x="0" y="10155234"/>
            <a:ext cx="3276596" cy="53657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US"/>
          </a:p>
        </p:txBody>
      </p:sp>
      <p:sp>
        <p:nvSpPr>
          <p:cNvPr id="13" name="Slide Number Placeholder 6"/>
          <p:cNvSpPr txBox="1">
            <a:spLocks noGrp="1"/>
          </p:cNvSpPr>
          <p:nvPr>
            <p:ph type="sldNum" sz="quarter" idx="8"/>
          </p:nvPr>
        </p:nvSpPr>
        <p:spPr>
          <a:xfrm>
            <a:off x="4281485" y="10155234"/>
            <a:ext cx="3276596" cy="53657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D56E5D9E-9F02-47DF-ACF0-F5E886D42B52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98695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5999" marR="0" lvl="0" indent="-215999" defTabSz="914400" rtl="0" fontAlgn="auto" hangingPunct="0">
      <a:lnSpc>
        <a:spcPct val="100000"/>
      </a:lnSpc>
      <a:spcBef>
        <a:spcPts val="0"/>
      </a:spcBef>
      <a:spcAft>
        <a:spcPts val="0"/>
      </a:spcAft>
      <a:buNone/>
      <a:tabLst/>
      <a:defRPr lang="en-GB" sz="2000" b="0" i="0" u="none" strike="noStrike" kern="1200" cap="none" spc="0" baseline="0">
        <a:solidFill>
          <a:srgbClr val="000000"/>
        </a:solidFill>
        <a:uFillTx/>
        <a:latin typeface="Liberation Sans" pitchFamily="18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 txBox="1"/>
          <p:nvPr/>
        </p:nvSpPr>
        <p:spPr>
          <a:xfrm>
            <a:off x="4281485" y="0"/>
            <a:ext cx="3276596" cy="53657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D7CC759-5266-416A-9BD9-51503078B7B5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11/17/2015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Slide Number Placeholder 12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6681F64-15A1-408D-9402-1E96C74F4AF5}" type="slidenum">
              <a:t>1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4" name="Slide Number Placeholder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F1D79C3-44FE-494D-BDF8-0F18082DC54B}" type="slidenum">
              <a:t>1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5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7000" y="812517"/>
            <a:ext cx="5345280" cy="4008601"/>
          </a:xfrm>
          <a:solidFill>
            <a:srgbClr val="5B9BD5"/>
          </a:solidFill>
          <a:ln w="25402">
            <a:solidFill>
              <a:srgbClr val="41719C"/>
            </a:solidFill>
            <a:prstDash val="solid"/>
          </a:ln>
        </p:spPr>
      </p:sp>
      <p:sp>
        <p:nvSpPr>
          <p:cNvPr id="6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811399"/>
          </a:xfrm>
        </p:spPr>
        <p:txBody>
          <a:bodyPr lIns="0" tIns="0" rIns="0" bIns="0"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558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 txBox="1"/>
          <p:nvPr/>
        </p:nvSpPr>
        <p:spPr>
          <a:xfrm>
            <a:off x="4281485" y="0"/>
            <a:ext cx="3276596" cy="53657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487FF81-850B-4C16-A6FB-5A4E78FDF67C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11/17/2015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Slide Number Placeholder 12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A0A250E-28A6-4E09-963E-1DE600043320}" type="slidenum">
              <a:t>2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4" name="Slide Number Placeholder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0105AD0-51EE-4665-A913-361D95098DD5}" type="slidenum">
              <a:t>2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5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7000" y="812517"/>
            <a:ext cx="5345280" cy="4008601"/>
          </a:xfrm>
          <a:solidFill>
            <a:srgbClr val="5B9BD5"/>
          </a:solidFill>
          <a:ln w="25402">
            <a:solidFill>
              <a:srgbClr val="41719C"/>
            </a:solidFill>
            <a:prstDash val="solid"/>
          </a:ln>
        </p:spPr>
      </p:sp>
      <p:sp>
        <p:nvSpPr>
          <p:cNvPr id="6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 lIns="0" tIns="0" rIns="0" bIns="0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0973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 txBox="1"/>
          <p:nvPr/>
        </p:nvSpPr>
        <p:spPr>
          <a:xfrm>
            <a:off x="4281485" y="0"/>
            <a:ext cx="3276596" cy="53657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B48E760-C823-4B14-9BAA-0AAA1E43999F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11/17/2015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Slide Number Placeholder 12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765B3D3-4D71-4903-8719-D88F4BCBC208}" type="slidenum">
              <a:t>3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4" name="Slide Number Placeholder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DBC08A1-6D7B-49E5-93D6-3AFC744E1360}" type="slidenum">
              <a:t>3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5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7000" y="812517"/>
            <a:ext cx="5345280" cy="4008601"/>
          </a:xfrm>
          <a:solidFill>
            <a:srgbClr val="5B9BD5"/>
          </a:solidFill>
          <a:ln w="25402">
            <a:solidFill>
              <a:srgbClr val="41719C"/>
            </a:solidFill>
            <a:prstDash val="solid"/>
          </a:ln>
        </p:spPr>
      </p:sp>
      <p:sp>
        <p:nvSpPr>
          <p:cNvPr id="6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 lIns="0" tIns="0" rIns="0" bIns="0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33261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 txBox="1"/>
          <p:nvPr/>
        </p:nvSpPr>
        <p:spPr>
          <a:xfrm>
            <a:off x="4281485" y="0"/>
            <a:ext cx="3276596" cy="53657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7D5446F-7DBA-42FA-ACB3-02E561F17796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11/17/2015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Slide Number Placeholder 12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BCB6BAF-047A-4A0D-B5ED-286897915224}" type="slidenum">
              <a:t>4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4" name="Slide Number Placeholder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693379B-F0B1-4977-B373-FB1D3BCAC124}" type="slidenum">
              <a:t>4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5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5B9BD5"/>
          </a:solidFill>
          <a:ln w="25402">
            <a:solidFill>
              <a:srgbClr val="41719C"/>
            </a:solidFill>
            <a:prstDash val="solid"/>
          </a:ln>
        </p:spPr>
      </p:sp>
      <p:sp>
        <p:nvSpPr>
          <p:cNvPr id="6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 lIns="0" tIns="0" rIns="0" bIns="0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32631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 txBox="1"/>
          <p:nvPr/>
        </p:nvSpPr>
        <p:spPr>
          <a:xfrm>
            <a:off x="4281485" y="0"/>
            <a:ext cx="3276596" cy="53657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EF9BCFF-DB2F-46BC-8847-A5D07ACC5E91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11/17/2015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Slide Number Placeholder 12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FA65A3B-F3EF-4C22-8522-253E64355734}" type="slidenum">
              <a:t>5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4" name="Slide Number Placeholder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8D4E323-C18E-4395-AEE7-F58F5144FC82}" type="slidenum">
              <a:t>5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5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7000" y="812517"/>
            <a:ext cx="5345280" cy="4008601"/>
          </a:xfrm>
          <a:solidFill>
            <a:srgbClr val="5B9BD5"/>
          </a:solidFill>
          <a:ln w="25402">
            <a:solidFill>
              <a:srgbClr val="41719C"/>
            </a:solidFill>
            <a:prstDash val="solid"/>
          </a:ln>
        </p:spPr>
      </p:sp>
      <p:sp>
        <p:nvSpPr>
          <p:cNvPr id="6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 lIns="0" tIns="0" rIns="0" bIns="0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78814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 txBox="1"/>
          <p:nvPr/>
        </p:nvSpPr>
        <p:spPr>
          <a:xfrm>
            <a:off x="4281485" y="0"/>
            <a:ext cx="3276596" cy="53657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ADB1BE6-FF64-4BBC-A748-24075FF5C23A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11/17/2015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Slide Number Placeholder 12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690777E-E3D7-43FF-9672-F38E778B9021}" type="slidenum">
              <a:t>6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4" name="Slide Number Placeholder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B2A25DE-57B5-4E14-B0B3-FE1822F69115}" type="slidenum">
              <a:t>6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5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5B9BD5"/>
          </a:solidFill>
          <a:ln w="25402">
            <a:solidFill>
              <a:srgbClr val="41719C"/>
            </a:solidFill>
            <a:prstDash val="solid"/>
          </a:ln>
        </p:spPr>
      </p:sp>
      <p:sp>
        <p:nvSpPr>
          <p:cNvPr id="6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 lIns="0" tIns="0" rIns="0" bIns="0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96098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 txBox="1"/>
          <p:nvPr/>
        </p:nvSpPr>
        <p:spPr>
          <a:xfrm>
            <a:off x="4281485" y="0"/>
            <a:ext cx="3276596" cy="53657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8388DC5-98D3-453C-A7AA-C14AC2A8B9A6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11/17/2015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Slide Number Placeholder 12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F2253DF-DF4D-4C98-BD7A-A3528B5CD80F}" type="slidenum">
              <a:t>7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4" name="Slide Number Placeholder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5A9E6C4-B6C1-498D-8BDD-F966259F2E41}" type="slidenum">
              <a:t>7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5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7000" y="812517"/>
            <a:ext cx="5345280" cy="4008601"/>
          </a:xfrm>
          <a:solidFill>
            <a:srgbClr val="5B9BD5"/>
          </a:solidFill>
          <a:ln w="25402">
            <a:solidFill>
              <a:srgbClr val="41719C"/>
            </a:solidFill>
            <a:prstDash val="solid"/>
          </a:ln>
        </p:spPr>
      </p:sp>
      <p:sp>
        <p:nvSpPr>
          <p:cNvPr id="6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 lIns="0" tIns="0" rIns="0" bIns="0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88534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 txBox="1"/>
          <p:nvPr/>
        </p:nvSpPr>
        <p:spPr>
          <a:xfrm>
            <a:off x="4281485" y="0"/>
            <a:ext cx="3276596" cy="53657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1E792CF-A874-4E4C-B1FC-B6A10B10AC67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11/17/2015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Slide Number Placeholder 12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6EEA61A-4F23-4CDB-A455-0F50DB2D89DE}" type="slidenum">
              <a:t>8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4" name="Slide Number Placeholder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55CF0B5-90AD-4351-B13A-67414F61D7A8}" type="slidenum">
              <a:t>8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5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7000" y="812517"/>
            <a:ext cx="5345280" cy="4008601"/>
          </a:xfrm>
          <a:solidFill>
            <a:srgbClr val="5B9BD5"/>
          </a:solidFill>
          <a:ln w="25402">
            <a:solidFill>
              <a:srgbClr val="41719C"/>
            </a:solidFill>
            <a:prstDash val="solid"/>
          </a:ln>
        </p:spPr>
      </p:sp>
      <p:sp>
        <p:nvSpPr>
          <p:cNvPr id="6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 lIns="0" tIns="0" rIns="0" bIns="0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80586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 txBox="1"/>
          <p:nvPr/>
        </p:nvSpPr>
        <p:spPr>
          <a:xfrm>
            <a:off x="4281485" y="0"/>
            <a:ext cx="3276596" cy="53657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FF76CEA-7B41-4B12-ACF9-79CF7DF63FCD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11/17/2015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Slide Number Placeholder 12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120BECC-F58A-411A-9C52-BEFC0D6A7F8C}" type="slidenum">
              <a:t>9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4" name="Slide Number Placeholder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32A0C78-8444-4AE0-AFF4-543E352CBE96}" type="slidenum">
              <a:t>9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5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7000" y="812517"/>
            <a:ext cx="5345280" cy="4008601"/>
          </a:xfrm>
          <a:solidFill>
            <a:srgbClr val="5B9BD5"/>
          </a:solidFill>
          <a:ln w="25402">
            <a:solidFill>
              <a:srgbClr val="41719C"/>
            </a:solidFill>
            <a:prstDash val="solid"/>
          </a:ln>
        </p:spPr>
      </p:sp>
      <p:sp>
        <p:nvSpPr>
          <p:cNvPr id="6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 lIns="0" tIns="0" rIns="0" bIns="0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09373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 txBox="1"/>
          <p:nvPr/>
        </p:nvSpPr>
        <p:spPr>
          <a:xfrm>
            <a:off x="4281485" y="0"/>
            <a:ext cx="3276596" cy="53657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025B6D4-FF74-45F1-BD30-23A1D2A60D84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11/17/2015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Slide Number Placeholder 12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ACCB507-FD28-40ED-8849-075B64D9D26C}" type="slidenum">
              <a:t>10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4" name="Slide Number Placeholder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54A85C5-519E-4732-A373-0E9AFC142CA3}" type="slidenum">
              <a:t>10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5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5B9BD5"/>
          </a:solidFill>
          <a:ln w="25402">
            <a:solidFill>
              <a:srgbClr val="41719C"/>
            </a:solidFill>
            <a:prstDash val="solid"/>
          </a:ln>
        </p:spPr>
      </p:sp>
      <p:sp>
        <p:nvSpPr>
          <p:cNvPr id="6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 lIns="0" tIns="0" rIns="0" bIns="0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48816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 txBox="1"/>
          <p:nvPr/>
        </p:nvSpPr>
        <p:spPr>
          <a:xfrm>
            <a:off x="4281485" y="0"/>
            <a:ext cx="3276596" cy="53657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19DB3FB-BE33-43EA-8F1C-7FECFC488249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11/17/2015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Slide Number Placeholder 12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5632C94-D11E-4FC7-9EC2-B6D70C3650E3}" type="slidenum">
              <a:t>11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4" name="Slide Number Placeholder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BF8FE97-A3D1-4F3D-B168-4D899D625542}" type="slidenum">
              <a:t>11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5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7000" y="812517"/>
            <a:ext cx="5345280" cy="4008601"/>
          </a:xfrm>
          <a:solidFill>
            <a:srgbClr val="5B9BD5"/>
          </a:solidFill>
          <a:ln w="25402">
            <a:solidFill>
              <a:srgbClr val="41719C"/>
            </a:solidFill>
            <a:prstDash val="solid"/>
          </a:ln>
        </p:spPr>
      </p:sp>
      <p:sp>
        <p:nvSpPr>
          <p:cNvPr id="6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 lIns="0" tIns="0" rIns="0" bIns="0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56528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 txBox="1"/>
          <p:nvPr/>
        </p:nvSpPr>
        <p:spPr>
          <a:xfrm>
            <a:off x="4281485" y="0"/>
            <a:ext cx="3276596" cy="53657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3FA0426-432D-4900-A4B8-A0D938113C03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11/17/2015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Slide Number Placeholder 12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5A3CE15-3BB7-4D72-A9C9-A6ED3714385B}" type="slidenum">
              <a:t>12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4" name="Slide Number Placeholder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7806867-B225-4915-8833-AF39F350A8E6}" type="slidenum">
              <a:t>12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5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7000" y="812517"/>
            <a:ext cx="5345280" cy="4008601"/>
          </a:xfrm>
          <a:solidFill>
            <a:srgbClr val="5B9BD5"/>
          </a:solidFill>
          <a:ln w="25402">
            <a:solidFill>
              <a:srgbClr val="41719C"/>
            </a:solidFill>
            <a:prstDash val="solid"/>
          </a:ln>
        </p:spPr>
      </p:sp>
      <p:sp>
        <p:nvSpPr>
          <p:cNvPr id="6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 lIns="0" tIns="0" rIns="0" bIns="0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35728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 txBox="1"/>
          <p:nvPr/>
        </p:nvSpPr>
        <p:spPr>
          <a:xfrm>
            <a:off x="4281485" y="0"/>
            <a:ext cx="3276596" cy="53657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B36A637-9D68-4A86-AFA0-74DFDBF3EB61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11/17/2015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Slide Number Placeholder 12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210050C-5C07-4185-9BA9-DEA7A1AB97A9}" type="slidenum">
              <a:t>13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4" name="Slide Number Placeholder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F844BE7-C03D-4412-B717-B3DC198484A3}" type="slidenum">
              <a:t>13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5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7000" y="812517"/>
            <a:ext cx="5345280" cy="4008601"/>
          </a:xfrm>
          <a:solidFill>
            <a:srgbClr val="5B9BD5"/>
          </a:solidFill>
          <a:ln w="25402">
            <a:solidFill>
              <a:srgbClr val="41719C"/>
            </a:solidFill>
            <a:prstDash val="solid"/>
          </a:ln>
        </p:spPr>
      </p:sp>
      <p:sp>
        <p:nvSpPr>
          <p:cNvPr id="6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 lIns="0" tIns="0" rIns="0" bIns="0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56691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 txBox="1"/>
          <p:nvPr/>
        </p:nvSpPr>
        <p:spPr>
          <a:xfrm>
            <a:off x="4281485" y="0"/>
            <a:ext cx="3276596" cy="53657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0EDAE83-132A-4143-9A42-FBE5A34D2524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11/17/2015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Slide Number Placeholder 12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4A4F52C-8AD8-44AC-A761-94E77E111413}" type="slidenum">
              <a:t>14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4" name="Slide Number Placeholder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33BC991-60C9-4604-9EB4-46AB2F51245B}" type="slidenum">
              <a:t>14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5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7000" y="812517"/>
            <a:ext cx="5345280" cy="4008601"/>
          </a:xfrm>
          <a:solidFill>
            <a:srgbClr val="5B9BD5"/>
          </a:solidFill>
          <a:ln w="25402">
            <a:solidFill>
              <a:srgbClr val="41719C"/>
            </a:solidFill>
            <a:prstDash val="solid"/>
          </a:ln>
        </p:spPr>
      </p:sp>
      <p:sp>
        <p:nvSpPr>
          <p:cNvPr id="6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 lIns="0" tIns="0" rIns="0" bIns="0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7843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 txBox="1"/>
          <p:nvPr/>
        </p:nvSpPr>
        <p:spPr>
          <a:xfrm>
            <a:off x="4281485" y="0"/>
            <a:ext cx="3276596" cy="53657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A173CCE-E806-4BED-BCEE-7874AC28441F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11/17/2015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Slide Number Placeholder 12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4D4D481-1BAD-4A22-A614-AC95BEB1EB7E}" type="slidenum">
              <a:t>15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4" name="Slide Number Placeholder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DA960C5-9E48-47E8-A77D-5E0527F7270B}" type="slidenum">
              <a:t>15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5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7000" y="812517"/>
            <a:ext cx="5345280" cy="4008601"/>
          </a:xfrm>
          <a:solidFill>
            <a:srgbClr val="5B9BD5"/>
          </a:solidFill>
          <a:ln w="25402">
            <a:solidFill>
              <a:srgbClr val="41719C"/>
            </a:solidFill>
            <a:prstDash val="solid"/>
          </a:ln>
        </p:spPr>
      </p:sp>
      <p:sp>
        <p:nvSpPr>
          <p:cNvPr id="6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 lIns="0" tIns="0" rIns="0" bIns="0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6187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 txBox="1"/>
          <p:nvPr/>
        </p:nvSpPr>
        <p:spPr>
          <a:xfrm>
            <a:off x="4281485" y="0"/>
            <a:ext cx="3276596" cy="53657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E128D06-8EFF-49AC-90F4-CBE34BE92F5F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11/17/2015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Slide Number Placeholder 12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F0BD845-F4AD-47BC-9B5E-C14AC896150E}" type="slidenum">
              <a:t>16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4" name="Slide Number Placeholder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93FF94B-F926-4C85-BEF5-7ED438B8ADA0}" type="slidenum">
              <a:t>16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5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7000" y="812517"/>
            <a:ext cx="5345280" cy="4008601"/>
          </a:xfrm>
          <a:solidFill>
            <a:srgbClr val="5B9BD5"/>
          </a:solidFill>
          <a:ln w="25402">
            <a:solidFill>
              <a:srgbClr val="41719C"/>
            </a:solidFill>
            <a:prstDash val="solid"/>
          </a:ln>
        </p:spPr>
      </p:sp>
      <p:sp>
        <p:nvSpPr>
          <p:cNvPr id="6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 lIns="0" tIns="0" rIns="0" bIns="0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69225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 txBox="1"/>
          <p:nvPr/>
        </p:nvSpPr>
        <p:spPr>
          <a:xfrm>
            <a:off x="4281485" y="0"/>
            <a:ext cx="3276596" cy="53657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FD33405-4290-457E-A662-A19A865B4A0A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11/17/2015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Slide Number Placeholder 12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0F9B95E-B4EF-4C3B-A58F-7F0052E60761}" type="slidenum">
              <a:t>17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4" name="Slide Number Placeholder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EA8AA00-07E3-4789-820B-F8BB298FBE5A}" type="slidenum">
              <a:t>17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5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7000" y="812517"/>
            <a:ext cx="5345280" cy="4008601"/>
          </a:xfrm>
          <a:solidFill>
            <a:srgbClr val="5B9BD5"/>
          </a:solidFill>
          <a:ln w="25402">
            <a:solidFill>
              <a:srgbClr val="41719C"/>
            </a:solidFill>
            <a:prstDash val="solid"/>
          </a:ln>
        </p:spPr>
      </p:sp>
      <p:sp>
        <p:nvSpPr>
          <p:cNvPr id="6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 lIns="0" tIns="0" rIns="0" bIns="0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020875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 txBox="1"/>
          <p:nvPr/>
        </p:nvSpPr>
        <p:spPr>
          <a:xfrm>
            <a:off x="4281485" y="0"/>
            <a:ext cx="3276596" cy="53657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9C8B694-4181-41A2-AD62-39D73CE33AD2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11/17/2015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Slide Number Placeholder 12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C2DB1C2-2581-4E09-BBCE-6D858D4160D1}" type="slidenum">
              <a:t>18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4" name="Slide Number Placeholder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E921D83-3B7E-4A7A-A905-B25670B95C42}" type="slidenum">
              <a:t>18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5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7000" y="812517"/>
            <a:ext cx="5345280" cy="4008601"/>
          </a:xfrm>
          <a:solidFill>
            <a:srgbClr val="5B9BD5"/>
          </a:solidFill>
          <a:ln w="25402">
            <a:solidFill>
              <a:srgbClr val="41719C"/>
            </a:solidFill>
            <a:prstDash val="solid"/>
          </a:ln>
        </p:spPr>
      </p:sp>
      <p:sp>
        <p:nvSpPr>
          <p:cNvPr id="6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 lIns="0" tIns="0" rIns="0" bIns="0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769520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 txBox="1"/>
          <p:nvPr/>
        </p:nvSpPr>
        <p:spPr>
          <a:xfrm>
            <a:off x="4281485" y="0"/>
            <a:ext cx="3276596" cy="53657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F8BC6C8-D405-413D-900F-999CE096F64A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11/17/2015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Slide Number Placeholder 12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40C83FC-53C7-4856-B902-333C12023352}" type="slidenum">
              <a:t>19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4" name="Slide Number Placeholder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B21C5D7-4C86-4DBE-AF45-8FAC32B1B405}" type="slidenum">
              <a:t>19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5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7000" y="812517"/>
            <a:ext cx="5345280" cy="4008601"/>
          </a:xfrm>
          <a:solidFill>
            <a:srgbClr val="5B9BD5"/>
          </a:solidFill>
          <a:ln w="25402">
            <a:solidFill>
              <a:srgbClr val="41719C"/>
            </a:solidFill>
            <a:prstDash val="solid"/>
          </a:ln>
        </p:spPr>
      </p:sp>
      <p:sp>
        <p:nvSpPr>
          <p:cNvPr id="6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 lIns="0" tIns="0" rIns="0" bIns="0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95482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 txBox="1"/>
          <p:nvPr/>
        </p:nvSpPr>
        <p:spPr>
          <a:xfrm>
            <a:off x="4281485" y="0"/>
            <a:ext cx="3276596" cy="53657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50A2590-904B-48BD-A64E-4C37FC0926EA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11/17/2015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Slide Number Placeholder 12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D66D1DF-D92D-48B6-A148-1F83FA61735A}" type="slidenum">
              <a:t>20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4" name="Slide Number Placeholder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0E76839-8AFF-431C-9FD9-BCD84BB9157B}" type="slidenum">
              <a:t>20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5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7000" y="812517"/>
            <a:ext cx="5345280" cy="4008601"/>
          </a:xfrm>
          <a:solidFill>
            <a:srgbClr val="5B9BD5"/>
          </a:solidFill>
          <a:ln w="25402">
            <a:solidFill>
              <a:srgbClr val="41719C"/>
            </a:solidFill>
            <a:prstDash val="solid"/>
          </a:ln>
        </p:spPr>
      </p:sp>
      <p:sp>
        <p:nvSpPr>
          <p:cNvPr id="6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 lIns="0" tIns="0" rIns="0" bIns="0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222189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 txBox="1"/>
          <p:nvPr/>
        </p:nvSpPr>
        <p:spPr>
          <a:xfrm>
            <a:off x="4281485" y="0"/>
            <a:ext cx="3276596" cy="53657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15B2F9A-63AB-446C-BCCA-1476D877967D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11/17/2015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Slide Number Placeholder 12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BA17BBA-C57E-455B-9449-E21016C1D86C}" type="slidenum">
              <a:t>21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4" name="Slide Number Placeholder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479B299-7C4C-4B38-81C1-99FAC54FF231}" type="slidenum">
              <a:t>21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5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5B9BD5"/>
          </a:solidFill>
          <a:ln w="25402">
            <a:solidFill>
              <a:srgbClr val="41719C"/>
            </a:solidFill>
            <a:prstDash val="solid"/>
          </a:ln>
        </p:spPr>
      </p:sp>
      <p:sp>
        <p:nvSpPr>
          <p:cNvPr id="6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 lIns="0" tIns="0" rIns="0" bIns="0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14128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 txBox="1"/>
          <p:nvPr/>
        </p:nvSpPr>
        <p:spPr>
          <a:xfrm>
            <a:off x="4281485" y="0"/>
            <a:ext cx="3276596" cy="53657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29F6748-80A1-48EE-8B19-CE862762A4B2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11/17/2015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Slide Number Placeholder 12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B33CDDD-F255-4D63-8881-DD53142FD06E}" type="slidenum">
              <a:t>22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4" name="Slide Number Placeholder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CD4A127-C71D-4739-9B37-C0EB5E110F1A}" type="slidenum">
              <a:t>22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5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7000" y="812517"/>
            <a:ext cx="5345280" cy="4008601"/>
          </a:xfrm>
          <a:solidFill>
            <a:srgbClr val="5B9BD5"/>
          </a:solidFill>
          <a:ln w="25402">
            <a:solidFill>
              <a:srgbClr val="41719C"/>
            </a:solidFill>
            <a:prstDash val="solid"/>
          </a:ln>
        </p:spPr>
      </p:sp>
      <p:sp>
        <p:nvSpPr>
          <p:cNvPr id="6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 lIns="0" tIns="0" rIns="0" bIns="0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61263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 txBox="1"/>
          <p:nvPr/>
        </p:nvSpPr>
        <p:spPr>
          <a:xfrm>
            <a:off x="4281485" y="0"/>
            <a:ext cx="3276596" cy="53657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EC70C71-0C4E-4AE8-8A6C-0A02EA997064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11/17/2015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Slide Number Placeholder 12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0074665-0A4B-4F4F-AD11-9B0081FCF7D3}" type="slidenum">
              <a:t>23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4" name="Slide Number Placeholder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A78FBBB-E563-407D-A74B-731FDD92F159}" type="slidenum">
              <a:t>23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5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7000" y="812517"/>
            <a:ext cx="5345280" cy="4008601"/>
          </a:xfrm>
          <a:solidFill>
            <a:srgbClr val="5B9BD5"/>
          </a:solidFill>
          <a:ln w="25402">
            <a:solidFill>
              <a:srgbClr val="41719C"/>
            </a:solidFill>
            <a:prstDash val="solid"/>
          </a:ln>
        </p:spPr>
      </p:sp>
      <p:sp>
        <p:nvSpPr>
          <p:cNvPr id="6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 lIns="0" tIns="0" rIns="0" bIns="0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72218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 txBox="1"/>
          <p:nvPr/>
        </p:nvSpPr>
        <p:spPr>
          <a:xfrm>
            <a:off x="4281485" y="0"/>
            <a:ext cx="3276596" cy="53657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FD62785-951B-412E-BDB4-74EE1F4172BC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11/17/2015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Slide Number Placeholder 12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113A7CB-5F97-42FF-B2E3-ABB8E35D32CE}" type="slidenum">
              <a:t>24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4" name="Slide Number Placeholder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BDDB7CA-0287-43DF-8232-EA674DE13416}" type="slidenum">
              <a:t>24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5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7000" y="812517"/>
            <a:ext cx="5345280" cy="4008601"/>
          </a:xfrm>
          <a:solidFill>
            <a:srgbClr val="5B9BD5"/>
          </a:solidFill>
          <a:ln w="25402">
            <a:solidFill>
              <a:srgbClr val="41719C"/>
            </a:solidFill>
            <a:prstDash val="solid"/>
          </a:ln>
        </p:spPr>
      </p:sp>
      <p:sp>
        <p:nvSpPr>
          <p:cNvPr id="6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 lIns="0" tIns="0" rIns="0" bIns="0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882228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 txBox="1"/>
          <p:nvPr/>
        </p:nvSpPr>
        <p:spPr>
          <a:xfrm>
            <a:off x="4281485" y="0"/>
            <a:ext cx="3276596" cy="53657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EF0980D-674B-4DF3-A844-71338818A72C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11/17/2015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Slide Number Placeholder 12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7045870-C213-42FB-83A0-6508A7F87D52}" type="slidenum">
              <a:t>25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4" name="Slide Number Placeholder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39C4565-32C0-4E2F-9732-3E5421BB8F91}" type="slidenum">
              <a:t>25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5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7000" y="812517"/>
            <a:ext cx="5345280" cy="4008601"/>
          </a:xfrm>
          <a:solidFill>
            <a:srgbClr val="5B9BD5"/>
          </a:solidFill>
          <a:ln w="25402">
            <a:solidFill>
              <a:srgbClr val="41719C"/>
            </a:solidFill>
            <a:prstDash val="solid"/>
          </a:ln>
        </p:spPr>
      </p:sp>
      <p:sp>
        <p:nvSpPr>
          <p:cNvPr id="6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 lIns="0" tIns="0" rIns="0" bIns="0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68424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 txBox="1"/>
          <p:nvPr/>
        </p:nvSpPr>
        <p:spPr>
          <a:xfrm>
            <a:off x="4281485" y="0"/>
            <a:ext cx="3276596" cy="53657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7EFAF20-47E5-4173-8B16-8429FD6725B3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11/17/2015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Slide Number Placeholder 12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090C90E-A5D6-4D4C-9674-19F5D95A79E9}" type="slidenum">
              <a:t>26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4" name="Slide Number Placeholder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7FF7994-B5CD-4F4A-85C1-461B0DC477DC}" type="slidenum">
              <a:t>26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5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7000" y="812517"/>
            <a:ext cx="5345280" cy="4008601"/>
          </a:xfrm>
          <a:solidFill>
            <a:srgbClr val="5B9BD5"/>
          </a:solidFill>
          <a:ln w="25402">
            <a:solidFill>
              <a:srgbClr val="41719C"/>
            </a:solidFill>
            <a:prstDash val="solid"/>
          </a:ln>
        </p:spPr>
      </p:sp>
      <p:sp>
        <p:nvSpPr>
          <p:cNvPr id="6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 lIns="0" tIns="0" rIns="0" bIns="0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985863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 txBox="1"/>
          <p:nvPr/>
        </p:nvSpPr>
        <p:spPr>
          <a:xfrm>
            <a:off x="4281485" y="0"/>
            <a:ext cx="3276596" cy="53657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F868AB8-A22C-4172-B3A6-B2E0C9E35460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11/17/2015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Slide Number Placeholder 12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5BDF5B1-8509-4E60-BB2C-96DD8259D466}" type="slidenum">
              <a:t>27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4" name="Slide Number Placeholder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360A92F-3710-4C60-878D-A47894F201DF}" type="slidenum">
              <a:t>27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5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7000" y="812517"/>
            <a:ext cx="5345280" cy="4008601"/>
          </a:xfrm>
          <a:solidFill>
            <a:srgbClr val="5B9BD5"/>
          </a:solidFill>
          <a:ln w="25402">
            <a:solidFill>
              <a:srgbClr val="41719C"/>
            </a:solidFill>
            <a:prstDash val="solid"/>
          </a:ln>
        </p:spPr>
      </p:sp>
      <p:sp>
        <p:nvSpPr>
          <p:cNvPr id="6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 lIns="0" tIns="0" rIns="0" bIns="0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668156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 txBox="1"/>
          <p:nvPr/>
        </p:nvSpPr>
        <p:spPr>
          <a:xfrm>
            <a:off x="4281485" y="0"/>
            <a:ext cx="3276596" cy="53657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27BA5AB-F38E-42EB-9FD8-99185274486F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11/17/2015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Slide Number Placeholder 12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543902C-F727-46B5-BE28-ECEADCDA5424}" type="slidenum">
              <a:t>28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4" name="Slide Number Placeholder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C92966E-B111-4ECB-97E6-51992EB5A321}" type="slidenum">
              <a:t>28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5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5B9BD5"/>
          </a:solidFill>
          <a:ln w="25402">
            <a:solidFill>
              <a:srgbClr val="41719C"/>
            </a:solidFill>
            <a:prstDash val="solid"/>
          </a:ln>
        </p:spPr>
      </p:sp>
      <p:sp>
        <p:nvSpPr>
          <p:cNvPr id="6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 lIns="0" tIns="0" rIns="0" bIns="0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462441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 txBox="1"/>
          <p:nvPr/>
        </p:nvSpPr>
        <p:spPr>
          <a:xfrm>
            <a:off x="4281485" y="0"/>
            <a:ext cx="3276596" cy="53657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59C875F-52B9-4B35-9EFE-A147DD7AA9FC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11/17/2015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Slide Number Placeholder 12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3577A08-4D2B-4BB0-801A-2854E3B50D0E}" type="slidenum">
              <a:t>29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4" name="Slide Number Placeholder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4B03555-5DB9-43B8-9BED-031318D961A7}" type="slidenum">
              <a:t>29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5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7000" y="812517"/>
            <a:ext cx="5345280" cy="4008601"/>
          </a:xfrm>
          <a:solidFill>
            <a:srgbClr val="5B9BD5"/>
          </a:solidFill>
          <a:ln w="25402">
            <a:solidFill>
              <a:srgbClr val="41719C"/>
            </a:solidFill>
            <a:prstDash val="solid"/>
          </a:ln>
        </p:spPr>
      </p:sp>
      <p:sp>
        <p:nvSpPr>
          <p:cNvPr id="6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 lIns="0" tIns="0" rIns="0" bIns="0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393362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 txBox="1"/>
          <p:nvPr/>
        </p:nvSpPr>
        <p:spPr>
          <a:xfrm>
            <a:off x="4281485" y="0"/>
            <a:ext cx="3276596" cy="53657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1E0067E-809B-45E5-B054-6D85E532FCBD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11/17/2015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Slide Number Placeholder 12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F2E8118-6D1A-4F97-8043-E323F53714DB}" type="slidenum">
              <a:t>30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4" name="Slide Number Placeholder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89D5420-601A-445B-82A2-EC34C96288BD}" type="slidenum">
              <a:t>30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5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7000" y="812517"/>
            <a:ext cx="5345280" cy="4008601"/>
          </a:xfrm>
          <a:solidFill>
            <a:srgbClr val="5B9BD5"/>
          </a:solidFill>
          <a:ln w="25402">
            <a:solidFill>
              <a:srgbClr val="41719C"/>
            </a:solidFill>
            <a:prstDash val="solid"/>
          </a:ln>
        </p:spPr>
      </p:sp>
      <p:sp>
        <p:nvSpPr>
          <p:cNvPr id="6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 lIns="0" tIns="0" rIns="0" bIns="0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884523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 txBox="1"/>
          <p:nvPr/>
        </p:nvSpPr>
        <p:spPr>
          <a:xfrm>
            <a:off x="4281485" y="0"/>
            <a:ext cx="3276596" cy="53657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6AD9316-C062-4756-9F2C-380745ADC20D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11/17/2015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Slide Number Placeholder 12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0C28970-7D42-4FBE-A1D3-1BD8EBF55BA1}" type="slidenum">
              <a:t>31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4" name="Slide Number Placeholder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14CC273-E775-46EE-8FC2-BD6458C0C88E}" type="slidenum">
              <a:t>31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5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7000" y="812517"/>
            <a:ext cx="5345280" cy="4008601"/>
          </a:xfrm>
          <a:solidFill>
            <a:srgbClr val="5B9BD5"/>
          </a:solidFill>
          <a:ln w="25402">
            <a:solidFill>
              <a:srgbClr val="41719C"/>
            </a:solidFill>
            <a:prstDash val="solid"/>
          </a:ln>
        </p:spPr>
      </p:sp>
      <p:sp>
        <p:nvSpPr>
          <p:cNvPr id="6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 lIns="0" tIns="0" rIns="0" bIns="0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11164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 txBox="1"/>
          <p:nvPr/>
        </p:nvSpPr>
        <p:spPr>
          <a:xfrm>
            <a:off x="4281485" y="0"/>
            <a:ext cx="3276596" cy="53657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02B75F4-363A-41FC-9DC4-6AAB2E140699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11/17/2015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Slide Number Placeholder 12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A175880-8B19-4741-9150-AB6A0262FCC9}" type="slidenum">
              <a:t>32</a:t>
            </a:fld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4" name="Slide Number Placeholder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7CDD6CF-51FA-4665-8049-A7E0CBF55CCF}" type="slidenum">
              <a:t>32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5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5B9BD5"/>
          </a:solidFill>
          <a:ln w="25402">
            <a:solidFill>
              <a:srgbClr val="41719C"/>
            </a:solidFill>
            <a:prstDash val="solid"/>
          </a:ln>
        </p:spPr>
      </p:sp>
      <p:sp>
        <p:nvSpPr>
          <p:cNvPr id="6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 lIns="0" tIns="0" rIns="0" bIns="0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6462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1260472" y="1236661"/>
            <a:ext cx="7559673" cy="2632072"/>
          </a:xfrm>
        </p:spPr>
        <p:txBody>
          <a:bodyPr anchor="b"/>
          <a:lstStyle>
            <a:lvl1pPr>
              <a:defRPr lang="en-US"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260472" y="3970333"/>
            <a:ext cx="7559673" cy="1825627"/>
          </a:xfrm>
        </p:spPr>
        <p:txBody>
          <a:bodyPr anchorCtr="1"/>
          <a:lstStyle>
            <a:lvl1pPr algn="ctr">
              <a:defRPr sz="240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1E92F90-01A6-45E6-8B1D-29685C62D61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5812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65D70E8-53AC-4F5C-8DB4-CD041EAC1862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260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87391" y="1884358"/>
            <a:ext cx="8694736" cy="3144841"/>
          </a:xfrm>
        </p:spPr>
        <p:txBody>
          <a:bodyPr anchor="b"/>
          <a:lstStyle>
            <a:lvl1pPr>
              <a:defRPr lang="en-US"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687391" y="5059366"/>
            <a:ext cx="8694736" cy="1652585"/>
          </a:xfrm>
        </p:spPr>
        <p:txBody>
          <a:bodyPr/>
          <a:lstStyle>
            <a:lvl1pPr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BA93F6D-730B-40D0-AB45-B717D9221A72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58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503240" y="1768477"/>
            <a:ext cx="4459291" cy="4989515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5114925" y="1768477"/>
            <a:ext cx="4460872" cy="4989515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4385542-8314-49AE-B2C6-C66903A2B780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3406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93736" y="403222"/>
            <a:ext cx="8694736" cy="1460497"/>
          </a:xfrm>
        </p:spPr>
        <p:txBody>
          <a:bodyPr/>
          <a:lstStyle>
            <a:lvl1pPr>
              <a:defRPr lang="en-US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693736" y="1852610"/>
            <a:ext cx="4265611" cy="908054"/>
          </a:xfrm>
        </p:spPr>
        <p:txBody>
          <a:bodyPr anchor="b"/>
          <a:lstStyle>
            <a:lvl1pPr>
              <a:defRPr sz="2400" b="1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693736" y="2760665"/>
            <a:ext cx="4265611" cy="4062414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 txBox="1">
            <a:spLocks noGrp="1"/>
          </p:cNvSpPr>
          <p:nvPr>
            <p:ph type="body" idx="3"/>
          </p:nvPr>
        </p:nvSpPr>
        <p:spPr>
          <a:xfrm>
            <a:off x="5103815" y="1852610"/>
            <a:ext cx="4284658" cy="908054"/>
          </a:xfrm>
        </p:spPr>
        <p:txBody>
          <a:bodyPr anchor="b"/>
          <a:lstStyle>
            <a:lvl1pPr>
              <a:defRPr sz="2400" b="1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 txBox="1">
            <a:spLocks noGrp="1"/>
          </p:cNvSpPr>
          <p:nvPr>
            <p:ph idx="4"/>
          </p:nvPr>
        </p:nvSpPr>
        <p:spPr>
          <a:xfrm>
            <a:off x="5103815" y="2760665"/>
            <a:ext cx="4284658" cy="4062414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8" name="Footer Placeholder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CE6AC28-888D-4928-89B1-7F4A98E828A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7055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13535FA-D89C-4E15-95F5-A4637CAFC87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3882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3" name="Footer Placeholder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392C800-2BC1-426C-8698-76EA8176AEF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410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93736" y="503240"/>
            <a:ext cx="3251204" cy="1765304"/>
          </a:xfrm>
        </p:spPr>
        <p:txBody>
          <a:bodyPr anchor="b"/>
          <a:lstStyle>
            <a:lvl1pPr>
              <a:defRPr lang="en-US"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4286249" y="1089022"/>
            <a:ext cx="5102223" cy="5372100"/>
          </a:xfrm>
        </p:spPr>
        <p:txBody>
          <a:bodyPr/>
          <a:lstStyle>
            <a:lvl1pPr>
              <a:defRPr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693736" y="2268534"/>
            <a:ext cx="3251204" cy="4200525"/>
          </a:xfrm>
        </p:spPr>
        <p:txBody>
          <a:bodyPr/>
          <a:lstStyle>
            <a:lvl1pPr>
              <a:defRPr sz="16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4332048-2F45-4195-89BE-38ECB03509F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1210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93736" y="503240"/>
            <a:ext cx="3251204" cy="1765304"/>
          </a:xfrm>
        </p:spPr>
        <p:txBody>
          <a:bodyPr anchor="b"/>
          <a:lstStyle>
            <a:lvl1pPr>
              <a:defRPr lang="en-US"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 txBox="1">
            <a:spLocks noGrp="1"/>
          </p:cNvSpPr>
          <p:nvPr>
            <p:ph type="pic" idx="1"/>
          </p:nvPr>
        </p:nvSpPr>
        <p:spPr>
          <a:xfrm>
            <a:off x="4286249" y="1089022"/>
            <a:ext cx="5102223" cy="5372100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693736" y="2268534"/>
            <a:ext cx="3251204" cy="4200525"/>
          </a:xfrm>
        </p:spPr>
        <p:txBody>
          <a:bodyPr/>
          <a:lstStyle>
            <a:lvl1pPr>
              <a:defRPr sz="16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9DEBCE5-4DAA-46D5-B3BE-958D1B3E9EA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437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786B867-7F15-4BAF-9153-47F9C55BC79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9228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 txBox="1">
            <a:spLocks noGrp="1"/>
          </p:cNvSpPr>
          <p:nvPr>
            <p:ph type="title" orient="vert"/>
          </p:nvPr>
        </p:nvSpPr>
        <p:spPr>
          <a:xfrm>
            <a:off x="7308854" y="301623"/>
            <a:ext cx="2266953" cy="6456358"/>
          </a:xfrm>
        </p:spPr>
        <p:txBody>
          <a:bodyPr vert="eaVert"/>
          <a:lstStyle>
            <a:lvl1pPr>
              <a:defRPr lang="en-US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>
          <a:xfrm>
            <a:off x="503240" y="301623"/>
            <a:ext cx="6653210" cy="6456358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CB68BF8-C94F-4773-9820-6C967D28B1B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242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503998" y="301322"/>
            <a:ext cx="9071643" cy="1262155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ctr" anchorCtr="1" compatLnSpc="1">
            <a:noAutofit/>
          </a:bodyPr>
          <a:lstStyle/>
          <a:p>
            <a:pPr lvl="0"/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503998" y="1769043"/>
            <a:ext cx="9071643" cy="498924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503998" y="6887160"/>
            <a:ext cx="2348279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400" b="0" i="0" u="none" strike="noStrike" kern="1200" cap="none" spc="0" baseline="0">
                <a:solidFill>
                  <a:srgbClr val="000000"/>
                </a:solidFill>
                <a:uFillTx/>
                <a:latin typeface="Liberation Serif" pitchFamily="18"/>
                <a:ea typeface="DejaVu Sans" pitchFamily="2"/>
                <a:cs typeface="DejaVu Sans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447361" y="6887160"/>
            <a:ext cx="3194995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1" compatLnSpc="1">
            <a:noAutofit/>
          </a:bodyPr>
          <a:lstStyle>
            <a:lvl1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400" b="0" i="0" u="none" strike="noStrike" kern="1200" cap="none" spc="0" baseline="0">
                <a:solidFill>
                  <a:srgbClr val="000000"/>
                </a:solidFill>
                <a:uFillTx/>
                <a:latin typeface="Liberation Serif" pitchFamily="18"/>
                <a:ea typeface="DejaVu Sans" pitchFamily="2"/>
                <a:cs typeface="DejaVu Sans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7226996" y="6887160"/>
            <a:ext cx="2348279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400" b="0" i="0" u="none" strike="noStrike" kern="1200" cap="none" spc="0" baseline="0">
                <a:solidFill>
                  <a:srgbClr val="000000"/>
                </a:solidFill>
                <a:uFillTx/>
                <a:latin typeface="Liberation Serif" pitchFamily="18"/>
                <a:ea typeface="DejaVu Sans" pitchFamily="2"/>
                <a:cs typeface="DejaVu Sans" pitchFamily="2"/>
              </a:defRPr>
            </a:lvl1pPr>
          </a:lstStyle>
          <a:p>
            <a:pPr lvl="0"/>
            <a:fld id="{2C325DEB-C5AE-4254-A0D4-9E5236BD96C8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marL="0" marR="0" lvl="0" indent="0" algn="ctr" defTabSz="914400" rtl="0" fontAlgn="auto" hangingPunct="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GB" sz="4400" b="0" i="0" u="none" strike="noStrike" kern="1200" cap="none" spc="0" baseline="0">
          <a:solidFill>
            <a:srgbClr val="000000"/>
          </a:solidFill>
          <a:uFillTx/>
          <a:latin typeface="Liberation Sans" pitchFamily="18"/>
        </a:defRPr>
      </a:lvl1pPr>
    </p:titleStyle>
    <p:bodyStyle>
      <a:lvl1pPr marL="0" marR="0" lvl="0" indent="0" defTabSz="914400" rtl="0" fontAlgn="auto" hangingPunct="0">
        <a:lnSpc>
          <a:spcPct val="100000"/>
        </a:lnSpc>
        <a:spcBef>
          <a:spcPts val="0"/>
        </a:spcBef>
        <a:spcAft>
          <a:spcPts val="1415"/>
        </a:spcAft>
        <a:buNone/>
        <a:tabLst/>
        <a:defRPr lang="en-US" sz="3200" b="0" i="0" u="none" strike="noStrike" kern="1200" cap="none" spc="0" baseline="0">
          <a:solidFill>
            <a:srgbClr val="000000"/>
          </a:solidFill>
          <a:uFillTx/>
          <a:latin typeface="Liberation Sans" pitchFamily="18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03998" y="346319"/>
            <a:ext cx="9071643" cy="6366601"/>
          </a:xfrm>
        </p:spPr>
        <p:txBody>
          <a:bodyPr/>
          <a:lstStyle/>
          <a:p>
            <a:pPr lvl="0"/>
            <a:r>
              <a:rPr lang="en-GB" sz="5400"/>
              <a:t>Risk Analysis</a:t>
            </a:r>
            <a:r>
              <a:rPr lang="en-GB"/>
              <a:t/>
            </a:r>
            <a:br>
              <a:rPr lang="en-GB"/>
            </a:br>
            <a:r>
              <a:rPr lang="en-GB"/>
              <a:t/>
            </a:r>
            <a:br>
              <a:rPr lang="en-GB"/>
            </a:br>
            <a:r>
              <a:rPr lang="en-GB" sz="3200"/>
              <a:t>Dr. Glenn L Jenkins</a:t>
            </a:r>
            <a:r>
              <a:rPr lang="en-US" sz="3200"/>
              <a:t/>
            </a:r>
            <a:br>
              <a:rPr lang="en-US" sz="3200"/>
            </a:br>
            <a:r>
              <a:rPr lang="en-GB" sz="3200"/>
              <a:t>Tim Bashford</a:t>
            </a:r>
            <a:endParaRPr lang="en-US" sz="32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03998" y="301322"/>
            <a:ext cx="9071643" cy="1262521"/>
          </a:xfrm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03998" y="1769043"/>
            <a:ext cx="9071643" cy="4899236"/>
          </a:xfrm>
        </p:spPr>
        <p:txBody>
          <a:bodyPr/>
          <a:lstStyle/>
          <a:p>
            <a:pPr lvl="0">
              <a:buSzPct val="45000"/>
              <a:buFont typeface="StarSymbol"/>
              <a:buChar char="●"/>
            </a:pPr>
            <a:r>
              <a:rPr lang="en-GB"/>
              <a:t>In this lesson</a:t>
            </a:r>
          </a:p>
          <a:p>
            <a:pPr lvl="1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3200">
                <a:latin typeface="Liberation Sans" pitchFamily="18"/>
              </a:rPr>
              <a:t>Hazards, risks and accidents (terminology)</a:t>
            </a:r>
          </a:p>
          <a:p>
            <a:pPr lvl="1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3200">
                <a:latin typeface="Liberation Sans" pitchFamily="18"/>
              </a:rPr>
              <a:t>Severity – consequences of malfunction</a:t>
            </a:r>
          </a:p>
          <a:p>
            <a:pPr lvl="1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3200">
                <a:latin typeface="Liberation Sans" pitchFamily="18"/>
              </a:rPr>
              <a:t>Frequency – probability of malfunction</a:t>
            </a:r>
          </a:p>
          <a:p>
            <a:pPr lvl="1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3200">
                <a:latin typeface="Liberation Sans" pitchFamily="18"/>
              </a:rPr>
              <a:t>Risk classification</a:t>
            </a:r>
          </a:p>
          <a:p>
            <a:pPr lvl="1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3200">
                <a:latin typeface="Liberation Sans" pitchFamily="18"/>
              </a:rPr>
              <a:t>Acceptability of Risk</a:t>
            </a:r>
          </a:p>
          <a:p>
            <a:pPr lvl="1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3200">
                <a:latin typeface="Liberation Sans" pitchFamily="18"/>
              </a:rPr>
              <a:t>Levels of integrity</a:t>
            </a:r>
          </a:p>
          <a:p>
            <a:pPr lvl="1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3200">
                <a:latin typeface="Liberation Sans" pitchFamily="18"/>
              </a:rPr>
              <a:t>View of society and ethical considerations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03998" y="346319"/>
            <a:ext cx="9071643" cy="1172160"/>
          </a:xfrm>
        </p:spPr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03998" y="1769043"/>
            <a:ext cx="9071643" cy="6227283"/>
          </a:xfrm>
        </p:spPr>
        <p:txBody>
          <a:bodyPr/>
          <a:lstStyle/>
          <a:p>
            <a:pPr lvl="0">
              <a:buSzPct val="45000"/>
              <a:buFont typeface="StarSymbol"/>
              <a:buChar char="●"/>
            </a:pPr>
            <a:r>
              <a:rPr lang="en-GB" sz="1600"/>
              <a:t>From last week</a:t>
            </a:r>
            <a:endParaRPr lang="en-US" sz="1600"/>
          </a:p>
          <a:p>
            <a:pPr lvl="1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1600">
                <a:latin typeface="Liberation Sans" pitchFamily="18"/>
              </a:rPr>
              <a:t>Hazard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1600">
                <a:latin typeface="Liberation Sans" pitchFamily="18"/>
              </a:rPr>
              <a:t>Present in all aspects of life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1600">
                <a:latin typeface="Liberation Sans" pitchFamily="18"/>
              </a:rPr>
              <a:t>Struck by meteorite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1600">
                <a:latin typeface="Liberation Sans" pitchFamily="18"/>
              </a:rPr>
              <a:t>Electrocuted by a incorrectly wired appliance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1600">
                <a:latin typeface="Liberation Sans" pitchFamily="18"/>
              </a:rPr>
              <a:t>Represents situations of potential danger</a:t>
            </a:r>
          </a:p>
          <a:p>
            <a:pPr lvl="1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1600">
                <a:latin typeface="Liberation Sans" pitchFamily="18"/>
              </a:rPr>
              <a:t>Accident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1600">
                <a:latin typeface="Liberation Sans" pitchFamily="18"/>
              </a:rPr>
              <a:t>When a hazard actually results in harm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1600">
                <a:latin typeface="Liberation Sans" pitchFamily="18"/>
              </a:rPr>
              <a:t>Often defined as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1600">
                <a:latin typeface="Liberation Sans" pitchFamily="18"/>
              </a:rPr>
              <a:t>An unwanted and unexpected release of energy</a:t>
            </a:r>
          </a:p>
          <a:p>
            <a:pPr lvl="4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1600">
                <a:latin typeface="Liberation Sans" pitchFamily="18"/>
              </a:rPr>
              <a:t>Limited as it does not include exposure to chemicals etc.</a:t>
            </a:r>
          </a:p>
          <a:p>
            <a:pPr lvl="4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1600">
                <a:latin typeface="Liberation Sans" pitchFamily="18"/>
              </a:rPr>
              <a:t>The term mishap is often used to include these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1600">
                <a:latin typeface="Liberation Sans" pitchFamily="18"/>
              </a:rPr>
              <a:t>More general definition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1600">
                <a:latin typeface="Liberation Sans" pitchFamily="18"/>
              </a:rPr>
              <a:t>An unintended event or sequence of events that causes the death, injury, environmental or material damage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03998" y="346319"/>
            <a:ext cx="9071643" cy="1172160"/>
          </a:xfrm>
        </p:spPr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03998" y="1769043"/>
            <a:ext cx="9071643" cy="6085441"/>
          </a:xfrm>
        </p:spPr>
        <p:txBody>
          <a:bodyPr/>
          <a:lstStyle/>
          <a:p>
            <a:pPr lvl="1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Much of hazard analysis aimed at identifying sequences of events which may lead to an accident</a:t>
            </a:r>
            <a:endParaRPr lang="en-US" sz="2000">
              <a:latin typeface="Liberation Sans" pitchFamily="18"/>
            </a:endParaRP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These are termed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Accident sequences or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Accident scenarios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These must be investigated to determine hazard significance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Information from incidents (or near-misses)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Defined as: An incident is an unintended sequence of events which does not result in loss but under different circumstances has the potential to do so</a:t>
            </a:r>
          </a:p>
          <a:p>
            <a:pPr lvl="1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Importance of a hazard is related to two factors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Potential consequences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Frequency (or probability) of occurrence</a:t>
            </a:r>
          </a:p>
          <a:p>
            <a:pPr lvl="1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endParaRPr lang="en-GB" sz="3200">
              <a:latin typeface="Liberation Sans" pitchFamily="18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03998" y="346319"/>
            <a:ext cx="9071643" cy="1172160"/>
          </a:xfrm>
        </p:spPr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468355" y="1680475"/>
            <a:ext cx="9071643" cy="5882755"/>
          </a:xfrm>
        </p:spPr>
        <p:txBody>
          <a:bodyPr/>
          <a:lstStyle/>
          <a:p>
            <a:pPr lvl="0">
              <a:buSzPct val="45000"/>
              <a:buFont typeface="StarSymbol"/>
              <a:buChar char="●"/>
            </a:pPr>
            <a:r>
              <a:rPr lang="en-GB" sz="1800"/>
              <a:t>Risk</a:t>
            </a:r>
            <a:endParaRPr lang="en-US" sz="1800"/>
          </a:p>
          <a:p>
            <a:pPr lvl="1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1800">
                <a:latin typeface="Liberation Sans" pitchFamily="18"/>
              </a:rPr>
              <a:t>The risk associated with a hazard is defined as:  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1800">
                <a:latin typeface="Liberation Sans" pitchFamily="18"/>
              </a:rPr>
              <a:t>A combination of the frequency and probability of a hazardous event and its consequence.</a:t>
            </a:r>
          </a:p>
          <a:p>
            <a:pPr lvl="1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1800">
                <a:latin typeface="Liberation Sans" pitchFamily="18"/>
              </a:rPr>
              <a:t>This allows risk to be treated in a: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1800">
                <a:latin typeface="Liberation Sans" pitchFamily="18"/>
              </a:rPr>
              <a:t>Quantitative manner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>
                <a:latin typeface="Liberation Sans" pitchFamily="18"/>
              </a:rPr>
              <a:t>e.g. Component fails every 10,000 years (0.0001 fails per year)</a:t>
            </a:r>
          </a:p>
          <a:p>
            <a:pPr lvl="4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Would kill up to 100 people</a:t>
            </a:r>
          </a:p>
          <a:p>
            <a:pPr lvl="4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Risk = severity (100) x frequency (0.0001)</a:t>
            </a:r>
          </a:p>
          <a:p>
            <a:pPr lvl="4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        = 0.01 deaths per year</a:t>
            </a:r>
          </a:p>
          <a:p>
            <a:pPr lvl="4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This can also be represented as a person having a 0.01 chance of dying (this is normally used for population based risks – e.g. lightning etc.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1800">
                <a:latin typeface="Liberation Sans" pitchFamily="18"/>
              </a:rPr>
              <a:t>Qualitative manner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>
                <a:latin typeface="Liberation Sans" pitchFamily="18"/>
              </a:rPr>
              <a:t>Divide into classes to simplify guidelines – vary by industry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03998" y="346319"/>
            <a:ext cx="9071643" cy="1172160"/>
          </a:xfrm>
        </p:spPr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03998" y="1769043"/>
            <a:ext cx="9071643" cy="5115601"/>
          </a:xfrm>
        </p:spPr>
        <p:txBody>
          <a:bodyPr/>
          <a:lstStyle/>
          <a:p>
            <a:pPr lvl="0">
              <a:buSzPct val="45000"/>
              <a:buFont typeface="StarSymbol"/>
              <a:buChar char="●"/>
            </a:pPr>
            <a:r>
              <a:rPr lang="en-GB" sz="2000"/>
              <a:t>Consequences of Malfunction  - Severity</a:t>
            </a:r>
            <a:endParaRPr lang="en-US" sz="2000"/>
          </a:p>
          <a:p>
            <a:pPr lvl="1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All safety-related industries classify risks in order of their severity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Tend to be related to the area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Match the needs of the industry / organisation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Vary between industries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Examples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Avionics</a:t>
            </a:r>
          </a:p>
          <a:p>
            <a:pPr lvl="4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2000">
                <a:latin typeface="Liberation Sans" pitchFamily="18"/>
              </a:rPr>
              <a:t>Civil aviation standards US and Europe (RTC/EUROCAE, 1992)</a:t>
            </a:r>
          </a:p>
          <a:p>
            <a:pPr lvl="5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solidFill>
                  <a:srgbClr val="000000"/>
                </a:solidFill>
                <a:latin typeface="Liberation Sans" pitchFamily="18"/>
              </a:rPr>
              <a:t>Severity defined in terms of the effects on the aircraft and crew and safety of occupants</a:t>
            </a:r>
          </a:p>
          <a:p>
            <a:pPr lvl="5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solidFill>
                  <a:srgbClr val="000000"/>
                </a:solidFill>
                <a:latin typeface="Liberation Sans" pitchFamily="18"/>
              </a:rPr>
              <a:t>Military avionics are similar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lum bright="-50000"/>
            <a:alphaModFix/>
          </a:blip>
          <a:srcRect/>
          <a:stretch>
            <a:fillRect/>
          </a:stretch>
        </p:blipFill>
        <p:spPr>
          <a:xfrm>
            <a:off x="322563" y="179999"/>
            <a:ext cx="7739637" cy="720000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03998" y="346319"/>
            <a:ext cx="9071643" cy="1172160"/>
          </a:xfrm>
        </p:spPr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03998" y="1769043"/>
            <a:ext cx="9071643" cy="4899236"/>
          </a:xfrm>
        </p:spPr>
        <p:txBody>
          <a:bodyPr/>
          <a:lstStyle/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3200">
                <a:latin typeface="Liberation Sans" pitchFamily="18"/>
              </a:rPr>
              <a:t>Military Systems (MOD)</a:t>
            </a:r>
          </a:p>
          <a:p>
            <a:pPr lvl="4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3200">
                <a:latin typeface="Liberation Sans" pitchFamily="18"/>
              </a:rPr>
              <a:t>Interim Defence Standard 00-56 defines size categories of hazard severity (termed ‘accident severity categories’)</a:t>
            </a:r>
          </a:p>
          <a:p>
            <a:pPr lvl="4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3200">
                <a:latin typeface="Liberation Sans" pitchFamily="18"/>
              </a:rPr>
              <a:t>More generally applicable</a:t>
            </a:r>
          </a:p>
          <a:p>
            <a:pPr lvl="4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3200">
                <a:latin typeface="Liberation Sans" pitchFamily="18"/>
              </a:rPr>
              <a:t>Emphasis on death and injury to individuals</a:t>
            </a:r>
          </a:p>
          <a:p>
            <a:pPr lvl="4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endParaRPr lang="en-GB" sz="3200">
              <a:latin typeface="Liberation Sans" pitchFamily="1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lum bright="-50000"/>
            <a:alphaModFix/>
          </a:blip>
          <a:srcRect/>
          <a:stretch>
            <a:fillRect/>
          </a:stretch>
        </p:blipFill>
        <p:spPr>
          <a:xfrm>
            <a:off x="899998" y="3780001"/>
            <a:ext cx="8640001" cy="324000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03998" y="346319"/>
            <a:ext cx="9071643" cy="1172160"/>
          </a:xfrm>
        </p:spPr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03998" y="1769043"/>
            <a:ext cx="9071643" cy="5527438"/>
          </a:xfrm>
        </p:spPr>
        <p:txBody>
          <a:bodyPr/>
          <a:lstStyle/>
          <a:p>
            <a:pPr lvl="0">
              <a:buSzPct val="45000"/>
              <a:buFont typeface="StarSymbol"/>
              <a:buChar char="●"/>
            </a:pPr>
            <a:r>
              <a:rPr lang="en-GB" sz="2000"/>
              <a:t>Probability of Malfunction – frequency</a:t>
            </a:r>
            <a:endParaRPr lang="en-US" sz="2000"/>
          </a:p>
          <a:p>
            <a:pPr lvl="1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Probability or frequency of a hazardous event expressed either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Qualitative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Quantitative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Expressed as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A rate over some time frame (per hour / per day / etc)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Alternative over the lifetime of the unit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Failure on demand</a:t>
            </a:r>
          </a:p>
          <a:p>
            <a:pPr lvl="4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2000">
                <a:latin typeface="Liberation Sans" pitchFamily="18"/>
              </a:rPr>
              <a:t>For systems used infrequently (such as emergency shut-down systems)</a:t>
            </a:r>
          </a:p>
          <a:p>
            <a:pPr lvl="4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2000">
                <a:latin typeface="Liberation Sans" pitchFamily="18"/>
              </a:rPr>
              <a:t>Number of failures expressed as a fraction of the total number of times the system is expected to operate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endParaRPr lang="en-GB" sz="3200">
              <a:latin typeface="Liberation Sans" pitchFamily="18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03998" y="346319"/>
            <a:ext cx="9071643" cy="1172160"/>
          </a:xfrm>
        </p:spPr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03998" y="1769043"/>
            <a:ext cx="9071643" cy="4899236"/>
          </a:xfrm>
        </p:spPr>
        <p:txBody>
          <a:bodyPr/>
          <a:lstStyle/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Common to see failure rate quoted with no units</a:t>
            </a:r>
            <a:endParaRPr lang="en-US">
              <a:latin typeface="Liberation Sans" pitchFamily="18"/>
            </a:endParaRP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Huge ambiguity from which standards are not immune.</a:t>
            </a:r>
            <a:endParaRPr lang="en-GB" sz="3200">
              <a:latin typeface="Liberation Sans" pitchFamily="18"/>
            </a:endParaRPr>
          </a:p>
          <a:p>
            <a:pPr lvl="1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Classification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A number of industry specific standards for classification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Examples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Avionics</a:t>
            </a:r>
          </a:p>
          <a:p>
            <a:pPr lvl="4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2000">
                <a:latin typeface="Liberation Sans" pitchFamily="18"/>
              </a:rPr>
              <a:t>Frequency / probability expressed associated with a hazard expressed in terms of occurrences per hour of flight</a:t>
            </a:r>
          </a:p>
          <a:p>
            <a:pPr lvl="4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2000">
                <a:latin typeface="Liberation Sans" pitchFamily="18"/>
              </a:rPr>
              <a:t>Divided in to 3 main classifications</a:t>
            </a:r>
          </a:p>
          <a:p>
            <a:pPr lvl="5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solidFill>
                  <a:srgbClr val="000000"/>
                </a:solidFill>
                <a:latin typeface="Liberation Sans" pitchFamily="18"/>
              </a:rPr>
              <a:t>Subdivided into five classes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lum bright="-50000"/>
            <a:alphaModFix/>
          </a:blip>
          <a:srcRect/>
          <a:stretch>
            <a:fillRect/>
          </a:stretch>
        </p:blipFill>
        <p:spPr>
          <a:xfrm>
            <a:off x="366116" y="305638"/>
            <a:ext cx="6113879" cy="695555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03998" y="346319"/>
            <a:ext cx="9071643" cy="1172160"/>
          </a:xfrm>
        </p:spPr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03998" y="1769043"/>
            <a:ext cx="9071643" cy="4899236"/>
          </a:xfrm>
        </p:spPr>
        <p:txBody>
          <a:bodyPr/>
          <a:lstStyle/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3200">
                <a:latin typeface="Liberation Sans" pitchFamily="18"/>
              </a:rPr>
              <a:t>Military Systems</a:t>
            </a:r>
          </a:p>
          <a:p>
            <a:pPr lvl="4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3200">
                <a:latin typeface="Liberation Sans" pitchFamily="18"/>
              </a:rPr>
              <a:t>Interim Defence Standard 00-56 defines six categories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lum bright="-50000"/>
            <a:alphaModFix/>
          </a:blip>
          <a:srcRect/>
          <a:stretch>
            <a:fillRect/>
          </a:stretch>
        </p:blipFill>
        <p:spPr>
          <a:xfrm>
            <a:off x="1340400" y="3372718"/>
            <a:ext cx="7420813" cy="394281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03998" y="346319"/>
            <a:ext cx="9071643" cy="1172160"/>
          </a:xfrm>
        </p:spPr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03998" y="1769043"/>
            <a:ext cx="9071643" cy="5639763"/>
          </a:xfrm>
        </p:spPr>
        <p:txBody>
          <a:bodyPr/>
          <a:lstStyle/>
          <a:p>
            <a:pPr lvl="0">
              <a:buSzPct val="45000"/>
              <a:buFont typeface="StarSymbol"/>
              <a:buChar char="●"/>
            </a:pPr>
            <a:r>
              <a:rPr lang="en-GB" sz="2400"/>
              <a:t>Risk Classification</a:t>
            </a:r>
            <a:endParaRPr lang="en-US" sz="2400"/>
          </a:p>
          <a:p>
            <a:pPr lvl="1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>
                <a:latin typeface="Liberation Sans" pitchFamily="18"/>
              </a:rPr>
              <a:t>Cannot produce a number for risk when using qualitative measures for frequency and severity (i.e. the tables in the last few slides).</a:t>
            </a:r>
          </a:p>
          <a:p>
            <a:pPr lvl="1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>
                <a:latin typeface="Liberation Sans" pitchFamily="18"/>
              </a:rPr>
              <a:t>Must be combined in a less mechanical way i.e. classification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2400">
                <a:latin typeface="Liberation Sans" pitchFamily="18"/>
              </a:rPr>
              <a:t>Also called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400">
                <a:latin typeface="Liberation Sans" pitchFamily="18"/>
              </a:rPr>
              <a:t>Risk Class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400">
                <a:latin typeface="Liberation Sans" pitchFamily="18"/>
              </a:rPr>
              <a:t>Risk Level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400">
                <a:latin typeface="Liberation Sans" pitchFamily="18"/>
              </a:rPr>
              <a:t>Risk Factor</a:t>
            </a:r>
          </a:p>
          <a:p>
            <a:pPr lvl="1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>
                <a:latin typeface="Liberation Sans" pitchFamily="18"/>
              </a:rPr>
              <a:t>Most standards define a number of risk classes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2400">
                <a:latin typeface="Liberation Sans" pitchFamily="18"/>
              </a:rPr>
              <a:t>Along with development and design techniques appropriate to that level of risk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03998" y="346319"/>
            <a:ext cx="9071643" cy="1172160"/>
          </a:xfrm>
        </p:spPr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03998" y="1769043"/>
            <a:ext cx="9071643" cy="4899236"/>
          </a:xfrm>
        </p:spPr>
        <p:txBody>
          <a:bodyPr/>
          <a:lstStyle/>
          <a:p>
            <a:pPr lvl="1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3200">
                <a:latin typeface="Liberation Sans" pitchFamily="18"/>
              </a:rPr>
              <a:t>Examples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3200">
                <a:latin typeface="Liberation Sans" pitchFamily="18"/>
              </a:rPr>
              <a:t>Military Systems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3200">
                <a:latin typeface="Liberation Sans" pitchFamily="18"/>
              </a:rPr>
              <a:t>Interim Defence Standard 00-56 defines 4 classes (A-D)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3200">
                <a:latin typeface="Liberation Sans" pitchFamily="18"/>
              </a:rPr>
              <a:t>IEC 1508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3200">
                <a:latin typeface="Liberation Sans" pitchFamily="18"/>
              </a:rPr>
              <a:t>Similar in many ways to the MOD standards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3200">
                <a:latin typeface="Liberation Sans" pitchFamily="18"/>
              </a:rPr>
              <a:t>Represents efforts to harmonize standards worldwide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endParaRPr lang="en-GB" sz="3200">
              <a:latin typeface="Liberation Sans" pitchFamily="18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lum bright="-50000"/>
            <a:alphaModFix/>
          </a:blip>
          <a:srcRect/>
          <a:stretch>
            <a:fillRect/>
          </a:stretch>
        </p:blipFill>
        <p:spPr>
          <a:xfrm>
            <a:off x="184315" y="174595"/>
            <a:ext cx="8275676" cy="725868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03998" y="346319"/>
            <a:ext cx="9071643" cy="1172160"/>
          </a:xfrm>
        </p:spPr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03998" y="1769043"/>
            <a:ext cx="9071643" cy="5934236"/>
          </a:xfrm>
        </p:spPr>
        <p:txBody>
          <a:bodyPr/>
          <a:lstStyle/>
          <a:p>
            <a:pPr lvl="0">
              <a:buSzPct val="45000"/>
              <a:buFont typeface="StarSymbol"/>
              <a:buChar char="●"/>
            </a:pPr>
            <a:r>
              <a:rPr lang="en-GB" sz="1800"/>
              <a:t>Acceptability of Risk</a:t>
            </a:r>
            <a:endParaRPr lang="en-US" sz="1800"/>
          </a:p>
          <a:p>
            <a:pPr lvl="1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1800">
                <a:latin typeface="Liberation Sans" pitchFamily="18"/>
              </a:rPr>
              <a:t>Acceptability of risk is related to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1800">
                <a:latin typeface="Liberation Sans" pitchFamily="18"/>
              </a:rPr>
              <a:t>The benefits associated with that risk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1800">
                <a:latin typeface="Liberation Sans" pitchFamily="18"/>
              </a:rPr>
              <a:t>The effort required to reduce it</a:t>
            </a:r>
          </a:p>
          <a:p>
            <a:pPr lvl="1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1800">
                <a:latin typeface="Liberation Sans" pitchFamily="18"/>
              </a:rPr>
              <a:t>IEC 1508 (or at least its draft)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1800">
                <a:latin typeface="Liberation Sans" pitchFamily="18"/>
              </a:rPr>
              <a:t>Divides risk into 3 ranges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>
                <a:latin typeface="Liberation Sans" pitchFamily="18"/>
              </a:rPr>
              <a:t>Unacceptable (shown at the top)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>
                <a:latin typeface="Liberation Sans" pitchFamily="18"/>
              </a:rPr>
              <a:t>Broadly acceptable (shown at the bottom)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>
                <a:latin typeface="Liberation Sans" pitchFamily="18"/>
              </a:rPr>
              <a:t>ALARP – As Low As Reasonably Practical</a:t>
            </a:r>
          </a:p>
          <a:p>
            <a:pPr lvl="4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Benefits</a:t>
            </a:r>
          </a:p>
          <a:p>
            <a:pPr lvl="4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Cost of further reduction</a:t>
            </a:r>
          </a:p>
          <a:p>
            <a:pPr lvl="4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A system with low ALARP risk which can be reduced is unacceptable</a:t>
            </a:r>
          </a:p>
          <a:p>
            <a:pPr lvl="4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A System with high ALARP risk which has significant benefits and a high cost of further risk reduction is acceptable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lum bright="-50000"/>
            <a:alphaModFix/>
          </a:blip>
          <a:srcRect l="15793" t="46706"/>
          <a:stretch>
            <a:fillRect/>
          </a:stretch>
        </p:blipFill>
        <p:spPr>
          <a:xfrm>
            <a:off x="179999" y="180356"/>
            <a:ext cx="7920002" cy="712763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03998" y="346319"/>
            <a:ext cx="9071643" cy="1172160"/>
          </a:xfrm>
        </p:spPr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03998" y="1769043"/>
            <a:ext cx="9071643" cy="4899236"/>
          </a:xfrm>
        </p:spPr>
        <p:txBody>
          <a:bodyPr/>
          <a:lstStyle/>
          <a:p>
            <a:pPr lvl="1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ALARP region</a:t>
            </a:r>
            <a:endParaRPr lang="en-US" sz="2000">
              <a:latin typeface="Liberation Sans" pitchFamily="18"/>
            </a:endParaRP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Can show risk is ALARP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In most critical systems certifying authority will make this decision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Take account of</a:t>
            </a:r>
          </a:p>
          <a:p>
            <a:pPr lvl="4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2000">
                <a:latin typeface="Liberation Sans" pitchFamily="18"/>
              </a:rPr>
              <a:t>Standards</a:t>
            </a:r>
          </a:p>
          <a:p>
            <a:pPr lvl="4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2000">
                <a:latin typeface="Liberation Sans" pitchFamily="18"/>
              </a:rPr>
              <a:t>Arguments of design team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High Risk Systems</a:t>
            </a:r>
          </a:p>
          <a:p>
            <a:pPr lvl="4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2000">
                <a:latin typeface="Liberation Sans" pitchFamily="18"/>
              </a:rPr>
              <a:t>Developers put significant effort into reducing risk</a:t>
            </a:r>
          </a:p>
          <a:p>
            <a:pPr lvl="4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2000">
                <a:latin typeface="Liberation Sans" pitchFamily="18"/>
              </a:rPr>
              <a:t>Company puts money into reducing risk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Low Risk Systems</a:t>
            </a:r>
          </a:p>
          <a:p>
            <a:pPr lvl="4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2000">
                <a:latin typeface="Liberation Sans" pitchFamily="18"/>
              </a:rPr>
              <a:t>Comparatively less risk avoidance effort</a:t>
            </a:r>
          </a:p>
          <a:p>
            <a:pPr lvl="4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2000">
                <a:latin typeface="Liberation Sans" pitchFamily="18"/>
              </a:rPr>
              <a:t>Less money spent on risk avoidance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 txBox="1">
            <a:spLocks noGrp="1"/>
          </p:cNvSpPr>
          <p:nvPr>
            <p:ph type="body" idx="4294967295"/>
          </p:nvPr>
        </p:nvSpPr>
        <p:spPr>
          <a:xfrm>
            <a:off x="539998" y="539998"/>
            <a:ext cx="9071643" cy="4899236"/>
          </a:xfrm>
        </p:spPr>
        <p:txBody>
          <a:bodyPr/>
          <a:lstStyle/>
          <a:p>
            <a:pPr lvl="0">
              <a:buSzPct val="45000"/>
              <a:buFont typeface="StarSymbol"/>
              <a:buChar char="●"/>
            </a:pPr>
            <a:r>
              <a:rPr lang="en-GB" sz="2400"/>
              <a:t>Production of Saftety-critical systems</a:t>
            </a:r>
            <a:endParaRPr lang="en-US" sz="2400"/>
          </a:p>
          <a:p>
            <a:pPr lvl="1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>
                <a:latin typeface="Liberation Sans" pitchFamily="18"/>
              </a:rPr>
              <a:t>Requires Risk Management (aka Risk Reduction)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2400">
                <a:latin typeface="Liberation Sans" pitchFamily="18"/>
              </a:rPr>
              <a:t>Equipment under control represents a level of risk (in the absence of any protective measures taken by the designer)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400">
                <a:latin typeface="Liberation Sans" pitchFamily="18"/>
              </a:rPr>
              <a:t>Low risk may be negligible and no action required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400">
                <a:latin typeface="Liberation Sans" pitchFamily="18"/>
              </a:rPr>
              <a:t>If not then</a:t>
            </a:r>
          </a:p>
          <a:p>
            <a:pPr lvl="4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2400">
                <a:latin typeface="Liberation Sans" pitchFamily="18"/>
              </a:rPr>
              <a:t>Design must incorporate safety features to reduce risk to below that considered tolerable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lum bright="-50000"/>
            <a:alphaModFix/>
          </a:blip>
          <a:srcRect/>
          <a:stretch>
            <a:fillRect/>
          </a:stretch>
        </p:blipFill>
        <p:spPr>
          <a:xfrm>
            <a:off x="3052148" y="4462326"/>
            <a:ext cx="4742279" cy="291347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03998" y="346319"/>
            <a:ext cx="9071643" cy="1172160"/>
          </a:xfrm>
        </p:spPr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03998" y="1769043"/>
            <a:ext cx="9071643" cy="5186879"/>
          </a:xfrm>
        </p:spPr>
        <p:txBody>
          <a:bodyPr/>
          <a:lstStyle/>
          <a:p>
            <a:pPr lvl="0">
              <a:buSzPct val="45000"/>
              <a:buFont typeface="StarSymbol"/>
              <a:buChar char="●"/>
            </a:pPr>
            <a:r>
              <a:rPr lang="en-GB" sz="2400"/>
              <a:t>Levels of Integrity</a:t>
            </a:r>
            <a:endParaRPr lang="en-US" sz="2400"/>
          </a:p>
          <a:p>
            <a:pPr lvl="1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>
                <a:latin typeface="Liberation Sans" pitchFamily="18"/>
              </a:rPr>
              <a:t>Variation in system safety requirements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2400">
                <a:latin typeface="Liberation Sans" pitchFamily="18"/>
              </a:rPr>
              <a:t>Toaster and nuclear power station must both be safe</a:t>
            </a:r>
          </a:p>
          <a:p>
            <a:pPr lvl="1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>
                <a:latin typeface="Liberation Sans" pitchFamily="18"/>
              </a:rPr>
              <a:t>Can be viewed in terms of the risk reduction required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2400">
                <a:latin typeface="Liberation Sans" pitchFamily="18"/>
              </a:rPr>
              <a:t>Clearly to provide the required risk reduction the risk management systems must be dependable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2400">
                <a:latin typeface="Liberation Sans" pitchFamily="18"/>
              </a:rPr>
              <a:t>How dependable depends on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400">
                <a:latin typeface="Liberation Sans" pitchFamily="18"/>
              </a:rPr>
              <a:t>The degree of risk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400">
                <a:latin typeface="Liberation Sans" pitchFamily="18"/>
              </a:rPr>
              <a:t>Financial considerations (in low risk cases)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2400">
                <a:latin typeface="Liberation Sans" pitchFamily="18"/>
              </a:rPr>
              <a:t>This leads to the concept of integrity, interlinked with safety integrity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03998" y="346319"/>
            <a:ext cx="9071643" cy="1172160"/>
          </a:xfrm>
        </p:spPr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03998" y="1769043"/>
            <a:ext cx="9071643" cy="5983915"/>
          </a:xfrm>
        </p:spPr>
        <p:txBody>
          <a:bodyPr/>
          <a:lstStyle/>
          <a:p>
            <a:pPr lvl="1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1800">
                <a:latin typeface="Liberation Sans" pitchFamily="18"/>
              </a:rPr>
              <a:t>Safety Integrity</a:t>
            </a:r>
            <a:endParaRPr lang="en-US" sz="1800">
              <a:latin typeface="Liberation Sans" pitchFamily="18"/>
            </a:endParaRP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1800">
                <a:latin typeface="Liberation Sans" pitchFamily="18"/>
              </a:rPr>
              <a:t>Definition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>
                <a:latin typeface="Liberation Sans" pitchFamily="18"/>
              </a:rPr>
              <a:t>The likelihood of a safety-related system satisfactorily performing the required safety functions under all the stated conditions within a stated period of time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1800">
                <a:latin typeface="Liberation Sans" pitchFamily="18"/>
              </a:rPr>
              <a:t>Most common to allocated a system one of a number of safety integrity levels expressed either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>
                <a:latin typeface="Liberation Sans" pitchFamily="18"/>
              </a:rPr>
              <a:t>Quantitatively</a:t>
            </a:r>
          </a:p>
          <a:p>
            <a:pPr lvl="4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In terms of measures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>
                <a:latin typeface="Liberation Sans" pitchFamily="18"/>
              </a:rPr>
              <a:t>Qualitatively</a:t>
            </a:r>
          </a:p>
          <a:p>
            <a:pPr lvl="4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In terms of system characteristics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1800">
                <a:latin typeface="Liberation Sans" pitchFamily="18"/>
              </a:rPr>
              <a:t>Example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>
                <a:latin typeface="Liberation Sans" pitchFamily="18"/>
              </a:rPr>
              <a:t>The example shown in based on the integrity levels for German nuclear reactors (and is similar to the proposed IEC 1508 standard)</a:t>
            </a:r>
          </a:p>
          <a:p>
            <a:pPr lvl="4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Classes have associated properties and numerical requirements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lum bright="-50000"/>
            <a:alphaModFix/>
          </a:blip>
          <a:srcRect/>
          <a:stretch>
            <a:fillRect/>
          </a:stretch>
        </p:blipFill>
        <p:spPr>
          <a:xfrm>
            <a:off x="236884" y="179999"/>
            <a:ext cx="7503118" cy="723671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lum bright="-50000"/>
            <a:alphaModFix/>
          </a:blip>
          <a:srcRect/>
          <a:stretch>
            <a:fillRect/>
          </a:stretch>
        </p:blipFill>
        <p:spPr>
          <a:xfrm>
            <a:off x="263877" y="1259997"/>
            <a:ext cx="9525597" cy="4320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03998" y="346319"/>
            <a:ext cx="9071643" cy="1172160"/>
          </a:xfrm>
        </p:spPr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03998" y="1769043"/>
            <a:ext cx="9071643" cy="4899236"/>
          </a:xfrm>
        </p:spPr>
        <p:txBody>
          <a:bodyPr/>
          <a:lstStyle/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Example 2</a:t>
            </a:r>
            <a:endParaRPr lang="en-US">
              <a:latin typeface="Liberation Sans" pitchFamily="18"/>
            </a:endParaRP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IEC Standard sets out target failure rates for each of its 4 safety integrity levels</a:t>
            </a:r>
          </a:p>
          <a:p>
            <a:pPr lvl="4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2000">
                <a:latin typeface="Liberation Sans" pitchFamily="18"/>
              </a:rPr>
              <a:t>Differentiates between continuous and on demand systems</a:t>
            </a:r>
          </a:p>
          <a:p>
            <a:pPr lvl="4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2000">
                <a:latin typeface="Liberation Sans" pitchFamily="18"/>
              </a:rPr>
              <a:t>Note :- figures are in failures per year (though in development discussions failure per hour were considered)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lum bright="-50000"/>
            <a:alphaModFix/>
          </a:blip>
          <a:srcRect/>
          <a:stretch>
            <a:fillRect/>
          </a:stretch>
        </p:blipFill>
        <p:spPr>
          <a:xfrm>
            <a:off x="359999" y="4095716"/>
            <a:ext cx="9413638" cy="274427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03998" y="346319"/>
            <a:ext cx="9071643" cy="1172160"/>
          </a:xfrm>
        </p:spPr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03998" y="1769043"/>
            <a:ext cx="9071643" cy="6817318"/>
          </a:xfrm>
        </p:spPr>
        <p:txBody>
          <a:bodyPr/>
          <a:lstStyle/>
          <a:p>
            <a:pPr lvl="1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1600">
                <a:latin typeface="Liberation Sans" pitchFamily="18"/>
              </a:rPr>
              <a:t>Production of safety critical systems = fault management</a:t>
            </a:r>
            <a:endParaRPr lang="en-US" sz="1600">
              <a:latin typeface="Liberation Sans" pitchFamily="18"/>
            </a:endParaRP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1600">
                <a:latin typeface="Liberation Sans" pitchFamily="18"/>
              </a:rPr>
              <a:t>Faults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1600">
                <a:latin typeface="Liberation Sans" pitchFamily="18"/>
              </a:rPr>
              <a:t>Random</a:t>
            </a:r>
          </a:p>
          <a:p>
            <a:pPr lvl="4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1600">
                <a:latin typeface="Liberation Sans" pitchFamily="18"/>
              </a:rPr>
              <a:t>Random hardware failures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1600">
                <a:latin typeface="Liberation Sans" pitchFamily="18"/>
              </a:rPr>
              <a:t>Systematic</a:t>
            </a:r>
          </a:p>
          <a:p>
            <a:pPr lvl="4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1600">
                <a:latin typeface="Liberation Sans" pitchFamily="18"/>
              </a:rPr>
              <a:t>Hardware / software design faults</a:t>
            </a:r>
          </a:p>
          <a:p>
            <a:pPr lvl="1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1600">
                <a:latin typeface="Liberation Sans" pitchFamily="18"/>
              </a:rPr>
              <a:t>Consider integrity with respect to both these areas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1600">
                <a:latin typeface="Liberation Sans" pitchFamily="18"/>
              </a:rPr>
              <a:t>Hardware integrity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1600">
                <a:latin typeface="Liberation Sans" pitchFamily="18"/>
              </a:rPr>
              <a:t>The part of safety integrity relating to dangerous random hardware failures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1600">
                <a:latin typeface="Liberation Sans" pitchFamily="18"/>
              </a:rPr>
              <a:t>Systematic integrity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1600">
                <a:latin typeface="Liberation Sans" pitchFamily="18"/>
              </a:rPr>
              <a:t>The part of safety integrity relating to dangerous systematic failures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1600">
                <a:latin typeface="Liberation Sans" pitchFamily="18"/>
              </a:rPr>
              <a:t>This covers all aspects of design including software, however the consideration of software in isolation leads to a third classifiction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1600">
                <a:latin typeface="Liberation Sans" pitchFamily="18"/>
              </a:rPr>
              <a:t>Software integrity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1600">
                <a:latin typeface="Liberation Sans" pitchFamily="18"/>
              </a:rPr>
              <a:t>The part of safety integrity related to dangerous software failures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03998" y="346319"/>
            <a:ext cx="9071643" cy="1172160"/>
          </a:xfrm>
        </p:spPr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03998" y="1769043"/>
            <a:ext cx="9071643" cy="4899236"/>
          </a:xfrm>
        </p:spPr>
        <p:txBody>
          <a:bodyPr/>
          <a:lstStyle/>
          <a:p>
            <a:pPr lvl="1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Assginment of integrity levels</a:t>
            </a:r>
            <a:endParaRPr lang="en-US" sz="2000">
              <a:latin typeface="Liberation Sans" pitchFamily="18"/>
            </a:endParaRP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Based on classification of the associated risks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Following the assingment of an overall safety integrity level individual integrity levels may be assigned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e.g. a software integrity level may be assiged to defined the importance of the correctness of the software elements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This is related to risk, but remember the distinction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Risk</a:t>
            </a:r>
          </a:p>
          <a:p>
            <a:pPr lvl="4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2000">
                <a:latin typeface="Liberation Sans" pitchFamily="18"/>
              </a:rPr>
              <a:t>A measure of the likelihood and consequences of a hazardous event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Safety</a:t>
            </a:r>
          </a:p>
          <a:p>
            <a:pPr lvl="4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2000">
                <a:latin typeface="Liberation Sans" pitchFamily="18"/>
              </a:rPr>
              <a:t>A measure of the likelihood of the safety system performing correctly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03998" y="346319"/>
            <a:ext cx="9071643" cy="1172160"/>
          </a:xfrm>
        </p:spPr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648364" y="1799996"/>
            <a:ext cx="9071643" cy="4984202"/>
          </a:xfrm>
        </p:spPr>
        <p:txBody>
          <a:bodyPr/>
          <a:lstStyle/>
          <a:p>
            <a:pPr lvl="1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Allocation of integrity levels</a:t>
            </a:r>
            <a:endParaRPr lang="en-US" sz="2000">
              <a:latin typeface="Liberation Sans" pitchFamily="18"/>
            </a:endParaRP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Each standard offers guidance for assigning integrity levels to systems, subsystems etc. which are critical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This is closely related to the application area (e.g. aviation standards include 'loss of aircraft'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Consider the allocation of integrity classifications in German nuclear reactors as discussed earlier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Once assigned its design and method of development must be tailored to ensure this is met.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Standards may also define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Requirements of each level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Development methods to be used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Integrity levels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03998" y="346319"/>
            <a:ext cx="9071643" cy="1172160"/>
          </a:xfrm>
        </p:spPr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03998" y="1769043"/>
            <a:ext cx="9071643" cy="4899236"/>
          </a:xfrm>
        </p:spPr>
        <p:txBody>
          <a:bodyPr/>
          <a:lstStyle/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3200">
                <a:latin typeface="Liberation Sans" pitchFamily="18"/>
              </a:rPr>
              <a:t>Integrity level may also be specified directly in terms of a maximum probability of failure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3200">
                <a:latin typeface="Liberation Sans" pitchFamily="18"/>
              </a:rPr>
              <a:t>This is common practice in the aviation industry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03998" y="346319"/>
            <a:ext cx="9071643" cy="1172160"/>
          </a:xfrm>
        </p:spPr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03998" y="1769043"/>
            <a:ext cx="9071643" cy="6348962"/>
          </a:xfrm>
        </p:spPr>
        <p:txBody>
          <a:bodyPr/>
          <a:lstStyle/>
          <a:p>
            <a:pPr lvl="1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1600">
                <a:latin typeface="Liberation Sans" pitchFamily="18"/>
              </a:rPr>
              <a:t>Achievable levels of integrity</a:t>
            </a:r>
            <a:endParaRPr lang="en-US" sz="1600">
              <a:latin typeface="Liberation Sans" pitchFamily="18"/>
            </a:endParaRP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1600">
                <a:latin typeface="Liberation Sans" pitchFamily="18"/>
              </a:rPr>
              <a:t>Allocating a level of integrity imposes requirements on its dependability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1600">
                <a:latin typeface="Liberation Sans" pitchFamily="18"/>
              </a:rPr>
              <a:t>Several methods exist to improve dependability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1600">
                <a:latin typeface="Liberation Sans" pitchFamily="18"/>
              </a:rPr>
              <a:t>Must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1600">
                <a:latin typeface="Liberation Sans" pitchFamily="18"/>
              </a:rPr>
              <a:t>Achieve a high level of integrity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1600">
                <a:latin typeface="Liberation Sans" pitchFamily="18"/>
              </a:rPr>
              <a:t>Show that this has been achieve</a:t>
            </a:r>
          </a:p>
          <a:p>
            <a:pPr lvl="4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1600">
                <a:latin typeface="Liberation Sans" pitchFamily="18"/>
              </a:rPr>
              <a:t>This is incredibly difficult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1600">
                <a:latin typeface="Liberation Sans" pitchFamily="18"/>
              </a:rPr>
              <a:t>For example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1600">
                <a:latin typeface="Liberation Sans" pitchFamily="18"/>
              </a:rPr>
              <a:t>Aviation systems failure once every 100 000 years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1600">
                <a:latin typeface="Liberation Sans" pitchFamily="18"/>
              </a:rPr>
              <a:t>No way of showing that this is a case</a:t>
            </a:r>
          </a:p>
          <a:p>
            <a:pPr lvl="4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1600">
                <a:latin typeface="Liberation Sans" pitchFamily="18"/>
              </a:rPr>
              <a:t>Yet the Paris Metro have reported failure rates 1000 times better than this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 sz="1600">
                <a:latin typeface="Liberation Sans" pitchFamily="18"/>
              </a:rPr>
              <a:t>Highest level of IEC (unachievable)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1600">
                <a:latin typeface="Liberation Sans" pitchFamily="18"/>
              </a:rPr>
              <a:t>Arguably systems which require this level of dependability are too dangerous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endParaRPr lang="en-GB" sz="3200">
              <a:latin typeface="Liberation Sans" pitchFamily="18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03998" y="346319"/>
            <a:ext cx="9071643" cy="1172160"/>
          </a:xfrm>
        </p:spPr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03998" y="1769043"/>
            <a:ext cx="9071643" cy="4899236"/>
          </a:xfrm>
        </p:spPr>
        <p:txBody>
          <a:bodyPr/>
          <a:lstStyle/>
          <a:p>
            <a:pPr lvl="1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The view of social and ethical consideration</a:t>
            </a:r>
            <a:endParaRPr lang="en-US" sz="2000">
              <a:latin typeface="Liberation Sans" pitchFamily="18"/>
            </a:endParaRP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Involves judgement and opinion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When a integrity level or tolerable failure rate is defined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We define how much effort should be expended improving the safety of the system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In doing so we place a cost monitory or otherwise on human life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These judgements despite being illogical are none the less valid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Values differ enormously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Consider compensation for the families of murder victims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Preservation of life – investment in things such as roads, decisions not to undertaken work due to cost places a maximum value on those lives lost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03998" y="346319"/>
            <a:ext cx="9071643" cy="1172160"/>
          </a:xfrm>
        </p:spPr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03998" y="1769043"/>
            <a:ext cx="9071643" cy="5277962"/>
          </a:xfrm>
        </p:spPr>
        <p:txBody>
          <a:bodyPr/>
          <a:lstStyle/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Perception of risk affected by the number of deaths</a:t>
            </a:r>
            <a:endParaRPr lang="en-US">
              <a:latin typeface="Liberation Sans" pitchFamily="18"/>
            </a:endParaRP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Plane crashes which kill hundreds in a single incident though more serious than the numbers dying in road traffic accidents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Also affected by the control we feel we have over the situation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People are horrified at the possibility of a nuclear explosion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But not the much larger risk of being hit by a car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Emotional impact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Death of a child on camera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Projects of national impact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Space shuttles vs Aircraft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Chilean miners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Such considerations may be beyond engineering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Guidance is provided by IEE, Royal Society, BCS etc.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468355" y="1259997"/>
            <a:ext cx="9071643" cy="7713722"/>
          </a:xfrm>
        </p:spPr>
        <p:txBody>
          <a:bodyPr/>
          <a:lstStyle/>
          <a:p>
            <a:pPr lvl="0">
              <a:buSzPct val="45000"/>
              <a:buFont typeface="StarSymbol"/>
              <a:buChar char="●"/>
            </a:pPr>
            <a:r>
              <a:rPr lang="en-GB" sz="2000"/>
              <a:t>Summary</a:t>
            </a:r>
            <a:endParaRPr lang="en-US" sz="2000"/>
          </a:p>
          <a:p>
            <a:pPr lvl="1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Absolute safety is not an option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Failure is always an option – MB</a:t>
            </a:r>
          </a:p>
          <a:p>
            <a:pPr lvl="1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Our goal is to produce a system which is adequately safe, given the conditions benefits it offers</a:t>
            </a:r>
          </a:p>
          <a:p>
            <a:pPr lvl="1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In many industries standards are enforced by a regulatory body and set out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Integrity levels / classifications and requirements for these levels</a:t>
            </a:r>
          </a:p>
          <a:p>
            <a:pPr lvl="3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Also set out methods to achieve these levels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Risk classes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Hazard severity classifications</a:t>
            </a:r>
          </a:p>
          <a:p>
            <a:pPr lvl="2" hangingPunct="0">
              <a:spcBef>
                <a:spcPts val="0"/>
              </a:spcBef>
              <a:spcAft>
                <a:spcPts val="1415"/>
              </a:spcAft>
              <a:buSzPct val="75000"/>
              <a:buFont typeface="StarSymbol"/>
              <a:buChar char="–"/>
            </a:pPr>
            <a:r>
              <a:rPr lang="en-GB">
                <a:latin typeface="Liberation Sans" pitchFamily="18"/>
              </a:rPr>
              <a:t>Hazard probability classifications</a:t>
            </a:r>
          </a:p>
          <a:p>
            <a:pPr lvl="1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en-GB" sz="2000">
                <a:latin typeface="Liberation Sans" pitchFamily="18"/>
              </a:rPr>
              <a:t>Professional and moral responsibility to develop software which is as safe as reasonably possible</a:t>
            </a:r>
          </a:p>
          <a:p>
            <a:pPr lvl="1" hangingPunct="0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endParaRPr lang="en-GB" sz="3200">
              <a:latin typeface="Liberation Sans" pitchFamily="18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Defaul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709</TotalTime>
  <Words>1787</Words>
  <Application>Microsoft Office PowerPoint</Application>
  <PresentationFormat>Widescreen</PresentationFormat>
  <Paragraphs>325</Paragraphs>
  <Slides>32</Slides>
  <Notes>32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9" baseType="lpstr">
      <vt:lpstr>Arial</vt:lpstr>
      <vt:lpstr>Calibri</vt:lpstr>
      <vt:lpstr>DejaVu Sans</vt:lpstr>
      <vt:lpstr>Liberation Sans</vt:lpstr>
      <vt:lpstr>Liberation Serif</vt:lpstr>
      <vt:lpstr>StarSymbol</vt:lpstr>
      <vt:lpstr>Default</vt:lpstr>
      <vt:lpstr>Risk Analysis  Dr. Glenn L Jenkins Tim Bashford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Risk Analysis  Dr. Glenn L Jenkins Tim Bashford</dc:title>
  <dc:creator>Glenn Jenkins</dc:creator>
  <cp:lastModifiedBy>Tim Bashford</cp:lastModifiedBy>
  <cp:revision>15</cp:revision>
  <dcterms:created xsi:type="dcterms:W3CDTF">2010-12-21T12:55:34Z</dcterms:created>
  <dcterms:modified xsi:type="dcterms:W3CDTF">2015-11-17T11:00:39Z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fo 1">
    <vt:lpwstr/>
  </property>
  <property fmtid="{D5CDD505-2E9C-101B-9397-08002B2CF9AE}" pid="3" name="Info 2">
    <vt:lpwstr/>
  </property>
  <property fmtid="{D5CDD505-2E9C-101B-9397-08002B2CF9AE}" pid="4" name="Info 3">
    <vt:lpwstr/>
  </property>
  <property fmtid="{D5CDD505-2E9C-101B-9397-08002B2CF9AE}" pid="5" name="Info 4">
    <vt:lpwstr/>
  </property>
</Properties>
</file>