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85" r:id="rId3"/>
    <p:sldId id="290" r:id="rId4"/>
    <p:sldId id="293" r:id="rId5"/>
    <p:sldId id="286" r:id="rId6"/>
    <p:sldId id="291" r:id="rId7"/>
    <p:sldId id="292" r:id="rId8"/>
    <p:sldId id="287" r:id="rId9"/>
    <p:sldId id="289" r:id="rId10"/>
    <p:sldId id="284" r:id="rId11"/>
    <p:sldId id="295"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402349-822A-4B2F-88CF-E35572963570}" v="19" dt="2025-03-16T20:03:46.7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060" autoAdjust="0"/>
  </p:normalViewPr>
  <p:slideViewPr>
    <p:cSldViewPr snapToGrid="0">
      <p:cViewPr varScale="1">
        <p:scale>
          <a:sx n="84" d="100"/>
          <a:sy n="84" d="100"/>
        </p:scale>
        <p:origin x="92" y="20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18402349-822A-4B2F-88CF-E35572963570}"/>
    <pc:docChg chg="undo redo custSel addSld delSld modSld">
      <pc:chgData name="Alisdair Cunningham" userId="67e8d9ba-4582-42f1-b26c-e866daa7f65b" providerId="ADAL" clId="{18402349-822A-4B2F-88CF-E35572963570}" dt="2025-03-16T20:03:46.738" v="402"/>
      <pc:docMkLst>
        <pc:docMk/>
      </pc:docMkLst>
      <pc:sldChg chg="modSp">
        <pc:chgData name="Alisdair Cunningham" userId="67e8d9ba-4582-42f1-b26c-e866daa7f65b" providerId="ADAL" clId="{18402349-822A-4B2F-88CF-E35572963570}" dt="2025-03-16T20:03:46.738" v="402"/>
        <pc:sldMkLst>
          <pc:docMk/>
          <pc:sldMk cId="3701768522" sldId="256"/>
        </pc:sldMkLst>
        <pc:spChg chg="mod">
          <ac:chgData name="Alisdair Cunningham" userId="67e8d9ba-4582-42f1-b26c-e866daa7f65b" providerId="ADAL" clId="{18402349-822A-4B2F-88CF-E35572963570}" dt="2025-03-16T20:03:46.738" v="402"/>
          <ac:spMkLst>
            <pc:docMk/>
            <pc:sldMk cId="3701768522" sldId="256"/>
            <ac:spMk id="29" creationId="{57CC4A95-AF50-3264-EFBB-B7B2A4AC5E30}"/>
          </ac:spMkLst>
        </pc:spChg>
        <pc:spChg chg="mod">
          <ac:chgData name="Alisdair Cunningham" userId="67e8d9ba-4582-42f1-b26c-e866daa7f65b" providerId="ADAL" clId="{18402349-822A-4B2F-88CF-E35572963570}" dt="2025-03-16T20:02:21.472" v="401"/>
          <ac:spMkLst>
            <pc:docMk/>
            <pc:sldMk cId="3701768522" sldId="256"/>
            <ac:spMk id="37" creationId="{8F4A015C-4060-7569-C996-C0E610DFAC4C}"/>
          </ac:spMkLst>
        </pc:spChg>
        <pc:spChg chg="mod">
          <ac:chgData name="Alisdair Cunningham" userId="67e8d9ba-4582-42f1-b26c-e866daa7f65b" providerId="ADAL" clId="{18402349-822A-4B2F-88CF-E35572963570}" dt="2025-03-16T19:45:44.514" v="2"/>
          <ac:spMkLst>
            <pc:docMk/>
            <pc:sldMk cId="3701768522" sldId="256"/>
            <ac:spMk id="38" creationId="{065D01E9-11A0-DBC0-6713-29D01B31E987}"/>
          </ac:spMkLst>
        </pc:spChg>
        <pc:spChg chg="mod">
          <ac:chgData name="Alisdair Cunningham" userId="67e8d9ba-4582-42f1-b26c-e866daa7f65b" providerId="ADAL" clId="{18402349-822A-4B2F-88CF-E35572963570}" dt="2025-03-16T19:45:25.147" v="0"/>
          <ac:spMkLst>
            <pc:docMk/>
            <pc:sldMk cId="3701768522" sldId="256"/>
            <ac:spMk id="39" creationId="{28BEEBE5-1649-2D3F-4E37-5E30C4D917BA}"/>
          </ac:spMkLst>
        </pc:spChg>
      </pc:sldChg>
      <pc:sldChg chg="addSp modSp mod">
        <pc:chgData name="Alisdair Cunningham" userId="67e8d9ba-4582-42f1-b26c-e866daa7f65b" providerId="ADAL" clId="{18402349-822A-4B2F-88CF-E35572963570}" dt="2025-03-16T20:03:46.738" v="402"/>
        <pc:sldMkLst>
          <pc:docMk/>
          <pc:sldMk cId="2545193714" sldId="263"/>
        </pc:sldMkLst>
        <pc:spChg chg="mod">
          <ac:chgData name="Alisdair Cunningham" userId="67e8d9ba-4582-42f1-b26c-e866daa7f65b" providerId="ADAL" clId="{18402349-822A-4B2F-88CF-E35572963570}" dt="2025-03-16T19:45:25.147" v="0"/>
          <ac:spMkLst>
            <pc:docMk/>
            <pc:sldMk cId="2545193714" sldId="263"/>
            <ac:spMk id="2" creationId="{F51C16DF-F564-481C-CCA4-180408A5301A}"/>
          </ac:spMkLst>
        </pc:spChg>
        <pc:spChg chg="mod">
          <ac:chgData name="Alisdair Cunningham" userId="67e8d9ba-4582-42f1-b26c-e866daa7f65b" providerId="ADAL" clId="{18402349-822A-4B2F-88CF-E35572963570}" dt="2025-03-16T20:03:46.738" v="402"/>
          <ac:spMkLst>
            <pc:docMk/>
            <pc:sldMk cId="2545193714" sldId="263"/>
            <ac:spMk id="3" creationId="{06459D70-2204-8801-4716-B9C4DA29B5AA}"/>
          </ac:spMkLst>
        </pc:spChg>
        <pc:spChg chg="add">
          <ac:chgData name="Alisdair Cunningham" userId="67e8d9ba-4582-42f1-b26c-e866daa7f65b" providerId="ADAL" clId="{18402349-822A-4B2F-88CF-E35572963570}" dt="2025-03-16T19:46:59.984" v="3"/>
          <ac:spMkLst>
            <pc:docMk/>
            <pc:sldMk cId="2545193714" sldId="263"/>
            <ac:spMk id="4" creationId="{804531E4-1A37-F4C8-AE3C-7A5FC81703C6}"/>
          </ac:spMkLst>
        </pc:spChg>
        <pc:spChg chg="mod">
          <ac:chgData name="Alisdair Cunningham" userId="67e8d9ba-4582-42f1-b26c-e866daa7f65b" providerId="ADAL" clId="{18402349-822A-4B2F-88CF-E35572963570}" dt="2025-03-16T20:02:21.472" v="401"/>
          <ac:spMkLst>
            <pc:docMk/>
            <pc:sldMk cId="2545193714" sldId="263"/>
            <ac:spMk id="5" creationId="{D2D54484-8CEE-D063-40B3-6FDB609D0D75}"/>
          </ac:spMkLst>
        </pc:spChg>
        <pc:spChg chg="mod">
          <ac:chgData name="Alisdair Cunningham" userId="67e8d9ba-4582-42f1-b26c-e866daa7f65b" providerId="ADAL" clId="{18402349-822A-4B2F-88CF-E35572963570}" dt="2025-03-16T19:45:40.191" v="1"/>
          <ac:spMkLst>
            <pc:docMk/>
            <pc:sldMk cId="2545193714" sldId="263"/>
            <ac:spMk id="8" creationId="{C39BE701-A67E-5BFD-B044-ECF13A621788}"/>
          </ac:spMkLst>
        </pc:spChg>
        <pc:spChg chg="mod">
          <ac:chgData name="Alisdair Cunningham" userId="67e8d9ba-4582-42f1-b26c-e866daa7f65b" providerId="ADAL" clId="{18402349-822A-4B2F-88CF-E35572963570}" dt="2025-03-16T19:47:26.790" v="42" actId="20577"/>
          <ac:spMkLst>
            <pc:docMk/>
            <pc:sldMk cId="2545193714" sldId="263"/>
            <ac:spMk id="12" creationId="{38C4A143-C346-A5D7-3DFF-2CAF7FBCDBED}"/>
          </ac:spMkLst>
        </pc:spChg>
      </pc:sldChg>
      <pc:sldChg chg="modSp mod">
        <pc:chgData name="Alisdair Cunningham" userId="67e8d9ba-4582-42f1-b26c-e866daa7f65b" providerId="ADAL" clId="{18402349-822A-4B2F-88CF-E35572963570}" dt="2025-03-16T20:03:46.738" v="402"/>
        <pc:sldMkLst>
          <pc:docMk/>
          <pc:sldMk cId="2773719451" sldId="284"/>
        </pc:sldMkLst>
        <pc:spChg chg="mod">
          <ac:chgData name="Alisdair Cunningham" userId="67e8d9ba-4582-42f1-b26c-e866daa7f65b" providerId="ADAL" clId="{18402349-822A-4B2F-88CF-E35572963570}" dt="2025-03-16T19:45:25.147" v="0"/>
          <ac:spMkLst>
            <pc:docMk/>
            <pc:sldMk cId="2773719451" sldId="284"/>
            <ac:spMk id="2" creationId="{DCC55022-FB6B-03B1-63B3-3DF214375334}"/>
          </ac:spMkLst>
        </pc:spChg>
        <pc:spChg chg="mod">
          <ac:chgData name="Alisdair Cunningham" userId="67e8d9ba-4582-42f1-b26c-e866daa7f65b" providerId="ADAL" clId="{18402349-822A-4B2F-88CF-E35572963570}" dt="2025-03-16T19:48:22.100" v="214" actId="20577"/>
          <ac:spMkLst>
            <pc:docMk/>
            <pc:sldMk cId="2773719451" sldId="284"/>
            <ac:spMk id="3" creationId="{B35224D3-9A3F-668C-502C-59F5B20D04EC}"/>
          </ac:spMkLst>
        </pc:spChg>
        <pc:spChg chg="mod">
          <ac:chgData name="Alisdair Cunningham" userId="67e8d9ba-4582-42f1-b26c-e866daa7f65b" providerId="ADAL" clId="{18402349-822A-4B2F-88CF-E35572963570}" dt="2025-03-16T20:03:46.738" v="402"/>
          <ac:spMkLst>
            <pc:docMk/>
            <pc:sldMk cId="2773719451" sldId="284"/>
            <ac:spMk id="4" creationId="{51E75A89-223B-C391-8173-2DCD1F72BAED}"/>
          </ac:spMkLst>
        </pc:spChg>
        <pc:spChg chg="mod">
          <ac:chgData name="Alisdair Cunningham" userId="67e8d9ba-4582-42f1-b26c-e866daa7f65b" providerId="ADAL" clId="{18402349-822A-4B2F-88CF-E35572963570}" dt="2025-03-16T20:02:21.472" v="401"/>
          <ac:spMkLst>
            <pc:docMk/>
            <pc:sldMk cId="2773719451" sldId="284"/>
            <ac:spMk id="5" creationId="{D2D54484-8CEE-D063-40B3-6FDB609D0D75}"/>
          </ac:spMkLst>
        </pc:spChg>
        <pc:spChg chg="mod">
          <ac:chgData name="Alisdair Cunningham" userId="67e8d9ba-4582-42f1-b26c-e866daa7f65b" providerId="ADAL" clId="{18402349-822A-4B2F-88CF-E35572963570}" dt="2025-03-16T19:45:40.191" v="1"/>
          <ac:spMkLst>
            <pc:docMk/>
            <pc:sldMk cId="2773719451" sldId="284"/>
            <ac:spMk id="8" creationId="{C39BE701-A67E-5BFD-B044-ECF13A621788}"/>
          </ac:spMkLst>
        </pc:spChg>
      </pc:sldChg>
      <pc:sldChg chg="modSp">
        <pc:chgData name="Alisdair Cunningham" userId="67e8d9ba-4582-42f1-b26c-e866daa7f65b" providerId="ADAL" clId="{18402349-822A-4B2F-88CF-E35572963570}" dt="2025-03-16T20:03:46.738" v="402"/>
        <pc:sldMkLst>
          <pc:docMk/>
          <pc:sldMk cId="1816216380" sldId="285"/>
        </pc:sldMkLst>
        <pc:spChg chg="mod">
          <ac:chgData name="Alisdair Cunningham" userId="67e8d9ba-4582-42f1-b26c-e866daa7f65b" providerId="ADAL" clId="{18402349-822A-4B2F-88CF-E35572963570}" dt="2025-03-16T19:45:25.147" v="0"/>
          <ac:spMkLst>
            <pc:docMk/>
            <pc:sldMk cId="1816216380" sldId="285"/>
            <ac:spMk id="2" creationId="{DCC55022-FB6B-03B1-63B3-3DF214375334}"/>
          </ac:spMkLst>
        </pc:spChg>
        <pc:spChg chg="mod">
          <ac:chgData name="Alisdair Cunningham" userId="67e8d9ba-4582-42f1-b26c-e866daa7f65b" providerId="ADAL" clId="{18402349-822A-4B2F-88CF-E35572963570}" dt="2025-03-16T20:03:46.738" v="402"/>
          <ac:spMkLst>
            <pc:docMk/>
            <pc:sldMk cId="1816216380" sldId="285"/>
            <ac:spMk id="4" creationId="{51E75A89-223B-C391-8173-2DCD1F72BAED}"/>
          </ac:spMkLst>
        </pc:spChg>
        <pc:spChg chg="mod">
          <ac:chgData name="Alisdair Cunningham" userId="67e8d9ba-4582-42f1-b26c-e866daa7f65b" providerId="ADAL" clId="{18402349-822A-4B2F-88CF-E35572963570}" dt="2025-03-16T20:02:21.472" v="401"/>
          <ac:spMkLst>
            <pc:docMk/>
            <pc:sldMk cId="1816216380" sldId="285"/>
            <ac:spMk id="5" creationId="{D2D54484-8CEE-D063-40B3-6FDB609D0D75}"/>
          </ac:spMkLst>
        </pc:spChg>
        <pc:spChg chg="mod">
          <ac:chgData name="Alisdair Cunningham" userId="67e8d9ba-4582-42f1-b26c-e866daa7f65b" providerId="ADAL" clId="{18402349-822A-4B2F-88CF-E35572963570}" dt="2025-03-16T19:45:40.191" v="1"/>
          <ac:spMkLst>
            <pc:docMk/>
            <pc:sldMk cId="1816216380" sldId="285"/>
            <ac:spMk id="8" creationId="{C39BE701-A67E-5BFD-B044-ECF13A621788}"/>
          </ac:spMkLst>
        </pc:spChg>
      </pc:sldChg>
      <pc:sldChg chg="modSp">
        <pc:chgData name="Alisdair Cunningham" userId="67e8d9ba-4582-42f1-b26c-e866daa7f65b" providerId="ADAL" clId="{18402349-822A-4B2F-88CF-E35572963570}" dt="2025-03-16T20:03:46.738" v="402"/>
        <pc:sldMkLst>
          <pc:docMk/>
          <pc:sldMk cId="2347940644" sldId="286"/>
        </pc:sldMkLst>
        <pc:spChg chg="mod">
          <ac:chgData name="Alisdair Cunningham" userId="67e8d9ba-4582-42f1-b26c-e866daa7f65b" providerId="ADAL" clId="{18402349-822A-4B2F-88CF-E35572963570}" dt="2025-03-16T19:45:25.147" v="0"/>
          <ac:spMkLst>
            <pc:docMk/>
            <pc:sldMk cId="2347940644" sldId="286"/>
            <ac:spMk id="2" creationId="{DCC55022-FB6B-03B1-63B3-3DF214375334}"/>
          </ac:spMkLst>
        </pc:spChg>
        <pc:spChg chg="mod">
          <ac:chgData name="Alisdair Cunningham" userId="67e8d9ba-4582-42f1-b26c-e866daa7f65b" providerId="ADAL" clId="{18402349-822A-4B2F-88CF-E35572963570}" dt="2025-03-16T20:03:46.738" v="402"/>
          <ac:spMkLst>
            <pc:docMk/>
            <pc:sldMk cId="2347940644" sldId="286"/>
            <ac:spMk id="4" creationId="{51E75A89-223B-C391-8173-2DCD1F72BAED}"/>
          </ac:spMkLst>
        </pc:spChg>
        <pc:spChg chg="mod">
          <ac:chgData name="Alisdair Cunningham" userId="67e8d9ba-4582-42f1-b26c-e866daa7f65b" providerId="ADAL" clId="{18402349-822A-4B2F-88CF-E35572963570}" dt="2025-03-16T20:02:21.472" v="401"/>
          <ac:spMkLst>
            <pc:docMk/>
            <pc:sldMk cId="2347940644" sldId="286"/>
            <ac:spMk id="5" creationId="{D2D54484-8CEE-D063-40B3-6FDB609D0D75}"/>
          </ac:spMkLst>
        </pc:spChg>
        <pc:spChg chg="mod">
          <ac:chgData name="Alisdair Cunningham" userId="67e8d9ba-4582-42f1-b26c-e866daa7f65b" providerId="ADAL" clId="{18402349-822A-4B2F-88CF-E35572963570}" dt="2025-03-16T19:45:40.191" v="1"/>
          <ac:spMkLst>
            <pc:docMk/>
            <pc:sldMk cId="2347940644" sldId="286"/>
            <ac:spMk id="8" creationId="{C39BE701-A67E-5BFD-B044-ECF13A621788}"/>
          </ac:spMkLst>
        </pc:spChg>
      </pc:sldChg>
      <pc:sldChg chg="modSp">
        <pc:chgData name="Alisdair Cunningham" userId="67e8d9ba-4582-42f1-b26c-e866daa7f65b" providerId="ADAL" clId="{18402349-822A-4B2F-88CF-E35572963570}" dt="2025-03-16T20:03:46.738" v="402"/>
        <pc:sldMkLst>
          <pc:docMk/>
          <pc:sldMk cId="3730214920" sldId="287"/>
        </pc:sldMkLst>
        <pc:spChg chg="mod">
          <ac:chgData name="Alisdair Cunningham" userId="67e8d9ba-4582-42f1-b26c-e866daa7f65b" providerId="ADAL" clId="{18402349-822A-4B2F-88CF-E35572963570}" dt="2025-03-16T19:45:25.147" v="0"/>
          <ac:spMkLst>
            <pc:docMk/>
            <pc:sldMk cId="3730214920" sldId="287"/>
            <ac:spMk id="2" creationId="{DCC55022-FB6B-03B1-63B3-3DF214375334}"/>
          </ac:spMkLst>
        </pc:spChg>
        <pc:spChg chg="mod">
          <ac:chgData name="Alisdair Cunningham" userId="67e8d9ba-4582-42f1-b26c-e866daa7f65b" providerId="ADAL" clId="{18402349-822A-4B2F-88CF-E35572963570}" dt="2025-03-16T20:03:46.738" v="402"/>
          <ac:spMkLst>
            <pc:docMk/>
            <pc:sldMk cId="3730214920" sldId="287"/>
            <ac:spMk id="4" creationId="{51E75A89-223B-C391-8173-2DCD1F72BAED}"/>
          </ac:spMkLst>
        </pc:spChg>
        <pc:spChg chg="mod">
          <ac:chgData name="Alisdair Cunningham" userId="67e8d9ba-4582-42f1-b26c-e866daa7f65b" providerId="ADAL" clId="{18402349-822A-4B2F-88CF-E35572963570}" dt="2025-03-16T20:02:21.472" v="401"/>
          <ac:spMkLst>
            <pc:docMk/>
            <pc:sldMk cId="3730214920" sldId="287"/>
            <ac:spMk id="5" creationId="{D2D54484-8CEE-D063-40B3-6FDB609D0D75}"/>
          </ac:spMkLst>
        </pc:spChg>
        <pc:spChg chg="mod">
          <ac:chgData name="Alisdair Cunningham" userId="67e8d9ba-4582-42f1-b26c-e866daa7f65b" providerId="ADAL" clId="{18402349-822A-4B2F-88CF-E35572963570}" dt="2025-03-16T19:45:40.191" v="1"/>
          <ac:spMkLst>
            <pc:docMk/>
            <pc:sldMk cId="3730214920" sldId="287"/>
            <ac:spMk id="8" creationId="{C39BE701-A67E-5BFD-B044-ECF13A621788}"/>
          </ac:spMkLst>
        </pc:spChg>
      </pc:sldChg>
      <pc:sldChg chg="modSp">
        <pc:chgData name="Alisdair Cunningham" userId="67e8d9ba-4582-42f1-b26c-e866daa7f65b" providerId="ADAL" clId="{18402349-822A-4B2F-88CF-E35572963570}" dt="2025-03-16T20:03:46.738" v="402"/>
        <pc:sldMkLst>
          <pc:docMk/>
          <pc:sldMk cId="111885280" sldId="289"/>
        </pc:sldMkLst>
        <pc:spChg chg="mod">
          <ac:chgData name="Alisdair Cunningham" userId="67e8d9ba-4582-42f1-b26c-e866daa7f65b" providerId="ADAL" clId="{18402349-822A-4B2F-88CF-E35572963570}" dt="2025-03-16T19:45:25.147" v="0"/>
          <ac:spMkLst>
            <pc:docMk/>
            <pc:sldMk cId="111885280" sldId="289"/>
            <ac:spMk id="2" creationId="{DCC55022-FB6B-03B1-63B3-3DF214375334}"/>
          </ac:spMkLst>
        </pc:spChg>
        <pc:spChg chg="mod">
          <ac:chgData name="Alisdair Cunningham" userId="67e8d9ba-4582-42f1-b26c-e866daa7f65b" providerId="ADAL" clId="{18402349-822A-4B2F-88CF-E35572963570}" dt="2025-03-16T20:03:46.738" v="402"/>
          <ac:spMkLst>
            <pc:docMk/>
            <pc:sldMk cId="111885280" sldId="289"/>
            <ac:spMk id="4" creationId="{51E75A89-223B-C391-8173-2DCD1F72BAED}"/>
          </ac:spMkLst>
        </pc:spChg>
        <pc:spChg chg="mod">
          <ac:chgData name="Alisdair Cunningham" userId="67e8d9ba-4582-42f1-b26c-e866daa7f65b" providerId="ADAL" clId="{18402349-822A-4B2F-88CF-E35572963570}" dt="2025-03-16T20:02:21.472" v="401"/>
          <ac:spMkLst>
            <pc:docMk/>
            <pc:sldMk cId="111885280" sldId="289"/>
            <ac:spMk id="5" creationId="{D2D54484-8CEE-D063-40B3-6FDB609D0D75}"/>
          </ac:spMkLst>
        </pc:spChg>
        <pc:spChg chg="mod">
          <ac:chgData name="Alisdair Cunningham" userId="67e8d9ba-4582-42f1-b26c-e866daa7f65b" providerId="ADAL" clId="{18402349-822A-4B2F-88CF-E35572963570}" dt="2025-03-16T19:45:40.191" v="1"/>
          <ac:spMkLst>
            <pc:docMk/>
            <pc:sldMk cId="111885280" sldId="289"/>
            <ac:spMk id="8" creationId="{C39BE701-A67E-5BFD-B044-ECF13A621788}"/>
          </ac:spMkLst>
        </pc:spChg>
      </pc:sldChg>
      <pc:sldChg chg="modSp">
        <pc:chgData name="Alisdair Cunningham" userId="67e8d9ba-4582-42f1-b26c-e866daa7f65b" providerId="ADAL" clId="{18402349-822A-4B2F-88CF-E35572963570}" dt="2025-03-16T20:03:46.738" v="402"/>
        <pc:sldMkLst>
          <pc:docMk/>
          <pc:sldMk cId="3197550140" sldId="290"/>
        </pc:sldMkLst>
        <pc:spChg chg="mod">
          <ac:chgData name="Alisdair Cunningham" userId="67e8d9ba-4582-42f1-b26c-e866daa7f65b" providerId="ADAL" clId="{18402349-822A-4B2F-88CF-E35572963570}" dt="2025-03-16T19:45:25.147" v="0"/>
          <ac:spMkLst>
            <pc:docMk/>
            <pc:sldMk cId="3197550140" sldId="290"/>
            <ac:spMk id="2" creationId="{DCC55022-FB6B-03B1-63B3-3DF214375334}"/>
          </ac:spMkLst>
        </pc:spChg>
        <pc:spChg chg="mod">
          <ac:chgData name="Alisdair Cunningham" userId="67e8d9ba-4582-42f1-b26c-e866daa7f65b" providerId="ADAL" clId="{18402349-822A-4B2F-88CF-E35572963570}" dt="2025-03-16T20:03:46.738" v="402"/>
          <ac:spMkLst>
            <pc:docMk/>
            <pc:sldMk cId="3197550140" sldId="290"/>
            <ac:spMk id="4" creationId="{51E75A89-223B-C391-8173-2DCD1F72BAED}"/>
          </ac:spMkLst>
        </pc:spChg>
        <pc:spChg chg="mod">
          <ac:chgData name="Alisdair Cunningham" userId="67e8d9ba-4582-42f1-b26c-e866daa7f65b" providerId="ADAL" clId="{18402349-822A-4B2F-88CF-E35572963570}" dt="2025-03-16T20:02:21.472" v="401"/>
          <ac:spMkLst>
            <pc:docMk/>
            <pc:sldMk cId="3197550140" sldId="290"/>
            <ac:spMk id="5" creationId="{D2D54484-8CEE-D063-40B3-6FDB609D0D75}"/>
          </ac:spMkLst>
        </pc:spChg>
        <pc:spChg chg="mod">
          <ac:chgData name="Alisdair Cunningham" userId="67e8d9ba-4582-42f1-b26c-e866daa7f65b" providerId="ADAL" clId="{18402349-822A-4B2F-88CF-E35572963570}" dt="2025-03-16T19:45:40.191" v="1"/>
          <ac:spMkLst>
            <pc:docMk/>
            <pc:sldMk cId="3197550140" sldId="290"/>
            <ac:spMk id="8" creationId="{C39BE701-A67E-5BFD-B044-ECF13A621788}"/>
          </ac:spMkLst>
        </pc:spChg>
      </pc:sldChg>
      <pc:sldChg chg="modSp">
        <pc:chgData name="Alisdair Cunningham" userId="67e8d9ba-4582-42f1-b26c-e866daa7f65b" providerId="ADAL" clId="{18402349-822A-4B2F-88CF-E35572963570}" dt="2025-03-16T20:03:46.738" v="402"/>
        <pc:sldMkLst>
          <pc:docMk/>
          <pc:sldMk cId="1477583232" sldId="291"/>
        </pc:sldMkLst>
        <pc:spChg chg="mod">
          <ac:chgData name="Alisdair Cunningham" userId="67e8d9ba-4582-42f1-b26c-e866daa7f65b" providerId="ADAL" clId="{18402349-822A-4B2F-88CF-E35572963570}" dt="2025-03-16T19:45:25.147" v="0"/>
          <ac:spMkLst>
            <pc:docMk/>
            <pc:sldMk cId="1477583232" sldId="291"/>
            <ac:spMk id="2" creationId="{DCC55022-FB6B-03B1-63B3-3DF214375334}"/>
          </ac:spMkLst>
        </pc:spChg>
        <pc:spChg chg="mod">
          <ac:chgData name="Alisdair Cunningham" userId="67e8d9ba-4582-42f1-b26c-e866daa7f65b" providerId="ADAL" clId="{18402349-822A-4B2F-88CF-E35572963570}" dt="2025-03-16T20:03:46.738" v="402"/>
          <ac:spMkLst>
            <pc:docMk/>
            <pc:sldMk cId="1477583232" sldId="291"/>
            <ac:spMk id="4" creationId="{51E75A89-223B-C391-8173-2DCD1F72BAED}"/>
          </ac:spMkLst>
        </pc:spChg>
        <pc:spChg chg="mod">
          <ac:chgData name="Alisdair Cunningham" userId="67e8d9ba-4582-42f1-b26c-e866daa7f65b" providerId="ADAL" clId="{18402349-822A-4B2F-88CF-E35572963570}" dt="2025-03-16T20:02:21.472" v="401"/>
          <ac:spMkLst>
            <pc:docMk/>
            <pc:sldMk cId="1477583232" sldId="291"/>
            <ac:spMk id="5" creationId="{D2D54484-8CEE-D063-40B3-6FDB609D0D75}"/>
          </ac:spMkLst>
        </pc:spChg>
        <pc:spChg chg="mod">
          <ac:chgData name="Alisdair Cunningham" userId="67e8d9ba-4582-42f1-b26c-e866daa7f65b" providerId="ADAL" clId="{18402349-822A-4B2F-88CF-E35572963570}" dt="2025-03-16T19:45:40.191" v="1"/>
          <ac:spMkLst>
            <pc:docMk/>
            <pc:sldMk cId="1477583232" sldId="291"/>
            <ac:spMk id="8" creationId="{C39BE701-A67E-5BFD-B044-ECF13A621788}"/>
          </ac:spMkLst>
        </pc:spChg>
      </pc:sldChg>
      <pc:sldChg chg="addSp modSp mod modAnim">
        <pc:chgData name="Alisdair Cunningham" userId="67e8d9ba-4582-42f1-b26c-e866daa7f65b" providerId="ADAL" clId="{18402349-822A-4B2F-88CF-E35572963570}" dt="2025-03-16T20:03:46.738" v="402"/>
        <pc:sldMkLst>
          <pc:docMk/>
          <pc:sldMk cId="4063828542" sldId="292"/>
        </pc:sldMkLst>
        <pc:spChg chg="mod">
          <ac:chgData name="Alisdair Cunningham" userId="67e8d9ba-4582-42f1-b26c-e866daa7f65b" providerId="ADAL" clId="{18402349-822A-4B2F-88CF-E35572963570}" dt="2025-03-16T19:45:25.147" v="0"/>
          <ac:spMkLst>
            <pc:docMk/>
            <pc:sldMk cId="4063828542" sldId="292"/>
            <ac:spMk id="2" creationId="{DCC55022-FB6B-03B1-63B3-3DF214375334}"/>
          </ac:spMkLst>
        </pc:spChg>
        <pc:spChg chg="mod">
          <ac:chgData name="Alisdair Cunningham" userId="67e8d9ba-4582-42f1-b26c-e866daa7f65b" providerId="ADAL" clId="{18402349-822A-4B2F-88CF-E35572963570}" dt="2025-03-16T20:03:46.738" v="402"/>
          <ac:spMkLst>
            <pc:docMk/>
            <pc:sldMk cId="4063828542" sldId="292"/>
            <ac:spMk id="4" creationId="{51E75A89-223B-C391-8173-2DCD1F72BAED}"/>
          </ac:spMkLst>
        </pc:spChg>
        <pc:spChg chg="mod">
          <ac:chgData name="Alisdair Cunningham" userId="67e8d9ba-4582-42f1-b26c-e866daa7f65b" providerId="ADAL" clId="{18402349-822A-4B2F-88CF-E35572963570}" dt="2025-03-16T20:02:21.472" v="401"/>
          <ac:spMkLst>
            <pc:docMk/>
            <pc:sldMk cId="4063828542" sldId="292"/>
            <ac:spMk id="5" creationId="{D2D54484-8CEE-D063-40B3-6FDB609D0D75}"/>
          </ac:spMkLst>
        </pc:spChg>
        <pc:spChg chg="mod">
          <ac:chgData name="Alisdair Cunningham" userId="67e8d9ba-4582-42f1-b26c-e866daa7f65b" providerId="ADAL" clId="{18402349-822A-4B2F-88CF-E35572963570}" dt="2025-03-16T20:00:49.939" v="380" actId="20577"/>
          <ac:spMkLst>
            <pc:docMk/>
            <pc:sldMk cId="4063828542" sldId="292"/>
            <ac:spMk id="6" creationId="{3F4A501D-876B-CF25-9627-E4B9737CD38D}"/>
          </ac:spMkLst>
        </pc:spChg>
        <pc:spChg chg="add mod">
          <ac:chgData name="Alisdair Cunningham" userId="67e8d9ba-4582-42f1-b26c-e866daa7f65b" providerId="ADAL" clId="{18402349-822A-4B2F-88CF-E35572963570}" dt="2025-03-16T19:55:37.483" v="326" actId="1076"/>
          <ac:spMkLst>
            <pc:docMk/>
            <pc:sldMk cId="4063828542" sldId="292"/>
            <ac:spMk id="7" creationId="{8724C300-6AF3-3EBD-90E7-0B72C207CDE8}"/>
          </ac:spMkLst>
        </pc:spChg>
        <pc:spChg chg="mod">
          <ac:chgData name="Alisdair Cunningham" userId="67e8d9ba-4582-42f1-b26c-e866daa7f65b" providerId="ADAL" clId="{18402349-822A-4B2F-88CF-E35572963570}" dt="2025-03-16T19:45:40.191" v="1"/>
          <ac:spMkLst>
            <pc:docMk/>
            <pc:sldMk cId="4063828542" sldId="292"/>
            <ac:spMk id="8" creationId="{C39BE701-A67E-5BFD-B044-ECF13A621788}"/>
          </ac:spMkLst>
        </pc:spChg>
        <pc:spChg chg="add mod">
          <ac:chgData name="Alisdair Cunningham" userId="67e8d9ba-4582-42f1-b26c-e866daa7f65b" providerId="ADAL" clId="{18402349-822A-4B2F-88CF-E35572963570}" dt="2025-03-16T19:56:22.076" v="331" actId="208"/>
          <ac:spMkLst>
            <pc:docMk/>
            <pc:sldMk cId="4063828542" sldId="292"/>
            <ac:spMk id="9" creationId="{868F20D2-C368-0924-3069-DE111CECAD3A}"/>
          </ac:spMkLst>
        </pc:spChg>
        <pc:picChg chg="mod">
          <ac:chgData name="Alisdair Cunningham" userId="67e8d9ba-4582-42f1-b26c-e866daa7f65b" providerId="ADAL" clId="{18402349-822A-4B2F-88CF-E35572963570}" dt="2025-03-16T19:55:43.948" v="328" actId="14100"/>
          <ac:picMkLst>
            <pc:docMk/>
            <pc:sldMk cId="4063828542" sldId="292"/>
            <ac:picMk id="2050" creationId="{BB89E3AB-CABD-46E6-B87A-1F0EA5266278}"/>
          </ac:picMkLst>
        </pc:picChg>
        <pc:picChg chg="mod">
          <ac:chgData name="Alisdair Cunningham" userId="67e8d9ba-4582-42f1-b26c-e866daa7f65b" providerId="ADAL" clId="{18402349-822A-4B2F-88CF-E35572963570}" dt="2025-03-16T19:55:39.417" v="327" actId="1076"/>
          <ac:picMkLst>
            <pc:docMk/>
            <pc:sldMk cId="4063828542" sldId="292"/>
            <ac:picMk id="2052" creationId="{68CEFF13-8558-C612-5AFA-0EBD418071F8}"/>
          </ac:picMkLst>
        </pc:picChg>
      </pc:sldChg>
      <pc:sldChg chg="modSp">
        <pc:chgData name="Alisdair Cunningham" userId="67e8d9ba-4582-42f1-b26c-e866daa7f65b" providerId="ADAL" clId="{18402349-822A-4B2F-88CF-E35572963570}" dt="2025-03-16T20:03:46.738" v="402"/>
        <pc:sldMkLst>
          <pc:docMk/>
          <pc:sldMk cId="2365242422" sldId="293"/>
        </pc:sldMkLst>
        <pc:spChg chg="mod">
          <ac:chgData name="Alisdair Cunningham" userId="67e8d9ba-4582-42f1-b26c-e866daa7f65b" providerId="ADAL" clId="{18402349-822A-4B2F-88CF-E35572963570}" dt="2025-03-16T19:45:25.147" v="0"/>
          <ac:spMkLst>
            <pc:docMk/>
            <pc:sldMk cId="2365242422" sldId="293"/>
            <ac:spMk id="2" creationId="{DCC55022-FB6B-03B1-63B3-3DF214375334}"/>
          </ac:spMkLst>
        </pc:spChg>
        <pc:spChg chg="mod">
          <ac:chgData name="Alisdair Cunningham" userId="67e8d9ba-4582-42f1-b26c-e866daa7f65b" providerId="ADAL" clId="{18402349-822A-4B2F-88CF-E35572963570}" dt="2025-03-16T20:03:46.738" v="402"/>
          <ac:spMkLst>
            <pc:docMk/>
            <pc:sldMk cId="2365242422" sldId="293"/>
            <ac:spMk id="4" creationId="{51E75A89-223B-C391-8173-2DCD1F72BAED}"/>
          </ac:spMkLst>
        </pc:spChg>
        <pc:spChg chg="mod">
          <ac:chgData name="Alisdair Cunningham" userId="67e8d9ba-4582-42f1-b26c-e866daa7f65b" providerId="ADAL" clId="{18402349-822A-4B2F-88CF-E35572963570}" dt="2025-03-16T20:02:21.472" v="401"/>
          <ac:spMkLst>
            <pc:docMk/>
            <pc:sldMk cId="2365242422" sldId="293"/>
            <ac:spMk id="5" creationId="{D2D54484-8CEE-D063-40B3-6FDB609D0D75}"/>
          </ac:spMkLst>
        </pc:spChg>
        <pc:spChg chg="mod">
          <ac:chgData name="Alisdair Cunningham" userId="67e8d9ba-4582-42f1-b26c-e866daa7f65b" providerId="ADAL" clId="{18402349-822A-4B2F-88CF-E35572963570}" dt="2025-03-16T19:45:40.191" v="1"/>
          <ac:spMkLst>
            <pc:docMk/>
            <pc:sldMk cId="2365242422" sldId="293"/>
            <ac:spMk id="8" creationId="{C39BE701-A67E-5BFD-B044-ECF13A621788}"/>
          </ac:spMkLst>
        </pc:spChg>
      </pc:sldChg>
      <pc:sldChg chg="modSp add del mod">
        <pc:chgData name="Alisdair Cunningham" userId="67e8d9ba-4582-42f1-b26c-e866daa7f65b" providerId="ADAL" clId="{18402349-822A-4B2F-88CF-E35572963570}" dt="2025-03-16T19:58:51.239" v="354" actId="47"/>
        <pc:sldMkLst>
          <pc:docMk/>
          <pc:sldMk cId="2740760117" sldId="294"/>
        </pc:sldMkLst>
        <pc:spChg chg="mod">
          <ac:chgData name="Alisdair Cunningham" userId="67e8d9ba-4582-42f1-b26c-e866daa7f65b" providerId="ADAL" clId="{18402349-822A-4B2F-88CF-E35572963570}" dt="2025-03-16T19:57:00.466" v="351" actId="20577"/>
          <ac:spMkLst>
            <pc:docMk/>
            <pc:sldMk cId="2740760117" sldId="294"/>
            <ac:spMk id="8" creationId="{3EEEEAE4-3006-3165-1B17-E5A73AC58A33}"/>
          </ac:spMkLst>
        </pc:spChg>
      </pc:sldChg>
      <pc:sldChg chg="modSp add mod">
        <pc:chgData name="Alisdair Cunningham" userId="67e8d9ba-4582-42f1-b26c-e866daa7f65b" providerId="ADAL" clId="{18402349-822A-4B2F-88CF-E35572963570}" dt="2025-03-16T20:03:46.738" v="402"/>
        <pc:sldMkLst>
          <pc:docMk/>
          <pc:sldMk cId="22231492" sldId="295"/>
        </pc:sldMkLst>
        <pc:spChg chg="mod">
          <ac:chgData name="Alisdair Cunningham" userId="67e8d9ba-4582-42f1-b26c-e866daa7f65b" providerId="ADAL" clId="{18402349-822A-4B2F-88CF-E35572963570}" dt="2025-03-16T19:59:12.080" v="356"/>
          <ac:spMkLst>
            <pc:docMk/>
            <pc:sldMk cId="22231492" sldId="295"/>
            <ac:spMk id="2" creationId="{D5A3F9C7-9D7A-5E4A-67AC-AEE25A38A906}"/>
          </ac:spMkLst>
        </pc:spChg>
        <pc:spChg chg="mod">
          <ac:chgData name="Alisdair Cunningham" userId="67e8d9ba-4582-42f1-b26c-e866daa7f65b" providerId="ADAL" clId="{18402349-822A-4B2F-88CF-E35572963570}" dt="2025-03-16T20:01:59.517" v="396" actId="1076"/>
          <ac:spMkLst>
            <pc:docMk/>
            <pc:sldMk cId="22231492" sldId="295"/>
            <ac:spMk id="3" creationId="{F66D47E6-B31B-56AC-D723-22173E3B3C01}"/>
          </ac:spMkLst>
        </pc:spChg>
        <pc:spChg chg="mod">
          <ac:chgData name="Alisdair Cunningham" userId="67e8d9ba-4582-42f1-b26c-e866daa7f65b" providerId="ADAL" clId="{18402349-822A-4B2F-88CF-E35572963570}" dt="2025-03-16T20:03:46.738" v="402"/>
          <ac:spMkLst>
            <pc:docMk/>
            <pc:sldMk cId="22231492" sldId="295"/>
            <ac:spMk id="4" creationId="{0D68B2BD-BE37-06A8-7104-842F547F83B5}"/>
          </ac:spMkLst>
        </pc:spChg>
        <pc:spChg chg="mod">
          <ac:chgData name="Alisdair Cunningham" userId="67e8d9ba-4582-42f1-b26c-e866daa7f65b" providerId="ADAL" clId="{18402349-822A-4B2F-88CF-E35572963570}" dt="2025-03-16T20:02:08.883" v="400" actId="20577"/>
          <ac:spMkLst>
            <pc:docMk/>
            <pc:sldMk cId="22231492" sldId="295"/>
            <ac:spMk id="5" creationId="{B3A33C42-D0D0-3F26-9A58-5C8A666D64E8}"/>
          </ac:spMkLst>
        </pc:spChg>
        <pc:spChg chg="mod">
          <ac:chgData name="Alisdair Cunningham" userId="67e8d9ba-4582-42f1-b26c-e866daa7f65b" providerId="ADAL" clId="{18402349-822A-4B2F-88CF-E35572963570}" dt="2025-03-16T19:59:17.831" v="364" actId="6549"/>
          <ac:spMkLst>
            <pc:docMk/>
            <pc:sldMk cId="22231492" sldId="295"/>
            <ac:spMk id="8" creationId="{097BCFA9-84C3-F719-8178-2DC97D9D70A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ssir.org/articles/entry/using_design_thinking_to_tackle_climate_change_when_what_you_know_no_longer_work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a:p>
        </p:txBody>
      </p:sp>
    </p:spTree>
    <p:extLst>
      <p:ext uri="{BB962C8B-B14F-4D97-AF65-F5344CB8AC3E}">
        <p14:creationId xmlns:p14="http://schemas.microsoft.com/office/powerpoint/2010/main" val="1397269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Nguyen, N.C., Bosch, O.J. and </a:t>
            </a:r>
            <a:r>
              <a:rPr lang="en-GB" b="0" i="0" dirty="0" err="1">
                <a:solidFill>
                  <a:srgbClr val="222222"/>
                </a:solidFill>
                <a:effectLst/>
                <a:latin typeface="Arial" panose="020B0604020202020204" pitchFamily="34" charset="0"/>
              </a:rPr>
              <a:t>Maani</a:t>
            </a:r>
            <a:r>
              <a:rPr lang="en-GB" b="0" i="0" dirty="0">
                <a:solidFill>
                  <a:srgbClr val="222222"/>
                </a:solidFill>
                <a:effectLst/>
                <a:latin typeface="Arial" panose="020B0604020202020204" pitchFamily="34" charset="0"/>
              </a:rPr>
              <a:t>, K.E., 2009, July. The importance of Systems Thinking and Practice for creating biosphere reserves as" learning laboratories for sustainable development". In </a:t>
            </a:r>
            <a:r>
              <a:rPr lang="en-GB" b="0" i="1" dirty="0">
                <a:solidFill>
                  <a:srgbClr val="222222"/>
                </a:solidFill>
                <a:effectLst/>
                <a:latin typeface="Arial" panose="020B0604020202020204" pitchFamily="34" charset="0"/>
              </a:rPr>
              <a:t>Proceedings of the 53rd Annual Meeting of the ISSS-2009, Brisbane, Australia</a:t>
            </a:r>
            <a:r>
              <a:rPr lang="en-GB" b="0" i="0" dirty="0">
                <a:solidFill>
                  <a:srgbClr val="222222"/>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35396730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Nguyen, N.C., Bosch, O.J. and </a:t>
            </a:r>
            <a:r>
              <a:rPr lang="en-GB" b="0" i="0" dirty="0" err="1">
                <a:solidFill>
                  <a:srgbClr val="222222"/>
                </a:solidFill>
                <a:effectLst/>
                <a:latin typeface="Arial" panose="020B0604020202020204" pitchFamily="34" charset="0"/>
              </a:rPr>
              <a:t>Maani</a:t>
            </a:r>
            <a:r>
              <a:rPr lang="en-GB" b="0" i="0" dirty="0">
                <a:solidFill>
                  <a:srgbClr val="222222"/>
                </a:solidFill>
                <a:effectLst/>
                <a:latin typeface="Arial" panose="020B0604020202020204" pitchFamily="34" charset="0"/>
              </a:rPr>
              <a:t>, K.E., 2009, July. The importance of Systems Thinking and Practice for creating biosphere reserves as" learning laboratories for sustainable development". In </a:t>
            </a:r>
            <a:r>
              <a:rPr lang="en-GB" b="0" i="1" dirty="0">
                <a:solidFill>
                  <a:srgbClr val="222222"/>
                </a:solidFill>
                <a:effectLst/>
                <a:latin typeface="Arial" panose="020B0604020202020204" pitchFamily="34" charset="0"/>
              </a:rPr>
              <a:t>Proceedings of the 53rd Annual Meeting of the ISSS-2009, Brisbane, Australia</a:t>
            </a:r>
            <a:r>
              <a:rPr lang="en-GB" b="0" i="0" dirty="0">
                <a:solidFill>
                  <a:srgbClr val="222222"/>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2448870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Brown, T., 2008. Design thinking. </a:t>
            </a:r>
            <a:r>
              <a:rPr lang="en-GB" b="0" i="1" dirty="0">
                <a:solidFill>
                  <a:srgbClr val="222222"/>
                </a:solidFill>
                <a:effectLst/>
                <a:latin typeface="Arial" panose="020B0604020202020204" pitchFamily="34" charset="0"/>
              </a:rPr>
              <a:t>Harvard business review</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86</a:t>
            </a:r>
            <a:r>
              <a:rPr lang="en-GB" b="0" i="0" dirty="0">
                <a:solidFill>
                  <a:srgbClr val="222222"/>
                </a:solidFill>
                <a:effectLst/>
                <a:latin typeface="Arial" panose="020B0604020202020204" pitchFamily="34" charset="0"/>
              </a:rPr>
              <a:t>(6), p.84.</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Buhl, A., Schmidt-</a:t>
            </a:r>
            <a:r>
              <a:rPr lang="en-GB" b="0" i="0" dirty="0" err="1">
                <a:solidFill>
                  <a:srgbClr val="222222"/>
                </a:solidFill>
                <a:effectLst/>
                <a:latin typeface="Arial" panose="020B0604020202020204" pitchFamily="34" charset="0"/>
              </a:rPr>
              <a:t>Keilich</a:t>
            </a:r>
            <a:r>
              <a:rPr lang="en-GB" b="0" i="0" dirty="0">
                <a:solidFill>
                  <a:srgbClr val="222222"/>
                </a:solidFill>
                <a:effectLst/>
                <a:latin typeface="Arial" panose="020B0604020202020204" pitchFamily="34" charset="0"/>
              </a:rPr>
              <a:t>, M., Muster, V., </a:t>
            </a:r>
            <a:r>
              <a:rPr lang="en-GB" b="0" i="0" dirty="0" err="1">
                <a:solidFill>
                  <a:srgbClr val="222222"/>
                </a:solidFill>
                <a:effectLst/>
                <a:latin typeface="Arial" panose="020B0604020202020204" pitchFamily="34" charset="0"/>
              </a:rPr>
              <a:t>Blazejewski</a:t>
            </a:r>
            <a:r>
              <a:rPr lang="en-GB" b="0" i="0" dirty="0">
                <a:solidFill>
                  <a:srgbClr val="222222"/>
                </a:solidFill>
                <a:effectLst/>
                <a:latin typeface="Arial" panose="020B0604020202020204" pitchFamily="34" charset="0"/>
              </a:rPr>
              <a:t>, S., Schrader, U., </a:t>
            </a:r>
            <a:r>
              <a:rPr lang="en-GB" b="0" i="0" dirty="0" err="1">
                <a:solidFill>
                  <a:srgbClr val="222222"/>
                </a:solidFill>
                <a:effectLst/>
                <a:latin typeface="Arial" panose="020B0604020202020204" pitchFamily="34" charset="0"/>
              </a:rPr>
              <a:t>Harrach</a:t>
            </a:r>
            <a:r>
              <a:rPr lang="en-GB" b="0" i="0" dirty="0">
                <a:solidFill>
                  <a:srgbClr val="222222"/>
                </a:solidFill>
                <a:effectLst/>
                <a:latin typeface="Arial" panose="020B0604020202020204" pitchFamily="34" charset="0"/>
              </a:rPr>
              <a:t>, C., Schäfer, M. and </a:t>
            </a:r>
            <a:r>
              <a:rPr lang="en-GB" b="0" i="0" dirty="0" err="1">
                <a:solidFill>
                  <a:srgbClr val="222222"/>
                </a:solidFill>
                <a:effectLst/>
                <a:latin typeface="Arial" panose="020B0604020202020204" pitchFamily="34" charset="0"/>
              </a:rPr>
              <a:t>Süßbauer</a:t>
            </a:r>
            <a:r>
              <a:rPr lang="en-GB" b="0" i="0" dirty="0">
                <a:solidFill>
                  <a:srgbClr val="222222"/>
                </a:solidFill>
                <a:effectLst/>
                <a:latin typeface="Arial" panose="020B0604020202020204" pitchFamily="34" charset="0"/>
              </a:rPr>
              <a:t>, E., 2019. Design thinking for sustainability: Why and how design thinking can foster sustainability-oriented innovation development. </a:t>
            </a:r>
            <a:r>
              <a:rPr lang="en-GB" b="0" i="1" dirty="0">
                <a:solidFill>
                  <a:srgbClr val="222222"/>
                </a:solidFill>
                <a:effectLst/>
                <a:latin typeface="Arial" panose="020B0604020202020204" pitchFamily="34" charset="0"/>
              </a:rPr>
              <a:t>Journal of cleaner production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231</a:t>
            </a:r>
            <a:r>
              <a:rPr lang="en-GB" b="0" i="0" dirty="0">
                <a:solidFill>
                  <a:srgbClr val="222222"/>
                </a:solidFill>
                <a:effectLst/>
                <a:latin typeface="Arial" panose="020B0604020202020204" pitchFamily="34" charset="0"/>
              </a:rPr>
              <a:t>, pp.1248-1257.</a:t>
            </a: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Carlgren</a:t>
            </a:r>
            <a:r>
              <a:rPr lang="en-GB" b="0" i="0" dirty="0">
                <a:solidFill>
                  <a:srgbClr val="222222"/>
                </a:solidFill>
                <a:effectLst/>
                <a:latin typeface="Arial" panose="020B0604020202020204" pitchFamily="34" charset="0"/>
              </a:rPr>
              <a:t>, L., </a:t>
            </a:r>
            <a:r>
              <a:rPr lang="en-GB" b="0" i="0" dirty="0" err="1">
                <a:solidFill>
                  <a:srgbClr val="222222"/>
                </a:solidFill>
                <a:effectLst/>
                <a:latin typeface="Arial" panose="020B0604020202020204" pitchFamily="34" charset="0"/>
              </a:rPr>
              <a:t>Elmquist</a:t>
            </a:r>
            <a:r>
              <a:rPr lang="en-GB" b="0" i="0" dirty="0">
                <a:solidFill>
                  <a:srgbClr val="222222"/>
                </a:solidFill>
                <a:effectLst/>
                <a:latin typeface="Arial" panose="020B0604020202020204" pitchFamily="34" charset="0"/>
              </a:rPr>
              <a:t>, M. and </a:t>
            </a:r>
            <a:r>
              <a:rPr lang="en-GB" b="0" i="0" dirty="0" err="1">
                <a:solidFill>
                  <a:srgbClr val="222222"/>
                </a:solidFill>
                <a:effectLst/>
                <a:latin typeface="Arial" panose="020B0604020202020204" pitchFamily="34" charset="0"/>
              </a:rPr>
              <a:t>Rauth</a:t>
            </a:r>
            <a:r>
              <a:rPr lang="en-GB" b="0" i="0" dirty="0">
                <a:solidFill>
                  <a:srgbClr val="222222"/>
                </a:solidFill>
                <a:effectLst/>
                <a:latin typeface="Arial" panose="020B0604020202020204" pitchFamily="34" charset="0"/>
              </a:rPr>
              <a:t>, I., 2016. The challenges of using design thinking in industry–experiences from five large firms. </a:t>
            </a:r>
            <a:r>
              <a:rPr lang="en-GB" b="0" i="1" dirty="0">
                <a:solidFill>
                  <a:srgbClr val="222222"/>
                </a:solidFill>
                <a:effectLst/>
                <a:latin typeface="Arial" panose="020B0604020202020204" pitchFamily="34" charset="0"/>
              </a:rPr>
              <a:t>Creativity and Innovation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25</a:t>
            </a:r>
            <a:r>
              <a:rPr lang="en-GB" b="0" i="0" dirty="0">
                <a:solidFill>
                  <a:srgbClr val="222222"/>
                </a:solidFill>
                <a:effectLst/>
                <a:latin typeface="Arial" panose="020B0604020202020204" pitchFamily="34" charset="0"/>
              </a:rPr>
              <a:t>(3), pp.344-362.</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19731044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CHEAH, S.M., Claire, H.T. and </a:t>
            </a:r>
            <a:r>
              <a:rPr lang="en-GB" b="0" i="0" dirty="0" err="1">
                <a:solidFill>
                  <a:srgbClr val="222222"/>
                </a:solidFill>
                <a:effectLst/>
                <a:latin typeface="Arial" panose="020B0604020202020204" pitchFamily="34" charset="0"/>
              </a:rPr>
              <a:t>Poh</a:t>
            </a:r>
            <a:r>
              <a:rPr lang="en-GB" b="0" i="0" dirty="0">
                <a:solidFill>
                  <a:srgbClr val="222222"/>
                </a:solidFill>
                <a:effectLst/>
                <a:latin typeface="Arial" panose="020B0604020202020204" pitchFamily="34" charset="0"/>
              </a:rPr>
              <a:t>-Hui, C.H.U.A., TOWARDS A CHEMICAL ENGINEERING CURRICULUM MODEL FOR EDUCATION FOR SUSTAINABLE DEVELOPMENT.</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2247120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Using Design Thinking to Tackle Climate Change When ‘What You Know No Longer Works’ (ssir.org)</a:t>
            </a:r>
            <a:r>
              <a:rPr lang="en-GB" dirty="0"/>
              <a:t> https://ssir.org/articles/entry/using_design_thinking_to_tackle_climate_change_when_what_you_know_no_longer_works</a:t>
            </a:r>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6527618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20162068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21997546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7726056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739C6-D932-84DA-F5CD-C3FAC0439C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E35DE3-9C07-250B-1916-5283E122A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C9F8FC-2336-6372-3293-AA4F16021D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5EC26AA-DC02-956C-36A8-C136FE40D37F}"/>
              </a:ext>
            </a:extLst>
          </p:cNvPr>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4222071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16/03/2025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16/03/2025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16/03/2025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16/03/2025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16/03/2025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16/03/2025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16/03/2025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16/03/2025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16/03/2025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16/03/2025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16/03/2025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16/03/2025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video" Target="https://www.youtube.com/embed/qvkrJP-cS44?feature=oembed"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video" Target="https://www.youtube.com/embed/iMtXqTmfta0?feature=oembed" TargetMode="External"/><Relationship Id="rId5" Type="http://schemas.openxmlformats.org/officeDocument/2006/relationships/image" Target="../media/image11.jpe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1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848620" y="649091"/>
            <a:ext cx="5372071" cy="3566160"/>
          </a:xfrm>
          <a:prstGeom prst="rect">
            <a:avLst/>
          </a:prstGeom>
        </p:spPr>
        <p:txBody>
          <a:bodyPr vert="horz" lIns="91440" tIns="45720" rIns="91440" bIns="45720" rtlCol="0" anchor="b">
            <a:normAutofit lnSpcReduction="10000"/>
          </a:bodyPr>
          <a:lstStyle/>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r>
              <a:rPr lang="en-US" sz="5000" dirty="0">
                <a:latin typeface="+mj-lt"/>
                <a:ea typeface="+mj-ea"/>
                <a:cs typeface="+mj-cs"/>
              </a:rPr>
              <a:t>ACNA4004: </a:t>
            </a:r>
          </a:p>
          <a:p>
            <a:pPr algn="ctr">
              <a:lnSpc>
                <a:spcPct val="90000"/>
              </a:lnSpc>
              <a:spcBef>
                <a:spcPct val="0"/>
              </a:spcBef>
              <a:spcAft>
                <a:spcPts val="600"/>
              </a:spcAft>
            </a:pPr>
            <a:r>
              <a:rPr lang="en-GB" sz="5000" dirty="0">
                <a:latin typeface="+mj-lt"/>
                <a:ea typeface="+mj-ea"/>
                <a:cs typeface="+mj-cs"/>
              </a:rPr>
              <a:t>Lecture 18</a:t>
            </a:r>
          </a:p>
          <a:p>
            <a:pPr algn="ctr">
              <a:lnSpc>
                <a:spcPct val="90000"/>
              </a:lnSpc>
              <a:spcBef>
                <a:spcPct val="0"/>
              </a:spcBef>
              <a:spcAft>
                <a:spcPts val="600"/>
              </a:spcAft>
            </a:pPr>
            <a:r>
              <a:rPr lang="en-GB" sz="5000" dirty="0">
                <a:latin typeface="+mj-lt"/>
                <a:ea typeface="+mj-ea"/>
                <a:cs typeface="+mj-cs"/>
              </a:rPr>
              <a:t>Problem Solving</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2173" r="3217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12</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236172"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17/03/2025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17/03/2025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18: Problem Solving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State of the environment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r="1"/>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17/03/2025</a:t>
            </a:r>
          </a:p>
        </p:txBody>
      </p:sp>
      <p:sp>
        <p:nvSpPr>
          <p:cNvPr id="6" name="TextBox 5">
            <a:extLst>
              <a:ext uri="{FF2B5EF4-FFF2-40B4-BE49-F238E27FC236}">
                <a16:creationId xmlns:a16="http://schemas.microsoft.com/office/drawing/2014/main" id="{3F4A501D-876B-CF25-9627-E4B9737CD38D}"/>
              </a:ext>
            </a:extLst>
          </p:cNvPr>
          <p:cNvSpPr txBox="1"/>
          <p:nvPr/>
        </p:nvSpPr>
        <p:spPr>
          <a:xfrm>
            <a:off x="2922104" y="369332"/>
            <a:ext cx="9024731" cy="6001643"/>
          </a:xfrm>
          <a:prstGeom prst="rect">
            <a:avLst/>
          </a:prstGeom>
          <a:noFill/>
        </p:spPr>
        <p:txBody>
          <a:bodyPr wrap="square">
            <a:spAutoFit/>
          </a:bodyPr>
          <a:lstStyle/>
          <a:p>
            <a:r>
              <a:rPr lang="en-GB" sz="2400" dirty="0"/>
              <a:t>Throughout this module, and others this academic year, you have been made aware of a number of environmental issues at various scales e.g.:</a:t>
            </a:r>
          </a:p>
          <a:p>
            <a:endParaRPr lang="en-GB" sz="2400" dirty="0"/>
          </a:p>
          <a:p>
            <a:pPr marL="342900" indent="-342900">
              <a:buFont typeface="Arial" panose="020B0604020202020204" pitchFamily="34" charset="0"/>
              <a:buChar char="•"/>
            </a:pPr>
            <a:r>
              <a:rPr lang="en-GB" sz="2400" dirty="0"/>
              <a:t>Biodiversity loss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Pollution of land, air, and water</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Reduction of natural resources / habitats e.g. deforestation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Anthropogenic changes to Earth System processes e.g. Climate Change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broader concept of inter-linked, complex, ‘wicked’ environmental problems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Inequality and inequity in environmental decision-making</a:t>
            </a:r>
          </a:p>
        </p:txBody>
      </p:sp>
    </p:spTree>
    <p:extLst>
      <p:ext uri="{BB962C8B-B14F-4D97-AF65-F5344CB8AC3E}">
        <p14:creationId xmlns:p14="http://schemas.microsoft.com/office/powerpoint/2010/main" val="18162163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18: Problem Solving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Solutions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17/03/2025</a:t>
            </a:r>
          </a:p>
        </p:txBody>
      </p:sp>
      <p:sp>
        <p:nvSpPr>
          <p:cNvPr id="6" name="TextBox 5">
            <a:extLst>
              <a:ext uri="{FF2B5EF4-FFF2-40B4-BE49-F238E27FC236}">
                <a16:creationId xmlns:a16="http://schemas.microsoft.com/office/drawing/2014/main" id="{3F4A501D-876B-CF25-9627-E4B9737CD38D}"/>
              </a:ext>
            </a:extLst>
          </p:cNvPr>
          <p:cNvSpPr txBox="1"/>
          <p:nvPr/>
        </p:nvSpPr>
        <p:spPr>
          <a:xfrm>
            <a:off x="112644" y="369332"/>
            <a:ext cx="11834192" cy="6001643"/>
          </a:xfrm>
          <a:prstGeom prst="rect">
            <a:avLst/>
          </a:prstGeom>
          <a:noFill/>
        </p:spPr>
        <p:txBody>
          <a:bodyPr wrap="square">
            <a:spAutoFit/>
          </a:bodyPr>
          <a:lstStyle/>
          <a:p>
            <a:r>
              <a:rPr lang="en-GB" sz="2400" dirty="0"/>
              <a:t>Some proposed methods for tackling these issues have also been showcased e.g.:</a:t>
            </a:r>
          </a:p>
          <a:p>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As environmentalists, you will play a role in finding solutions to environmental issues.</a:t>
            </a:r>
          </a:p>
          <a:p>
            <a:r>
              <a:rPr lang="en-GB" sz="2400" dirty="0"/>
              <a:t>You may look to use several tools in addition to the ones above…</a:t>
            </a:r>
          </a:p>
        </p:txBody>
      </p:sp>
      <p:sp>
        <p:nvSpPr>
          <p:cNvPr id="7" name="TextBox 6">
            <a:extLst>
              <a:ext uri="{FF2B5EF4-FFF2-40B4-BE49-F238E27FC236}">
                <a16:creationId xmlns:a16="http://schemas.microsoft.com/office/drawing/2014/main" id="{2223AD35-9CF4-B934-FFE8-4512C111E1EC}"/>
              </a:ext>
            </a:extLst>
          </p:cNvPr>
          <p:cNvSpPr txBox="1"/>
          <p:nvPr/>
        </p:nvSpPr>
        <p:spPr>
          <a:xfrm>
            <a:off x="178905" y="1102020"/>
            <a:ext cx="5262770" cy="4154984"/>
          </a:xfrm>
          <a:prstGeom prst="rect">
            <a:avLst/>
          </a:prstGeom>
          <a:noFill/>
        </p:spPr>
        <p:txBody>
          <a:bodyPr wrap="square">
            <a:spAutoFit/>
          </a:bodyPr>
          <a:lstStyle/>
          <a:p>
            <a:pPr marL="342900" indent="-342900">
              <a:buFont typeface="Arial" panose="020B0604020202020204" pitchFamily="34" charset="0"/>
              <a:buChar char="•"/>
            </a:pPr>
            <a:r>
              <a:rPr lang="en-GB" sz="2400" dirty="0"/>
              <a:t>Systems thinking</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Innovative tools / process through Industry 4.0</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Use of technologies like GIS &amp; remote sensing</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Environmental governance, including policies and legislation at local to intergovernmental level</a:t>
            </a:r>
          </a:p>
        </p:txBody>
      </p:sp>
      <p:pic>
        <p:nvPicPr>
          <p:cNvPr id="13" name="Picture 12">
            <a:extLst>
              <a:ext uri="{FF2B5EF4-FFF2-40B4-BE49-F238E27FC236}">
                <a16:creationId xmlns:a16="http://schemas.microsoft.com/office/drawing/2014/main" id="{1936BD99-28B1-6D8B-5B1D-52CFB3F0BCE6}"/>
              </a:ext>
            </a:extLst>
          </p:cNvPr>
          <p:cNvPicPr>
            <a:picLocks noChangeAspect="1"/>
          </p:cNvPicPr>
          <p:nvPr/>
        </p:nvPicPr>
        <p:blipFill>
          <a:blip r:embed="rId3"/>
          <a:stretch>
            <a:fillRect/>
          </a:stretch>
        </p:blipFill>
        <p:spPr>
          <a:xfrm>
            <a:off x="5246949" y="1102020"/>
            <a:ext cx="6766146" cy="3995150"/>
          </a:xfrm>
          <a:prstGeom prst="rect">
            <a:avLst/>
          </a:prstGeom>
        </p:spPr>
      </p:pic>
    </p:spTree>
    <p:extLst>
      <p:ext uri="{BB962C8B-B14F-4D97-AF65-F5344CB8AC3E}">
        <p14:creationId xmlns:p14="http://schemas.microsoft.com/office/powerpoint/2010/main" val="3197550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18: Problem Solving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Causal Loop diagrams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17/03/2025</a:t>
            </a:r>
          </a:p>
        </p:txBody>
      </p:sp>
      <p:sp>
        <p:nvSpPr>
          <p:cNvPr id="6" name="TextBox 5">
            <a:extLst>
              <a:ext uri="{FF2B5EF4-FFF2-40B4-BE49-F238E27FC236}">
                <a16:creationId xmlns:a16="http://schemas.microsoft.com/office/drawing/2014/main" id="{3F4A501D-876B-CF25-9627-E4B9737CD38D}"/>
              </a:ext>
            </a:extLst>
          </p:cNvPr>
          <p:cNvSpPr txBox="1"/>
          <p:nvPr/>
        </p:nvSpPr>
        <p:spPr>
          <a:xfrm>
            <a:off x="112644" y="369332"/>
            <a:ext cx="11834192" cy="830997"/>
          </a:xfrm>
          <a:prstGeom prst="rect">
            <a:avLst/>
          </a:prstGeom>
          <a:noFill/>
        </p:spPr>
        <p:txBody>
          <a:bodyPr wrap="square">
            <a:spAutoFit/>
          </a:bodyPr>
          <a:lstStyle/>
          <a:p>
            <a:pPr algn="ctr"/>
            <a:r>
              <a:rPr lang="en-GB" sz="2400" dirty="0"/>
              <a:t>The below is an example of using a causal loop diagram to explore the impacts of changes as part of a Systems Thinking approach:</a:t>
            </a:r>
          </a:p>
        </p:txBody>
      </p:sp>
      <p:pic>
        <p:nvPicPr>
          <p:cNvPr id="3" name="Online Media 3" title="Causal Loop Diagram - Coastal Management and Flood Mitigation">
            <a:hlinkClick r:id="" action="ppaction://media"/>
            <a:extLst>
              <a:ext uri="{FF2B5EF4-FFF2-40B4-BE49-F238E27FC236}">
                <a16:creationId xmlns:a16="http://schemas.microsoft.com/office/drawing/2014/main" id="{A05BCFB5-C7F1-04F2-C2A2-8FD9B9453749}"/>
              </a:ext>
            </a:extLst>
          </p:cNvPr>
          <p:cNvPicPr>
            <a:picLocks noRot="1" noChangeAspect="1"/>
          </p:cNvPicPr>
          <p:nvPr>
            <a:videoFile r:link="rId1"/>
          </p:nvPr>
        </p:nvPicPr>
        <p:blipFill>
          <a:blip r:embed="rId4"/>
          <a:stretch>
            <a:fillRect/>
          </a:stretch>
        </p:blipFill>
        <p:spPr>
          <a:xfrm>
            <a:off x="1496870" y="1200329"/>
            <a:ext cx="9192646" cy="5193845"/>
          </a:xfrm>
          <a:prstGeom prst="rect">
            <a:avLst/>
          </a:prstGeom>
        </p:spPr>
      </p:pic>
    </p:spTree>
    <p:extLst>
      <p:ext uri="{BB962C8B-B14F-4D97-AF65-F5344CB8AC3E}">
        <p14:creationId xmlns:p14="http://schemas.microsoft.com/office/powerpoint/2010/main" val="2365242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3"/>
                                        </p:tgtEl>
                                      </p:cBhvr>
                                    </p:cmd>
                                  </p:childTnLst>
                                </p:cTn>
                              </p:par>
                            </p:childTnLst>
                          </p:cTn>
                        </p:par>
                      </p:childTnLst>
                    </p:cTn>
                  </p:par>
                </p:childTnLst>
              </p:cTn>
              <p:nextCondLst>
                <p:cond evt="onClick" delay="0">
                  <p:tgtEl>
                    <p:spTgt spid="3"/>
                  </p:tgtEl>
                </p:cond>
              </p:nextCondLst>
            </p:seq>
            <p:video>
              <p:cMediaNode vol="80000">
                <p:cTn id="12" fill="hold" display="0">
                  <p:stCondLst>
                    <p:cond delay="indefinite"/>
                  </p:stCondLst>
                </p:cTn>
                <p:tgtEl>
                  <p:spTgt spid="3"/>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18: Problem Solving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Design Thinking</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r="1"/>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17/03/2025</a:t>
            </a:r>
          </a:p>
        </p:txBody>
      </p:sp>
      <p:sp>
        <p:nvSpPr>
          <p:cNvPr id="6" name="TextBox 5">
            <a:extLst>
              <a:ext uri="{FF2B5EF4-FFF2-40B4-BE49-F238E27FC236}">
                <a16:creationId xmlns:a16="http://schemas.microsoft.com/office/drawing/2014/main" id="{3F4A501D-876B-CF25-9627-E4B9737CD38D}"/>
              </a:ext>
            </a:extLst>
          </p:cNvPr>
          <p:cNvSpPr txBox="1"/>
          <p:nvPr/>
        </p:nvSpPr>
        <p:spPr>
          <a:xfrm>
            <a:off x="2922104" y="369332"/>
            <a:ext cx="9024731" cy="3816429"/>
          </a:xfrm>
          <a:prstGeom prst="rect">
            <a:avLst/>
          </a:prstGeom>
          <a:noFill/>
        </p:spPr>
        <p:txBody>
          <a:bodyPr wrap="square">
            <a:spAutoFit/>
          </a:bodyPr>
          <a:lstStyle/>
          <a:p>
            <a:r>
              <a:rPr lang="en-GB" sz="2200" dirty="0"/>
              <a:t>Another key tool is Design Thinking (Brown, 2008)</a:t>
            </a:r>
          </a:p>
          <a:p>
            <a:endParaRPr lang="en-GB" sz="2200" dirty="0"/>
          </a:p>
          <a:p>
            <a:r>
              <a:rPr lang="en-GB" sz="2200" dirty="0"/>
              <a:t>Design Thinking is a systematic process to encourage innovation for complex problems using an iterative, human-centric approach</a:t>
            </a:r>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p:txBody>
      </p:sp>
      <p:sp>
        <p:nvSpPr>
          <p:cNvPr id="10" name="TextBox 9">
            <a:extLst>
              <a:ext uri="{FF2B5EF4-FFF2-40B4-BE49-F238E27FC236}">
                <a16:creationId xmlns:a16="http://schemas.microsoft.com/office/drawing/2014/main" id="{DA1BFF6A-5A75-B987-AC47-B7ADC7134A2B}"/>
              </a:ext>
            </a:extLst>
          </p:cNvPr>
          <p:cNvSpPr txBox="1"/>
          <p:nvPr/>
        </p:nvSpPr>
        <p:spPr>
          <a:xfrm>
            <a:off x="3067049" y="5368951"/>
            <a:ext cx="8734839" cy="923330"/>
          </a:xfrm>
          <a:prstGeom prst="rect">
            <a:avLst/>
          </a:prstGeom>
          <a:noFill/>
        </p:spPr>
        <p:txBody>
          <a:bodyPr wrap="square">
            <a:spAutoFit/>
          </a:bodyPr>
          <a:lstStyle/>
          <a:p>
            <a:r>
              <a:rPr lang="en-GB" dirty="0">
                <a:latin typeface="Comic Sans MS" panose="030F0702030302020204" pitchFamily="66" charset="0"/>
              </a:rPr>
              <a:t>“prescriptive process where multidisciplinary teams take a user-oriented approach to come up with relevant solutions to complex or ‘wicked’ problems” </a:t>
            </a:r>
            <a:r>
              <a:rPr lang="en-GB" dirty="0"/>
              <a:t>(</a:t>
            </a:r>
            <a:r>
              <a:rPr lang="en-GB" dirty="0" err="1"/>
              <a:t>Carlgren</a:t>
            </a:r>
            <a:r>
              <a:rPr lang="en-GB" dirty="0"/>
              <a:t> et al., 2016: p25).</a:t>
            </a:r>
          </a:p>
        </p:txBody>
      </p:sp>
      <p:pic>
        <p:nvPicPr>
          <p:cNvPr id="1026" name="Picture 2" descr="Design Thinking in Sustainability Times">
            <a:extLst>
              <a:ext uri="{FF2B5EF4-FFF2-40B4-BE49-F238E27FC236}">
                <a16:creationId xmlns:a16="http://schemas.microsoft.com/office/drawing/2014/main" id="{270CDC4A-FA5E-DD9D-6A08-04E40BCBE8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72609" y="2107071"/>
            <a:ext cx="5599043" cy="2873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940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18: Problem Solving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Design Thinking</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17/03/2025</a:t>
            </a:r>
          </a:p>
        </p:txBody>
      </p:sp>
      <p:sp>
        <p:nvSpPr>
          <p:cNvPr id="6" name="TextBox 5">
            <a:extLst>
              <a:ext uri="{FF2B5EF4-FFF2-40B4-BE49-F238E27FC236}">
                <a16:creationId xmlns:a16="http://schemas.microsoft.com/office/drawing/2014/main" id="{3F4A501D-876B-CF25-9627-E4B9737CD38D}"/>
              </a:ext>
            </a:extLst>
          </p:cNvPr>
          <p:cNvSpPr txBox="1"/>
          <p:nvPr/>
        </p:nvSpPr>
        <p:spPr>
          <a:xfrm>
            <a:off x="172278" y="369332"/>
            <a:ext cx="11774557" cy="5847755"/>
          </a:xfrm>
          <a:prstGeom prst="rect">
            <a:avLst/>
          </a:prstGeom>
          <a:noFill/>
        </p:spPr>
        <p:txBody>
          <a:bodyPr wrap="square">
            <a:spAutoFit/>
          </a:bodyPr>
          <a:lstStyle/>
          <a:p>
            <a:r>
              <a:rPr lang="en-GB" sz="2200" dirty="0"/>
              <a:t>People are often affected by the decision-making process of mitigating / managing complex environmental issues, due to the interconnected nature of sustainability (Social, Economic, and Environment)</a:t>
            </a:r>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pPr marL="342900" indent="-342900">
              <a:buFont typeface="Arial" panose="020B0604020202020204" pitchFamily="34" charset="0"/>
              <a:buChar char="•"/>
            </a:pPr>
            <a:r>
              <a:rPr lang="en-GB" sz="2200" dirty="0"/>
              <a:t>Design Thinking includes the considerations of the users (social and economic), and includes their needs in the ideation stage.</a:t>
            </a:r>
          </a:p>
          <a:p>
            <a:pPr marL="342900" indent="-342900">
              <a:buFont typeface="Arial" panose="020B0604020202020204" pitchFamily="34" charset="0"/>
              <a:buChar char="•"/>
            </a:pPr>
            <a:r>
              <a:rPr lang="en-GB" sz="2200" dirty="0"/>
              <a:t>Given problems are often poorly framed / understood (complex problems), iterative prototyping can aid solution finding.</a:t>
            </a:r>
          </a:p>
        </p:txBody>
      </p:sp>
      <p:pic>
        <p:nvPicPr>
          <p:cNvPr id="7" name="Picture 6">
            <a:extLst>
              <a:ext uri="{FF2B5EF4-FFF2-40B4-BE49-F238E27FC236}">
                <a16:creationId xmlns:a16="http://schemas.microsoft.com/office/drawing/2014/main" id="{7C047B43-8BDE-B83A-293A-19C8882DF469}"/>
              </a:ext>
            </a:extLst>
          </p:cNvPr>
          <p:cNvPicPr>
            <a:picLocks noChangeAspect="1"/>
          </p:cNvPicPr>
          <p:nvPr/>
        </p:nvPicPr>
        <p:blipFill>
          <a:blip r:embed="rId3"/>
          <a:stretch>
            <a:fillRect/>
          </a:stretch>
        </p:blipFill>
        <p:spPr>
          <a:xfrm>
            <a:off x="2528382" y="1291719"/>
            <a:ext cx="6538589" cy="2675597"/>
          </a:xfrm>
          <a:prstGeom prst="rect">
            <a:avLst/>
          </a:prstGeom>
        </p:spPr>
      </p:pic>
      <p:sp>
        <p:nvSpPr>
          <p:cNvPr id="12" name="TextBox 11">
            <a:extLst>
              <a:ext uri="{FF2B5EF4-FFF2-40B4-BE49-F238E27FC236}">
                <a16:creationId xmlns:a16="http://schemas.microsoft.com/office/drawing/2014/main" id="{ACB184D1-C483-9578-A4BA-A9A2834F4007}"/>
              </a:ext>
            </a:extLst>
          </p:cNvPr>
          <p:cNvSpPr txBox="1"/>
          <p:nvPr/>
        </p:nvSpPr>
        <p:spPr>
          <a:xfrm>
            <a:off x="1712693" y="3969468"/>
            <a:ext cx="8169966" cy="461665"/>
          </a:xfrm>
          <a:prstGeom prst="rect">
            <a:avLst/>
          </a:prstGeom>
          <a:noFill/>
        </p:spPr>
        <p:txBody>
          <a:bodyPr wrap="square">
            <a:spAutoFit/>
          </a:bodyPr>
          <a:lstStyle/>
          <a:p>
            <a:pPr algn="ctr"/>
            <a:r>
              <a:rPr lang="en-GB" sz="1200" b="0" i="0" dirty="0">
                <a:solidFill>
                  <a:srgbClr val="222222"/>
                </a:solidFill>
                <a:effectLst/>
                <a:latin typeface="Arial" panose="020B0604020202020204" pitchFamily="34" charset="0"/>
              </a:rPr>
              <a:t>Source: CHEAH, S.M., Claire, H.T. and </a:t>
            </a:r>
            <a:r>
              <a:rPr lang="en-GB" sz="1200" b="0" i="0" dirty="0" err="1">
                <a:solidFill>
                  <a:srgbClr val="222222"/>
                </a:solidFill>
                <a:effectLst/>
                <a:latin typeface="Arial" panose="020B0604020202020204" pitchFamily="34" charset="0"/>
              </a:rPr>
              <a:t>Poh</a:t>
            </a:r>
            <a:r>
              <a:rPr lang="en-GB" sz="1200" b="0" i="0" dirty="0">
                <a:solidFill>
                  <a:srgbClr val="222222"/>
                </a:solidFill>
                <a:effectLst/>
                <a:latin typeface="Arial" panose="020B0604020202020204" pitchFamily="34" charset="0"/>
              </a:rPr>
              <a:t>-Hui, C.H.U.A., (2013). TOWARDS A CHEMICAL ENGINEERING CURRICULUM MODEL FOR EDUCATION FOR SUSTAINABLE DEVELOPMENT.</a:t>
            </a:r>
            <a:endParaRPr lang="en-GB" sz="1200" dirty="0"/>
          </a:p>
        </p:txBody>
      </p:sp>
    </p:spTree>
    <p:extLst>
      <p:ext uri="{BB962C8B-B14F-4D97-AF65-F5344CB8AC3E}">
        <p14:creationId xmlns:p14="http://schemas.microsoft.com/office/powerpoint/2010/main" val="1477583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18: Problem Solving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Design Thinking Example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17/03/2025</a:t>
            </a:r>
          </a:p>
        </p:txBody>
      </p:sp>
      <p:sp>
        <p:nvSpPr>
          <p:cNvPr id="6" name="TextBox 5">
            <a:extLst>
              <a:ext uri="{FF2B5EF4-FFF2-40B4-BE49-F238E27FC236}">
                <a16:creationId xmlns:a16="http://schemas.microsoft.com/office/drawing/2014/main" id="{3F4A501D-876B-CF25-9627-E4B9737CD38D}"/>
              </a:ext>
            </a:extLst>
          </p:cNvPr>
          <p:cNvSpPr txBox="1"/>
          <p:nvPr/>
        </p:nvSpPr>
        <p:spPr>
          <a:xfrm>
            <a:off x="152399" y="369332"/>
            <a:ext cx="7094221" cy="5509200"/>
          </a:xfrm>
          <a:prstGeom prst="rect">
            <a:avLst/>
          </a:prstGeom>
          <a:noFill/>
        </p:spPr>
        <p:txBody>
          <a:bodyPr wrap="square">
            <a:spAutoFit/>
          </a:bodyPr>
          <a:lstStyle/>
          <a:p>
            <a:r>
              <a:rPr lang="en-GB" sz="2200" dirty="0"/>
              <a:t>Climate change is influencing the sustainable yields of farmers, and their livelihoods</a:t>
            </a:r>
          </a:p>
          <a:p>
            <a:endParaRPr lang="en-GB" sz="2200" dirty="0"/>
          </a:p>
          <a:p>
            <a:r>
              <a:rPr lang="en-GB" sz="2200" dirty="0"/>
              <a:t>Traditional practices no longer work – period of ambiguity</a:t>
            </a:r>
          </a:p>
          <a:p>
            <a:endParaRPr lang="en-GB" sz="2200" dirty="0"/>
          </a:p>
          <a:p>
            <a:r>
              <a:rPr lang="en-GB" sz="2200" dirty="0"/>
              <a:t>The problem of how farmers respond is not well formed – how much fertiliser or water to add, and when?</a:t>
            </a:r>
          </a:p>
          <a:p>
            <a:endParaRPr lang="en-GB" sz="2200" dirty="0"/>
          </a:p>
          <a:p>
            <a:r>
              <a:rPr lang="en-GB" sz="2200" dirty="0"/>
              <a:t>Rather than developing a solution independently, Design Thinking was employed for onion farmers in Columbia to include them in the testing and monitoring process using activity ledgers and soil health score cards.</a:t>
            </a:r>
          </a:p>
          <a:p>
            <a:endParaRPr lang="en-GB" sz="2200" dirty="0"/>
          </a:p>
          <a:p>
            <a:r>
              <a:rPr lang="en-GB" sz="2200" dirty="0"/>
              <a:t>This gave farmers the autonomy in the decision-making and self-reliance in adaptability.</a:t>
            </a:r>
          </a:p>
          <a:p>
            <a:endParaRPr lang="en-GB" sz="2200" dirty="0"/>
          </a:p>
        </p:txBody>
      </p:sp>
      <p:pic>
        <p:nvPicPr>
          <p:cNvPr id="2050" name="Picture 2">
            <a:extLst>
              <a:ext uri="{FF2B5EF4-FFF2-40B4-BE49-F238E27FC236}">
                <a16:creationId xmlns:a16="http://schemas.microsoft.com/office/drawing/2014/main" id="{BB89E3AB-CABD-46E6-B87A-1F0EA526627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027"/>
          <a:stretch/>
        </p:blipFill>
        <p:spPr bwMode="auto">
          <a:xfrm>
            <a:off x="7675514" y="198035"/>
            <a:ext cx="2774045" cy="285110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68CEFF13-8558-C612-5AFA-0EBD418071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91955" y="2618663"/>
            <a:ext cx="5068625" cy="285110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724C300-6AF3-3EBD-90E7-0B72C207CDE8}"/>
              </a:ext>
            </a:extLst>
          </p:cNvPr>
          <p:cNvSpPr txBox="1"/>
          <p:nvPr/>
        </p:nvSpPr>
        <p:spPr>
          <a:xfrm>
            <a:off x="356816" y="5539978"/>
            <a:ext cx="11682785" cy="677108"/>
          </a:xfrm>
          <a:prstGeom prst="rect">
            <a:avLst/>
          </a:prstGeom>
          <a:noFill/>
        </p:spPr>
        <p:txBody>
          <a:bodyPr wrap="square">
            <a:spAutoFit/>
          </a:bodyPr>
          <a:lstStyle/>
          <a:p>
            <a:pPr algn="ctr"/>
            <a:r>
              <a:rPr lang="en-GB" sz="2000" dirty="0">
                <a:latin typeface="Comic Sans MS" panose="030F0702030302020204" pitchFamily="66" charset="0"/>
              </a:rPr>
              <a:t>ACTIVITY: READ THE PROCESS TO UNDERSTAND ITS EVOLUTION AND ADVANTAGES:</a:t>
            </a:r>
            <a:br>
              <a:rPr lang="en-GB" sz="2800" dirty="0"/>
            </a:br>
            <a:r>
              <a:rPr lang="en-GB" sz="1800" dirty="0"/>
              <a:t>https://ssir.org/articles/entry/using_design_thinking_to_tackle_climate_change_when_what_you_know_no_longer_works</a:t>
            </a:r>
            <a:endParaRPr lang="en-GB" sz="2800" dirty="0"/>
          </a:p>
        </p:txBody>
      </p:sp>
      <p:sp>
        <p:nvSpPr>
          <p:cNvPr id="9" name="Rectangle 8">
            <a:extLst>
              <a:ext uri="{FF2B5EF4-FFF2-40B4-BE49-F238E27FC236}">
                <a16:creationId xmlns:a16="http://schemas.microsoft.com/office/drawing/2014/main" id="{868F20D2-C368-0924-3069-DE111CECAD3A}"/>
              </a:ext>
            </a:extLst>
          </p:cNvPr>
          <p:cNvSpPr/>
          <p:nvPr/>
        </p:nvSpPr>
        <p:spPr>
          <a:xfrm>
            <a:off x="152399" y="4716780"/>
            <a:ext cx="6934201" cy="75298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63828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18: Problem Solving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Biomimicry</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17/03/2025</a:t>
            </a:r>
          </a:p>
        </p:txBody>
      </p:sp>
      <p:sp>
        <p:nvSpPr>
          <p:cNvPr id="6" name="TextBox 5">
            <a:extLst>
              <a:ext uri="{FF2B5EF4-FFF2-40B4-BE49-F238E27FC236}">
                <a16:creationId xmlns:a16="http://schemas.microsoft.com/office/drawing/2014/main" id="{3F4A501D-876B-CF25-9627-E4B9737CD38D}"/>
              </a:ext>
            </a:extLst>
          </p:cNvPr>
          <p:cNvSpPr txBox="1"/>
          <p:nvPr/>
        </p:nvSpPr>
        <p:spPr>
          <a:xfrm>
            <a:off x="3637721" y="508480"/>
            <a:ext cx="8474765" cy="3785652"/>
          </a:xfrm>
          <a:prstGeom prst="rect">
            <a:avLst/>
          </a:prstGeom>
          <a:noFill/>
        </p:spPr>
        <p:txBody>
          <a:bodyPr wrap="square">
            <a:spAutoFit/>
          </a:bodyPr>
          <a:lstStyle/>
          <a:p>
            <a:r>
              <a:rPr lang="en-GB" sz="2000" dirty="0"/>
              <a:t>Another potential tool to utilise in environmental problem-solving is Biomimicry.</a:t>
            </a:r>
          </a:p>
          <a:p>
            <a:endParaRPr lang="en-GB" sz="2000" dirty="0"/>
          </a:p>
          <a:p>
            <a:r>
              <a:rPr lang="en-GB" sz="2000" dirty="0"/>
              <a:t>Biomimicry is learning from and then emulating nature's forms, processes, and ecosystems to create more sustainable designs</a:t>
            </a:r>
          </a:p>
          <a:p>
            <a:endParaRPr lang="en-GB" sz="2000" dirty="0"/>
          </a:p>
          <a:p>
            <a:r>
              <a:rPr lang="en-GB" sz="2000" dirty="0"/>
              <a:t>The key concept is that years of evolution have tested and developed the most efficient and optimum solutions to problems faced in nature.</a:t>
            </a:r>
          </a:p>
          <a:p>
            <a:endParaRPr lang="en-GB" sz="2000" dirty="0"/>
          </a:p>
          <a:p>
            <a:r>
              <a:rPr lang="en-GB" sz="2000" dirty="0"/>
              <a:t>Therefore, taking on board these design features in sustainable development could reduce research and development time and aid the finding of effective solutions.</a:t>
            </a:r>
          </a:p>
          <a:p>
            <a:endParaRPr lang="en-GB" sz="2000" dirty="0"/>
          </a:p>
        </p:txBody>
      </p:sp>
      <p:pic>
        <p:nvPicPr>
          <p:cNvPr id="3074" name="Picture 2" descr="Biomimicry: Innovation Inspired by Nature">
            <a:extLst>
              <a:ext uri="{FF2B5EF4-FFF2-40B4-BE49-F238E27FC236}">
                <a16:creationId xmlns:a16="http://schemas.microsoft.com/office/drawing/2014/main" id="{78DA2B91-A20F-0782-A740-A8B7CE6EDC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531816"/>
            <a:ext cx="3590552" cy="550627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o photo description available.">
            <a:extLst>
              <a:ext uri="{FF2B5EF4-FFF2-40B4-BE49-F238E27FC236}">
                <a16:creationId xmlns:a16="http://schemas.microsoft.com/office/drawing/2014/main" id="{0E3C1500-5092-C626-BA31-9C7376DEF7D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2975"/>
          <a:stretch/>
        </p:blipFill>
        <p:spPr bwMode="auto">
          <a:xfrm>
            <a:off x="5182324" y="3790958"/>
            <a:ext cx="5385558" cy="2461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0214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18: Problem Solving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Biomimicry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1" r="1"/>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17/03/2025</a:t>
            </a:r>
          </a:p>
        </p:txBody>
      </p:sp>
      <p:sp>
        <p:nvSpPr>
          <p:cNvPr id="6" name="TextBox 5">
            <a:extLst>
              <a:ext uri="{FF2B5EF4-FFF2-40B4-BE49-F238E27FC236}">
                <a16:creationId xmlns:a16="http://schemas.microsoft.com/office/drawing/2014/main" id="{3F4A501D-876B-CF25-9627-E4B9737CD38D}"/>
              </a:ext>
            </a:extLst>
          </p:cNvPr>
          <p:cNvSpPr txBox="1"/>
          <p:nvPr/>
        </p:nvSpPr>
        <p:spPr>
          <a:xfrm>
            <a:off x="2922104" y="369332"/>
            <a:ext cx="9024731" cy="430887"/>
          </a:xfrm>
          <a:prstGeom prst="rect">
            <a:avLst/>
          </a:prstGeom>
          <a:noFill/>
        </p:spPr>
        <p:txBody>
          <a:bodyPr wrap="square">
            <a:spAutoFit/>
          </a:bodyPr>
          <a:lstStyle/>
          <a:p>
            <a:r>
              <a:rPr lang="en-GB" sz="2200" dirty="0"/>
              <a:t>TBC</a:t>
            </a:r>
          </a:p>
        </p:txBody>
      </p:sp>
      <p:pic>
        <p:nvPicPr>
          <p:cNvPr id="3" name="Online Media 2" title="The world is poorly designed. But copying nature helps.">
            <a:hlinkClick r:id="" action="ppaction://media"/>
            <a:extLst>
              <a:ext uri="{FF2B5EF4-FFF2-40B4-BE49-F238E27FC236}">
                <a16:creationId xmlns:a16="http://schemas.microsoft.com/office/drawing/2014/main" id="{4457C421-AADE-A4B6-EB00-FBE415C198FA}"/>
              </a:ext>
            </a:extLst>
          </p:cNvPr>
          <p:cNvPicPr>
            <a:picLocks noRot="1" noChangeAspect="1"/>
          </p:cNvPicPr>
          <p:nvPr>
            <a:videoFile r:link="rId1"/>
          </p:nvPr>
        </p:nvPicPr>
        <p:blipFill>
          <a:blip r:embed="rId5"/>
          <a:stretch>
            <a:fillRect/>
          </a:stretch>
        </p:blipFill>
        <p:spPr>
          <a:xfrm>
            <a:off x="1016000" y="558800"/>
            <a:ext cx="10160000" cy="5740400"/>
          </a:xfrm>
          <a:prstGeom prst="rect">
            <a:avLst/>
          </a:prstGeom>
        </p:spPr>
      </p:pic>
    </p:spTree>
    <p:extLst>
      <p:ext uri="{BB962C8B-B14F-4D97-AF65-F5344CB8AC3E}">
        <p14:creationId xmlns:p14="http://schemas.microsoft.com/office/powerpoint/2010/main" val="111885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18: Problem Solving</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Next Session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 r="1"/>
          <a:stretch/>
        </p:blipFill>
        <p:spPr>
          <a:xfrm>
            <a:off x="-5613" y="369332"/>
            <a:ext cx="285324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17/03/2025</a:t>
            </a:r>
          </a:p>
        </p:txBody>
      </p:sp>
      <p:sp>
        <p:nvSpPr>
          <p:cNvPr id="3" name="TextBox 2">
            <a:extLst>
              <a:ext uri="{FF2B5EF4-FFF2-40B4-BE49-F238E27FC236}">
                <a16:creationId xmlns:a16="http://schemas.microsoft.com/office/drawing/2014/main" id="{B35224D3-9A3F-668C-502C-59F5B20D04EC}"/>
              </a:ext>
            </a:extLst>
          </p:cNvPr>
          <p:cNvSpPr txBox="1"/>
          <p:nvPr/>
        </p:nvSpPr>
        <p:spPr>
          <a:xfrm>
            <a:off x="3498573" y="778468"/>
            <a:ext cx="8169965" cy="5078313"/>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Assignment workshop</a:t>
            </a:r>
          </a:p>
          <a:p>
            <a:endParaRPr lang="en-GB" sz="2400" dirty="0"/>
          </a:p>
          <a:p>
            <a:endParaRPr lang="en-GB" sz="2400" dirty="0"/>
          </a:p>
          <a:p>
            <a:r>
              <a:rPr lang="en-GB" sz="2400" dirty="0"/>
              <a:t>Suggested activities: </a:t>
            </a:r>
          </a:p>
          <a:p>
            <a:endParaRPr lang="en-GB" sz="2400" dirty="0"/>
          </a:p>
          <a:p>
            <a:pPr marL="800100" lvl="1" indent="-342900">
              <a:buFontTx/>
              <a:buChar char="-"/>
            </a:pPr>
            <a:r>
              <a:rPr lang="en-GB" sz="2400" dirty="0"/>
              <a:t>Review all material and ensure you are familiar with the content</a:t>
            </a:r>
          </a:p>
          <a:p>
            <a:pPr marL="800100" lvl="1" indent="-342900">
              <a:buFontTx/>
              <a:buChar char="-"/>
            </a:pPr>
            <a:r>
              <a:rPr lang="en-GB" sz="2400" dirty="0"/>
              <a:t>Embed this material into your assignment</a:t>
            </a:r>
          </a:p>
          <a:p>
            <a:pPr marL="800100" lvl="1" indent="-342900">
              <a:buFontTx/>
              <a:buChar char="-"/>
            </a:pPr>
            <a:r>
              <a:rPr lang="en-GB" sz="2400" dirty="0"/>
              <a:t>Research beyond this and incorporate this research</a:t>
            </a:r>
          </a:p>
          <a:p>
            <a:pPr marL="800100" lvl="1" indent="-342900">
              <a:buFontTx/>
              <a:buChar char="-"/>
            </a:pPr>
            <a:r>
              <a:rPr lang="en-GB" sz="2400" dirty="0"/>
              <a:t>Establish a method for working as a group</a:t>
            </a:r>
          </a:p>
          <a:p>
            <a:endParaRPr lang="en-GB" sz="2000" dirty="0"/>
          </a:p>
          <a:p>
            <a:endParaRPr lang="en-GB" sz="1600" dirty="0"/>
          </a:p>
        </p:txBody>
      </p:sp>
    </p:spTree>
    <p:extLst>
      <p:ext uri="{BB962C8B-B14F-4D97-AF65-F5344CB8AC3E}">
        <p14:creationId xmlns:p14="http://schemas.microsoft.com/office/powerpoint/2010/main" val="2773719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74DD6-7D90-89C8-E88D-E57225275B7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D68B2BD-BE37-06A8-7104-842F547F83B5}"/>
              </a:ext>
            </a:extLst>
          </p:cNvPr>
          <p:cNvSpPr txBox="1"/>
          <p:nvPr/>
        </p:nvSpPr>
        <p:spPr>
          <a:xfrm>
            <a:off x="-1" y="6466114"/>
            <a:ext cx="12186389" cy="369332"/>
          </a:xfrm>
          <a:prstGeom prst="rect">
            <a:avLst/>
          </a:prstGeom>
          <a:noFill/>
        </p:spPr>
        <p:txBody>
          <a:bodyPr wrap="square" rtlCol="0">
            <a:spAutoFit/>
          </a:bodyPr>
          <a:lstStyle/>
          <a:p>
            <a:r>
              <a:rPr lang="en-GB" dirty="0"/>
              <a:t>A. Cunningham			 Lecture 18: Problem Solving</a:t>
            </a:r>
          </a:p>
        </p:txBody>
      </p:sp>
      <p:sp>
        <p:nvSpPr>
          <p:cNvPr id="5" name="TextBox 4">
            <a:extLst>
              <a:ext uri="{FF2B5EF4-FFF2-40B4-BE49-F238E27FC236}">
                <a16:creationId xmlns:a16="http://schemas.microsoft.com/office/drawing/2014/main" id="{B3A33C42-D0D0-3F26-9A58-5C8A666D64E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12</a:t>
            </a:r>
          </a:p>
        </p:txBody>
      </p:sp>
      <p:sp>
        <p:nvSpPr>
          <p:cNvPr id="8" name="TextBox 7">
            <a:extLst>
              <a:ext uri="{FF2B5EF4-FFF2-40B4-BE49-F238E27FC236}">
                <a16:creationId xmlns:a16="http://schemas.microsoft.com/office/drawing/2014/main" id="{097BCFA9-84C3-F719-8178-2DC97D9D70AA}"/>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References</a:t>
            </a:r>
          </a:p>
        </p:txBody>
      </p:sp>
      <p:sp>
        <p:nvSpPr>
          <p:cNvPr id="2" name="TextBox 1">
            <a:extLst>
              <a:ext uri="{FF2B5EF4-FFF2-40B4-BE49-F238E27FC236}">
                <a16:creationId xmlns:a16="http://schemas.microsoft.com/office/drawing/2014/main" id="{D5A3F9C7-9D7A-5E4A-67AC-AEE25A38A906}"/>
              </a:ext>
            </a:extLst>
          </p:cNvPr>
          <p:cNvSpPr txBox="1"/>
          <p:nvPr/>
        </p:nvSpPr>
        <p:spPr>
          <a:xfrm>
            <a:off x="10628852" y="0"/>
            <a:ext cx="1557536" cy="369332"/>
          </a:xfrm>
          <a:prstGeom prst="rect">
            <a:avLst/>
          </a:prstGeom>
          <a:noFill/>
        </p:spPr>
        <p:txBody>
          <a:bodyPr wrap="square" rtlCol="0">
            <a:spAutoFit/>
          </a:bodyPr>
          <a:lstStyle/>
          <a:p>
            <a:r>
              <a:rPr lang="en-GB" dirty="0"/>
              <a:t>17/03/2025</a:t>
            </a:r>
          </a:p>
        </p:txBody>
      </p:sp>
      <p:pic>
        <p:nvPicPr>
          <p:cNvPr id="7" name="Picture 6">
            <a:extLst>
              <a:ext uri="{FF2B5EF4-FFF2-40B4-BE49-F238E27FC236}">
                <a16:creationId xmlns:a16="http://schemas.microsoft.com/office/drawing/2014/main" id="{70C383DD-A86B-BE77-48CB-61D40B78FB5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8582" y="760542"/>
            <a:ext cx="3396194" cy="5277394"/>
          </a:xfrm>
          <a:prstGeom prst="rect">
            <a:avLst/>
          </a:prstGeom>
        </p:spPr>
      </p:pic>
      <p:sp>
        <p:nvSpPr>
          <p:cNvPr id="3" name="TextBox 2">
            <a:extLst>
              <a:ext uri="{FF2B5EF4-FFF2-40B4-BE49-F238E27FC236}">
                <a16:creationId xmlns:a16="http://schemas.microsoft.com/office/drawing/2014/main" id="{F66D47E6-B31B-56AC-D723-22173E3B3C01}"/>
              </a:ext>
            </a:extLst>
          </p:cNvPr>
          <p:cNvSpPr txBox="1"/>
          <p:nvPr/>
        </p:nvSpPr>
        <p:spPr>
          <a:xfrm>
            <a:off x="3229906" y="1260192"/>
            <a:ext cx="8774172" cy="4278094"/>
          </a:xfrm>
          <a:prstGeom prst="rect">
            <a:avLst/>
          </a:prstGeom>
          <a:noFill/>
        </p:spPr>
        <p:txBody>
          <a:bodyPr wrap="square" rtlCol="0">
            <a:spAutoFit/>
          </a:bodyPr>
          <a:lstStyle/>
          <a:p>
            <a:pPr marL="171450" indent="-171450">
              <a:buFont typeface="Arial" panose="020B0604020202020204" pitchFamily="34" charset="0"/>
              <a:buChar char="•"/>
            </a:pPr>
            <a:r>
              <a:rPr lang="en-GB" sz="1600" b="0" i="0" dirty="0" err="1">
                <a:solidFill>
                  <a:srgbClr val="222222"/>
                </a:solidFill>
                <a:effectLst/>
              </a:rPr>
              <a:t>Benyus</a:t>
            </a:r>
            <a:r>
              <a:rPr lang="en-GB" sz="1600" b="0" i="0" dirty="0">
                <a:solidFill>
                  <a:srgbClr val="222222"/>
                </a:solidFill>
                <a:effectLst/>
              </a:rPr>
              <a:t>, J.M., 1997. Biomimicry: Innovation inspired by nature (Vol. 688136915). New York: Morrow.</a:t>
            </a:r>
          </a:p>
          <a:p>
            <a:pPr marL="171450" indent="-171450">
              <a:buFont typeface="Arial" panose="020B0604020202020204" pitchFamily="34" charset="0"/>
              <a:buChar char="•"/>
            </a:pPr>
            <a:endParaRPr lang="en-GB" sz="1600" b="0" i="0" dirty="0">
              <a:solidFill>
                <a:srgbClr val="222222"/>
              </a:solidFill>
              <a:effectLst/>
            </a:endParaRPr>
          </a:p>
          <a:p>
            <a:pPr marL="171450" indent="-171450">
              <a:buFont typeface="Arial" panose="020B0604020202020204" pitchFamily="34" charset="0"/>
              <a:buChar char="•"/>
            </a:pPr>
            <a:r>
              <a:rPr lang="en-GB" sz="1600" dirty="0">
                <a:solidFill>
                  <a:srgbClr val="222222"/>
                </a:solidFill>
              </a:rPr>
              <a:t>Brown, T., 2008. Design thinking. Harvard business review, 86(6), p.84.</a:t>
            </a:r>
          </a:p>
          <a:p>
            <a:pPr marL="171450" indent="-171450">
              <a:buFont typeface="Arial" panose="020B0604020202020204" pitchFamily="34" charset="0"/>
              <a:buChar char="•"/>
            </a:pPr>
            <a:endParaRPr lang="en-GB" sz="1600" dirty="0">
              <a:solidFill>
                <a:srgbClr val="222222"/>
              </a:solidFill>
            </a:endParaRPr>
          </a:p>
          <a:p>
            <a:pPr marL="171450" indent="-171450">
              <a:buFont typeface="Arial" panose="020B0604020202020204" pitchFamily="34" charset="0"/>
              <a:buChar char="•"/>
            </a:pPr>
            <a:r>
              <a:rPr lang="en-GB" sz="1600" dirty="0">
                <a:solidFill>
                  <a:srgbClr val="222222"/>
                </a:solidFill>
              </a:rPr>
              <a:t>Buhl, A., Schmidt-</a:t>
            </a:r>
            <a:r>
              <a:rPr lang="en-GB" sz="1600" dirty="0" err="1">
                <a:solidFill>
                  <a:srgbClr val="222222"/>
                </a:solidFill>
              </a:rPr>
              <a:t>Keilich</a:t>
            </a:r>
            <a:r>
              <a:rPr lang="en-GB" sz="1600" dirty="0">
                <a:solidFill>
                  <a:srgbClr val="222222"/>
                </a:solidFill>
              </a:rPr>
              <a:t>, M., Muster, V., </a:t>
            </a:r>
            <a:r>
              <a:rPr lang="en-GB" sz="1600" dirty="0" err="1">
                <a:solidFill>
                  <a:srgbClr val="222222"/>
                </a:solidFill>
              </a:rPr>
              <a:t>Blazejewski</a:t>
            </a:r>
            <a:r>
              <a:rPr lang="en-GB" sz="1600" dirty="0">
                <a:solidFill>
                  <a:srgbClr val="222222"/>
                </a:solidFill>
              </a:rPr>
              <a:t>, S., Schrader, U., </a:t>
            </a:r>
            <a:r>
              <a:rPr lang="en-GB" sz="1600" dirty="0" err="1">
                <a:solidFill>
                  <a:srgbClr val="222222"/>
                </a:solidFill>
              </a:rPr>
              <a:t>Harrach</a:t>
            </a:r>
            <a:r>
              <a:rPr lang="en-GB" sz="1600" dirty="0">
                <a:solidFill>
                  <a:srgbClr val="222222"/>
                </a:solidFill>
              </a:rPr>
              <a:t>, C., Schäfer, M. and </a:t>
            </a:r>
            <a:r>
              <a:rPr lang="en-GB" sz="1600" dirty="0" err="1">
                <a:solidFill>
                  <a:srgbClr val="222222"/>
                </a:solidFill>
              </a:rPr>
              <a:t>Süßbauer</a:t>
            </a:r>
            <a:r>
              <a:rPr lang="en-GB" sz="1600" dirty="0">
                <a:solidFill>
                  <a:srgbClr val="222222"/>
                </a:solidFill>
              </a:rPr>
              <a:t>, E., 2019. Design thinking for sustainability: Why and how design thinking can foster sustainability-oriented innovation development. Journal of cleaner production, 231, pp.1248-1257.</a:t>
            </a:r>
          </a:p>
          <a:p>
            <a:pPr marL="171450" indent="-171450">
              <a:buFont typeface="Arial" panose="020B0604020202020204" pitchFamily="34" charset="0"/>
              <a:buChar char="•"/>
            </a:pPr>
            <a:endParaRPr lang="en-GB" sz="1600" dirty="0">
              <a:solidFill>
                <a:srgbClr val="222222"/>
              </a:solidFill>
            </a:endParaRPr>
          </a:p>
          <a:p>
            <a:pPr marL="171450" indent="-171450">
              <a:buFont typeface="Arial" panose="020B0604020202020204" pitchFamily="34" charset="0"/>
              <a:buChar char="•"/>
            </a:pPr>
            <a:r>
              <a:rPr lang="en-GB" sz="1600" dirty="0" err="1">
                <a:solidFill>
                  <a:srgbClr val="222222"/>
                </a:solidFill>
              </a:rPr>
              <a:t>Carlgren</a:t>
            </a:r>
            <a:r>
              <a:rPr lang="en-GB" sz="1600" dirty="0">
                <a:solidFill>
                  <a:srgbClr val="222222"/>
                </a:solidFill>
              </a:rPr>
              <a:t>, L., </a:t>
            </a:r>
            <a:r>
              <a:rPr lang="en-GB" sz="1600" dirty="0" err="1">
                <a:solidFill>
                  <a:srgbClr val="222222"/>
                </a:solidFill>
              </a:rPr>
              <a:t>Elmquist</a:t>
            </a:r>
            <a:r>
              <a:rPr lang="en-GB" sz="1600" dirty="0">
                <a:solidFill>
                  <a:srgbClr val="222222"/>
                </a:solidFill>
              </a:rPr>
              <a:t>, M. and </a:t>
            </a:r>
            <a:r>
              <a:rPr lang="en-GB" sz="1600" dirty="0" err="1">
                <a:solidFill>
                  <a:srgbClr val="222222"/>
                </a:solidFill>
              </a:rPr>
              <a:t>Rauth</a:t>
            </a:r>
            <a:r>
              <a:rPr lang="en-GB" sz="1600" dirty="0">
                <a:solidFill>
                  <a:srgbClr val="222222"/>
                </a:solidFill>
              </a:rPr>
              <a:t>, I., 2016. The challenges of using design thinking in industry–experiences from five large firms. Creativity and Innovation Management, 25(3), pp.344-362.</a:t>
            </a:r>
          </a:p>
          <a:p>
            <a:pPr marL="171450" indent="-171450">
              <a:buFont typeface="Arial" panose="020B0604020202020204" pitchFamily="34" charset="0"/>
              <a:buChar char="•"/>
            </a:pPr>
            <a:endParaRPr lang="en-GB" sz="1600" dirty="0">
              <a:solidFill>
                <a:srgbClr val="222222"/>
              </a:solidFill>
            </a:endParaRPr>
          </a:p>
          <a:p>
            <a:pPr marL="171450" indent="-171450">
              <a:buFont typeface="Arial" panose="020B0604020202020204" pitchFamily="34" charset="0"/>
              <a:buChar char="•"/>
            </a:pPr>
            <a:r>
              <a:rPr lang="en-GB" sz="1600" dirty="0">
                <a:solidFill>
                  <a:srgbClr val="222222"/>
                </a:solidFill>
              </a:rPr>
              <a:t>Cheah, S.M., 2021. Sustainable Development in Chemical Engineering Curriculum: Review and Moving Ahead. In Proceedings of the 17th International CDIO Conference (pp. 21-23).</a:t>
            </a:r>
          </a:p>
          <a:p>
            <a:pPr marL="171450" indent="-171450">
              <a:buFont typeface="Arial" panose="020B0604020202020204" pitchFamily="34" charset="0"/>
              <a:buChar char="•"/>
            </a:pPr>
            <a:endParaRPr lang="en-GB" sz="1600" b="0" i="0" dirty="0">
              <a:solidFill>
                <a:srgbClr val="222222"/>
              </a:solidFill>
              <a:effectLst/>
            </a:endParaRPr>
          </a:p>
          <a:p>
            <a:pPr marL="171450" indent="-171450">
              <a:buFont typeface="Arial" panose="020B0604020202020204" pitchFamily="34" charset="0"/>
              <a:buChar char="•"/>
            </a:pPr>
            <a:r>
              <a:rPr lang="en-GB" sz="1600" b="0" i="0" dirty="0">
                <a:solidFill>
                  <a:srgbClr val="222222"/>
                </a:solidFill>
                <a:effectLst/>
              </a:rPr>
              <a:t>Nguyen, N.C., Bosch, O.J. and Maani, K.E., 2009, July. The importance of Systems Thinking and Practice for creating biosphere reserves as" learning laboratories for sustainable development". In Proceedings of the 53rd Annual Meeting of the ISSS-2009, Brisbane, Australia.</a:t>
            </a:r>
          </a:p>
        </p:txBody>
      </p:sp>
    </p:spTree>
    <p:extLst>
      <p:ext uri="{BB962C8B-B14F-4D97-AF65-F5344CB8AC3E}">
        <p14:creationId xmlns:p14="http://schemas.microsoft.com/office/powerpoint/2010/main" val="22231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“ACNA4004 Contemporary Challenges 2024/25_GRP”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17/03/2025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 Lecture 18: Problem Solving</a:t>
            </a:r>
          </a:p>
        </p:txBody>
      </p:sp>
      <p:sp>
        <p:nvSpPr>
          <p:cNvPr id="4" name="Rectangle 1">
            <a:extLst>
              <a:ext uri="{FF2B5EF4-FFF2-40B4-BE49-F238E27FC236}">
                <a16:creationId xmlns:a16="http://schemas.microsoft.com/office/drawing/2014/main" id="{804531E4-1A37-F4C8-AE3C-7A5FC81703C6}"/>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ctr"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1532</Words>
  <Application>Microsoft Office PowerPoint</Application>
  <PresentationFormat>Widescreen</PresentationFormat>
  <Paragraphs>182</Paragraphs>
  <Slides>12</Slides>
  <Notes>10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11</cp:revision>
  <dcterms:created xsi:type="dcterms:W3CDTF">2023-07-26T10:21:48Z</dcterms:created>
  <dcterms:modified xsi:type="dcterms:W3CDTF">2025-03-16T20:03:52Z</dcterms:modified>
</cp:coreProperties>
</file>