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5.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6.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4" r:id="rId1"/>
    <p:sldMasterId id="2147483805" r:id="rId2"/>
    <p:sldMasterId id="2147483808" r:id="rId3"/>
    <p:sldMasterId id="2147483816" r:id="rId4"/>
    <p:sldMasterId id="2147483819" r:id="rId5"/>
    <p:sldMasterId id="2147483823" r:id="rId6"/>
    <p:sldMasterId id="2147483827" r:id="rId7"/>
  </p:sldMasterIdLst>
  <p:notesMasterIdLst>
    <p:notesMasterId r:id="rId29"/>
  </p:notesMasterIdLst>
  <p:sldIdLst>
    <p:sldId id="282" r:id="rId8"/>
    <p:sldId id="256" r:id="rId9"/>
    <p:sldId id="261" r:id="rId10"/>
    <p:sldId id="260" r:id="rId11"/>
    <p:sldId id="257" r:id="rId12"/>
    <p:sldId id="272" r:id="rId13"/>
    <p:sldId id="273" r:id="rId14"/>
    <p:sldId id="274" r:id="rId15"/>
    <p:sldId id="275" r:id="rId16"/>
    <p:sldId id="266" r:id="rId17"/>
    <p:sldId id="279" r:id="rId18"/>
    <p:sldId id="277" r:id="rId19"/>
    <p:sldId id="268" r:id="rId20"/>
    <p:sldId id="264" r:id="rId21"/>
    <p:sldId id="263" r:id="rId22"/>
    <p:sldId id="280" r:id="rId23"/>
    <p:sldId id="281" r:id="rId24"/>
    <p:sldId id="278" r:id="rId25"/>
    <p:sldId id="265" r:id="rId26"/>
    <p:sldId id="269" r:id="rId27"/>
    <p:sldId id="27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53BBB1-C8FE-4379-B22F-05C5BBE6ABBD}" v="2" dt="2025-02-12T12:10:22.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1" d="100"/>
          <a:sy n="101" d="100"/>
        </p:scale>
        <p:origin x="130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microsoft.com/office/2016/11/relationships/changesInfo" Target="changesInfos/changesInfo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3853BBB1-C8FE-4379-B22F-05C5BBE6ABBD}"/>
    <pc:docChg chg="custSel addSld modSld sldOrd">
      <pc:chgData name="Cindy Hunt" userId="861b56f6-9294-4fe7-8581-72715adbb7f5" providerId="ADAL" clId="{3853BBB1-C8FE-4379-B22F-05C5BBE6ABBD}" dt="2025-02-19T17:00:44.756" v="153" actId="207"/>
      <pc:docMkLst>
        <pc:docMk/>
      </pc:docMkLst>
      <pc:sldChg chg="modSp">
        <pc:chgData name="Cindy Hunt" userId="861b56f6-9294-4fe7-8581-72715adbb7f5" providerId="ADAL" clId="{3853BBB1-C8FE-4379-B22F-05C5BBE6ABBD}" dt="2025-02-12T12:10:22.316" v="18"/>
        <pc:sldMkLst>
          <pc:docMk/>
          <pc:sldMk cId="0" sldId="256"/>
        </pc:sldMkLst>
        <pc:spChg chg="mod">
          <ac:chgData name="Cindy Hunt" userId="861b56f6-9294-4fe7-8581-72715adbb7f5" providerId="ADAL" clId="{3853BBB1-C8FE-4379-B22F-05C5BBE6ABBD}" dt="2025-02-12T12:10:22.316" v="18"/>
          <ac:spMkLst>
            <pc:docMk/>
            <pc:sldMk cId="0" sldId="256"/>
            <ac:spMk id="2" creationId="{00000000-0000-0000-0000-000000000000}"/>
          </ac:spMkLst>
        </pc:spChg>
      </pc:sldChg>
      <pc:sldChg chg="modSp mod">
        <pc:chgData name="Cindy Hunt" userId="861b56f6-9294-4fe7-8581-72715adbb7f5" providerId="ADAL" clId="{3853BBB1-C8FE-4379-B22F-05C5BBE6ABBD}" dt="2025-02-12T12:10:22.491" v="22" actId="27636"/>
        <pc:sldMkLst>
          <pc:docMk/>
          <pc:sldMk cId="0" sldId="257"/>
        </pc:sldMkLst>
        <pc:spChg chg="mod">
          <ac:chgData name="Cindy Hunt" userId="861b56f6-9294-4fe7-8581-72715adbb7f5" providerId="ADAL" clId="{3853BBB1-C8FE-4379-B22F-05C5BBE6ABBD}" dt="2025-02-12T12:10:22.491" v="22" actId="27636"/>
          <ac:spMkLst>
            <pc:docMk/>
            <pc:sldMk cId="0" sldId="257"/>
            <ac:spMk id="4" creationId="{00000000-0000-0000-0000-000000000000}"/>
          </ac:spMkLst>
        </pc:spChg>
      </pc:sldChg>
      <pc:sldChg chg="modSp mod">
        <pc:chgData name="Cindy Hunt" userId="861b56f6-9294-4fe7-8581-72715adbb7f5" providerId="ADAL" clId="{3853BBB1-C8FE-4379-B22F-05C5BBE6ABBD}" dt="2025-02-12T12:10:22.491" v="21" actId="27636"/>
        <pc:sldMkLst>
          <pc:docMk/>
          <pc:sldMk cId="0" sldId="260"/>
        </pc:sldMkLst>
        <pc:spChg chg="mod">
          <ac:chgData name="Cindy Hunt" userId="861b56f6-9294-4fe7-8581-72715adbb7f5" providerId="ADAL" clId="{3853BBB1-C8FE-4379-B22F-05C5BBE6ABBD}" dt="2025-02-12T12:10:22.491" v="21" actId="27636"/>
          <ac:spMkLst>
            <pc:docMk/>
            <pc:sldMk cId="0" sldId="260"/>
            <ac:spMk id="2" creationId="{00000000-0000-0000-0000-000000000000}"/>
          </ac:spMkLst>
        </pc:spChg>
        <pc:spChg chg="mod">
          <ac:chgData name="Cindy Hunt" userId="861b56f6-9294-4fe7-8581-72715adbb7f5" providerId="ADAL" clId="{3853BBB1-C8FE-4379-B22F-05C5BBE6ABBD}" dt="2025-02-12T12:10:22.491" v="20" actId="27636"/>
          <ac:spMkLst>
            <pc:docMk/>
            <pc:sldMk cId="0" sldId="260"/>
            <ac:spMk id="3" creationId="{00000000-0000-0000-0000-000000000000}"/>
          </ac:spMkLst>
        </pc:spChg>
      </pc:sldChg>
      <pc:sldChg chg="modSp mod">
        <pc:chgData name="Cindy Hunt" userId="861b56f6-9294-4fe7-8581-72715adbb7f5" providerId="ADAL" clId="{3853BBB1-C8FE-4379-B22F-05C5BBE6ABBD}" dt="2025-02-12T12:10:22.461" v="19" actId="27636"/>
        <pc:sldMkLst>
          <pc:docMk/>
          <pc:sldMk cId="0" sldId="261"/>
        </pc:sldMkLst>
        <pc:spChg chg="mod">
          <ac:chgData name="Cindy Hunt" userId="861b56f6-9294-4fe7-8581-72715adbb7f5" providerId="ADAL" clId="{3853BBB1-C8FE-4379-B22F-05C5BBE6ABBD}" dt="2025-02-12T12:10:22.461" v="19" actId="27636"/>
          <ac:spMkLst>
            <pc:docMk/>
            <pc:sldMk cId="0" sldId="261"/>
            <ac:spMk id="2" creationId="{00000000-0000-0000-0000-000000000000}"/>
          </ac:spMkLst>
        </pc:spChg>
      </pc:sldChg>
      <pc:sldChg chg="modSp mod">
        <pc:chgData name="Cindy Hunt" userId="861b56f6-9294-4fe7-8581-72715adbb7f5" providerId="ADAL" clId="{3853BBB1-C8FE-4379-B22F-05C5BBE6ABBD}" dt="2025-02-12T12:10:22.588" v="31" actId="27636"/>
        <pc:sldMkLst>
          <pc:docMk/>
          <pc:sldMk cId="0" sldId="263"/>
        </pc:sldMkLst>
        <pc:spChg chg="mod">
          <ac:chgData name="Cindy Hunt" userId="861b56f6-9294-4fe7-8581-72715adbb7f5" providerId="ADAL" clId="{3853BBB1-C8FE-4379-B22F-05C5BBE6ABBD}" dt="2025-02-12T12:10:22.588" v="31" actId="27636"/>
          <ac:spMkLst>
            <pc:docMk/>
            <pc:sldMk cId="0" sldId="263"/>
            <ac:spMk id="2" creationId="{00000000-0000-0000-0000-000000000000}"/>
          </ac:spMkLst>
        </pc:spChg>
        <pc:spChg chg="mod">
          <ac:chgData name="Cindy Hunt" userId="861b56f6-9294-4fe7-8581-72715adbb7f5" providerId="ADAL" clId="{3853BBB1-C8FE-4379-B22F-05C5BBE6ABBD}" dt="2025-02-12T12:10:22.586" v="30" actId="27636"/>
          <ac:spMkLst>
            <pc:docMk/>
            <pc:sldMk cId="0" sldId="263"/>
            <ac:spMk id="3" creationId="{00000000-0000-0000-0000-000000000000}"/>
          </ac:spMkLst>
        </pc:spChg>
      </pc:sldChg>
      <pc:sldChg chg="modSp">
        <pc:chgData name="Cindy Hunt" userId="861b56f6-9294-4fe7-8581-72715adbb7f5" providerId="ADAL" clId="{3853BBB1-C8FE-4379-B22F-05C5BBE6ABBD}" dt="2025-02-12T12:10:22.316" v="18"/>
        <pc:sldMkLst>
          <pc:docMk/>
          <pc:sldMk cId="0" sldId="265"/>
        </pc:sldMkLst>
        <pc:spChg chg="mod">
          <ac:chgData name="Cindy Hunt" userId="861b56f6-9294-4fe7-8581-72715adbb7f5" providerId="ADAL" clId="{3853BBB1-C8FE-4379-B22F-05C5BBE6ABBD}" dt="2025-02-12T12:10:22.316" v="18"/>
          <ac:spMkLst>
            <pc:docMk/>
            <pc:sldMk cId="0" sldId="265"/>
            <ac:spMk id="2" creationId="{00000000-0000-0000-0000-000000000000}"/>
          </ac:spMkLst>
        </pc:spChg>
        <pc:spChg chg="mod">
          <ac:chgData name="Cindy Hunt" userId="861b56f6-9294-4fe7-8581-72715adbb7f5" providerId="ADAL" clId="{3853BBB1-C8FE-4379-B22F-05C5BBE6ABBD}" dt="2025-02-12T12:10:22.316" v="18"/>
          <ac:spMkLst>
            <pc:docMk/>
            <pc:sldMk cId="0" sldId="265"/>
            <ac:spMk id="3" creationId="{00000000-0000-0000-0000-000000000000}"/>
          </ac:spMkLst>
        </pc:spChg>
      </pc:sldChg>
      <pc:sldChg chg="modSp">
        <pc:chgData name="Cindy Hunt" userId="861b56f6-9294-4fe7-8581-72715adbb7f5" providerId="ADAL" clId="{3853BBB1-C8FE-4379-B22F-05C5BBE6ABBD}" dt="2025-02-12T12:10:22.316" v="18"/>
        <pc:sldMkLst>
          <pc:docMk/>
          <pc:sldMk cId="0" sldId="266"/>
        </pc:sldMkLst>
        <pc:spChg chg="mod">
          <ac:chgData name="Cindy Hunt" userId="861b56f6-9294-4fe7-8581-72715adbb7f5" providerId="ADAL" clId="{3853BBB1-C8FE-4379-B22F-05C5BBE6ABBD}" dt="2025-02-12T12:10:22.316" v="18"/>
          <ac:spMkLst>
            <pc:docMk/>
            <pc:sldMk cId="0" sldId="266"/>
            <ac:spMk id="2" creationId="{00000000-0000-0000-0000-000000000000}"/>
          </ac:spMkLst>
        </pc:spChg>
      </pc:sldChg>
      <pc:sldChg chg="modSp mod">
        <pc:chgData name="Cindy Hunt" userId="861b56f6-9294-4fe7-8581-72715adbb7f5" providerId="ADAL" clId="{3853BBB1-C8FE-4379-B22F-05C5BBE6ABBD}" dt="2025-02-12T12:11:18.779" v="40" actId="1076"/>
        <pc:sldMkLst>
          <pc:docMk/>
          <pc:sldMk cId="0" sldId="268"/>
        </pc:sldMkLst>
        <pc:spChg chg="mod">
          <ac:chgData name="Cindy Hunt" userId="861b56f6-9294-4fe7-8581-72715adbb7f5" providerId="ADAL" clId="{3853BBB1-C8FE-4379-B22F-05C5BBE6ABBD}" dt="2025-02-12T12:11:18.779" v="40" actId="1076"/>
          <ac:spMkLst>
            <pc:docMk/>
            <pc:sldMk cId="0" sldId="268"/>
            <ac:spMk id="1060" creationId="{00000000-0000-0000-0000-000000000000}"/>
          </ac:spMkLst>
        </pc:spChg>
      </pc:sldChg>
      <pc:sldChg chg="modSp mod">
        <pc:chgData name="Cindy Hunt" userId="861b56f6-9294-4fe7-8581-72715adbb7f5" providerId="ADAL" clId="{3853BBB1-C8FE-4379-B22F-05C5BBE6ABBD}" dt="2025-02-12T12:10:22.617" v="35" actId="27636"/>
        <pc:sldMkLst>
          <pc:docMk/>
          <pc:sldMk cId="0" sldId="269"/>
        </pc:sldMkLst>
        <pc:spChg chg="mod">
          <ac:chgData name="Cindy Hunt" userId="861b56f6-9294-4fe7-8581-72715adbb7f5" providerId="ADAL" clId="{3853BBB1-C8FE-4379-B22F-05C5BBE6ABBD}" dt="2025-02-12T12:10:22.617" v="35" actId="27636"/>
          <ac:spMkLst>
            <pc:docMk/>
            <pc:sldMk cId="0" sldId="269"/>
            <ac:spMk id="2" creationId="{00000000-0000-0000-0000-000000000000}"/>
          </ac:spMkLst>
        </pc:spChg>
        <pc:spChg chg="mod">
          <ac:chgData name="Cindy Hunt" userId="861b56f6-9294-4fe7-8581-72715adbb7f5" providerId="ADAL" clId="{3853BBB1-C8FE-4379-B22F-05C5BBE6ABBD}" dt="2025-02-12T12:10:22.316" v="18"/>
          <ac:spMkLst>
            <pc:docMk/>
            <pc:sldMk cId="0" sldId="269"/>
            <ac:spMk id="3" creationId="{00000000-0000-0000-0000-000000000000}"/>
          </ac:spMkLst>
        </pc:spChg>
        <pc:spChg chg="mod">
          <ac:chgData name="Cindy Hunt" userId="861b56f6-9294-4fe7-8581-72715adbb7f5" providerId="ADAL" clId="{3853BBB1-C8FE-4379-B22F-05C5BBE6ABBD}" dt="2025-02-12T12:10:22.316" v="18"/>
          <ac:spMkLst>
            <pc:docMk/>
            <pc:sldMk cId="0" sldId="269"/>
            <ac:spMk id="4" creationId="{00000000-0000-0000-0000-000000000000}"/>
          </ac:spMkLst>
        </pc:spChg>
      </pc:sldChg>
      <pc:sldChg chg="modSp mod">
        <pc:chgData name="Cindy Hunt" userId="861b56f6-9294-4fe7-8581-72715adbb7f5" providerId="ADAL" clId="{3853BBB1-C8FE-4379-B22F-05C5BBE6ABBD}" dt="2025-02-19T17:00:44.756" v="153" actId="207"/>
        <pc:sldMkLst>
          <pc:docMk/>
          <pc:sldMk cId="0" sldId="271"/>
        </pc:sldMkLst>
        <pc:spChg chg="mod">
          <ac:chgData name="Cindy Hunt" userId="861b56f6-9294-4fe7-8581-72715adbb7f5" providerId="ADAL" clId="{3853BBB1-C8FE-4379-B22F-05C5BBE6ABBD}" dt="2025-02-12T12:12:01.495" v="43" actId="1076"/>
          <ac:spMkLst>
            <pc:docMk/>
            <pc:sldMk cId="0" sldId="271"/>
            <ac:spMk id="2" creationId="{00000000-0000-0000-0000-000000000000}"/>
          </ac:spMkLst>
        </pc:spChg>
        <pc:spChg chg="mod">
          <ac:chgData name="Cindy Hunt" userId="861b56f6-9294-4fe7-8581-72715adbb7f5" providerId="ADAL" clId="{3853BBB1-C8FE-4379-B22F-05C5BBE6ABBD}" dt="2025-02-19T17:00:44.756" v="153" actId="207"/>
          <ac:spMkLst>
            <pc:docMk/>
            <pc:sldMk cId="0" sldId="271"/>
            <ac:spMk id="3" creationId="{00000000-0000-0000-0000-000000000000}"/>
          </ac:spMkLst>
        </pc:spChg>
      </pc:sldChg>
      <pc:sldChg chg="modSp mod">
        <pc:chgData name="Cindy Hunt" userId="861b56f6-9294-4fe7-8581-72715adbb7f5" providerId="ADAL" clId="{3853BBB1-C8FE-4379-B22F-05C5BBE6ABBD}" dt="2025-02-12T12:10:22.491" v="23" actId="27636"/>
        <pc:sldMkLst>
          <pc:docMk/>
          <pc:sldMk cId="1852309887" sldId="273"/>
        </pc:sldMkLst>
        <pc:spChg chg="mod">
          <ac:chgData name="Cindy Hunt" userId="861b56f6-9294-4fe7-8581-72715adbb7f5" providerId="ADAL" clId="{3853BBB1-C8FE-4379-B22F-05C5BBE6ABBD}" dt="2025-02-12T12:10:22.491" v="23" actId="27636"/>
          <ac:spMkLst>
            <pc:docMk/>
            <pc:sldMk cId="1852309887" sldId="273"/>
            <ac:spMk id="4" creationId="{017A9DA0-E332-4849-8CF1-0E0C3B4D3D24}"/>
          </ac:spMkLst>
        </pc:spChg>
        <pc:spChg chg="mod">
          <ac:chgData name="Cindy Hunt" userId="861b56f6-9294-4fe7-8581-72715adbb7f5" providerId="ADAL" clId="{3853BBB1-C8FE-4379-B22F-05C5BBE6ABBD}" dt="2025-02-12T12:10:22.316" v="18"/>
          <ac:spMkLst>
            <pc:docMk/>
            <pc:sldMk cId="1852309887" sldId="273"/>
            <ac:spMk id="5" creationId="{0C8367F6-3BC6-4AE5-806F-2772D64B9CC8}"/>
          </ac:spMkLst>
        </pc:spChg>
      </pc:sldChg>
      <pc:sldChg chg="modSp">
        <pc:chgData name="Cindy Hunt" userId="861b56f6-9294-4fe7-8581-72715adbb7f5" providerId="ADAL" clId="{3853BBB1-C8FE-4379-B22F-05C5BBE6ABBD}" dt="2025-02-12T12:10:22.316" v="18"/>
        <pc:sldMkLst>
          <pc:docMk/>
          <pc:sldMk cId="453597359" sldId="274"/>
        </pc:sldMkLst>
        <pc:spChg chg="mod">
          <ac:chgData name="Cindy Hunt" userId="861b56f6-9294-4fe7-8581-72715adbb7f5" providerId="ADAL" clId="{3853BBB1-C8FE-4379-B22F-05C5BBE6ABBD}" dt="2025-02-12T12:10:22.316" v="18"/>
          <ac:spMkLst>
            <pc:docMk/>
            <pc:sldMk cId="453597359" sldId="274"/>
            <ac:spMk id="4" creationId="{3446C751-A726-43BB-91C2-0F5FE2CB720B}"/>
          </ac:spMkLst>
        </pc:spChg>
        <pc:spChg chg="mod">
          <ac:chgData name="Cindy Hunt" userId="861b56f6-9294-4fe7-8581-72715adbb7f5" providerId="ADAL" clId="{3853BBB1-C8FE-4379-B22F-05C5BBE6ABBD}" dt="2025-02-12T12:10:22.316" v="18"/>
          <ac:spMkLst>
            <pc:docMk/>
            <pc:sldMk cId="453597359" sldId="274"/>
            <ac:spMk id="5" creationId="{5D0180A8-6678-4DAA-9161-09D120F30D25}"/>
          </ac:spMkLst>
        </pc:spChg>
      </pc:sldChg>
      <pc:sldChg chg="modSp mod">
        <pc:chgData name="Cindy Hunt" userId="861b56f6-9294-4fe7-8581-72715adbb7f5" providerId="ADAL" clId="{3853BBB1-C8FE-4379-B22F-05C5BBE6ABBD}" dt="2025-02-12T12:10:22.491" v="24" actId="27636"/>
        <pc:sldMkLst>
          <pc:docMk/>
          <pc:sldMk cId="489543968" sldId="275"/>
        </pc:sldMkLst>
        <pc:spChg chg="mod">
          <ac:chgData name="Cindy Hunt" userId="861b56f6-9294-4fe7-8581-72715adbb7f5" providerId="ADAL" clId="{3853BBB1-C8FE-4379-B22F-05C5BBE6ABBD}" dt="2025-02-12T12:10:22.491" v="24" actId="27636"/>
          <ac:spMkLst>
            <pc:docMk/>
            <pc:sldMk cId="489543968" sldId="275"/>
            <ac:spMk id="4" creationId="{606B4925-4598-4EAA-8683-D10FD3218809}"/>
          </ac:spMkLst>
        </pc:spChg>
      </pc:sldChg>
      <pc:sldChg chg="modSp mod">
        <pc:chgData name="Cindy Hunt" userId="861b56f6-9294-4fe7-8581-72715adbb7f5" providerId="ADAL" clId="{3853BBB1-C8FE-4379-B22F-05C5BBE6ABBD}" dt="2025-02-12T12:10:22.566" v="28" actId="27636"/>
        <pc:sldMkLst>
          <pc:docMk/>
          <pc:sldMk cId="840493025" sldId="277"/>
        </pc:sldMkLst>
        <pc:spChg chg="mod">
          <ac:chgData name="Cindy Hunt" userId="861b56f6-9294-4fe7-8581-72715adbb7f5" providerId="ADAL" clId="{3853BBB1-C8FE-4379-B22F-05C5BBE6ABBD}" dt="2025-02-12T12:10:22.566" v="28" actId="27636"/>
          <ac:spMkLst>
            <pc:docMk/>
            <pc:sldMk cId="840493025" sldId="277"/>
            <ac:spMk id="5" creationId="{4622D7CC-3CF3-4783-85DE-5B5E7445D98D}"/>
          </ac:spMkLst>
        </pc:spChg>
        <pc:spChg chg="mod">
          <ac:chgData name="Cindy Hunt" userId="861b56f6-9294-4fe7-8581-72715adbb7f5" providerId="ADAL" clId="{3853BBB1-C8FE-4379-B22F-05C5BBE6ABBD}" dt="2025-02-12T12:10:22.566" v="27" actId="27636"/>
          <ac:spMkLst>
            <pc:docMk/>
            <pc:sldMk cId="840493025" sldId="277"/>
            <ac:spMk id="6" creationId="{CAF76F5B-9385-413E-8071-26DE2EA1852C}"/>
          </ac:spMkLst>
        </pc:spChg>
      </pc:sldChg>
      <pc:sldChg chg="modSp mod">
        <pc:chgData name="Cindy Hunt" userId="861b56f6-9294-4fe7-8581-72715adbb7f5" providerId="ADAL" clId="{3853BBB1-C8FE-4379-B22F-05C5BBE6ABBD}" dt="2025-02-12T12:10:22.605" v="34" actId="27636"/>
        <pc:sldMkLst>
          <pc:docMk/>
          <pc:sldMk cId="452410458" sldId="278"/>
        </pc:sldMkLst>
        <pc:spChg chg="mod">
          <ac:chgData name="Cindy Hunt" userId="861b56f6-9294-4fe7-8581-72715adbb7f5" providerId="ADAL" clId="{3853BBB1-C8FE-4379-B22F-05C5BBE6ABBD}" dt="2025-02-12T12:10:22.605" v="34" actId="27636"/>
          <ac:spMkLst>
            <pc:docMk/>
            <pc:sldMk cId="452410458" sldId="278"/>
            <ac:spMk id="2" creationId="{D3315D8E-D977-4325-A03E-AAA0006CD860}"/>
          </ac:spMkLst>
        </pc:spChg>
        <pc:spChg chg="mod">
          <ac:chgData name="Cindy Hunt" userId="861b56f6-9294-4fe7-8581-72715adbb7f5" providerId="ADAL" clId="{3853BBB1-C8FE-4379-B22F-05C5BBE6ABBD}" dt="2025-02-12T12:10:22.316" v="18"/>
          <ac:spMkLst>
            <pc:docMk/>
            <pc:sldMk cId="452410458" sldId="278"/>
            <ac:spMk id="3" creationId="{EE9397F4-F062-4049-A9F4-E88D38479959}"/>
          </ac:spMkLst>
        </pc:spChg>
      </pc:sldChg>
      <pc:sldChg chg="modSp mod">
        <pc:chgData name="Cindy Hunt" userId="861b56f6-9294-4fe7-8581-72715adbb7f5" providerId="ADAL" clId="{3853BBB1-C8FE-4379-B22F-05C5BBE6ABBD}" dt="2025-02-12T12:10:22.523" v="26" actId="27636"/>
        <pc:sldMkLst>
          <pc:docMk/>
          <pc:sldMk cId="2967755926" sldId="279"/>
        </pc:sldMkLst>
        <pc:spChg chg="mod">
          <ac:chgData name="Cindy Hunt" userId="861b56f6-9294-4fe7-8581-72715adbb7f5" providerId="ADAL" clId="{3853BBB1-C8FE-4379-B22F-05C5BBE6ABBD}" dt="2025-02-12T12:10:22.507" v="25" actId="27636"/>
          <ac:spMkLst>
            <pc:docMk/>
            <pc:sldMk cId="2967755926" sldId="279"/>
            <ac:spMk id="3" creationId="{CD07D189-2464-46F2-BD22-B67F221E5CDA}"/>
          </ac:spMkLst>
        </pc:spChg>
        <pc:spChg chg="mod">
          <ac:chgData name="Cindy Hunt" userId="861b56f6-9294-4fe7-8581-72715adbb7f5" providerId="ADAL" clId="{3853BBB1-C8FE-4379-B22F-05C5BBE6ABBD}" dt="2025-02-12T12:10:22.523" v="26" actId="27636"/>
          <ac:spMkLst>
            <pc:docMk/>
            <pc:sldMk cId="2967755926" sldId="279"/>
            <ac:spMk id="4" creationId="{A99295B6-D7FF-4B27-9FBA-3FB0E7BCC9D9}"/>
          </ac:spMkLst>
        </pc:spChg>
      </pc:sldChg>
      <pc:sldChg chg="modSp mod">
        <pc:chgData name="Cindy Hunt" userId="861b56f6-9294-4fe7-8581-72715adbb7f5" providerId="ADAL" clId="{3853BBB1-C8FE-4379-B22F-05C5BBE6ABBD}" dt="2025-02-12T12:10:22.595" v="32" actId="27636"/>
        <pc:sldMkLst>
          <pc:docMk/>
          <pc:sldMk cId="3694205052" sldId="280"/>
        </pc:sldMkLst>
        <pc:spChg chg="mod">
          <ac:chgData name="Cindy Hunt" userId="861b56f6-9294-4fe7-8581-72715adbb7f5" providerId="ADAL" clId="{3853BBB1-C8FE-4379-B22F-05C5BBE6ABBD}" dt="2025-02-12T12:10:22.595" v="32" actId="27636"/>
          <ac:spMkLst>
            <pc:docMk/>
            <pc:sldMk cId="3694205052" sldId="280"/>
            <ac:spMk id="2" creationId="{C95F0204-CE25-FA7F-C617-EA13C72ADE06}"/>
          </ac:spMkLst>
        </pc:spChg>
        <pc:spChg chg="mod">
          <ac:chgData name="Cindy Hunt" userId="861b56f6-9294-4fe7-8581-72715adbb7f5" providerId="ADAL" clId="{3853BBB1-C8FE-4379-B22F-05C5BBE6ABBD}" dt="2025-02-12T12:10:22.316" v="18"/>
          <ac:spMkLst>
            <pc:docMk/>
            <pc:sldMk cId="3694205052" sldId="280"/>
            <ac:spMk id="3" creationId="{9340C641-1ED6-5C19-8688-E4D547A88683}"/>
          </ac:spMkLst>
        </pc:spChg>
      </pc:sldChg>
      <pc:sldChg chg="modSp mod">
        <pc:chgData name="Cindy Hunt" userId="861b56f6-9294-4fe7-8581-72715adbb7f5" providerId="ADAL" clId="{3853BBB1-C8FE-4379-B22F-05C5BBE6ABBD}" dt="2025-02-12T12:10:22.599" v="33" actId="27636"/>
        <pc:sldMkLst>
          <pc:docMk/>
          <pc:sldMk cId="2664851145" sldId="281"/>
        </pc:sldMkLst>
        <pc:spChg chg="mod">
          <ac:chgData name="Cindy Hunt" userId="861b56f6-9294-4fe7-8581-72715adbb7f5" providerId="ADAL" clId="{3853BBB1-C8FE-4379-B22F-05C5BBE6ABBD}" dt="2025-02-12T12:10:22.599" v="33" actId="27636"/>
          <ac:spMkLst>
            <pc:docMk/>
            <pc:sldMk cId="2664851145" sldId="281"/>
            <ac:spMk id="2" creationId="{572D121C-CD12-73EC-7125-F85394E7D3A6}"/>
          </ac:spMkLst>
        </pc:spChg>
        <pc:spChg chg="mod">
          <ac:chgData name="Cindy Hunt" userId="861b56f6-9294-4fe7-8581-72715adbb7f5" providerId="ADAL" clId="{3853BBB1-C8FE-4379-B22F-05C5BBE6ABBD}" dt="2025-02-12T12:10:22.316" v="18"/>
          <ac:spMkLst>
            <pc:docMk/>
            <pc:sldMk cId="2664851145" sldId="281"/>
            <ac:spMk id="3" creationId="{AFB486AF-B766-6EB4-043C-E4BA6E6956AD}"/>
          </ac:spMkLst>
        </pc:spChg>
      </pc:sldChg>
      <pc:sldChg chg="new ord">
        <pc:chgData name="Cindy Hunt" userId="861b56f6-9294-4fe7-8581-72715adbb7f5" providerId="ADAL" clId="{3853BBB1-C8FE-4379-B22F-05C5BBE6ABBD}" dt="2025-02-12T12:10:33.425" v="39"/>
        <pc:sldMkLst>
          <pc:docMk/>
          <pc:sldMk cId="2859275101" sldId="28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2FD00C-9C31-0841-99CD-6EED653A1463}" type="doc">
      <dgm:prSet loTypeId="urn:microsoft.com/office/officeart/2005/8/layout/arrow5" loCatId="relationship" qsTypeId="urn:microsoft.com/office/officeart/2005/8/quickstyle/simple4" qsCatId="simple" csTypeId="urn:microsoft.com/office/officeart/2005/8/colors/accent1_2" csCatId="accent1" phldr="1"/>
      <dgm:spPr/>
      <dgm:t>
        <a:bodyPr/>
        <a:lstStyle/>
        <a:p>
          <a:endParaRPr lang="en-US"/>
        </a:p>
      </dgm:t>
    </dgm:pt>
    <dgm:pt modelId="{F545E551-61B1-8641-9E8C-B43EB0F1E20D}">
      <dgm:prSet phldrT="[Text]"/>
      <dgm:spPr/>
      <dgm:t>
        <a:bodyPr/>
        <a:lstStyle/>
        <a:p>
          <a:r>
            <a:rPr lang="en-US" dirty="0" err="1"/>
            <a:t>Trosglwyddydd</a:t>
          </a:r>
          <a:r>
            <a:rPr lang="en-US" dirty="0"/>
            <a:t>
</a:t>
          </a:r>
        </a:p>
      </dgm:t>
    </dgm:pt>
    <dgm:pt modelId="{0752A457-33D8-4B4D-A41F-E89548700536}" type="parTrans" cxnId="{F24FFAA8-7A74-8642-9662-212C19AD60A9}">
      <dgm:prSet/>
      <dgm:spPr/>
      <dgm:t>
        <a:bodyPr/>
        <a:lstStyle/>
        <a:p>
          <a:endParaRPr lang="en-US"/>
        </a:p>
      </dgm:t>
    </dgm:pt>
    <dgm:pt modelId="{17C838FF-EDB8-8845-999A-6F0445891A5F}" type="sibTrans" cxnId="{F24FFAA8-7A74-8642-9662-212C19AD60A9}">
      <dgm:prSet/>
      <dgm:spPr/>
      <dgm:t>
        <a:bodyPr/>
        <a:lstStyle/>
        <a:p>
          <a:endParaRPr lang="en-US"/>
        </a:p>
      </dgm:t>
    </dgm:pt>
    <dgm:pt modelId="{1FAA49E9-845A-A54A-B5F8-700E19F9956E}">
      <dgm:prSet phldrT="[Text]"/>
      <dgm:spPr/>
      <dgm:t>
        <a:bodyPr/>
        <a:lstStyle/>
        <a:p>
          <a:r>
            <a:rPr lang="en-US" dirty="0" err="1"/>
            <a:t>Derbynnydd</a:t>
          </a:r>
          <a:r>
            <a:rPr lang="en-US" dirty="0"/>
            <a:t>
</a:t>
          </a:r>
        </a:p>
      </dgm:t>
    </dgm:pt>
    <dgm:pt modelId="{B7492A71-AE91-9142-ACBF-9431C939BAE5}" type="parTrans" cxnId="{B9D3DF04-754A-DE47-A59C-E5EEB6C0367C}">
      <dgm:prSet/>
      <dgm:spPr/>
      <dgm:t>
        <a:bodyPr/>
        <a:lstStyle/>
        <a:p>
          <a:endParaRPr lang="en-US"/>
        </a:p>
      </dgm:t>
    </dgm:pt>
    <dgm:pt modelId="{222EBD57-00FA-8B43-86FF-14E2B1E5186C}" type="sibTrans" cxnId="{B9D3DF04-754A-DE47-A59C-E5EEB6C0367C}">
      <dgm:prSet/>
      <dgm:spPr/>
      <dgm:t>
        <a:bodyPr/>
        <a:lstStyle/>
        <a:p>
          <a:endParaRPr lang="en-US"/>
        </a:p>
      </dgm:t>
    </dgm:pt>
    <dgm:pt modelId="{7964CBFE-DA10-E347-996C-3D8090099F55}" type="pres">
      <dgm:prSet presAssocID="{6C2FD00C-9C31-0841-99CD-6EED653A1463}" presName="diagram" presStyleCnt="0">
        <dgm:presLayoutVars>
          <dgm:dir/>
          <dgm:resizeHandles val="exact"/>
        </dgm:presLayoutVars>
      </dgm:prSet>
      <dgm:spPr/>
    </dgm:pt>
    <dgm:pt modelId="{CBCFA04C-22F0-EA4A-8ADD-DC9CB22E61D9}" type="pres">
      <dgm:prSet presAssocID="{F545E551-61B1-8641-9E8C-B43EB0F1E20D}" presName="arrow" presStyleLbl="node1" presStyleIdx="0" presStyleCnt="2">
        <dgm:presLayoutVars>
          <dgm:bulletEnabled val="1"/>
        </dgm:presLayoutVars>
      </dgm:prSet>
      <dgm:spPr/>
    </dgm:pt>
    <dgm:pt modelId="{D57B6582-4ACE-3946-8FF8-1AFBE4670FF6}" type="pres">
      <dgm:prSet presAssocID="{1FAA49E9-845A-A54A-B5F8-700E19F9956E}" presName="arrow" presStyleLbl="node1" presStyleIdx="1" presStyleCnt="2">
        <dgm:presLayoutVars>
          <dgm:bulletEnabled val="1"/>
        </dgm:presLayoutVars>
      </dgm:prSet>
      <dgm:spPr/>
    </dgm:pt>
  </dgm:ptLst>
  <dgm:cxnLst>
    <dgm:cxn modelId="{B9D3DF04-754A-DE47-A59C-E5EEB6C0367C}" srcId="{6C2FD00C-9C31-0841-99CD-6EED653A1463}" destId="{1FAA49E9-845A-A54A-B5F8-700E19F9956E}" srcOrd="1" destOrd="0" parTransId="{B7492A71-AE91-9142-ACBF-9431C939BAE5}" sibTransId="{222EBD57-00FA-8B43-86FF-14E2B1E5186C}"/>
    <dgm:cxn modelId="{B55AFB29-EDAC-3446-9B02-A2CD14ED8D37}" type="presOf" srcId="{6C2FD00C-9C31-0841-99CD-6EED653A1463}" destId="{7964CBFE-DA10-E347-996C-3D8090099F55}" srcOrd="0" destOrd="0" presId="urn:microsoft.com/office/officeart/2005/8/layout/arrow5"/>
    <dgm:cxn modelId="{F08C767B-0F79-514A-AF18-ADEADCA49930}" type="presOf" srcId="{1FAA49E9-845A-A54A-B5F8-700E19F9956E}" destId="{D57B6582-4ACE-3946-8FF8-1AFBE4670FF6}" srcOrd="0" destOrd="0" presId="urn:microsoft.com/office/officeart/2005/8/layout/arrow5"/>
    <dgm:cxn modelId="{F73EA1A8-1C74-7A44-BB70-F43047A9EE53}" type="presOf" srcId="{F545E551-61B1-8641-9E8C-B43EB0F1E20D}" destId="{CBCFA04C-22F0-EA4A-8ADD-DC9CB22E61D9}" srcOrd="0" destOrd="0" presId="urn:microsoft.com/office/officeart/2005/8/layout/arrow5"/>
    <dgm:cxn modelId="{F24FFAA8-7A74-8642-9662-212C19AD60A9}" srcId="{6C2FD00C-9C31-0841-99CD-6EED653A1463}" destId="{F545E551-61B1-8641-9E8C-B43EB0F1E20D}" srcOrd="0" destOrd="0" parTransId="{0752A457-33D8-4B4D-A41F-E89548700536}" sibTransId="{17C838FF-EDB8-8845-999A-6F0445891A5F}"/>
    <dgm:cxn modelId="{44C7411A-6109-FF49-9EE6-AC6241802424}" type="presParOf" srcId="{7964CBFE-DA10-E347-996C-3D8090099F55}" destId="{CBCFA04C-22F0-EA4A-8ADD-DC9CB22E61D9}" srcOrd="0" destOrd="0" presId="urn:microsoft.com/office/officeart/2005/8/layout/arrow5"/>
    <dgm:cxn modelId="{113036C4-8F68-D447-8829-A3BE490B6FF6}" type="presParOf" srcId="{7964CBFE-DA10-E347-996C-3D8090099F55}" destId="{D57B6582-4ACE-3946-8FF8-1AFBE4670FF6}" srcOrd="1" destOrd="0" presId="urn:microsoft.com/office/officeart/2005/8/layout/arrow5"/>
  </dgm:cxnLst>
  <dgm:bg>
    <a:solidFill>
      <a:schemeClr val="accent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FA04C-22F0-EA4A-8ADD-DC9CB22E61D9}">
      <dsp:nvSpPr>
        <dsp:cNvPr id="0" name=""/>
        <dsp:cNvSpPr/>
      </dsp:nvSpPr>
      <dsp:spPr>
        <a:xfrm rot="16200000">
          <a:off x="1166" y="687"/>
          <a:ext cx="2098357" cy="2098357"/>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t>Trosglwyddydd</a:t>
          </a:r>
          <a:r>
            <a:rPr lang="en-US" sz="1800" kern="1200" dirty="0"/>
            <a:t>
</a:t>
          </a:r>
        </a:p>
      </dsp:txBody>
      <dsp:txXfrm rot="5400000">
        <a:off x="1166" y="525276"/>
        <a:ext cx="1731145" cy="1049179"/>
      </dsp:txXfrm>
    </dsp:sp>
    <dsp:sp modelId="{D57B6582-4ACE-3946-8FF8-1AFBE4670FF6}">
      <dsp:nvSpPr>
        <dsp:cNvPr id="0" name=""/>
        <dsp:cNvSpPr/>
      </dsp:nvSpPr>
      <dsp:spPr>
        <a:xfrm rot="5400000">
          <a:off x="3096892" y="687"/>
          <a:ext cx="2098357" cy="2098357"/>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t>Derbynnydd</a:t>
          </a:r>
          <a:r>
            <a:rPr lang="en-US" sz="1800" kern="1200" dirty="0"/>
            <a:t>
</a:t>
          </a:r>
        </a:p>
      </dsp:txBody>
      <dsp:txXfrm rot="-5400000">
        <a:off x="3464104" y="525276"/>
        <a:ext cx="1731145" cy="1049179"/>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1D7EEE-1971-F140-B488-1E1833B16F80}" type="datetimeFigureOut">
              <a:rPr lang="en-US" smtClean="0"/>
              <a:pPr/>
              <a:t>2/19/2025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9D4D84-0682-0B45-9014-53231CD47891}"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9D4D84-0682-0B45-9014-53231CD47891}" type="slidenum">
              <a:rPr lang="en-US" smtClean="0"/>
              <a:pPr/>
              <a:t>7</a:t>
            </a:fld>
            <a:endParaRPr lang="en-US"/>
          </a:p>
        </p:txBody>
      </p:sp>
    </p:spTree>
    <p:extLst>
      <p:ext uri="{BB962C8B-B14F-4D97-AF65-F5344CB8AC3E}">
        <p14:creationId xmlns:p14="http://schemas.microsoft.com/office/powerpoint/2010/main" val="3359706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53EBD3DE-5EBE-8647-A8F5-5E94EEA2AEF0}" type="slidenum">
              <a:rPr lang="en-GB"/>
              <a:pPr/>
              <a:t>13</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GB" dirty="0">
              <a:latin typeface="Arial" pitchFamily="-65"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9D4D84-0682-0B45-9014-53231CD47891}" type="slidenum">
              <a:rPr lang="en-US" smtClean="0"/>
              <a:pPr/>
              <a:t>21</a:t>
            </a:fld>
            <a:endParaRPr lang="en-US"/>
          </a:p>
        </p:txBody>
      </p:sp>
    </p:spTree>
    <p:extLst>
      <p:ext uri="{BB962C8B-B14F-4D97-AF65-F5344CB8AC3E}">
        <p14:creationId xmlns:p14="http://schemas.microsoft.com/office/powerpoint/2010/main" val="2665077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7816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8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34284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27331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96631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EFED8-DF08-E7C9-7212-24CB79F02D0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78AAFE0-8F41-FB0C-A6FD-2D1E2264425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BBBADF-EF49-97AB-71A4-5FCC16DFAEB8}"/>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5" name="Footer Placeholder 4">
            <a:extLst>
              <a:ext uri="{FF2B5EF4-FFF2-40B4-BE49-F238E27FC236}">
                <a16:creationId xmlns:a16="http://schemas.microsoft.com/office/drawing/2014/main" id="{DCF7E150-A240-9D9E-109A-230CB4246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F4056-86AE-C295-7195-BAE3B887F6AA}"/>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3064870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FEDC8-9C61-E300-3E11-C97DA35733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DA3FCA-9C59-87F4-68C7-44AF88FE00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0FF8A-E062-DF66-670F-B3BE43FFE8E8}"/>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5" name="Footer Placeholder 4">
            <a:extLst>
              <a:ext uri="{FF2B5EF4-FFF2-40B4-BE49-F238E27FC236}">
                <a16:creationId xmlns:a16="http://schemas.microsoft.com/office/drawing/2014/main" id="{7F0AC020-8A8E-6F6F-DC2B-B29ABFCE0C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E00BAB-DC94-75A1-797D-19A038287C47}"/>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105362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E63C5-7BA6-5539-B039-9E4047E248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A2C0DE-0DFD-B711-B0A6-F9B2CCBDE30A}"/>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4" name="Footer Placeholder 3">
            <a:extLst>
              <a:ext uri="{FF2B5EF4-FFF2-40B4-BE49-F238E27FC236}">
                <a16:creationId xmlns:a16="http://schemas.microsoft.com/office/drawing/2014/main" id="{439B93F7-78D3-F7A6-E38A-6CE56E0340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CEE7B1-12BC-4851-EA22-A639869D0B73}"/>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1976653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A000CF-25BA-5569-0FFC-A280AB92BDFF}"/>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3" name="Footer Placeholder 2">
            <a:extLst>
              <a:ext uri="{FF2B5EF4-FFF2-40B4-BE49-F238E27FC236}">
                <a16:creationId xmlns:a16="http://schemas.microsoft.com/office/drawing/2014/main" id="{78BDEDDE-2453-06A7-59A6-5FDFBF49AF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B08EC1-30F4-5719-0E59-D47DD26B2C48}"/>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785445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A440-8C60-42F8-07D3-E753295E21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04852-179C-7930-84A6-F32E5C973F7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3ECE5F-2F5F-9DE4-B290-1D652BB44CF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4F50A7-C01D-6013-BFE9-F53169CAA58B}"/>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6" name="Footer Placeholder 5">
            <a:extLst>
              <a:ext uri="{FF2B5EF4-FFF2-40B4-BE49-F238E27FC236}">
                <a16:creationId xmlns:a16="http://schemas.microsoft.com/office/drawing/2014/main" id="{45907ED9-50DB-94E0-0924-D9F6A44721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8B50CB-F3FD-A2B6-B9CB-9A53D3A79E82}"/>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3761369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24886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19/02/2025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893014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495525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6883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77169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8607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77973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18502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449514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19072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48722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EFED8-DF08-E7C9-7212-24CB79F02D0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78AAFE0-8F41-FB0C-A6FD-2D1E2264425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BBBADF-EF49-97AB-71A4-5FCC16DFAEB8}"/>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5" name="Footer Placeholder 4">
            <a:extLst>
              <a:ext uri="{FF2B5EF4-FFF2-40B4-BE49-F238E27FC236}">
                <a16:creationId xmlns:a16="http://schemas.microsoft.com/office/drawing/2014/main" id="{DCF7E150-A240-9D9E-109A-230CB4246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F4056-86AE-C295-7195-BAE3B887F6AA}"/>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13076754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FEDC8-9C61-E300-3E11-C97DA35733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DA3FCA-9C59-87F4-68C7-44AF88FE00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0FF8A-E062-DF66-670F-B3BE43FFE8E8}"/>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5" name="Footer Placeholder 4">
            <a:extLst>
              <a:ext uri="{FF2B5EF4-FFF2-40B4-BE49-F238E27FC236}">
                <a16:creationId xmlns:a16="http://schemas.microsoft.com/office/drawing/2014/main" id="{7F0AC020-8A8E-6F6F-DC2B-B29ABFCE0C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E00BAB-DC94-75A1-797D-19A038287C47}"/>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40859324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E63C5-7BA6-5539-B039-9E4047E248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A2C0DE-0DFD-B711-B0A6-F9B2CCBDE30A}"/>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4" name="Footer Placeholder 3">
            <a:extLst>
              <a:ext uri="{FF2B5EF4-FFF2-40B4-BE49-F238E27FC236}">
                <a16:creationId xmlns:a16="http://schemas.microsoft.com/office/drawing/2014/main" id="{439B93F7-78D3-F7A6-E38A-6CE56E0340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CEE7B1-12BC-4851-EA22-A639869D0B73}"/>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523157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A000CF-25BA-5569-0FFC-A280AB92BDFF}"/>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3" name="Footer Placeholder 2">
            <a:extLst>
              <a:ext uri="{FF2B5EF4-FFF2-40B4-BE49-F238E27FC236}">
                <a16:creationId xmlns:a16="http://schemas.microsoft.com/office/drawing/2014/main" id="{78BDEDDE-2453-06A7-59A6-5FDFBF49AF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B08EC1-30F4-5719-0E59-D47DD26B2C48}"/>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19239282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A440-8C60-42F8-07D3-E753295E21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04852-179C-7930-84A6-F32E5C973F7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3ECE5F-2F5F-9DE4-B290-1D652BB44CF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4F50A7-C01D-6013-BFE9-F53169CAA58B}"/>
              </a:ext>
            </a:extLst>
          </p:cNvPr>
          <p:cNvSpPr>
            <a:spLocks noGrp="1"/>
          </p:cNvSpPr>
          <p:nvPr>
            <p:ph type="dt" sz="half" idx="10"/>
          </p:nvPr>
        </p:nvSpPr>
        <p:spPr/>
        <p:txBody>
          <a:bodyPr/>
          <a:lstStyle/>
          <a:p>
            <a:fld id="{D62059E1-1C8F-FC44-889F-05261D4D595A}" type="datetimeFigureOut">
              <a:rPr lang="en-US" smtClean="0"/>
              <a:pPr/>
              <a:t>2/19/2025</a:t>
            </a:fld>
            <a:endParaRPr lang="en-US"/>
          </a:p>
        </p:txBody>
      </p:sp>
      <p:sp>
        <p:nvSpPr>
          <p:cNvPr id="6" name="Footer Placeholder 5">
            <a:extLst>
              <a:ext uri="{FF2B5EF4-FFF2-40B4-BE49-F238E27FC236}">
                <a16:creationId xmlns:a16="http://schemas.microsoft.com/office/drawing/2014/main" id="{45907ED9-50DB-94E0-0924-D9F6A44721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8B50CB-F3FD-A2B6-B9CB-9A53D3A79E82}"/>
              </a:ext>
            </a:extLst>
          </p:cNvPr>
          <p:cNvSpPr>
            <a:spLocks noGrp="1"/>
          </p:cNvSpPr>
          <p:nvPr>
            <p:ph type="sldNum" sz="quarter" idx="12"/>
          </p:nvPr>
        </p:nvSpPr>
        <p:spPr/>
        <p:txBody>
          <a:bodyPr/>
          <a:lstStyle/>
          <a:p>
            <a:fld id="{C38AC624-3A45-974C-B6FF-8EB939024F4A}" type="slidenum">
              <a:rPr lang="en-US" smtClean="0"/>
              <a:pPr/>
              <a:t>‹#›</a:t>
            </a:fld>
            <a:endParaRPr lang="en-US"/>
          </a:p>
        </p:txBody>
      </p:sp>
    </p:spTree>
    <p:extLst>
      <p:ext uri="{BB962C8B-B14F-4D97-AF65-F5344CB8AC3E}">
        <p14:creationId xmlns:p14="http://schemas.microsoft.com/office/powerpoint/2010/main" val="5856025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85633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53953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30847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66084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68724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82196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845886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912075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4735973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9511802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9384129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703358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01066579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9546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3247901426"/>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19/02/2025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376725756"/>
      </p:ext>
    </p:extLst>
  </p:cSld>
  <p:clrMap bg1="lt1" tx1="dk1" bg2="lt2" tx2="dk2" accent1="accent1" accent2="accent2" accent3="accent3" accent4="accent4" accent5="accent5" accent6="accent6" hlink="hlink" folHlink="folHlink"/>
  <p:sldLayoutIdLst>
    <p:sldLayoutId id="2147483806" r:id="rId1"/>
    <p:sldLayoutId id="214748380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55599603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6699143"/>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36" r:id="rId3"/>
    <p:sldLayoutId id="2147483837" r:id="rId4"/>
    <p:sldLayoutId id="2147483838" r:id="rId5"/>
    <p:sldLayoutId id="2147483839" r:id="rId6"/>
    <p:sldLayoutId id="2147483840"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2557350848"/>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4203785"/>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1287943"/>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2ADAY9AQm54" TargetMode="External"/><Relationship Id="rId2" Type="http://schemas.openxmlformats.org/officeDocument/2006/relationships/hyperlink" Target="https://www.youtube.com/watch?v=QYmr9pVtryo" TargetMode="Externa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hyperlink" Target="https://www.skillsyouneed.com/ips/communication-skills.html" TargetMode="Externa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H3sjqvRsw_E" TargetMode="Externa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hyperlink" Target="https://www.skillsyouneed.com/ips/communication-skills.html#:~:text=Communication%20skills%20are%20needed%20to,work%20well%20in%20a%20group" TargetMode="External"/><Relationship Id="rId7" Type="http://schemas.openxmlformats.org/officeDocument/2006/relationships/hyperlink" Target="https://www.youtube.com/watch?v=QYmr9pVtryo" TargetMode="External"/><Relationship Id="rId2" Type="http://schemas.openxmlformats.org/officeDocument/2006/relationships/notesSlide" Target="../notesSlides/notesSlide3.xml"/><Relationship Id="rId1" Type="http://schemas.openxmlformats.org/officeDocument/2006/relationships/slideLayout" Target="../slideLayouts/slideLayout23.xml"/><Relationship Id="rId6" Type="http://schemas.openxmlformats.org/officeDocument/2006/relationships/hyperlink" Target="https://www.afasic.org.uk/about-talking/what-skills-are-involved/the-communication-chain/" TargetMode="External"/><Relationship Id="rId5" Type="http://schemas.openxmlformats.org/officeDocument/2006/relationships/hyperlink" Target="https://literacytrust.org.uk/blog/reading-children-so-powerful-so-simple-and-yet-so-misunderstood/" TargetMode="External"/><Relationship Id="rId4" Type="http://schemas.openxmlformats.org/officeDocument/2006/relationships/hyperlink" Target="http://p4c.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9275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b="1" dirty="0"/>
              <a:t>ECIE5008</a:t>
            </a:r>
            <a:br>
              <a:rPr lang="en-US" b="1" dirty="0"/>
            </a:br>
            <a:r>
              <a:rPr lang="en-US" b="1" dirty="0"/>
              <a:t>   </a:t>
            </a:r>
            <a:r>
              <a:rPr lang="en-US" b="1" dirty="0" err="1"/>
              <a:t>Llythrennedd</a:t>
            </a:r>
            <a:r>
              <a:rPr lang="en-US" b="1" dirty="0"/>
              <a:t> – </a:t>
            </a:r>
            <a:r>
              <a:rPr lang="en-US" b="1" dirty="0" err="1"/>
              <a:t>Allwedd</a:t>
            </a:r>
            <a:r>
              <a:rPr lang="en-US" b="1" dirty="0"/>
              <a:t> </a:t>
            </a:r>
            <a:r>
              <a:rPr lang="en-US" b="1" dirty="0" err="1"/>
              <a:t>i</a:t>
            </a:r>
            <a:r>
              <a:rPr lang="en-US" b="1" dirty="0"/>
              <a:t> </a:t>
            </a:r>
            <a:r>
              <a:rPr lang="en-US" b="1" dirty="0" err="1"/>
              <a:t>ddysgu</a:t>
            </a:r>
            <a:r>
              <a:rPr lang="en-US" b="1" dirty="0"/>
              <a:t>.</a:t>
            </a:r>
          </a:p>
        </p:txBody>
      </p:sp>
      <p:sp>
        <p:nvSpPr>
          <p:cNvPr id="3" name="Subtitle 2"/>
          <p:cNvSpPr>
            <a:spLocks noGrp="1"/>
          </p:cNvSpPr>
          <p:nvPr>
            <p:ph type="subTitle" idx="1"/>
          </p:nvPr>
        </p:nvSpPr>
        <p:spPr>
          <a:xfrm>
            <a:off x="304800" y="3703320"/>
            <a:ext cx="8720328" cy="886968"/>
          </a:xfrm>
        </p:spPr>
        <p:txBody>
          <a:bodyPr>
            <a:noAutofit/>
          </a:bodyPr>
          <a:lstStyle/>
          <a:p>
            <a:pPr algn="ctr"/>
            <a:r>
              <a:rPr lang="en-US" sz="5400" dirty="0" err="1"/>
              <a:t>Llafaredd</a:t>
            </a:r>
            <a:endParaRPr lang="en-US" sz="5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Beth </a:t>
            </a:r>
            <a:r>
              <a:rPr lang="en-US" dirty="0" err="1"/>
              <a:t>yw</a:t>
            </a:r>
            <a:r>
              <a:rPr lang="en-US" dirty="0"/>
              <a:t> </a:t>
            </a:r>
            <a:r>
              <a:rPr lang="en-US" dirty="0" err="1"/>
              <a:t>cyfathrebu</a:t>
            </a:r>
            <a:r>
              <a:rPr lang="en-US" dirty="0"/>
              <a:t>?
</a:t>
            </a:r>
          </a:p>
        </p:txBody>
      </p:sp>
      <p:graphicFrame>
        <p:nvGraphicFramePr>
          <p:cNvPr id="4" name="Content Placeholder 3"/>
          <p:cNvGraphicFramePr>
            <a:graphicFrameLocks noGrp="1"/>
          </p:cNvGraphicFramePr>
          <p:nvPr>
            <p:ph idx="1"/>
          </p:nvPr>
        </p:nvGraphicFramePr>
        <p:xfrm>
          <a:off x="3166532" y="1828800"/>
          <a:ext cx="5196417" cy="20997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val Callout 5"/>
          <p:cNvSpPr/>
          <p:nvPr/>
        </p:nvSpPr>
        <p:spPr>
          <a:xfrm>
            <a:off x="1100666" y="4351867"/>
            <a:ext cx="5621867" cy="1744133"/>
          </a:xfrm>
          <a:prstGeom prst="wedgeEllipseCallout">
            <a:avLst>
              <a:gd name="adj1" fmla="val -39752"/>
              <a:gd name="adj2" fmla="val 77976"/>
            </a:avLst>
          </a:prstGeom>
          <a:solidFill>
            <a:schemeClr val="accent2">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93% of information transmitted in conversation is done so non-verbally (</a:t>
            </a:r>
            <a:r>
              <a:rPr lang="en-US" sz="2400" dirty="0" err="1"/>
              <a:t>Mehrabian</a:t>
            </a:r>
            <a:r>
              <a:rPr lang="en-US" sz="2400" dirty="0"/>
              <a:t>, 1972).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Beth </a:t>
            </a:r>
            <a:r>
              <a:rPr lang="en-US" dirty="0" err="1"/>
              <a:t>yw</a:t>
            </a:r>
            <a:r>
              <a:rPr lang="en-US" dirty="0"/>
              <a:t> </a:t>
            </a:r>
            <a:r>
              <a:rPr lang="en-US" dirty="0" err="1"/>
              <a:t>llefaredd</a:t>
            </a:r>
            <a:r>
              <a:rPr lang="en-US" dirty="0"/>
              <a:t>?
</a:t>
            </a:r>
          </a:p>
        </p:txBody>
      </p:sp>
      <p:sp>
        <p:nvSpPr>
          <p:cNvPr id="3" name="Content Placeholder 2"/>
          <p:cNvSpPr>
            <a:spLocks noGrp="1"/>
          </p:cNvSpPr>
          <p:nvPr>
            <p:ph idx="1"/>
          </p:nvPr>
        </p:nvSpPr>
        <p:spPr/>
        <p:txBody>
          <a:bodyPr>
            <a:normAutofit/>
          </a:bodyPr>
          <a:lstStyle/>
          <a:p>
            <a:r>
              <a:rPr lang="en-US" b="0" dirty="0" err="1"/>
              <a:t>Offeryn</a:t>
            </a:r>
            <a:r>
              <a:rPr lang="en-US" b="0" dirty="0"/>
              <a:t> </a:t>
            </a:r>
            <a:r>
              <a:rPr lang="en-US" b="0" dirty="0" err="1"/>
              <a:t>iaith</a:t>
            </a:r>
            <a:r>
              <a:rPr lang="en-US" b="0" dirty="0"/>
              <a:t>/</a:t>
            </a:r>
            <a:r>
              <a:rPr lang="en-US" b="0" dirty="0" err="1"/>
              <a:t>llythrennedd</a:t>
            </a:r>
            <a:r>
              <a:rPr lang="en-US" b="0" dirty="0"/>
              <a:t> </a:t>
            </a:r>
            <a:r>
              <a:rPr lang="en-US" b="0" dirty="0" err="1"/>
              <a:t>pwerus</a:t>
            </a:r>
            <a:r>
              <a:rPr lang="en-US" b="0" dirty="0"/>
              <a:t> </a:t>
            </a:r>
            <a:r>
              <a:rPr lang="en-US" b="0" dirty="0" err="1"/>
              <a:t>sy'n</a:t>
            </a:r>
            <a:r>
              <a:rPr lang="en-US" b="0" dirty="0"/>
              <a:t> </a:t>
            </a:r>
            <a:r>
              <a:rPr lang="en-US" b="0" dirty="0" err="1"/>
              <a:t>datblygu</a:t>
            </a:r>
            <a:r>
              <a:rPr lang="en-US" b="0" dirty="0"/>
              <a:t> ac </a:t>
            </a:r>
            <a:r>
              <a:rPr lang="en-US" b="0" dirty="0" err="1"/>
              <a:t>yn</a:t>
            </a:r>
            <a:r>
              <a:rPr lang="en-US" b="0" dirty="0"/>
              <a:t> </a:t>
            </a:r>
            <a:r>
              <a:rPr lang="en-US" b="0" dirty="0" err="1"/>
              <a:t>cryfhau</a:t>
            </a:r>
            <a:r>
              <a:rPr lang="en-US" b="0" dirty="0"/>
              <a:t> </a:t>
            </a:r>
            <a:r>
              <a:rPr lang="en-US" b="0" dirty="0" err="1"/>
              <a:t>gyda</a:t>
            </a:r>
            <a:r>
              <a:rPr lang="en-US" b="0" dirty="0"/>
              <a:t> </a:t>
            </a:r>
            <a:r>
              <a:rPr lang="en-US" b="0" dirty="0" err="1"/>
              <a:t>chyfleoedd</a:t>
            </a:r>
            <a:r>
              <a:rPr lang="en-US" b="0" dirty="0"/>
              <a:t> </a:t>
            </a:r>
            <a:r>
              <a:rPr lang="en-US" b="0" dirty="0" err="1"/>
              <a:t>i</a:t>
            </a:r>
            <a:r>
              <a:rPr lang="en-US" b="0" dirty="0"/>
              <a:t> </a:t>
            </a:r>
            <a:r>
              <a:rPr lang="en-US" b="0" dirty="0" err="1"/>
              <a:t>ryngweithio</a:t>
            </a:r>
            <a:r>
              <a:rPr lang="en-US" b="0" dirty="0"/>
              <a:t> </a:t>
            </a:r>
            <a:r>
              <a:rPr lang="en-US" b="0" dirty="0" err="1"/>
              <a:t>rhwng</a:t>
            </a:r>
            <a:r>
              <a:rPr lang="en-US" b="0" dirty="0"/>
              <a:t> plant </a:t>
            </a:r>
            <a:r>
              <a:rPr lang="en-US" b="0" dirty="0" err="1"/>
              <a:t>eu</a:t>
            </a:r>
            <a:r>
              <a:rPr lang="en-US" b="0" dirty="0"/>
              <a:t> </a:t>
            </a:r>
            <a:r>
              <a:rPr lang="en-US" b="0" dirty="0" err="1"/>
              <a:t>hunain</a:t>
            </a:r>
            <a:r>
              <a:rPr lang="en-US" b="0" dirty="0"/>
              <a:t> a </a:t>
            </a:r>
            <a:r>
              <a:rPr lang="en-US" b="0" dirty="0" err="1"/>
              <a:t>rhwng</a:t>
            </a:r>
            <a:r>
              <a:rPr lang="en-US" b="0" dirty="0"/>
              <a:t> plant ac </a:t>
            </a:r>
            <a:r>
              <a:rPr lang="en-US" b="0" dirty="0" err="1"/>
              <a:t>oedolion</a:t>
            </a:r>
            <a:r>
              <a:rPr lang="en-US" b="0" dirty="0"/>
              <a:t>
</a:t>
            </a:r>
            <a:r>
              <a:rPr lang="en-US" b="0" dirty="0" err="1"/>
              <a:t>Sgyrsiau</a:t>
            </a:r>
            <a:r>
              <a:rPr lang="en-US" b="0" dirty="0"/>
              <a:t> </a:t>
            </a:r>
            <a:r>
              <a:rPr lang="en-US" b="0" dirty="0" err="1"/>
              <a:t>ystyrlon</a:t>
            </a:r>
            <a:r>
              <a:rPr lang="en-US" b="0" dirty="0"/>
              <a:t>
Set o </a:t>
            </a:r>
            <a:r>
              <a:rPr lang="en-US" b="0" dirty="0" err="1"/>
              <a:t>sgiliau</a:t>
            </a:r>
            <a:r>
              <a:rPr lang="en-US" b="0" dirty="0"/>
              <a:t> </a:t>
            </a:r>
            <a:r>
              <a:rPr lang="en-US" b="0" dirty="0" err="1"/>
              <a:t>iaith</a:t>
            </a:r>
            <a:r>
              <a:rPr lang="en-US" b="0" dirty="0"/>
              <a:t> </a:t>
            </a:r>
            <a:r>
              <a:rPr lang="en-US" b="0" dirty="0" err="1"/>
              <a:t>sy'n</a:t>
            </a:r>
            <a:r>
              <a:rPr lang="en-US" b="0" dirty="0"/>
              <a:t> </a:t>
            </a:r>
            <a:r>
              <a:rPr lang="en-US" b="0" dirty="0" err="1"/>
              <a:t>cefnogi</a:t>
            </a:r>
            <a:r>
              <a:rPr lang="en-US" b="0" dirty="0"/>
              <a:t> </a:t>
            </a:r>
            <a:r>
              <a:rPr lang="en-US" b="0" dirty="0" err="1"/>
              <a:t>dealltwriaeth</a:t>
            </a:r>
            <a:r>
              <a:rPr lang="en-US" b="0" dirty="0"/>
              <a:t>, </a:t>
            </a:r>
            <a:r>
              <a:rPr lang="en-US" b="0" dirty="0" err="1"/>
              <a:t>dealltwriaeth</a:t>
            </a:r>
            <a:r>
              <a:rPr lang="en-US" b="0" dirty="0"/>
              <a:t> a </a:t>
            </a:r>
            <a:r>
              <a:rPr lang="en-US" b="0" dirty="0" err="1"/>
              <a:t>meddwl</a:t>
            </a:r>
            <a:r>
              <a:rPr lang="en-US" b="0" dirty="0"/>
              <a:t>.
</a:t>
            </a:r>
            <a:r>
              <a:rPr lang="en-US" b="0" dirty="0">
                <a:hlinkClick r:id="rId2"/>
              </a:rPr>
              <a:t>https://www.youtube.com/watch?v=QYmr9pVtryo</a:t>
            </a:r>
            <a:endParaRPr lang="en-US" b="0" dirty="0"/>
          </a:p>
          <a:p>
            <a:r>
              <a:rPr lang="en-US" b="0" dirty="0">
                <a:hlinkClick r:id="rId3"/>
              </a:rPr>
              <a:t>Oracy in the Classroom Strategy https://www.youtube.com/watch?v=2ADAY9AQm54</a:t>
            </a:r>
            <a:endParaRPr lang="en-US" b="0" dirty="0"/>
          </a:p>
          <a:p>
            <a:endParaRPr lang="en-US" b="0" dirty="0"/>
          </a:p>
          <a:p>
            <a:endParaRPr lang="en-US" b="0" dirty="0"/>
          </a:p>
          <a:p>
            <a:pPr marL="0" indent="0">
              <a:buNone/>
            </a:pPr>
            <a:endParaRPr lang="en-US" b="0" dirty="0"/>
          </a:p>
          <a:p>
            <a:endParaRPr lang="en-US" b="0"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Beth </a:t>
            </a:r>
            <a:r>
              <a:rPr lang="en-GB" dirty="0" err="1"/>
              <a:t>yw</a:t>
            </a:r>
            <a:r>
              <a:rPr lang="en-GB" dirty="0"/>
              <a:t> </a:t>
            </a:r>
            <a:r>
              <a:rPr lang="en-GB" dirty="0" err="1"/>
              <a:t>prif</a:t>
            </a:r>
            <a:r>
              <a:rPr lang="en-GB" dirty="0"/>
              <a:t> </a:t>
            </a:r>
            <a:r>
              <a:rPr lang="en-GB" dirty="0" err="1"/>
              <a:t>achos</a:t>
            </a:r>
            <a:r>
              <a:rPr lang="en-GB" dirty="0"/>
              <a:t> </a:t>
            </a:r>
            <a:r>
              <a:rPr lang="en-GB" dirty="0" err="1"/>
              <a:t>methiant</a:t>
            </a:r>
            <a:r>
              <a:rPr lang="en-GB" dirty="0"/>
              <a:t> </a:t>
            </a:r>
            <a:r>
              <a:rPr lang="en-GB" dirty="0" err="1"/>
              <a:t>academaidd</a:t>
            </a:r>
            <a:r>
              <a:rPr lang="en-GB" dirty="0"/>
              <a:t>?
</a:t>
            </a:r>
            <a:endParaRPr lang="en-US" dirty="0"/>
          </a:p>
        </p:txBody>
      </p:sp>
      <p:pic>
        <p:nvPicPr>
          <p:cNvPr id="5" name="Picture 4"/>
          <p:cNvPicPr>
            <a:picLocks noChangeAspect="1"/>
          </p:cNvPicPr>
          <p:nvPr/>
        </p:nvPicPr>
        <p:blipFill>
          <a:blip r:embed="rId2"/>
          <a:stretch>
            <a:fillRect/>
          </a:stretch>
        </p:blipFill>
        <p:spPr>
          <a:xfrm>
            <a:off x="1428819" y="2076052"/>
            <a:ext cx="6650182" cy="443345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F976D6-35AA-4DCF-96B4-9B140C4CBBC7}"/>
              </a:ext>
            </a:extLst>
          </p:cNvPr>
          <p:cNvSpPr>
            <a:spLocks noGrp="1"/>
          </p:cNvSpPr>
          <p:nvPr>
            <p:ph type="title"/>
          </p:nvPr>
        </p:nvSpPr>
        <p:spPr>
          <a:xfrm>
            <a:off x="785812" y="266699"/>
            <a:ext cx="8229600" cy="1143000"/>
          </a:xfrm>
        </p:spPr>
        <p:txBody>
          <a:bodyPr>
            <a:noAutofit/>
          </a:bodyPr>
          <a:lstStyle/>
          <a:p>
            <a:br>
              <a:rPr lang="en-GB" sz="4000" dirty="0">
                <a:effectLst/>
              </a:rPr>
            </a:br>
            <a:r>
              <a:rPr lang="nb-NO" sz="4000" dirty="0">
                <a:effectLst/>
              </a:rPr>
              <a:t>Mae darllen i blant mor bwerus</a:t>
            </a:r>
            <a:br>
              <a:rPr lang="en-GB" sz="4000" dirty="0">
                <a:effectLst/>
              </a:rPr>
            </a:br>
            <a:endParaRPr lang="en-GB" sz="4000" dirty="0"/>
          </a:p>
        </p:txBody>
      </p:sp>
      <p:sp>
        <p:nvSpPr>
          <p:cNvPr id="6" name="Content Placeholder 5">
            <a:extLst>
              <a:ext uri="{FF2B5EF4-FFF2-40B4-BE49-F238E27FC236}">
                <a16:creationId xmlns:a16="http://schemas.microsoft.com/office/drawing/2014/main" id="{177121F9-BAA2-4B52-A1D3-8658B02D45BC}"/>
              </a:ext>
            </a:extLst>
          </p:cNvPr>
          <p:cNvSpPr>
            <a:spLocks noGrp="1"/>
          </p:cNvSpPr>
          <p:nvPr>
            <p:ph idx="1"/>
          </p:nvPr>
        </p:nvSpPr>
        <p:spPr>
          <a:xfrm>
            <a:off x="457200" y="1657350"/>
            <a:ext cx="8229600" cy="4933951"/>
          </a:xfrm>
        </p:spPr>
        <p:txBody>
          <a:bodyPr>
            <a:normAutofit/>
          </a:bodyPr>
          <a:lstStyle/>
          <a:p>
            <a:endParaRPr lang="en-GB" sz="2000" b="0" dirty="0">
              <a:effectLst/>
            </a:endParaRPr>
          </a:p>
          <a:p>
            <a:r>
              <a:rPr lang="en-GB" b="0" dirty="0" err="1">
                <a:effectLst/>
              </a:rPr>
              <a:t>Mae'r</a:t>
            </a:r>
            <a:r>
              <a:rPr lang="en-GB" b="0" dirty="0">
                <a:effectLst/>
              </a:rPr>
              <a:t> </a:t>
            </a:r>
            <a:r>
              <a:rPr lang="en-GB" b="0" dirty="0" err="1">
                <a:effectLst/>
              </a:rPr>
              <a:t>Ymddiriedolaeth</a:t>
            </a:r>
            <a:r>
              <a:rPr lang="en-GB" b="0" dirty="0">
                <a:effectLst/>
              </a:rPr>
              <a:t> </a:t>
            </a:r>
            <a:r>
              <a:rPr lang="en-GB" b="0" dirty="0" err="1">
                <a:effectLst/>
              </a:rPr>
              <a:t>Llythrennedd</a:t>
            </a:r>
            <a:r>
              <a:rPr lang="en-GB" b="0" dirty="0">
                <a:effectLst/>
              </a:rPr>
              <a:t> </a:t>
            </a:r>
            <a:r>
              <a:rPr lang="en-GB" b="0" dirty="0" err="1">
                <a:effectLst/>
              </a:rPr>
              <a:t>Cenedlaethol</a:t>
            </a:r>
            <a:r>
              <a:rPr lang="en-GB" b="0" dirty="0">
                <a:effectLst/>
              </a:rPr>
              <a:t> </a:t>
            </a:r>
            <a:r>
              <a:rPr lang="en-GB" b="0" dirty="0" err="1">
                <a:effectLst/>
              </a:rPr>
              <a:t>yn</a:t>
            </a:r>
            <a:r>
              <a:rPr lang="en-GB" b="0" dirty="0">
                <a:effectLst/>
              </a:rPr>
              <a:t> </a:t>
            </a:r>
            <a:r>
              <a:rPr lang="en-GB" b="0" dirty="0" err="1">
                <a:effectLst/>
              </a:rPr>
              <a:t>dweud</a:t>
            </a:r>
            <a:r>
              <a:rPr lang="en-GB" b="0" dirty="0">
                <a:effectLst/>
              </a:rPr>
              <a:t>:
</a:t>
            </a:r>
            <a:r>
              <a:rPr lang="en-GB" b="0" dirty="0" err="1">
                <a:effectLst/>
              </a:rPr>
              <a:t>Prin</a:t>
            </a:r>
            <a:r>
              <a:rPr lang="en-GB" b="0" dirty="0">
                <a:effectLst/>
              </a:rPr>
              <a:t> </a:t>
            </a:r>
            <a:r>
              <a:rPr lang="en-GB" b="0" dirty="0" err="1">
                <a:effectLst/>
              </a:rPr>
              <a:t>yw'r</a:t>
            </a:r>
            <a:r>
              <a:rPr lang="en-GB" b="0" dirty="0">
                <a:effectLst/>
              </a:rPr>
              <a:t> </a:t>
            </a:r>
            <a:r>
              <a:rPr lang="en-GB" b="0" dirty="0" err="1">
                <a:effectLst/>
              </a:rPr>
              <a:t>pethau</a:t>
            </a:r>
            <a:r>
              <a:rPr lang="en-GB" b="0" dirty="0">
                <a:effectLst/>
              </a:rPr>
              <a:t> mor </a:t>
            </a:r>
            <a:r>
              <a:rPr lang="en-GB" b="0" dirty="0" err="1">
                <a:effectLst/>
              </a:rPr>
              <a:t>bwerus</a:t>
            </a:r>
            <a:r>
              <a:rPr lang="en-GB" b="0" dirty="0">
                <a:effectLst/>
              </a:rPr>
              <a:t> â </a:t>
            </a:r>
            <a:r>
              <a:rPr lang="en-GB" b="0" dirty="0" err="1">
                <a:effectLst/>
              </a:rPr>
              <a:t>darllen</a:t>
            </a:r>
            <a:r>
              <a:rPr lang="en-GB" b="0" dirty="0">
                <a:effectLst/>
              </a:rPr>
              <a:t> </a:t>
            </a:r>
            <a:r>
              <a:rPr lang="en-GB" b="0" dirty="0" err="1">
                <a:effectLst/>
              </a:rPr>
              <a:t>yn</a:t>
            </a:r>
            <a:r>
              <a:rPr lang="en-GB" b="0" dirty="0">
                <a:effectLst/>
              </a:rPr>
              <a:t> </a:t>
            </a:r>
            <a:r>
              <a:rPr lang="en-GB" b="0" dirty="0" err="1">
                <a:effectLst/>
              </a:rPr>
              <a:t>rheolaidd</a:t>
            </a:r>
            <a:r>
              <a:rPr lang="en-GB" b="0" dirty="0">
                <a:effectLst/>
              </a:rPr>
              <a:t> </a:t>
            </a:r>
            <a:r>
              <a:rPr lang="en-GB" b="0" dirty="0" err="1">
                <a:effectLst/>
              </a:rPr>
              <a:t>i</a:t>
            </a:r>
            <a:r>
              <a:rPr lang="en-GB" b="0" dirty="0">
                <a:effectLst/>
              </a:rPr>
              <a:t> </a:t>
            </a:r>
            <a:r>
              <a:rPr lang="en-GB" b="0" dirty="0" err="1">
                <a:effectLst/>
              </a:rPr>
              <a:t>blentyn</a:t>
            </a:r>
            <a:r>
              <a:rPr lang="en-GB" b="0" dirty="0">
                <a:effectLst/>
              </a:rPr>
              <a:t> </a:t>
            </a:r>
            <a:r>
              <a:rPr lang="en-GB" b="0" dirty="0" err="1">
                <a:effectLst/>
              </a:rPr>
              <a:t>ifanc</a:t>
            </a:r>
            <a:r>
              <a:rPr lang="en-GB" b="0" dirty="0">
                <a:effectLst/>
              </a:rPr>
              <a:t>. Mae </a:t>
            </a:r>
            <a:r>
              <a:rPr lang="en-GB" b="0" dirty="0" err="1">
                <a:effectLst/>
              </a:rPr>
              <a:t>ganddo</a:t>
            </a:r>
            <a:r>
              <a:rPr lang="en-GB" b="0" dirty="0">
                <a:effectLst/>
              </a:rPr>
              <a:t> </a:t>
            </a:r>
            <a:r>
              <a:rPr lang="en-GB" b="0" dirty="0" err="1">
                <a:effectLst/>
              </a:rPr>
              <a:t>fanteision</a:t>
            </a:r>
            <a:r>
              <a:rPr lang="en-GB" b="0" dirty="0">
                <a:effectLst/>
              </a:rPr>
              <a:t> </a:t>
            </a:r>
            <a:r>
              <a:rPr lang="en-GB" b="0" dirty="0" err="1">
                <a:effectLst/>
              </a:rPr>
              <a:t>syfrdanol</a:t>
            </a:r>
            <a:r>
              <a:rPr lang="en-GB" b="0" dirty="0">
                <a:effectLst/>
              </a:rPr>
              <a:t> </a:t>
            </a:r>
            <a:r>
              <a:rPr lang="en-GB" b="0" dirty="0" err="1">
                <a:effectLst/>
              </a:rPr>
              <a:t>i</a:t>
            </a:r>
            <a:r>
              <a:rPr lang="en-GB" b="0" dirty="0">
                <a:effectLst/>
              </a:rPr>
              <a:t> </a:t>
            </a:r>
            <a:r>
              <a:rPr lang="en-GB" b="0" dirty="0" err="1">
                <a:effectLst/>
              </a:rPr>
              <a:t>blant</a:t>
            </a:r>
            <a:r>
              <a:rPr lang="en-GB" b="0" dirty="0">
                <a:effectLst/>
              </a:rPr>
              <a:t>:
</a:t>
            </a:r>
            <a:r>
              <a:rPr lang="en-GB" b="0" dirty="0" err="1">
                <a:effectLst/>
              </a:rPr>
              <a:t>cysur</a:t>
            </a:r>
            <a:r>
              <a:rPr lang="en-GB" b="0" dirty="0">
                <a:effectLst/>
              </a:rPr>
              <a:t> a </a:t>
            </a:r>
            <a:r>
              <a:rPr lang="en-GB" b="0" dirty="0" err="1">
                <a:effectLst/>
              </a:rPr>
              <a:t>sicrwydd</a:t>
            </a:r>
            <a:r>
              <a:rPr lang="en-GB" b="0" dirty="0">
                <a:effectLst/>
              </a:rPr>
              <a:t>, </a:t>
            </a:r>
            <a:r>
              <a:rPr lang="en-GB" b="0" dirty="0" err="1">
                <a:effectLst/>
              </a:rPr>
              <a:t>hyder</a:t>
            </a:r>
            <a:r>
              <a:rPr lang="en-GB" b="0" dirty="0">
                <a:effectLst/>
              </a:rPr>
              <a:t> a </a:t>
            </a:r>
            <a:r>
              <a:rPr lang="en-GB" b="0" dirty="0" err="1">
                <a:effectLst/>
              </a:rPr>
              <a:t>diogelwch</a:t>
            </a:r>
            <a:r>
              <a:rPr lang="en-GB" b="0" dirty="0">
                <a:effectLst/>
              </a:rPr>
              <a:t>, </a:t>
            </a:r>
            <a:r>
              <a:rPr lang="en-GB" b="0" dirty="0" err="1">
                <a:effectLst/>
              </a:rPr>
              <a:t>ymlacio</a:t>
            </a:r>
            <a:r>
              <a:rPr lang="en-GB" b="0" dirty="0">
                <a:effectLst/>
              </a:rPr>
              <a:t>, </a:t>
            </a:r>
            <a:r>
              <a:rPr lang="en-GB" b="0" dirty="0" err="1">
                <a:effectLst/>
              </a:rPr>
              <a:t>hapusrwydd</a:t>
            </a:r>
            <a:r>
              <a:rPr lang="en-GB" b="0" dirty="0">
                <a:effectLst/>
              </a:rPr>
              <a:t> a hwyl. 
Mae </a:t>
            </a:r>
            <a:r>
              <a:rPr lang="en-GB" b="0" dirty="0" err="1">
                <a:effectLst/>
              </a:rPr>
              <a:t>rhoi</a:t>
            </a:r>
            <a:r>
              <a:rPr lang="en-GB" b="0" dirty="0">
                <a:effectLst/>
              </a:rPr>
              <a:t> </a:t>
            </a:r>
            <a:r>
              <a:rPr lang="en-GB" b="0" dirty="0" err="1">
                <a:effectLst/>
              </a:rPr>
              <a:t>amser</a:t>
            </a:r>
            <a:r>
              <a:rPr lang="en-GB" b="0" dirty="0">
                <a:effectLst/>
              </a:rPr>
              <a:t> </a:t>
            </a:r>
            <a:r>
              <a:rPr lang="en-GB" b="0" dirty="0" err="1">
                <a:effectLst/>
              </a:rPr>
              <a:t>i</a:t>
            </a:r>
            <a:r>
              <a:rPr lang="en-GB" b="0" dirty="0">
                <a:effectLst/>
              </a:rPr>
              <a:t> </a:t>
            </a:r>
            <a:r>
              <a:rPr lang="en-GB" b="0" dirty="0" err="1">
                <a:effectLst/>
              </a:rPr>
              <a:t>blentyn</a:t>
            </a:r>
            <a:r>
              <a:rPr lang="en-GB" b="0" dirty="0">
                <a:effectLst/>
              </a:rPr>
              <a:t> a </a:t>
            </a:r>
            <a:r>
              <a:rPr lang="en-GB" b="0" dirty="0" err="1">
                <a:effectLst/>
              </a:rPr>
              <a:t>rhoi</a:t>
            </a:r>
            <a:r>
              <a:rPr lang="en-GB" b="0" dirty="0">
                <a:effectLst/>
              </a:rPr>
              <a:t> </a:t>
            </a:r>
            <a:r>
              <a:rPr lang="en-GB" b="0" dirty="0" err="1">
                <a:effectLst/>
              </a:rPr>
              <a:t>sylw</a:t>
            </a:r>
            <a:r>
              <a:rPr lang="en-GB" b="0" dirty="0">
                <a:effectLst/>
              </a:rPr>
              <a:t> </a:t>
            </a:r>
            <a:r>
              <a:rPr lang="en-GB" b="0" dirty="0" err="1">
                <a:effectLst/>
              </a:rPr>
              <a:t>llawn</a:t>
            </a:r>
            <a:r>
              <a:rPr lang="en-GB" b="0" dirty="0">
                <a:effectLst/>
              </a:rPr>
              <a:t> </a:t>
            </a:r>
            <a:r>
              <a:rPr lang="en-GB" b="0" dirty="0" err="1">
                <a:effectLst/>
              </a:rPr>
              <a:t>wrth</a:t>
            </a:r>
            <a:r>
              <a:rPr lang="en-GB" b="0" dirty="0">
                <a:effectLst/>
              </a:rPr>
              <a:t> </a:t>
            </a:r>
            <a:r>
              <a:rPr lang="en-GB" b="0" dirty="0" err="1">
                <a:effectLst/>
              </a:rPr>
              <a:t>eu</a:t>
            </a:r>
            <a:r>
              <a:rPr lang="en-GB" b="0" dirty="0">
                <a:effectLst/>
              </a:rPr>
              <a:t> </a:t>
            </a:r>
            <a:r>
              <a:rPr lang="en-GB" b="0" dirty="0" err="1">
                <a:effectLst/>
              </a:rPr>
              <a:t>darllen</a:t>
            </a:r>
            <a:r>
              <a:rPr lang="en-GB" b="0" dirty="0">
                <a:effectLst/>
              </a:rPr>
              <a:t> </a:t>
            </a:r>
            <a:r>
              <a:rPr lang="en-GB" b="0" dirty="0" err="1">
                <a:effectLst/>
              </a:rPr>
              <a:t>stori</a:t>
            </a:r>
            <a:r>
              <a:rPr lang="en-GB" b="0" dirty="0">
                <a:effectLst/>
              </a:rPr>
              <a:t> </a:t>
            </a:r>
            <a:r>
              <a:rPr lang="en-GB" b="0" dirty="0" err="1">
                <a:effectLst/>
              </a:rPr>
              <a:t>yn</a:t>
            </a:r>
            <a:r>
              <a:rPr lang="en-GB" b="0" dirty="0">
                <a:effectLst/>
              </a:rPr>
              <a:t> </a:t>
            </a:r>
            <a:r>
              <a:rPr lang="en-GB" b="0" dirty="0" err="1">
                <a:effectLst/>
              </a:rPr>
              <a:t>dweud</a:t>
            </a:r>
            <a:r>
              <a:rPr lang="en-GB" b="0" dirty="0">
                <a:effectLst/>
              </a:rPr>
              <a:t> </a:t>
            </a:r>
            <a:r>
              <a:rPr lang="en-GB" b="0" dirty="0" err="1">
                <a:effectLst/>
              </a:rPr>
              <a:t>wrthyn</a:t>
            </a:r>
            <a:r>
              <a:rPr lang="en-GB" b="0" dirty="0">
                <a:effectLst/>
              </a:rPr>
              <a:t> </a:t>
            </a:r>
            <a:r>
              <a:rPr lang="en-GB" b="0" dirty="0" err="1">
                <a:effectLst/>
              </a:rPr>
              <a:t>nhw</a:t>
            </a:r>
            <a:r>
              <a:rPr lang="en-GB" b="0" dirty="0">
                <a:effectLst/>
              </a:rPr>
              <a:t> </a:t>
            </a:r>
            <a:r>
              <a:rPr lang="en-GB" b="0" dirty="0" err="1">
                <a:effectLst/>
              </a:rPr>
              <a:t>eu</a:t>
            </a:r>
            <a:r>
              <a:rPr lang="en-GB" b="0" dirty="0">
                <a:effectLst/>
              </a:rPr>
              <a:t> bod </a:t>
            </a:r>
            <a:r>
              <a:rPr lang="en-GB" b="0" dirty="0" err="1">
                <a:effectLst/>
              </a:rPr>
              <a:t>yn</a:t>
            </a:r>
            <a:r>
              <a:rPr lang="en-GB" b="0" dirty="0">
                <a:effectLst/>
              </a:rPr>
              <a:t> </a:t>
            </a:r>
            <a:r>
              <a:rPr lang="en-GB" b="0" dirty="0" err="1">
                <a:effectLst/>
              </a:rPr>
              <a:t>bwysig</a:t>
            </a:r>
            <a:r>
              <a:rPr lang="en-GB" b="0" dirty="0">
                <a:effectLst/>
              </a:rPr>
              <a:t>. </a:t>
            </a:r>
            <a:r>
              <a:rPr lang="en-GB" b="0" dirty="0" err="1">
                <a:effectLst/>
              </a:rPr>
              <a:t>Mae'n</a:t>
            </a:r>
            <a:r>
              <a:rPr lang="en-GB" b="0" dirty="0">
                <a:effectLst/>
              </a:rPr>
              <a:t> </a:t>
            </a:r>
            <a:r>
              <a:rPr lang="en-GB" b="0" dirty="0" err="1">
                <a:effectLst/>
              </a:rPr>
              <a:t>adeiladu</a:t>
            </a:r>
            <a:r>
              <a:rPr lang="en-GB" b="0" dirty="0">
                <a:effectLst/>
              </a:rPr>
              <a:t> </a:t>
            </a:r>
            <a:r>
              <a:rPr lang="en-GB" b="0" dirty="0" err="1">
                <a:effectLst/>
              </a:rPr>
              <a:t>hunan-barch</a:t>
            </a:r>
            <a:r>
              <a:rPr lang="en-GB" b="0" dirty="0">
                <a:effectLst/>
              </a:rPr>
              <a:t>, </a:t>
            </a:r>
            <a:r>
              <a:rPr lang="en-GB" b="0" dirty="0" err="1">
                <a:effectLst/>
              </a:rPr>
              <a:t>geirfa</a:t>
            </a:r>
            <a:r>
              <a:rPr lang="en-GB" b="0" dirty="0">
                <a:effectLst/>
              </a:rPr>
              <a:t>, </a:t>
            </a:r>
            <a:r>
              <a:rPr lang="en-GB" b="0" dirty="0" err="1">
                <a:effectLst/>
              </a:rPr>
              <a:t>yn</a:t>
            </a:r>
            <a:r>
              <a:rPr lang="en-GB" b="0" dirty="0">
                <a:effectLst/>
              </a:rPr>
              <a:t> </a:t>
            </a:r>
            <a:r>
              <a:rPr lang="en-GB" b="0" dirty="0" err="1">
                <a:effectLst/>
              </a:rPr>
              <a:t>bwydo</a:t>
            </a:r>
            <a:r>
              <a:rPr lang="en-GB" b="0" dirty="0">
                <a:effectLst/>
              </a:rPr>
              <a:t> </a:t>
            </a:r>
            <a:r>
              <a:rPr lang="en-GB" b="0" dirty="0" err="1">
                <a:effectLst/>
              </a:rPr>
              <a:t>dychymyg</a:t>
            </a:r>
            <a:r>
              <a:rPr lang="en-GB" b="0" dirty="0">
                <a:effectLst/>
              </a:rPr>
              <a:t> a </a:t>
            </a:r>
            <a:r>
              <a:rPr lang="en-GB" b="0" dirty="0" err="1">
                <a:effectLst/>
              </a:rPr>
              <a:t>hyd</a:t>
            </a:r>
            <a:r>
              <a:rPr lang="en-GB" b="0" dirty="0">
                <a:effectLst/>
              </a:rPr>
              <a:t> </a:t>
            </a:r>
            <a:r>
              <a:rPr lang="en-GB" b="0" dirty="0" err="1">
                <a:effectLst/>
              </a:rPr>
              <a:t>yn</a:t>
            </a:r>
            <a:r>
              <a:rPr lang="en-GB" b="0" dirty="0">
                <a:effectLst/>
              </a:rPr>
              <a:t> </a:t>
            </a:r>
            <a:r>
              <a:rPr lang="en-GB" b="0" dirty="0" err="1">
                <a:effectLst/>
              </a:rPr>
              <a:t>oed</a:t>
            </a:r>
            <a:r>
              <a:rPr lang="en-GB" b="0" dirty="0">
                <a:effectLst/>
              </a:rPr>
              <a:t> </a:t>
            </a:r>
            <a:r>
              <a:rPr lang="en-GB" b="0" dirty="0" err="1">
                <a:effectLst/>
              </a:rPr>
              <a:t>yn</a:t>
            </a:r>
            <a:r>
              <a:rPr lang="en-GB" b="0" dirty="0">
                <a:effectLst/>
              </a:rPr>
              <a:t> </a:t>
            </a:r>
            <a:r>
              <a:rPr lang="en-GB" b="0" dirty="0" err="1">
                <a:effectLst/>
              </a:rPr>
              <a:t>gwella</a:t>
            </a:r>
            <a:r>
              <a:rPr lang="en-GB" b="0" dirty="0">
                <a:effectLst/>
              </a:rPr>
              <a:t> </a:t>
            </a:r>
            <a:r>
              <a:rPr lang="en-GB" b="0" dirty="0" err="1">
                <a:effectLst/>
              </a:rPr>
              <a:t>eu</a:t>
            </a:r>
            <a:r>
              <a:rPr lang="en-GB" b="0" dirty="0">
                <a:effectLst/>
              </a:rPr>
              <a:t> </a:t>
            </a:r>
            <a:r>
              <a:rPr lang="en-GB" b="0" dirty="0" err="1">
                <a:effectLst/>
              </a:rPr>
              <a:t>patrymau</a:t>
            </a:r>
            <a:r>
              <a:rPr lang="en-GB" b="0" dirty="0">
                <a:effectLst/>
              </a:rPr>
              <a:t> </a:t>
            </a:r>
            <a:r>
              <a:rPr lang="en-GB" b="0" dirty="0" err="1">
                <a:effectLst/>
              </a:rPr>
              <a:t>cysgu</a:t>
            </a:r>
            <a:r>
              <a:rPr lang="en-GB" b="0" dirty="0">
                <a:effectLst/>
              </a:rPr>
              <a:t>. 
</a:t>
            </a:r>
            <a:r>
              <a:rPr lang="en-GB" b="0" dirty="0" err="1">
                <a:effectLst/>
              </a:rPr>
              <a:t>Ond</a:t>
            </a:r>
            <a:r>
              <a:rPr lang="en-GB" b="0" dirty="0">
                <a:effectLst/>
              </a:rPr>
              <a:t> </a:t>
            </a:r>
            <a:r>
              <a:rPr lang="en-GB" b="0" dirty="0" err="1">
                <a:effectLst/>
              </a:rPr>
              <a:t>eto</a:t>
            </a:r>
            <a:r>
              <a:rPr lang="en-GB" b="0" dirty="0">
                <a:effectLst/>
              </a:rPr>
              <a:t> </a:t>
            </a:r>
            <a:r>
              <a:rPr lang="en-GB" b="0" dirty="0" err="1">
                <a:effectLst/>
              </a:rPr>
              <a:t>mae</a:t>
            </a:r>
            <a:r>
              <a:rPr lang="en-GB" b="0" dirty="0">
                <a:effectLst/>
              </a:rPr>
              <a:t> </a:t>
            </a:r>
            <a:r>
              <a:rPr lang="en-GB" b="0" dirty="0" err="1">
                <a:effectLst/>
              </a:rPr>
              <a:t>llai</a:t>
            </a:r>
            <a:r>
              <a:rPr lang="en-GB" b="0" dirty="0">
                <a:effectLst/>
              </a:rPr>
              <a:t> </a:t>
            </a:r>
            <a:r>
              <a:rPr lang="en-GB" b="0" dirty="0" err="1">
                <a:effectLst/>
              </a:rPr>
              <a:t>na</a:t>
            </a:r>
            <a:r>
              <a:rPr lang="en-GB" b="0" dirty="0">
                <a:effectLst/>
              </a:rPr>
              <a:t> </a:t>
            </a:r>
            <a:r>
              <a:rPr lang="en-GB" b="0" dirty="0" err="1">
                <a:effectLst/>
              </a:rPr>
              <a:t>hanner</a:t>
            </a:r>
            <a:r>
              <a:rPr lang="en-GB" b="0" dirty="0">
                <a:effectLst/>
              </a:rPr>
              <a:t> y plant 0–2 </a:t>
            </a:r>
            <a:r>
              <a:rPr lang="en-GB" b="0" dirty="0" err="1">
                <a:effectLst/>
              </a:rPr>
              <a:t>oed</a:t>
            </a:r>
            <a:r>
              <a:rPr lang="en-GB" b="0" dirty="0">
                <a:effectLst/>
              </a:rPr>
              <a:t> </a:t>
            </a:r>
            <a:r>
              <a:rPr lang="en-GB" b="0" dirty="0" err="1">
                <a:effectLst/>
              </a:rPr>
              <a:t>yn</a:t>
            </a:r>
            <a:r>
              <a:rPr lang="en-GB" b="0" dirty="0">
                <a:effectLst/>
              </a:rPr>
              <a:t> </a:t>
            </a:r>
            <a:r>
              <a:rPr lang="en-GB" b="0" dirty="0" err="1">
                <a:effectLst/>
              </a:rPr>
              <a:t>cael</a:t>
            </a:r>
            <a:r>
              <a:rPr lang="en-GB" b="0" dirty="0">
                <a:effectLst/>
              </a:rPr>
              <a:t> </a:t>
            </a:r>
            <a:r>
              <a:rPr lang="en-GB" b="0" dirty="0" err="1">
                <a:effectLst/>
              </a:rPr>
              <a:t>eu</a:t>
            </a:r>
            <a:r>
              <a:rPr lang="en-GB" b="0" dirty="0">
                <a:effectLst/>
              </a:rPr>
              <a:t> </a:t>
            </a:r>
            <a:r>
              <a:rPr lang="en-GB" b="0" dirty="0" err="1">
                <a:effectLst/>
              </a:rPr>
              <a:t>darllen</a:t>
            </a:r>
            <a:r>
              <a:rPr lang="en-GB" b="0" dirty="0">
                <a:effectLst/>
              </a:rPr>
              <a:t> </a:t>
            </a:r>
            <a:r>
              <a:rPr lang="en-GB" b="0" dirty="0" err="1">
                <a:effectLst/>
              </a:rPr>
              <a:t>i</a:t>
            </a:r>
            <a:r>
              <a:rPr lang="en-GB" b="0" dirty="0">
                <a:effectLst/>
              </a:rPr>
              <a:t> bob </a:t>
            </a:r>
            <a:r>
              <a:rPr lang="en-GB" b="0" dirty="0" err="1">
                <a:effectLst/>
              </a:rPr>
              <a:t>dydd</a:t>
            </a:r>
            <a:r>
              <a:rPr lang="en-GB" b="0" dirty="0">
                <a:effectLst/>
              </a:rPr>
              <a:t> neu </a:t>
            </a:r>
            <a:r>
              <a:rPr lang="en-GB" b="0" dirty="0" err="1">
                <a:effectLst/>
              </a:rPr>
              <a:t>bron</a:t>
            </a:r>
            <a:r>
              <a:rPr lang="en-GB" b="0" dirty="0">
                <a:effectLst/>
              </a:rPr>
              <a:t> bob </a:t>
            </a:r>
            <a:r>
              <a:rPr lang="en-GB" b="0" dirty="0" err="1">
                <a:effectLst/>
              </a:rPr>
              <a:t>dydd</a:t>
            </a:r>
            <a:r>
              <a:rPr lang="en-GB" b="0" dirty="0">
                <a:effectLst/>
              </a:rPr>
              <a:t> </a:t>
            </a:r>
            <a:r>
              <a:rPr lang="en-GB" b="0" dirty="0" err="1">
                <a:effectLst/>
              </a:rPr>
              <a:t>gan</a:t>
            </a:r>
            <a:r>
              <a:rPr lang="en-GB" b="0" dirty="0">
                <a:effectLst/>
              </a:rPr>
              <a:t> </a:t>
            </a:r>
            <a:r>
              <a:rPr lang="en-GB" b="0" dirty="0" err="1">
                <a:effectLst/>
              </a:rPr>
              <a:t>eu</a:t>
            </a:r>
            <a:r>
              <a:rPr lang="en-GB" b="0" dirty="0">
                <a:effectLst/>
              </a:rPr>
              <a:t> </a:t>
            </a:r>
            <a:r>
              <a:rPr lang="en-GB" b="0" dirty="0" err="1">
                <a:effectLst/>
              </a:rPr>
              <a:t>rhieni</a:t>
            </a:r>
            <a:r>
              <a:rPr lang="en-GB" b="0" dirty="0">
                <a:effectLst/>
              </a:rPr>
              <a:t>.</a:t>
            </a:r>
            <a:r>
              <a:rPr lang="en-GB" sz="2000" b="0" dirty="0">
                <a:effectLst/>
              </a:rPr>
              <a:t>
</a:t>
            </a:r>
            <a:endParaRPr lang="en-GB" sz="2000" dirty="0"/>
          </a:p>
        </p:txBody>
      </p:sp>
    </p:spTree>
    <p:extLst>
      <p:ext uri="{BB962C8B-B14F-4D97-AF65-F5344CB8AC3E}">
        <p14:creationId xmlns:p14="http://schemas.microsoft.com/office/powerpoint/2010/main" val="3046637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7A9DA0-E332-4849-8CF1-0E0C3B4D3D24}"/>
              </a:ext>
            </a:extLst>
          </p:cNvPr>
          <p:cNvSpPr>
            <a:spLocks noGrp="1"/>
          </p:cNvSpPr>
          <p:nvPr>
            <p:ph type="title"/>
          </p:nvPr>
        </p:nvSpPr>
        <p:spPr/>
        <p:txBody>
          <a:bodyPr>
            <a:normAutofit/>
          </a:bodyPr>
          <a:lstStyle/>
          <a:p>
            <a:r>
              <a:rPr lang="en-GB" b="0" dirty="0">
                <a:effectLst/>
              </a:rPr>
              <a:t>Felly, pam </a:t>
            </a:r>
            <a:r>
              <a:rPr lang="en-GB" b="0" dirty="0" err="1">
                <a:effectLst/>
              </a:rPr>
              <a:t>nad</a:t>
            </a:r>
            <a:r>
              <a:rPr lang="en-GB" b="0" dirty="0">
                <a:effectLst/>
              </a:rPr>
              <a:t> </a:t>
            </a:r>
            <a:r>
              <a:rPr lang="en-GB" b="0" dirty="0" err="1">
                <a:effectLst/>
              </a:rPr>
              <a:t>oes</a:t>
            </a:r>
            <a:r>
              <a:rPr lang="en-GB" b="0" dirty="0">
                <a:effectLst/>
              </a:rPr>
              <a:t> </a:t>
            </a:r>
            <a:r>
              <a:rPr lang="en-GB" b="0" dirty="0" err="1">
                <a:effectLst/>
              </a:rPr>
              <a:t>mwy</a:t>
            </a:r>
            <a:r>
              <a:rPr lang="en-GB" b="0" dirty="0">
                <a:effectLst/>
              </a:rPr>
              <a:t> o </a:t>
            </a:r>
            <a:r>
              <a:rPr lang="en-GB" b="0" dirty="0" err="1">
                <a:effectLst/>
              </a:rPr>
              <a:t>rieni</a:t>
            </a:r>
            <a:r>
              <a:rPr lang="en-GB" b="0" dirty="0">
                <a:effectLst/>
              </a:rPr>
              <a:t> </a:t>
            </a:r>
            <a:r>
              <a:rPr lang="en-GB" b="0" dirty="0" err="1">
                <a:effectLst/>
              </a:rPr>
              <a:t>yn</a:t>
            </a:r>
            <a:r>
              <a:rPr lang="en-GB" b="0" dirty="0">
                <a:effectLst/>
              </a:rPr>
              <a:t> </a:t>
            </a:r>
            <a:r>
              <a:rPr lang="en-GB" b="0" dirty="0" err="1">
                <a:effectLst/>
              </a:rPr>
              <a:t>gwneud</a:t>
            </a:r>
            <a:r>
              <a:rPr lang="en-GB" b="0" dirty="0">
                <a:effectLst/>
              </a:rPr>
              <a:t> </a:t>
            </a:r>
            <a:r>
              <a:rPr lang="en-GB" b="0" dirty="0" err="1">
                <a:effectLst/>
              </a:rPr>
              <a:t>hynny</a:t>
            </a:r>
            <a:r>
              <a:rPr lang="en-GB" b="0" dirty="0">
                <a:effectLst/>
              </a:rPr>
              <a:t>?
</a:t>
            </a:r>
            <a:endParaRPr lang="en-GB" dirty="0"/>
          </a:p>
        </p:txBody>
      </p:sp>
      <p:sp>
        <p:nvSpPr>
          <p:cNvPr id="5" name="Content Placeholder 4">
            <a:extLst>
              <a:ext uri="{FF2B5EF4-FFF2-40B4-BE49-F238E27FC236}">
                <a16:creationId xmlns:a16="http://schemas.microsoft.com/office/drawing/2014/main" id="{0C8367F6-3BC6-4AE5-806F-2772D64B9CC8}"/>
              </a:ext>
            </a:extLst>
          </p:cNvPr>
          <p:cNvSpPr>
            <a:spLocks noGrp="1"/>
          </p:cNvSpPr>
          <p:nvPr>
            <p:ph idx="1"/>
          </p:nvPr>
        </p:nvSpPr>
        <p:spPr/>
        <p:txBody>
          <a:bodyPr>
            <a:noAutofit/>
          </a:bodyPr>
          <a:lstStyle/>
          <a:p>
            <a:r>
              <a:rPr lang="en-GB" b="0" dirty="0" err="1">
                <a:effectLst/>
              </a:rPr>
              <a:t>Mae'r</a:t>
            </a:r>
            <a:r>
              <a:rPr lang="en-GB" b="0" dirty="0">
                <a:effectLst/>
              </a:rPr>
              <a:t> </a:t>
            </a:r>
            <a:r>
              <a:rPr lang="en-GB" b="0" dirty="0" err="1">
                <a:effectLst/>
              </a:rPr>
              <a:t>sefyllfa</a:t>
            </a:r>
            <a:r>
              <a:rPr lang="en-GB" b="0" dirty="0">
                <a:effectLst/>
              </a:rPr>
              <a:t> o </a:t>
            </a:r>
            <a:r>
              <a:rPr lang="en-GB" b="0" dirty="0" err="1">
                <a:effectLst/>
              </a:rPr>
              <a:t>ddarllen</a:t>
            </a:r>
            <a:r>
              <a:rPr lang="en-GB" b="0" dirty="0">
                <a:effectLst/>
              </a:rPr>
              <a:t> </a:t>
            </a:r>
            <a:r>
              <a:rPr lang="en-GB" b="0" dirty="0" err="1">
                <a:effectLst/>
              </a:rPr>
              <a:t>fel</a:t>
            </a:r>
            <a:r>
              <a:rPr lang="en-GB" b="0" dirty="0">
                <a:effectLst/>
              </a:rPr>
              <a:t> </a:t>
            </a:r>
            <a:r>
              <a:rPr lang="en-GB" b="0" dirty="0" err="1">
                <a:effectLst/>
              </a:rPr>
              <a:t>stapl</a:t>
            </a:r>
            <a:r>
              <a:rPr lang="en-GB" b="0" dirty="0">
                <a:effectLst/>
              </a:rPr>
              <a:t> o </a:t>
            </a:r>
            <a:r>
              <a:rPr lang="en-GB" b="0" dirty="0" err="1">
                <a:effectLst/>
              </a:rPr>
              <a:t>adloniant</a:t>
            </a:r>
            <a:r>
              <a:rPr lang="en-GB" b="0" dirty="0">
                <a:effectLst/>
              </a:rPr>
              <a:t> ac </a:t>
            </a:r>
            <a:r>
              <a:rPr lang="en-GB" b="0" dirty="0" err="1">
                <a:effectLst/>
              </a:rPr>
              <a:t>ymlacio</a:t>
            </a:r>
            <a:r>
              <a:rPr lang="en-GB" b="0" dirty="0">
                <a:effectLst/>
              </a:rPr>
              <a:t> </a:t>
            </a:r>
            <a:r>
              <a:rPr lang="en-GB" b="0" dirty="0" err="1">
                <a:effectLst/>
              </a:rPr>
              <a:t>yn</a:t>
            </a:r>
            <a:r>
              <a:rPr lang="en-GB" b="0" dirty="0">
                <a:effectLst/>
              </a:rPr>
              <a:t> </a:t>
            </a:r>
            <a:r>
              <a:rPr lang="en-GB" b="0" dirty="0" err="1">
                <a:effectLst/>
              </a:rPr>
              <a:t>cael</a:t>
            </a:r>
            <a:r>
              <a:rPr lang="en-GB" b="0" dirty="0">
                <a:effectLst/>
              </a:rPr>
              <a:t> </a:t>
            </a:r>
            <a:r>
              <a:rPr lang="en-GB" b="0" dirty="0" err="1">
                <a:effectLst/>
              </a:rPr>
              <a:t>ei</a:t>
            </a:r>
            <a:r>
              <a:rPr lang="en-GB" b="0" dirty="0">
                <a:effectLst/>
              </a:rPr>
              <a:t> </a:t>
            </a:r>
            <a:r>
              <a:rPr lang="en-GB" b="0" dirty="0" err="1">
                <a:effectLst/>
              </a:rPr>
              <a:t>herio</a:t>
            </a:r>
            <a:r>
              <a:rPr lang="en-GB" b="0" dirty="0">
                <a:effectLst/>
              </a:rPr>
              <a:t> </a:t>
            </a:r>
            <a:r>
              <a:rPr lang="en-GB" b="0" dirty="0" err="1">
                <a:effectLst/>
              </a:rPr>
              <a:t>gan</a:t>
            </a:r>
            <a:r>
              <a:rPr lang="en-GB" b="0" dirty="0">
                <a:effectLst/>
              </a:rPr>
              <a:t> </a:t>
            </a:r>
            <a:r>
              <a:rPr lang="en-GB" b="0" dirty="0" err="1">
                <a:effectLst/>
              </a:rPr>
              <a:t>fywydau</a:t>
            </a:r>
            <a:r>
              <a:rPr lang="en-GB" b="0" dirty="0">
                <a:effectLst/>
              </a:rPr>
              <a:t> </a:t>
            </a:r>
            <a:r>
              <a:rPr lang="en-GB" b="0" dirty="0" err="1">
                <a:effectLst/>
              </a:rPr>
              <a:t>teuluol</a:t>
            </a:r>
            <a:r>
              <a:rPr lang="en-GB" b="0" dirty="0">
                <a:effectLst/>
              </a:rPr>
              <a:t> </a:t>
            </a:r>
            <a:r>
              <a:rPr lang="en-GB" b="0" dirty="0" err="1">
                <a:effectLst/>
              </a:rPr>
              <a:t>hectig</a:t>
            </a:r>
            <a:r>
              <a:rPr lang="en-GB" b="0" dirty="0">
                <a:effectLst/>
              </a:rPr>
              <a:t>, </a:t>
            </a:r>
            <a:r>
              <a:rPr lang="en-GB" b="0" dirty="0" err="1">
                <a:effectLst/>
              </a:rPr>
              <a:t>diffyg</a:t>
            </a:r>
            <a:r>
              <a:rPr lang="en-GB" b="0" dirty="0">
                <a:effectLst/>
              </a:rPr>
              <a:t> </a:t>
            </a:r>
            <a:r>
              <a:rPr lang="en-GB" b="0" dirty="0" err="1">
                <a:effectLst/>
              </a:rPr>
              <a:t>amser</a:t>
            </a:r>
            <a:r>
              <a:rPr lang="en-GB" b="0" dirty="0">
                <a:effectLst/>
              </a:rPr>
              <a:t> a </a:t>
            </a:r>
            <a:r>
              <a:rPr lang="en-GB" b="0" dirty="0" err="1">
                <a:effectLst/>
              </a:rPr>
              <a:t>chanfyddiad</a:t>
            </a:r>
            <a:r>
              <a:rPr lang="en-GB" b="0" dirty="0">
                <a:effectLst/>
              </a:rPr>
              <a:t> </a:t>
            </a:r>
            <a:r>
              <a:rPr lang="en-GB" b="0" dirty="0" err="1">
                <a:effectLst/>
              </a:rPr>
              <a:t>rhai</a:t>
            </a:r>
            <a:r>
              <a:rPr lang="en-GB" b="0" dirty="0">
                <a:effectLst/>
              </a:rPr>
              <a:t> </a:t>
            </a:r>
            <a:r>
              <a:rPr lang="en-GB" b="0" dirty="0" err="1">
                <a:effectLst/>
              </a:rPr>
              <a:t>rhieni</a:t>
            </a:r>
            <a:r>
              <a:rPr lang="en-GB" b="0" dirty="0">
                <a:effectLst/>
              </a:rPr>
              <a:t> bod </a:t>
            </a:r>
            <a:r>
              <a:rPr lang="en-GB" b="0" dirty="0" err="1">
                <a:effectLst/>
              </a:rPr>
              <a:t>darllen</a:t>
            </a:r>
            <a:r>
              <a:rPr lang="en-GB" b="0" dirty="0">
                <a:effectLst/>
              </a:rPr>
              <a:t> </a:t>
            </a:r>
            <a:r>
              <a:rPr lang="en-GB" b="0" dirty="0" err="1">
                <a:effectLst/>
              </a:rPr>
              <a:t>i'w</a:t>
            </a:r>
            <a:r>
              <a:rPr lang="en-GB" b="0" dirty="0">
                <a:effectLst/>
              </a:rPr>
              <a:t> </a:t>
            </a:r>
            <a:r>
              <a:rPr lang="en-GB" b="0" dirty="0" err="1">
                <a:effectLst/>
              </a:rPr>
              <a:t>plentyn</a:t>
            </a:r>
            <a:r>
              <a:rPr lang="en-GB" b="0" dirty="0">
                <a:effectLst/>
              </a:rPr>
              <a:t> </a:t>
            </a:r>
            <a:r>
              <a:rPr lang="en-GB" b="0" dirty="0" err="1">
                <a:effectLst/>
              </a:rPr>
              <a:t>yn</a:t>
            </a:r>
            <a:r>
              <a:rPr lang="en-GB" b="0" dirty="0">
                <a:effectLst/>
              </a:rPr>
              <a:t> </a:t>
            </a:r>
            <a:r>
              <a:rPr lang="en-GB" b="0" dirty="0" err="1">
                <a:effectLst/>
              </a:rPr>
              <a:t>orchest</a:t>
            </a:r>
            <a:r>
              <a:rPr lang="en-GB" b="0" dirty="0">
                <a:effectLst/>
              </a:rPr>
              <a:t>.
</a:t>
            </a:r>
            <a:r>
              <a:rPr lang="en-GB" b="0" dirty="0" err="1">
                <a:effectLst/>
              </a:rPr>
              <a:t>Yn</a:t>
            </a:r>
            <a:r>
              <a:rPr lang="en-GB" b="0" dirty="0">
                <a:effectLst/>
              </a:rPr>
              <a:t> </a:t>
            </a:r>
            <a:r>
              <a:rPr lang="en-GB" b="0" dirty="0" err="1">
                <a:effectLst/>
              </a:rPr>
              <a:t>aml</a:t>
            </a:r>
            <a:r>
              <a:rPr lang="en-GB" b="0" dirty="0">
                <a:effectLst/>
              </a:rPr>
              <a:t> gall </a:t>
            </a:r>
            <a:r>
              <a:rPr lang="en-GB" b="0" dirty="0" err="1">
                <a:effectLst/>
              </a:rPr>
              <a:t>hefyd</a:t>
            </a:r>
            <a:r>
              <a:rPr lang="en-GB" b="0" dirty="0">
                <a:effectLst/>
              </a:rPr>
              <a:t> </a:t>
            </a:r>
            <a:r>
              <a:rPr lang="en-GB" b="0" dirty="0" err="1">
                <a:effectLst/>
              </a:rPr>
              <a:t>fynd</a:t>
            </a:r>
            <a:r>
              <a:rPr lang="en-GB" b="0" dirty="0">
                <a:effectLst/>
              </a:rPr>
              <a:t> ag </a:t>
            </a:r>
            <a:r>
              <a:rPr lang="en-GB" b="0" dirty="0" err="1">
                <a:effectLst/>
              </a:rPr>
              <a:t>ôl-adain</a:t>
            </a:r>
            <a:r>
              <a:rPr lang="en-GB" b="0" dirty="0">
                <a:effectLst/>
              </a:rPr>
              <a:t> </a:t>
            </a:r>
            <a:r>
              <a:rPr lang="en-GB" b="0" dirty="0" err="1">
                <a:effectLst/>
              </a:rPr>
              <a:t>i</a:t>
            </a:r>
            <a:r>
              <a:rPr lang="en-GB" b="0" dirty="0">
                <a:effectLst/>
              </a:rPr>
              <a:t> </a:t>
            </a:r>
            <a:r>
              <a:rPr lang="en-GB" b="0" dirty="0" err="1">
                <a:effectLst/>
              </a:rPr>
              <a:t>amser</a:t>
            </a:r>
            <a:r>
              <a:rPr lang="en-GB" b="0" dirty="0">
                <a:effectLst/>
              </a:rPr>
              <a:t> </a:t>
            </a:r>
            <a:r>
              <a:rPr lang="en-GB" b="0" dirty="0" err="1">
                <a:effectLst/>
              </a:rPr>
              <a:t>sgrîn</a:t>
            </a:r>
            <a:r>
              <a:rPr lang="en-GB" b="0" dirty="0">
                <a:effectLst/>
              </a:rPr>
              <a:t>. Ac </a:t>
            </a:r>
            <a:r>
              <a:rPr lang="en-GB" b="0" dirty="0" err="1">
                <a:effectLst/>
              </a:rPr>
              <a:t>mae</a:t>
            </a:r>
            <a:r>
              <a:rPr lang="en-GB" b="0" dirty="0">
                <a:effectLst/>
              </a:rPr>
              <a:t> </a:t>
            </a:r>
            <a:r>
              <a:rPr lang="en-GB" b="0" dirty="0" err="1">
                <a:effectLst/>
              </a:rPr>
              <a:t>gormod</a:t>
            </a:r>
            <a:r>
              <a:rPr lang="en-GB" b="0" dirty="0">
                <a:effectLst/>
              </a:rPr>
              <a:t> o </a:t>
            </a:r>
            <a:r>
              <a:rPr lang="en-GB" b="0" dirty="0" err="1">
                <a:effectLst/>
              </a:rPr>
              <a:t>bwyslais</a:t>
            </a:r>
            <a:r>
              <a:rPr lang="en-GB" b="0" dirty="0">
                <a:effectLst/>
              </a:rPr>
              <a:t> </a:t>
            </a:r>
            <a:r>
              <a:rPr lang="en-GB" b="0" dirty="0" err="1">
                <a:effectLst/>
              </a:rPr>
              <a:t>yn</a:t>
            </a:r>
            <a:r>
              <a:rPr lang="en-GB" b="0" dirty="0">
                <a:effectLst/>
              </a:rPr>
              <a:t> </a:t>
            </a:r>
            <a:r>
              <a:rPr lang="en-GB" b="0" dirty="0" err="1">
                <a:effectLst/>
              </a:rPr>
              <a:t>cael</a:t>
            </a:r>
            <a:r>
              <a:rPr lang="en-GB" b="0" dirty="0">
                <a:effectLst/>
              </a:rPr>
              <a:t> </a:t>
            </a:r>
            <a:r>
              <a:rPr lang="en-GB" b="0" dirty="0" err="1">
                <a:effectLst/>
              </a:rPr>
              <a:t>ei</a:t>
            </a:r>
            <a:r>
              <a:rPr lang="en-GB" b="0" dirty="0">
                <a:effectLst/>
              </a:rPr>
              <a:t> </a:t>
            </a:r>
            <a:r>
              <a:rPr lang="en-GB" b="0" dirty="0" err="1">
                <a:effectLst/>
              </a:rPr>
              <a:t>roi</a:t>
            </a:r>
            <a:r>
              <a:rPr lang="en-GB" b="0" dirty="0">
                <a:effectLst/>
              </a:rPr>
              <a:t> </a:t>
            </a:r>
            <a:r>
              <a:rPr lang="en-GB" b="0" dirty="0" err="1">
                <a:effectLst/>
              </a:rPr>
              <a:t>ar</a:t>
            </a:r>
            <a:r>
              <a:rPr lang="en-GB" b="0" dirty="0">
                <a:effectLst/>
              </a:rPr>
              <a:t> </a:t>
            </a:r>
            <a:r>
              <a:rPr lang="en-GB" b="0" dirty="0" err="1">
                <a:effectLst/>
              </a:rPr>
              <a:t>ddarllen</a:t>
            </a:r>
            <a:r>
              <a:rPr lang="en-GB" b="0" dirty="0">
                <a:effectLst/>
              </a:rPr>
              <a:t> </a:t>
            </a:r>
            <a:r>
              <a:rPr lang="en-GB" b="0" dirty="0" err="1">
                <a:effectLst/>
              </a:rPr>
              <a:t>fel</a:t>
            </a:r>
            <a:r>
              <a:rPr lang="en-GB" b="0" dirty="0">
                <a:effectLst/>
              </a:rPr>
              <a:t> </a:t>
            </a:r>
            <a:r>
              <a:rPr lang="en-GB" b="0" dirty="0" err="1">
                <a:effectLst/>
              </a:rPr>
              <a:t>sgil</a:t>
            </a:r>
            <a:r>
              <a:rPr lang="en-GB" b="0" dirty="0">
                <a:effectLst/>
              </a:rPr>
              <a:t> ac </a:t>
            </a:r>
            <a:r>
              <a:rPr lang="en-GB" b="0" dirty="0" err="1">
                <a:effectLst/>
              </a:rPr>
              <a:t>nid</a:t>
            </a:r>
            <a:r>
              <a:rPr lang="en-GB" b="0" dirty="0">
                <a:effectLst/>
              </a:rPr>
              <a:t> </a:t>
            </a:r>
            <a:r>
              <a:rPr lang="en-GB" b="0" dirty="0" err="1">
                <a:effectLst/>
              </a:rPr>
              <a:t>fel</a:t>
            </a:r>
            <a:r>
              <a:rPr lang="en-GB" b="0" dirty="0">
                <a:effectLst/>
              </a:rPr>
              <a:t> </a:t>
            </a:r>
            <a:r>
              <a:rPr lang="en-GB" b="0" dirty="0" err="1">
                <a:effectLst/>
              </a:rPr>
              <a:t>pleser</a:t>
            </a:r>
            <a:r>
              <a:rPr lang="en-GB" b="0" dirty="0">
                <a:effectLst/>
              </a:rPr>
              <a:t>. 
</a:t>
            </a:r>
            <a:r>
              <a:rPr lang="en-GB" b="0" dirty="0" err="1">
                <a:effectLst/>
              </a:rPr>
              <a:t>Mae'r</a:t>
            </a:r>
            <a:r>
              <a:rPr lang="en-GB" b="0" dirty="0">
                <a:effectLst/>
              </a:rPr>
              <a:t> </a:t>
            </a:r>
            <a:r>
              <a:rPr lang="en-GB" b="0" dirty="0" err="1">
                <a:effectLst/>
              </a:rPr>
              <a:t>pwyslais</a:t>
            </a:r>
            <a:r>
              <a:rPr lang="en-GB" b="0" dirty="0">
                <a:effectLst/>
              </a:rPr>
              <a:t> </a:t>
            </a:r>
            <a:r>
              <a:rPr lang="en-GB" b="0" dirty="0" err="1">
                <a:effectLst/>
              </a:rPr>
              <a:t>hwn</a:t>
            </a:r>
            <a:r>
              <a:rPr lang="en-GB" b="0" dirty="0">
                <a:effectLst/>
              </a:rPr>
              <a:t> </a:t>
            </a:r>
            <a:r>
              <a:rPr lang="en-GB" b="0" dirty="0" err="1">
                <a:effectLst/>
              </a:rPr>
              <a:t>hyd</a:t>
            </a:r>
            <a:r>
              <a:rPr lang="en-GB" b="0" dirty="0">
                <a:effectLst/>
              </a:rPr>
              <a:t> </a:t>
            </a:r>
            <a:r>
              <a:rPr lang="en-GB" b="0" dirty="0" err="1">
                <a:effectLst/>
              </a:rPr>
              <a:t>yn</a:t>
            </a:r>
            <a:r>
              <a:rPr lang="en-GB" b="0" dirty="0">
                <a:effectLst/>
              </a:rPr>
              <a:t> </a:t>
            </a:r>
            <a:r>
              <a:rPr lang="en-GB" b="0" dirty="0" err="1">
                <a:effectLst/>
              </a:rPr>
              <a:t>oed</a:t>
            </a:r>
            <a:r>
              <a:rPr lang="en-GB" b="0" dirty="0">
                <a:effectLst/>
              </a:rPr>
              <a:t> </a:t>
            </a:r>
            <a:r>
              <a:rPr lang="en-GB" b="0" dirty="0" err="1">
                <a:effectLst/>
              </a:rPr>
              <a:t>yn</a:t>
            </a:r>
            <a:r>
              <a:rPr lang="en-GB" b="0" dirty="0">
                <a:effectLst/>
              </a:rPr>
              <a:t> </a:t>
            </a:r>
            <a:r>
              <a:rPr lang="en-GB" b="0" dirty="0" err="1">
                <a:effectLst/>
              </a:rPr>
              <a:t>lledaenu</a:t>
            </a:r>
            <a:r>
              <a:rPr lang="en-GB" b="0" dirty="0">
                <a:effectLst/>
              </a:rPr>
              <a:t> </a:t>
            </a:r>
            <a:r>
              <a:rPr lang="en-GB" b="0" dirty="0" err="1">
                <a:effectLst/>
              </a:rPr>
              <a:t>drwy</a:t>
            </a:r>
            <a:r>
              <a:rPr lang="en-GB" b="0" dirty="0">
                <a:effectLst/>
              </a:rPr>
              <a:t> </a:t>
            </a:r>
            <a:r>
              <a:rPr lang="en-GB" b="0" dirty="0" err="1">
                <a:effectLst/>
              </a:rPr>
              <a:t>gydol</a:t>
            </a:r>
            <a:r>
              <a:rPr lang="en-GB" b="0" dirty="0">
                <a:effectLst/>
              </a:rPr>
              <a:t> y </a:t>
            </a:r>
            <a:r>
              <a:rPr lang="en-GB" b="0" dirty="0" err="1">
                <a:effectLst/>
              </a:rPr>
              <a:t>blynyddoedd</a:t>
            </a:r>
            <a:r>
              <a:rPr lang="en-GB" b="0" dirty="0">
                <a:effectLst/>
              </a:rPr>
              <a:t> </a:t>
            </a:r>
            <a:r>
              <a:rPr lang="en-GB" b="0" dirty="0" err="1">
                <a:effectLst/>
              </a:rPr>
              <a:t>cynnar</a:t>
            </a:r>
            <a:r>
              <a:rPr lang="en-GB" b="0" dirty="0">
                <a:effectLst/>
              </a:rPr>
              <a:t> </a:t>
            </a:r>
            <a:r>
              <a:rPr lang="en-GB" b="0" dirty="0" err="1">
                <a:effectLst/>
              </a:rPr>
              <a:t>iawn</a:t>
            </a:r>
            <a:r>
              <a:rPr lang="en-GB" b="0" dirty="0">
                <a:effectLst/>
              </a:rPr>
              <a:t>, </a:t>
            </a:r>
            <a:r>
              <a:rPr lang="en-GB" b="0" dirty="0" err="1">
                <a:effectLst/>
              </a:rPr>
              <a:t>oherwydd</a:t>
            </a:r>
            <a:r>
              <a:rPr lang="en-GB" b="0" dirty="0">
                <a:effectLst/>
              </a:rPr>
              <a:t> </a:t>
            </a:r>
            <a:r>
              <a:rPr lang="en-GB" b="0" dirty="0" err="1">
                <a:effectLst/>
              </a:rPr>
              <a:t>mae</a:t>
            </a:r>
            <a:r>
              <a:rPr lang="en-GB" b="0" dirty="0">
                <a:effectLst/>
              </a:rPr>
              <a:t> </a:t>
            </a:r>
            <a:r>
              <a:rPr lang="en-GB" b="0" dirty="0" err="1">
                <a:effectLst/>
              </a:rPr>
              <a:t>darllen</a:t>
            </a:r>
            <a:r>
              <a:rPr lang="en-GB" b="0" dirty="0">
                <a:effectLst/>
              </a:rPr>
              <a:t> </a:t>
            </a:r>
            <a:r>
              <a:rPr lang="en-GB" b="0" dirty="0" err="1">
                <a:effectLst/>
              </a:rPr>
              <a:t>yn</a:t>
            </a:r>
            <a:r>
              <a:rPr lang="en-GB" b="0" dirty="0">
                <a:effectLst/>
              </a:rPr>
              <a:t> </a:t>
            </a:r>
            <a:r>
              <a:rPr lang="en-GB" b="0" dirty="0" err="1">
                <a:effectLst/>
              </a:rPr>
              <a:t>aml</a:t>
            </a:r>
            <a:r>
              <a:rPr lang="en-GB" b="0" dirty="0">
                <a:effectLst/>
              </a:rPr>
              <a:t> </a:t>
            </a:r>
            <a:r>
              <a:rPr lang="en-GB" b="0" dirty="0" err="1">
                <a:effectLst/>
              </a:rPr>
              <a:t>yn</a:t>
            </a:r>
            <a:r>
              <a:rPr lang="en-GB" b="0" dirty="0">
                <a:effectLst/>
              </a:rPr>
              <a:t> </a:t>
            </a:r>
            <a:r>
              <a:rPr lang="en-GB" b="0" dirty="0" err="1">
                <a:effectLst/>
              </a:rPr>
              <a:t>cael</a:t>
            </a:r>
            <a:r>
              <a:rPr lang="en-GB" b="0" dirty="0">
                <a:effectLst/>
              </a:rPr>
              <a:t> </a:t>
            </a:r>
            <a:r>
              <a:rPr lang="en-GB" b="0" dirty="0" err="1">
                <a:effectLst/>
              </a:rPr>
              <a:t>ei</a:t>
            </a:r>
            <a:r>
              <a:rPr lang="en-GB" b="0" dirty="0">
                <a:effectLst/>
              </a:rPr>
              <a:t> weld </a:t>
            </a:r>
            <a:r>
              <a:rPr lang="en-GB" b="0" dirty="0" err="1">
                <a:effectLst/>
              </a:rPr>
              <a:t>fel</a:t>
            </a:r>
            <a:r>
              <a:rPr lang="en-GB" b="0" dirty="0">
                <a:effectLst/>
              </a:rPr>
              <a:t> </a:t>
            </a:r>
            <a:r>
              <a:rPr lang="en-GB" b="0" dirty="0" err="1">
                <a:effectLst/>
              </a:rPr>
              <a:t>sgil</a:t>
            </a:r>
            <a:r>
              <a:rPr lang="en-GB" b="0" dirty="0">
                <a:effectLst/>
              </a:rPr>
              <a:t> </a:t>
            </a:r>
            <a:r>
              <a:rPr lang="en-GB" b="0" dirty="0" err="1">
                <a:effectLst/>
              </a:rPr>
              <a:t>i</a:t>
            </a:r>
            <a:r>
              <a:rPr lang="en-GB" b="0" dirty="0">
                <a:effectLst/>
              </a:rPr>
              <a:t> </a:t>
            </a:r>
            <a:r>
              <a:rPr lang="en-GB" b="0" dirty="0" err="1">
                <a:effectLst/>
              </a:rPr>
              <a:t>ddysgu'n</a:t>
            </a:r>
            <a:r>
              <a:rPr lang="en-GB" b="0" dirty="0">
                <a:effectLst/>
              </a:rPr>
              <a:t> </a:t>
            </a:r>
            <a:r>
              <a:rPr lang="en-GB" b="0" dirty="0" err="1">
                <a:effectLst/>
              </a:rPr>
              <a:t>hwyrach</a:t>
            </a:r>
            <a:r>
              <a:rPr lang="en-GB" b="0" dirty="0">
                <a:effectLst/>
              </a:rPr>
              <a:t> </a:t>
            </a:r>
            <a:r>
              <a:rPr lang="en-GB" b="0" dirty="0" err="1">
                <a:effectLst/>
              </a:rPr>
              <a:t>yn</a:t>
            </a:r>
            <a:r>
              <a:rPr lang="en-GB" b="0" dirty="0">
                <a:effectLst/>
              </a:rPr>
              <a:t> </a:t>
            </a:r>
            <a:r>
              <a:rPr lang="en-GB" b="0" dirty="0" err="1">
                <a:effectLst/>
              </a:rPr>
              <a:t>yr</a:t>
            </a:r>
            <a:r>
              <a:rPr lang="en-GB" b="0" dirty="0">
                <a:effectLst/>
              </a:rPr>
              <a:t> </a:t>
            </a:r>
            <a:r>
              <a:rPr lang="en-GB" b="0" dirty="0" err="1">
                <a:effectLst/>
              </a:rPr>
              <a:t>ysgol</a:t>
            </a:r>
            <a:r>
              <a:rPr lang="en-GB" b="0" dirty="0">
                <a:effectLst/>
              </a:rPr>
              <a:t>.
</a:t>
            </a:r>
            <a:endParaRPr lang="en-GB" dirty="0"/>
          </a:p>
        </p:txBody>
      </p:sp>
    </p:spTree>
    <p:extLst>
      <p:ext uri="{BB962C8B-B14F-4D97-AF65-F5344CB8AC3E}">
        <p14:creationId xmlns:p14="http://schemas.microsoft.com/office/powerpoint/2010/main" val="1852309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46C751-A726-43BB-91C2-0F5FE2CB720B}"/>
              </a:ext>
            </a:extLst>
          </p:cNvPr>
          <p:cNvSpPr>
            <a:spLocks noGrp="1"/>
          </p:cNvSpPr>
          <p:nvPr>
            <p:ph type="title"/>
          </p:nvPr>
        </p:nvSpPr>
        <p:spPr/>
        <p:txBody>
          <a:bodyPr/>
          <a:lstStyle/>
          <a:p>
            <a:r>
              <a:rPr lang="en-GB" b="0" dirty="0">
                <a:effectLst/>
              </a:rPr>
              <a:t> </a:t>
            </a:r>
            <a:r>
              <a:rPr lang="en-GB" dirty="0">
                <a:effectLst/>
              </a:rPr>
              <a:t>Data </a:t>
            </a:r>
            <a:r>
              <a:rPr lang="en-GB" dirty="0" err="1">
                <a:effectLst/>
              </a:rPr>
              <a:t>cyfredol</a:t>
            </a:r>
            <a:endParaRPr lang="en-GB" dirty="0"/>
          </a:p>
        </p:txBody>
      </p:sp>
      <p:sp>
        <p:nvSpPr>
          <p:cNvPr id="5" name="Content Placeholder 4">
            <a:extLst>
              <a:ext uri="{FF2B5EF4-FFF2-40B4-BE49-F238E27FC236}">
                <a16:creationId xmlns:a16="http://schemas.microsoft.com/office/drawing/2014/main" id="{5D0180A8-6678-4DAA-9161-09D120F30D25}"/>
              </a:ext>
            </a:extLst>
          </p:cNvPr>
          <p:cNvSpPr>
            <a:spLocks noGrp="1"/>
          </p:cNvSpPr>
          <p:nvPr>
            <p:ph idx="1"/>
          </p:nvPr>
        </p:nvSpPr>
        <p:spPr/>
        <p:txBody>
          <a:bodyPr>
            <a:noAutofit/>
          </a:bodyPr>
          <a:lstStyle/>
          <a:p>
            <a:r>
              <a:rPr lang="en-GB" b="0" dirty="0" err="1"/>
              <a:t>Yn</a:t>
            </a:r>
            <a:r>
              <a:rPr lang="en-GB" b="0" dirty="0"/>
              <a:t> </a:t>
            </a:r>
            <a:r>
              <a:rPr lang="en-GB" b="0" dirty="0" err="1"/>
              <a:t>ôl</a:t>
            </a:r>
            <a:r>
              <a:rPr lang="en-GB" b="0" dirty="0"/>
              <a:t> </a:t>
            </a:r>
            <a:r>
              <a:rPr lang="en-GB" b="0" dirty="0" err="1"/>
              <a:t>yr</a:t>
            </a:r>
            <a:r>
              <a:rPr lang="en-GB" b="0" dirty="0"/>
              <a:t> </a:t>
            </a:r>
            <a:r>
              <a:rPr lang="en-GB" b="0" dirty="0" err="1"/>
              <a:t>Ymddiriedolaeth</a:t>
            </a:r>
            <a:r>
              <a:rPr lang="en-GB" b="0" dirty="0"/>
              <a:t> </a:t>
            </a:r>
            <a:r>
              <a:rPr lang="en-GB" b="0" dirty="0" err="1"/>
              <a:t>Llythrennedd</a:t>
            </a:r>
            <a:r>
              <a:rPr lang="en-GB" b="0" dirty="0"/>
              <a:t> </a:t>
            </a:r>
            <a:r>
              <a:rPr lang="en-GB" b="0" dirty="0" err="1"/>
              <a:t>Cenedlaethol</a:t>
            </a:r>
            <a:r>
              <a:rPr lang="en-GB" b="0" dirty="0"/>
              <a:t>
Mae 45% o 0–2 </a:t>
            </a:r>
            <a:r>
              <a:rPr lang="en-GB" b="0" dirty="0" err="1"/>
              <a:t>yn</a:t>
            </a:r>
            <a:r>
              <a:rPr lang="en-GB" b="0" dirty="0"/>
              <a:t> </a:t>
            </a:r>
            <a:r>
              <a:rPr lang="en-GB" b="0" dirty="0" err="1"/>
              <a:t>cael</a:t>
            </a:r>
            <a:r>
              <a:rPr lang="en-GB" b="0" dirty="0"/>
              <a:t> </a:t>
            </a:r>
            <a:r>
              <a:rPr lang="en-GB" b="0" dirty="0" err="1"/>
              <a:t>eu</a:t>
            </a:r>
            <a:r>
              <a:rPr lang="en-GB" b="0" dirty="0"/>
              <a:t> </a:t>
            </a:r>
            <a:r>
              <a:rPr lang="en-GB" b="0" dirty="0" err="1"/>
              <a:t>darllen</a:t>
            </a:r>
            <a:r>
              <a:rPr lang="en-GB" b="0" dirty="0"/>
              <a:t> </a:t>
            </a:r>
            <a:r>
              <a:rPr lang="en-GB" b="0" dirty="0" err="1"/>
              <a:t>i</a:t>
            </a:r>
            <a:r>
              <a:rPr lang="en-GB" b="0" dirty="0"/>
              <a:t> </a:t>
            </a:r>
            <a:r>
              <a:rPr lang="en-GB" b="0" dirty="0" err="1"/>
              <a:t>fod</a:t>
            </a:r>
            <a:r>
              <a:rPr lang="en-GB" b="0" dirty="0"/>
              <a:t> </a:t>
            </a:r>
            <a:r>
              <a:rPr lang="en-GB" b="0" dirty="0" err="1"/>
              <a:t>yn</a:t>
            </a:r>
            <a:r>
              <a:rPr lang="en-GB" b="0" dirty="0"/>
              <a:t> </a:t>
            </a:r>
            <a:r>
              <a:rPr lang="en-GB" b="0" dirty="0" err="1"/>
              <a:t>ddyddiol</a:t>
            </a:r>
            <a:r>
              <a:rPr lang="en-GB" b="0" dirty="0"/>
              <a:t> neu </a:t>
            </a:r>
            <a:r>
              <a:rPr lang="en-GB" b="0" dirty="0" err="1"/>
              <a:t>bron</a:t>
            </a:r>
            <a:r>
              <a:rPr lang="en-GB" b="0" dirty="0"/>
              <a:t> bob </a:t>
            </a:r>
            <a:r>
              <a:rPr lang="en-GB" b="0" dirty="0" err="1"/>
              <a:t>dydd</a:t>
            </a:r>
            <a:r>
              <a:rPr lang="en-GB" b="0" dirty="0"/>
              <a:t>. 
Mae </a:t>
            </a:r>
            <a:r>
              <a:rPr lang="en-GB" b="0" dirty="0" err="1"/>
              <a:t>hyn</a:t>
            </a:r>
            <a:r>
              <a:rPr lang="en-GB" b="0" dirty="0"/>
              <a:t> </a:t>
            </a:r>
            <a:r>
              <a:rPr lang="en-GB" b="0" dirty="0" err="1"/>
              <a:t>yn</a:t>
            </a:r>
            <a:r>
              <a:rPr lang="en-GB" b="0" dirty="0"/>
              <a:t> </a:t>
            </a:r>
            <a:r>
              <a:rPr lang="en-GB" b="0" dirty="0" err="1"/>
              <a:t>cynyddu</a:t>
            </a:r>
            <a:r>
              <a:rPr lang="en-GB" b="0" dirty="0"/>
              <a:t> </a:t>
            </a:r>
            <a:r>
              <a:rPr lang="en-GB" b="0" dirty="0" err="1"/>
              <a:t>i</a:t>
            </a:r>
            <a:r>
              <a:rPr lang="en-GB" b="0" dirty="0"/>
              <a:t> 58% o 3–4, </a:t>
            </a:r>
            <a:r>
              <a:rPr lang="en-GB" b="0" dirty="0" err="1"/>
              <a:t>yn</a:t>
            </a:r>
            <a:r>
              <a:rPr lang="en-GB" b="0" dirty="0"/>
              <a:t> </a:t>
            </a:r>
            <a:r>
              <a:rPr lang="en-GB" b="0" dirty="0" err="1"/>
              <a:t>rhannol</a:t>
            </a:r>
            <a:r>
              <a:rPr lang="en-GB" b="0" dirty="0"/>
              <a:t> </a:t>
            </a:r>
            <a:r>
              <a:rPr lang="en-GB" b="0" dirty="0" err="1"/>
              <a:t>i'w</a:t>
            </a:r>
            <a:r>
              <a:rPr lang="en-GB" b="0" dirty="0"/>
              <a:t> </a:t>
            </a:r>
            <a:r>
              <a:rPr lang="en-GB" b="0" dirty="0" err="1"/>
              <a:t>cael</a:t>
            </a:r>
            <a:r>
              <a:rPr lang="en-GB" b="0" dirty="0"/>
              <a:t> </a:t>
            </a:r>
            <a:r>
              <a:rPr lang="en-GB" b="0" dirty="0" err="1"/>
              <a:t>yn</a:t>
            </a:r>
            <a:r>
              <a:rPr lang="en-GB" b="0" dirty="0"/>
              <a:t> '</a:t>
            </a:r>
            <a:r>
              <a:rPr lang="en-GB" b="0" dirty="0" err="1"/>
              <a:t>barod</a:t>
            </a:r>
            <a:r>
              <a:rPr lang="en-GB" b="0" dirty="0"/>
              <a:t> am </a:t>
            </a:r>
            <a:r>
              <a:rPr lang="en-GB" b="0" dirty="0" err="1"/>
              <a:t>yr</a:t>
            </a:r>
            <a:r>
              <a:rPr lang="en-GB" b="0" dirty="0"/>
              <a:t> </a:t>
            </a:r>
            <a:r>
              <a:rPr lang="en-GB" b="0" dirty="0" err="1"/>
              <a:t>ysgol</a:t>
            </a:r>
            <a:r>
              <a:rPr lang="en-GB" b="0" dirty="0"/>
              <a:t>', 
</a:t>
            </a:r>
            <a:r>
              <a:rPr lang="en-GB" b="0" dirty="0" err="1"/>
              <a:t>Erbyn</a:t>
            </a:r>
            <a:r>
              <a:rPr lang="en-GB" b="0" dirty="0"/>
              <a:t> 5–7 </a:t>
            </a:r>
            <a:r>
              <a:rPr lang="en-GB" b="0" dirty="0" err="1"/>
              <a:t>mlynedd</a:t>
            </a:r>
            <a:r>
              <a:rPr lang="en-GB" b="0" dirty="0"/>
              <a:t>, </a:t>
            </a:r>
            <a:r>
              <a:rPr lang="en-GB" b="0" dirty="0" err="1"/>
              <a:t>mae</a:t>
            </a:r>
            <a:r>
              <a:rPr lang="en-GB" b="0" dirty="0"/>
              <a:t> </a:t>
            </a:r>
            <a:r>
              <a:rPr lang="en-GB" b="0" dirty="0" err="1"/>
              <a:t>rhieni</a:t>
            </a:r>
            <a:r>
              <a:rPr lang="en-GB" b="0" dirty="0"/>
              <a:t> </a:t>
            </a:r>
            <a:r>
              <a:rPr lang="en-GB" b="0" dirty="0" err="1"/>
              <a:t>sy'n</a:t>
            </a:r>
            <a:r>
              <a:rPr lang="en-GB" b="0" dirty="0"/>
              <a:t> </a:t>
            </a:r>
            <a:r>
              <a:rPr lang="en-GB" b="0" dirty="0" err="1"/>
              <a:t>darllen</a:t>
            </a:r>
            <a:r>
              <a:rPr lang="en-GB" b="0" dirty="0"/>
              <a:t> </a:t>
            </a:r>
            <a:r>
              <a:rPr lang="en-GB" b="0" dirty="0" err="1"/>
              <a:t>yn</a:t>
            </a:r>
            <a:r>
              <a:rPr lang="en-GB" b="0" dirty="0"/>
              <a:t> </a:t>
            </a:r>
            <a:r>
              <a:rPr lang="en-GB" b="0" dirty="0" err="1"/>
              <a:t>ddyddiol</a:t>
            </a:r>
            <a:r>
              <a:rPr lang="en-GB" b="0" dirty="0"/>
              <a:t> </a:t>
            </a:r>
            <a:r>
              <a:rPr lang="en-GB" b="0" dirty="0" err="1"/>
              <a:t>i'w</a:t>
            </a:r>
            <a:r>
              <a:rPr lang="en-GB" b="0" dirty="0"/>
              <a:t> plant </a:t>
            </a:r>
            <a:r>
              <a:rPr lang="en-GB" b="0" dirty="0" err="1"/>
              <a:t>yn</a:t>
            </a:r>
            <a:r>
              <a:rPr lang="en-GB" b="0" dirty="0"/>
              <a:t> </a:t>
            </a:r>
            <a:r>
              <a:rPr lang="en-GB" b="0" dirty="0" err="1"/>
              <a:t>gostwng</a:t>
            </a:r>
            <a:r>
              <a:rPr lang="en-GB" b="0" dirty="0"/>
              <a:t> </a:t>
            </a:r>
            <a:r>
              <a:rPr lang="en-GB" b="0" dirty="0" err="1"/>
              <a:t>yn</a:t>
            </a:r>
            <a:r>
              <a:rPr lang="en-GB" b="0" dirty="0"/>
              <a:t> </a:t>
            </a:r>
            <a:r>
              <a:rPr lang="en-GB" b="0" dirty="0" err="1"/>
              <a:t>ôl</a:t>
            </a:r>
            <a:r>
              <a:rPr lang="en-GB" b="0" dirty="0"/>
              <a:t> </a:t>
            </a:r>
            <a:r>
              <a:rPr lang="en-GB" b="0" dirty="0" err="1"/>
              <a:t>i</a:t>
            </a:r>
            <a:r>
              <a:rPr lang="en-GB" b="0" dirty="0"/>
              <a:t> 44% </a:t>
            </a:r>
            <a:r>
              <a:rPr lang="en-GB" b="0" dirty="0" err="1"/>
              <a:t>wrth</a:t>
            </a:r>
            <a:r>
              <a:rPr lang="en-GB" b="0" dirty="0"/>
              <a:t> </a:t>
            </a:r>
            <a:r>
              <a:rPr lang="en-GB" b="0" dirty="0" err="1"/>
              <a:t>i'r</a:t>
            </a:r>
            <a:r>
              <a:rPr lang="en-GB" b="0" dirty="0"/>
              <a:t> </a:t>
            </a:r>
            <a:r>
              <a:rPr lang="en-GB" b="0" dirty="0" err="1"/>
              <a:t>syniad</a:t>
            </a:r>
            <a:r>
              <a:rPr lang="en-GB" b="0" dirty="0"/>
              <a:t> </a:t>
            </a:r>
            <a:r>
              <a:rPr lang="en-GB" b="0" dirty="0" err="1"/>
              <a:t>gymryd</a:t>
            </a:r>
            <a:r>
              <a:rPr lang="en-GB" b="0" dirty="0"/>
              <a:t> </a:t>
            </a:r>
            <a:r>
              <a:rPr lang="en-GB" b="0" dirty="0" err="1"/>
              <a:t>gafael</a:t>
            </a:r>
            <a:r>
              <a:rPr lang="en-GB" b="0" dirty="0"/>
              <a:t> bod </a:t>
            </a:r>
            <a:r>
              <a:rPr lang="en-GB" b="0" dirty="0" err="1"/>
              <a:t>darllen</a:t>
            </a:r>
            <a:r>
              <a:rPr lang="en-GB" b="0" dirty="0"/>
              <a:t> </a:t>
            </a:r>
            <a:r>
              <a:rPr lang="en-GB" b="0" dirty="0" err="1"/>
              <a:t>yn</a:t>
            </a:r>
            <a:r>
              <a:rPr lang="en-GB" b="0" dirty="0"/>
              <a:t> </a:t>
            </a:r>
            <a:r>
              <a:rPr lang="en-GB" b="0" dirty="0" err="1"/>
              <a:t>bwnc</a:t>
            </a:r>
            <a:r>
              <a:rPr lang="en-GB" b="0" dirty="0"/>
              <a:t> </a:t>
            </a:r>
            <a:r>
              <a:rPr lang="en-GB" b="0" dirty="0" err="1"/>
              <a:t>i'w</a:t>
            </a:r>
            <a:r>
              <a:rPr lang="en-GB" b="0" dirty="0"/>
              <a:t> </a:t>
            </a:r>
            <a:r>
              <a:rPr lang="en-GB" b="0" dirty="0" err="1"/>
              <a:t>ddysgu</a:t>
            </a:r>
            <a:r>
              <a:rPr lang="en-GB" b="0" dirty="0"/>
              <a:t> </a:t>
            </a:r>
            <a:r>
              <a:rPr lang="en-GB" b="0" dirty="0" err="1"/>
              <a:t>yn</a:t>
            </a:r>
            <a:r>
              <a:rPr lang="en-GB" b="0" dirty="0"/>
              <a:t> </a:t>
            </a:r>
            <a:r>
              <a:rPr lang="en-GB" b="0" dirty="0" err="1"/>
              <a:t>yr</a:t>
            </a:r>
            <a:r>
              <a:rPr lang="en-GB" b="0" dirty="0"/>
              <a:t> </a:t>
            </a:r>
            <a:r>
              <a:rPr lang="en-GB" b="0" dirty="0" err="1"/>
              <a:t>ysgol</a:t>
            </a:r>
            <a:r>
              <a:rPr lang="en-GB" b="0" dirty="0"/>
              <a:t>.  </a:t>
            </a:r>
            <a:r>
              <a:rPr lang="en-GB" b="0" dirty="0" err="1"/>
              <a:t>Erbyn</a:t>
            </a:r>
            <a:r>
              <a:rPr lang="en-GB" b="0" dirty="0"/>
              <a:t> </a:t>
            </a:r>
            <a:r>
              <a:rPr lang="en-GB" b="0" dirty="0" err="1"/>
              <a:t>yr</a:t>
            </a:r>
            <a:r>
              <a:rPr lang="en-GB" b="0" dirty="0"/>
              <a:t> </a:t>
            </a:r>
            <a:r>
              <a:rPr lang="en-GB" b="0" dirty="0" err="1"/>
              <a:t>oedran</a:t>
            </a:r>
            <a:r>
              <a:rPr lang="en-GB" b="0" dirty="0"/>
              <a:t> </a:t>
            </a:r>
            <a:r>
              <a:rPr lang="en-GB" b="0" dirty="0" err="1"/>
              <a:t>hwn</a:t>
            </a:r>
            <a:r>
              <a:rPr lang="en-GB" b="0" dirty="0"/>
              <a:t>, gall </a:t>
            </a:r>
            <a:r>
              <a:rPr lang="en-GB" b="0" dirty="0" err="1"/>
              <a:t>ymwneud</a:t>
            </a:r>
            <a:r>
              <a:rPr lang="en-GB" b="0" dirty="0"/>
              <a:t> â </a:t>
            </a:r>
            <a:r>
              <a:rPr lang="en-GB" b="0" dirty="0" err="1"/>
              <a:t>rhieni</a:t>
            </a:r>
            <a:r>
              <a:rPr lang="en-GB" b="0" dirty="0"/>
              <a:t> </a:t>
            </a:r>
            <a:r>
              <a:rPr lang="en-GB" b="0" dirty="0" err="1"/>
              <a:t>yn</a:t>
            </a:r>
            <a:r>
              <a:rPr lang="en-GB" b="0" dirty="0"/>
              <a:t> </a:t>
            </a:r>
            <a:r>
              <a:rPr lang="en-GB" b="0" dirty="0" err="1"/>
              <a:t>aml</a:t>
            </a:r>
            <a:r>
              <a:rPr lang="en-GB" b="0" dirty="0"/>
              <a:t> </a:t>
            </a:r>
            <a:r>
              <a:rPr lang="en-GB" b="0" dirty="0" err="1"/>
              <a:t>fod</a:t>
            </a:r>
            <a:r>
              <a:rPr lang="en-GB" b="0" dirty="0"/>
              <a:t> </a:t>
            </a:r>
            <a:r>
              <a:rPr lang="en-GB" b="0" dirty="0" err="1"/>
              <a:t>yn</a:t>
            </a:r>
            <a:r>
              <a:rPr lang="en-GB" b="0" dirty="0"/>
              <a:t> </a:t>
            </a:r>
            <a:r>
              <a:rPr lang="en-GB" b="0" dirty="0" err="1"/>
              <a:t>sicrhau</a:t>
            </a:r>
            <a:r>
              <a:rPr lang="en-GB" b="0" dirty="0"/>
              <a:t> bod </a:t>
            </a:r>
            <a:r>
              <a:rPr lang="en-GB" b="0" dirty="0" err="1"/>
              <a:t>darllen</a:t>
            </a:r>
            <a:r>
              <a:rPr lang="en-GB" b="0" dirty="0"/>
              <a:t> </a:t>
            </a:r>
            <a:r>
              <a:rPr lang="en-GB" b="0" dirty="0" err="1"/>
              <a:t>gwaith</a:t>
            </a:r>
            <a:r>
              <a:rPr lang="en-GB" b="0" dirty="0"/>
              <a:t> </a:t>
            </a:r>
            <a:r>
              <a:rPr lang="en-GB" b="0" dirty="0" err="1"/>
              <a:t>cartref</a:t>
            </a:r>
            <a:r>
              <a:rPr lang="en-GB" b="0" dirty="0"/>
              <a:t> </a:t>
            </a:r>
            <a:r>
              <a:rPr lang="en-GB" b="0" dirty="0" err="1"/>
              <a:t>yn</a:t>
            </a:r>
            <a:r>
              <a:rPr lang="en-GB" b="0" dirty="0"/>
              <a:t> </a:t>
            </a:r>
            <a:r>
              <a:rPr lang="en-GB" b="0" dirty="0" err="1"/>
              <a:t>cael</a:t>
            </a:r>
            <a:r>
              <a:rPr lang="en-GB" b="0" dirty="0"/>
              <a:t> </a:t>
            </a:r>
            <a:r>
              <a:rPr lang="en-GB" b="0" dirty="0" err="1"/>
              <a:t>ei</a:t>
            </a:r>
            <a:r>
              <a:rPr lang="en-GB" b="0" dirty="0"/>
              <a:t> </a:t>
            </a:r>
            <a:r>
              <a:rPr lang="en-GB" b="0" dirty="0" err="1"/>
              <a:t>wneud</a:t>
            </a:r>
            <a:r>
              <a:rPr lang="en-GB" b="0" dirty="0"/>
              <a:t>.
</a:t>
            </a:r>
            <a:endParaRPr lang="en-GB" dirty="0"/>
          </a:p>
        </p:txBody>
      </p:sp>
    </p:spTree>
    <p:extLst>
      <p:ext uri="{BB962C8B-B14F-4D97-AF65-F5344CB8AC3E}">
        <p14:creationId xmlns:p14="http://schemas.microsoft.com/office/powerpoint/2010/main" val="453597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06B4925-4598-4EAA-8683-D10FD3218809}"/>
              </a:ext>
            </a:extLst>
          </p:cNvPr>
          <p:cNvSpPr>
            <a:spLocks noGrp="1"/>
          </p:cNvSpPr>
          <p:nvPr>
            <p:ph type="title"/>
          </p:nvPr>
        </p:nvSpPr>
        <p:spPr/>
        <p:txBody>
          <a:bodyPr>
            <a:normAutofit/>
          </a:bodyPr>
          <a:lstStyle/>
          <a:p>
            <a:r>
              <a:rPr lang="en-GB" dirty="0"/>
              <a:t>Data </a:t>
            </a:r>
            <a:r>
              <a:rPr lang="en-GB" dirty="0" err="1"/>
              <a:t>defnyddwyr</a:t>
            </a:r>
            <a:r>
              <a:rPr lang="en-GB" dirty="0"/>
              <a:t>
</a:t>
            </a:r>
          </a:p>
        </p:txBody>
      </p:sp>
      <p:sp>
        <p:nvSpPr>
          <p:cNvPr id="5" name="Content Placeholder 4">
            <a:extLst>
              <a:ext uri="{FF2B5EF4-FFF2-40B4-BE49-F238E27FC236}">
                <a16:creationId xmlns:a16="http://schemas.microsoft.com/office/drawing/2014/main" id="{3159F700-8505-483E-8190-9885E89B48C1}"/>
              </a:ext>
            </a:extLst>
          </p:cNvPr>
          <p:cNvSpPr>
            <a:spLocks noGrp="1"/>
          </p:cNvSpPr>
          <p:nvPr>
            <p:ph idx="1"/>
          </p:nvPr>
        </p:nvSpPr>
        <p:spPr>
          <a:xfrm>
            <a:off x="457200" y="1631852"/>
            <a:ext cx="8229600" cy="4387949"/>
          </a:xfrm>
        </p:spPr>
        <p:txBody>
          <a:bodyPr>
            <a:noAutofit/>
          </a:bodyPr>
          <a:lstStyle/>
          <a:p>
            <a:r>
              <a:rPr lang="en-GB" b="0" dirty="0" err="1"/>
              <a:t>Yn</a:t>
            </a:r>
            <a:r>
              <a:rPr lang="en-GB" b="0" dirty="0"/>
              <a:t> </a:t>
            </a:r>
            <a:r>
              <a:rPr lang="en-GB" b="0" dirty="0" err="1"/>
              <a:t>ôl</a:t>
            </a:r>
            <a:r>
              <a:rPr lang="en-GB" b="0" dirty="0"/>
              <a:t> </a:t>
            </a:r>
            <a:r>
              <a:rPr lang="en-GB" b="0" dirty="0" err="1"/>
              <a:t>yr</a:t>
            </a:r>
            <a:r>
              <a:rPr lang="en-GB" b="0" dirty="0"/>
              <a:t> </a:t>
            </a:r>
            <a:r>
              <a:rPr lang="en-GB" b="0" dirty="0" err="1"/>
              <a:t>Ymddiriedolaeth</a:t>
            </a:r>
            <a:r>
              <a:rPr lang="en-GB" b="0" dirty="0"/>
              <a:t> </a:t>
            </a:r>
            <a:r>
              <a:rPr lang="en-GB" b="0" dirty="0" err="1"/>
              <a:t>Llythrennedd</a:t>
            </a:r>
            <a:r>
              <a:rPr lang="en-GB" b="0" dirty="0"/>
              <a:t> </a:t>
            </a:r>
            <a:r>
              <a:rPr lang="en-GB" b="0" dirty="0" err="1"/>
              <a:t>Cenedlaethol</a:t>
            </a:r>
            <a:r>
              <a:rPr lang="en-GB" b="0" dirty="0"/>
              <a:t>
Mae data </a:t>
            </a:r>
            <a:r>
              <a:rPr lang="en-GB" b="0" dirty="0" err="1"/>
              <a:t>defnyddwyr</a:t>
            </a:r>
            <a:r>
              <a:rPr lang="en-GB" b="0" dirty="0"/>
              <a:t> </a:t>
            </a:r>
            <a:r>
              <a:rPr lang="en-GB" b="0" dirty="0" err="1"/>
              <a:t>yn</a:t>
            </a:r>
            <a:r>
              <a:rPr lang="en-GB" b="0" dirty="0"/>
              <a:t> </a:t>
            </a:r>
            <a:r>
              <a:rPr lang="en-GB" b="0" dirty="0" err="1"/>
              <a:t>dangos</a:t>
            </a:r>
            <a:r>
              <a:rPr lang="en-GB" b="0" dirty="0"/>
              <a:t> bod </a:t>
            </a:r>
            <a:r>
              <a:rPr lang="en-GB" b="0" dirty="0" err="1"/>
              <a:t>yr</a:t>
            </a:r>
            <a:r>
              <a:rPr lang="en-GB" b="0" dirty="0"/>
              <a:t> </a:t>
            </a:r>
            <a:r>
              <a:rPr lang="en-GB" b="0" dirty="0" err="1"/>
              <a:t>amser</a:t>
            </a:r>
            <a:r>
              <a:rPr lang="en-GB" b="0" dirty="0"/>
              <a:t> </a:t>
            </a:r>
            <a:r>
              <a:rPr lang="en-GB" b="0" dirty="0" err="1"/>
              <a:t>sy'n</a:t>
            </a:r>
            <a:r>
              <a:rPr lang="en-GB" b="0" dirty="0"/>
              <a:t> </a:t>
            </a:r>
            <a:r>
              <a:rPr lang="en-GB" b="0" dirty="0" err="1"/>
              <a:t>cael</a:t>
            </a:r>
            <a:r>
              <a:rPr lang="en-GB" b="0" dirty="0"/>
              <a:t> </a:t>
            </a:r>
            <a:r>
              <a:rPr lang="en-GB" b="0" dirty="0" err="1"/>
              <a:t>ei</a:t>
            </a:r>
            <a:r>
              <a:rPr lang="en-GB" b="0" dirty="0"/>
              <a:t> </a:t>
            </a:r>
            <a:r>
              <a:rPr lang="en-GB" b="0" dirty="0" err="1"/>
              <a:t>dreulio</a:t>
            </a:r>
            <a:r>
              <a:rPr lang="en-GB" b="0" dirty="0"/>
              <a:t> </a:t>
            </a:r>
            <a:r>
              <a:rPr lang="en-GB" b="0" dirty="0" err="1"/>
              <a:t>ar</a:t>
            </a:r>
            <a:r>
              <a:rPr lang="en-GB" b="0" dirty="0"/>
              <a:t> </a:t>
            </a:r>
            <a:r>
              <a:rPr lang="en-GB" b="0" dirty="0" err="1"/>
              <a:t>sgrin</a:t>
            </a:r>
            <a:r>
              <a:rPr lang="en-GB" b="0" dirty="0"/>
              <a:t>, </a:t>
            </a:r>
            <a:r>
              <a:rPr lang="en-GB" b="0" dirty="0" err="1"/>
              <a:t>hyd</a:t>
            </a:r>
            <a:r>
              <a:rPr lang="en-GB" b="0" dirty="0"/>
              <a:t> </a:t>
            </a:r>
            <a:r>
              <a:rPr lang="en-GB" b="0" dirty="0" err="1"/>
              <a:t>yn</a:t>
            </a:r>
            <a:r>
              <a:rPr lang="en-GB" b="0" dirty="0"/>
              <a:t> </a:t>
            </a:r>
            <a:r>
              <a:rPr lang="en-GB" b="0" dirty="0" err="1"/>
              <a:t>oed</a:t>
            </a:r>
            <a:r>
              <a:rPr lang="en-GB" b="0" dirty="0"/>
              <a:t> </a:t>
            </a:r>
            <a:r>
              <a:rPr lang="en-GB" b="0" dirty="0" err="1"/>
              <a:t>yn</a:t>
            </a:r>
            <a:r>
              <a:rPr lang="en-GB" b="0" dirty="0"/>
              <a:t> </a:t>
            </a:r>
            <a:r>
              <a:rPr lang="en-GB" b="0" dirty="0" err="1"/>
              <a:t>ifanc</a:t>
            </a:r>
            <a:r>
              <a:rPr lang="en-GB" b="0" dirty="0"/>
              <a:t> </a:t>
            </a:r>
            <a:r>
              <a:rPr lang="en-GB" b="0" dirty="0" err="1"/>
              <a:t>iawn</a:t>
            </a:r>
            <a:r>
              <a:rPr lang="en-GB" b="0" dirty="0"/>
              <a:t>, </a:t>
            </a:r>
            <a:r>
              <a:rPr lang="en-GB" b="0" dirty="0" err="1"/>
              <a:t>yn</a:t>
            </a:r>
            <a:r>
              <a:rPr lang="en-GB" b="0" dirty="0"/>
              <a:t> </a:t>
            </a:r>
            <a:r>
              <a:rPr lang="en-GB" b="0" dirty="0" err="1"/>
              <a:t>cynyddu'n</a:t>
            </a:r>
            <a:r>
              <a:rPr lang="en-GB" b="0" dirty="0"/>
              <a:t> </a:t>
            </a:r>
            <a:r>
              <a:rPr lang="en-GB" b="0" dirty="0" err="1"/>
              <a:t>gyflym</a:t>
            </a:r>
            <a:r>
              <a:rPr lang="en-GB" b="0" dirty="0"/>
              <a:t>. </a:t>
            </a:r>
            <a:r>
              <a:rPr lang="en-GB" b="0" dirty="0" err="1"/>
              <a:t>Yn</a:t>
            </a:r>
            <a:r>
              <a:rPr lang="en-GB" b="0" dirty="0"/>
              <a:t> 2014 </a:t>
            </a:r>
            <a:r>
              <a:rPr lang="en-GB" b="0" dirty="0" err="1"/>
              <a:t>roedd</a:t>
            </a:r>
            <a:r>
              <a:rPr lang="en-GB" b="0" dirty="0"/>
              <a:t> 88% o </a:t>
            </a:r>
            <a:r>
              <a:rPr lang="en-GB" b="0" dirty="0" err="1"/>
              <a:t>blant</a:t>
            </a:r>
            <a:r>
              <a:rPr lang="en-GB" b="0" dirty="0"/>
              <a:t> 0–2 </a:t>
            </a:r>
            <a:r>
              <a:rPr lang="en-GB" b="0" dirty="0" err="1"/>
              <a:t>yn</a:t>
            </a:r>
            <a:r>
              <a:rPr lang="en-GB" b="0" dirty="0"/>
              <a:t> </a:t>
            </a:r>
            <a:r>
              <a:rPr lang="en-GB" b="0" dirty="0" err="1"/>
              <a:t>treulio</a:t>
            </a:r>
            <a:r>
              <a:rPr lang="en-GB" b="0" dirty="0"/>
              <a:t> </a:t>
            </a:r>
            <a:r>
              <a:rPr lang="en-GB" b="0" dirty="0" err="1"/>
              <a:t>hyd</a:t>
            </a:r>
            <a:r>
              <a:rPr lang="en-GB" b="0" dirty="0"/>
              <a:t> at </a:t>
            </a:r>
            <a:r>
              <a:rPr lang="en-GB" b="0" dirty="0" err="1"/>
              <a:t>awr</a:t>
            </a:r>
            <a:r>
              <a:rPr lang="en-GB" b="0" dirty="0"/>
              <a:t> y </a:t>
            </a:r>
            <a:r>
              <a:rPr lang="en-GB" b="0" dirty="0" err="1"/>
              <a:t>dydd</a:t>
            </a:r>
            <a:r>
              <a:rPr lang="en-GB" b="0" dirty="0"/>
              <a:t> </a:t>
            </a:r>
            <a:r>
              <a:rPr lang="en-GB" b="0" dirty="0" err="1"/>
              <a:t>ar</a:t>
            </a:r>
            <a:r>
              <a:rPr lang="en-GB" b="0" dirty="0"/>
              <a:t> y </a:t>
            </a:r>
            <a:r>
              <a:rPr lang="en-GB" b="0" dirty="0" err="1"/>
              <a:t>sgrin</a:t>
            </a:r>
            <a:r>
              <a:rPr lang="en-GB" b="0" dirty="0"/>
              <a:t> </a:t>
            </a:r>
            <a:r>
              <a:rPr lang="en-GB" b="0" dirty="0" err="1"/>
              <a:t>ond</a:t>
            </a:r>
            <a:r>
              <a:rPr lang="en-GB" b="0" dirty="0"/>
              <a:t> </a:t>
            </a:r>
            <a:r>
              <a:rPr lang="en-GB" b="0" dirty="0" err="1"/>
              <a:t>erbyn</a:t>
            </a:r>
            <a:r>
              <a:rPr lang="en-GB" b="0" dirty="0"/>
              <a:t> 2019, </a:t>
            </a:r>
            <a:r>
              <a:rPr lang="en-GB" b="0" dirty="0" err="1"/>
              <a:t>roedd</a:t>
            </a:r>
            <a:r>
              <a:rPr lang="en-GB" b="0" dirty="0"/>
              <a:t> </a:t>
            </a:r>
            <a:r>
              <a:rPr lang="en-GB" b="0" dirty="0" err="1"/>
              <a:t>gwariant</a:t>
            </a:r>
            <a:r>
              <a:rPr lang="en-GB" b="0" dirty="0"/>
              <a:t> </a:t>
            </a:r>
            <a:r>
              <a:rPr lang="en-GB" b="0" dirty="0" err="1"/>
              <a:t>hyd</a:t>
            </a:r>
            <a:r>
              <a:rPr lang="en-GB" b="0" dirty="0"/>
              <a:t> at </a:t>
            </a:r>
            <a:r>
              <a:rPr lang="en-GB" b="0" dirty="0" err="1"/>
              <a:t>awr</a:t>
            </a:r>
            <a:r>
              <a:rPr lang="en-GB" b="0" dirty="0"/>
              <a:t> y </a:t>
            </a:r>
            <a:r>
              <a:rPr lang="en-GB" b="0" dirty="0" err="1"/>
              <a:t>dydd</a:t>
            </a:r>
            <a:r>
              <a:rPr lang="en-GB" b="0" dirty="0"/>
              <a:t> </a:t>
            </a:r>
            <a:r>
              <a:rPr lang="en-GB" b="0" dirty="0" err="1"/>
              <a:t>wedi</a:t>
            </a:r>
            <a:r>
              <a:rPr lang="en-GB" b="0" dirty="0"/>
              <a:t> </a:t>
            </a:r>
            <a:r>
              <a:rPr lang="en-GB" b="0" dirty="0" err="1"/>
              <a:t>gostwng</a:t>
            </a:r>
            <a:r>
              <a:rPr lang="en-GB" b="0" dirty="0"/>
              <a:t> </a:t>
            </a:r>
            <a:r>
              <a:rPr lang="en-GB" b="0" dirty="0" err="1"/>
              <a:t>i</a:t>
            </a:r>
            <a:r>
              <a:rPr lang="en-GB" b="0" dirty="0"/>
              <a:t> 48% o 0–2s. 
</a:t>
            </a:r>
            <a:r>
              <a:rPr lang="en-GB" b="0" dirty="0" err="1"/>
              <a:t>Yn</a:t>
            </a:r>
            <a:r>
              <a:rPr lang="en-GB" b="0" dirty="0"/>
              <a:t> y </a:t>
            </a:r>
            <a:r>
              <a:rPr lang="en-GB" b="0" dirty="0" err="1"/>
              <a:t>cyfamser</a:t>
            </a:r>
            <a:r>
              <a:rPr lang="en-GB" b="0" dirty="0"/>
              <a:t>, </a:t>
            </a:r>
            <a:r>
              <a:rPr lang="en-GB" b="0" dirty="0" err="1"/>
              <a:t>tyfodd</a:t>
            </a:r>
            <a:r>
              <a:rPr lang="en-GB" b="0" dirty="0"/>
              <a:t> y 0–2s </a:t>
            </a:r>
            <a:r>
              <a:rPr lang="en-GB" b="0" dirty="0" err="1"/>
              <a:t>hynny</a:t>
            </a:r>
            <a:r>
              <a:rPr lang="en-GB" b="0" dirty="0"/>
              <a:t> </a:t>
            </a:r>
            <a:r>
              <a:rPr lang="en-GB" b="0" dirty="0" err="1"/>
              <a:t>oedd</a:t>
            </a:r>
            <a:r>
              <a:rPr lang="en-GB" b="0" dirty="0"/>
              <a:t> </a:t>
            </a:r>
            <a:r>
              <a:rPr lang="en-GB" b="0" dirty="0" err="1"/>
              <a:t>yn</a:t>
            </a:r>
            <a:r>
              <a:rPr lang="en-GB" b="0" dirty="0"/>
              <a:t> </a:t>
            </a:r>
            <a:r>
              <a:rPr lang="en-GB" b="0" dirty="0" err="1"/>
              <a:t>treulio</a:t>
            </a:r>
            <a:r>
              <a:rPr lang="en-GB" b="0" dirty="0"/>
              <a:t> 1–3 </a:t>
            </a:r>
            <a:r>
              <a:rPr lang="en-GB" b="0" dirty="0" err="1"/>
              <a:t>awr</a:t>
            </a:r>
            <a:r>
              <a:rPr lang="en-GB" b="0" dirty="0"/>
              <a:t> y </a:t>
            </a:r>
            <a:r>
              <a:rPr lang="en-GB" b="0" dirty="0" err="1"/>
              <a:t>dydd</a:t>
            </a:r>
            <a:r>
              <a:rPr lang="en-GB" b="0" dirty="0"/>
              <a:t> </a:t>
            </a:r>
            <a:r>
              <a:rPr lang="en-GB" b="0" dirty="0" err="1"/>
              <a:t>ar</a:t>
            </a:r>
            <a:r>
              <a:rPr lang="en-GB" b="0" dirty="0"/>
              <a:t> y </a:t>
            </a:r>
            <a:r>
              <a:rPr lang="en-GB" b="0" dirty="0" err="1"/>
              <a:t>sgrin</a:t>
            </a:r>
            <a:r>
              <a:rPr lang="en-GB" b="0" dirty="0"/>
              <a:t> o 11% </a:t>
            </a:r>
            <a:r>
              <a:rPr lang="en-GB" b="0" dirty="0" err="1"/>
              <a:t>yn</a:t>
            </a:r>
            <a:r>
              <a:rPr lang="en-GB" b="0" dirty="0"/>
              <a:t> 2014 </a:t>
            </a:r>
            <a:r>
              <a:rPr lang="en-GB" b="0" dirty="0" err="1"/>
              <a:t>i</a:t>
            </a:r>
            <a:r>
              <a:rPr lang="en-GB" b="0" dirty="0"/>
              <a:t> 42% </a:t>
            </a:r>
            <a:r>
              <a:rPr lang="en-GB" b="0" dirty="0" err="1"/>
              <a:t>yn</a:t>
            </a:r>
            <a:r>
              <a:rPr lang="en-GB" b="0" dirty="0"/>
              <a:t> 2019. 
</a:t>
            </a:r>
            <a:r>
              <a:rPr lang="en-GB" b="0" dirty="0" err="1"/>
              <a:t>O'i</a:t>
            </a:r>
            <a:r>
              <a:rPr lang="en-GB" b="0" dirty="0"/>
              <a:t> </a:t>
            </a:r>
            <a:r>
              <a:rPr lang="en-GB" b="0" dirty="0" err="1"/>
              <a:t>ddefnyddio'n</a:t>
            </a:r>
            <a:r>
              <a:rPr lang="en-GB" b="0" dirty="0"/>
              <a:t> </a:t>
            </a:r>
            <a:r>
              <a:rPr lang="en-GB" b="0" dirty="0" err="1"/>
              <a:t>briodol</a:t>
            </a:r>
            <a:r>
              <a:rPr lang="en-GB" b="0" dirty="0"/>
              <a:t> </a:t>
            </a:r>
            <a:r>
              <a:rPr lang="en-GB" b="0" dirty="0" err="1"/>
              <a:t>gyda</a:t>
            </a:r>
            <a:r>
              <a:rPr lang="en-GB" b="0" dirty="0"/>
              <a:t> </a:t>
            </a:r>
            <a:r>
              <a:rPr lang="en-GB" b="0" dirty="0" err="1"/>
              <a:t>rhiant</a:t>
            </a:r>
            <a:r>
              <a:rPr lang="en-GB" b="0" dirty="0"/>
              <a:t>, gall </a:t>
            </a:r>
            <a:r>
              <a:rPr lang="en-GB" b="0" dirty="0" err="1"/>
              <a:t>technoleg</a:t>
            </a:r>
            <a:r>
              <a:rPr lang="en-GB" b="0" dirty="0"/>
              <a:t> </a:t>
            </a:r>
            <a:r>
              <a:rPr lang="en-GB" b="0" dirty="0" err="1"/>
              <a:t>ddarparu</a:t>
            </a:r>
            <a:r>
              <a:rPr lang="en-GB" b="0" dirty="0"/>
              <a:t> </a:t>
            </a:r>
            <a:r>
              <a:rPr lang="en-GB" b="0" dirty="0" err="1"/>
              <a:t>llwybr</a:t>
            </a:r>
            <a:r>
              <a:rPr lang="en-GB" b="0" dirty="0"/>
              <a:t> </a:t>
            </a:r>
            <a:r>
              <a:rPr lang="en-GB" b="0" dirty="0" err="1"/>
              <a:t>pwysig</a:t>
            </a:r>
            <a:r>
              <a:rPr lang="en-GB" b="0" dirty="0"/>
              <a:t> </a:t>
            </a:r>
            <a:r>
              <a:rPr lang="en-GB" b="0" dirty="0" err="1"/>
              <a:t>i'w</a:t>
            </a:r>
            <a:r>
              <a:rPr lang="en-GB" b="0" dirty="0"/>
              <a:t> </a:t>
            </a:r>
            <a:r>
              <a:rPr lang="en-GB" b="0" dirty="0" err="1"/>
              <a:t>ddarllen</a:t>
            </a:r>
            <a:r>
              <a:rPr lang="en-GB" b="0" dirty="0"/>
              <a:t>. Ein her </a:t>
            </a:r>
            <a:r>
              <a:rPr lang="en-GB" b="0" dirty="0" err="1"/>
              <a:t>yw</a:t>
            </a:r>
            <a:r>
              <a:rPr lang="en-GB" b="0" dirty="0"/>
              <a:t> </a:t>
            </a:r>
            <a:r>
              <a:rPr lang="en-GB" b="0" dirty="0" err="1"/>
              <a:t>ymgysylltu</a:t>
            </a:r>
            <a:r>
              <a:rPr lang="en-GB" b="0" dirty="0"/>
              <a:t> â </a:t>
            </a:r>
            <a:r>
              <a:rPr lang="en-GB" b="0" dirty="0" err="1"/>
              <a:t>rhieni</a:t>
            </a:r>
            <a:r>
              <a:rPr lang="en-GB" b="0" dirty="0"/>
              <a:t> â </a:t>
            </a:r>
            <a:r>
              <a:rPr lang="en-GB" b="0" dirty="0" err="1"/>
              <a:t>hyn</a:t>
            </a:r>
            <a:r>
              <a:rPr lang="en-GB" b="0" dirty="0"/>
              <a:t>, </a:t>
            </a:r>
            <a:r>
              <a:rPr lang="en-GB" b="0" dirty="0" err="1"/>
              <a:t>oherwydd</a:t>
            </a:r>
            <a:r>
              <a:rPr lang="en-GB" b="0" dirty="0"/>
              <a:t> </a:t>
            </a:r>
            <a:r>
              <a:rPr lang="en-GB" b="0" dirty="0" err="1"/>
              <a:t>mae</a:t>
            </a:r>
            <a:r>
              <a:rPr lang="en-GB" b="0" dirty="0"/>
              <a:t> </a:t>
            </a:r>
            <a:r>
              <a:rPr lang="en-GB" b="0" dirty="0" err="1"/>
              <a:t>data'n</a:t>
            </a:r>
            <a:r>
              <a:rPr lang="en-GB" b="0" dirty="0"/>
              <a:t> </a:t>
            </a:r>
            <a:r>
              <a:rPr lang="en-GB" b="0" dirty="0" err="1"/>
              <a:t>dangos</a:t>
            </a:r>
            <a:r>
              <a:rPr lang="en-GB" b="0" dirty="0"/>
              <a:t> bod 0–2s </a:t>
            </a:r>
            <a:r>
              <a:rPr lang="en-GB" b="0" dirty="0" err="1"/>
              <a:t>yn</a:t>
            </a:r>
            <a:r>
              <a:rPr lang="en-GB" b="0" dirty="0"/>
              <a:t> </a:t>
            </a:r>
            <a:r>
              <a:rPr lang="en-GB" b="0" dirty="0" err="1"/>
              <a:t>defnyddio</a:t>
            </a:r>
            <a:r>
              <a:rPr lang="en-GB" b="0" dirty="0"/>
              <a:t> tabled '</a:t>
            </a:r>
            <a:r>
              <a:rPr lang="en-GB" b="0" dirty="0" err="1"/>
              <a:t>amlaf</a:t>
            </a:r>
            <a:r>
              <a:rPr lang="en-GB" b="0" dirty="0"/>
              <a:t>' </a:t>
            </a:r>
            <a:r>
              <a:rPr lang="en-GB" b="0" dirty="0" err="1"/>
              <a:t>i</a:t>
            </a:r>
            <a:r>
              <a:rPr lang="en-GB" b="0" dirty="0"/>
              <a:t> </a:t>
            </a:r>
            <a:r>
              <a:rPr lang="en-GB" b="0" dirty="0" err="1"/>
              <a:t>ymweld</a:t>
            </a:r>
            <a:r>
              <a:rPr lang="en-GB" b="0" dirty="0"/>
              <a:t> â YouTube (26%).
</a:t>
            </a:r>
            <a:endParaRPr lang="en-GB" dirty="0"/>
          </a:p>
        </p:txBody>
      </p:sp>
    </p:spTree>
    <p:extLst>
      <p:ext uri="{BB962C8B-B14F-4D97-AF65-F5344CB8AC3E}">
        <p14:creationId xmlns:p14="http://schemas.microsoft.com/office/powerpoint/2010/main" val="489543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Beth </a:t>
            </a:r>
            <a:r>
              <a:rPr lang="en-US" dirty="0" err="1"/>
              <a:t>yw'r</a:t>
            </a:r>
            <a:r>
              <a:rPr lang="en-US" dirty="0"/>
              <a:t> </a:t>
            </a:r>
            <a:r>
              <a:rPr lang="en-US" dirty="0" err="1"/>
              <a:t>sgiliau</a:t>
            </a:r>
            <a:r>
              <a:rPr lang="en-US" dirty="0"/>
              <a:t> </a:t>
            </a:r>
            <a:r>
              <a:rPr lang="en-US" dirty="0" err="1"/>
              <a:t>sydd</a:t>
            </a:r>
            <a:r>
              <a:rPr lang="en-US" dirty="0"/>
              <a:t> </a:t>
            </a:r>
            <a:r>
              <a:rPr lang="en-US" dirty="0" err="1"/>
              <a:t>eu</a:t>
            </a:r>
            <a:r>
              <a:rPr lang="en-US" dirty="0"/>
              <a:t> </a:t>
            </a:r>
            <a:r>
              <a:rPr lang="en-US" dirty="0" err="1"/>
              <a:t>hangen</a:t>
            </a:r>
            <a:r>
              <a:rPr lang="en-US" dirty="0"/>
              <a:t> </a:t>
            </a:r>
            <a:r>
              <a:rPr lang="en-US" dirty="0" err="1"/>
              <a:t>arnom</a:t>
            </a:r>
            <a:r>
              <a:rPr lang="en-US" dirty="0"/>
              <a:t> </a:t>
            </a:r>
            <a:r>
              <a:rPr lang="en-US" dirty="0" err="1"/>
              <a:t>i</a:t>
            </a:r>
            <a:r>
              <a:rPr lang="en-US" dirty="0"/>
              <a:t> </a:t>
            </a:r>
            <a:r>
              <a:rPr lang="en-US" dirty="0" err="1"/>
              <a:t>gyfathrebu'n</a:t>
            </a:r>
            <a:r>
              <a:rPr lang="en-US" dirty="0"/>
              <a:t> </a:t>
            </a:r>
            <a:r>
              <a:rPr lang="en-US" dirty="0" err="1"/>
              <a:t>llwyddiannus</a:t>
            </a:r>
            <a:r>
              <a:rPr lang="en-US" dirty="0"/>
              <a:t>?
</a:t>
            </a:r>
          </a:p>
        </p:txBody>
      </p:sp>
      <p:pic>
        <p:nvPicPr>
          <p:cNvPr id="4" name="Picture 3"/>
          <p:cNvPicPr>
            <a:picLocks noChangeAspect="1"/>
          </p:cNvPicPr>
          <p:nvPr/>
        </p:nvPicPr>
        <p:blipFill>
          <a:blip r:embed="rId2"/>
          <a:stretch>
            <a:fillRect/>
          </a:stretch>
        </p:blipFill>
        <p:spPr>
          <a:xfrm rot="20960938">
            <a:off x="1550589" y="2185079"/>
            <a:ext cx="5914274" cy="392876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D07D189-2464-46F2-BD22-B67F221E5CDA}"/>
              </a:ext>
            </a:extLst>
          </p:cNvPr>
          <p:cNvSpPr>
            <a:spLocks noGrp="1"/>
          </p:cNvSpPr>
          <p:nvPr>
            <p:ph type="title"/>
          </p:nvPr>
        </p:nvSpPr>
        <p:spPr/>
        <p:txBody>
          <a:bodyPr>
            <a:normAutofit/>
          </a:bodyPr>
          <a:lstStyle/>
          <a:p>
            <a:r>
              <a:rPr lang="en-GB" dirty="0" err="1"/>
              <a:t>Sgiliau</a:t>
            </a:r>
            <a:r>
              <a:rPr lang="en-GB" dirty="0"/>
              <a:t> </a:t>
            </a:r>
            <a:r>
              <a:rPr lang="en-GB" dirty="0" err="1"/>
              <a:t>cyfathrebu</a:t>
            </a:r>
            <a:r>
              <a:rPr lang="en-GB" dirty="0"/>
              <a:t>
</a:t>
            </a:r>
          </a:p>
        </p:txBody>
      </p:sp>
      <p:sp>
        <p:nvSpPr>
          <p:cNvPr id="4" name="Content Placeholder 3">
            <a:extLst>
              <a:ext uri="{FF2B5EF4-FFF2-40B4-BE49-F238E27FC236}">
                <a16:creationId xmlns:a16="http://schemas.microsoft.com/office/drawing/2014/main" id="{A99295B6-D7FF-4B27-9FBA-3FB0E7BCC9D9}"/>
              </a:ext>
            </a:extLst>
          </p:cNvPr>
          <p:cNvSpPr>
            <a:spLocks noGrp="1"/>
          </p:cNvSpPr>
          <p:nvPr>
            <p:ph idx="1"/>
          </p:nvPr>
        </p:nvSpPr>
        <p:spPr/>
        <p:txBody>
          <a:bodyPr>
            <a:normAutofit/>
          </a:bodyPr>
          <a:lstStyle/>
          <a:p>
            <a:r>
              <a:rPr lang="en-GB" dirty="0">
                <a:effectLst/>
              </a:rPr>
              <a:t>Mae </a:t>
            </a:r>
            <a:r>
              <a:rPr lang="en-GB" dirty="0" err="1">
                <a:effectLst/>
              </a:rPr>
              <a:t>angen</a:t>
            </a:r>
            <a:r>
              <a:rPr lang="en-GB" dirty="0">
                <a:effectLst/>
              </a:rPr>
              <a:t> </a:t>
            </a:r>
            <a:r>
              <a:rPr lang="en-GB" dirty="0" err="1">
                <a:effectLst/>
              </a:rPr>
              <a:t>sgiliau</a:t>
            </a:r>
            <a:r>
              <a:rPr lang="en-GB" dirty="0">
                <a:effectLst/>
              </a:rPr>
              <a:t> </a:t>
            </a:r>
            <a:r>
              <a:rPr lang="en-GB" dirty="0" err="1">
                <a:effectLst/>
              </a:rPr>
              <a:t>cyfathrebu</a:t>
            </a:r>
            <a:r>
              <a:rPr lang="en-GB" dirty="0">
                <a:effectLst/>
              </a:rPr>
              <a:t> </a:t>
            </a:r>
            <a:r>
              <a:rPr lang="en-GB" dirty="0" err="1">
                <a:effectLst/>
              </a:rPr>
              <a:t>i</a:t>
            </a:r>
            <a:r>
              <a:rPr lang="en-GB" dirty="0">
                <a:effectLst/>
              </a:rPr>
              <a:t> </a:t>
            </a:r>
            <a:r>
              <a:rPr lang="en-GB" dirty="0" err="1">
                <a:effectLst/>
              </a:rPr>
              <a:t>siarad</a:t>
            </a:r>
            <a:r>
              <a:rPr lang="en-GB" dirty="0">
                <a:effectLst/>
              </a:rPr>
              <a:t> </a:t>
            </a:r>
            <a:r>
              <a:rPr lang="en-GB" dirty="0" err="1">
                <a:effectLst/>
              </a:rPr>
              <a:t>yn</a:t>
            </a:r>
            <a:r>
              <a:rPr lang="en-GB" dirty="0">
                <a:effectLst/>
              </a:rPr>
              <a:t> </a:t>
            </a:r>
            <a:r>
              <a:rPr lang="en-GB" dirty="0" err="1">
                <a:effectLst/>
              </a:rPr>
              <a:t>briodol</a:t>
            </a:r>
            <a:r>
              <a:rPr lang="en-GB" dirty="0">
                <a:effectLst/>
              </a:rPr>
              <a:t> </a:t>
            </a:r>
            <a:r>
              <a:rPr lang="en-GB" dirty="0" err="1">
                <a:effectLst/>
              </a:rPr>
              <a:t>gydag</a:t>
            </a:r>
            <a:r>
              <a:rPr lang="en-GB" dirty="0">
                <a:effectLst/>
              </a:rPr>
              <a:t> </a:t>
            </a:r>
            <a:r>
              <a:rPr lang="en-GB" dirty="0" err="1">
                <a:effectLst/>
              </a:rPr>
              <a:t>amrywiaeth</a:t>
            </a:r>
            <a:r>
              <a:rPr lang="en-GB" dirty="0">
                <a:effectLst/>
              </a:rPr>
              <a:t> </a:t>
            </a:r>
            <a:r>
              <a:rPr lang="en-GB" dirty="0" err="1">
                <a:effectLst/>
              </a:rPr>
              <a:t>eang</a:t>
            </a:r>
            <a:r>
              <a:rPr lang="en-GB" dirty="0">
                <a:effectLst/>
              </a:rPr>
              <a:t> o </a:t>
            </a:r>
            <a:r>
              <a:rPr lang="en-GB" dirty="0" err="1">
                <a:effectLst/>
              </a:rPr>
              <a:t>bobl</a:t>
            </a:r>
            <a:r>
              <a:rPr lang="en-GB" dirty="0">
                <a:effectLst/>
              </a:rPr>
              <a:t> </a:t>
            </a:r>
            <a:r>
              <a:rPr lang="en-GB" dirty="0" err="1">
                <a:effectLst/>
              </a:rPr>
              <a:t>wrth</a:t>
            </a:r>
            <a:r>
              <a:rPr lang="en-GB" dirty="0">
                <a:effectLst/>
              </a:rPr>
              <a:t> </a:t>
            </a:r>
            <a:r>
              <a:rPr lang="en-GB" dirty="0" err="1">
                <a:effectLst/>
              </a:rPr>
              <a:t>gynnal</a:t>
            </a:r>
            <a:r>
              <a:rPr lang="en-GB" dirty="0">
                <a:effectLst/>
              </a:rPr>
              <a:t> </a:t>
            </a:r>
            <a:r>
              <a:rPr lang="en-GB" dirty="0" err="1">
                <a:effectLst/>
              </a:rPr>
              <a:t>cyswllt</a:t>
            </a:r>
            <a:r>
              <a:rPr lang="en-GB" dirty="0">
                <a:effectLst/>
              </a:rPr>
              <a:t> </a:t>
            </a:r>
            <a:r>
              <a:rPr lang="en-GB" dirty="0" err="1">
                <a:effectLst/>
              </a:rPr>
              <a:t>llygad</a:t>
            </a:r>
            <a:r>
              <a:rPr lang="en-GB" dirty="0">
                <a:effectLst/>
              </a:rPr>
              <a:t> da, </a:t>
            </a:r>
            <a:r>
              <a:rPr lang="en-GB" dirty="0" err="1">
                <a:effectLst/>
              </a:rPr>
              <a:t>dangos</a:t>
            </a:r>
            <a:r>
              <a:rPr lang="en-GB" dirty="0">
                <a:effectLst/>
              </a:rPr>
              <a:t> </a:t>
            </a:r>
            <a:r>
              <a:rPr lang="en-GB" dirty="0" err="1">
                <a:effectLst/>
              </a:rPr>
              <a:t>geirfa</a:t>
            </a:r>
            <a:r>
              <a:rPr lang="en-GB" dirty="0">
                <a:effectLst/>
              </a:rPr>
              <a:t> </a:t>
            </a:r>
            <a:r>
              <a:rPr lang="en-GB" dirty="0" err="1">
                <a:effectLst/>
              </a:rPr>
              <a:t>amrywiol</a:t>
            </a:r>
            <a:r>
              <a:rPr lang="en-GB" dirty="0">
                <a:effectLst/>
              </a:rPr>
              <a:t> a </a:t>
            </a:r>
            <a:r>
              <a:rPr lang="en-GB" dirty="0" err="1">
                <a:effectLst/>
              </a:rPr>
              <a:t>theilwra</a:t>
            </a:r>
            <a:r>
              <a:rPr lang="en-GB" dirty="0">
                <a:effectLst/>
              </a:rPr>
              <a:t> </a:t>
            </a:r>
            <a:r>
              <a:rPr lang="en-GB" dirty="0" err="1">
                <a:effectLst/>
              </a:rPr>
              <a:t>dy</a:t>
            </a:r>
            <a:r>
              <a:rPr lang="en-GB" dirty="0">
                <a:effectLst/>
              </a:rPr>
              <a:t> </a:t>
            </a:r>
            <a:r>
              <a:rPr lang="en-GB" dirty="0" err="1">
                <a:effectLst/>
              </a:rPr>
              <a:t>iaith</a:t>
            </a:r>
            <a:r>
              <a:rPr lang="en-GB" dirty="0">
                <a:effectLst/>
              </a:rPr>
              <a:t> </a:t>
            </a:r>
            <a:r>
              <a:rPr lang="en-GB" dirty="0" err="1">
                <a:effectLst/>
              </a:rPr>
              <a:t>i'ch</a:t>
            </a:r>
            <a:r>
              <a:rPr lang="en-GB" dirty="0">
                <a:effectLst/>
              </a:rPr>
              <a:t> </a:t>
            </a:r>
            <a:r>
              <a:rPr lang="en-GB" dirty="0" err="1">
                <a:effectLst/>
              </a:rPr>
              <a:t>cynulleidfa</a:t>
            </a:r>
            <a:r>
              <a:rPr lang="en-GB" dirty="0">
                <a:effectLst/>
              </a:rPr>
              <a:t>, </a:t>
            </a:r>
            <a:r>
              <a:rPr lang="en-GB" dirty="0" err="1">
                <a:effectLst/>
              </a:rPr>
              <a:t>gwrando'n</a:t>
            </a:r>
            <a:r>
              <a:rPr lang="en-GB" dirty="0">
                <a:effectLst/>
              </a:rPr>
              <a:t> </a:t>
            </a:r>
            <a:r>
              <a:rPr lang="en-GB" dirty="0" err="1">
                <a:effectLst/>
              </a:rPr>
              <a:t>effeithiol</a:t>
            </a:r>
            <a:r>
              <a:rPr lang="en-GB" dirty="0">
                <a:effectLst/>
              </a:rPr>
              <a:t>, </a:t>
            </a:r>
            <a:r>
              <a:rPr lang="en-GB" dirty="0" err="1">
                <a:effectLst/>
              </a:rPr>
              <a:t>cyflwyno</a:t>
            </a:r>
            <a:r>
              <a:rPr lang="en-GB" dirty="0">
                <a:effectLst/>
              </a:rPr>
              <a:t> </a:t>
            </a:r>
            <a:r>
              <a:rPr lang="en-GB" dirty="0" err="1">
                <a:effectLst/>
              </a:rPr>
              <a:t>dy</a:t>
            </a:r>
            <a:r>
              <a:rPr lang="en-GB" dirty="0">
                <a:effectLst/>
              </a:rPr>
              <a:t> </a:t>
            </a:r>
            <a:r>
              <a:rPr lang="en-GB" dirty="0" err="1">
                <a:effectLst/>
              </a:rPr>
              <a:t>syniadau'n</a:t>
            </a:r>
            <a:r>
              <a:rPr lang="en-GB" dirty="0">
                <a:effectLst/>
              </a:rPr>
              <a:t> </a:t>
            </a:r>
            <a:r>
              <a:rPr lang="en-GB" dirty="0" err="1">
                <a:effectLst/>
              </a:rPr>
              <a:t>briodol</a:t>
            </a:r>
            <a:r>
              <a:rPr lang="en-GB" dirty="0">
                <a:effectLst/>
              </a:rPr>
              <a:t>, </a:t>
            </a:r>
            <a:r>
              <a:rPr lang="en-GB" dirty="0" err="1">
                <a:effectLst/>
              </a:rPr>
              <a:t>ysgrifennu'n</a:t>
            </a:r>
            <a:r>
              <a:rPr lang="en-GB" dirty="0">
                <a:effectLst/>
              </a:rPr>
              <a:t> </a:t>
            </a:r>
            <a:r>
              <a:rPr lang="en-GB" dirty="0" err="1">
                <a:effectLst/>
              </a:rPr>
              <a:t>glir</a:t>
            </a:r>
            <a:r>
              <a:rPr lang="en-GB" dirty="0">
                <a:effectLst/>
              </a:rPr>
              <a:t> ac </a:t>
            </a:r>
            <a:r>
              <a:rPr lang="en-GB" dirty="0" err="1">
                <a:effectLst/>
              </a:rPr>
              <a:t>yn</a:t>
            </a:r>
            <a:r>
              <a:rPr lang="en-GB" dirty="0">
                <a:effectLst/>
              </a:rPr>
              <a:t> </a:t>
            </a:r>
            <a:r>
              <a:rPr lang="en-GB" dirty="0" err="1">
                <a:effectLst/>
              </a:rPr>
              <a:t>gryno</a:t>
            </a:r>
            <a:r>
              <a:rPr lang="en-GB" dirty="0">
                <a:effectLst/>
              </a:rPr>
              <a:t>, a </a:t>
            </a:r>
            <a:r>
              <a:rPr lang="en-GB" dirty="0" err="1">
                <a:effectLst/>
              </a:rPr>
              <a:t>gweithio'n</a:t>
            </a:r>
            <a:r>
              <a:rPr lang="en-GB" dirty="0">
                <a:effectLst/>
              </a:rPr>
              <a:t> </a:t>
            </a:r>
            <a:r>
              <a:rPr lang="en-GB" dirty="0" err="1">
                <a:effectLst/>
              </a:rPr>
              <a:t>dda</a:t>
            </a:r>
            <a:r>
              <a:rPr lang="en-GB" dirty="0">
                <a:effectLst/>
              </a:rPr>
              <a:t> </a:t>
            </a:r>
            <a:r>
              <a:rPr lang="en-GB" dirty="0" err="1">
                <a:effectLst/>
              </a:rPr>
              <a:t>mewn</a:t>
            </a:r>
            <a:r>
              <a:rPr lang="en-GB" dirty="0">
                <a:effectLst/>
              </a:rPr>
              <a:t> </a:t>
            </a:r>
            <a:r>
              <a:rPr lang="en-GB" dirty="0" err="1">
                <a:effectLst/>
              </a:rPr>
              <a:t>grŵp</a:t>
            </a:r>
            <a:r>
              <a:rPr lang="en-GB" dirty="0">
                <a:effectLst/>
              </a:rPr>
              <a:t>. Mae </a:t>
            </a:r>
            <a:r>
              <a:rPr lang="en-GB" dirty="0" err="1">
                <a:effectLst/>
              </a:rPr>
              <a:t>llawer</a:t>
            </a:r>
            <a:r>
              <a:rPr lang="en-GB" dirty="0">
                <a:effectLst/>
              </a:rPr>
              <a:t> </a:t>
            </a:r>
            <a:r>
              <a:rPr lang="en-GB" dirty="0" err="1">
                <a:effectLst/>
              </a:rPr>
              <a:t>o'r</a:t>
            </a:r>
            <a:r>
              <a:rPr lang="en-GB" dirty="0">
                <a:effectLst/>
              </a:rPr>
              <a:t> </a:t>
            </a:r>
            <a:r>
              <a:rPr lang="en-GB" dirty="0" err="1">
                <a:effectLst/>
              </a:rPr>
              <a:t>rhain</a:t>
            </a:r>
            <a:r>
              <a:rPr lang="en-GB" dirty="0">
                <a:effectLst/>
              </a:rPr>
              <a:t> </a:t>
            </a:r>
            <a:r>
              <a:rPr lang="en-GB" dirty="0" err="1">
                <a:effectLst/>
              </a:rPr>
              <a:t>yn</a:t>
            </a:r>
            <a:r>
              <a:rPr lang="en-GB" dirty="0">
                <a:effectLst/>
              </a:rPr>
              <a:t> </a:t>
            </a:r>
            <a:r>
              <a:rPr lang="en-GB" dirty="0" err="1">
                <a:effectLst/>
              </a:rPr>
              <a:t>sgiliau</a:t>
            </a:r>
            <a:r>
              <a:rPr lang="en-GB" dirty="0">
                <a:effectLst/>
              </a:rPr>
              <a:t> </a:t>
            </a:r>
            <a:r>
              <a:rPr lang="en-GB" dirty="0" err="1">
                <a:effectLst/>
              </a:rPr>
              <a:t>hanfodol</a:t>
            </a:r>
            <a:r>
              <a:rPr lang="en-GB" dirty="0">
                <a:effectLst/>
              </a:rPr>
              <a:t> y </a:t>
            </a:r>
            <a:r>
              <a:rPr lang="en-GB" dirty="0" err="1">
                <a:effectLst/>
              </a:rPr>
              <a:t>mae'r</a:t>
            </a:r>
            <a:r>
              <a:rPr lang="en-GB" dirty="0">
                <a:effectLst/>
              </a:rPr>
              <a:t> </a:t>
            </a:r>
            <a:r>
              <a:rPr lang="en-GB" dirty="0" err="1">
                <a:effectLst/>
              </a:rPr>
              <a:t>rhan</a:t>
            </a:r>
            <a:r>
              <a:rPr lang="en-GB" dirty="0">
                <a:effectLst/>
              </a:rPr>
              <a:t> </a:t>
            </a:r>
            <a:r>
              <a:rPr lang="en-GB" dirty="0" err="1">
                <a:effectLst/>
              </a:rPr>
              <a:t>fwyaf</a:t>
            </a:r>
            <a:r>
              <a:rPr lang="en-GB" dirty="0">
                <a:effectLst/>
              </a:rPr>
              <a:t> o </a:t>
            </a:r>
            <a:r>
              <a:rPr lang="en-GB" dirty="0" err="1">
                <a:effectLst/>
              </a:rPr>
              <a:t>gyflogwyr</a:t>
            </a:r>
            <a:r>
              <a:rPr lang="en-GB" dirty="0">
                <a:effectLst/>
              </a:rPr>
              <a:t> </a:t>
            </a:r>
            <a:r>
              <a:rPr lang="en-GB" dirty="0" err="1">
                <a:effectLst/>
              </a:rPr>
              <a:t>yn</a:t>
            </a:r>
            <a:r>
              <a:rPr lang="en-GB" dirty="0">
                <a:effectLst/>
              </a:rPr>
              <a:t> </a:t>
            </a:r>
            <a:r>
              <a:rPr lang="en-GB" dirty="0" err="1">
                <a:effectLst/>
              </a:rPr>
              <a:t>eu</a:t>
            </a:r>
            <a:r>
              <a:rPr lang="en-GB" dirty="0">
                <a:effectLst/>
              </a:rPr>
              <a:t> </a:t>
            </a:r>
            <a:r>
              <a:rPr lang="en-GB" dirty="0" err="1">
                <a:effectLst/>
              </a:rPr>
              <a:t>ceisio</a:t>
            </a:r>
            <a:r>
              <a:rPr lang="en-GB" dirty="0">
                <a:effectLst/>
              </a:rPr>
              <a:t>.</a:t>
            </a:r>
            <a:br>
              <a:rPr lang="en-GB" dirty="0">
                <a:effectLst/>
              </a:rPr>
            </a:br>
            <a:br>
              <a:rPr lang="en-GB" dirty="0"/>
            </a:br>
            <a:r>
              <a:rPr lang="en-GB" b="0" dirty="0">
                <a:effectLst/>
                <a:hlinkClick r:id="rId2"/>
              </a:rPr>
              <a:t>https://www.skillsyouneed.com/ips/communication-skills.html</a:t>
            </a:r>
            <a:endParaRPr lang="en-GB" b="0" dirty="0">
              <a:effectLst/>
            </a:endParaRPr>
          </a:p>
          <a:p>
            <a:endParaRPr lang="en-GB" dirty="0"/>
          </a:p>
        </p:txBody>
      </p:sp>
    </p:spTree>
    <p:extLst>
      <p:ext uri="{BB962C8B-B14F-4D97-AF65-F5344CB8AC3E}">
        <p14:creationId xmlns:p14="http://schemas.microsoft.com/office/powerpoint/2010/main" val="2967755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622D7CC-3CF3-4783-85DE-5B5E7445D98D}"/>
              </a:ext>
            </a:extLst>
          </p:cNvPr>
          <p:cNvSpPr>
            <a:spLocks noGrp="1"/>
          </p:cNvSpPr>
          <p:nvPr>
            <p:ph type="title"/>
          </p:nvPr>
        </p:nvSpPr>
        <p:spPr/>
        <p:txBody>
          <a:bodyPr>
            <a:normAutofit/>
          </a:bodyPr>
          <a:lstStyle/>
          <a:p>
            <a:r>
              <a:rPr lang="en-GB" dirty="0" err="1"/>
              <a:t>Cadwyn</a:t>
            </a:r>
            <a:r>
              <a:rPr lang="en-GB" dirty="0"/>
              <a:t> </a:t>
            </a:r>
            <a:r>
              <a:rPr lang="en-GB" dirty="0" err="1"/>
              <a:t>Gyfathrebu</a:t>
            </a:r>
            <a:r>
              <a:rPr lang="en-GB" dirty="0"/>
              <a:t> </a:t>
            </a:r>
            <a:r>
              <a:rPr lang="en-GB" dirty="0" err="1"/>
              <a:t>Elklan</a:t>
            </a:r>
            <a:r>
              <a:rPr lang="en-GB" dirty="0"/>
              <a:t>
</a:t>
            </a:r>
          </a:p>
        </p:txBody>
      </p:sp>
      <p:sp>
        <p:nvSpPr>
          <p:cNvPr id="6" name="Content Placeholder 5">
            <a:extLst>
              <a:ext uri="{FF2B5EF4-FFF2-40B4-BE49-F238E27FC236}">
                <a16:creationId xmlns:a16="http://schemas.microsoft.com/office/drawing/2014/main" id="{CAF76F5B-9385-413E-8071-26DE2EA1852C}"/>
              </a:ext>
            </a:extLst>
          </p:cNvPr>
          <p:cNvSpPr>
            <a:spLocks noGrp="1"/>
          </p:cNvSpPr>
          <p:nvPr>
            <p:ph idx="1"/>
          </p:nvPr>
        </p:nvSpPr>
        <p:spPr/>
        <p:txBody>
          <a:bodyPr>
            <a:normAutofit/>
          </a:bodyPr>
          <a:lstStyle/>
          <a:p>
            <a:r>
              <a:rPr lang="en-GB" b="0" dirty="0" err="1">
                <a:effectLst/>
              </a:rPr>
              <a:t>Mae'r</a:t>
            </a:r>
            <a:r>
              <a:rPr lang="en-GB" b="0" dirty="0">
                <a:effectLst/>
              </a:rPr>
              <a:t> </a:t>
            </a:r>
            <a:r>
              <a:rPr lang="en-GB" b="0" dirty="0" err="1">
                <a:effectLst/>
              </a:rPr>
              <a:t>prosesau</a:t>
            </a:r>
            <a:r>
              <a:rPr lang="en-GB" b="0" dirty="0">
                <a:effectLst/>
              </a:rPr>
              <a:t> </a:t>
            </a:r>
            <a:r>
              <a:rPr lang="en-GB" b="0" dirty="0" err="1">
                <a:effectLst/>
              </a:rPr>
              <a:t>sy'n</a:t>
            </a:r>
            <a:r>
              <a:rPr lang="en-GB" b="0" dirty="0">
                <a:effectLst/>
              </a:rPr>
              <a:t> </a:t>
            </a:r>
            <a:r>
              <a:rPr lang="en-GB" b="0" dirty="0" err="1">
                <a:effectLst/>
              </a:rPr>
              <a:t>ymwneud</a:t>
            </a:r>
            <a:r>
              <a:rPr lang="en-GB" b="0" dirty="0">
                <a:effectLst/>
              </a:rPr>
              <a:t> â </a:t>
            </a:r>
            <a:r>
              <a:rPr lang="en-GB" b="0" dirty="0" err="1">
                <a:effectLst/>
              </a:rPr>
              <a:t>deall</a:t>
            </a:r>
            <a:r>
              <a:rPr lang="en-GB" b="0" dirty="0">
                <a:effectLst/>
              </a:rPr>
              <a:t> a </a:t>
            </a:r>
            <a:r>
              <a:rPr lang="en-GB" b="0" dirty="0" err="1">
                <a:effectLst/>
              </a:rPr>
              <a:t>chyfleu</a:t>
            </a:r>
            <a:r>
              <a:rPr lang="en-GB" b="0" dirty="0">
                <a:effectLst/>
              </a:rPr>
              <a:t> </a:t>
            </a:r>
            <a:r>
              <a:rPr lang="en-GB" b="0" dirty="0" err="1">
                <a:effectLst/>
              </a:rPr>
              <a:t>neges</a:t>
            </a:r>
            <a:r>
              <a:rPr lang="en-GB" b="0" dirty="0">
                <a:effectLst/>
              </a:rPr>
              <a:t> </a:t>
            </a:r>
            <a:r>
              <a:rPr lang="en-GB" b="0" dirty="0" err="1">
                <a:effectLst/>
              </a:rPr>
              <a:t>rhwng</a:t>
            </a:r>
            <a:r>
              <a:rPr lang="en-GB" b="0" dirty="0">
                <a:effectLst/>
              </a:rPr>
              <a:t> </a:t>
            </a:r>
            <a:r>
              <a:rPr lang="en-GB" b="0" dirty="0" err="1">
                <a:effectLst/>
              </a:rPr>
              <a:t>gwrandäwr</a:t>
            </a:r>
            <a:r>
              <a:rPr lang="en-GB" b="0" dirty="0">
                <a:effectLst/>
              </a:rPr>
              <a:t> a </a:t>
            </a:r>
            <a:r>
              <a:rPr lang="en-GB" b="0" dirty="0" err="1">
                <a:effectLst/>
              </a:rPr>
              <a:t>siaradwr</a:t>
            </a:r>
            <a:r>
              <a:rPr lang="en-GB" b="0" dirty="0">
                <a:effectLst/>
              </a:rPr>
              <a:t> </a:t>
            </a:r>
            <a:r>
              <a:rPr lang="en-GB" b="0" dirty="0" err="1">
                <a:effectLst/>
              </a:rPr>
              <a:t>yn</a:t>
            </a:r>
            <a:r>
              <a:rPr lang="en-GB" b="0" dirty="0">
                <a:effectLst/>
              </a:rPr>
              <a:t> </a:t>
            </a:r>
            <a:r>
              <a:rPr lang="en-GB" b="0" dirty="0" err="1">
                <a:effectLst/>
              </a:rPr>
              <a:t>gymhleth</a:t>
            </a:r>
            <a:r>
              <a:rPr lang="en-GB" b="0" dirty="0">
                <a:effectLst/>
              </a:rPr>
              <a:t> ac </a:t>
            </a:r>
            <a:r>
              <a:rPr lang="en-GB" b="0" dirty="0" err="1">
                <a:effectLst/>
              </a:rPr>
              <a:t>wedi'u</a:t>
            </a:r>
            <a:r>
              <a:rPr lang="en-GB" b="0" dirty="0">
                <a:effectLst/>
              </a:rPr>
              <a:t> </a:t>
            </a:r>
            <a:r>
              <a:rPr lang="en-GB" b="0" dirty="0" err="1">
                <a:effectLst/>
              </a:rPr>
              <a:t>plethu</a:t>
            </a:r>
            <a:r>
              <a:rPr lang="en-GB" b="0" dirty="0">
                <a:effectLst/>
              </a:rPr>
              <a:t>.
Mae </a:t>
            </a:r>
            <a:r>
              <a:rPr lang="en-GB" b="0" dirty="0" err="1">
                <a:effectLst/>
              </a:rPr>
              <a:t>Cadwyn</a:t>
            </a:r>
            <a:r>
              <a:rPr lang="en-GB" b="0" dirty="0">
                <a:effectLst/>
              </a:rPr>
              <a:t> </a:t>
            </a:r>
            <a:r>
              <a:rPr lang="en-GB" b="0" dirty="0" err="1">
                <a:effectLst/>
              </a:rPr>
              <a:t>Gyfathrebu</a:t>
            </a:r>
            <a:r>
              <a:rPr lang="en-GB" b="0" dirty="0">
                <a:effectLst/>
              </a:rPr>
              <a:t> </a:t>
            </a:r>
            <a:r>
              <a:rPr lang="en-GB" b="0" dirty="0" err="1">
                <a:effectLst/>
              </a:rPr>
              <a:t>Elklan</a:t>
            </a:r>
            <a:r>
              <a:rPr lang="en-GB" b="0" dirty="0">
                <a:effectLst/>
              </a:rPr>
              <a:t> </a:t>
            </a:r>
            <a:r>
              <a:rPr lang="en-GB" b="0" dirty="0" err="1">
                <a:effectLst/>
              </a:rPr>
              <a:t>yn</a:t>
            </a:r>
            <a:r>
              <a:rPr lang="en-GB" b="0" dirty="0">
                <a:effectLst/>
              </a:rPr>
              <a:t> </a:t>
            </a:r>
            <a:r>
              <a:rPr lang="en-GB" b="0" dirty="0" err="1">
                <a:effectLst/>
              </a:rPr>
              <a:t>gynrychiolaeth</a:t>
            </a:r>
            <a:r>
              <a:rPr lang="en-GB" b="0" dirty="0">
                <a:effectLst/>
              </a:rPr>
              <a:t> </a:t>
            </a:r>
            <a:r>
              <a:rPr lang="en-GB" b="0" dirty="0" err="1">
                <a:effectLst/>
              </a:rPr>
              <a:t>symlach</a:t>
            </a:r>
            <a:r>
              <a:rPr lang="en-GB" b="0" dirty="0">
                <a:effectLst/>
              </a:rPr>
              <a:t> </a:t>
            </a:r>
            <a:r>
              <a:rPr lang="en-GB" b="0" dirty="0" err="1">
                <a:effectLst/>
              </a:rPr>
              <a:t>iawn</a:t>
            </a:r>
            <a:r>
              <a:rPr lang="en-GB" b="0" dirty="0">
                <a:effectLst/>
              </a:rPr>
              <a:t> </a:t>
            </a:r>
            <a:r>
              <a:rPr lang="en-GB" b="0" dirty="0" err="1">
                <a:effectLst/>
              </a:rPr>
              <a:t>o'r</a:t>
            </a:r>
            <a:r>
              <a:rPr lang="en-GB" b="0" dirty="0">
                <a:effectLst/>
              </a:rPr>
              <a:t> </a:t>
            </a:r>
            <a:r>
              <a:rPr lang="en-GB" b="0" dirty="0" err="1">
                <a:effectLst/>
              </a:rPr>
              <a:t>hyn</a:t>
            </a:r>
            <a:r>
              <a:rPr lang="en-GB" b="0" dirty="0">
                <a:effectLst/>
              </a:rPr>
              <a:t> </a:t>
            </a:r>
            <a:r>
              <a:rPr lang="en-GB" b="0" dirty="0" err="1">
                <a:effectLst/>
              </a:rPr>
              <a:t>sy'n</a:t>
            </a:r>
            <a:r>
              <a:rPr lang="en-GB" b="0" dirty="0">
                <a:effectLst/>
              </a:rPr>
              <a:t> </a:t>
            </a:r>
            <a:r>
              <a:rPr lang="en-GB" b="0" dirty="0" err="1">
                <a:effectLst/>
              </a:rPr>
              <a:t>gysylltiedig</a:t>
            </a:r>
            <a:r>
              <a:rPr lang="en-GB" b="0" dirty="0">
                <a:effectLst/>
              </a:rPr>
              <a:t> </a:t>
            </a:r>
            <a:r>
              <a:rPr lang="en-GB" b="0" dirty="0" err="1">
                <a:effectLst/>
              </a:rPr>
              <a:t>ond</a:t>
            </a:r>
            <a:r>
              <a:rPr lang="en-GB" b="0" dirty="0">
                <a:effectLst/>
              </a:rPr>
              <a:t> </a:t>
            </a:r>
            <a:r>
              <a:rPr lang="en-GB" b="0" dirty="0" err="1">
                <a:effectLst/>
              </a:rPr>
              <a:t>mae'n</a:t>
            </a:r>
            <a:r>
              <a:rPr lang="en-GB" b="0" dirty="0">
                <a:effectLst/>
              </a:rPr>
              <a:t> </a:t>
            </a:r>
            <a:r>
              <a:rPr lang="en-GB" b="0" dirty="0" err="1">
                <a:effectLst/>
              </a:rPr>
              <a:t>tynnu</a:t>
            </a:r>
            <a:r>
              <a:rPr lang="en-GB" b="0" dirty="0">
                <a:effectLst/>
              </a:rPr>
              <a:t> </a:t>
            </a:r>
            <a:r>
              <a:rPr lang="en-GB" b="0" dirty="0" err="1">
                <a:effectLst/>
              </a:rPr>
              <a:t>sylw</a:t>
            </a:r>
            <a:r>
              <a:rPr lang="en-GB" b="0" dirty="0">
                <a:effectLst/>
              </a:rPr>
              <a:t> at rai </a:t>
            </a:r>
            <a:r>
              <a:rPr lang="en-GB" b="0" dirty="0" err="1">
                <a:effectLst/>
              </a:rPr>
              <a:t>o'r</a:t>
            </a:r>
            <a:r>
              <a:rPr lang="en-GB" b="0" dirty="0">
                <a:effectLst/>
              </a:rPr>
              <a:t> </a:t>
            </a:r>
            <a:r>
              <a:rPr lang="en-GB" b="0" dirty="0" err="1">
                <a:effectLst/>
              </a:rPr>
              <a:t>sgiliau</a:t>
            </a:r>
            <a:r>
              <a:rPr lang="en-GB" b="0" dirty="0">
                <a:effectLst/>
              </a:rPr>
              <a:t> </a:t>
            </a:r>
            <a:r>
              <a:rPr lang="en-GB" b="0" dirty="0" err="1">
                <a:effectLst/>
              </a:rPr>
              <a:t>allweddol</a:t>
            </a:r>
            <a:r>
              <a:rPr lang="en-GB" b="0" dirty="0">
                <a:effectLst/>
              </a:rPr>
              <a:t> </a:t>
            </a:r>
            <a:r>
              <a:rPr lang="en-GB" b="0" dirty="0" err="1">
                <a:effectLst/>
              </a:rPr>
              <a:t>sydd</a:t>
            </a:r>
            <a:r>
              <a:rPr lang="en-GB" b="0" dirty="0">
                <a:effectLst/>
              </a:rPr>
              <a:t> </a:t>
            </a:r>
            <a:r>
              <a:rPr lang="en-GB" b="0" dirty="0" err="1">
                <a:effectLst/>
              </a:rPr>
              <a:t>eu</a:t>
            </a:r>
            <a:r>
              <a:rPr lang="en-GB" b="0" dirty="0">
                <a:effectLst/>
              </a:rPr>
              <a:t> </a:t>
            </a:r>
            <a:r>
              <a:rPr lang="en-GB" b="0" dirty="0" err="1">
                <a:effectLst/>
              </a:rPr>
              <a:t>hangen</a:t>
            </a:r>
            <a:r>
              <a:rPr lang="en-GB" b="0" dirty="0">
                <a:effectLst/>
              </a:rPr>
              <a:t> </a:t>
            </a:r>
            <a:r>
              <a:rPr lang="en-GB" b="0" dirty="0" err="1">
                <a:effectLst/>
              </a:rPr>
              <a:t>i</a:t>
            </a:r>
            <a:r>
              <a:rPr lang="en-GB" b="0" dirty="0">
                <a:effectLst/>
              </a:rPr>
              <a:t> </a:t>
            </a:r>
            <a:r>
              <a:rPr lang="en-GB" b="0" dirty="0" err="1">
                <a:effectLst/>
              </a:rPr>
              <a:t>gyfathrebu</a:t>
            </a:r>
            <a:r>
              <a:rPr lang="en-GB" b="0" dirty="0">
                <a:effectLst/>
              </a:rPr>
              <a:t> </a:t>
            </a:r>
            <a:r>
              <a:rPr lang="en-GB" b="0" dirty="0" err="1">
                <a:effectLst/>
              </a:rPr>
              <a:t>ar</a:t>
            </a:r>
            <a:r>
              <a:rPr lang="en-GB" b="0" dirty="0">
                <a:effectLst/>
              </a:rPr>
              <a:t> </a:t>
            </a:r>
            <a:r>
              <a:rPr lang="en-GB" b="0" dirty="0" err="1">
                <a:effectLst/>
              </a:rPr>
              <a:t>lafar</a:t>
            </a:r>
            <a:r>
              <a:rPr lang="en-GB" b="0" dirty="0">
                <a:effectLst/>
              </a:rPr>
              <a:t>. 
Orange = </a:t>
            </a:r>
            <a:r>
              <a:rPr lang="en-GB" b="0" dirty="0" err="1">
                <a:effectLst/>
              </a:rPr>
              <a:t>Cymryd</a:t>
            </a:r>
            <a:r>
              <a:rPr lang="en-GB" b="0" dirty="0">
                <a:effectLst/>
              </a:rPr>
              <a:t> </a:t>
            </a:r>
            <a:r>
              <a:rPr lang="en-GB" b="0" dirty="0" err="1">
                <a:effectLst/>
              </a:rPr>
              <a:t>gwybodaeth</a:t>
            </a:r>
            <a:r>
              <a:rPr lang="en-GB" b="0" dirty="0">
                <a:effectLst/>
              </a:rPr>
              <a:t> </a:t>
            </a:r>
            <a:r>
              <a:rPr lang="en-GB" b="0" dirty="0" err="1">
                <a:effectLst/>
              </a:rPr>
              <a:t>i</a:t>
            </a:r>
            <a:r>
              <a:rPr lang="en-GB" b="0" dirty="0">
                <a:effectLst/>
              </a:rPr>
              <a:t> </a:t>
            </a:r>
            <a:r>
              <a:rPr lang="en-GB" b="0" dirty="0" err="1">
                <a:effectLst/>
              </a:rPr>
              <a:t>mewn</a:t>
            </a:r>
            <a:br>
              <a:rPr lang="en-GB" b="0" dirty="0">
                <a:effectLst/>
              </a:rPr>
            </a:br>
            <a:r>
              <a:rPr lang="en-GB" b="0" i="1" dirty="0">
                <a:effectLst/>
              </a:rPr>
              <a:t>Gwyn = </a:t>
            </a:r>
            <a:r>
              <a:rPr lang="en-GB" b="0" i="1" dirty="0" err="1">
                <a:effectLst/>
              </a:rPr>
              <a:t>Siarad</a:t>
            </a:r>
            <a:r>
              <a:rPr lang="en-GB" b="0" i="1" dirty="0">
                <a:effectLst/>
              </a:rPr>
              <a:t> ac </a:t>
            </a:r>
            <a:r>
              <a:rPr lang="en-GB" b="0" i="1" dirty="0" err="1">
                <a:effectLst/>
              </a:rPr>
              <a:t>ymateb</a:t>
            </a:r>
            <a:endParaRPr lang="en-GB" dirty="0"/>
          </a:p>
        </p:txBody>
      </p:sp>
    </p:spTree>
    <p:extLst>
      <p:ext uri="{BB962C8B-B14F-4D97-AF65-F5344CB8AC3E}">
        <p14:creationId xmlns:p14="http://schemas.microsoft.com/office/powerpoint/2010/main" val="84049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0" name="Rectangle 2"/>
          <p:cNvSpPr>
            <a:spLocks noGrp="1" noChangeArrowheads="1"/>
          </p:cNvSpPr>
          <p:nvPr>
            <p:ph type="title"/>
          </p:nvPr>
        </p:nvSpPr>
        <p:spPr>
          <a:xfrm>
            <a:off x="268665" y="42178"/>
            <a:ext cx="8611385" cy="1325563"/>
          </a:xfrm>
        </p:spPr>
        <p:txBody>
          <a:bodyPr>
            <a:normAutofit/>
          </a:bodyPr>
          <a:lstStyle/>
          <a:p>
            <a:pPr eaLnBrk="1" hangingPunct="1"/>
            <a:br>
              <a:rPr lang="en-GB" sz="3600" dirty="0"/>
            </a:br>
            <a:r>
              <a:rPr lang="en-GB" sz="3600" dirty="0"/>
              <a:t>The Communication Chain</a:t>
            </a:r>
          </a:p>
        </p:txBody>
      </p:sp>
      <p:grpSp>
        <p:nvGrpSpPr>
          <p:cNvPr id="2" name="Diagram 3"/>
          <p:cNvGrpSpPr>
            <a:grpSpLocks noChangeAspect="1"/>
          </p:cNvGrpSpPr>
          <p:nvPr/>
        </p:nvGrpSpPr>
        <p:grpSpPr bwMode="auto">
          <a:xfrm>
            <a:off x="-33336" y="1302225"/>
            <a:ext cx="9144000" cy="5686425"/>
            <a:chOff x="2" y="679"/>
            <a:chExt cx="5760" cy="3582"/>
          </a:xfrm>
        </p:grpSpPr>
        <p:sp>
          <p:nvSpPr>
            <p:cNvPr id="1027" name="AutoShape 4"/>
            <p:cNvSpPr>
              <a:spLocks noChangeAspect="1" noChangeArrowheads="1" noTextEdit="1"/>
            </p:cNvSpPr>
            <p:nvPr/>
          </p:nvSpPr>
          <p:spPr bwMode="auto">
            <a:xfrm>
              <a:off x="2" y="679"/>
              <a:ext cx="5760" cy="3582"/>
            </a:xfrm>
            <a:prstGeom prst="rect">
              <a:avLst/>
            </a:prstGeom>
            <a:noFill/>
          </p:spPr>
          <p:txBody>
            <a:bodyPr>
              <a:prstTxWarp prst="textNoShape">
                <a:avLst/>
              </a:prstTxWarp>
            </a:bodyPr>
            <a:lstStyle/>
            <a:p>
              <a:endParaRPr lang="en-US"/>
            </a:p>
          </p:txBody>
        </p:sp>
        <p:sp>
          <p:nvSpPr>
            <p:cNvPr id="1028" name="_s1028"/>
            <p:cNvSpPr>
              <a:spLocks noChangeArrowheads="1" noTextEdit="1"/>
            </p:cNvSpPr>
            <p:nvPr/>
          </p:nvSpPr>
          <p:spPr bwMode="auto">
            <a:xfrm>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29" name="_s1029"/>
            <p:cNvSpPr>
              <a:spLocks noChangeArrowheads="1" noTextEdit="1"/>
            </p:cNvSpPr>
            <p:nvPr/>
          </p:nvSpPr>
          <p:spPr bwMode="auto">
            <a:xfrm rot="144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0" name="_s1030"/>
            <p:cNvSpPr>
              <a:spLocks noChangeArrowheads="1" noTextEdit="1"/>
            </p:cNvSpPr>
            <p:nvPr/>
          </p:nvSpPr>
          <p:spPr bwMode="auto">
            <a:xfrm rot="288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1" name="_s1031"/>
            <p:cNvSpPr>
              <a:spLocks noChangeArrowheads="1" noTextEdit="1"/>
            </p:cNvSpPr>
            <p:nvPr/>
          </p:nvSpPr>
          <p:spPr bwMode="auto">
            <a:xfrm rot="432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2" name="_s1032"/>
            <p:cNvSpPr>
              <a:spLocks noChangeArrowheads="1" noTextEdit="1"/>
            </p:cNvSpPr>
            <p:nvPr/>
          </p:nvSpPr>
          <p:spPr bwMode="auto">
            <a:xfrm rot="576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3" name="_s1033"/>
            <p:cNvSpPr>
              <a:spLocks noChangeArrowheads="1" noTextEdit="1"/>
            </p:cNvSpPr>
            <p:nvPr/>
          </p:nvSpPr>
          <p:spPr bwMode="auto">
            <a:xfrm rot="720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4" name="_s1034"/>
            <p:cNvSpPr>
              <a:spLocks noChangeArrowheads="1" noTextEdit="1"/>
            </p:cNvSpPr>
            <p:nvPr/>
          </p:nvSpPr>
          <p:spPr bwMode="auto">
            <a:xfrm rot="864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5" name="_s1035"/>
            <p:cNvSpPr>
              <a:spLocks noChangeArrowheads="1" noTextEdit="1"/>
            </p:cNvSpPr>
            <p:nvPr/>
          </p:nvSpPr>
          <p:spPr bwMode="auto">
            <a:xfrm rot="1008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6" name="_s1036"/>
            <p:cNvSpPr>
              <a:spLocks noChangeArrowheads="1" noTextEdit="1"/>
            </p:cNvSpPr>
            <p:nvPr/>
          </p:nvSpPr>
          <p:spPr bwMode="auto">
            <a:xfrm rot="1152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7" name="_s1037"/>
            <p:cNvSpPr>
              <a:spLocks noChangeArrowheads="1" noTextEdit="1"/>
            </p:cNvSpPr>
            <p:nvPr/>
          </p:nvSpPr>
          <p:spPr bwMode="auto">
            <a:xfrm rot="1296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8" name="_s1038"/>
            <p:cNvSpPr>
              <a:spLocks noChangeArrowheads="1" noTextEdit="1"/>
            </p:cNvSpPr>
            <p:nvPr/>
          </p:nvSpPr>
          <p:spPr bwMode="auto">
            <a:xfrm rot="1440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39" name="_s1039"/>
            <p:cNvSpPr>
              <a:spLocks noChangeArrowheads="1" noTextEdit="1"/>
            </p:cNvSpPr>
            <p:nvPr/>
          </p:nvSpPr>
          <p:spPr bwMode="auto">
            <a:xfrm rot="1584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40" name="_s1040"/>
            <p:cNvSpPr>
              <a:spLocks noChangeArrowheads="1" noTextEdit="1"/>
            </p:cNvSpPr>
            <p:nvPr/>
          </p:nvSpPr>
          <p:spPr bwMode="auto">
            <a:xfrm rot="1728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41" name="_s1041"/>
            <p:cNvSpPr>
              <a:spLocks noChangeArrowheads="1" noTextEdit="1"/>
            </p:cNvSpPr>
            <p:nvPr/>
          </p:nvSpPr>
          <p:spPr bwMode="auto">
            <a:xfrm rot="1872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42" name="_s1042"/>
            <p:cNvSpPr>
              <a:spLocks noChangeArrowheads="1" noTextEdit="1"/>
            </p:cNvSpPr>
            <p:nvPr/>
          </p:nvSpPr>
          <p:spPr bwMode="auto">
            <a:xfrm rot="20160000">
              <a:off x="1398" y="986"/>
              <a:ext cx="2968" cy="2968"/>
            </a:xfrm>
            <a:custGeom>
              <a:avLst/>
              <a:gdLst>
                <a:gd name="G0" fmla="+- 10080 0 0"/>
                <a:gd name="G1" fmla="+- 17301504 0 0"/>
                <a:gd name="G2" fmla="+- 0 0 17301504"/>
                <a:gd name="T0" fmla="*/ 0 256 1"/>
                <a:gd name="T1" fmla="*/ 180 256 1"/>
                <a:gd name="G3" fmla="+- 17301504 T0 T1"/>
                <a:gd name="T2" fmla="*/ 0 256 1"/>
                <a:gd name="T3" fmla="*/ 90 256 1"/>
                <a:gd name="G4" fmla="+- 17301504 T2 T3"/>
                <a:gd name="G5" fmla="*/ G4 2 1"/>
                <a:gd name="T4" fmla="*/ 90 256 1"/>
                <a:gd name="T5" fmla="*/ 0 256 1"/>
                <a:gd name="G6" fmla="+- 17301504 T4 T5"/>
                <a:gd name="G7" fmla="*/ G6 2 1"/>
                <a:gd name="G8" fmla="abs 17301504"/>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080"/>
                <a:gd name="G18" fmla="*/ 10080 1 2"/>
                <a:gd name="G19" fmla="+- G18 5400 0"/>
                <a:gd name="G20" fmla="cos G19 17301504"/>
                <a:gd name="G21" fmla="sin G19 17301504"/>
                <a:gd name="G22" fmla="+- G20 10800 0"/>
                <a:gd name="G23" fmla="+- G21 10800 0"/>
                <a:gd name="G24" fmla="+- 10800 0 G20"/>
                <a:gd name="G25" fmla="+- 10080 10800 0"/>
                <a:gd name="G26" fmla="?: G9 G17 G25"/>
                <a:gd name="G27" fmla="?: G9 0 21600"/>
                <a:gd name="G28" fmla="cos 10800 17301504"/>
                <a:gd name="G29" fmla="sin 10800 17301504"/>
                <a:gd name="G30" fmla="sin 10080 17301504"/>
                <a:gd name="G31" fmla="+- G28 10800 0"/>
                <a:gd name="G32" fmla="+- G29 10800 0"/>
                <a:gd name="G33" fmla="+- G30 10800 0"/>
                <a:gd name="G34" fmla="?: G4 0 G31"/>
                <a:gd name="G35" fmla="?: 17301504 G34 0"/>
                <a:gd name="G36" fmla="?: G6 G35 G31"/>
                <a:gd name="G37" fmla="+- 21600 0 G36"/>
                <a:gd name="G38" fmla="?: G4 0 G33"/>
                <a:gd name="G39" fmla="?: 17301504 G38 G32"/>
                <a:gd name="G40" fmla="?: G6 G39 0"/>
                <a:gd name="G41" fmla="?: G4 G32 21600"/>
                <a:gd name="G42" fmla="?: G6 G41 G33"/>
                <a:gd name="T12" fmla="*/ 10800 w 21600"/>
                <a:gd name="T13" fmla="*/ 0 h 21600"/>
                <a:gd name="T14" fmla="*/ 9708 w 21600"/>
                <a:gd name="T15" fmla="*/ 417 h 21600"/>
                <a:gd name="T16" fmla="*/ 10800 w 21600"/>
                <a:gd name="T17" fmla="*/ 720 h 21600"/>
                <a:gd name="T18" fmla="*/ 11892 w 21600"/>
                <a:gd name="T19" fmla="*/ 417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9746" y="775"/>
                  </a:moveTo>
                  <a:cubicBezTo>
                    <a:pt x="10096" y="738"/>
                    <a:pt x="10448" y="720"/>
                    <a:pt x="10799" y="720"/>
                  </a:cubicBezTo>
                  <a:cubicBezTo>
                    <a:pt x="11151" y="720"/>
                    <a:pt x="11503" y="738"/>
                    <a:pt x="11853" y="775"/>
                  </a:cubicBezTo>
                  <a:lnTo>
                    <a:pt x="11928" y="59"/>
                  </a:lnTo>
                  <a:cubicBezTo>
                    <a:pt x="11553" y="19"/>
                    <a:pt x="11177" y="-1"/>
                    <a:pt x="10800" y="-1"/>
                  </a:cubicBezTo>
                  <a:cubicBezTo>
                    <a:pt x="10422" y="-1"/>
                    <a:pt x="10046" y="19"/>
                    <a:pt x="9671" y="59"/>
                  </a:cubicBezTo>
                  <a:close/>
                </a:path>
              </a:pathLst>
            </a:custGeom>
            <a:gradFill rotWithShape="1">
              <a:gsLst>
                <a:gs pos="0">
                  <a:schemeClr val="accent1"/>
                </a:gs>
                <a:gs pos="100000">
                  <a:srgbClr val="99D9E6"/>
                </a:gs>
              </a:gsLst>
              <a:path path="rect">
                <a:fillToRect r="100000" b="100000"/>
              </a:path>
            </a:gradFill>
            <a:ln w="9525">
              <a:solidFill>
                <a:schemeClr val="accent1"/>
              </a:solidFill>
              <a:miter lim="800000"/>
              <a:headEnd/>
              <a:tailEnd/>
            </a:ln>
          </p:spPr>
          <p:txBody>
            <a:bodyPr anchor="ctr">
              <a:prstTxWarp prst="textNoShape">
                <a:avLst/>
              </a:prstTxWarp>
            </a:bodyPr>
            <a:lstStyle/>
            <a:p>
              <a:endParaRPr lang="en-US"/>
            </a:p>
          </p:txBody>
        </p:sp>
        <p:sp>
          <p:nvSpPr>
            <p:cNvPr id="1043" name="_s1043"/>
            <p:cNvSpPr>
              <a:spLocks noChangeArrowheads="1"/>
            </p:cNvSpPr>
            <p:nvPr/>
          </p:nvSpPr>
          <p:spPr bwMode="auto">
            <a:xfrm>
              <a:off x="2449" y="930"/>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Understand </a:t>
              </a:r>
            </a:p>
            <a:p>
              <a:pPr algn="ctr"/>
              <a:r>
                <a:rPr lang="en-GB" sz="1400" dirty="0">
                  <a:solidFill>
                    <a:schemeClr val="accent2"/>
                  </a:solidFill>
                </a:rPr>
                <a:t>meaning</a:t>
              </a:r>
            </a:p>
          </p:txBody>
        </p:sp>
        <p:sp>
          <p:nvSpPr>
            <p:cNvPr id="1044" name="_s1044"/>
            <p:cNvSpPr>
              <a:spLocks noChangeArrowheads="1"/>
            </p:cNvSpPr>
            <p:nvPr/>
          </p:nvSpPr>
          <p:spPr bwMode="auto">
            <a:xfrm>
              <a:off x="1904" y="1173"/>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Understand sentence structure</a:t>
              </a:r>
            </a:p>
          </p:txBody>
        </p:sp>
        <p:sp>
          <p:nvSpPr>
            <p:cNvPr id="1045" name="_s1045"/>
            <p:cNvSpPr>
              <a:spLocks noChangeArrowheads="1"/>
            </p:cNvSpPr>
            <p:nvPr/>
          </p:nvSpPr>
          <p:spPr bwMode="auto">
            <a:xfrm>
              <a:off x="1505" y="1616"/>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Understand words</a:t>
              </a:r>
            </a:p>
            <a:p>
              <a:pPr algn="ctr"/>
              <a:r>
                <a:rPr lang="en-GB" sz="1400" b="1" i="1" dirty="0">
                  <a:solidFill>
                    <a:schemeClr val="accent2"/>
                  </a:solidFill>
                </a:rPr>
                <a:t>(semantics</a:t>
              </a:r>
              <a:r>
                <a:rPr lang="en-GB" sz="1400" b="1" i="1" dirty="0"/>
                <a:t>)</a:t>
              </a:r>
              <a:r>
                <a:rPr lang="en-GB" sz="1400" dirty="0"/>
                <a:t> </a:t>
              </a:r>
            </a:p>
            <a:p>
              <a:pPr algn="ctr"/>
              <a:endParaRPr lang="en-GB" sz="1400" dirty="0"/>
            </a:p>
          </p:txBody>
        </p:sp>
        <p:sp>
          <p:nvSpPr>
            <p:cNvPr id="1046" name="_s1046"/>
            <p:cNvSpPr>
              <a:spLocks noChangeArrowheads="1"/>
            </p:cNvSpPr>
            <p:nvPr/>
          </p:nvSpPr>
          <p:spPr bwMode="auto">
            <a:xfrm>
              <a:off x="1321" y="2183"/>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Remember </a:t>
              </a:r>
            </a:p>
            <a:p>
              <a:pPr algn="ctr"/>
              <a:r>
                <a:rPr lang="en-GB" sz="1400" b="1" i="1" dirty="0">
                  <a:solidFill>
                    <a:schemeClr val="accent2"/>
                  </a:solidFill>
                </a:rPr>
                <a:t>(auditory memory)</a:t>
              </a:r>
            </a:p>
          </p:txBody>
        </p:sp>
        <p:sp>
          <p:nvSpPr>
            <p:cNvPr id="1047" name="_s1047"/>
            <p:cNvSpPr>
              <a:spLocks noChangeArrowheads="1"/>
            </p:cNvSpPr>
            <p:nvPr/>
          </p:nvSpPr>
          <p:spPr bwMode="auto">
            <a:xfrm>
              <a:off x="1383" y="2776"/>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Listen/hear</a:t>
              </a:r>
            </a:p>
          </p:txBody>
        </p:sp>
        <p:sp>
          <p:nvSpPr>
            <p:cNvPr id="1048" name="_s1048"/>
            <p:cNvSpPr>
              <a:spLocks noChangeArrowheads="1"/>
            </p:cNvSpPr>
            <p:nvPr/>
          </p:nvSpPr>
          <p:spPr bwMode="auto">
            <a:xfrm>
              <a:off x="2164" y="3643"/>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Look/Attend</a:t>
              </a:r>
            </a:p>
          </p:txBody>
        </p:sp>
        <p:sp>
          <p:nvSpPr>
            <p:cNvPr id="1049" name="_s1049"/>
            <p:cNvSpPr>
              <a:spLocks noChangeArrowheads="1"/>
            </p:cNvSpPr>
            <p:nvPr/>
          </p:nvSpPr>
          <p:spPr bwMode="auto">
            <a:xfrm>
              <a:off x="2748" y="3767"/>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Speak </a:t>
              </a:r>
            </a:p>
            <a:p>
              <a:pPr algn="ctr"/>
              <a:r>
                <a:rPr lang="en-GB" sz="1400" dirty="0">
                  <a:solidFill>
                    <a:schemeClr val="accent2"/>
                  </a:solidFill>
                </a:rPr>
                <a:t>Appropriately</a:t>
              </a:r>
            </a:p>
            <a:p>
              <a:pPr algn="ctr"/>
              <a:r>
                <a:rPr lang="en-GB" sz="1400" b="1" i="1" dirty="0">
                  <a:solidFill>
                    <a:schemeClr val="accent2"/>
                  </a:solidFill>
                </a:rPr>
                <a:t>(pragmatics)</a:t>
              </a:r>
            </a:p>
          </p:txBody>
        </p:sp>
        <p:sp>
          <p:nvSpPr>
            <p:cNvPr id="1050" name="_s1050"/>
            <p:cNvSpPr>
              <a:spLocks noChangeArrowheads="1"/>
            </p:cNvSpPr>
            <p:nvPr/>
          </p:nvSpPr>
          <p:spPr bwMode="auto">
            <a:xfrm>
              <a:off x="3331" y="3643"/>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Speak </a:t>
              </a:r>
            </a:p>
            <a:p>
              <a:pPr algn="ctr"/>
              <a:r>
                <a:rPr lang="en-GB" sz="1400" dirty="0"/>
                <a:t>fluently</a:t>
              </a:r>
            </a:p>
          </p:txBody>
        </p:sp>
        <p:sp>
          <p:nvSpPr>
            <p:cNvPr id="1051" name="_s1051"/>
            <p:cNvSpPr>
              <a:spLocks noChangeArrowheads="1"/>
            </p:cNvSpPr>
            <p:nvPr/>
          </p:nvSpPr>
          <p:spPr bwMode="auto">
            <a:xfrm>
              <a:off x="3813" y="3292"/>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Articulate sounds</a:t>
              </a:r>
            </a:p>
          </p:txBody>
        </p:sp>
        <p:sp>
          <p:nvSpPr>
            <p:cNvPr id="1052" name="_s1052"/>
            <p:cNvSpPr>
              <a:spLocks noChangeArrowheads="1"/>
            </p:cNvSpPr>
            <p:nvPr/>
          </p:nvSpPr>
          <p:spPr bwMode="auto">
            <a:xfrm>
              <a:off x="4111" y="2775"/>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Co-ordinate speech</a:t>
              </a:r>
            </a:p>
            <a:p>
              <a:pPr algn="ctr"/>
              <a:r>
                <a:rPr lang="en-GB" sz="1400" dirty="0"/>
                <a:t> muscles</a:t>
              </a:r>
            </a:p>
          </p:txBody>
        </p:sp>
        <p:sp>
          <p:nvSpPr>
            <p:cNvPr id="1053" name="_s1053"/>
            <p:cNvSpPr>
              <a:spLocks noChangeArrowheads="1"/>
            </p:cNvSpPr>
            <p:nvPr/>
          </p:nvSpPr>
          <p:spPr bwMode="auto">
            <a:xfrm>
              <a:off x="4173" y="2182"/>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Select sounds</a:t>
              </a:r>
            </a:p>
            <a:p>
              <a:pPr algn="ctr"/>
              <a:r>
                <a:rPr lang="en-GB" sz="1400" b="1" i="1" dirty="0"/>
                <a:t>(phonology</a:t>
              </a:r>
              <a:r>
                <a:rPr lang="en-GB" sz="1400" b="1" i="1" dirty="0">
                  <a:solidFill>
                    <a:srgbClr val="C51305"/>
                  </a:solidFill>
                </a:rPr>
                <a:t>)</a:t>
              </a:r>
            </a:p>
          </p:txBody>
        </p:sp>
        <p:sp>
          <p:nvSpPr>
            <p:cNvPr id="1054" name="_s1054"/>
            <p:cNvSpPr>
              <a:spLocks noChangeArrowheads="1"/>
            </p:cNvSpPr>
            <p:nvPr/>
          </p:nvSpPr>
          <p:spPr bwMode="auto">
            <a:xfrm>
              <a:off x="3988" y="1615"/>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Choose sentence structure</a:t>
              </a:r>
            </a:p>
            <a:p>
              <a:pPr algn="ctr"/>
              <a:r>
                <a:rPr lang="en-GB" sz="1400" b="1" i="1" dirty="0"/>
                <a:t>(syntax)</a:t>
              </a:r>
            </a:p>
          </p:txBody>
        </p:sp>
        <p:sp>
          <p:nvSpPr>
            <p:cNvPr id="1055" name="_s1055"/>
            <p:cNvSpPr>
              <a:spLocks noChangeArrowheads="1"/>
            </p:cNvSpPr>
            <p:nvPr/>
          </p:nvSpPr>
          <p:spPr bwMode="auto">
            <a:xfrm>
              <a:off x="3589" y="1172"/>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Choose words</a:t>
              </a:r>
            </a:p>
            <a:p>
              <a:pPr algn="ctr"/>
              <a:r>
                <a:rPr lang="en-GB" sz="1400" dirty="0"/>
                <a:t>(</a:t>
              </a:r>
              <a:r>
                <a:rPr lang="en-GB" sz="1400" b="1" i="1" dirty="0"/>
                <a:t>semantics)</a:t>
              </a:r>
            </a:p>
          </p:txBody>
        </p:sp>
        <p:sp>
          <p:nvSpPr>
            <p:cNvPr id="1056" name="_s1056"/>
            <p:cNvSpPr>
              <a:spLocks noChangeArrowheads="1"/>
            </p:cNvSpPr>
            <p:nvPr/>
          </p:nvSpPr>
          <p:spPr bwMode="auto">
            <a:xfrm>
              <a:off x="3044" y="930"/>
              <a:ext cx="273" cy="273"/>
            </a:xfrm>
            <a:prstGeom prst="rect">
              <a:avLst/>
            </a:prstGeom>
            <a:noFill/>
            <a:ln w="9525">
              <a:noFill/>
              <a:miter lim="800000"/>
              <a:headEnd/>
              <a:tailEnd/>
            </a:ln>
          </p:spPr>
          <p:txBody>
            <a:bodyPr wrap="none" anchor="ctr">
              <a:prstTxWarp prst="textNoShape">
                <a:avLst/>
              </a:prstTxWarp>
            </a:bodyPr>
            <a:lstStyle/>
            <a:p>
              <a:pPr algn="ctr"/>
              <a:r>
                <a:rPr lang="en-GB" sz="1400" dirty="0"/>
                <a:t>Ideas and </a:t>
              </a:r>
            </a:p>
            <a:p>
              <a:pPr algn="ctr"/>
              <a:r>
                <a:rPr lang="en-GB" sz="1400" dirty="0"/>
                <a:t>decide</a:t>
              </a:r>
            </a:p>
          </p:txBody>
        </p:sp>
        <p:sp>
          <p:nvSpPr>
            <p:cNvPr id="1057" name="_s1057"/>
            <p:cNvSpPr>
              <a:spLocks noChangeArrowheads="1"/>
            </p:cNvSpPr>
            <p:nvPr/>
          </p:nvSpPr>
          <p:spPr bwMode="auto">
            <a:xfrm>
              <a:off x="1681" y="3293"/>
              <a:ext cx="273" cy="273"/>
            </a:xfrm>
            <a:prstGeom prst="rect">
              <a:avLst/>
            </a:prstGeom>
            <a:noFill/>
            <a:ln w="9525">
              <a:noFill/>
              <a:miter lim="800000"/>
              <a:headEnd/>
              <a:tailEnd/>
            </a:ln>
          </p:spPr>
          <p:txBody>
            <a:bodyPr wrap="none" anchor="ctr">
              <a:prstTxWarp prst="textNoShape">
                <a:avLst/>
              </a:prstTxWarp>
            </a:bodyPr>
            <a:lstStyle/>
            <a:p>
              <a:pPr algn="ctr"/>
              <a:r>
                <a:rPr lang="en-GB" sz="1400" dirty="0">
                  <a:solidFill>
                    <a:schemeClr val="accent2"/>
                  </a:solidFill>
                </a:rPr>
                <a:t>Interpret non-verbal </a:t>
              </a:r>
            </a:p>
            <a:p>
              <a:pPr algn="ctr"/>
              <a:r>
                <a:rPr lang="en-GB" sz="1400" dirty="0">
                  <a:solidFill>
                    <a:schemeClr val="accent2"/>
                  </a:solidFill>
                </a:rPr>
                <a:t>communication</a:t>
              </a:r>
            </a:p>
          </p:txBody>
        </p:sp>
        <p:sp>
          <p:nvSpPr>
            <p:cNvPr id="1058" name="Rectangle 34"/>
            <p:cNvSpPr>
              <a:spLocks noChangeArrowheads="1"/>
            </p:cNvSpPr>
            <p:nvPr/>
          </p:nvSpPr>
          <p:spPr bwMode="auto">
            <a:xfrm>
              <a:off x="2428" y="2266"/>
              <a:ext cx="953" cy="408"/>
            </a:xfrm>
            <a:prstGeom prst="rect">
              <a:avLst/>
            </a:prstGeom>
            <a:noFill/>
            <a:ln w="9525">
              <a:noFill/>
              <a:miter lim="800000"/>
              <a:headEnd/>
              <a:tailEnd/>
            </a:ln>
          </p:spPr>
          <p:txBody>
            <a:bodyPr wrap="none" anchor="ctr">
              <a:prstTxWarp prst="textNoShape">
                <a:avLst/>
              </a:prstTxWarp>
            </a:bodyPr>
            <a:lstStyle/>
            <a:p>
              <a:pPr algn="ctr"/>
              <a:r>
                <a:rPr lang="en-GB" sz="1400"/>
                <a:t>Self-</a:t>
              </a:r>
            </a:p>
            <a:p>
              <a:pPr algn="ctr"/>
              <a:r>
                <a:rPr lang="en-GB" sz="1400"/>
                <a:t>monitor</a:t>
              </a:r>
            </a:p>
          </p:txBody>
        </p:sp>
      </p:grpSp>
      <p:sp>
        <p:nvSpPr>
          <p:cNvPr id="36" name="TextBox 35"/>
          <p:cNvSpPr txBox="1"/>
          <p:nvPr/>
        </p:nvSpPr>
        <p:spPr>
          <a:xfrm>
            <a:off x="6483351" y="6192838"/>
            <a:ext cx="2203449" cy="369332"/>
          </a:xfrm>
          <a:prstGeom prst="rect">
            <a:avLst/>
          </a:prstGeom>
          <a:noFill/>
        </p:spPr>
        <p:txBody>
          <a:bodyPr wrap="square" rtlCol="0">
            <a:spAutoFit/>
          </a:bodyPr>
          <a:lstStyle/>
          <a:p>
            <a:r>
              <a:rPr lang="en-US" dirty="0"/>
              <a:t>(</a:t>
            </a:r>
            <a:r>
              <a:rPr lang="en-US" dirty="0" err="1"/>
              <a:t>Elklan</a:t>
            </a:r>
            <a:r>
              <a:rPr lang="en-US" dirty="0"/>
              <a:t>, 2005)</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582613"/>
            <a:ext cx="7937500" cy="5437187"/>
          </a:xfrm>
          <a:prstGeom prst="rect">
            <a:avLst/>
          </a:prstGeom>
          <a:solidFill>
            <a:schemeClr val="accent5">
              <a:lumMod val="60000"/>
              <a:lumOff val="40000"/>
            </a:schemeClr>
          </a:solidFill>
        </p:spPr>
        <p:txBody>
          <a:bodyPr>
            <a:normAutofit lnSpcReduction="10000"/>
          </a:bodyPr>
          <a:lstStyle/>
          <a:p>
            <a:pPr>
              <a:buNone/>
            </a:pPr>
            <a:r>
              <a:rPr lang="en-US" sz="3600" dirty="0"/>
              <a:t>    If the child’s language development seems to be lagging it is misplaced sympathy to do his talking for him.  Instead, put  your ear closer, concentrate more sharply, smile more rewardingly and spend more time in genuine conversation, difficult though it is.  To foster children’s language development, create opportunities for them to talk, and then talk with them (not at them) (Clay, 1991:p.69).  </a:t>
            </a:r>
          </a:p>
          <a:p>
            <a:pPr>
              <a:buNone/>
            </a:pPr>
            <a:r>
              <a:rPr lang="en-US" dirty="0"/>
              <a:t>	</a:t>
            </a:r>
          </a:p>
          <a:p>
            <a:pPr>
              <a:buNone/>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Cysylltiadau'r</a:t>
            </a:r>
            <a:r>
              <a:rPr lang="en-US" dirty="0"/>
              <a:t> </a:t>
            </a:r>
            <a:r>
              <a:rPr lang="en-US" dirty="0" err="1"/>
              <a:t>cwricwlwm</a:t>
            </a:r>
            <a:r>
              <a:rPr lang="en-US" dirty="0"/>
              <a:t>
</a:t>
            </a:r>
          </a:p>
        </p:txBody>
      </p:sp>
      <p:sp>
        <p:nvSpPr>
          <p:cNvPr id="3" name="Content Placeholder 2"/>
          <p:cNvSpPr>
            <a:spLocks noGrp="1"/>
          </p:cNvSpPr>
          <p:nvPr>
            <p:ph idx="1"/>
          </p:nvPr>
        </p:nvSpPr>
        <p:spPr/>
        <p:txBody>
          <a:bodyPr>
            <a:normAutofit fontScale="77500" lnSpcReduction="20000"/>
          </a:bodyPr>
          <a:lstStyle/>
          <a:p>
            <a:r>
              <a:rPr lang="en-US" sz="3400" dirty="0"/>
              <a:t>Un </a:t>
            </a:r>
            <a:r>
              <a:rPr lang="en-US" sz="3400" dirty="0" err="1"/>
              <a:t>o'r</a:t>
            </a:r>
            <a:r>
              <a:rPr lang="en-US" sz="3400" dirty="0"/>
              <a:t> saith </a:t>
            </a:r>
            <a:r>
              <a:rPr lang="en-US" sz="3400" dirty="0" err="1"/>
              <a:t>maes</a:t>
            </a:r>
            <a:r>
              <a:rPr lang="en-US" sz="3400" dirty="0"/>
              <a:t> </a:t>
            </a:r>
            <a:r>
              <a:rPr lang="en-US" sz="3400" dirty="0" err="1"/>
              <a:t>dysgu</a:t>
            </a:r>
            <a:r>
              <a:rPr lang="en-US" sz="3400" dirty="0"/>
              <a:t> - </a:t>
            </a:r>
            <a:r>
              <a:rPr lang="en-US" sz="3400" dirty="0" err="1"/>
              <a:t>Cyfnod</a:t>
            </a:r>
            <a:r>
              <a:rPr lang="en-US" sz="3400" dirty="0"/>
              <a:t> Sylfaen (</a:t>
            </a:r>
            <a:r>
              <a:rPr lang="en-US" sz="3400" dirty="0" err="1"/>
              <a:t>Diwygiedig</a:t>
            </a:r>
            <a:r>
              <a:rPr lang="en-US" sz="3400" dirty="0"/>
              <a:t> 2015)
</a:t>
            </a:r>
            <a:r>
              <a:rPr lang="en-US" sz="3400" dirty="0" err="1"/>
              <a:t>Cymraeg</a:t>
            </a:r>
            <a:r>
              <a:rPr lang="en-US" sz="3400" dirty="0"/>
              <a:t> a </a:t>
            </a:r>
            <a:r>
              <a:rPr lang="en-US" sz="3400" dirty="0" err="1"/>
              <a:t>Saesneg</a:t>
            </a:r>
            <a:r>
              <a:rPr lang="en-US" sz="3400" dirty="0"/>
              <a:t> - </a:t>
            </a:r>
            <a:r>
              <a:rPr lang="en-US" sz="3400" dirty="0" err="1"/>
              <a:t>Cyfnod</a:t>
            </a:r>
            <a:r>
              <a:rPr lang="en-US" sz="3400" dirty="0"/>
              <a:t> </a:t>
            </a:r>
            <a:r>
              <a:rPr lang="en-US" sz="3400" dirty="0" err="1"/>
              <a:t>Allweddol</a:t>
            </a:r>
            <a:r>
              <a:rPr lang="en-US" sz="3400" dirty="0"/>
              <a:t> </a:t>
            </a:r>
            <a:r>
              <a:rPr lang="en-US" sz="3400" dirty="0" err="1"/>
              <a:t>Dau</a:t>
            </a:r>
            <a:r>
              <a:rPr lang="en-US" sz="3400" dirty="0"/>
              <a:t> (</a:t>
            </a:r>
            <a:r>
              <a:rPr lang="en-US" sz="3400" dirty="0" err="1"/>
              <a:t>Diwygiedig</a:t>
            </a:r>
            <a:r>
              <a:rPr lang="en-US" sz="3400" dirty="0"/>
              <a:t> 2015)
</a:t>
            </a:r>
            <a:r>
              <a:rPr lang="en-US" sz="3400" dirty="0" err="1"/>
              <a:t>Fframwaith</a:t>
            </a:r>
            <a:r>
              <a:rPr lang="en-US" sz="3400" dirty="0"/>
              <a:t> </a:t>
            </a:r>
            <a:r>
              <a:rPr lang="en-US" sz="3400" dirty="0" err="1"/>
              <a:t>llythrennedd</a:t>
            </a:r>
            <a:r>
              <a:rPr lang="en-US" sz="3400" dirty="0"/>
              <a:t> a </a:t>
            </a:r>
            <a:r>
              <a:rPr lang="en-US" sz="3400" dirty="0" err="1"/>
              <a:t>rhifedd</a:t>
            </a:r>
            <a:r>
              <a:rPr lang="en-US" sz="3400" dirty="0"/>
              <a:t> (LNF) (2013) - 
</a:t>
            </a:r>
            <a:r>
              <a:rPr lang="en-US" sz="3400" dirty="0" err="1"/>
              <a:t>Yn</a:t>
            </a:r>
            <a:r>
              <a:rPr lang="en-US" sz="3400" dirty="0"/>
              <a:t> </a:t>
            </a:r>
            <a:r>
              <a:rPr lang="en-US" sz="3400" dirty="0" err="1"/>
              <a:t>hytrach</a:t>
            </a:r>
            <a:r>
              <a:rPr lang="en-US" sz="3400" dirty="0"/>
              <a:t> </a:t>
            </a:r>
            <a:r>
              <a:rPr lang="en-US" sz="3400" dirty="0" err="1"/>
              <a:t>na</a:t>
            </a:r>
            <a:r>
              <a:rPr lang="en-US" sz="3400" dirty="0"/>
              <a:t> bod </a:t>
            </a:r>
            <a:r>
              <a:rPr lang="en-US" sz="3400" dirty="0" err="1"/>
              <a:t>yn</a:t>
            </a:r>
            <a:r>
              <a:rPr lang="en-US" sz="3400" dirty="0"/>
              <a:t> </a:t>
            </a:r>
            <a:r>
              <a:rPr lang="en-US" sz="3400" dirty="0" err="1"/>
              <a:t>faes</a:t>
            </a:r>
            <a:r>
              <a:rPr lang="en-US" sz="3400" dirty="0"/>
              <a:t> </a:t>
            </a:r>
            <a:r>
              <a:rPr lang="en-US" sz="3400" dirty="0" err="1"/>
              <a:t>dysgu</a:t>
            </a:r>
            <a:r>
              <a:rPr lang="en-US" sz="3400" dirty="0"/>
              <a:t> </a:t>
            </a:r>
            <a:r>
              <a:rPr lang="en-US" sz="3400" dirty="0" err="1"/>
              <a:t>ei</a:t>
            </a:r>
            <a:r>
              <a:rPr lang="en-US" sz="3400" dirty="0"/>
              <a:t> </a:t>
            </a:r>
            <a:r>
              <a:rPr lang="en-US" sz="3400" dirty="0" err="1"/>
              <a:t>hun</a:t>
            </a:r>
            <a:r>
              <a:rPr lang="en-US" sz="3400" dirty="0"/>
              <a:t>, </a:t>
            </a:r>
            <a:r>
              <a:rPr lang="en-US" sz="3400" dirty="0" err="1"/>
              <a:t>bydd</a:t>
            </a:r>
            <a:r>
              <a:rPr lang="en-US" sz="3400" dirty="0"/>
              <a:t> </a:t>
            </a:r>
            <a:r>
              <a:rPr lang="en-US" sz="3400" dirty="0" err="1"/>
              <a:t>yr</a:t>
            </a:r>
            <a:r>
              <a:rPr lang="en-US" sz="3400" dirty="0"/>
              <a:t> LNF </a:t>
            </a:r>
            <a:r>
              <a:rPr lang="en-US" sz="3400" dirty="0" err="1"/>
              <a:t>yn</a:t>
            </a:r>
            <a:r>
              <a:rPr lang="en-US" sz="3400" dirty="0"/>
              <a:t> </a:t>
            </a:r>
            <a:r>
              <a:rPr lang="en-US" sz="3400" dirty="0" err="1"/>
              <a:t>cael</a:t>
            </a:r>
            <a:r>
              <a:rPr lang="en-US" sz="3400" dirty="0"/>
              <a:t> </a:t>
            </a:r>
            <a:r>
              <a:rPr lang="en-US" sz="3400" dirty="0" err="1"/>
              <a:t>ei</a:t>
            </a:r>
            <a:r>
              <a:rPr lang="en-US" sz="3400" dirty="0"/>
              <a:t> </a:t>
            </a:r>
            <a:r>
              <a:rPr lang="en-US" sz="3400" dirty="0" err="1"/>
              <a:t>ychwanegu</a:t>
            </a:r>
            <a:r>
              <a:rPr lang="en-US" sz="3400" dirty="0"/>
              <a:t> </a:t>
            </a:r>
            <a:r>
              <a:rPr lang="en-US" sz="3400" dirty="0" err="1"/>
              <a:t>i</a:t>
            </a:r>
            <a:r>
              <a:rPr lang="en-US" sz="3400" dirty="0"/>
              <a:t> </a:t>
            </a:r>
            <a:r>
              <a:rPr lang="en-US" sz="3400" dirty="0" err="1"/>
              <a:t>mewn</a:t>
            </a:r>
            <a:r>
              <a:rPr lang="en-US" sz="3400" dirty="0"/>
              <a:t> </a:t>
            </a:r>
            <a:r>
              <a:rPr lang="en-US" sz="3400" dirty="0" err="1"/>
              <a:t>ar</a:t>
            </a:r>
            <a:r>
              <a:rPr lang="en-US" sz="3400" dirty="0"/>
              <a:t> draws y </a:t>
            </a:r>
            <a:r>
              <a:rPr lang="en-US" sz="3400" dirty="0" err="1"/>
              <a:t>cwricwlwm</a:t>
            </a:r>
            <a:r>
              <a:rPr lang="en-US" sz="3400" dirty="0"/>
              <a:t> </a:t>
            </a:r>
            <a:r>
              <a:rPr lang="en-US" sz="3400" dirty="0" err="1"/>
              <a:t>cyfan</a:t>
            </a:r>
            <a:r>
              <a:rPr lang="en-US" sz="3400" dirty="0"/>
              <a:t>.
	</a:t>
            </a:r>
            <a:r>
              <a:rPr lang="en-US" sz="28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F0204-CE25-FA7F-C617-EA13C72ADE06}"/>
              </a:ext>
            </a:extLst>
          </p:cNvPr>
          <p:cNvSpPr>
            <a:spLocks noGrp="1"/>
          </p:cNvSpPr>
          <p:nvPr>
            <p:ph type="title"/>
          </p:nvPr>
        </p:nvSpPr>
        <p:spPr/>
        <p:txBody>
          <a:bodyPr>
            <a:normAutofit/>
          </a:bodyPr>
          <a:lstStyle/>
          <a:p>
            <a:r>
              <a:rPr lang="en-GB" dirty="0" err="1"/>
              <a:t>Dolenni</a:t>
            </a:r>
            <a:r>
              <a:rPr lang="en-GB" dirty="0"/>
              <a:t> </a:t>
            </a:r>
            <a:r>
              <a:rPr lang="en-GB" dirty="0" err="1"/>
              <a:t>Cwricwlwm</a:t>
            </a:r>
            <a:r>
              <a:rPr lang="en-GB" dirty="0"/>
              <a:t> Newydd
</a:t>
            </a:r>
          </a:p>
        </p:txBody>
      </p:sp>
      <p:sp>
        <p:nvSpPr>
          <p:cNvPr id="3" name="Content Placeholder 2">
            <a:extLst>
              <a:ext uri="{FF2B5EF4-FFF2-40B4-BE49-F238E27FC236}">
                <a16:creationId xmlns:a16="http://schemas.microsoft.com/office/drawing/2014/main" id="{9340C641-1ED6-5C19-8688-E4D547A88683}"/>
              </a:ext>
            </a:extLst>
          </p:cNvPr>
          <p:cNvSpPr>
            <a:spLocks noGrp="1"/>
          </p:cNvSpPr>
          <p:nvPr>
            <p:ph idx="1"/>
          </p:nvPr>
        </p:nvSpPr>
        <p:spPr/>
        <p:txBody>
          <a:bodyPr>
            <a:normAutofit fontScale="25000" lnSpcReduction="20000"/>
          </a:bodyPr>
          <a:lstStyle/>
          <a:p>
            <a:r>
              <a:rPr lang="en-GB" sz="11200" b="0" dirty="0" err="1">
                <a:effectLst/>
              </a:rPr>
              <a:t>Yn</a:t>
            </a:r>
            <a:r>
              <a:rPr lang="en-GB" sz="11200" b="0" dirty="0">
                <a:effectLst/>
              </a:rPr>
              <a:t> </a:t>
            </a:r>
            <a:r>
              <a:rPr lang="en-GB" sz="11200" b="0" dirty="0" err="1">
                <a:effectLst/>
              </a:rPr>
              <a:t>hytrach</a:t>
            </a:r>
            <a:r>
              <a:rPr lang="en-GB" sz="11200" b="0" dirty="0">
                <a:effectLst/>
              </a:rPr>
              <a:t> </a:t>
            </a:r>
            <a:r>
              <a:rPr lang="en-GB" sz="11200" b="0" dirty="0" err="1">
                <a:effectLst/>
              </a:rPr>
              <a:t>na</a:t>
            </a:r>
            <a:r>
              <a:rPr lang="en-GB" sz="11200" b="0" dirty="0">
                <a:effectLst/>
              </a:rPr>
              <a:t> bod </a:t>
            </a:r>
            <a:r>
              <a:rPr lang="en-GB" sz="11200" b="0" dirty="0" err="1">
                <a:effectLst/>
              </a:rPr>
              <a:t>yn</a:t>
            </a:r>
            <a:r>
              <a:rPr lang="en-GB" sz="11200" b="0" dirty="0">
                <a:effectLst/>
              </a:rPr>
              <a:t> </a:t>
            </a:r>
            <a:r>
              <a:rPr lang="en-GB" sz="11200" b="0" dirty="0" err="1">
                <a:effectLst/>
              </a:rPr>
              <a:t>faes</a:t>
            </a:r>
            <a:r>
              <a:rPr lang="en-GB" sz="11200" b="0" dirty="0">
                <a:effectLst/>
              </a:rPr>
              <a:t> </a:t>
            </a:r>
            <a:r>
              <a:rPr lang="en-GB" sz="11200" b="0" dirty="0" err="1">
                <a:effectLst/>
              </a:rPr>
              <a:t>dysgu</a:t>
            </a:r>
            <a:r>
              <a:rPr lang="en-GB" sz="11200" b="0" dirty="0">
                <a:effectLst/>
              </a:rPr>
              <a:t> </a:t>
            </a:r>
            <a:r>
              <a:rPr lang="en-GB" sz="11200" b="0" dirty="0" err="1">
                <a:effectLst/>
              </a:rPr>
              <a:t>ei</a:t>
            </a:r>
            <a:r>
              <a:rPr lang="en-GB" sz="11200" b="0" dirty="0">
                <a:effectLst/>
              </a:rPr>
              <a:t> </a:t>
            </a:r>
            <a:r>
              <a:rPr lang="en-GB" sz="11200" b="0" dirty="0" err="1">
                <a:effectLst/>
              </a:rPr>
              <a:t>hun</a:t>
            </a:r>
            <a:r>
              <a:rPr lang="en-GB" sz="11200" b="0" dirty="0">
                <a:effectLst/>
              </a:rPr>
              <a:t>, </a:t>
            </a:r>
            <a:r>
              <a:rPr lang="en-GB" sz="11200" b="0" dirty="0" err="1">
                <a:effectLst/>
              </a:rPr>
              <a:t>bydd</a:t>
            </a:r>
            <a:r>
              <a:rPr lang="en-GB" sz="11200" b="0" dirty="0">
                <a:effectLst/>
              </a:rPr>
              <a:t> </a:t>
            </a:r>
            <a:r>
              <a:rPr lang="en-GB" sz="11200" b="0" dirty="0" err="1">
                <a:effectLst/>
              </a:rPr>
              <a:t>yr</a:t>
            </a:r>
            <a:r>
              <a:rPr lang="en-GB" sz="11200" b="0" dirty="0">
                <a:effectLst/>
              </a:rPr>
              <a:t> LNF </a:t>
            </a:r>
            <a:r>
              <a:rPr lang="en-GB" sz="11200" b="0" dirty="0" err="1">
                <a:effectLst/>
              </a:rPr>
              <a:t>yn</a:t>
            </a:r>
            <a:r>
              <a:rPr lang="en-GB" sz="11200" b="0" dirty="0">
                <a:effectLst/>
              </a:rPr>
              <a:t> </a:t>
            </a:r>
            <a:r>
              <a:rPr lang="en-GB" sz="11200" b="0" dirty="0" err="1">
                <a:effectLst/>
              </a:rPr>
              <a:t>cael</a:t>
            </a:r>
            <a:r>
              <a:rPr lang="en-GB" sz="11200" b="0" dirty="0">
                <a:effectLst/>
              </a:rPr>
              <a:t> </a:t>
            </a:r>
            <a:r>
              <a:rPr lang="en-GB" sz="11200" b="0" dirty="0" err="1">
                <a:effectLst/>
              </a:rPr>
              <a:t>ei</a:t>
            </a:r>
            <a:r>
              <a:rPr lang="en-GB" sz="11200" b="0" dirty="0">
                <a:effectLst/>
              </a:rPr>
              <a:t> </a:t>
            </a:r>
            <a:r>
              <a:rPr lang="en-GB" sz="11200" b="0" dirty="0" err="1">
                <a:effectLst/>
              </a:rPr>
              <a:t>ychwanegu</a:t>
            </a:r>
            <a:r>
              <a:rPr lang="en-GB" sz="11200" b="0" dirty="0">
                <a:effectLst/>
              </a:rPr>
              <a:t> </a:t>
            </a:r>
            <a:r>
              <a:rPr lang="en-GB" sz="11200" b="0" dirty="0" err="1">
                <a:effectLst/>
              </a:rPr>
              <a:t>i</a:t>
            </a:r>
            <a:r>
              <a:rPr lang="en-GB" sz="11200" b="0" dirty="0">
                <a:effectLst/>
              </a:rPr>
              <a:t> </a:t>
            </a:r>
            <a:r>
              <a:rPr lang="en-GB" sz="11200" b="0" dirty="0" err="1">
                <a:effectLst/>
              </a:rPr>
              <a:t>mewn</a:t>
            </a:r>
            <a:r>
              <a:rPr lang="en-GB" sz="11200" b="0" dirty="0">
                <a:effectLst/>
              </a:rPr>
              <a:t> </a:t>
            </a:r>
            <a:r>
              <a:rPr lang="en-GB" sz="11200" b="0" dirty="0" err="1">
                <a:effectLst/>
              </a:rPr>
              <a:t>ar</a:t>
            </a:r>
            <a:r>
              <a:rPr lang="en-GB" sz="11200" b="0" dirty="0">
                <a:effectLst/>
              </a:rPr>
              <a:t> draws y </a:t>
            </a:r>
            <a:r>
              <a:rPr lang="en-GB" sz="11200" b="0" dirty="0" err="1">
                <a:effectLst/>
              </a:rPr>
              <a:t>cwricwlwm</a:t>
            </a:r>
            <a:r>
              <a:rPr lang="en-GB" sz="11200" b="0" dirty="0">
                <a:effectLst/>
              </a:rPr>
              <a:t> </a:t>
            </a:r>
            <a:r>
              <a:rPr lang="en-GB" sz="11200" b="0" dirty="0" err="1">
                <a:effectLst/>
              </a:rPr>
              <a:t>cyfan</a:t>
            </a:r>
            <a:r>
              <a:rPr lang="en-GB" sz="11200" b="0" dirty="0">
                <a:effectLst/>
              </a:rPr>
              <a:t>.
Beth </a:t>
            </a:r>
            <a:r>
              <a:rPr lang="en-GB" sz="11200" b="0" dirty="0" err="1">
                <a:effectLst/>
              </a:rPr>
              <a:t>yw'r</a:t>
            </a:r>
            <a:r>
              <a:rPr lang="en-GB" sz="11200" b="0" dirty="0">
                <a:effectLst/>
              </a:rPr>
              <a:t> 7 </a:t>
            </a:r>
            <a:r>
              <a:rPr lang="en-GB" sz="11200" b="0" dirty="0" err="1">
                <a:effectLst/>
              </a:rPr>
              <a:t>Maes</a:t>
            </a:r>
            <a:r>
              <a:rPr lang="en-GB" sz="11200" b="0" dirty="0">
                <a:effectLst/>
              </a:rPr>
              <a:t> </a:t>
            </a:r>
            <a:r>
              <a:rPr lang="en-GB" sz="11200" b="0" dirty="0" err="1">
                <a:effectLst/>
              </a:rPr>
              <a:t>Dysgu</a:t>
            </a:r>
            <a:r>
              <a:rPr lang="en-GB" sz="11200" b="0" dirty="0">
                <a:effectLst/>
              </a:rPr>
              <a:t> a </a:t>
            </a:r>
            <a:r>
              <a:rPr lang="en-GB" sz="11200" b="0" dirty="0" err="1">
                <a:effectLst/>
              </a:rPr>
              <a:t>Phrofiad</a:t>
            </a:r>
            <a:r>
              <a:rPr lang="en-GB" sz="11200" b="0" dirty="0">
                <a:effectLst/>
              </a:rPr>
              <a:t>?
</a:t>
            </a:r>
            <a:r>
              <a:rPr lang="en-GB" sz="11200" b="0" dirty="0" err="1">
                <a:effectLst/>
              </a:rPr>
              <a:t>Ar</a:t>
            </a:r>
            <a:r>
              <a:rPr lang="en-GB" sz="11200" b="0" dirty="0">
                <a:effectLst/>
              </a:rPr>
              <a:t> </a:t>
            </a:r>
            <a:r>
              <a:rPr lang="en-GB" sz="11200" b="0" dirty="0" err="1">
                <a:effectLst/>
              </a:rPr>
              <a:t>gyfer</a:t>
            </a:r>
            <a:r>
              <a:rPr lang="en-GB" sz="11200" b="0" dirty="0">
                <a:effectLst/>
              </a:rPr>
              <a:t> plant </a:t>
            </a:r>
            <a:r>
              <a:rPr lang="en-GB" sz="11200" b="0" dirty="0" err="1">
                <a:effectLst/>
              </a:rPr>
              <a:t>yn</a:t>
            </a:r>
            <a:r>
              <a:rPr lang="en-GB" sz="11200" b="0" dirty="0">
                <a:effectLst/>
              </a:rPr>
              <a:t> </a:t>
            </a:r>
            <a:r>
              <a:rPr lang="en-GB" sz="11200" b="0" dirty="0" err="1">
                <a:effectLst/>
              </a:rPr>
              <a:t>ysgolion</a:t>
            </a:r>
            <a:r>
              <a:rPr lang="en-GB" sz="11200" b="0" dirty="0">
                <a:effectLst/>
              </a:rPr>
              <a:t> Cymru, </a:t>
            </a:r>
            <a:r>
              <a:rPr lang="en-GB" sz="11200" b="0" dirty="0" err="1">
                <a:effectLst/>
              </a:rPr>
              <a:t>cafodd</a:t>
            </a:r>
            <a:r>
              <a:rPr lang="en-GB" sz="11200" b="0" dirty="0">
                <a:effectLst/>
              </a:rPr>
              <a:t> y </a:t>
            </a:r>
            <a:r>
              <a:rPr lang="en-GB" sz="11200" b="0" dirty="0" err="1">
                <a:effectLst/>
              </a:rPr>
              <a:t>pynciau</a:t>
            </a:r>
            <a:r>
              <a:rPr lang="en-GB" sz="11200" b="0" dirty="0">
                <a:effectLst/>
              </a:rPr>
              <a:t> </a:t>
            </a:r>
            <a:r>
              <a:rPr lang="en-GB" sz="11200" b="0" dirty="0" err="1">
                <a:effectLst/>
              </a:rPr>
              <a:t>traddodiadol</a:t>
            </a:r>
            <a:r>
              <a:rPr lang="en-GB" sz="11200" b="0" dirty="0">
                <a:effectLst/>
              </a:rPr>
              <a:t> </a:t>
            </a:r>
            <a:r>
              <a:rPr lang="en-GB" sz="11200" b="0" dirty="0" err="1">
                <a:effectLst/>
              </a:rPr>
              <a:t>eu</a:t>
            </a:r>
            <a:r>
              <a:rPr lang="en-GB" sz="11200" b="0" dirty="0">
                <a:effectLst/>
              </a:rPr>
              <a:t> </a:t>
            </a:r>
            <a:r>
              <a:rPr lang="en-GB" sz="11200" b="0" dirty="0" err="1">
                <a:effectLst/>
              </a:rPr>
              <a:t>disodli</a:t>
            </a:r>
            <a:r>
              <a:rPr lang="en-GB" sz="11200" b="0" dirty="0">
                <a:effectLst/>
              </a:rPr>
              <a:t>. </a:t>
            </a:r>
            <a:r>
              <a:rPr lang="en-GB" sz="11200" b="0" dirty="0" err="1">
                <a:effectLst/>
              </a:rPr>
              <a:t>Yn</a:t>
            </a:r>
            <a:r>
              <a:rPr lang="en-GB" sz="11200" b="0" dirty="0">
                <a:effectLst/>
              </a:rPr>
              <a:t> </a:t>
            </a:r>
            <a:r>
              <a:rPr lang="en-GB" sz="11200" b="0" dirty="0" err="1">
                <a:effectLst/>
              </a:rPr>
              <a:t>hytrach</a:t>
            </a:r>
            <a:r>
              <a:rPr lang="en-GB" sz="11200" b="0" dirty="0">
                <a:effectLst/>
              </a:rPr>
              <a:t>, </a:t>
            </a:r>
            <a:r>
              <a:rPr lang="en-GB" sz="11200" b="0" dirty="0" err="1">
                <a:effectLst/>
              </a:rPr>
              <a:t>bydd</a:t>
            </a:r>
            <a:r>
              <a:rPr lang="en-GB" sz="11200" b="0" dirty="0">
                <a:effectLst/>
              </a:rPr>
              <a:t> </a:t>
            </a:r>
            <a:r>
              <a:rPr lang="en-GB" sz="11200" b="0" dirty="0" err="1">
                <a:effectLst/>
              </a:rPr>
              <a:t>ganddynt</a:t>
            </a:r>
            <a:r>
              <a:rPr lang="en-GB" sz="11200" b="0" dirty="0">
                <a:effectLst/>
              </a:rPr>
              <a:t> 7 </a:t>
            </a:r>
            <a:r>
              <a:rPr lang="en-GB" sz="11200" b="0" dirty="0" err="1">
                <a:effectLst/>
              </a:rPr>
              <a:t>maes</a:t>
            </a:r>
            <a:r>
              <a:rPr lang="en-GB" sz="11200" b="0" dirty="0">
                <a:effectLst/>
              </a:rPr>
              <a:t> </a:t>
            </a:r>
            <a:r>
              <a:rPr lang="en-GB" sz="11200" b="0" dirty="0" err="1">
                <a:effectLst/>
              </a:rPr>
              <a:t>dysgu</a:t>
            </a:r>
            <a:r>
              <a:rPr lang="en-GB" sz="11200" b="0" dirty="0">
                <a:effectLst/>
              </a:rPr>
              <a:t> a </a:t>
            </a:r>
            <a:r>
              <a:rPr lang="en-GB" sz="11200" b="0" dirty="0" err="1">
                <a:effectLst/>
              </a:rPr>
              <a:t>phrofiad</a:t>
            </a:r>
            <a:r>
              <a:rPr lang="en-GB" sz="11200" b="0" dirty="0">
                <a:effectLst/>
              </a:rPr>
              <a:t> (</a:t>
            </a:r>
            <a:r>
              <a:rPr lang="en-GB" sz="11200" b="0" dirty="0" err="1">
                <a:effectLst/>
              </a:rPr>
              <a:t>AoLEs</a:t>
            </a:r>
            <a:r>
              <a:rPr lang="en-GB" sz="11200" b="0" dirty="0">
                <a:effectLst/>
              </a:rPr>
              <a:t>). </a:t>
            </a:r>
            <a:r>
              <a:rPr lang="en-GB" sz="11200" b="0" dirty="0" err="1">
                <a:effectLst/>
              </a:rPr>
              <a:t>Bydd</a:t>
            </a:r>
            <a:r>
              <a:rPr lang="en-GB" sz="11200" b="0" dirty="0">
                <a:effectLst/>
              </a:rPr>
              <a:t> y </a:t>
            </a:r>
            <a:r>
              <a:rPr lang="en-GB" sz="11200" b="0" dirty="0" err="1">
                <a:effectLst/>
              </a:rPr>
              <a:t>meysydd</a:t>
            </a:r>
            <a:r>
              <a:rPr lang="en-GB" sz="11200" b="0" dirty="0">
                <a:effectLst/>
              </a:rPr>
              <a:t> </a:t>
            </a:r>
            <a:r>
              <a:rPr lang="en-GB" sz="11200" b="0" dirty="0" err="1">
                <a:effectLst/>
              </a:rPr>
              <a:t>hyn</a:t>
            </a:r>
            <a:r>
              <a:rPr lang="en-GB" sz="11200" b="0" dirty="0">
                <a:effectLst/>
              </a:rPr>
              <a:t> </a:t>
            </a:r>
            <a:r>
              <a:rPr lang="en-GB" sz="11200" b="0" dirty="0" err="1">
                <a:effectLst/>
              </a:rPr>
              <a:t>yn</a:t>
            </a:r>
            <a:r>
              <a:rPr lang="en-GB" sz="11200" b="0" dirty="0">
                <a:effectLst/>
              </a:rPr>
              <a:t> </a:t>
            </a:r>
            <a:r>
              <a:rPr lang="en-GB" sz="11200" b="0" dirty="0" err="1">
                <a:effectLst/>
              </a:rPr>
              <a:t>annog</a:t>
            </a:r>
            <a:r>
              <a:rPr lang="en-GB" sz="11200" b="0" dirty="0">
                <a:effectLst/>
              </a:rPr>
              <a:t> </a:t>
            </a:r>
            <a:r>
              <a:rPr lang="en-GB" sz="11200" b="0" dirty="0" err="1">
                <a:effectLst/>
              </a:rPr>
              <a:t>dysgu</a:t>
            </a:r>
            <a:r>
              <a:rPr lang="en-GB" sz="11200" b="0" dirty="0">
                <a:effectLst/>
              </a:rPr>
              <a:t> </a:t>
            </a:r>
            <a:r>
              <a:rPr lang="en-GB" sz="11200" b="0" dirty="0" err="1">
                <a:effectLst/>
              </a:rPr>
              <a:t>gweithredol</a:t>
            </a:r>
            <a:r>
              <a:rPr lang="en-GB" sz="11200" b="0" dirty="0">
                <a:effectLst/>
              </a:rPr>
              <a:t>, </a:t>
            </a:r>
            <a:r>
              <a:rPr lang="en-GB" sz="11200" b="0" dirty="0" err="1">
                <a:effectLst/>
              </a:rPr>
              <a:t>yn</a:t>
            </a:r>
            <a:r>
              <a:rPr lang="en-GB" sz="11200" b="0" dirty="0">
                <a:effectLst/>
              </a:rPr>
              <a:t> </a:t>
            </a:r>
            <a:r>
              <a:rPr lang="en-GB" sz="11200" b="0" dirty="0" err="1">
                <a:effectLst/>
              </a:rPr>
              <a:t>yr</a:t>
            </a:r>
            <a:r>
              <a:rPr lang="en-GB" sz="11200" b="0" dirty="0">
                <a:effectLst/>
              </a:rPr>
              <a:t> </a:t>
            </a:r>
            <a:r>
              <a:rPr lang="en-GB" sz="11200" b="0" dirty="0" err="1">
                <a:effectLst/>
              </a:rPr>
              <a:t>ystafell</a:t>
            </a:r>
            <a:r>
              <a:rPr lang="en-GB" sz="11200" b="0" dirty="0">
                <a:effectLst/>
              </a:rPr>
              <a:t> </a:t>
            </a:r>
            <a:r>
              <a:rPr lang="en-GB" sz="11200" b="0" dirty="0" err="1">
                <a:effectLst/>
              </a:rPr>
              <a:t>ddosbarth</a:t>
            </a:r>
            <a:r>
              <a:rPr lang="en-GB" sz="11200" b="0" dirty="0">
                <a:effectLst/>
              </a:rPr>
              <a:t> ac </a:t>
            </a:r>
            <a:r>
              <a:rPr lang="en-GB" sz="11200" b="0" dirty="0" err="1">
                <a:effectLst/>
              </a:rPr>
              <a:t>allan</a:t>
            </a:r>
            <a:r>
              <a:rPr lang="en-GB" sz="11200" b="0" dirty="0">
                <a:effectLst/>
              </a:rPr>
              <a:t> </a:t>
            </a:r>
            <a:r>
              <a:rPr lang="en-GB" sz="11200" b="0" dirty="0" err="1">
                <a:effectLst/>
              </a:rPr>
              <a:t>ohoni</a:t>
            </a:r>
            <a:r>
              <a:rPr lang="en-GB" sz="11200" b="0" dirty="0">
                <a:effectLst/>
              </a:rPr>
              <a:t>.
</a:t>
            </a:r>
            <a:endParaRPr lang="en-US" sz="11200" dirty="0"/>
          </a:p>
          <a:p>
            <a:pPr>
              <a:buNone/>
            </a:pPr>
            <a:r>
              <a:rPr lang="en-US" dirty="0"/>
              <a:t>	</a:t>
            </a:r>
          </a:p>
          <a:p>
            <a:endParaRPr lang="en-GB" dirty="0"/>
          </a:p>
        </p:txBody>
      </p:sp>
    </p:spTree>
    <p:extLst>
      <p:ext uri="{BB962C8B-B14F-4D97-AF65-F5344CB8AC3E}">
        <p14:creationId xmlns:p14="http://schemas.microsoft.com/office/powerpoint/2010/main" val="36942050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121C-CD12-73EC-7125-F85394E7D3A6}"/>
              </a:ext>
            </a:extLst>
          </p:cNvPr>
          <p:cNvSpPr>
            <a:spLocks noGrp="1"/>
          </p:cNvSpPr>
          <p:nvPr>
            <p:ph type="title"/>
          </p:nvPr>
        </p:nvSpPr>
        <p:spPr/>
        <p:txBody>
          <a:bodyPr>
            <a:normAutofit/>
          </a:bodyPr>
          <a:lstStyle/>
          <a:p>
            <a:r>
              <a:rPr lang="es-ES" dirty="0"/>
              <a:t>Y 7 </a:t>
            </a:r>
            <a:r>
              <a:rPr lang="es-ES" dirty="0" err="1"/>
              <a:t>maes</a:t>
            </a:r>
            <a:r>
              <a:rPr lang="es-ES" dirty="0"/>
              <a:t> </a:t>
            </a:r>
            <a:r>
              <a:rPr lang="es-ES" dirty="0" err="1"/>
              <a:t>dysgu</a:t>
            </a:r>
            <a:r>
              <a:rPr lang="es-ES" dirty="0"/>
              <a:t> a </a:t>
            </a:r>
            <a:r>
              <a:rPr lang="es-ES" dirty="0" err="1"/>
              <a:t>phrofiad</a:t>
            </a:r>
            <a:r>
              <a:rPr lang="es-ES" dirty="0"/>
              <a:t>
</a:t>
            </a:r>
            <a:endParaRPr lang="en-GB" dirty="0"/>
          </a:p>
        </p:txBody>
      </p:sp>
      <p:sp>
        <p:nvSpPr>
          <p:cNvPr id="3" name="Content Placeholder 2">
            <a:extLst>
              <a:ext uri="{FF2B5EF4-FFF2-40B4-BE49-F238E27FC236}">
                <a16:creationId xmlns:a16="http://schemas.microsoft.com/office/drawing/2014/main" id="{AFB486AF-B766-6EB4-043C-E4BA6E6956AD}"/>
              </a:ext>
            </a:extLst>
          </p:cNvPr>
          <p:cNvSpPr>
            <a:spLocks noGrp="1"/>
          </p:cNvSpPr>
          <p:nvPr>
            <p:ph idx="1"/>
          </p:nvPr>
        </p:nvSpPr>
        <p:spPr/>
        <p:txBody>
          <a:bodyPr>
            <a:normAutofit fontScale="25000" lnSpcReduction="20000"/>
          </a:bodyPr>
          <a:lstStyle/>
          <a:p>
            <a:r>
              <a:rPr lang="en-GB" sz="11200" b="0" dirty="0" err="1">
                <a:effectLst/>
              </a:rPr>
              <a:t>Gwyddoniaeth</a:t>
            </a:r>
            <a:r>
              <a:rPr lang="en-GB" sz="11200" b="0" dirty="0">
                <a:effectLst/>
              </a:rPr>
              <a:t> a </a:t>
            </a:r>
            <a:r>
              <a:rPr lang="en-GB" sz="11200" b="0" dirty="0" err="1">
                <a:effectLst/>
              </a:rPr>
              <a:t>Thechnoleg</a:t>
            </a:r>
            <a:r>
              <a:rPr lang="en-GB" sz="11200" b="0" dirty="0">
                <a:effectLst/>
              </a:rPr>
              <a:t>
</a:t>
            </a:r>
            <a:r>
              <a:rPr lang="en-GB" sz="11200" b="0" dirty="0" err="1">
                <a:effectLst/>
              </a:rPr>
              <a:t>Mathemateg</a:t>
            </a:r>
            <a:r>
              <a:rPr lang="en-GB" sz="11200" b="0" dirty="0">
                <a:effectLst/>
              </a:rPr>
              <a:t> a </a:t>
            </a:r>
            <a:r>
              <a:rPr lang="en-GB" sz="11200" b="0" dirty="0" err="1">
                <a:effectLst/>
              </a:rPr>
              <a:t>Rhifedd</a:t>
            </a:r>
            <a:r>
              <a:rPr lang="en-GB" sz="11200" b="0" dirty="0">
                <a:effectLst/>
              </a:rPr>
              <a:t>
</a:t>
            </a:r>
            <a:r>
              <a:rPr lang="en-GB" sz="11200" b="0" dirty="0" err="1">
                <a:effectLst/>
              </a:rPr>
              <a:t>Celfyddydau</a:t>
            </a:r>
            <a:r>
              <a:rPr lang="en-GB" sz="11200" b="0" dirty="0">
                <a:effectLst/>
              </a:rPr>
              <a:t> </a:t>
            </a:r>
            <a:r>
              <a:rPr lang="en-GB" sz="11200" b="0" dirty="0" err="1">
                <a:effectLst/>
              </a:rPr>
              <a:t>Mynegiannol</a:t>
            </a:r>
            <a:r>
              <a:rPr lang="en-GB" sz="11200" b="0" dirty="0">
                <a:effectLst/>
              </a:rPr>
              <a:t>
</a:t>
            </a:r>
            <a:r>
              <a:rPr lang="en-GB" sz="11200" b="0" dirty="0" err="1">
                <a:effectLst/>
              </a:rPr>
              <a:t>Dyniaethau</a:t>
            </a:r>
            <a:r>
              <a:rPr lang="en-GB" sz="11200" b="0" dirty="0">
                <a:effectLst/>
              </a:rPr>
              <a:t>
Iechyd a </a:t>
            </a:r>
            <a:r>
              <a:rPr lang="en-GB" sz="11200" b="0" dirty="0" err="1">
                <a:effectLst/>
              </a:rPr>
              <a:t>Lles</a:t>
            </a:r>
            <a:r>
              <a:rPr lang="en-GB" sz="11200" b="0" dirty="0">
                <a:effectLst/>
              </a:rPr>
              <a:t>
</a:t>
            </a:r>
            <a:r>
              <a:rPr lang="en-GB" sz="11200" b="0" dirty="0" err="1">
                <a:effectLst/>
              </a:rPr>
              <a:t>Ieithoedd</a:t>
            </a:r>
            <a:r>
              <a:rPr lang="en-GB" sz="11200" b="0" dirty="0">
                <a:effectLst/>
              </a:rPr>
              <a:t> a </a:t>
            </a:r>
            <a:r>
              <a:rPr lang="en-GB" sz="11200" b="0" dirty="0" err="1">
                <a:effectLst/>
              </a:rPr>
              <a:t>Chyfathrebu</a:t>
            </a:r>
            <a:r>
              <a:rPr lang="en-GB" sz="11200" b="0" dirty="0">
                <a:effectLst/>
              </a:rPr>
              <a:t>
</a:t>
            </a:r>
            <a:r>
              <a:rPr lang="en-GB" sz="11200" b="0" dirty="0" err="1">
                <a:effectLst/>
              </a:rPr>
              <a:t>Llythrennedd</a:t>
            </a:r>
            <a:r>
              <a:rPr lang="en-GB" sz="11200" b="0" dirty="0">
                <a:effectLst/>
              </a:rPr>
              <a:t>, </a:t>
            </a:r>
            <a:r>
              <a:rPr lang="en-GB" sz="11200" b="0" dirty="0" err="1">
                <a:effectLst/>
              </a:rPr>
              <a:t>Rhifedd</a:t>
            </a:r>
            <a:r>
              <a:rPr lang="en-GB" sz="11200" b="0" dirty="0">
                <a:effectLst/>
              </a:rPr>
              <a:t> a </a:t>
            </a:r>
            <a:r>
              <a:rPr lang="en-GB" sz="11200" b="0" dirty="0" err="1">
                <a:effectLst/>
              </a:rPr>
              <a:t>Chymhwysedd</a:t>
            </a:r>
            <a:r>
              <a:rPr lang="en-GB" sz="11200" b="0" dirty="0">
                <a:effectLst/>
              </a:rPr>
              <a:t> </a:t>
            </a:r>
            <a:r>
              <a:rPr lang="en-GB" sz="11200" b="0" dirty="0" err="1">
                <a:effectLst/>
              </a:rPr>
              <a:t>Digidol</a:t>
            </a:r>
            <a:r>
              <a:rPr lang="en-GB" sz="11200" b="0" dirty="0">
                <a:effectLst/>
              </a:rPr>
              <a:t> </a:t>
            </a:r>
            <a:r>
              <a:rPr lang="en-GB" sz="11200" b="0" dirty="0" err="1">
                <a:effectLst/>
              </a:rPr>
              <a:t>yw'r</a:t>
            </a:r>
            <a:r>
              <a:rPr lang="en-GB" sz="11200" b="0" dirty="0">
                <a:effectLst/>
              </a:rPr>
              <a:t> </a:t>
            </a:r>
            <a:r>
              <a:rPr lang="en-GB" sz="11200" b="0" dirty="0" err="1">
                <a:effectLst/>
              </a:rPr>
              <a:t>seithfed</a:t>
            </a:r>
            <a:r>
              <a:rPr lang="en-GB" sz="11200" b="0" dirty="0">
                <a:effectLst/>
              </a:rPr>
              <a:t> </a:t>
            </a:r>
            <a:r>
              <a:rPr lang="en-GB" sz="11200" b="0" dirty="0" err="1">
                <a:effectLst/>
              </a:rPr>
              <a:t>ardal</a:t>
            </a:r>
            <a:r>
              <a:rPr lang="en-GB" sz="11200" b="0" dirty="0">
                <a:effectLst/>
              </a:rPr>
              <a:t> a </a:t>
            </a:r>
            <a:r>
              <a:rPr lang="en-GB" sz="11200" b="0" dirty="0" err="1">
                <a:effectLst/>
              </a:rPr>
              <a:t>bydd</a:t>
            </a:r>
            <a:r>
              <a:rPr lang="en-GB" sz="11200" b="0" dirty="0">
                <a:effectLst/>
              </a:rPr>
              <a:t> </a:t>
            </a:r>
            <a:r>
              <a:rPr lang="en-GB" sz="11200" b="0" dirty="0" err="1">
                <a:effectLst/>
              </a:rPr>
              <a:t>yn</a:t>
            </a:r>
            <a:r>
              <a:rPr lang="en-GB" sz="11200" b="0" dirty="0">
                <a:effectLst/>
              </a:rPr>
              <a:t> </a:t>
            </a:r>
            <a:r>
              <a:rPr lang="en-GB" sz="11200" b="0" dirty="0" err="1">
                <a:effectLst/>
              </a:rPr>
              <a:t>plethu</a:t>
            </a:r>
            <a:r>
              <a:rPr lang="en-GB" sz="11200" b="0" dirty="0">
                <a:effectLst/>
              </a:rPr>
              <a:t> </a:t>
            </a:r>
            <a:r>
              <a:rPr lang="en-GB" sz="11200" b="0" dirty="0" err="1">
                <a:effectLst/>
              </a:rPr>
              <a:t>i'r</a:t>
            </a:r>
            <a:r>
              <a:rPr lang="en-GB" sz="11200" b="0" dirty="0">
                <a:effectLst/>
              </a:rPr>
              <a:t> </a:t>
            </a:r>
            <a:r>
              <a:rPr lang="en-GB" sz="11200" b="0" dirty="0" err="1">
                <a:effectLst/>
              </a:rPr>
              <a:t>chwech</a:t>
            </a:r>
            <a:r>
              <a:rPr lang="en-GB" sz="11200" b="0" dirty="0">
                <a:effectLst/>
              </a:rPr>
              <a:t> </a:t>
            </a:r>
            <a:r>
              <a:rPr lang="en-GB" sz="11200" b="0" dirty="0" err="1">
                <a:effectLst/>
              </a:rPr>
              <a:t>arall</a:t>
            </a:r>
            <a:r>
              <a:rPr lang="en-GB" sz="11200" b="0" dirty="0">
                <a:effectLst/>
              </a:rPr>
              <a:t>.
</a:t>
            </a:r>
            <a:endParaRPr lang="en-US" sz="11200" dirty="0"/>
          </a:p>
          <a:p>
            <a:endParaRPr lang="en-GB" dirty="0"/>
          </a:p>
        </p:txBody>
      </p:sp>
    </p:spTree>
    <p:extLst>
      <p:ext uri="{BB962C8B-B14F-4D97-AF65-F5344CB8AC3E}">
        <p14:creationId xmlns:p14="http://schemas.microsoft.com/office/powerpoint/2010/main" val="266485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15D8E-D977-4325-A03E-AAA0006CD860}"/>
              </a:ext>
            </a:extLst>
          </p:cNvPr>
          <p:cNvSpPr>
            <a:spLocks noGrp="1"/>
          </p:cNvSpPr>
          <p:nvPr>
            <p:ph type="title"/>
          </p:nvPr>
        </p:nvSpPr>
        <p:spPr/>
        <p:txBody>
          <a:bodyPr>
            <a:normAutofit/>
          </a:bodyPr>
          <a:lstStyle/>
          <a:p>
            <a:r>
              <a:rPr lang="en-GB" sz="3600" dirty="0" err="1"/>
              <a:t>Fframwaith</a:t>
            </a:r>
            <a:r>
              <a:rPr lang="en-GB" sz="3600" dirty="0"/>
              <a:t> </a:t>
            </a:r>
            <a:r>
              <a:rPr lang="en-GB" sz="3600" dirty="0" err="1"/>
              <a:t>Cyfnod</a:t>
            </a:r>
            <a:r>
              <a:rPr lang="en-GB" sz="3600" dirty="0"/>
              <a:t> Sylfaen (</a:t>
            </a:r>
            <a:r>
              <a:rPr lang="en-GB" sz="3600" dirty="0" err="1"/>
              <a:t>Diwygiedig</a:t>
            </a:r>
            <a:r>
              <a:rPr lang="en-GB" sz="3600" dirty="0"/>
              <a:t> 2015)
</a:t>
            </a:r>
          </a:p>
        </p:txBody>
      </p:sp>
      <p:sp>
        <p:nvSpPr>
          <p:cNvPr id="3" name="Content Placeholder 2">
            <a:extLst>
              <a:ext uri="{FF2B5EF4-FFF2-40B4-BE49-F238E27FC236}">
                <a16:creationId xmlns:a16="http://schemas.microsoft.com/office/drawing/2014/main" id="{EE9397F4-F062-4049-A9F4-E88D38479959}"/>
              </a:ext>
            </a:extLst>
          </p:cNvPr>
          <p:cNvSpPr>
            <a:spLocks noGrp="1"/>
          </p:cNvSpPr>
          <p:nvPr>
            <p:ph idx="1"/>
          </p:nvPr>
        </p:nvSpPr>
        <p:spPr/>
        <p:txBody>
          <a:bodyPr>
            <a:normAutofit fontScale="25000" lnSpcReduction="20000"/>
          </a:bodyPr>
          <a:lstStyle/>
          <a:p>
            <a:pPr marL="0" indent="0" fontAlgn="base">
              <a:buNone/>
            </a:pPr>
            <a:r>
              <a:rPr lang="en-GB" sz="7200" b="0" dirty="0" err="1">
                <a:effectLst/>
              </a:rPr>
              <a:t>Mae'r</a:t>
            </a:r>
            <a:r>
              <a:rPr lang="en-GB" sz="7200" b="0" dirty="0">
                <a:effectLst/>
              </a:rPr>
              <a:t> </a:t>
            </a:r>
            <a:r>
              <a:rPr lang="en-GB" sz="7200" b="0" dirty="0" err="1">
                <a:effectLst/>
              </a:rPr>
              <a:t>ddogfen</a:t>
            </a:r>
            <a:r>
              <a:rPr lang="en-GB" sz="7200" b="0" dirty="0">
                <a:effectLst/>
              </a:rPr>
              <a:t> hon </a:t>
            </a:r>
            <a:r>
              <a:rPr lang="en-GB" sz="7200" b="0" dirty="0" err="1">
                <a:effectLst/>
              </a:rPr>
              <a:t>yn</a:t>
            </a:r>
            <a:r>
              <a:rPr lang="en-GB" sz="7200" b="0" dirty="0">
                <a:effectLst/>
              </a:rPr>
              <a:t> </a:t>
            </a:r>
            <a:r>
              <a:rPr lang="en-GB" sz="7200" b="0" dirty="0" err="1">
                <a:effectLst/>
              </a:rPr>
              <a:t>nodi'r</a:t>
            </a:r>
            <a:r>
              <a:rPr lang="en-GB" sz="7200" b="0" dirty="0">
                <a:effectLst/>
              </a:rPr>
              <a:t> </a:t>
            </a:r>
            <a:r>
              <a:rPr lang="en-GB" sz="7200" b="0" dirty="0" err="1">
                <a:effectLst/>
              </a:rPr>
              <a:t>cwricwlwm</a:t>
            </a:r>
            <a:r>
              <a:rPr lang="en-GB" sz="7200" b="0" dirty="0">
                <a:effectLst/>
              </a:rPr>
              <a:t> a </a:t>
            </a:r>
            <a:r>
              <a:rPr lang="en-GB" sz="7200" b="0" dirty="0" err="1">
                <a:effectLst/>
              </a:rPr>
              <a:t>chanlyniadau</a:t>
            </a:r>
            <a:r>
              <a:rPr lang="en-GB" sz="7200" b="0" dirty="0">
                <a:effectLst/>
              </a:rPr>
              <a:t> </a:t>
            </a:r>
            <a:r>
              <a:rPr lang="en-GB" sz="7200" b="0" dirty="0" err="1">
                <a:effectLst/>
              </a:rPr>
              <a:t>i</a:t>
            </a:r>
            <a:r>
              <a:rPr lang="en-GB" sz="7200" b="0" dirty="0">
                <a:effectLst/>
              </a:rPr>
              <a:t> </a:t>
            </a:r>
            <a:r>
              <a:rPr lang="en-GB" sz="7200" b="0" dirty="0" err="1">
                <a:effectLst/>
              </a:rPr>
              <a:t>blant</a:t>
            </a:r>
            <a:r>
              <a:rPr lang="en-GB" sz="7200" b="0" dirty="0">
                <a:effectLst/>
              </a:rPr>
              <a:t> </a:t>
            </a:r>
            <a:r>
              <a:rPr lang="en-GB" sz="7200" b="0" dirty="0" err="1">
                <a:effectLst/>
              </a:rPr>
              <a:t>rhwng</a:t>
            </a:r>
            <a:r>
              <a:rPr lang="en-GB" sz="7200" b="0" dirty="0">
                <a:effectLst/>
              </a:rPr>
              <a:t> 3 a 7 </a:t>
            </a:r>
            <a:r>
              <a:rPr lang="en-GB" sz="7200" b="0" dirty="0" err="1">
                <a:effectLst/>
              </a:rPr>
              <a:t>oed</a:t>
            </a:r>
            <a:r>
              <a:rPr lang="en-GB" sz="7200" b="0" dirty="0">
                <a:effectLst/>
              </a:rPr>
              <a:t> </a:t>
            </a:r>
            <a:r>
              <a:rPr lang="en-GB" sz="7200" b="0" dirty="0" err="1">
                <a:effectLst/>
              </a:rPr>
              <a:t>yng</a:t>
            </a:r>
            <a:r>
              <a:rPr lang="en-GB" sz="7200" b="0" dirty="0">
                <a:effectLst/>
              </a:rPr>
              <a:t> </a:t>
            </a:r>
            <a:r>
              <a:rPr lang="en-GB" sz="7200" b="0" dirty="0" err="1">
                <a:effectLst/>
              </a:rPr>
              <a:t>Nghymru</a:t>
            </a:r>
            <a:r>
              <a:rPr lang="en-GB" sz="7200" b="0" dirty="0">
                <a:effectLst/>
              </a:rPr>
              <a:t> </a:t>
            </a:r>
            <a:r>
              <a:rPr lang="en-GB" sz="7200" b="0" dirty="0" err="1">
                <a:effectLst/>
              </a:rPr>
              <a:t>yn</a:t>
            </a:r>
            <a:r>
              <a:rPr lang="en-GB" sz="7200" b="0" dirty="0">
                <a:effectLst/>
              </a:rPr>
              <a:t> y </a:t>
            </a:r>
            <a:r>
              <a:rPr lang="en-GB" sz="7200" b="0" dirty="0" err="1">
                <a:effectLst/>
              </a:rPr>
              <a:t>Cyfnod</a:t>
            </a:r>
            <a:r>
              <a:rPr lang="en-GB" sz="7200" b="0" dirty="0">
                <a:effectLst/>
              </a:rPr>
              <a:t> Sylfaen.
</a:t>
            </a:r>
            <a:r>
              <a:rPr lang="en-GB" sz="7200" b="0" dirty="0" err="1">
                <a:effectLst/>
              </a:rPr>
              <a:t>Dyma'r</a:t>
            </a:r>
            <a:r>
              <a:rPr lang="en-GB" sz="7200" b="0" dirty="0">
                <a:effectLst/>
              </a:rPr>
              <a:t> </a:t>
            </a:r>
            <a:r>
              <a:rPr lang="en-GB" sz="7200" b="0" dirty="0" err="1">
                <a:effectLst/>
              </a:rPr>
              <a:t>meysydd</a:t>
            </a:r>
            <a:r>
              <a:rPr lang="en-GB" sz="7200" b="0" dirty="0">
                <a:effectLst/>
              </a:rPr>
              <a:t> </a:t>
            </a:r>
            <a:r>
              <a:rPr lang="en-GB" sz="7200" b="0" dirty="0" err="1">
                <a:effectLst/>
              </a:rPr>
              <a:t>dysgu</a:t>
            </a:r>
            <a:r>
              <a:rPr lang="en-GB" sz="7200" b="0" dirty="0">
                <a:effectLst/>
              </a:rPr>
              <a:t> </a:t>
            </a:r>
            <a:r>
              <a:rPr lang="en-GB" sz="7200" b="0" dirty="0" err="1">
                <a:effectLst/>
              </a:rPr>
              <a:t>statudol</a:t>
            </a:r>
            <a:r>
              <a:rPr lang="en-GB" sz="7200" b="0" dirty="0">
                <a:effectLst/>
              </a:rPr>
              <a:t> </a:t>
            </a:r>
            <a:r>
              <a:rPr lang="en-GB" sz="7200" b="0" dirty="0" err="1">
                <a:effectLst/>
              </a:rPr>
              <a:t>yn</a:t>
            </a:r>
            <a:r>
              <a:rPr lang="en-GB" sz="7200" b="0" dirty="0">
                <a:effectLst/>
              </a:rPr>
              <a:t> y </a:t>
            </a:r>
            <a:r>
              <a:rPr lang="en-GB" sz="7200" b="0" dirty="0" err="1">
                <a:effectLst/>
              </a:rPr>
              <a:t>Cyfnod</a:t>
            </a:r>
            <a:r>
              <a:rPr lang="en-GB" sz="7200" b="0" dirty="0">
                <a:effectLst/>
              </a:rPr>
              <a:t> Sylfaen:
</a:t>
            </a:r>
            <a:r>
              <a:rPr lang="en-GB" sz="7200" b="0" dirty="0" err="1">
                <a:effectLst/>
              </a:rPr>
              <a:t>Datblygiad</a:t>
            </a:r>
            <a:r>
              <a:rPr lang="en-GB" sz="7200" b="0" dirty="0">
                <a:effectLst/>
              </a:rPr>
              <a:t> </a:t>
            </a:r>
            <a:r>
              <a:rPr lang="en-GB" sz="7200" b="0" dirty="0" err="1">
                <a:effectLst/>
              </a:rPr>
              <a:t>personol</a:t>
            </a:r>
            <a:r>
              <a:rPr lang="en-GB" sz="7200" b="0" dirty="0">
                <a:effectLst/>
              </a:rPr>
              <a:t> a </a:t>
            </a:r>
            <a:r>
              <a:rPr lang="en-GB" sz="7200" b="0" dirty="0" err="1">
                <a:effectLst/>
              </a:rPr>
              <a:t>chymdeithasol</a:t>
            </a:r>
            <a:r>
              <a:rPr lang="en-GB" sz="7200" b="0" dirty="0">
                <a:effectLst/>
              </a:rPr>
              <a:t>, </a:t>
            </a:r>
            <a:r>
              <a:rPr lang="en-GB" sz="7200" b="0" dirty="0" err="1">
                <a:effectLst/>
              </a:rPr>
              <a:t>lles</a:t>
            </a:r>
            <a:r>
              <a:rPr lang="en-GB" sz="7200" b="0" dirty="0">
                <a:effectLst/>
              </a:rPr>
              <a:t> ac </a:t>
            </a:r>
            <a:r>
              <a:rPr lang="en-GB" sz="7200" b="0" dirty="0" err="1">
                <a:effectLst/>
              </a:rPr>
              <a:t>amrywiaeth</a:t>
            </a:r>
            <a:r>
              <a:rPr lang="en-GB" sz="7200" b="0" dirty="0">
                <a:effectLst/>
              </a:rPr>
              <a:t> </a:t>
            </a:r>
            <a:r>
              <a:rPr lang="en-GB" sz="7200" b="0" dirty="0" err="1">
                <a:effectLst/>
              </a:rPr>
              <a:t>ddiwylliannol</a:t>
            </a:r>
            <a:r>
              <a:rPr lang="en-GB" sz="7200" b="0" dirty="0">
                <a:effectLst/>
              </a:rPr>
              <a:t>
</a:t>
            </a:r>
            <a:r>
              <a:rPr lang="en-GB" sz="7200" b="0" dirty="0" err="1">
                <a:effectLst/>
              </a:rPr>
              <a:t>Sgiliau</a:t>
            </a:r>
            <a:r>
              <a:rPr lang="en-GB" sz="7200" b="0" dirty="0">
                <a:effectLst/>
              </a:rPr>
              <a:t> </a:t>
            </a:r>
            <a:r>
              <a:rPr lang="en-GB" sz="7200" b="0" dirty="0" err="1">
                <a:effectLst/>
              </a:rPr>
              <a:t>iaith</a:t>
            </a:r>
            <a:r>
              <a:rPr lang="en-GB" sz="7200" b="0" dirty="0">
                <a:effectLst/>
              </a:rPr>
              <a:t>, </a:t>
            </a:r>
            <a:r>
              <a:rPr lang="en-GB" sz="7200" b="0" dirty="0" err="1">
                <a:effectLst/>
              </a:rPr>
              <a:t>llythrennedd</a:t>
            </a:r>
            <a:r>
              <a:rPr lang="en-GB" sz="7200" b="0" dirty="0">
                <a:effectLst/>
              </a:rPr>
              <a:t> a </a:t>
            </a:r>
            <a:r>
              <a:rPr lang="en-GB" sz="7200" b="0" dirty="0" err="1">
                <a:effectLst/>
              </a:rPr>
              <a:t>chyfathrebu</a:t>
            </a:r>
            <a:r>
              <a:rPr lang="en-GB" sz="7200" b="0" dirty="0">
                <a:effectLst/>
              </a:rPr>
              <a:t>
</a:t>
            </a:r>
            <a:r>
              <a:rPr lang="en-GB" sz="7200" b="0" dirty="0" err="1">
                <a:effectLst/>
              </a:rPr>
              <a:t>Datblygiad</a:t>
            </a:r>
            <a:r>
              <a:rPr lang="en-GB" sz="7200" b="0" dirty="0">
                <a:effectLst/>
              </a:rPr>
              <a:t> </a:t>
            </a:r>
            <a:r>
              <a:rPr lang="en-GB" sz="7200" b="0" dirty="0" err="1">
                <a:effectLst/>
              </a:rPr>
              <a:t>mathemategol</a:t>
            </a:r>
            <a:r>
              <a:rPr lang="en-GB" sz="7200" b="0" dirty="0">
                <a:effectLst/>
              </a:rPr>
              <a:t>
</a:t>
            </a:r>
            <a:r>
              <a:rPr lang="en-GB" sz="7200" b="0" dirty="0" err="1">
                <a:effectLst/>
              </a:rPr>
              <a:t>Datblygiad</a:t>
            </a:r>
            <a:r>
              <a:rPr lang="en-GB" sz="7200" b="0" dirty="0">
                <a:effectLst/>
              </a:rPr>
              <a:t> </a:t>
            </a:r>
            <a:r>
              <a:rPr lang="en-GB" sz="7200" b="0" dirty="0" err="1">
                <a:effectLst/>
              </a:rPr>
              <a:t>yn</a:t>
            </a:r>
            <a:r>
              <a:rPr lang="en-GB" sz="7200" b="0" dirty="0">
                <a:effectLst/>
              </a:rPr>
              <a:t> </a:t>
            </a:r>
            <a:r>
              <a:rPr lang="en-GB" sz="7200" b="0" dirty="0" err="1">
                <a:effectLst/>
              </a:rPr>
              <a:t>yr</a:t>
            </a:r>
            <a:r>
              <a:rPr lang="en-GB" sz="7200" b="0" dirty="0">
                <a:effectLst/>
              </a:rPr>
              <a:t> </a:t>
            </a:r>
            <a:r>
              <a:rPr lang="en-GB" sz="7200" b="0" dirty="0" err="1">
                <a:effectLst/>
              </a:rPr>
              <a:t>iaith</a:t>
            </a:r>
            <a:r>
              <a:rPr lang="en-GB" sz="7200" b="0" dirty="0">
                <a:effectLst/>
              </a:rPr>
              <a:t> </a:t>
            </a:r>
            <a:r>
              <a:rPr lang="en-GB" sz="7200" b="0" dirty="0" err="1">
                <a:effectLst/>
              </a:rPr>
              <a:t>Gymraeg</a:t>
            </a:r>
            <a:r>
              <a:rPr lang="en-GB" sz="7200" b="0" dirty="0">
                <a:effectLst/>
              </a:rPr>
              <a:t>
</a:t>
            </a:r>
            <a:r>
              <a:rPr lang="en-GB" sz="7200" b="0" dirty="0" err="1">
                <a:effectLst/>
              </a:rPr>
              <a:t>Gwybodaeth</a:t>
            </a:r>
            <a:r>
              <a:rPr lang="en-GB" sz="7200" b="0" dirty="0">
                <a:effectLst/>
              </a:rPr>
              <a:t> a </a:t>
            </a:r>
            <a:r>
              <a:rPr lang="en-GB" sz="7200" b="0" dirty="0" err="1">
                <a:effectLst/>
              </a:rPr>
              <a:t>dealltwriaeth</a:t>
            </a:r>
            <a:r>
              <a:rPr lang="en-GB" sz="7200" b="0" dirty="0">
                <a:effectLst/>
              </a:rPr>
              <a:t> </a:t>
            </a:r>
            <a:r>
              <a:rPr lang="en-GB" sz="7200" b="0" dirty="0" err="1">
                <a:effectLst/>
              </a:rPr>
              <a:t>o'r</a:t>
            </a:r>
            <a:r>
              <a:rPr lang="en-GB" sz="7200" b="0" dirty="0">
                <a:effectLst/>
              </a:rPr>
              <a:t> </a:t>
            </a:r>
            <a:r>
              <a:rPr lang="en-GB" sz="7200" b="0" dirty="0" err="1">
                <a:effectLst/>
              </a:rPr>
              <a:t>byd</a:t>
            </a:r>
            <a:r>
              <a:rPr lang="en-GB" sz="7200" b="0" dirty="0">
                <a:effectLst/>
              </a:rPr>
              <a:t>
</a:t>
            </a:r>
            <a:r>
              <a:rPr lang="en-GB" sz="7200" b="0" dirty="0" err="1">
                <a:effectLst/>
              </a:rPr>
              <a:t>Datblygiad</a:t>
            </a:r>
            <a:r>
              <a:rPr lang="en-GB" sz="7200" b="0" dirty="0">
                <a:effectLst/>
              </a:rPr>
              <a:t> </a:t>
            </a:r>
            <a:r>
              <a:rPr lang="en-GB" sz="7200" b="0" dirty="0" err="1">
                <a:effectLst/>
              </a:rPr>
              <a:t>Corfforol</a:t>
            </a:r>
            <a:r>
              <a:rPr lang="en-GB" sz="7200" b="0" dirty="0">
                <a:effectLst/>
              </a:rPr>
              <a:t>
</a:t>
            </a:r>
            <a:r>
              <a:rPr lang="en-GB" sz="7200" b="0" dirty="0" err="1">
                <a:effectLst/>
              </a:rPr>
              <a:t>datblygiad</a:t>
            </a:r>
            <a:r>
              <a:rPr lang="en-GB" sz="7200" b="0" dirty="0">
                <a:effectLst/>
              </a:rPr>
              <a:t> </a:t>
            </a:r>
            <a:r>
              <a:rPr lang="en-GB" sz="7200" b="0" dirty="0" err="1">
                <a:effectLst/>
              </a:rPr>
              <a:t>creadigol</a:t>
            </a:r>
            <a:r>
              <a:rPr lang="en-GB" sz="7200" b="0" dirty="0">
                <a:effectLst/>
              </a:rPr>
              <a:t>.
</a:t>
            </a:r>
            <a:endParaRPr lang="en-GB" dirty="0"/>
          </a:p>
        </p:txBody>
      </p:sp>
    </p:spTree>
    <p:extLst>
      <p:ext uri="{BB962C8B-B14F-4D97-AF65-F5344CB8AC3E}">
        <p14:creationId xmlns:p14="http://schemas.microsoft.com/office/powerpoint/2010/main" val="452410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Scaffolding language</a:t>
            </a:r>
          </a:p>
        </p:txBody>
      </p:sp>
      <p:sp>
        <p:nvSpPr>
          <p:cNvPr id="3" name="Content Placeholder 2"/>
          <p:cNvSpPr>
            <a:spLocks noGrp="1"/>
          </p:cNvSpPr>
          <p:nvPr>
            <p:ph idx="1"/>
          </p:nvPr>
        </p:nvSpPr>
        <p:spPr>
          <a:solidFill>
            <a:schemeClr val="accent5">
              <a:lumMod val="60000"/>
              <a:lumOff val="40000"/>
            </a:schemeClr>
          </a:solidFill>
        </p:spPr>
        <p:txBody>
          <a:bodyPr/>
          <a:lstStyle/>
          <a:p>
            <a:pPr>
              <a:buNone/>
            </a:pPr>
            <a:r>
              <a:rPr lang="en-US" dirty="0"/>
              <a:t>     </a:t>
            </a:r>
            <a:r>
              <a:rPr lang="en-US" sz="3200" dirty="0"/>
              <a:t>According to Bruner (1961) the purpose of education is not to impart knowledge, but to facilitate a child's thinking and problem solving skills.  This can then be transferred to a range of situations.  Education should also develop symbolic thinking in children (Gray &amp; </a:t>
            </a:r>
            <a:r>
              <a:rPr lang="en-US" sz="3200" dirty="0" err="1"/>
              <a:t>Macblain</a:t>
            </a:r>
            <a:r>
              <a:rPr lang="en-US" sz="3200" dirty="0"/>
              <a:t>, 2012).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Cefnogi</a:t>
            </a:r>
            <a:r>
              <a:rPr lang="en-US" dirty="0"/>
              <a:t> </a:t>
            </a:r>
            <a:r>
              <a:rPr lang="en-US" dirty="0" err="1"/>
              <a:t>siarad</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
</a:t>
            </a:r>
          </a:p>
        </p:txBody>
      </p:sp>
      <p:sp>
        <p:nvSpPr>
          <p:cNvPr id="3" name="Content Placeholder 2"/>
          <p:cNvSpPr>
            <a:spLocks noGrp="1"/>
          </p:cNvSpPr>
          <p:nvPr>
            <p:ph sz="half" idx="1"/>
          </p:nvPr>
        </p:nvSpPr>
        <p:spPr/>
        <p:txBody>
          <a:bodyPr>
            <a:normAutofit fontScale="92500" lnSpcReduction="20000"/>
          </a:bodyPr>
          <a:lstStyle/>
          <a:p>
            <a:r>
              <a:rPr lang="en-US" sz="3300" dirty="0" err="1"/>
              <a:t>Geirfa</a:t>
            </a:r>
            <a:r>
              <a:rPr lang="en-US" sz="3300" dirty="0"/>
              <a:t> </a:t>
            </a:r>
            <a:r>
              <a:rPr lang="en-US" sz="3300" dirty="0" err="1"/>
              <a:t>adeiladu</a:t>
            </a:r>
            <a:r>
              <a:rPr lang="en-US" sz="3300" dirty="0"/>
              <a:t>
</a:t>
            </a:r>
            <a:r>
              <a:rPr lang="en-US" sz="3300" dirty="0" err="1"/>
              <a:t>Defnyddio</a:t>
            </a:r>
            <a:r>
              <a:rPr lang="en-US" sz="3300" dirty="0"/>
              <a:t> </a:t>
            </a:r>
            <a:r>
              <a:rPr lang="en-US" sz="3300" dirty="0" err="1"/>
              <a:t>delweddau</a:t>
            </a:r>
            <a:r>
              <a:rPr lang="en-US" sz="3300" dirty="0"/>
              <a:t>
</a:t>
            </a:r>
            <a:r>
              <a:rPr lang="en-US" sz="3300" dirty="0" err="1"/>
              <a:t>Datblygu</a:t>
            </a:r>
            <a:r>
              <a:rPr lang="en-US" sz="3300" dirty="0"/>
              <a:t> </a:t>
            </a:r>
            <a:r>
              <a:rPr lang="en-US" sz="3300" dirty="0" err="1"/>
              <a:t>sgiliau</a:t>
            </a:r>
            <a:r>
              <a:rPr lang="en-US" sz="3300" dirty="0"/>
              <a:t> </a:t>
            </a:r>
            <a:r>
              <a:rPr lang="en-US" sz="3300" dirty="0" err="1"/>
              <a:t>gwrando</a:t>
            </a:r>
            <a:r>
              <a:rPr lang="en-US" sz="3300" dirty="0"/>
              <a:t> ac </a:t>
            </a:r>
            <a:r>
              <a:rPr lang="en-US" sz="3300" dirty="0" err="1"/>
              <a:t>anffrwythlondeb</a:t>
            </a:r>
            <a:r>
              <a:rPr lang="en-US" sz="3300" dirty="0"/>
              <a:t>
Hunan-</a:t>
            </a:r>
            <a:r>
              <a:rPr lang="en-US" sz="3300" dirty="0" err="1"/>
              <a:t>asesu</a:t>
            </a:r>
            <a:r>
              <a:rPr lang="en-US" sz="3300" dirty="0"/>
              <a:t> a </a:t>
            </a:r>
            <a:r>
              <a:rPr lang="en-US" sz="3300" dirty="0" err="1"/>
              <a:t>monitro</a:t>
            </a:r>
            <a:r>
              <a:rPr lang="en-US" sz="3300" dirty="0"/>
              <a:t>
</a:t>
            </a:r>
            <a:r>
              <a:rPr lang="en-US" sz="3300" dirty="0" err="1"/>
              <a:t>Sgwrs</a:t>
            </a:r>
            <a:r>
              <a:rPr lang="en-US" sz="3300" dirty="0"/>
              <a:t> </a:t>
            </a:r>
            <a:r>
              <a:rPr lang="en-US" sz="3300" dirty="0" err="1"/>
              <a:t>grŵp</a:t>
            </a:r>
            <a:r>
              <a:rPr lang="en-US" sz="2800" dirty="0"/>
              <a:t>
</a:t>
            </a:r>
            <a:endParaRPr lang="en-US" dirty="0"/>
          </a:p>
        </p:txBody>
      </p:sp>
      <p:sp>
        <p:nvSpPr>
          <p:cNvPr id="4" name="Content Placeholder 3"/>
          <p:cNvSpPr>
            <a:spLocks noGrp="1"/>
          </p:cNvSpPr>
          <p:nvPr>
            <p:ph sz="half" idx="2"/>
          </p:nvPr>
        </p:nvSpPr>
        <p:spPr/>
        <p:txBody>
          <a:bodyPr>
            <a:normAutofit fontScale="92500" lnSpcReduction="20000"/>
          </a:bodyPr>
          <a:lstStyle/>
          <a:p>
            <a:r>
              <a:rPr lang="en-US" sz="3300" dirty="0"/>
              <a:t>TGCH
</a:t>
            </a:r>
            <a:r>
              <a:rPr lang="en-US" sz="3300" dirty="0" err="1"/>
              <a:t>Lleisio</a:t>
            </a:r>
            <a:r>
              <a:rPr lang="en-US" sz="3300" dirty="0"/>
              <a:t> barn
Drama
Dim </a:t>
            </a:r>
            <a:r>
              <a:rPr lang="en-US" sz="3300" dirty="0" err="1"/>
              <a:t>dydd</a:t>
            </a:r>
            <a:r>
              <a:rPr lang="en-US" sz="3300" dirty="0"/>
              <a:t> y penillion
</a:t>
            </a:r>
            <a:r>
              <a:rPr lang="en-US" sz="3300" dirty="0" err="1"/>
              <a:t>Athroniaeth</a:t>
            </a:r>
            <a:r>
              <a:rPr lang="en-US" sz="3300" dirty="0"/>
              <a:t> </a:t>
            </a:r>
            <a:r>
              <a:rPr lang="en-US" sz="3300" dirty="0" err="1"/>
              <a:t>i</a:t>
            </a:r>
            <a:r>
              <a:rPr lang="en-US" sz="3300" dirty="0"/>
              <a:t> </a:t>
            </a:r>
            <a:r>
              <a:rPr lang="en-US" sz="3300" dirty="0" err="1"/>
              <a:t>Blant</a:t>
            </a:r>
            <a:r>
              <a:rPr lang="en-US" sz="3300" dirty="0"/>
              <a:t> (P4C)
Sut </a:t>
            </a:r>
            <a:r>
              <a:rPr lang="en-US" sz="3300" dirty="0" err="1"/>
              <a:t>mae</a:t>
            </a:r>
            <a:r>
              <a:rPr lang="en-US" sz="3300" dirty="0"/>
              <a:t> P4C </a:t>
            </a:r>
            <a:r>
              <a:rPr lang="en-US" sz="3300" dirty="0" err="1"/>
              <a:t>yn</a:t>
            </a:r>
            <a:r>
              <a:rPr lang="en-US" sz="3300" dirty="0"/>
              <a:t> </a:t>
            </a:r>
            <a:r>
              <a:rPr lang="en-US" sz="3300" dirty="0" err="1"/>
              <a:t>edrych</a:t>
            </a:r>
            <a:r>
              <a:rPr lang="en-US" sz="3300" dirty="0"/>
              <a:t> </a:t>
            </a:r>
            <a:r>
              <a:rPr lang="en-US" sz="3300" dirty="0" err="1"/>
              <a:t>yn</a:t>
            </a:r>
            <a:r>
              <a:rPr lang="en-US" sz="3300" dirty="0"/>
              <a:t> </a:t>
            </a:r>
            <a:r>
              <a:rPr lang="en-US" sz="3300" dirty="0" err="1"/>
              <a:t>yr</a:t>
            </a:r>
            <a:r>
              <a:rPr lang="en-US" sz="3300" dirty="0"/>
              <a:t> </a:t>
            </a:r>
            <a:r>
              <a:rPr lang="en-US" sz="3300" dirty="0" err="1"/>
              <a:t>ystafell</a:t>
            </a:r>
            <a:r>
              <a:rPr lang="en-US" sz="3300" dirty="0"/>
              <a:t> </a:t>
            </a:r>
            <a:r>
              <a:rPr lang="en-US" sz="3300" dirty="0" err="1"/>
              <a:t>ddosbarth</a:t>
            </a:r>
            <a:r>
              <a:rPr lang="en-US" sz="3300" dirty="0"/>
              <a:t>:</a:t>
            </a:r>
            <a:r>
              <a:rPr lang="en-US" sz="2800" dirty="0"/>
              <a:t>
</a:t>
            </a:r>
            <a:r>
              <a:rPr lang="en-US" sz="2800" dirty="0">
                <a:hlinkClick r:id="rId2"/>
              </a:rPr>
              <a:t>https://www.youtube.com/watch?v=H3sjqvRsw_E</a:t>
            </a:r>
            <a:endParaRPr lang="en-US" sz="2800" dirty="0"/>
          </a:p>
          <a:p>
            <a:endParaRPr lang="en-US" sz="2800" dirty="0"/>
          </a:p>
          <a:p>
            <a:pPr>
              <a:buNone/>
            </a:pPr>
            <a:endParaRPr lang="en-US" dirty="0"/>
          </a:p>
        </p:txBody>
      </p:sp>
      <p:sp>
        <p:nvSpPr>
          <p:cNvPr id="5" name="TextBox 4"/>
          <p:cNvSpPr txBox="1"/>
          <p:nvPr/>
        </p:nvSpPr>
        <p:spPr>
          <a:xfrm>
            <a:off x="6483574" y="6037729"/>
            <a:ext cx="3931920" cy="369332"/>
          </a:xfrm>
          <a:prstGeom prst="rect">
            <a:avLst/>
          </a:prstGeom>
          <a:noFill/>
        </p:spPr>
        <p:txBody>
          <a:bodyPr wrap="square" rtlCol="0">
            <a:spAutoFit/>
          </a:bodyPr>
          <a:lstStyle/>
          <a:p>
            <a:r>
              <a:rPr lang="en-US" dirty="0"/>
              <a:t>(Gross, 2013)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109487"/>
            <a:ext cx="8611385" cy="1325563"/>
          </a:xfrm>
        </p:spPr>
        <p:txBody>
          <a:bodyPr>
            <a:normAutofit/>
          </a:bodyPr>
          <a:lstStyle/>
          <a:p>
            <a:r>
              <a:rPr lang="en-US" dirty="0" err="1"/>
              <a:t>Cyfeirnodau</a:t>
            </a:r>
            <a:r>
              <a:rPr lang="en-US" dirty="0"/>
              <a:t>
</a:t>
            </a:r>
          </a:p>
        </p:txBody>
      </p:sp>
      <p:sp>
        <p:nvSpPr>
          <p:cNvPr id="3" name="Content Placeholder 2"/>
          <p:cNvSpPr>
            <a:spLocks noGrp="1"/>
          </p:cNvSpPr>
          <p:nvPr>
            <p:ph idx="1"/>
          </p:nvPr>
        </p:nvSpPr>
        <p:spPr>
          <a:xfrm>
            <a:off x="532615" y="1027907"/>
            <a:ext cx="8611385" cy="3575934"/>
          </a:xfrm>
        </p:spPr>
        <p:txBody>
          <a:bodyPr>
            <a:normAutofit fontScale="25000" lnSpcReduction="20000"/>
          </a:bodyPr>
          <a:lstStyle/>
          <a:p>
            <a:pPr>
              <a:buNone/>
            </a:pPr>
            <a:r>
              <a:rPr lang="en-US" sz="4900" b="0" dirty="0">
                <a:ln w="12700">
                  <a:solidFill>
                    <a:schemeClr val="tx1">
                      <a:alpha val="98000"/>
                    </a:schemeClr>
                  </a:solidFill>
                </a:ln>
              </a:rPr>
              <a:t> </a:t>
            </a:r>
            <a:r>
              <a:rPr lang="en-US" sz="6400" b="0" dirty="0">
                <a:ln w="12700">
                  <a:solidFill>
                    <a:schemeClr val="tx1">
                      <a:alpha val="98000"/>
                    </a:schemeClr>
                  </a:solidFill>
                </a:ln>
              </a:rPr>
              <a:t>Clay, M. (1991) </a:t>
            </a:r>
            <a:r>
              <a:rPr lang="en-US" sz="6400" b="0" i="1" dirty="0">
                <a:ln w="12700">
                  <a:solidFill>
                    <a:schemeClr val="tx1">
                      <a:alpha val="98000"/>
                    </a:schemeClr>
                  </a:solidFill>
                </a:ln>
              </a:rPr>
              <a:t>Becoming Literate. </a:t>
            </a:r>
            <a:r>
              <a:rPr lang="en-US" sz="6400" b="0" dirty="0">
                <a:ln w="12700">
                  <a:solidFill>
                    <a:schemeClr val="tx1">
                      <a:alpha val="98000"/>
                    </a:schemeClr>
                  </a:solidFill>
                </a:ln>
              </a:rPr>
              <a:t>London: Heinemann </a:t>
            </a:r>
            <a:r>
              <a:rPr lang="en-US" sz="6400" b="0" dirty="0" err="1">
                <a:ln w="12700">
                  <a:solidFill>
                    <a:schemeClr val="tx1">
                      <a:alpha val="98000"/>
                    </a:schemeClr>
                  </a:solidFill>
                </a:ln>
              </a:rPr>
              <a:t>Educa</a:t>
            </a:r>
            <a:r>
              <a:rPr lang="en-GB" sz="6400" b="1" dirty="0">
                <a:effectLst/>
              </a:rPr>
              <a:t>creative development.</a:t>
            </a:r>
          </a:p>
          <a:p>
            <a:pPr marL="0" indent="0">
              <a:buNone/>
            </a:pPr>
            <a:endParaRPr lang="en-GB" sz="6400" b="1" dirty="0">
              <a:effectLst/>
            </a:endParaRPr>
          </a:p>
          <a:p>
            <a:pPr marL="0" indent="0">
              <a:buNone/>
            </a:pPr>
            <a:r>
              <a:rPr lang="en-GB" sz="6400" b="1" dirty="0">
                <a:effectLst/>
              </a:rPr>
              <a:t> Communication Skills </a:t>
            </a:r>
            <a:r>
              <a:rPr lang="en-GB" sz="6400" dirty="0">
                <a:effectLst/>
              </a:rPr>
              <a:t>available at </a:t>
            </a:r>
            <a:r>
              <a:rPr lang="en-GB" sz="6400" dirty="0">
                <a:effectLst/>
                <a:hlinkClick r:id="rId3">
                  <a:extLst>
                    <a:ext uri="{A12FA001-AC4F-418D-AE19-62706E023703}">
                      <ahyp:hlinkClr xmlns:ahyp="http://schemas.microsoft.com/office/drawing/2018/hyperlinkcolor" val="tx"/>
                    </a:ext>
                  </a:extLst>
                </a:hlinkClick>
              </a:rPr>
              <a:t>https://www.skillsyouneed.com/ips/communication- skills.html#:~:text=Communication%20skills%20are%20needed%20to,work%20well%20in%20a%20group</a:t>
            </a:r>
            <a:r>
              <a:rPr lang="en-GB" sz="6400" dirty="0">
                <a:effectLst/>
              </a:rPr>
              <a:t>. (</a:t>
            </a:r>
            <a:r>
              <a:rPr lang="en-GB" sz="6400" dirty="0" err="1">
                <a:effectLst/>
              </a:rPr>
              <a:t>Cyrchwyd</a:t>
            </a:r>
            <a:r>
              <a:rPr lang="en-GB" sz="6400" dirty="0">
                <a:effectLst/>
              </a:rPr>
              <a:t> </a:t>
            </a:r>
            <a:r>
              <a:rPr lang="en-GB" sz="6400" dirty="0"/>
              <a:t>12/2/25</a:t>
            </a:r>
            <a:r>
              <a:rPr lang="en-GB" sz="6400" dirty="0">
                <a:effectLst/>
              </a:rPr>
              <a:t>)</a:t>
            </a:r>
          </a:p>
          <a:p>
            <a:pPr>
              <a:buNone/>
            </a:pPr>
            <a:endParaRPr lang="en-US" sz="6400" b="0" dirty="0">
              <a:ln w="12700">
                <a:solidFill>
                  <a:schemeClr val="tx1">
                    <a:alpha val="98000"/>
                  </a:schemeClr>
                </a:solidFill>
              </a:ln>
            </a:endParaRPr>
          </a:p>
          <a:p>
            <a:pPr>
              <a:buNone/>
            </a:pPr>
            <a:r>
              <a:rPr lang="en-US" sz="6400" b="0" dirty="0">
                <a:ln w="12700">
                  <a:solidFill>
                    <a:schemeClr val="tx1">
                      <a:alpha val="98000"/>
                    </a:schemeClr>
                  </a:solidFill>
                </a:ln>
              </a:rPr>
              <a:t>Gray, C. &amp; </a:t>
            </a:r>
            <a:r>
              <a:rPr lang="en-US" sz="6400" b="0" dirty="0" err="1">
                <a:ln w="12700">
                  <a:solidFill>
                    <a:schemeClr val="tx1">
                      <a:alpha val="98000"/>
                    </a:schemeClr>
                  </a:solidFill>
                </a:ln>
              </a:rPr>
              <a:t>Macblain</a:t>
            </a:r>
            <a:r>
              <a:rPr lang="en-US" sz="6400" b="0" dirty="0">
                <a:ln w="12700">
                  <a:solidFill>
                    <a:schemeClr val="tx1">
                      <a:alpha val="98000"/>
                    </a:schemeClr>
                  </a:solidFill>
                </a:ln>
              </a:rPr>
              <a:t>, S. (2012) </a:t>
            </a:r>
            <a:r>
              <a:rPr lang="en-US" sz="6400" b="0" i="1" dirty="0">
                <a:ln w="12700">
                  <a:solidFill>
                    <a:schemeClr val="tx1">
                      <a:alpha val="98000"/>
                    </a:schemeClr>
                  </a:solidFill>
                </a:ln>
              </a:rPr>
              <a:t>Learning Theories in Childhood. </a:t>
            </a:r>
            <a:r>
              <a:rPr lang="en-US" sz="6400" b="0" dirty="0" err="1">
                <a:ln w="12700">
                  <a:solidFill>
                    <a:schemeClr val="tx1">
                      <a:alpha val="98000"/>
                    </a:schemeClr>
                  </a:solidFill>
                </a:ln>
              </a:rPr>
              <a:t>London:Sage</a:t>
            </a:r>
            <a:endParaRPr lang="en-US" sz="6400" dirty="0">
              <a:ln w="12700">
                <a:solidFill>
                  <a:schemeClr val="tx1">
                    <a:alpha val="98000"/>
                  </a:schemeClr>
                </a:solidFill>
              </a:ln>
            </a:endParaRPr>
          </a:p>
          <a:p>
            <a:pPr>
              <a:buNone/>
            </a:pPr>
            <a:endParaRPr lang="en-US" sz="6400" b="0" dirty="0">
              <a:ln w="12700">
                <a:solidFill>
                  <a:schemeClr val="tx1">
                    <a:alpha val="98000"/>
                  </a:schemeClr>
                </a:solidFill>
              </a:ln>
            </a:endParaRPr>
          </a:p>
          <a:p>
            <a:pPr>
              <a:buNone/>
            </a:pPr>
            <a:r>
              <a:rPr lang="en-US" sz="6400" b="0" dirty="0">
                <a:ln w="12700">
                  <a:solidFill>
                    <a:schemeClr val="tx1">
                      <a:alpha val="98000"/>
                    </a:schemeClr>
                  </a:solidFill>
                </a:ln>
              </a:rPr>
              <a:t>Gross, J. (2013) </a:t>
            </a:r>
            <a:r>
              <a:rPr lang="en-US" sz="6400" b="0" i="1" dirty="0">
                <a:ln w="12700">
                  <a:solidFill>
                    <a:schemeClr val="tx1">
                      <a:alpha val="98000"/>
                    </a:schemeClr>
                  </a:solidFill>
                </a:ln>
              </a:rPr>
              <a:t>Time to talk. </a:t>
            </a:r>
            <a:r>
              <a:rPr lang="en-US" sz="6400" b="0" dirty="0">
                <a:ln w="12700">
                  <a:solidFill>
                    <a:schemeClr val="tx1">
                      <a:alpha val="98000"/>
                    </a:schemeClr>
                  </a:solidFill>
                </a:ln>
              </a:rPr>
              <a:t>Oxon: </a:t>
            </a:r>
            <a:r>
              <a:rPr lang="en-US" sz="6400" b="0" dirty="0" err="1">
                <a:ln w="12700">
                  <a:solidFill>
                    <a:schemeClr val="tx1">
                      <a:alpha val="98000"/>
                    </a:schemeClr>
                  </a:solidFill>
                </a:ln>
              </a:rPr>
              <a:t>Routledge</a:t>
            </a:r>
            <a:r>
              <a:rPr lang="en-US" sz="6400" b="0" dirty="0">
                <a:ln w="12700">
                  <a:solidFill>
                    <a:schemeClr val="tx1">
                      <a:alpha val="98000"/>
                    </a:schemeClr>
                  </a:solidFill>
                </a:ln>
              </a:rPr>
              <a:t>.</a:t>
            </a:r>
          </a:p>
          <a:p>
            <a:pPr>
              <a:buNone/>
            </a:pPr>
            <a:endParaRPr lang="en-US" sz="6400" b="1" dirty="0"/>
          </a:p>
          <a:p>
            <a:pPr>
              <a:buNone/>
            </a:pPr>
            <a:r>
              <a:rPr lang="en-US" sz="6400" b="1" dirty="0"/>
              <a:t>Philosophy for Children available </a:t>
            </a:r>
            <a:r>
              <a:rPr lang="en-US" sz="6400" dirty="0"/>
              <a:t>at </a:t>
            </a:r>
            <a:r>
              <a:rPr lang="en-US" sz="6400" dirty="0">
                <a:hlinkClick r:id="rId4">
                  <a:extLst>
                    <a:ext uri="{A12FA001-AC4F-418D-AE19-62706E023703}">
                      <ahyp:hlinkClr xmlns:ahyp="http://schemas.microsoft.com/office/drawing/2018/hyperlinkcolor" val="tx"/>
                    </a:ext>
                  </a:extLst>
                </a:hlinkClick>
              </a:rPr>
              <a:t>http://p4c.com http://p4c.com /</a:t>
            </a:r>
            <a:r>
              <a:rPr lang="en-US" sz="6400" dirty="0"/>
              <a:t> (</a:t>
            </a:r>
            <a:r>
              <a:rPr lang="en-US" sz="6400" dirty="0" err="1"/>
              <a:t>Cyrchwyd</a:t>
            </a:r>
            <a:r>
              <a:rPr lang="en-US" sz="6400" dirty="0"/>
              <a:t> 12/2/25). </a:t>
            </a:r>
          </a:p>
          <a:p>
            <a:pPr>
              <a:buNone/>
            </a:pPr>
            <a:r>
              <a:rPr lang="en-US" sz="6400" dirty="0"/>
              <a:t> </a:t>
            </a:r>
          </a:p>
          <a:p>
            <a:pPr>
              <a:buNone/>
            </a:pPr>
            <a:r>
              <a:rPr lang="en-US" sz="6400" b="1" dirty="0"/>
              <a:t>Reading to children is so powerful available </a:t>
            </a:r>
            <a:r>
              <a:rPr lang="en-US" sz="6400" dirty="0"/>
              <a:t>at </a:t>
            </a:r>
            <a:r>
              <a:rPr lang="en-US" sz="6400" dirty="0">
                <a:hlinkClick r:id="rId5">
                  <a:extLst>
                    <a:ext uri="{A12FA001-AC4F-418D-AE19-62706E023703}">
                      <ahyp:hlinkClr xmlns:ahyp="http://schemas.microsoft.com/office/drawing/2018/hyperlinkcolor" val="tx"/>
                    </a:ext>
                  </a:extLst>
                </a:hlinkClick>
              </a:rPr>
              <a:t>https://literacytrust.org.uk/blog/reading-children-so-powerful-so-simple-and-yet-so-misunderstood/</a:t>
            </a:r>
            <a:r>
              <a:rPr lang="en-US" sz="6400" dirty="0"/>
              <a:t> (</a:t>
            </a:r>
            <a:r>
              <a:rPr lang="en-US" sz="6400" dirty="0" err="1"/>
              <a:t>Cyrchwyd</a:t>
            </a:r>
            <a:r>
              <a:rPr lang="en-US" sz="6400" dirty="0"/>
              <a:t> 12/2/25)</a:t>
            </a:r>
          </a:p>
          <a:p>
            <a:pPr>
              <a:buNone/>
            </a:pPr>
            <a:endParaRPr lang="en-US" sz="6400" dirty="0"/>
          </a:p>
          <a:p>
            <a:pPr>
              <a:buNone/>
            </a:pPr>
            <a:r>
              <a:rPr lang="en-US" sz="6400" dirty="0"/>
              <a:t> </a:t>
            </a:r>
            <a:r>
              <a:rPr lang="en-US" sz="6400" b="1" dirty="0" err="1"/>
              <a:t>Elklan</a:t>
            </a:r>
            <a:r>
              <a:rPr lang="en-US" sz="6400" b="1" dirty="0"/>
              <a:t> Community Chain available </a:t>
            </a:r>
            <a:r>
              <a:rPr lang="en-US" sz="6400" dirty="0">
                <a:hlinkClick r:id="rId6">
                  <a:extLst>
                    <a:ext uri="{A12FA001-AC4F-418D-AE19-62706E023703}">
                      <ahyp:hlinkClr xmlns:ahyp="http://schemas.microsoft.com/office/drawing/2018/hyperlinkcolor" val="tx"/>
                    </a:ext>
                  </a:extLst>
                </a:hlinkClick>
              </a:rPr>
              <a:t>https://www.afasic.orgk/about-talking/what-skills-are involved/the-communication-chain/</a:t>
            </a:r>
            <a:r>
              <a:rPr lang="en-US" sz="6400" dirty="0"/>
              <a:t> (</a:t>
            </a:r>
            <a:r>
              <a:rPr lang="en-US" sz="6400" dirty="0" err="1"/>
              <a:t>Cyrchwyd</a:t>
            </a:r>
            <a:r>
              <a:rPr lang="en-US" sz="6400" dirty="0"/>
              <a:t> 12/2/25)</a:t>
            </a:r>
          </a:p>
          <a:p>
            <a:pPr>
              <a:buNone/>
            </a:pPr>
            <a:r>
              <a:rPr lang="en-US" sz="6600" b="1" dirty="0"/>
              <a:t> </a:t>
            </a:r>
            <a:r>
              <a:rPr lang="en-US" sz="6400" b="1" dirty="0"/>
              <a:t>What is Oracy?</a:t>
            </a:r>
            <a:r>
              <a:rPr lang="en-US" sz="6400" b="0" dirty="0">
                <a:hlinkClick r:id="rId7">
                  <a:extLst>
                    <a:ext uri="{A12FA001-AC4F-418D-AE19-62706E023703}">
                      <ahyp:hlinkClr xmlns:ahyp="http://schemas.microsoft.com/office/drawing/2018/hyperlinkcolor" val="tx"/>
                    </a:ext>
                  </a:extLst>
                </a:hlinkClick>
              </a:rPr>
              <a:t> https://www.youtube.com/watch?v=QYmr9pVtryo</a:t>
            </a:r>
            <a:r>
              <a:rPr lang="en-US" sz="6400" b="0" dirty="0"/>
              <a:t> (Accessed 12/2/25)</a:t>
            </a:r>
          </a:p>
          <a:p>
            <a:pPr>
              <a:buNone/>
            </a:pPr>
            <a:endParaRPr lang="en-US" sz="6400" dirty="0"/>
          </a:p>
          <a:p>
            <a:pPr algn="ctr">
              <a:buNone/>
            </a:pPr>
            <a:endParaRPr lang="en-US" sz="2800" dirty="0"/>
          </a:p>
        </p:txBody>
      </p:sp>
    </p:spTree>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Template for PP Accessibility</Template>
  <TotalTime>0</TotalTime>
  <Words>1519</Words>
  <Application>Microsoft Office PowerPoint</Application>
  <PresentationFormat>On-screen Show (4:3)</PresentationFormat>
  <Paragraphs>93</Paragraphs>
  <Slides>21</Slides>
  <Notes>3</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21</vt:i4>
      </vt:variant>
    </vt:vector>
  </HeadingPairs>
  <TitlesOfParts>
    <vt:vector size="31" baseType="lpstr">
      <vt:lpstr>Arial</vt:lpstr>
      <vt:lpstr>Calibri</vt:lpstr>
      <vt:lpstr>Calibri Light</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ECIE5008    Llythrennedd – Allwedd i ddysgu.</vt:lpstr>
      <vt:lpstr>Beth yw cyfathrebu?
</vt:lpstr>
      <vt:lpstr>Beth yw llefaredd?
</vt:lpstr>
      <vt:lpstr>Beth yw prif achos methiant academaidd?
</vt:lpstr>
      <vt:lpstr> Mae darllen i blant mor bwerus </vt:lpstr>
      <vt:lpstr>Felly, pam nad oes mwy o rieni yn gwneud hynny?
</vt:lpstr>
      <vt:lpstr> Data cyfredol</vt:lpstr>
      <vt:lpstr>Data defnyddwyr
</vt:lpstr>
      <vt:lpstr>Beth yw'r sgiliau sydd eu hangen arnom i gyfathrebu'n llwyddiannus?
</vt:lpstr>
      <vt:lpstr>Sgiliau cyfathrebu
</vt:lpstr>
      <vt:lpstr>Cadwyn Gyfathrebu Elklan
</vt:lpstr>
      <vt:lpstr> The Communication Chain</vt:lpstr>
      <vt:lpstr>PowerPoint Presentation</vt:lpstr>
      <vt:lpstr>Cysylltiadau'r cwricwlwm
</vt:lpstr>
      <vt:lpstr>Dolenni Cwricwlwm Newydd
</vt:lpstr>
      <vt:lpstr>Y 7 maes dysgu a phrofiad
</vt:lpstr>
      <vt:lpstr>Fframwaith Cyfnod Sylfaen (Diwygiedig 2015)
</vt:lpstr>
      <vt:lpstr>Scaffolding language</vt:lpstr>
      <vt:lpstr>Cefnogi siarad yn yr ystafell ddosbarth
</vt:lpstr>
      <vt:lpstr>Cyfeirnodau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to talk – oracy in the primary classroom</dc:title>
  <dc:creator>swwcte27</dc:creator>
  <cp:lastModifiedBy>Cindy Hunt</cp:lastModifiedBy>
  <cp:revision>28</cp:revision>
  <dcterms:created xsi:type="dcterms:W3CDTF">2015-10-11T22:28:35Z</dcterms:created>
  <dcterms:modified xsi:type="dcterms:W3CDTF">2025-02-19T17:00:51Z</dcterms:modified>
</cp:coreProperties>
</file>