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ba Hakimi (2542286)" userId="9fe30e70-b034-42c2-bd62-6aa2679f277b" providerId="ADAL" clId="{8B3D6BBB-D1FB-4A97-976C-0F6321E9ACE0}"/>
    <pc:docChg chg="undo custSel addSld delSld modSld">
      <pc:chgData name="Zaiba Hakimi (2542286)" userId="9fe30e70-b034-42c2-bd62-6aa2679f277b" providerId="ADAL" clId="{8B3D6BBB-D1FB-4A97-976C-0F6321E9ACE0}" dt="2026-08-17T08:20:12.714" v="2112" actId="2696"/>
      <pc:docMkLst>
        <pc:docMk/>
      </pc:docMkLst>
      <pc:sldChg chg="modSp mod">
        <pc:chgData name="Zaiba Hakimi (2542286)" userId="9fe30e70-b034-42c2-bd62-6aa2679f277b" providerId="ADAL" clId="{8B3D6BBB-D1FB-4A97-976C-0F6321E9ACE0}" dt="2026-08-17T07:58:26.609" v="705" actId="27636"/>
        <pc:sldMkLst>
          <pc:docMk/>
          <pc:sldMk cId="3856855281" sldId="257"/>
        </pc:sldMkLst>
        <pc:spChg chg="mod">
          <ac:chgData name="Zaiba Hakimi (2542286)" userId="9fe30e70-b034-42c2-bd62-6aa2679f277b" providerId="ADAL" clId="{8B3D6BBB-D1FB-4A97-976C-0F6321E9ACE0}" dt="2026-08-17T07:58:26.609" v="705" actId="27636"/>
          <ac:spMkLst>
            <pc:docMk/>
            <pc:sldMk cId="3856855281" sldId="257"/>
            <ac:spMk id="4" creationId="{A78C7A85-9118-348F-EC55-6D21D01DDFD9}"/>
          </ac:spMkLst>
        </pc:spChg>
      </pc:sldChg>
      <pc:sldChg chg="addSp delSp modSp mod">
        <pc:chgData name="Zaiba Hakimi (2542286)" userId="9fe30e70-b034-42c2-bd62-6aa2679f277b" providerId="ADAL" clId="{8B3D6BBB-D1FB-4A97-976C-0F6321E9ACE0}" dt="2026-08-17T08:09:06.484" v="1250" actId="12"/>
        <pc:sldMkLst>
          <pc:docMk/>
          <pc:sldMk cId="434836555" sldId="258"/>
        </pc:sldMkLst>
        <pc:spChg chg="mod">
          <ac:chgData name="Zaiba Hakimi (2542286)" userId="9fe30e70-b034-42c2-bd62-6aa2679f277b" providerId="ADAL" clId="{8B3D6BBB-D1FB-4A97-976C-0F6321E9ACE0}" dt="2026-08-17T08:09:06.484" v="1250" actId="12"/>
          <ac:spMkLst>
            <pc:docMk/>
            <pc:sldMk cId="434836555" sldId="258"/>
            <ac:spMk id="4" creationId="{0CCA679D-BFD2-2662-2DAF-6C6BFF819335}"/>
          </ac:spMkLst>
        </pc:spChg>
        <pc:graphicFrameChg chg="add del mod">
          <ac:chgData name="Zaiba Hakimi (2542286)" userId="9fe30e70-b034-42c2-bd62-6aa2679f277b" providerId="ADAL" clId="{8B3D6BBB-D1FB-4A97-976C-0F6321E9ACE0}" dt="2026-08-17T08:08:09.363" v="1241" actId="478"/>
          <ac:graphicFrameMkLst>
            <pc:docMk/>
            <pc:sldMk cId="434836555" sldId="258"/>
            <ac:graphicFrameMk id="3" creationId="{DEDC35FF-A2F6-1CF2-EE7F-0285D4AE246F}"/>
          </ac:graphicFrameMkLst>
        </pc:graphicFrameChg>
      </pc:sldChg>
      <pc:sldChg chg="delSp del mod">
        <pc:chgData name="Zaiba Hakimi (2542286)" userId="9fe30e70-b034-42c2-bd62-6aa2679f277b" providerId="ADAL" clId="{8B3D6BBB-D1FB-4A97-976C-0F6321E9ACE0}" dt="2026-08-17T08:18:47.290" v="2109" actId="2696"/>
        <pc:sldMkLst>
          <pc:docMk/>
          <pc:sldMk cId="134469346" sldId="259"/>
        </pc:sldMkLst>
        <pc:spChg chg="del">
          <ac:chgData name="Zaiba Hakimi (2542286)" userId="9fe30e70-b034-42c2-bd62-6aa2679f277b" providerId="ADAL" clId="{8B3D6BBB-D1FB-4A97-976C-0F6321E9ACE0}" dt="2026-08-17T08:18:37.915" v="2108" actId="478"/>
          <ac:spMkLst>
            <pc:docMk/>
            <pc:sldMk cId="134469346" sldId="259"/>
            <ac:spMk id="3" creationId="{ABFAF277-7A15-59B4-063B-5AC3F7CEC41A}"/>
          </ac:spMkLst>
        </pc:spChg>
      </pc:sldChg>
      <pc:sldChg chg="del">
        <pc:chgData name="Zaiba Hakimi (2542286)" userId="9fe30e70-b034-42c2-bd62-6aa2679f277b" providerId="ADAL" clId="{8B3D6BBB-D1FB-4A97-976C-0F6321E9ACE0}" dt="2026-08-17T08:18:53.380" v="2110" actId="2696"/>
        <pc:sldMkLst>
          <pc:docMk/>
          <pc:sldMk cId="2522324156" sldId="260"/>
        </pc:sldMkLst>
      </pc:sldChg>
      <pc:sldChg chg="addSp delSp modSp mod modClrScheme chgLayout">
        <pc:chgData name="Zaiba Hakimi (2542286)" userId="9fe30e70-b034-42c2-bd62-6aa2679f277b" providerId="ADAL" clId="{8B3D6BBB-D1FB-4A97-976C-0F6321E9ACE0}" dt="2026-08-17T08:17:54.552" v="2107" actId="20577"/>
        <pc:sldMkLst>
          <pc:docMk/>
          <pc:sldMk cId="707919517" sldId="261"/>
        </pc:sldMkLst>
        <pc:spChg chg="mod ord">
          <ac:chgData name="Zaiba Hakimi (2542286)" userId="9fe30e70-b034-42c2-bd62-6aa2679f277b" providerId="ADAL" clId="{8B3D6BBB-D1FB-4A97-976C-0F6321E9ACE0}" dt="2026-08-17T08:10:12.954" v="1275" actId="20577"/>
          <ac:spMkLst>
            <pc:docMk/>
            <pc:sldMk cId="707919517" sldId="261"/>
            <ac:spMk id="2" creationId="{547B6D18-F259-194B-043C-CD8A94C6F4E3}"/>
          </ac:spMkLst>
        </pc:spChg>
        <pc:spChg chg="del mod ord">
          <ac:chgData name="Zaiba Hakimi (2542286)" userId="9fe30e70-b034-42c2-bd62-6aa2679f277b" providerId="ADAL" clId="{8B3D6BBB-D1FB-4A97-976C-0F6321E9ACE0}" dt="2026-08-17T08:09:22.425" v="1251" actId="3680"/>
          <ac:spMkLst>
            <pc:docMk/>
            <pc:sldMk cId="707919517" sldId="261"/>
            <ac:spMk id="3" creationId="{A2E5DB27-F63F-E895-B73B-2644F2043B31}"/>
          </ac:spMkLst>
        </pc:spChg>
        <pc:spChg chg="add mod ord">
          <ac:chgData name="Zaiba Hakimi (2542286)" userId="9fe30e70-b034-42c2-bd62-6aa2679f277b" providerId="ADAL" clId="{8B3D6BBB-D1FB-4A97-976C-0F6321E9ACE0}" dt="2026-08-17T08:17:54.552" v="2107" actId="20577"/>
          <ac:spMkLst>
            <pc:docMk/>
            <pc:sldMk cId="707919517" sldId="261"/>
            <ac:spMk id="4" creationId="{0EE0C548-6286-910B-ED73-E337CEA94751}"/>
          </ac:spMkLst>
        </pc:spChg>
        <pc:spChg chg="add del mod">
          <ac:chgData name="Zaiba Hakimi (2542286)" userId="9fe30e70-b034-42c2-bd62-6aa2679f277b" providerId="ADAL" clId="{8B3D6BBB-D1FB-4A97-976C-0F6321E9ACE0}" dt="2026-08-17T08:09:38.735" v="1253" actId="931"/>
          <ac:spMkLst>
            <pc:docMk/>
            <pc:sldMk cId="707919517" sldId="261"/>
            <ac:spMk id="7" creationId="{F7161D1F-9D71-FC1E-4CDF-B57865BD4819}"/>
          </ac:spMkLst>
        </pc:spChg>
        <pc:graphicFrameChg chg="add del mod ord modGraphic">
          <ac:chgData name="Zaiba Hakimi (2542286)" userId="9fe30e70-b034-42c2-bd62-6aa2679f277b" providerId="ADAL" clId="{8B3D6BBB-D1FB-4A97-976C-0F6321E9ACE0}" dt="2026-08-17T08:09:26.908" v="1252" actId="478"/>
          <ac:graphicFrameMkLst>
            <pc:docMk/>
            <pc:sldMk cId="707919517" sldId="261"/>
            <ac:graphicFrameMk id="5" creationId="{E9E5CC62-09CB-2864-80C4-D1BE3922666D}"/>
          </ac:graphicFrameMkLst>
        </pc:graphicFrameChg>
        <pc:picChg chg="add mod ord">
          <ac:chgData name="Zaiba Hakimi (2542286)" userId="9fe30e70-b034-42c2-bd62-6aa2679f277b" providerId="ADAL" clId="{8B3D6BBB-D1FB-4A97-976C-0F6321E9ACE0}" dt="2026-08-17T08:09:59.370" v="1255" actId="1076"/>
          <ac:picMkLst>
            <pc:docMk/>
            <pc:sldMk cId="707919517" sldId="261"/>
            <ac:picMk id="8" creationId="{EC091AFC-8A66-5ADF-0A7C-E333C6A73CB8}"/>
          </ac:picMkLst>
        </pc:picChg>
      </pc:sldChg>
      <pc:sldChg chg="addSp delSp modSp mod">
        <pc:chgData name="Zaiba Hakimi (2542286)" userId="9fe30e70-b034-42c2-bd62-6aa2679f277b" providerId="ADAL" clId="{8B3D6BBB-D1FB-4A97-976C-0F6321E9ACE0}" dt="2026-08-17T07:59:24.492" v="712" actId="27636"/>
        <pc:sldMkLst>
          <pc:docMk/>
          <pc:sldMk cId="742655628" sldId="262"/>
        </pc:sldMkLst>
        <pc:spChg chg="mod">
          <ac:chgData name="Zaiba Hakimi (2542286)" userId="9fe30e70-b034-42c2-bd62-6aa2679f277b" providerId="ADAL" clId="{8B3D6BBB-D1FB-4A97-976C-0F6321E9ACE0}" dt="2026-08-17T07:48:56.171" v="41" actId="27636"/>
          <ac:spMkLst>
            <pc:docMk/>
            <pc:sldMk cId="742655628" sldId="262"/>
            <ac:spMk id="2" creationId="{69D078F4-8115-45E9-2822-8960DF8F8173}"/>
          </ac:spMkLst>
        </pc:spChg>
        <pc:spChg chg="add del">
          <ac:chgData name="Zaiba Hakimi (2542286)" userId="9fe30e70-b034-42c2-bd62-6aa2679f277b" providerId="ADAL" clId="{8B3D6BBB-D1FB-4A97-976C-0F6321E9ACE0}" dt="2026-08-17T07:47:59.707" v="2" actId="931"/>
          <ac:spMkLst>
            <pc:docMk/>
            <pc:sldMk cId="742655628" sldId="262"/>
            <ac:spMk id="3" creationId="{0CEAA94A-4B61-0CD5-02B1-CB2EE838CB1E}"/>
          </ac:spMkLst>
        </pc:spChg>
        <pc:spChg chg="mod">
          <ac:chgData name="Zaiba Hakimi (2542286)" userId="9fe30e70-b034-42c2-bd62-6aa2679f277b" providerId="ADAL" clId="{8B3D6BBB-D1FB-4A97-976C-0F6321E9ACE0}" dt="2026-08-17T07:59:24.492" v="712" actId="27636"/>
          <ac:spMkLst>
            <pc:docMk/>
            <pc:sldMk cId="742655628" sldId="262"/>
            <ac:spMk id="4" creationId="{E95F0BBF-8216-726B-CB4F-98169B01B7C5}"/>
          </ac:spMkLst>
        </pc:spChg>
        <pc:picChg chg="add del mod ord">
          <ac:chgData name="Zaiba Hakimi (2542286)" userId="9fe30e70-b034-42c2-bd62-6aa2679f277b" providerId="ADAL" clId="{8B3D6BBB-D1FB-4A97-976C-0F6321E9ACE0}" dt="2026-08-17T07:47:27.477" v="1" actId="931"/>
          <ac:picMkLst>
            <pc:docMk/>
            <pc:sldMk cId="742655628" sldId="262"/>
            <ac:picMk id="5" creationId="{02738F65-2345-3B54-F5AC-3AEF56C6F478}"/>
          </ac:picMkLst>
        </pc:picChg>
        <pc:picChg chg="add mod ord">
          <ac:chgData name="Zaiba Hakimi (2542286)" userId="9fe30e70-b034-42c2-bd62-6aa2679f277b" providerId="ADAL" clId="{8B3D6BBB-D1FB-4A97-976C-0F6321E9ACE0}" dt="2026-08-17T07:48:22.741" v="5" actId="1076"/>
          <ac:picMkLst>
            <pc:docMk/>
            <pc:sldMk cId="742655628" sldId="262"/>
            <ac:picMk id="6" creationId="{7AE92882-E1E1-AA68-BBAC-95D03491BA1C}"/>
          </ac:picMkLst>
        </pc:picChg>
      </pc:sldChg>
      <pc:sldChg chg="new del">
        <pc:chgData name="Zaiba Hakimi (2542286)" userId="9fe30e70-b034-42c2-bd62-6aa2679f277b" providerId="ADAL" clId="{8B3D6BBB-D1FB-4A97-976C-0F6321E9ACE0}" dt="2026-08-17T08:20:12.714" v="2112" actId="2696"/>
        <pc:sldMkLst>
          <pc:docMk/>
          <pc:sldMk cId="1476432966"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DC2AA-4304-FF96-3FC6-B4981E76E5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9D18BA8-DA21-952B-E4AB-6AFBFBD3D8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D89923-07E1-BF92-21A3-3B7B3993F86F}"/>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39892049-469B-E779-A651-276C04A966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059A65-6212-9F5E-E8A8-C70A8406396F}"/>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1284862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0D9C2-C6B1-9C83-3BDD-E421999D4A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B64D045-3262-05BF-AA84-6345606BF6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54F47F-749B-016A-BCD0-E630FBA35BD5}"/>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E2C2C6FD-07F4-A90B-5B89-DADE6C796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184EDA-973A-D08E-BA59-D65C8CBB77CD}"/>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1824024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0759F-11E1-063F-03F0-620F8EFCED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DB1548B-997B-7199-9BC0-6729F7E421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55B9D6-A4D9-3EEC-FAD3-3EC1AF1CC602}"/>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F6355B81-57C0-E06E-0451-3E95D11043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AC9887-33E0-1206-DADF-6FF06379C78C}"/>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66964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5212E-1F54-28BE-01C2-3CDE367184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532CC2-1CEC-BD98-DFE9-663C5D3D305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CADE52-7635-0B3A-9A9D-A4D40CB5F86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80A6188-70E1-6BB4-B34B-E4219C87BCAC}"/>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6" name="Footer Placeholder 5">
            <a:extLst>
              <a:ext uri="{FF2B5EF4-FFF2-40B4-BE49-F238E27FC236}">
                <a16:creationId xmlns:a16="http://schemas.microsoft.com/office/drawing/2014/main" id="{31326FF5-5B9B-C995-1E90-D52C772689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286F89-6BDD-F3F2-7278-9FCC6AB9F743}"/>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3075262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70184-DDF3-99D6-61EF-1086737FE0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1C10A3-6843-5CE1-B978-09C7D00553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1C761E-57F2-15E7-1B5B-E61ED0626F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376B37-7DF6-677F-B665-B3E8DB5F18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35B2C5-EBBD-14D6-C30C-A9B6CFDDEE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C31F57-16AC-6A4B-3181-41B993B85FD4}"/>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8" name="Footer Placeholder 7">
            <a:extLst>
              <a:ext uri="{FF2B5EF4-FFF2-40B4-BE49-F238E27FC236}">
                <a16:creationId xmlns:a16="http://schemas.microsoft.com/office/drawing/2014/main" id="{BCCE3053-231B-3FA1-18C2-50CF30A549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C37A3D-3EA5-6061-50CE-203BC5EAAFCE}"/>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276858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44A80-9406-C35B-539E-A88CE3B7E0A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E0502B-65BE-D2E3-40A9-086EF2D7170D}"/>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4" name="Footer Placeholder 3">
            <a:extLst>
              <a:ext uri="{FF2B5EF4-FFF2-40B4-BE49-F238E27FC236}">
                <a16:creationId xmlns:a16="http://schemas.microsoft.com/office/drawing/2014/main" id="{D13044BC-F14B-110E-62AE-F59C9E233DF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01990D-0681-8EA6-3B1C-BCEE4FD0932E}"/>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3329773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DF2DB0-0C77-685C-A556-3643033162B3}"/>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3" name="Footer Placeholder 2">
            <a:extLst>
              <a:ext uri="{FF2B5EF4-FFF2-40B4-BE49-F238E27FC236}">
                <a16:creationId xmlns:a16="http://schemas.microsoft.com/office/drawing/2014/main" id="{60EBC1E1-4E3A-A10D-981C-F5D6D21E3A1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43FE9-5348-ACB6-45BF-B2D951DC6B9F}"/>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1626746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B894-E678-BC29-14CC-149A3C7286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89943C-5AAC-1009-1E7C-C0D0C21DF2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4B47A1-8CDF-760D-E067-3B1D0DFB0B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5C6D68-9D07-D776-0708-0F7CC514CCE8}"/>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6" name="Footer Placeholder 5">
            <a:extLst>
              <a:ext uri="{FF2B5EF4-FFF2-40B4-BE49-F238E27FC236}">
                <a16:creationId xmlns:a16="http://schemas.microsoft.com/office/drawing/2014/main" id="{F45D045D-C197-20B3-FEE8-704115E251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C8D5DE-8E21-CE9D-3868-52A188AFA31A}"/>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984034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1E22-B4D0-CB03-17BA-49B05FC4FE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05CE541-AF09-F4CF-DF45-CA896E7820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69B2684-919C-0F7E-BBF1-5DEFAB617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4F8C90-24DB-4C60-26E7-E4F2BE2A4077}"/>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6" name="Footer Placeholder 5">
            <a:extLst>
              <a:ext uri="{FF2B5EF4-FFF2-40B4-BE49-F238E27FC236}">
                <a16:creationId xmlns:a16="http://schemas.microsoft.com/office/drawing/2014/main" id="{DE192169-B6EB-1960-E0D4-EEE01D1227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B6E3DA-ACE8-A02C-4B20-F55B2F6D9992}"/>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1826415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5A82-5118-87C2-3984-3B52374A99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12AD2F-F451-0545-35FE-5AEE8AFA3F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FDEAB1-1B81-BE72-44CF-5A7F14FD65AF}"/>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E4B8F783-4E0D-950E-AB62-92942AABBA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D87B27-4B7A-757B-50CC-7AFCA08AFEF2}"/>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402638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20E771-1747-9C95-6858-3AEF336EEC3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81F249-DBDC-7384-493E-3C30488828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8FF1C0-F144-410B-E596-240866EF333D}"/>
              </a:ext>
            </a:extLst>
          </p:cNvPr>
          <p:cNvSpPr>
            <a:spLocks noGrp="1"/>
          </p:cNvSpPr>
          <p:nvPr>
            <p:ph type="dt" sz="half" idx="10"/>
          </p:nvPr>
        </p:nvSpPr>
        <p:spPr/>
        <p:txBody>
          <a:body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4EF81B50-B6A9-664F-E698-1578C0652D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034B3-4252-E4B3-BE25-7C8C11A69E73}"/>
              </a:ext>
            </a:extLst>
          </p:cNvPr>
          <p:cNvSpPr>
            <a:spLocks noGrp="1"/>
          </p:cNvSpPr>
          <p:nvPr>
            <p:ph type="sldNum" sz="quarter" idx="12"/>
          </p:nvPr>
        </p:nvSpPr>
        <p:spPr/>
        <p:txBody>
          <a:bodyPr/>
          <a:lstStyle/>
          <a:p>
            <a:fld id="{408437FA-917C-9147-8E61-19E96DD89B25}" type="slidenum">
              <a:rPr lang="en-US" smtClean="0"/>
              <a:t>‹#›</a:t>
            </a:fld>
            <a:endParaRPr lang="en-US"/>
          </a:p>
        </p:txBody>
      </p:sp>
    </p:spTree>
    <p:extLst>
      <p:ext uri="{BB962C8B-B14F-4D97-AF65-F5344CB8AC3E}">
        <p14:creationId xmlns:p14="http://schemas.microsoft.com/office/powerpoint/2010/main" val="388480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A393DF-64B9-E2BC-35CA-EEF95B2901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249D82-A2FE-1FFD-037F-39F4BBF01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2129E3-1D3A-CD18-5CC1-3F66A5D84A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1A39A6-B866-AA44-922A-CED027F22F9E}" type="datetimeFigureOut">
              <a:rPr lang="en-US" smtClean="0"/>
              <a:t>8/17/26</a:t>
            </a:fld>
            <a:endParaRPr lang="en-US"/>
          </a:p>
        </p:txBody>
      </p:sp>
      <p:sp>
        <p:nvSpPr>
          <p:cNvPr id="5" name="Footer Placeholder 4">
            <a:extLst>
              <a:ext uri="{FF2B5EF4-FFF2-40B4-BE49-F238E27FC236}">
                <a16:creationId xmlns:a16="http://schemas.microsoft.com/office/drawing/2014/main" id="{24ECDD7C-04CE-4480-6ECF-459730FA39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C355A77-E139-81CC-5550-23AECAFF73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8437FA-917C-9147-8E61-19E96DD89B25}" type="slidenum">
              <a:rPr lang="en-US" smtClean="0"/>
              <a:t>‹#›</a:t>
            </a:fld>
            <a:endParaRPr lang="en-US"/>
          </a:p>
        </p:txBody>
      </p:sp>
    </p:spTree>
    <p:extLst>
      <p:ext uri="{BB962C8B-B14F-4D97-AF65-F5344CB8AC3E}">
        <p14:creationId xmlns:p14="http://schemas.microsoft.com/office/powerpoint/2010/main" val="3924814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3220-3ECF-621D-0CD0-53541E316B65}"/>
              </a:ext>
            </a:extLst>
          </p:cNvPr>
          <p:cNvSpPr>
            <a:spLocks noGrp="1"/>
          </p:cNvSpPr>
          <p:nvPr>
            <p:ph type="ctrTitle"/>
          </p:nvPr>
        </p:nvSpPr>
        <p:spPr/>
        <p:txBody>
          <a:bodyPr/>
          <a:lstStyle/>
          <a:p>
            <a:r>
              <a:rPr lang="en-GB" dirty="0"/>
              <a:t>Zaiba Hakimi’s Portfolio DS3</a:t>
            </a:r>
            <a:endParaRPr lang="en-US" dirty="0"/>
          </a:p>
        </p:txBody>
      </p:sp>
    </p:spTree>
    <p:extLst>
      <p:ext uri="{BB962C8B-B14F-4D97-AF65-F5344CB8AC3E}">
        <p14:creationId xmlns:p14="http://schemas.microsoft.com/office/powerpoint/2010/main" val="3147839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D446-89C2-F3BB-1D32-27A3E02F87C4}"/>
              </a:ext>
            </a:extLst>
          </p:cNvPr>
          <p:cNvSpPr>
            <a:spLocks noGrp="1"/>
          </p:cNvSpPr>
          <p:nvPr>
            <p:ph type="title"/>
          </p:nvPr>
        </p:nvSpPr>
        <p:spPr/>
        <p:txBody>
          <a:bodyPr/>
          <a:lstStyle/>
          <a:p>
            <a:pPr algn="r"/>
            <a:r>
              <a:rPr lang="en-GB" dirty="0"/>
              <a:t>Utilising Microsoft Word</a:t>
            </a:r>
            <a:endParaRPr lang="en-US" dirty="0"/>
          </a:p>
        </p:txBody>
      </p:sp>
      <p:sp>
        <p:nvSpPr>
          <p:cNvPr id="4" name="Content Placeholder 3">
            <a:extLst>
              <a:ext uri="{FF2B5EF4-FFF2-40B4-BE49-F238E27FC236}">
                <a16:creationId xmlns:a16="http://schemas.microsoft.com/office/drawing/2014/main" id="{A78C7A85-9118-348F-EC55-6D21D01DDFD9}"/>
              </a:ext>
            </a:extLst>
          </p:cNvPr>
          <p:cNvSpPr>
            <a:spLocks noGrp="1"/>
          </p:cNvSpPr>
          <p:nvPr>
            <p:ph sz="half" idx="2"/>
          </p:nvPr>
        </p:nvSpPr>
        <p:spPr>
          <a:xfrm>
            <a:off x="5796410" y="1825624"/>
            <a:ext cx="5557390" cy="5032375"/>
          </a:xfrm>
        </p:spPr>
        <p:txBody>
          <a:bodyPr>
            <a:normAutofit fontScale="92500"/>
          </a:bodyPr>
          <a:lstStyle/>
          <a:p>
            <a:r>
              <a:rPr lang="en-GB" dirty="0"/>
              <a:t>In this image I have used Microsoft Word to complete my Digital skills 2 assignment. This demonstrates my table making skills and inserting text boxes to make the layout neater. I used my curiosity to play around with the formatting tools to create a colour coded table and key. I chose this artefact as it showcases how I can use digital skills in a learning environment for tasks as well as displaying design and formatting factors as well.</a:t>
            </a:r>
            <a:endParaRPr lang="en-US" dirty="0"/>
          </a:p>
        </p:txBody>
      </p:sp>
      <p:pic>
        <p:nvPicPr>
          <p:cNvPr id="8" name="Content Placeholder 7">
            <a:extLst>
              <a:ext uri="{FF2B5EF4-FFF2-40B4-BE49-F238E27FC236}">
                <a16:creationId xmlns:a16="http://schemas.microsoft.com/office/drawing/2014/main" id="{5741184C-BF6A-6EBF-80B2-6194A8503A1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38265" y="365125"/>
            <a:ext cx="3861187" cy="6127750"/>
          </a:xfrm>
          <a:prstGeom prst="rect">
            <a:avLst/>
          </a:prstGeom>
        </p:spPr>
      </p:pic>
    </p:spTree>
    <p:extLst>
      <p:ext uri="{BB962C8B-B14F-4D97-AF65-F5344CB8AC3E}">
        <p14:creationId xmlns:p14="http://schemas.microsoft.com/office/powerpoint/2010/main" val="385685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8B420-A91D-468E-868D-039FFF2A4883}"/>
              </a:ext>
            </a:extLst>
          </p:cNvPr>
          <p:cNvSpPr>
            <a:spLocks noGrp="1"/>
          </p:cNvSpPr>
          <p:nvPr>
            <p:ph type="title"/>
          </p:nvPr>
        </p:nvSpPr>
        <p:spPr>
          <a:xfrm>
            <a:off x="3800265" y="347185"/>
            <a:ext cx="6143544" cy="1460500"/>
          </a:xfrm>
        </p:spPr>
        <p:txBody>
          <a:bodyPr/>
          <a:lstStyle/>
          <a:p>
            <a:pPr algn="r"/>
            <a:r>
              <a:rPr lang="en-GB" dirty="0"/>
              <a:t>File organisation </a:t>
            </a:r>
            <a:endParaRPr lang="en-US" dirty="0"/>
          </a:p>
        </p:txBody>
      </p:sp>
      <p:pic>
        <p:nvPicPr>
          <p:cNvPr id="5" name="Content Placeholder 4">
            <a:extLst>
              <a:ext uri="{FF2B5EF4-FFF2-40B4-BE49-F238E27FC236}">
                <a16:creationId xmlns:a16="http://schemas.microsoft.com/office/drawing/2014/main" id="{8348A0FB-A602-453B-0750-FAF78455F31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365125"/>
            <a:ext cx="3644645" cy="6145690"/>
          </a:xfrm>
          <a:prstGeom prst="rect">
            <a:avLst/>
          </a:prstGeom>
        </p:spPr>
      </p:pic>
      <p:sp>
        <p:nvSpPr>
          <p:cNvPr id="4" name="Content Placeholder 3">
            <a:extLst>
              <a:ext uri="{FF2B5EF4-FFF2-40B4-BE49-F238E27FC236}">
                <a16:creationId xmlns:a16="http://schemas.microsoft.com/office/drawing/2014/main" id="{0CCA679D-BFD2-2662-2DAF-6C6BFF819335}"/>
              </a:ext>
            </a:extLst>
          </p:cNvPr>
          <p:cNvSpPr>
            <a:spLocks noGrp="1"/>
          </p:cNvSpPr>
          <p:nvPr>
            <p:ph sz="half" idx="2"/>
          </p:nvPr>
        </p:nvSpPr>
        <p:spPr>
          <a:xfrm>
            <a:off x="5802923" y="1593995"/>
            <a:ext cx="5798293" cy="5130510"/>
          </a:xfrm>
        </p:spPr>
        <p:txBody>
          <a:bodyPr>
            <a:normAutofit fontScale="70000" lnSpcReduction="20000"/>
          </a:bodyPr>
          <a:lstStyle/>
          <a:p>
            <a:r>
              <a:rPr lang="en-GB" dirty="0"/>
              <a:t>File organisation is a very important digital skill that I had not through about prior to this course. It ensures you can find attachments and other digital files with ease as it is all in  compartments. I chose to show my One drive as an example of how good file organisation is not only appealing to the eye but it is much clearer to predict what is in each folder. My folders are labelled by the weeks of my course so I can add or edit files inside without guessing which session or week it was from. Naming files appropriately is also a key element to ensure there is no confusion about the contents of a document. Giving files names that are repetitive or unrelated are not helpful and is one of the reasons why I end up deleting important information. So overall, folder management and renaming documents/photos is imperative so you can navigate around your desktop without wasting time or any worry about where things are stored.</a:t>
            </a:r>
            <a:endParaRPr lang="en-US" dirty="0"/>
          </a:p>
        </p:txBody>
      </p:sp>
    </p:spTree>
    <p:extLst>
      <p:ext uri="{BB962C8B-B14F-4D97-AF65-F5344CB8AC3E}">
        <p14:creationId xmlns:p14="http://schemas.microsoft.com/office/powerpoint/2010/main" val="434836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78F4-8115-45E9-2822-8960DF8F8173}"/>
              </a:ext>
            </a:extLst>
          </p:cNvPr>
          <p:cNvSpPr>
            <a:spLocks noGrp="1"/>
          </p:cNvSpPr>
          <p:nvPr>
            <p:ph type="title"/>
          </p:nvPr>
        </p:nvSpPr>
        <p:spPr>
          <a:xfrm>
            <a:off x="6096000" y="390769"/>
            <a:ext cx="5257800" cy="1299919"/>
          </a:xfrm>
        </p:spPr>
        <p:txBody>
          <a:bodyPr>
            <a:normAutofit fontScale="90000"/>
          </a:bodyPr>
          <a:lstStyle/>
          <a:p>
            <a:r>
              <a:rPr lang="en-GB" dirty="0"/>
              <a:t>Creating a </a:t>
            </a:r>
            <a:r>
              <a:rPr lang="en-GB" dirty="0" err="1"/>
              <a:t>Linkedin</a:t>
            </a:r>
            <a:r>
              <a:rPr lang="en-GB" dirty="0"/>
              <a:t> Profile</a:t>
            </a:r>
            <a:endParaRPr lang="en-US" dirty="0"/>
          </a:p>
        </p:txBody>
      </p:sp>
      <p:pic>
        <p:nvPicPr>
          <p:cNvPr id="6" name="Content Placeholder 5">
            <a:extLst>
              <a:ext uri="{FF2B5EF4-FFF2-40B4-BE49-F238E27FC236}">
                <a16:creationId xmlns:a16="http://schemas.microsoft.com/office/drawing/2014/main" id="{7AE92882-E1E1-AA68-BBAC-95D03491BA1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63077" y="284683"/>
            <a:ext cx="3201485" cy="6288633"/>
          </a:xfrm>
          <a:prstGeom prst="rect">
            <a:avLst/>
          </a:prstGeom>
        </p:spPr>
      </p:pic>
      <p:sp>
        <p:nvSpPr>
          <p:cNvPr id="4" name="Content Placeholder 3">
            <a:extLst>
              <a:ext uri="{FF2B5EF4-FFF2-40B4-BE49-F238E27FC236}">
                <a16:creationId xmlns:a16="http://schemas.microsoft.com/office/drawing/2014/main" id="{E95F0BBF-8216-726B-CB4F-98169B01B7C5}"/>
              </a:ext>
            </a:extLst>
          </p:cNvPr>
          <p:cNvSpPr>
            <a:spLocks noGrp="1"/>
          </p:cNvSpPr>
          <p:nvPr>
            <p:ph sz="half" idx="2"/>
          </p:nvPr>
        </p:nvSpPr>
        <p:spPr>
          <a:xfrm>
            <a:off x="5601027" y="1825625"/>
            <a:ext cx="6284870" cy="4747691"/>
          </a:xfrm>
        </p:spPr>
        <p:txBody>
          <a:bodyPr>
            <a:normAutofit fontScale="92500" lnSpcReduction="20000"/>
          </a:bodyPr>
          <a:lstStyle/>
          <a:p>
            <a:r>
              <a:rPr lang="en-GB" dirty="0"/>
              <a:t>I have used a platform to create a profile that allows me to network and connect with employers and others around the globe. I have demonstrated social networking digital skills by providing my location in order to find events and job opportunities near me. It also lets me showcase my work portfolio, allowing me to connect with alumni from previous job roles and display it to anyone viewing my profile. I have found this application particularly useful for networking events and getting insights on how many recruiters view my profile and tips to improve my CV.</a:t>
            </a:r>
            <a:endParaRPr lang="en-US" dirty="0"/>
          </a:p>
        </p:txBody>
      </p:sp>
    </p:spTree>
    <p:extLst>
      <p:ext uri="{BB962C8B-B14F-4D97-AF65-F5344CB8AC3E}">
        <p14:creationId xmlns:p14="http://schemas.microsoft.com/office/powerpoint/2010/main" val="74265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6D18-F259-194B-043C-CD8A94C6F4E3}"/>
              </a:ext>
            </a:extLst>
          </p:cNvPr>
          <p:cNvSpPr>
            <a:spLocks noGrp="1"/>
          </p:cNvSpPr>
          <p:nvPr>
            <p:ph type="title"/>
          </p:nvPr>
        </p:nvSpPr>
        <p:spPr>
          <a:xfrm>
            <a:off x="5666154" y="358205"/>
            <a:ext cx="5687646" cy="1332483"/>
          </a:xfrm>
        </p:spPr>
        <p:txBody>
          <a:bodyPr/>
          <a:lstStyle/>
          <a:p>
            <a:r>
              <a:rPr lang="en-GB" dirty="0"/>
              <a:t>Using Powerpoint</a:t>
            </a:r>
            <a:endParaRPr lang="en-US" dirty="0"/>
          </a:p>
        </p:txBody>
      </p:sp>
      <p:sp>
        <p:nvSpPr>
          <p:cNvPr id="4" name="Content Placeholder 3">
            <a:extLst>
              <a:ext uri="{FF2B5EF4-FFF2-40B4-BE49-F238E27FC236}">
                <a16:creationId xmlns:a16="http://schemas.microsoft.com/office/drawing/2014/main" id="{0EE0C548-6286-910B-ED73-E337CEA94751}"/>
              </a:ext>
            </a:extLst>
          </p:cNvPr>
          <p:cNvSpPr>
            <a:spLocks noGrp="1"/>
          </p:cNvSpPr>
          <p:nvPr>
            <p:ph sz="half" idx="2"/>
          </p:nvPr>
        </p:nvSpPr>
        <p:spPr>
          <a:xfrm>
            <a:off x="4982308" y="1825625"/>
            <a:ext cx="6371492" cy="4351338"/>
          </a:xfrm>
        </p:spPr>
        <p:txBody>
          <a:bodyPr>
            <a:normAutofit fontScale="85000" lnSpcReduction="20000"/>
          </a:bodyPr>
          <a:lstStyle/>
          <a:p>
            <a:r>
              <a:rPr lang="en-GB" dirty="0"/>
              <a:t>Here I am currently using powerpoint as I am typing. This is a great application that I’ve grown up with. Great for learning and presenting any work to a group of people. It is different to Word, as it has slightly different features such as multiple slides, easier access to input photos, and lots of themes to match the presentation style. I have chosen to use Powerpoint to create my Digital Portfolio as it will be clearer to read, and is more aesthetically pleasing compared to Microsoft Word. I have demonstrated skills in presenting data digitally, laying out the presentation in an appropriate format, as well as inputting photos in an application.</a:t>
            </a:r>
            <a:endParaRPr lang="en-US" dirty="0"/>
          </a:p>
        </p:txBody>
      </p:sp>
      <p:pic>
        <p:nvPicPr>
          <p:cNvPr id="8" name="Content Placeholder 7">
            <a:extLst>
              <a:ext uri="{FF2B5EF4-FFF2-40B4-BE49-F238E27FC236}">
                <a16:creationId xmlns:a16="http://schemas.microsoft.com/office/drawing/2014/main" id="{EC091AFC-8A66-5ADF-0A7C-E333C6A73CB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4616" y="216076"/>
            <a:ext cx="3362660" cy="6425847"/>
          </a:xfrm>
          <a:prstGeom prst="rect">
            <a:avLst/>
          </a:prstGeom>
        </p:spPr>
      </p:pic>
    </p:spTree>
    <p:extLst>
      <p:ext uri="{BB962C8B-B14F-4D97-AF65-F5344CB8AC3E}">
        <p14:creationId xmlns:p14="http://schemas.microsoft.com/office/powerpoint/2010/main" val="707919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Zaiba Hakimi’s Portfolio DS3</vt:lpstr>
      <vt:lpstr>Utilising Microsoft Word</vt:lpstr>
      <vt:lpstr>File organisation </vt:lpstr>
      <vt:lpstr>Creating a Linkedin Profile</vt:lpstr>
      <vt:lpstr>Using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Zaiba Hakimi’s Portfolio DS3</dc:title>
  <dc:creator>Zaiba Hakimi (2542286)</dc:creator>
  <cp:lastModifiedBy>Zaiba Hakimi (2542286)</cp:lastModifiedBy>
  <cp:revision>4</cp:revision>
  <dcterms:created xsi:type="dcterms:W3CDTF">2026-08-16T14:49:11Z</dcterms:created>
  <dcterms:modified xsi:type="dcterms:W3CDTF">2026-08-17T18:55:11Z</dcterms:modified>
</cp:coreProperties>
</file>