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3" r:id="rId9"/>
    <p:sldId id="264" r:id="rId10"/>
    <p:sldId id="266" r:id="rId11"/>
    <p:sldId id="268" r:id="rId12"/>
    <p:sldId id="269" r:id="rId13"/>
    <p:sldId id="265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31BDC-8E8F-4D6E-A43B-300804CE9D6D}" type="datetimeFigureOut">
              <a:rPr lang="en-GB" smtClean="0"/>
              <a:pPr/>
              <a:t>24/10/2014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4ED732-79B7-428B-8FBC-3E4840CE681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ED732-79B7-428B-8FBC-3E4840CE681D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ED732-79B7-428B-8FBC-3E4840CE681D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ED732-79B7-428B-8FBC-3E4840CE681D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ED732-79B7-428B-8FBC-3E4840CE681D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ED732-79B7-428B-8FBC-3E4840CE681D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ED732-79B7-428B-8FBC-3E4840CE681D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ED732-79B7-428B-8FBC-3E4840CE681D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ED732-79B7-428B-8FBC-3E4840CE681D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ED732-79B7-428B-8FBC-3E4840CE681D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ED732-79B7-428B-8FBC-3E4840CE681D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FFEEAB-5E85-4E2D-98A3-DC52F837E47B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ED732-79B7-428B-8FBC-3E4840CE681D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1B72C-04C0-405D-8306-EDB26BF0B894}" type="datetimeFigureOut">
              <a:rPr lang="en-GB" smtClean="0"/>
              <a:pPr/>
              <a:t>24/10/2014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4B2E1-ED4F-4568-B6BC-8C8B419BD7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1B72C-04C0-405D-8306-EDB26BF0B894}" type="datetimeFigureOut">
              <a:rPr lang="en-GB" smtClean="0"/>
              <a:pPr/>
              <a:t>24/10/2014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4B2E1-ED4F-4568-B6BC-8C8B419BD7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1B72C-04C0-405D-8306-EDB26BF0B894}" type="datetimeFigureOut">
              <a:rPr lang="en-GB" smtClean="0"/>
              <a:pPr/>
              <a:t>24/10/2014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4B2E1-ED4F-4568-B6BC-8C8B419BD7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1B72C-04C0-405D-8306-EDB26BF0B894}" type="datetimeFigureOut">
              <a:rPr lang="en-GB" smtClean="0"/>
              <a:pPr/>
              <a:t>24/10/2014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4B2E1-ED4F-4568-B6BC-8C8B419BD7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1B72C-04C0-405D-8306-EDB26BF0B894}" type="datetimeFigureOut">
              <a:rPr lang="en-GB" smtClean="0"/>
              <a:pPr/>
              <a:t>24/10/2014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4B2E1-ED4F-4568-B6BC-8C8B419BD7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1B72C-04C0-405D-8306-EDB26BF0B894}" type="datetimeFigureOut">
              <a:rPr lang="en-GB" smtClean="0"/>
              <a:pPr/>
              <a:t>24/10/2014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4B2E1-ED4F-4568-B6BC-8C8B419BD7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1B72C-04C0-405D-8306-EDB26BF0B894}" type="datetimeFigureOut">
              <a:rPr lang="en-GB" smtClean="0"/>
              <a:pPr/>
              <a:t>24/10/2014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4B2E1-ED4F-4568-B6BC-8C8B419BD7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1B72C-04C0-405D-8306-EDB26BF0B894}" type="datetimeFigureOut">
              <a:rPr lang="en-GB" smtClean="0"/>
              <a:pPr/>
              <a:t>24/10/2014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4B2E1-ED4F-4568-B6BC-8C8B419BD7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1B72C-04C0-405D-8306-EDB26BF0B894}" type="datetimeFigureOut">
              <a:rPr lang="en-GB" smtClean="0"/>
              <a:pPr/>
              <a:t>24/10/2014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4B2E1-ED4F-4568-B6BC-8C8B419BD7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1B72C-04C0-405D-8306-EDB26BF0B894}" type="datetimeFigureOut">
              <a:rPr lang="en-GB" smtClean="0"/>
              <a:pPr/>
              <a:t>24/10/2014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4B2E1-ED4F-4568-B6BC-8C8B419BD7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1B72C-04C0-405D-8306-EDB26BF0B894}" type="datetimeFigureOut">
              <a:rPr lang="en-GB" smtClean="0"/>
              <a:pPr/>
              <a:t>24/10/2014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4B2E1-ED4F-4568-B6BC-8C8B419BD70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1B72C-04C0-405D-8306-EDB26BF0B894}" type="datetimeFigureOut">
              <a:rPr lang="en-GB" smtClean="0"/>
              <a:pPr/>
              <a:t>24/10/2014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14B2E1-ED4F-4568-B6BC-8C8B419BD70F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Napoleon</a:t>
            </a:r>
            <a:endParaRPr lang="en-GB"/>
          </a:p>
        </p:txBody>
      </p:sp>
      <p:pic>
        <p:nvPicPr>
          <p:cNvPr id="5" name="Content Placeholder 4" descr="imagesCAQO6G2O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915816" y="1412776"/>
            <a:ext cx="3240360" cy="4680520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Place in history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Great reformer/ child of the enlightenment</a:t>
            </a:r>
          </a:p>
          <a:p>
            <a:r>
              <a:rPr lang="en-GB" dirty="0" smtClean="0"/>
              <a:t>Liberator of peoples/ child of the Fr Revolution</a:t>
            </a:r>
          </a:p>
          <a:p>
            <a:r>
              <a:rPr lang="en-GB" dirty="0" smtClean="0"/>
              <a:t>Dictator or enlightened despot</a:t>
            </a:r>
          </a:p>
          <a:p>
            <a:r>
              <a:rPr lang="en-GB" dirty="0" smtClean="0"/>
              <a:t>Warrior monarch</a:t>
            </a:r>
            <a:endParaRPr lang="en-GB" dirty="0"/>
          </a:p>
        </p:txBody>
      </p:sp>
      <p:pic>
        <p:nvPicPr>
          <p:cNvPr id="7" name="Content Placeholder 6" descr="nap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76056" y="1556792"/>
            <a:ext cx="3312368" cy="4248472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Up the greasy pole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Man of talent, luck and political astuteness</a:t>
            </a:r>
          </a:p>
          <a:p>
            <a:r>
              <a:rPr lang="en-GB" dirty="0" smtClean="0"/>
              <a:t>Revolutionary times, 1789-92</a:t>
            </a:r>
          </a:p>
          <a:p>
            <a:r>
              <a:rPr lang="en-GB" dirty="0" smtClean="0"/>
              <a:t>War</a:t>
            </a:r>
          </a:p>
          <a:p>
            <a:r>
              <a:rPr lang="en-GB" dirty="0" err="1" smtClean="0"/>
              <a:t>Vendemaire</a:t>
            </a:r>
            <a:endParaRPr lang="en-GB" dirty="0" smtClean="0"/>
          </a:p>
          <a:p>
            <a:r>
              <a:rPr lang="en-GB" dirty="0" smtClean="0"/>
              <a:t>Campaigning: Italy and Egypt </a:t>
            </a:r>
          </a:p>
          <a:p>
            <a:endParaRPr lang="en-GB" dirty="0"/>
          </a:p>
        </p:txBody>
      </p:sp>
      <p:pic>
        <p:nvPicPr>
          <p:cNvPr id="7" name="Content Placeholder 6" descr="egypt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060848"/>
            <a:ext cx="4038600" cy="2999321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Ending the Revolution?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Napoleonic Govt</a:t>
            </a:r>
          </a:p>
          <a:p>
            <a:r>
              <a:rPr lang="en-GB" dirty="0" smtClean="0"/>
              <a:t>Consulate: </a:t>
            </a:r>
          </a:p>
          <a:p>
            <a:pPr lvl="1"/>
            <a:r>
              <a:rPr lang="en-GB" dirty="0" smtClean="0"/>
              <a:t>Executive </a:t>
            </a:r>
          </a:p>
          <a:p>
            <a:pPr lvl="1"/>
            <a:r>
              <a:rPr lang="en-GB" dirty="0" smtClean="0"/>
              <a:t>Legislative: </a:t>
            </a:r>
            <a:r>
              <a:rPr lang="en-GB" dirty="0" err="1" smtClean="0"/>
              <a:t>tribunate</a:t>
            </a:r>
            <a:r>
              <a:rPr lang="en-GB" dirty="0" smtClean="0"/>
              <a:t> &amp; Assembly &amp; Senate</a:t>
            </a:r>
          </a:p>
          <a:p>
            <a:r>
              <a:rPr lang="en-GB" dirty="0" smtClean="0"/>
              <a:t>1802 – Consul for life</a:t>
            </a:r>
          </a:p>
          <a:p>
            <a:r>
              <a:rPr lang="en-GB" dirty="0" smtClean="0"/>
              <a:t>1804 – Hereditary Emperor</a:t>
            </a:r>
          </a:p>
          <a:p>
            <a:r>
              <a:rPr lang="en-GB" dirty="0" smtClean="0"/>
              <a:t>1807 - purge</a:t>
            </a:r>
          </a:p>
          <a:p>
            <a:pPr lvl="1">
              <a:buNone/>
            </a:pPr>
            <a:endParaRPr lang="en-GB" dirty="0" smtClean="0"/>
          </a:p>
        </p:txBody>
      </p:sp>
      <p:pic>
        <p:nvPicPr>
          <p:cNvPr id="9" name="Content Placeholder 8" descr="Bonaparte_PremierConsul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1721961"/>
            <a:ext cx="4038600" cy="428244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Rebuilding France: </a:t>
            </a:r>
            <a:br>
              <a:rPr lang="en-GB" dirty="0" smtClean="0"/>
            </a:br>
            <a:r>
              <a:rPr lang="en-GB" dirty="0" smtClean="0"/>
              <a:t>the Napoleonic state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600200"/>
            <a:ext cx="4464496" cy="4925144"/>
          </a:xfrm>
        </p:spPr>
        <p:txBody>
          <a:bodyPr>
            <a:normAutofit/>
          </a:bodyPr>
          <a:lstStyle/>
          <a:p>
            <a:r>
              <a:rPr lang="en-GB" dirty="0" smtClean="0"/>
              <a:t>Ministries</a:t>
            </a:r>
          </a:p>
          <a:p>
            <a:r>
              <a:rPr lang="en-GB" dirty="0" err="1" smtClean="0"/>
              <a:t>Depts</a:t>
            </a:r>
            <a:r>
              <a:rPr lang="en-GB" dirty="0" smtClean="0"/>
              <a:t> and Prefects</a:t>
            </a:r>
          </a:p>
          <a:p>
            <a:r>
              <a:rPr lang="en-GB" dirty="0" smtClean="0"/>
              <a:t>Municipal, commune and Mayor</a:t>
            </a:r>
          </a:p>
          <a:p>
            <a:r>
              <a:rPr lang="en-GB" dirty="0" smtClean="0"/>
              <a:t>Concordat</a:t>
            </a:r>
          </a:p>
          <a:p>
            <a:r>
              <a:rPr lang="en-GB" dirty="0" smtClean="0"/>
              <a:t>Napoleonic codes</a:t>
            </a:r>
          </a:p>
          <a:p>
            <a:r>
              <a:rPr lang="en-GB" dirty="0" smtClean="0"/>
              <a:t>Police state?</a:t>
            </a:r>
          </a:p>
          <a:p>
            <a:pPr lvl="1"/>
            <a:r>
              <a:rPr lang="en-GB" dirty="0" smtClean="0"/>
              <a:t>Ministry of police</a:t>
            </a:r>
          </a:p>
          <a:p>
            <a:pPr lvl="1"/>
            <a:r>
              <a:rPr lang="en-GB" dirty="0" smtClean="0"/>
              <a:t>Secret police</a:t>
            </a:r>
            <a:endParaRPr lang="en-GB" dirty="0"/>
          </a:p>
        </p:txBody>
      </p:sp>
      <p:pic>
        <p:nvPicPr>
          <p:cNvPr id="5" name="Content Placeholder 4" descr="code.bmp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292081" y="1628800"/>
            <a:ext cx="3240360" cy="475252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Napoleonic France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Lucky inheritance</a:t>
            </a:r>
          </a:p>
          <a:p>
            <a:r>
              <a:rPr lang="en-GB" dirty="0" smtClean="0"/>
              <a:t>Centralised power and authority</a:t>
            </a:r>
          </a:p>
          <a:p>
            <a:r>
              <a:rPr lang="en-GB" dirty="0" smtClean="0"/>
              <a:t>Ranks, ceremony and honours</a:t>
            </a:r>
          </a:p>
          <a:p>
            <a:r>
              <a:rPr lang="en-GB" dirty="0" err="1" smtClean="0"/>
              <a:t>Patricachy</a:t>
            </a:r>
            <a:r>
              <a:rPr lang="en-GB" dirty="0" smtClean="0"/>
              <a:t> </a:t>
            </a:r>
          </a:p>
          <a:p>
            <a:r>
              <a:rPr lang="en-GB" dirty="0" smtClean="0"/>
              <a:t>Uniform and standardised</a:t>
            </a:r>
          </a:p>
          <a:p>
            <a:r>
              <a:rPr lang="en-GB" dirty="0" smtClean="0"/>
              <a:t>Social conservative</a:t>
            </a:r>
          </a:p>
          <a:p>
            <a:endParaRPr lang="en-GB" dirty="0"/>
          </a:p>
        </p:txBody>
      </p:sp>
      <p:pic>
        <p:nvPicPr>
          <p:cNvPr id="5" name="Content Placeholder 4" descr="fr-napoleon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866121" y="1600200"/>
            <a:ext cx="3602757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" name="Content Placeholder 10" descr="mappp.bmp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95536" y="476672"/>
            <a:ext cx="8352928" cy="5904656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Napoleonic empire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79512" y="1340768"/>
            <a:ext cx="3960440" cy="5184576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/>
              <a:t>Empire before Napoleon</a:t>
            </a:r>
          </a:p>
          <a:p>
            <a:pPr lvl="1"/>
            <a:r>
              <a:rPr lang="en-GB" dirty="0" smtClean="0"/>
              <a:t>Savoy/ Nice 1793</a:t>
            </a:r>
          </a:p>
          <a:p>
            <a:pPr lvl="1"/>
            <a:r>
              <a:rPr lang="en-GB" dirty="0" smtClean="0"/>
              <a:t>Batavian Rep 1795</a:t>
            </a:r>
          </a:p>
          <a:p>
            <a:pPr lvl="1"/>
            <a:r>
              <a:rPr lang="en-GB" dirty="0" smtClean="0"/>
              <a:t>Cisalpine Rep 1797</a:t>
            </a:r>
          </a:p>
          <a:p>
            <a:pPr lvl="1"/>
            <a:r>
              <a:rPr lang="en-GB" dirty="0" err="1" smtClean="0"/>
              <a:t>Helvetic</a:t>
            </a:r>
            <a:r>
              <a:rPr lang="en-GB" dirty="0" smtClean="0"/>
              <a:t> Rep 1798</a:t>
            </a:r>
          </a:p>
          <a:p>
            <a:pPr lvl="1"/>
            <a:r>
              <a:rPr lang="en-GB" dirty="0" smtClean="0"/>
              <a:t>Roman Rep 1798-9</a:t>
            </a:r>
          </a:p>
          <a:p>
            <a:r>
              <a:rPr lang="en-GB" dirty="0" smtClean="0"/>
              <a:t>Phase 1:  1799-1802</a:t>
            </a:r>
          </a:p>
          <a:p>
            <a:pPr lvl="1"/>
            <a:r>
              <a:rPr lang="en-GB" dirty="0" err="1" smtClean="0"/>
              <a:t>N.Italy</a:t>
            </a:r>
            <a:endParaRPr lang="en-GB" dirty="0" smtClean="0"/>
          </a:p>
          <a:p>
            <a:pPr lvl="1"/>
            <a:r>
              <a:rPr lang="en-GB" dirty="0" smtClean="0"/>
              <a:t>Helvetian and Batavian Republic</a:t>
            </a:r>
          </a:p>
          <a:p>
            <a:r>
              <a:rPr lang="en-GB" dirty="0" smtClean="0"/>
              <a:t>Phase 2: 1805-1807</a:t>
            </a:r>
          </a:p>
          <a:p>
            <a:pPr lvl="1"/>
            <a:r>
              <a:rPr lang="en-GB" dirty="0" smtClean="0"/>
              <a:t>Kingdoms of Naples, Italy</a:t>
            </a:r>
          </a:p>
          <a:p>
            <a:pPr lvl="1"/>
            <a:r>
              <a:rPr lang="en-GB" dirty="0" smtClean="0"/>
              <a:t>Kingdom of Holland (Batavian)</a:t>
            </a:r>
          </a:p>
          <a:p>
            <a:pPr lvl="1"/>
            <a:r>
              <a:rPr lang="en-GB" dirty="0" smtClean="0"/>
              <a:t>Duchy of Warsaw</a:t>
            </a:r>
          </a:p>
          <a:p>
            <a:pPr lvl="1"/>
            <a:r>
              <a:rPr lang="en-GB" dirty="0" err="1" smtClean="0"/>
              <a:t>Confed</a:t>
            </a:r>
            <a:r>
              <a:rPr lang="en-GB" dirty="0" smtClean="0"/>
              <a:t> of Rhine</a:t>
            </a:r>
          </a:p>
        </p:txBody>
      </p:sp>
      <p:pic>
        <p:nvPicPr>
          <p:cNvPr id="11" name="Content Placeholder 10" descr="maps.bmp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851920" y="1196752"/>
            <a:ext cx="5112568" cy="504056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Empire by 1807</a:t>
            </a:r>
            <a:endParaRPr lang="en-GB" dirty="0"/>
          </a:p>
        </p:txBody>
      </p:sp>
      <p:pic>
        <p:nvPicPr>
          <p:cNvPr id="9" name="Content Placeholder 8" descr="map.bmp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971600" y="1772816"/>
            <a:ext cx="6768752" cy="468052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Nature of empire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251520" y="1600200"/>
            <a:ext cx="3960440" cy="4525963"/>
          </a:xfrm>
        </p:spPr>
        <p:txBody>
          <a:bodyPr/>
          <a:lstStyle/>
          <a:p>
            <a:r>
              <a:rPr lang="en-GB" dirty="0" smtClean="0"/>
              <a:t>Greater France: Annexation of territory</a:t>
            </a:r>
          </a:p>
          <a:p>
            <a:r>
              <a:rPr lang="en-GB" dirty="0" smtClean="0"/>
              <a:t>Satellite lands</a:t>
            </a:r>
          </a:p>
          <a:p>
            <a:r>
              <a:rPr lang="en-GB" dirty="0" smtClean="0"/>
              <a:t>Shifting world of Alliances, Allies and treaties.</a:t>
            </a:r>
            <a:endParaRPr lang="en-GB" dirty="0"/>
          </a:p>
        </p:txBody>
      </p:sp>
      <p:pic>
        <p:nvPicPr>
          <p:cNvPr id="9" name="Content Placeholder 8" descr="untitledallies.bmp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283968" y="1412776"/>
            <a:ext cx="4608511" cy="4752528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NAPOLEON MAP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971600" y="764704"/>
            <a:ext cx="7488832" cy="5832648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Decline and fall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84576"/>
          </a:xfrm>
        </p:spPr>
        <p:txBody>
          <a:bodyPr>
            <a:normAutofit fontScale="70000" lnSpcReduction="20000"/>
          </a:bodyPr>
          <a:lstStyle/>
          <a:p>
            <a:r>
              <a:rPr lang="en-GB" dirty="0" smtClean="0"/>
              <a:t>Imperial overstretch: </a:t>
            </a:r>
          </a:p>
          <a:p>
            <a:pPr lvl="1"/>
            <a:r>
              <a:rPr lang="en-GB" dirty="0" smtClean="0"/>
              <a:t>Rising costs (more territory to police, growing resistance, war in Spain)</a:t>
            </a:r>
          </a:p>
          <a:p>
            <a:pPr lvl="1"/>
            <a:r>
              <a:rPr lang="en-GB" dirty="0" smtClean="0"/>
              <a:t>Faltering Income (economic depression, economic blockade lower taxes)</a:t>
            </a:r>
          </a:p>
          <a:p>
            <a:pPr lvl="1"/>
            <a:r>
              <a:rPr lang="en-GB" dirty="0" smtClean="0"/>
              <a:t>Rising National sentiment: Prussia (Leipzig), </a:t>
            </a:r>
            <a:r>
              <a:rPr lang="en-GB" dirty="0" smtClean="0"/>
              <a:t>Spain</a:t>
            </a:r>
          </a:p>
          <a:p>
            <a:pPr lvl="1"/>
            <a:r>
              <a:rPr lang="en-GB" dirty="0" smtClean="0"/>
              <a:t>Russia – Borodino (1812)</a:t>
            </a:r>
          </a:p>
          <a:p>
            <a:pPr lvl="1"/>
            <a:r>
              <a:rPr lang="en-GB" dirty="0" smtClean="0"/>
              <a:t>National stirrings</a:t>
            </a:r>
          </a:p>
          <a:p>
            <a:pPr lvl="1"/>
            <a:r>
              <a:rPr lang="en-GB" dirty="0" smtClean="0"/>
              <a:t>Unity of Allies</a:t>
            </a:r>
            <a:endParaRPr lang="en-GB" dirty="0" smtClean="0"/>
          </a:p>
          <a:p>
            <a:r>
              <a:rPr lang="en-GB" dirty="0" smtClean="0"/>
              <a:t>Defeats: </a:t>
            </a:r>
          </a:p>
          <a:p>
            <a:pPr lvl="1"/>
            <a:r>
              <a:rPr lang="en-GB" dirty="0" smtClean="0"/>
              <a:t>June 1813 </a:t>
            </a:r>
            <a:r>
              <a:rPr lang="en-GB" dirty="0" err="1" smtClean="0"/>
              <a:t>Vittoria</a:t>
            </a:r>
            <a:r>
              <a:rPr lang="en-GB" dirty="0" smtClean="0"/>
              <a:t>: Oct Leipzig</a:t>
            </a:r>
          </a:p>
          <a:p>
            <a:pPr lvl="1"/>
            <a:r>
              <a:rPr lang="en-GB" u="sng" dirty="0" smtClean="0"/>
              <a:t>Treaty of Chaumont</a:t>
            </a:r>
            <a:r>
              <a:rPr lang="en-GB" dirty="0" smtClean="0"/>
              <a:t>: Allies stay together to defeat Nap</a:t>
            </a:r>
          </a:p>
          <a:p>
            <a:r>
              <a:rPr lang="en-GB" dirty="0" smtClean="0"/>
              <a:t>March 1814: allies enter Paris (Elba)</a:t>
            </a:r>
          </a:p>
          <a:p>
            <a:r>
              <a:rPr lang="en-GB" u="sng" dirty="0" smtClean="0"/>
              <a:t>Treaty of Paris </a:t>
            </a:r>
            <a:r>
              <a:rPr lang="en-GB" dirty="0" smtClean="0"/>
              <a:t>(1814) – France keep 1792 borders</a:t>
            </a:r>
          </a:p>
          <a:p>
            <a:r>
              <a:rPr lang="en-GB" dirty="0" smtClean="0"/>
              <a:t>1815 (march-</a:t>
            </a:r>
            <a:r>
              <a:rPr lang="en-GB" dirty="0" err="1" smtClean="0"/>
              <a:t>june</a:t>
            </a:r>
            <a:r>
              <a:rPr lang="en-GB" dirty="0" smtClean="0"/>
              <a:t>) Napoleon’s ‘100 Days’</a:t>
            </a:r>
          </a:p>
          <a:p>
            <a:pPr lvl="1"/>
            <a:r>
              <a:rPr lang="en-GB" dirty="0" smtClean="0"/>
              <a:t>Waterloo </a:t>
            </a:r>
            <a:r>
              <a:rPr lang="en-GB" dirty="0" err="1" smtClean="0"/>
              <a:t>june</a:t>
            </a:r>
            <a:r>
              <a:rPr lang="en-GB" dirty="0" smtClean="0"/>
              <a:t> 1815 – St Helena</a:t>
            </a:r>
          </a:p>
          <a:p>
            <a:pPr lvl="1"/>
            <a:r>
              <a:rPr lang="en-GB" dirty="0" smtClean="0"/>
              <a:t>Congress of Vienna</a:t>
            </a:r>
          </a:p>
          <a:p>
            <a:endParaRPr lang="en-GB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End 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" name="Content Placeholder 6" descr="defeat.bmp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755576" y="1340768"/>
            <a:ext cx="7574549" cy="4824535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</TotalTime>
  <Words>314</Words>
  <Application>Microsoft Office PowerPoint</Application>
  <PresentationFormat>On-screen Show (4:3)</PresentationFormat>
  <Paragraphs>85</Paragraphs>
  <Slides>13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Napoleon</vt:lpstr>
      <vt:lpstr>Place in history</vt:lpstr>
      <vt:lpstr>Up the greasy pole</vt:lpstr>
      <vt:lpstr>Ending the Revolution?</vt:lpstr>
      <vt:lpstr>Rebuilding France:  the Napoleonic state</vt:lpstr>
      <vt:lpstr>Napoleonic France</vt:lpstr>
      <vt:lpstr>Slide 7</vt:lpstr>
      <vt:lpstr>Napoleonic empire</vt:lpstr>
      <vt:lpstr>Empire by 1807</vt:lpstr>
      <vt:lpstr>Nature of empire</vt:lpstr>
      <vt:lpstr>Slide 11</vt:lpstr>
      <vt:lpstr>Decline and fall</vt:lpstr>
      <vt:lpstr>End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Napoleon</dc:title>
  <dc:creator>se044</dc:creator>
  <cp:lastModifiedBy>se044</cp:lastModifiedBy>
  <cp:revision>16</cp:revision>
  <dcterms:created xsi:type="dcterms:W3CDTF">2011-10-11T21:19:28Z</dcterms:created>
  <dcterms:modified xsi:type="dcterms:W3CDTF">2014-10-24T09:49:58Z</dcterms:modified>
</cp:coreProperties>
</file>