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96" r:id="rId4"/>
  </p:sldMasterIdLst>
  <p:notesMasterIdLst>
    <p:notesMasterId r:id="rId35"/>
  </p:notesMasterIdLst>
  <p:sldIdLst>
    <p:sldId id="256" r:id="rId5"/>
    <p:sldId id="259" r:id="rId6"/>
    <p:sldId id="261" r:id="rId7"/>
    <p:sldId id="262" r:id="rId8"/>
    <p:sldId id="264" r:id="rId9"/>
    <p:sldId id="263" r:id="rId10"/>
    <p:sldId id="265" r:id="rId11"/>
    <p:sldId id="266" r:id="rId12"/>
    <p:sldId id="260" r:id="rId13"/>
    <p:sldId id="267" r:id="rId14"/>
    <p:sldId id="268" r:id="rId15"/>
    <p:sldId id="269" r:id="rId16"/>
    <p:sldId id="270" r:id="rId17"/>
    <p:sldId id="271" r:id="rId18"/>
    <p:sldId id="274" r:id="rId19"/>
    <p:sldId id="272" r:id="rId20"/>
    <p:sldId id="273" r:id="rId21"/>
    <p:sldId id="275" r:id="rId22"/>
    <p:sldId id="277" r:id="rId23"/>
    <p:sldId id="278" r:id="rId24"/>
    <p:sldId id="279" r:id="rId25"/>
    <p:sldId id="280" r:id="rId26"/>
    <p:sldId id="281" r:id="rId27"/>
    <p:sldId id="287" r:id="rId28"/>
    <p:sldId id="282" r:id="rId29"/>
    <p:sldId id="284" r:id="rId30"/>
    <p:sldId id="285" r:id="rId31"/>
    <p:sldId id="286" r:id="rId32"/>
    <p:sldId id="288" r:id="rId33"/>
    <p:sldId id="276"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451" autoAdjust="0"/>
    <p:restoredTop sz="94660"/>
  </p:normalViewPr>
  <p:slideViewPr>
    <p:cSldViewPr snapToGrid="0">
      <p:cViewPr varScale="1">
        <p:scale>
          <a:sx n="77" d="100"/>
          <a:sy n="77" d="100"/>
        </p:scale>
        <p:origin x="197"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ata7.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12" Type="http://schemas.openxmlformats.org/officeDocument/2006/relationships/image" Target="../media/image36.sv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11" Type="http://schemas.openxmlformats.org/officeDocument/2006/relationships/image" Target="../media/image35.pn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_rels/data9.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12" Type="http://schemas.openxmlformats.org/officeDocument/2006/relationships/image" Target="../media/image50.sv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11" Type="http://schemas.openxmlformats.org/officeDocument/2006/relationships/image" Target="../media/image49.png"/><Relationship Id="rId5" Type="http://schemas.openxmlformats.org/officeDocument/2006/relationships/image" Target="../media/image43.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47.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7.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12" Type="http://schemas.openxmlformats.org/officeDocument/2006/relationships/image" Target="../media/image36.sv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11" Type="http://schemas.openxmlformats.org/officeDocument/2006/relationships/image" Target="../media/image35.pn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_rels/drawing9.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12" Type="http://schemas.openxmlformats.org/officeDocument/2006/relationships/image" Target="../media/image50.sv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11" Type="http://schemas.openxmlformats.org/officeDocument/2006/relationships/image" Target="../media/image49.png"/><Relationship Id="rId5" Type="http://schemas.openxmlformats.org/officeDocument/2006/relationships/image" Target="../media/image43.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47.pn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colored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5">
        <a:alpha val="0"/>
      </a:schemeClr>
    </dgm:fillClrLst>
    <dgm:linClrLst meth="repeat">
      <a:schemeClr val="accent5">
        <a:alpha val="0"/>
      </a:schemeClr>
    </dgm:linClrLst>
    <dgm:effectClrLst/>
    <dgm:txLinClrLst/>
    <dgm:txFillClrLst>
      <a:schemeClr val="accent5"/>
      <a:schemeClr val="accent6"/>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7089C9-AEB3-4AC2-88E8-6D0714DBB496}"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0A368D48-DA5A-48AC-BDBB-CD6B9CC97AD2}">
      <dgm:prSet/>
      <dgm:spPr/>
      <dgm:t>
        <a:bodyPr/>
        <a:lstStyle/>
        <a:p>
          <a:pPr>
            <a:lnSpc>
              <a:spcPct val="100000"/>
            </a:lnSpc>
          </a:pPr>
          <a:r>
            <a:rPr lang="en-GB"/>
            <a:t>Creative </a:t>
          </a:r>
          <a:endParaRPr lang="en-US"/>
        </a:p>
      </dgm:t>
    </dgm:pt>
    <dgm:pt modelId="{4E8CB46B-15F9-457C-A9CB-AE9A1445F5AA}" type="parTrans" cxnId="{C55A66B6-1FDA-40DD-B210-77732E26AD46}">
      <dgm:prSet/>
      <dgm:spPr/>
      <dgm:t>
        <a:bodyPr/>
        <a:lstStyle/>
        <a:p>
          <a:endParaRPr lang="en-US"/>
        </a:p>
      </dgm:t>
    </dgm:pt>
    <dgm:pt modelId="{B2904F64-8934-4EF5-9E55-54481CBA8438}" type="sibTrans" cxnId="{C55A66B6-1FDA-40DD-B210-77732E26AD46}">
      <dgm:prSet/>
      <dgm:spPr/>
      <dgm:t>
        <a:bodyPr/>
        <a:lstStyle/>
        <a:p>
          <a:endParaRPr lang="en-US"/>
        </a:p>
      </dgm:t>
    </dgm:pt>
    <dgm:pt modelId="{6C84683B-51A1-4111-8B2B-1690B504A97D}">
      <dgm:prSet/>
      <dgm:spPr/>
      <dgm:t>
        <a:bodyPr/>
        <a:lstStyle/>
        <a:p>
          <a:pPr>
            <a:lnSpc>
              <a:spcPct val="100000"/>
            </a:lnSpc>
          </a:pPr>
          <a:r>
            <a:rPr lang="en-GB"/>
            <a:t>Ideas</a:t>
          </a:r>
          <a:endParaRPr lang="en-US"/>
        </a:p>
      </dgm:t>
    </dgm:pt>
    <dgm:pt modelId="{C0534CEE-4FCC-4443-8C12-EBE1B9FD14C4}" type="parTrans" cxnId="{4504DD60-9452-4C50-980B-EB186536F93F}">
      <dgm:prSet/>
      <dgm:spPr/>
      <dgm:t>
        <a:bodyPr/>
        <a:lstStyle/>
        <a:p>
          <a:endParaRPr lang="en-US"/>
        </a:p>
      </dgm:t>
    </dgm:pt>
    <dgm:pt modelId="{B3B84F83-F763-4ACF-B45A-7E7F493BB262}" type="sibTrans" cxnId="{4504DD60-9452-4C50-980B-EB186536F93F}">
      <dgm:prSet/>
      <dgm:spPr/>
      <dgm:t>
        <a:bodyPr/>
        <a:lstStyle/>
        <a:p>
          <a:endParaRPr lang="en-US"/>
        </a:p>
      </dgm:t>
    </dgm:pt>
    <dgm:pt modelId="{D70827A9-F64E-4A0A-B9A8-7689ABBC84EF}">
      <dgm:prSet/>
      <dgm:spPr/>
      <dgm:t>
        <a:bodyPr/>
        <a:lstStyle/>
        <a:p>
          <a:pPr>
            <a:lnSpc>
              <a:spcPct val="100000"/>
            </a:lnSpc>
          </a:pPr>
          <a:r>
            <a:rPr lang="en-GB"/>
            <a:t>Innovative solutions</a:t>
          </a:r>
          <a:endParaRPr lang="en-US"/>
        </a:p>
      </dgm:t>
    </dgm:pt>
    <dgm:pt modelId="{D3F57F47-5D51-467C-A8CD-611EB093A5F8}" type="parTrans" cxnId="{E15B9214-3DEE-4342-AC42-B9113789CEAC}">
      <dgm:prSet/>
      <dgm:spPr/>
      <dgm:t>
        <a:bodyPr/>
        <a:lstStyle/>
        <a:p>
          <a:endParaRPr lang="en-US"/>
        </a:p>
      </dgm:t>
    </dgm:pt>
    <dgm:pt modelId="{817068A6-07F5-44F9-92EA-B8D89BB0C4E4}" type="sibTrans" cxnId="{E15B9214-3DEE-4342-AC42-B9113789CEAC}">
      <dgm:prSet/>
      <dgm:spPr/>
      <dgm:t>
        <a:bodyPr/>
        <a:lstStyle/>
        <a:p>
          <a:endParaRPr lang="en-US"/>
        </a:p>
      </dgm:t>
    </dgm:pt>
    <dgm:pt modelId="{D526FCCD-02D0-456B-86C5-ECB69E4CD7A0}">
      <dgm:prSet/>
      <dgm:spPr/>
      <dgm:t>
        <a:bodyPr/>
        <a:lstStyle/>
        <a:p>
          <a:pPr>
            <a:lnSpc>
              <a:spcPct val="100000"/>
            </a:lnSpc>
          </a:pPr>
          <a:r>
            <a:rPr lang="en-GB"/>
            <a:t>Clear free thinkers</a:t>
          </a:r>
          <a:endParaRPr lang="en-US"/>
        </a:p>
      </dgm:t>
    </dgm:pt>
    <dgm:pt modelId="{3D589428-9033-4F60-BA38-50F2E150D180}" type="parTrans" cxnId="{43865C1C-ED62-4D62-8B06-301259383CF2}">
      <dgm:prSet/>
      <dgm:spPr/>
      <dgm:t>
        <a:bodyPr/>
        <a:lstStyle/>
        <a:p>
          <a:endParaRPr lang="en-US"/>
        </a:p>
      </dgm:t>
    </dgm:pt>
    <dgm:pt modelId="{11860A75-23B4-4253-903D-6175B4637AAC}" type="sibTrans" cxnId="{43865C1C-ED62-4D62-8B06-301259383CF2}">
      <dgm:prSet/>
      <dgm:spPr/>
      <dgm:t>
        <a:bodyPr/>
        <a:lstStyle/>
        <a:p>
          <a:endParaRPr lang="en-US"/>
        </a:p>
      </dgm:t>
    </dgm:pt>
    <dgm:pt modelId="{11712DC8-517D-4E53-866F-E1A2F794B90A}">
      <dgm:prSet/>
      <dgm:spPr/>
      <dgm:t>
        <a:bodyPr/>
        <a:lstStyle/>
        <a:p>
          <a:pPr>
            <a:lnSpc>
              <a:spcPct val="100000"/>
            </a:lnSpc>
          </a:pPr>
          <a:r>
            <a:rPr lang="en-GB"/>
            <a:t>Can’t focus on one thing </a:t>
          </a:r>
          <a:endParaRPr lang="en-US"/>
        </a:p>
      </dgm:t>
    </dgm:pt>
    <dgm:pt modelId="{299B1A6C-4B34-4547-81B3-566906417C29}" type="parTrans" cxnId="{54ADAD70-110F-417B-94F6-AB9B979595CC}">
      <dgm:prSet/>
      <dgm:spPr/>
      <dgm:t>
        <a:bodyPr/>
        <a:lstStyle/>
        <a:p>
          <a:endParaRPr lang="en-US"/>
        </a:p>
      </dgm:t>
    </dgm:pt>
    <dgm:pt modelId="{011534EF-3B0F-46BF-9641-C5B2FD2F77D8}" type="sibTrans" cxnId="{54ADAD70-110F-417B-94F6-AB9B979595CC}">
      <dgm:prSet/>
      <dgm:spPr/>
      <dgm:t>
        <a:bodyPr/>
        <a:lstStyle/>
        <a:p>
          <a:endParaRPr lang="en-US"/>
        </a:p>
      </dgm:t>
    </dgm:pt>
    <dgm:pt modelId="{37043FB7-C2C2-4DEA-A29C-DEC9734D09D3}">
      <dgm:prSet/>
      <dgm:spPr/>
      <dgm:t>
        <a:bodyPr/>
        <a:lstStyle/>
        <a:p>
          <a:pPr>
            <a:lnSpc>
              <a:spcPct val="100000"/>
            </a:lnSpc>
          </a:pPr>
          <a:r>
            <a:rPr lang="en-GB"/>
            <a:t>Can struggle communicating ideas</a:t>
          </a:r>
          <a:endParaRPr lang="en-US"/>
        </a:p>
      </dgm:t>
    </dgm:pt>
    <dgm:pt modelId="{8E029DA6-C9D7-4BBC-B851-5EFE153FA370}" type="parTrans" cxnId="{76579C38-791B-4340-A8BA-850AB1D3509D}">
      <dgm:prSet/>
      <dgm:spPr/>
      <dgm:t>
        <a:bodyPr/>
        <a:lstStyle/>
        <a:p>
          <a:endParaRPr lang="en-US"/>
        </a:p>
      </dgm:t>
    </dgm:pt>
    <dgm:pt modelId="{2F12B9DC-D3E1-4322-9C9D-A1DB012F00EC}" type="sibTrans" cxnId="{76579C38-791B-4340-A8BA-850AB1D3509D}">
      <dgm:prSet/>
      <dgm:spPr/>
      <dgm:t>
        <a:bodyPr/>
        <a:lstStyle/>
        <a:p>
          <a:endParaRPr lang="en-US"/>
        </a:p>
      </dgm:t>
    </dgm:pt>
    <dgm:pt modelId="{BEF39D42-EB8F-41EC-8260-B594CF09F19F}" type="pres">
      <dgm:prSet presAssocID="{197089C9-AEB3-4AC2-88E8-6D0714DBB496}" presName="root" presStyleCnt="0">
        <dgm:presLayoutVars>
          <dgm:dir/>
          <dgm:resizeHandles val="exact"/>
        </dgm:presLayoutVars>
      </dgm:prSet>
      <dgm:spPr/>
    </dgm:pt>
    <dgm:pt modelId="{0BC6DE0B-3687-414B-8D92-6443ED29462D}" type="pres">
      <dgm:prSet presAssocID="{0A368D48-DA5A-48AC-BDBB-CD6B9CC97AD2}" presName="compNode" presStyleCnt="0"/>
      <dgm:spPr/>
    </dgm:pt>
    <dgm:pt modelId="{795D3120-CB97-4CAC-9657-8B1621210FC7}" type="pres">
      <dgm:prSet presAssocID="{0A368D48-DA5A-48AC-BDBB-CD6B9CC97AD2}" presName="bgRect" presStyleLbl="bgShp" presStyleIdx="0" presStyleCnt="6"/>
      <dgm:spPr/>
    </dgm:pt>
    <dgm:pt modelId="{E84F854C-DE57-4BC1-8B52-C38E36B399BF}" type="pres">
      <dgm:prSet presAssocID="{0A368D48-DA5A-48AC-BDBB-CD6B9CC97AD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rtist"/>
        </a:ext>
      </dgm:extLst>
    </dgm:pt>
    <dgm:pt modelId="{53F86147-B308-4B8B-A11D-49EEFEF6CDC5}" type="pres">
      <dgm:prSet presAssocID="{0A368D48-DA5A-48AC-BDBB-CD6B9CC97AD2}" presName="spaceRect" presStyleCnt="0"/>
      <dgm:spPr/>
    </dgm:pt>
    <dgm:pt modelId="{921E6A78-25D1-415C-86D7-287DCA70A568}" type="pres">
      <dgm:prSet presAssocID="{0A368D48-DA5A-48AC-BDBB-CD6B9CC97AD2}" presName="parTx" presStyleLbl="revTx" presStyleIdx="0" presStyleCnt="6">
        <dgm:presLayoutVars>
          <dgm:chMax val="0"/>
          <dgm:chPref val="0"/>
        </dgm:presLayoutVars>
      </dgm:prSet>
      <dgm:spPr/>
    </dgm:pt>
    <dgm:pt modelId="{A68891F7-0435-417D-8AF7-69A5171165FD}" type="pres">
      <dgm:prSet presAssocID="{B2904F64-8934-4EF5-9E55-54481CBA8438}" presName="sibTrans" presStyleCnt="0"/>
      <dgm:spPr/>
    </dgm:pt>
    <dgm:pt modelId="{05EF2088-76BD-4C2E-9683-7BDD5EC2F680}" type="pres">
      <dgm:prSet presAssocID="{6C84683B-51A1-4111-8B2B-1690B504A97D}" presName="compNode" presStyleCnt="0"/>
      <dgm:spPr/>
    </dgm:pt>
    <dgm:pt modelId="{AC9170D2-B740-47A2-9AFB-E247CA480DEF}" type="pres">
      <dgm:prSet presAssocID="{6C84683B-51A1-4111-8B2B-1690B504A97D}" presName="bgRect" presStyleLbl="bgShp" presStyleIdx="1" presStyleCnt="6"/>
      <dgm:spPr/>
    </dgm:pt>
    <dgm:pt modelId="{68FBA5AF-8560-40AB-846E-9B7A923EF8E3}" type="pres">
      <dgm:prSet presAssocID="{6C84683B-51A1-4111-8B2B-1690B504A97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0C216843-5BE8-4CBE-AD92-82334FE35B03}" type="pres">
      <dgm:prSet presAssocID="{6C84683B-51A1-4111-8B2B-1690B504A97D}" presName="spaceRect" presStyleCnt="0"/>
      <dgm:spPr/>
    </dgm:pt>
    <dgm:pt modelId="{5E2B09E5-9E5A-46AD-9F39-E4454156C433}" type="pres">
      <dgm:prSet presAssocID="{6C84683B-51A1-4111-8B2B-1690B504A97D}" presName="parTx" presStyleLbl="revTx" presStyleIdx="1" presStyleCnt="6">
        <dgm:presLayoutVars>
          <dgm:chMax val="0"/>
          <dgm:chPref val="0"/>
        </dgm:presLayoutVars>
      </dgm:prSet>
      <dgm:spPr/>
    </dgm:pt>
    <dgm:pt modelId="{951B74B1-ED0C-478F-8365-8E7D1393A8F6}" type="pres">
      <dgm:prSet presAssocID="{B3B84F83-F763-4ACF-B45A-7E7F493BB262}" presName="sibTrans" presStyleCnt="0"/>
      <dgm:spPr/>
    </dgm:pt>
    <dgm:pt modelId="{A220DE66-7C1C-4003-BE9E-8F7F5924AED5}" type="pres">
      <dgm:prSet presAssocID="{D70827A9-F64E-4A0A-B9A8-7689ABBC84EF}" presName="compNode" presStyleCnt="0"/>
      <dgm:spPr/>
    </dgm:pt>
    <dgm:pt modelId="{C70038C8-66E6-4CE6-BC90-4A55870DAB8D}" type="pres">
      <dgm:prSet presAssocID="{D70827A9-F64E-4A0A-B9A8-7689ABBC84EF}" presName="bgRect" presStyleLbl="bgShp" presStyleIdx="2" presStyleCnt="6"/>
      <dgm:spPr/>
    </dgm:pt>
    <dgm:pt modelId="{1B68C120-E86A-4BFC-ADEF-F0B5CA105668}" type="pres">
      <dgm:prSet presAssocID="{D70827A9-F64E-4A0A-B9A8-7689ABBC84EF}"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84F6FA25-B33F-48D6-9149-EAB868038C8C}" type="pres">
      <dgm:prSet presAssocID="{D70827A9-F64E-4A0A-B9A8-7689ABBC84EF}" presName="spaceRect" presStyleCnt="0"/>
      <dgm:spPr/>
    </dgm:pt>
    <dgm:pt modelId="{36A3EDD0-355E-4236-9DAC-A11FFB4838FC}" type="pres">
      <dgm:prSet presAssocID="{D70827A9-F64E-4A0A-B9A8-7689ABBC84EF}" presName="parTx" presStyleLbl="revTx" presStyleIdx="2" presStyleCnt="6">
        <dgm:presLayoutVars>
          <dgm:chMax val="0"/>
          <dgm:chPref val="0"/>
        </dgm:presLayoutVars>
      </dgm:prSet>
      <dgm:spPr/>
    </dgm:pt>
    <dgm:pt modelId="{2F5B22EC-B42B-4EF9-BF4A-D75F153BEAF2}" type="pres">
      <dgm:prSet presAssocID="{817068A6-07F5-44F9-92EA-B8D89BB0C4E4}" presName="sibTrans" presStyleCnt="0"/>
      <dgm:spPr/>
    </dgm:pt>
    <dgm:pt modelId="{6CE7FD13-4ADF-4C12-8FEC-D0CDCFE6F61B}" type="pres">
      <dgm:prSet presAssocID="{D526FCCD-02D0-456B-86C5-ECB69E4CD7A0}" presName="compNode" presStyleCnt="0"/>
      <dgm:spPr/>
    </dgm:pt>
    <dgm:pt modelId="{F59382E4-139C-4CE4-893E-50A36AE9E620}" type="pres">
      <dgm:prSet presAssocID="{D526FCCD-02D0-456B-86C5-ECB69E4CD7A0}" presName="bgRect" presStyleLbl="bgShp" presStyleIdx="3" presStyleCnt="6"/>
      <dgm:spPr/>
    </dgm:pt>
    <dgm:pt modelId="{3190F6D3-7D17-419C-8B7F-82CCECF6F1B6}" type="pres">
      <dgm:prSet presAssocID="{D526FCCD-02D0-456B-86C5-ECB69E4CD7A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98197162-FC95-41C2-9693-AE7E4356010E}" type="pres">
      <dgm:prSet presAssocID="{D526FCCD-02D0-456B-86C5-ECB69E4CD7A0}" presName="spaceRect" presStyleCnt="0"/>
      <dgm:spPr/>
    </dgm:pt>
    <dgm:pt modelId="{4A8CEA05-D4A8-4A76-BB76-649148116A97}" type="pres">
      <dgm:prSet presAssocID="{D526FCCD-02D0-456B-86C5-ECB69E4CD7A0}" presName="parTx" presStyleLbl="revTx" presStyleIdx="3" presStyleCnt="6">
        <dgm:presLayoutVars>
          <dgm:chMax val="0"/>
          <dgm:chPref val="0"/>
        </dgm:presLayoutVars>
      </dgm:prSet>
      <dgm:spPr/>
    </dgm:pt>
    <dgm:pt modelId="{A1282291-78C8-4F68-8A23-783A133FC3D0}" type="pres">
      <dgm:prSet presAssocID="{11860A75-23B4-4253-903D-6175B4637AAC}" presName="sibTrans" presStyleCnt="0"/>
      <dgm:spPr/>
    </dgm:pt>
    <dgm:pt modelId="{1F8C55F9-34A2-44E9-BDD4-BF97772161BD}" type="pres">
      <dgm:prSet presAssocID="{11712DC8-517D-4E53-866F-E1A2F794B90A}" presName="compNode" presStyleCnt="0"/>
      <dgm:spPr/>
    </dgm:pt>
    <dgm:pt modelId="{99AF89E5-2578-4A0A-9494-3D1C8768DB1C}" type="pres">
      <dgm:prSet presAssocID="{11712DC8-517D-4E53-866F-E1A2F794B90A}" presName="bgRect" presStyleLbl="bgShp" presStyleIdx="4" presStyleCnt="6"/>
      <dgm:spPr/>
    </dgm:pt>
    <dgm:pt modelId="{807893CE-39B6-4CB1-A99A-DBCC83B59529}" type="pres">
      <dgm:prSet presAssocID="{11712DC8-517D-4E53-866F-E1A2F794B90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llseye"/>
        </a:ext>
      </dgm:extLst>
    </dgm:pt>
    <dgm:pt modelId="{46EF14D2-87A8-4192-879C-67A7E2402BEA}" type="pres">
      <dgm:prSet presAssocID="{11712DC8-517D-4E53-866F-E1A2F794B90A}" presName="spaceRect" presStyleCnt="0"/>
      <dgm:spPr/>
    </dgm:pt>
    <dgm:pt modelId="{AC6D98E4-8F14-48C6-B079-2292EA25C5F1}" type="pres">
      <dgm:prSet presAssocID="{11712DC8-517D-4E53-866F-E1A2F794B90A}" presName="parTx" presStyleLbl="revTx" presStyleIdx="4" presStyleCnt="6">
        <dgm:presLayoutVars>
          <dgm:chMax val="0"/>
          <dgm:chPref val="0"/>
        </dgm:presLayoutVars>
      </dgm:prSet>
      <dgm:spPr/>
    </dgm:pt>
    <dgm:pt modelId="{4E850C41-AA1F-429F-8626-91003C07CE6D}" type="pres">
      <dgm:prSet presAssocID="{011534EF-3B0F-46BF-9641-C5B2FD2F77D8}" presName="sibTrans" presStyleCnt="0"/>
      <dgm:spPr/>
    </dgm:pt>
    <dgm:pt modelId="{E20967EC-C241-4C60-AD73-515BFF107949}" type="pres">
      <dgm:prSet presAssocID="{37043FB7-C2C2-4DEA-A29C-DEC9734D09D3}" presName="compNode" presStyleCnt="0"/>
      <dgm:spPr/>
    </dgm:pt>
    <dgm:pt modelId="{3A2A9152-B225-4B65-8E03-AE7FD66C90BA}" type="pres">
      <dgm:prSet presAssocID="{37043FB7-C2C2-4DEA-A29C-DEC9734D09D3}" presName="bgRect" presStyleLbl="bgShp" presStyleIdx="5" presStyleCnt="6"/>
      <dgm:spPr/>
    </dgm:pt>
    <dgm:pt modelId="{1EFDF05B-D616-473E-AFF3-40E39B193B19}" type="pres">
      <dgm:prSet presAssocID="{37043FB7-C2C2-4DEA-A29C-DEC9734D09D3}"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at Bubble"/>
        </a:ext>
      </dgm:extLst>
    </dgm:pt>
    <dgm:pt modelId="{C751BD74-8761-4697-B6C5-74FAF5673DB5}" type="pres">
      <dgm:prSet presAssocID="{37043FB7-C2C2-4DEA-A29C-DEC9734D09D3}" presName="spaceRect" presStyleCnt="0"/>
      <dgm:spPr/>
    </dgm:pt>
    <dgm:pt modelId="{B0E9E7A9-7F13-4AB6-BE48-6158B49D1815}" type="pres">
      <dgm:prSet presAssocID="{37043FB7-C2C2-4DEA-A29C-DEC9734D09D3}" presName="parTx" presStyleLbl="revTx" presStyleIdx="5" presStyleCnt="6">
        <dgm:presLayoutVars>
          <dgm:chMax val="0"/>
          <dgm:chPref val="0"/>
        </dgm:presLayoutVars>
      </dgm:prSet>
      <dgm:spPr/>
    </dgm:pt>
  </dgm:ptLst>
  <dgm:cxnLst>
    <dgm:cxn modelId="{E15B9214-3DEE-4342-AC42-B9113789CEAC}" srcId="{197089C9-AEB3-4AC2-88E8-6D0714DBB496}" destId="{D70827A9-F64E-4A0A-B9A8-7689ABBC84EF}" srcOrd="2" destOrd="0" parTransId="{D3F57F47-5D51-467C-A8CD-611EB093A5F8}" sibTransId="{817068A6-07F5-44F9-92EA-B8D89BB0C4E4}"/>
    <dgm:cxn modelId="{43865C1C-ED62-4D62-8B06-301259383CF2}" srcId="{197089C9-AEB3-4AC2-88E8-6D0714DBB496}" destId="{D526FCCD-02D0-456B-86C5-ECB69E4CD7A0}" srcOrd="3" destOrd="0" parTransId="{3D589428-9033-4F60-BA38-50F2E150D180}" sibTransId="{11860A75-23B4-4253-903D-6175B4637AAC}"/>
    <dgm:cxn modelId="{9F20DB22-5E08-4BE0-93DD-C6D009529FC0}" type="presOf" srcId="{197089C9-AEB3-4AC2-88E8-6D0714DBB496}" destId="{BEF39D42-EB8F-41EC-8260-B594CF09F19F}" srcOrd="0" destOrd="0" presId="urn:microsoft.com/office/officeart/2018/2/layout/IconVerticalSolidList"/>
    <dgm:cxn modelId="{76579C38-791B-4340-A8BA-850AB1D3509D}" srcId="{197089C9-AEB3-4AC2-88E8-6D0714DBB496}" destId="{37043FB7-C2C2-4DEA-A29C-DEC9734D09D3}" srcOrd="5" destOrd="0" parTransId="{8E029DA6-C9D7-4BBC-B851-5EFE153FA370}" sibTransId="{2F12B9DC-D3E1-4322-9C9D-A1DB012F00EC}"/>
    <dgm:cxn modelId="{4504DD60-9452-4C50-980B-EB186536F93F}" srcId="{197089C9-AEB3-4AC2-88E8-6D0714DBB496}" destId="{6C84683B-51A1-4111-8B2B-1690B504A97D}" srcOrd="1" destOrd="0" parTransId="{C0534CEE-4FCC-4443-8C12-EBE1B9FD14C4}" sibTransId="{B3B84F83-F763-4ACF-B45A-7E7F493BB262}"/>
    <dgm:cxn modelId="{40EDA468-D7E3-4FDE-B06D-B2D416D7BA2A}" type="presOf" srcId="{D70827A9-F64E-4A0A-B9A8-7689ABBC84EF}" destId="{36A3EDD0-355E-4236-9DAC-A11FFB4838FC}" srcOrd="0" destOrd="0" presId="urn:microsoft.com/office/officeart/2018/2/layout/IconVerticalSolidList"/>
    <dgm:cxn modelId="{54ADAD70-110F-417B-94F6-AB9B979595CC}" srcId="{197089C9-AEB3-4AC2-88E8-6D0714DBB496}" destId="{11712DC8-517D-4E53-866F-E1A2F794B90A}" srcOrd="4" destOrd="0" parTransId="{299B1A6C-4B34-4547-81B3-566906417C29}" sibTransId="{011534EF-3B0F-46BF-9641-C5B2FD2F77D8}"/>
    <dgm:cxn modelId="{B3FEC578-47F4-4916-B354-3AB95A6C1593}" type="presOf" srcId="{6C84683B-51A1-4111-8B2B-1690B504A97D}" destId="{5E2B09E5-9E5A-46AD-9F39-E4454156C433}" srcOrd="0" destOrd="0" presId="urn:microsoft.com/office/officeart/2018/2/layout/IconVerticalSolidList"/>
    <dgm:cxn modelId="{01AA8486-BABF-44F6-BE84-ACBAB4838AA6}" type="presOf" srcId="{0A368D48-DA5A-48AC-BDBB-CD6B9CC97AD2}" destId="{921E6A78-25D1-415C-86D7-287DCA70A568}" srcOrd="0" destOrd="0" presId="urn:microsoft.com/office/officeart/2018/2/layout/IconVerticalSolidList"/>
    <dgm:cxn modelId="{0E08A5AF-CA65-4111-BAD0-74D46E7289B6}" type="presOf" srcId="{D526FCCD-02D0-456B-86C5-ECB69E4CD7A0}" destId="{4A8CEA05-D4A8-4A76-BB76-649148116A97}" srcOrd="0" destOrd="0" presId="urn:microsoft.com/office/officeart/2018/2/layout/IconVerticalSolidList"/>
    <dgm:cxn modelId="{D446EEB0-46CC-4187-9F7A-59BE72475A82}" type="presOf" srcId="{37043FB7-C2C2-4DEA-A29C-DEC9734D09D3}" destId="{B0E9E7A9-7F13-4AB6-BE48-6158B49D1815}" srcOrd="0" destOrd="0" presId="urn:microsoft.com/office/officeart/2018/2/layout/IconVerticalSolidList"/>
    <dgm:cxn modelId="{C55A66B6-1FDA-40DD-B210-77732E26AD46}" srcId="{197089C9-AEB3-4AC2-88E8-6D0714DBB496}" destId="{0A368D48-DA5A-48AC-BDBB-CD6B9CC97AD2}" srcOrd="0" destOrd="0" parTransId="{4E8CB46B-15F9-457C-A9CB-AE9A1445F5AA}" sibTransId="{B2904F64-8934-4EF5-9E55-54481CBA8438}"/>
    <dgm:cxn modelId="{F4FA49C1-CF8B-451E-A7B2-C2B449080713}" type="presOf" srcId="{11712DC8-517D-4E53-866F-E1A2F794B90A}" destId="{AC6D98E4-8F14-48C6-B079-2292EA25C5F1}" srcOrd="0" destOrd="0" presId="urn:microsoft.com/office/officeart/2018/2/layout/IconVerticalSolidList"/>
    <dgm:cxn modelId="{C29F1CC6-4B47-4BF7-AEE4-BBFA7F309C2F}" type="presParOf" srcId="{BEF39D42-EB8F-41EC-8260-B594CF09F19F}" destId="{0BC6DE0B-3687-414B-8D92-6443ED29462D}" srcOrd="0" destOrd="0" presId="urn:microsoft.com/office/officeart/2018/2/layout/IconVerticalSolidList"/>
    <dgm:cxn modelId="{60402397-5B52-4F88-AE9E-C83EFE64F61C}" type="presParOf" srcId="{0BC6DE0B-3687-414B-8D92-6443ED29462D}" destId="{795D3120-CB97-4CAC-9657-8B1621210FC7}" srcOrd="0" destOrd="0" presId="urn:microsoft.com/office/officeart/2018/2/layout/IconVerticalSolidList"/>
    <dgm:cxn modelId="{3875CC1A-47F0-4C80-A144-63A1958F5D8C}" type="presParOf" srcId="{0BC6DE0B-3687-414B-8D92-6443ED29462D}" destId="{E84F854C-DE57-4BC1-8B52-C38E36B399BF}" srcOrd="1" destOrd="0" presId="urn:microsoft.com/office/officeart/2018/2/layout/IconVerticalSolidList"/>
    <dgm:cxn modelId="{B224B609-962C-4755-ABDB-AF983093496C}" type="presParOf" srcId="{0BC6DE0B-3687-414B-8D92-6443ED29462D}" destId="{53F86147-B308-4B8B-A11D-49EEFEF6CDC5}" srcOrd="2" destOrd="0" presId="urn:microsoft.com/office/officeart/2018/2/layout/IconVerticalSolidList"/>
    <dgm:cxn modelId="{F717DEAF-7969-43EC-9C9C-5C345CF02CD3}" type="presParOf" srcId="{0BC6DE0B-3687-414B-8D92-6443ED29462D}" destId="{921E6A78-25D1-415C-86D7-287DCA70A568}" srcOrd="3" destOrd="0" presId="urn:microsoft.com/office/officeart/2018/2/layout/IconVerticalSolidList"/>
    <dgm:cxn modelId="{765D8072-0317-44C2-AAEE-D92493ADC241}" type="presParOf" srcId="{BEF39D42-EB8F-41EC-8260-B594CF09F19F}" destId="{A68891F7-0435-417D-8AF7-69A5171165FD}" srcOrd="1" destOrd="0" presId="urn:microsoft.com/office/officeart/2018/2/layout/IconVerticalSolidList"/>
    <dgm:cxn modelId="{9952A7BE-C6A2-4281-9A11-39C99D9AEAC2}" type="presParOf" srcId="{BEF39D42-EB8F-41EC-8260-B594CF09F19F}" destId="{05EF2088-76BD-4C2E-9683-7BDD5EC2F680}" srcOrd="2" destOrd="0" presId="urn:microsoft.com/office/officeart/2018/2/layout/IconVerticalSolidList"/>
    <dgm:cxn modelId="{ED36CFED-C571-4288-886C-9BFDCE6EFA06}" type="presParOf" srcId="{05EF2088-76BD-4C2E-9683-7BDD5EC2F680}" destId="{AC9170D2-B740-47A2-9AFB-E247CA480DEF}" srcOrd="0" destOrd="0" presId="urn:microsoft.com/office/officeart/2018/2/layout/IconVerticalSolidList"/>
    <dgm:cxn modelId="{7C786D98-0ADC-4AB7-9D14-082B4B7A34CE}" type="presParOf" srcId="{05EF2088-76BD-4C2E-9683-7BDD5EC2F680}" destId="{68FBA5AF-8560-40AB-846E-9B7A923EF8E3}" srcOrd="1" destOrd="0" presId="urn:microsoft.com/office/officeart/2018/2/layout/IconVerticalSolidList"/>
    <dgm:cxn modelId="{C29053D8-E454-4465-A3D3-BDA63D579835}" type="presParOf" srcId="{05EF2088-76BD-4C2E-9683-7BDD5EC2F680}" destId="{0C216843-5BE8-4CBE-AD92-82334FE35B03}" srcOrd="2" destOrd="0" presId="urn:microsoft.com/office/officeart/2018/2/layout/IconVerticalSolidList"/>
    <dgm:cxn modelId="{67E85C13-29BF-4755-92A0-915D8860203A}" type="presParOf" srcId="{05EF2088-76BD-4C2E-9683-7BDD5EC2F680}" destId="{5E2B09E5-9E5A-46AD-9F39-E4454156C433}" srcOrd="3" destOrd="0" presId="urn:microsoft.com/office/officeart/2018/2/layout/IconVerticalSolidList"/>
    <dgm:cxn modelId="{B35F9272-C168-4B3F-B963-C9CA130C920C}" type="presParOf" srcId="{BEF39D42-EB8F-41EC-8260-B594CF09F19F}" destId="{951B74B1-ED0C-478F-8365-8E7D1393A8F6}" srcOrd="3" destOrd="0" presId="urn:microsoft.com/office/officeart/2018/2/layout/IconVerticalSolidList"/>
    <dgm:cxn modelId="{CA496ABF-802D-4627-A54F-A6BE6387C18B}" type="presParOf" srcId="{BEF39D42-EB8F-41EC-8260-B594CF09F19F}" destId="{A220DE66-7C1C-4003-BE9E-8F7F5924AED5}" srcOrd="4" destOrd="0" presId="urn:microsoft.com/office/officeart/2018/2/layout/IconVerticalSolidList"/>
    <dgm:cxn modelId="{860EFD5F-AB4A-4402-9CAD-EF680DAD39BA}" type="presParOf" srcId="{A220DE66-7C1C-4003-BE9E-8F7F5924AED5}" destId="{C70038C8-66E6-4CE6-BC90-4A55870DAB8D}" srcOrd="0" destOrd="0" presId="urn:microsoft.com/office/officeart/2018/2/layout/IconVerticalSolidList"/>
    <dgm:cxn modelId="{6D55A174-B719-4A4A-B2D8-719DA882A233}" type="presParOf" srcId="{A220DE66-7C1C-4003-BE9E-8F7F5924AED5}" destId="{1B68C120-E86A-4BFC-ADEF-F0B5CA105668}" srcOrd="1" destOrd="0" presId="urn:microsoft.com/office/officeart/2018/2/layout/IconVerticalSolidList"/>
    <dgm:cxn modelId="{670D5233-B33B-4BE2-B8DB-497BC0766497}" type="presParOf" srcId="{A220DE66-7C1C-4003-BE9E-8F7F5924AED5}" destId="{84F6FA25-B33F-48D6-9149-EAB868038C8C}" srcOrd="2" destOrd="0" presId="urn:microsoft.com/office/officeart/2018/2/layout/IconVerticalSolidList"/>
    <dgm:cxn modelId="{895603A9-7E71-416A-9502-8BFA650804FF}" type="presParOf" srcId="{A220DE66-7C1C-4003-BE9E-8F7F5924AED5}" destId="{36A3EDD0-355E-4236-9DAC-A11FFB4838FC}" srcOrd="3" destOrd="0" presId="urn:microsoft.com/office/officeart/2018/2/layout/IconVerticalSolidList"/>
    <dgm:cxn modelId="{8AE7094C-3A0E-45E4-943A-FB5645A19AF9}" type="presParOf" srcId="{BEF39D42-EB8F-41EC-8260-B594CF09F19F}" destId="{2F5B22EC-B42B-4EF9-BF4A-D75F153BEAF2}" srcOrd="5" destOrd="0" presId="urn:microsoft.com/office/officeart/2018/2/layout/IconVerticalSolidList"/>
    <dgm:cxn modelId="{92397EA6-E208-40B6-AAF5-7D16918AAE77}" type="presParOf" srcId="{BEF39D42-EB8F-41EC-8260-B594CF09F19F}" destId="{6CE7FD13-4ADF-4C12-8FEC-D0CDCFE6F61B}" srcOrd="6" destOrd="0" presId="urn:microsoft.com/office/officeart/2018/2/layout/IconVerticalSolidList"/>
    <dgm:cxn modelId="{5BB45BAA-060A-4AA6-BF95-0173CC5C0C2A}" type="presParOf" srcId="{6CE7FD13-4ADF-4C12-8FEC-D0CDCFE6F61B}" destId="{F59382E4-139C-4CE4-893E-50A36AE9E620}" srcOrd="0" destOrd="0" presId="urn:microsoft.com/office/officeart/2018/2/layout/IconVerticalSolidList"/>
    <dgm:cxn modelId="{4F10E93D-2225-4750-826E-14FB4185FB3C}" type="presParOf" srcId="{6CE7FD13-4ADF-4C12-8FEC-D0CDCFE6F61B}" destId="{3190F6D3-7D17-419C-8B7F-82CCECF6F1B6}" srcOrd="1" destOrd="0" presId="urn:microsoft.com/office/officeart/2018/2/layout/IconVerticalSolidList"/>
    <dgm:cxn modelId="{1227BD8D-D8C5-4712-AEAA-C9CC84407D40}" type="presParOf" srcId="{6CE7FD13-4ADF-4C12-8FEC-D0CDCFE6F61B}" destId="{98197162-FC95-41C2-9693-AE7E4356010E}" srcOrd="2" destOrd="0" presId="urn:microsoft.com/office/officeart/2018/2/layout/IconVerticalSolidList"/>
    <dgm:cxn modelId="{A1230D5A-406E-4B53-BDDB-00B101441584}" type="presParOf" srcId="{6CE7FD13-4ADF-4C12-8FEC-D0CDCFE6F61B}" destId="{4A8CEA05-D4A8-4A76-BB76-649148116A97}" srcOrd="3" destOrd="0" presId="urn:microsoft.com/office/officeart/2018/2/layout/IconVerticalSolidList"/>
    <dgm:cxn modelId="{DE461169-BF4A-442A-BCEC-58AA8FDD4EF2}" type="presParOf" srcId="{BEF39D42-EB8F-41EC-8260-B594CF09F19F}" destId="{A1282291-78C8-4F68-8A23-783A133FC3D0}" srcOrd="7" destOrd="0" presId="urn:microsoft.com/office/officeart/2018/2/layout/IconVerticalSolidList"/>
    <dgm:cxn modelId="{8FDFD178-6B50-457E-9FFE-63088BFEDD4A}" type="presParOf" srcId="{BEF39D42-EB8F-41EC-8260-B594CF09F19F}" destId="{1F8C55F9-34A2-44E9-BDD4-BF97772161BD}" srcOrd="8" destOrd="0" presId="urn:microsoft.com/office/officeart/2018/2/layout/IconVerticalSolidList"/>
    <dgm:cxn modelId="{FA8A444A-4895-4E5F-9C16-6BCC5AEFA2EB}" type="presParOf" srcId="{1F8C55F9-34A2-44E9-BDD4-BF97772161BD}" destId="{99AF89E5-2578-4A0A-9494-3D1C8768DB1C}" srcOrd="0" destOrd="0" presId="urn:microsoft.com/office/officeart/2018/2/layout/IconVerticalSolidList"/>
    <dgm:cxn modelId="{2E8A4E5C-279C-40BE-A06B-85C0329880BE}" type="presParOf" srcId="{1F8C55F9-34A2-44E9-BDD4-BF97772161BD}" destId="{807893CE-39B6-4CB1-A99A-DBCC83B59529}" srcOrd="1" destOrd="0" presId="urn:microsoft.com/office/officeart/2018/2/layout/IconVerticalSolidList"/>
    <dgm:cxn modelId="{32F73778-E4AA-4669-8B40-117199705052}" type="presParOf" srcId="{1F8C55F9-34A2-44E9-BDD4-BF97772161BD}" destId="{46EF14D2-87A8-4192-879C-67A7E2402BEA}" srcOrd="2" destOrd="0" presId="urn:microsoft.com/office/officeart/2018/2/layout/IconVerticalSolidList"/>
    <dgm:cxn modelId="{7AE154EC-2D1A-4650-90CD-DF19E4631CB1}" type="presParOf" srcId="{1F8C55F9-34A2-44E9-BDD4-BF97772161BD}" destId="{AC6D98E4-8F14-48C6-B079-2292EA25C5F1}" srcOrd="3" destOrd="0" presId="urn:microsoft.com/office/officeart/2018/2/layout/IconVerticalSolidList"/>
    <dgm:cxn modelId="{ED72A505-A6DC-4E17-B44B-861DDE68039D}" type="presParOf" srcId="{BEF39D42-EB8F-41EC-8260-B594CF09F19F}" destId="{4E850C41-AA1F-429F-8626-91003C07CE6D}" srcOrd="9" destOrd="0" presId="urn:microsoft.com/office/officeart/2018/2/layout/IconVerticalSolidList"/>
    <dgm:cxn modelId="{721392D6-39D1-4CDB-814C-C56B5F70C103}" type="presParOf" srcId="{BEF39D42-EB8F-41EC-8260-B594CF09F19F}" destId="{E20967EC-C241-4C60-AD73-515BFF107949}" srcOrd="10" destOrd="0" presId="urn:microsoft.com/office/officeart/2018/2/layout/IconVerticalSolidList"/>
    <dgm:cxn modelId="{43EA10BA-106B-49AF-B97E-6B57967B6724}" type="presParOf" srcId="{E20967EC-C241-4C60-AD73-515BFF107949}" destId="{3A2A9152-B225-4B65-8E03-AE7FD66C90BA}" srcOrd="0" destOrd="0" presId="urn:microsoft.com/office/officeart/2018/2/layout/IconVerticalSolidList"/>
    <dgm:cxn modelId="{92857DD3-3DB3-4477-8D4C-34FD9E637854}" type="presParOf" srcId="{E20967EC-C241-4C60-AD73-515BFF107949}" destId="{1EFDF05B-D616-473E-AFF3-40E39B193B19}" srcOrd="1" destOrd="0" presId="urn:microsoft.com/office/officeart/2018/2/layout/IconVerticalSolidList"/>
    <dgm:cxn modelId="{D33E6C5A-558C-4ED8-9908-67766AAD826D}" type="presParOf" srcId="{E20967EC-C241-4C60-AD73-515BFF107949}" destId="{C751BD74-8761-4697-B6C5-74FAF5673DB5}" srcOrd="2" destOrd="0" presId="urn:microsoft.com/office/officeart/2018/2/layout/IconVerticalSolidList"/>
    <dgm:cxn modelId="{977AADBA-FD51-43F3-A1AC-38073B295BB3}" type="presParOf" srcId="{E20967EC-C241-4C60-AD73-515BFF107949}" destId="{B0E9E7A9-7F13-4AB6-BE48-6158B49D181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84A538-4183-4A27-9F43-F966BEB6DEAE}"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74D1846C-542F-4A96-BD45-5A4BCF844920}">
      <dgm:prSet/>
      <dgm:spPr/>
      <dgm:t>
        <a:bodyPr/>
        <a:lstStyle/>
        <a:p>
          <a:pPr>
            <a:lnSpc>
              <a:spcPct val="100000"/>
            </a:lnSpc>
          </a:pPr>
          <a:r>
            <a:rPr lang="en-GB" dirty="0"/>
            <a:t>Explores outside the team</a:t>
          </a:r>
          <a:endParaRPr lang="en-US" dirty="0"/>
        </a:p>
      </dgm:t>
    </dgm:pt>
    <dgm:pt modelId="{62E42B82-B7E7-43CD-83E7-861DADB09470}" type="parTrans" cxnId="{D50855F4-5F50-480F-A738-D916B787C51E}">
      <dgm:prSet/>
      <dgm:spPr/>
      <dgm:t>
        <a:bodyPr/>
        <a:lstStyle/>
        <a:p>
          <a:endParaRPr lang="en-US"/>
        </a:p>
      </dgm:t>
    </dgm:pt>
    <dgm:pt modelId="{C4AC0AB5-64B2-4FBF-8760-7ADA56DE7A13}" type="sibTrans" cxnId="{D50855F4-5F50-480F-A738-D916B787C51E}">
      <dgm:prSet/>
      <dgm:spPr/>
      <dgm:t>
        <a:bodyPr/>
        <a:lstStyle/>
        <a:p>
          <a:pPr>
            <a:lnSpc>
              <a:spcPct val="100000"/>
            </a:lnSpc>
          </a:pPr>
          <a:endParaRPr lang="en-US"/>
        </a:p>
      </dgm:t>
    </dgm:pt>
    <dgm:pt modelId="{B5C9E131-EC5F-4A81-8F95-D22963FBE91E}">
      <dgm:prSet/>
      <dgm:spPr/>
      <dgm:t>
        <a:bodyPr/>
        <a:lstStyle/>
        <a:p>
          <a:pPr>
            <a:lnSpc>
              <a:spcPct val="100000"/>
            </a:lnSpc>
          </a:pPr>
          <a:r>
            <a:rPr lang="en-GB"/>
            <a:t>Pursues/ opportunities</a:t>
          </a:r>
          <a:endParaRPr lang="en-US"/>
        </a:p>
      </dgm:t>
    </dgm:pt>
    <dgm:pt modelId="{C0A1B982-1C65-4D02-8DBE-5DED39817DEA}" type="parTrans" cxnId="{86D5B905-68D6-493E-A7EB-590FEC244079}">
      <dgm:prSet/>
      <dgm:spPr/>
      <dgm:t>
        <a:bodyPr/>
        <a:lstStyle/>
        <a:p>
          <a:endParaRPr lang="en-US"/>
        </a:p>
      </dgm:t>
    </dgm:pt>
    <dgm:pt modelId="{6D384612-353C-42AD-8BA7-576ACD0B854D}" type="sibTrans" cxnId="{86D5B905-68D6-493E-A7EB-590FEC244079}">
      <dgm:prSet/>
      <dgm:spPr/>
      <dgm:t>
        <a:bodyPr/>
        <a:lstStyle/>
        <a:p>
          <a:pPr>
            <a:lnSpc>
              <a:spcPct val="100000"/>
            </a:lnSpc>
          </a:pPr>
          <a:endParaRPr lang="en-US"/>
        </a:p>
      </dgm:t>
    </dgm:pt>
    <dgm:pt modelId="{8D2D4994-B11A-43D0-B356-FFD35005DFD3}">
      <dgm:prSet/>
      <dgm:spPr/>
      <dgm:t>
        <a:bodyPr/>
        <a:lstStyle/>
        <a:p>
          <a:pPr>
            <a:lnSpc>
              <a:spcPct val="100000"/>
            </a:lnSpc>
          </a:pPr>
          <a:r>
            <a:rPr lang="en-GB"/>
            <a:t>Has a pulse on the world</a:t>
          </a:r>
          <a:endParaRPr lang="en-US"/>
        </a:p>
      </dgm:t>
    </dgm:pt>
    <dgm:pt modelId="{4F7BC306-2872-4B4A-9B46-B87A169AB361}" type="parTrans" cxnId="{30F7B23E-B3F7-4CA0-A487-37A30A561178}">
      <dgm:prSet/>
      <dgm:spPr/>
      <dgm:t>
        <a:bodyPr/>
        <a:lstStyle/>
        <a:p>
          <a:endParaRPr lang="en-US"/>
        </a:p>
      </dgm:t>
    </dgm:pt>
    <dgm:pt modelId="{6BA15CE9-E0F5-421E-B82D-CC27948295A0}" type="sibTrans" cxnId="{30F7B23E-B3F7-4CA0-A487-37A30A561178}">
      <dgm:prSet/>
      <dgm:spPr/>
      <dgm:t>
        <a:bodyPr/>
        <a:lstStyle/>
        <a:p>
          <a:pPr>
            <a:lnSpc>
              <a:spcPct val="100000"/>
            </a:lnSpc>
          </a:pPr>
          <a:endParaRPr lang="en-US"/>
        </a:p>
      </dgm:t>
    </dgm:pt>
    <dgm:pt modelId="{0FB631F5-2DC5-4BE3-BB57-E684D9EDAB76}">
      <dgm:prSet/>
      <dgm:spPr/>
      <dgm:t>
        <a:bodyPr/>
        <a:lstStyle/>
        <a:p>
          <a:pPr>
            <a:lnSpc>
              <a:spcPct val="100000"/>
            </a:lnSpc>
          </a:pPr>
          <a:r>
            <a:rPr lang="en-GB"/>
            <a:t>Recourse investigator can steal ideas</a:t>
          </a:r>
          <a:endParaRPr lang="en-US"/>
        </a:p>
      </dgm:t>
    </dgm:pt>
    <dgm:pt modelId="{E927E1B7-44C3-4A50-B180-1FFA53EA6E3D}" type="parTrans" cxnId="{D18AA523-7E4D-4407-B562-9E6A91888697}">
      <dgm:prSet/>
      <dgm:spPr/>
      <dgm:t>
        <a:bodyPr/>
        <a:lstStyle/>
        <a:p>
          <a:endParaRPr lang="en-US"/>
        </a:p>
      </dgm:t>
    </dgm:pt>
    <dgm:pt modelId="{4E9E67F4-9380-4201-98AF-F729E5199886}" type="sibTrans" cxnId="{D18AA523-7E4D-4407-B562-9E6A91888697}">
      <dgm:prSet/>
      <dgm:spPr/>
      <dgm:t>
        <a:bodyPr/>
        <a:lstStyle/>
        <a:p>
          <a:pPr>
            <a:lnSpc>
              <a:spcPct val="100000"/>
            </a:lnSpc>
          </a:pPr>
          <a:endParaRPr lang="en-US"/>
        </a:p>
      </dgm:t>
    </dgm:pt>
    <dgm:pt modelId="{9180D0AD-165C-476B-99BF-1A190788FE06}">
      <dgm:prSet/>
      <dgm:spPr/>
      <dgm:t>
        <a:bodyPr/>
        <a:lstStyle/>
        <a:p>
          <a:pPr>
            <a:lnSpc>
              <a:spcPct val="100000"/>
            </a:lnSpc>
          </a:pPr>
          <a:r>
            <a:rPr lang="en-GB"/>
            <a:t>Can give team enthusiasm </a:t>
          </a:r>
          <a:endParaRPr lang="en-US"/>
        </a:p>
      </dgm:t>
    </dgm:pt>
    <dgm:pt modelId="{20918D38-8ABB-45ED-A1F8-2C519BAF2A98}" type="parTrans" cxnId="{F1DD98B1-0174-44DC-84B3-34B9E84F5517}">
      <dgm:prSet/>
      <dgm:spPr/>
      <dgm:t>
        <a:bodyPr/>
        <a:lstStyle/>
        <a:p>
          <a:endParaRPr lang="en-US"/>
        </a:p>
      </dgm:t>
    </dgm:pt>
    <dgm:pt modelId="{4C37DE96-F1C4-483C-AFFD-10F0A49B16CB}" type="sibTrans" cxnId="{F1DD98B1-0174-44DC-84B3-34B9E84F5517}">
      <dgm:prSet/>
      <dgm:spPr/>
      <dgm:t>
        <a:bodyPr/>
        <a:lstStyle/>
        <a:p>
          <a:pPr>
            <a:lnSpc>
              <a:spcPct val="100000"/>
            </a:lnSpc>
          </a:pPr>
          <a:endParaRPr lang="en-US"/>
        </a:p>
      </dgm:t>
    </dgm:pt>
    <dgm:pt modelId="{4A98E4C5-7B34-46E1-B6C6-D337BE387A7D}">
      <dgm:prSet/>
      <dgm:spPr/>
      <dgm:t>
        <a:bodyPr/>
        <a:lstStyle/>
        <a:p>
          <a:pPr>
            <a:lnSpc>
              <a:spcPct val="100000"/>
            </a:lnSpc>
          </a:pPr>
          <a:r>
            <a:rPr lang="en-GB"/>
            <a:t>Can lose momentum and forget the trail</a:t>
          </a:r>
          <a:endParaRPr lang="en-US"/>
        </a:p>
      </dgm:t>
    </dgm:pt>
    <dgm:pt modelId="{48780240-08CE-4B12-B785-F60053C100D5}" type="parTrans" cxnId="{D84A8053-12C4-4E75-A835-1137E1FF3EE7}">
      <dgm:prSet/>
      <dgm:spPr/>
      <dgm:t>
        <a:bodyPr/>
        <a:lstStyle/>
        <a:p>
          <a:endParaRPr lang="en-US"/>
        </a:p>
      </dgm:t>
    </dgm:pt>
    <dgm:pt modelId="{93A701CF-9521-4F5F-A1C7-516B5CD3DAEF}" type="sibTrans" cxnId="{D84A8053-12C4-4E75-A835-1137E1FF3EE7}">
      <dgm:prSet/>
      <dgm:spPr/>
      <dgm:t>
        <a:bodyPr/>
        <a:lstStyle/>
        <a:p>
          <a:endParaRPr lang="en-US"/>
        </a:p>
      </dgm:t>
    </dgm:pt>
    <dgm:pt modelId="{37758278-D69C-4EBF-B705-4D046AB5CD25}" type="pres">
      <dgm:prSet presAssocID="{1784A538-4183-4A27-9F43-F966BEB6DEAE}" presName="linear" presStyleCnt="0">
        <dgm:presLayoutVars>
          <dgm:animLvl val="lvl"/>
          <dgm:resizeHandles val="exact"/>
        </dgm:presLayoutVars>
      </dgm:prSet>
      <dgm:spPr/>
    </dgm:pt>
    <dgm:pt modelId="{2A26CD2A-32C1-49BA-8D61-067A5D565859}" type="pres">
      <dgm:prSet presAssocID="{74D1846C-542F-4A96-BD45-5A4BCF844920}" presName="parentText" presStyleLbl="node1" presStyleIdx="0" presStyleCnt="6">
        <dgm:presLayoutVars>
          <dgm:chMax val="0"/>
          <dgm:bulletEnabled val="1"/>
        </dgm:presLayoutVars>
      </dgm:prSet>
      <dgm:spPr/>
    </dgm:pt>
    <dgm:pt modelId="{11910489-6C66-4FC4-AA26-6E67A7C63F95}" type="pres">
      <dgm:prSet presAssocID="{C4AC0AB5-64B2-4FBF-8760-7ADA56DE7A13}" presName="spacer" presStyleCnt="0"/>
      <dgm:spPr/>
    </dgm:pt>
    <dgm:pt modelId="{E3B6783F-0722-4258-B228-22C17CF5C1D4}" type="pres">
      <dgm:prSet presAssocID="{B5C9E131-EC5F-4A81-8F95-D22963FBE91E}" presName="parentText" presStyleLbl="node1" presStyleIdx="1" presStyleCnt="6">
        <dgm:presLayoutVars>
          <dgm:chMax val="0"/>
          <dgm:bulletEnabled val="1"/>
        </dgm:presLayoutVars>
      </dgm:prSet>
      <dgm:spPr/>
    </dgm:pt>
    <dgm:pt modelId="{B089EEE4-B606-4C8D-8042-1DD6A8FFF1BC}" type="pres">
      <dgm:prSet presAssocID="{6D384612-353C-42AD-8BA7-576ACD0B854D}" presName="spacer" presStyleCnt="0"/>
      <dgm:spPr/>
    </dgm:pt>
    <dgm:pt modelId="{A4E3715C-509A-49B2-8B5B-0FAB11CC3F89}" type="pres">
      <dgm:prSet presAssocID="{8D2D4994-B11A-43D0-B356-FFD35005DFD3}" presName="parentText" presStyleLbl="node1" presStyleIdx="2" presStyleCnt="6">
        <dgm:presLayoutVars>
          <dgm:chMax val="0"/>
          <dgm:bulletEnabled val="1"/>
        </dgm:presLayoutVars>
      </dgm:prSet>
      <dgm:spPr/>
    </dgm:pt>
    <dgm:pt modelId="{4A55A7B2-4182-4958-822A-3AB993F22B49}" type="pres">
      <dgm:prSet presAssocID="{6BA15CE9-E0F5-421E-B82D-CC27948295A0}" presName="spacer" presStyleCnt="0"/>
      <dgm:spPr/>
    </dgm:pt>
    <dgm:pt modelId="{A9739F00-6A37-4353-9A6D-ED5562E8E49F}" type="pres">
      <dgm:prSet presAssocID="{0FB631F5-2DC5-4BE3-BB57-E684D9EDAB76}" presName="parentText" presStyleLbl="node1" presStyleIdx="3" presStyleCnt="6">
        <dgm:presLayoutVars>
          <dgm:chMax val="0"/>
          <dgm:bulletEnabled val="1"/>
        </dgm:presLayoutVars>
      </dgm:prSet>
      <dgm:spPr/>
    </dgm:pt>
    <dgm:pt modelId="{611583F8-DE07-4B0B-86DA-FFF313616C9B}" type="pres">
      <dgm:prSet presAssocID="{4E9E67F4-9380-4201-98AF-F729E5199886}" presName="spacer" presStyleCnt="0"/>
      <dgm:spPr/>
    </dgm:pt>
    <dgm:pt modelId="{F85D00BF-614C-4E6B-87F4-8A8D89AC1F36}" type="pres">
      <dgm:prSet presAssocID="{9180D0AD-165C-476B-99BF-1A190788FE06}" presName="parentText" presStyleLbl="node1" presStyleIdx="4" presStyleCnt="6">
        <dgm:presLayoutVars>
          <dgm:chMax val="0"/>
          <dgm:bulletEnabled val="1"/>
        </dgm:presLayoutVars>
      </dgm:prSet>
      <dgm:spPr/>
    </dgm:pt>
    <dgm:pt modelId="{25030C8E-E55B-4B6D-BD5C-CCA48C66D16D}" type="pres">
      <dgm:prSet presAssocID="{4C37DE96-F1C4-483C-AFFD-10F0A49B16CB}" presName="spacer" presStyleCnt="0"/>
      <dgm:spPr/>
    </dgm:pt>
    <dgm:pt modelId="{9181F515-CDF2-4625-BBA7-6BADEDEEB863}" type="pres">
      <dgm:prSet presAssocID="{4A98E4C5-7B34-46E1-B6C6-D337BE387A7D}" presName="parentText" presStyleLbl="node1" presStyleIdx="5" presStyleCnt="6">
        <dgm:presLayoutVars>
          <dgm:chMax val="0"/>
          <dgm:bulletEnabled val="1"/>
        </dgm:presLayoutVars>
      </dgm:prSet>
      <dgm:spPr/>
    </dgm:pt>
  </dgm:ptLst>
  <dgm:cxnLst>
    <dgm:cxn modelId="{86D5B905-68D6-493E-A7EB-590FEC244079}" srcId="{1784A538-4183-4A27-9F43-F966BEB6DEAE}" destId="{B5C9E131-EC5F-4A81-8F95-D22963FBE91E}" srcOrd="1" destOrd="0" parTransId="{C0A1B982-1C65-4D02-8DBE-5DED39817DEA}" sibTransId="{6D384612-353C-42AD-8BA7-576ACD0B854D}"/>
    <dgm:cxn modelId="{D18AA523-7E4D-4407-B562-9E6A91888697}" srcId="{1784A538-4183-4A27-9F43-F966BEB6DEAE}" destId="{0FB631F5-2DC5-4BE3-BB57-E684D9EDAB76}" srcOrd="3" destOrd="0" parTransId="{E927E1B7-44C3-4A50-B180-1FFA53EA6E3D}" sibTransId="{4E9E67F4-9380-4201-98AF-F729E5199886}"/>
    <dgm:cxn modelId="{6026C726-A17B-4A9C-A8F1-2163E7C61987}" type="presOf" srcId="{0FB631F5-2DC5-4BE3-BB57-E684D9EDAB76}" destId="{A9739F00-6A37-4353-9A6D-ED5562E8E49F}" srcOrd="0" destOrd="0" presId="urn:microsoft.com/office/officeart/2005/8/layout/vList2"/>
    <dgm:cxn modelId="{1F0EE73C-9ACB-4489-833B-49790CBD1EE1}" type="presOf" srcId="{4A98E4C5-7B34-46E1-B6C6-D337BE387A7D}" destId="{9181F515-CDF2-4625-BBA7-6BADEDEEB863}" srcOrd="0" destOrd="0" presId="urn:microsoft.com/office/officeart/2005/8/layout/vList2"/>
    <dgm:cxn modelId="{30F7B23E-B3F7-4CA0-A487-37A30A561178}" srcId="{1784A538-4183-4A27-9F43-F966BEB6DEAE}" destId="{8D2D4994-B11A-43D0-B356-FFD35005DFD3}" srcOrd="2" destOrd="0" parTransId="{4F7BC306-2872-4B4A-9B46-B87A169AB361}" sibTransId="{6BA15CE9-E0F5-421E-B82D-CC27948295A0}"/>
    <dgm:cxn modelId="{639C2E46-D515-4EC1-8D04-03C0742AFFA6}" type="presOf" srcId="{1784A538-4183-4A27-9F43-F966BEB6DEAE}" destId="{37758278-D69C-4EBF-B705-4D046AB5CD25}" srcOrd="0" destOrd="0" presId="urn:microsoft.com/office/officeart/2005/8/layout/vList2"/>
    <dgm:cxn modelId="{D84A8053-12C4-4E75-A835-1137E1FF3EE7}" srcId="{1784A538-4183-4A27-9F43-F966BEB6DEAE}" destId="{4A98E4C5-7B34-46E1-B6C6-D337BE387A7D}" srcOrd="5" destOrd="0" parTransId="{48780240-08CE-4B12-B785-F60053C100D5}" sibTransId="{93A701CF-9521-4F5F-A1C7-516B5CD3DAEF}"/>
    <dgm:cxn modelId="{97445E8C-B827-4336-AFE7-B6D47E685FB7}" type="presOf" srcId="{8D2D4994-B11A-43D0-B356-FFD35005DFD3}" destId="{A4E3715C-509A-49B2-8B5B-0FAB11CC3F89}" srcOrd="0" destOrd="0" presId="urn:microsoft.com/office/officeart/2005/8/layout/vList2"/>
    <dgm:cxn modelId="{1BCA80AD-2E79-40E0-A75C-4343D255C135}" type="presOf" srcId="{B5C9E131-EC5F-4A81-8F95-D22963FBE91E}" destId="{E3B6783F-0722-4258-B228-22C17CF5C1D4}" srcOrd="0" destOrd="0" presId="urn:microsoft.com/office/officeart/2005/8/layout/vList2"/>
    <dgm:cxn modelId="{F1DD98B1-0174-44DC-84B3-34B9E84F5517}" srcId="{1784A538-4183-4A27-9F43-F966BEB6DEAE}" destId="{9180D0AD-165C-476B-99BF-1A190788FE06}" srcOrd="4" destOrd="0" parTransId="{20918D38-8ABB-45ED-A1F8-2C519BAF2A98}" sibTransId="{4C37DE96-F1C4-483C-AFFD-10F0A49B16CB}"/>
    <dgm:cxn modelId="{903AB1D4-A6DE-458E-B2FE-B7E0FF1F71CD}" type="presOf" srcId="{74D1846C-542F-4A96-BD45-5A4BCF844920}" destId="{2A26CD2A-32C1-49BA-8D61-067A5D565859}" srcOrd="0" destOrd="0" presId="urn:microsoft.com/office/officeart/2005/8/layout/vList2"/>
    <dgm:cxn modelId="{FAFF99DB-12B5-4F64-892D-5BBBD5554781}" type="presOf" srcId="{9180D0AD-165C-476B-99BF-1A190788FE06}" destId="{F85D00BF-614C-4E6B-87F4-8A8D89AC1F36}" srcOrd="0" destOrd="0" presId="urn:microsoft.com/office/officeart/2005/8/layout/vList2"/>
    <dgm:cxn modelId="{D50855F4-5F50-480F-A738-D916B787C51E}" srcId="{1784A538-4183-4A27-9F43-F966BEB6DEAE}" destId="{74D1846C-542F-4A96-BD45-5A4BCF844920}" srcOrd="0" destOrd="0" parTransId="{62E42B82-B7E7-43CD-83E7-861DADB09470}" sibTransId="{C4AC0AB5-64B2-4FBF-8760-7ADA56DE7A13}"/>
    <dgm:cxn modelId="{0D87E6CA-8494-4816-9151-F0ECEA70D775}" type="presParOf" srcId="{37758278-D69C-4EBF-B705-4D046AB5CD25}" destId="{2A26CD2A-32C1-49BA-8D61-067A5D565859}" srcOrd="0" destOrd="0" presId="urn:microsoft.com/office/officeart/2005/8/layout/vList2"/>
    <dgm:cxn modelId="{82F0E78C-0689-4C9A-9EF1-77705A75BB26}" type="presParOf" srcId="{37758278-D69C-4EBF-B705-4D046AB5CD25}" destId="{11910489-6C66-4FC4-AA26-6E67A7C63F95}" srcOrd="1" destOrd="0" presId="urn:microsoft.com/office/officeart/2005/8/layout/vList2"/>
    <dgm:cxn modelId="{87A51546-0BA8-40D8-9C2D-6E63C977D6EB}" type="presParOf" srcId="{37758278-D69C-4EBF-B705-4D046AB5CD25}" destId="{E3B6783F-0722-4258-B228-22C17CF5C1D4}" srcOrd="2" destOrd="0" presId="urn:microsoft.com/office/officeart/2005/8/layout/vList2"/>
    <dgm:cxn modelId="{049FBDDE-85A5-4DA5-AF98-E4129B7C6BFD}" type="presParOf" srcId="{37758278-D69C-4EBF-B705-4D046AB5CD25}" destId="{B089EEE4-B606-4C8D-8042-1DD6A8FFF1BC}" srcOrd="3" destOrd="0" presId="urn:microsoft.com/office/officeart/2005/8/layout/vList2"/>
    <dgm:cxn modelId="{9147221F-4CEF-4992-A921-B7309514108B}" type="presParOf" srcId="{37758278-D69C-4EBF-B705-4D046AB5CD25}" destId="{A4E3715C-509A-49B2-8B5B-0FAB11CC3F89}" srcOrd="4" destOrd="0" presId="urn:microsoft.com/office/officeart/2005/8/layout/vList2"/>
    <dgm:cxn modelId="{5F61723C-B75E-4762-A522-010324C39F5F}" type="presParOf" srcId="{37758278-D69C-4EBF-B705-4D046AB5CD25}" destId="{4A55A7B2-4182-4958-822A-3AB993F22B49}" srcOrd="5" destOrd="0" presId="urn:microsoft.com/office/officeart/2005/8/layout/vList2"/>
    <dgm:cxn modelId="{B3C971DC-EBC6-4622-87C8-7FE765BE2DE5}" type="presParOf" srcId="{37758278-D69C-4EBF-B705-4D046AB5CD25}" destId="{A9739F00-6A37-4353-9A6D-ED5562E8E49F}" srcOrd="6" destOrd="0" presId="urn:microsoft.com/office/officeart/2005/8/layout/vList2"/>
    <dgm:cxn modelId="{E1B16CB7-E796-452A-87BF-4F33905B8449}" type="presParOf" srcId="{37758278-D69C-4EBF-B705-4D046AB5CD25}" destId="{611583F8-DE07-4B0B-86DA-FFF313616C9B}" srcOrd="7" destOrd="0" presId="urn:microsoft.com/office/officeart/2005/8/layout/vList2"/>
    <dgm:cxn modelId="{408BECB8-7D2A-49E1-B3D7-BB9611336C33}" type="presParOf" srcId="{37758278-D69C-4EBF-B705-4D046AB5CD25}" destId="{F85D00BF-614C-4E6B-87F4-8A8D89AC1F36}" srcOrd="8" destOrd="0" presId="urn:microsoft.com/office/officeart/2005/8/layout/vList2"/>
    <dgm:cxn modelId="{ECC41414-1E1B-4859-8D6A-85F474E0CD82}" type="presParOf" srcId="{37758278-D69C-4EBF-B705-4D046AB5CD25}" destId="{25030C8E-E55B-4B6D-BD5C-CCA48C66D16D}" srcOrd="9" destOrd="0" presId="urn:microsoft.com/office/officeart/2005/8/layout/vList2"/>
    <dgm:cxn modelId="{CEE85A56-3FC8-4DEA-BCC8-CC4B8B51AB02}" type="presParOf" srcId="{37758278-D69C-4EBF-B705-4D046AB5CD25}" destId="{9181F515-CDF2-4625-BBA7-6BADEDEEB863}"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AAC9731-CF53-4BB2-8676-E08AAB80523C}"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US"/>
        </a:p>
      </dgm:t>
    </dgm:pt>
    <dgm:pt modelId="{51DFD54B-833C-4BBA-BBE5-200A6ABA5EA2}">
      <dgm:prSet/>
      <dgm:spPr/>
      <dgm:t>
        <a:bodyPr/>
        <a:lstStyle/>
        <a:p>
          <a:r>
            <a:rPr lang="en-GB"/>
            <a:t>Mature</a:t>
          </a:r>
          <a:endParaRPr lang="en-US"/>
        </a:p>
      </dgm:t>
    </dgm:pt>
    <dgm:pt modelId="{34DB1C65-5E9C-4291-947C-FE8119A69D8F}" type="parTrans" cxnId="{3C4F3097-BFA1-4EDC-BF02-52F8BAECADAE}">
      <dgm:prSet/>
      <dgm:spPr/>
      <dgm:t>
        <a:bodyPr/>
        <a:lstStyle/>
        <a:p>
          <a:endParaRPr lang="en-US"/>
        </a:p>
      </dgm:t>
    </dgm:pt>
    <dgm:pt modelId="{232C9658-DE13-4952-B48F-F1EB3ECD19F9}" type="sibTrans" cxnId="{3C4F3097-BFA1-4EDC-BF02-52F8BAECADAE}">
      <dgm:prSet/>
      <dgm:spPr/>
      <dgm:t>
        <a:bodyPr/>
        <a:lstStyle/>
        <a:p>
          <a:endParaRPr lang="en-US"/>
        </a:p>
      </dgm:t>
    </dgm:pt>
    <dgm:pt modelId="{4F530E1F-F0AB-4899-B659-0C6AAE668BD7}">
      <dgm:prSet/>
      <dgm:spPr/>
      <dgm:t>
        <a:bodyPr/>
        <a:lstStyle/>
        <a:p>
          <a:r>
            <a:rPr lang="en-GB"/>
            <a:t>Confident</a:t>
          </a:r>
          <a:endParaRPr lang="en-US"/>
        </a:p>
      </dgm:t>
    </dgm:pt>
    <dgm:pt modelId="{D9373C39-B114-46C9-BAB6-99B39DEFC908}" type="parTrans" cxnId="{622F64CF-6ED4-40F3-9E03-41C0F8E1C902}">
      <dgm:prSet/>
      <dgm:spPr/>
      <dgm:t>
        <a:bodyPr/>
        <a:lstStyle/>
        <a:p>
          <a:endParaRPr lang="en-US"/>
        </a:p>
      </dgm:t>
    </dgm:pt>
    <dgm:pt modelId="{9EBA396B-9FC6-464B-AA65-9F86BAFFE218}" type="sibTrans" cxnId="{622F64CF-6ED4-40F3-9E03-41C0F8E1C902}">
      <dgm:prSet/>
      <dgm:spPr/>
      <dgm:t>
        <a:bodyPr/>
        <a:lstStyle/>
        <a:p>
          <a:endParaRPr lang="en-US"/>
        </a:p>
      </dgm:t>
    </dgm:pt>
    <dgm:pt modelId="{410522CC-9782-4B9C-AB13-FEFF18882FD0}">
      <dgm:prSet/>
      <dgm:spPr/>
      <dgm:t>
        <a:bodyPr/>
        <a:lstStyle/>
        <a:p>
          <a:r>
            <a:rPr lang="en-GB"/>
            <a:t>Often the chairman</a:t>
          </a:r>
          <a:endParaRPr lang="en-US"/>
        </a:p>
      </dgm:t>
    </dgm:pt>
    <dgm:pt modelId="{99546ED5-2A2A-467F-81E0-378F5966D2D9}" type="parTrans" cxnId="{07ABFC53-77C6-4B23-BFCF-88B18A146387}">
      <dgm:prSet/>
      <dgm:spPr/>
      <dgm:t>
        <a:bodyPr/>
        <a:lstStyle/>
        <a:p>
          <a:endParaRPr lang="en-US"/>
        </a:p>
      </dgm:t>
    </dgm:pt>
    <dgm:pt modelId="{370396C8-3EF8-44EE-BE26-3813299E3413}" type="sibTrans" cxnId="{07ABFC53-77C6-4B23-BFCF-88B18A146387}">
      <dgm:prSet/>
      <dgm:spPr/>
      <dgm:t>
        <a:bodyPr/>
        <a:lstStyle/>
        <a:p>
          <a:endParaRPr lang="en-US"/>
        </a:p>
      </dgm:t>
    </dgm:pt>
    <dgm:pt modelId="{F8C7D2DF-8639-4F40-8997-A513E18CB080}">
      <dgm:prSet/>
      <dgm:spPr/>
      <dgm:t>
        <a:bodyPr/>
        <a:lstStyle/>
        <a:p>
          <a:r>
            <a:rPr lang="en-GB"/>
            <a:t>Good at clarification and making the team gel.</a:t>
          </a:r>
          <a:endParaRPr lang="en-US"/>
        </a:p>
      </dgm:t>
    </dgm:pt>
    <dgm:pt modelId="{F735B08C-C94F-4379-AC14-07D020BCA3F5}" type="parTrans" cxnId="{A878440C-A0AB-4FE3-9A3B-342F2D2EC79D}">
      <dgm:prSet/>
      <dgm:spPr/>
      <dgm:t>
        <a:bodyPr/>
        <a:lstStyle/>
        <a:p>
          <a:endParaRPr lang="en-US"/>
        </a:p>
      </dgm:t>
    </dgm:pt>
    <dgm:pt modelId="{0415002B-961F-4ECF-88AD-25E392653CCD}" type="sibTrans" cxnId="{A878440C-A0AB-4FE3-9A3B-342F2D2EC79D}">
      <dgm:prSet/>
      <dgm:spPr/>
      <dgm:t>
        <a:bodyPr/>
        <a:lstStyle/>
        <a:p>
          <a:endParaRPr lang="en-US"/>
        </a:p>
      </dgm:t>
    </dgm:pt>
    <dgm:pt modelId="{151E2C48-E187-4CE4-88A4-867032D5E3FF}">
      <dgm:prSet/>
      <dgm:spPr/>
      <dgm:t>
        <a:bodyPr/>
        <a:lstStyle/>
        <a:p>
          <a:r>
            <a:rPr lang="en-GB"/>
            <a:t>Delegates all the work and may do nothing but this. </a:t>
          </a:r>
          <a:endParaRPr lang="en-US"/>
        </a:p>
      </dgm:t>
    </dgm:pt>
    <dgm:pt modelId="{8E1A445F-671D-43F3-ADF9-8E8BEF56A0D9}" type="parTrans" cxnId="{6AF2C174-B66E-4244-B56F-30042AA26914}">
      <dgm:prSet/>
      <dgm:spPr/>
      <dgm:t>
        <a:bodyPr/>
        <a:lstStyle/>
        <a:p>
          <a:endParaRPr lang="en-US"/>
        </a:p>
      </dgm:t>
    </dgm:pt>
    <dgm:pt modelId="{67C50E9B-D8CD-4AF8-B398-CE5604880B8A}" type="sibTrans" cxnId="{6AF2C174-B66E-4244-B56F-30042AA26914}">
      <dgm:prSet/>
      <dgm:spPr/>
      <dgm:t>
        <a:bodyPr/>
        <a:lstStyle/>
        <a:p>
          <a:endParaRPr lang="en-US"/>
        </a:p>
      </dgm:t>
    </dgm:pt>
    <dgm:pt modelId="{4382B2A0-67E4-4ADB-BF70-A76379B373E0}" type="pres">
      <dgm:prSet presAssocID="{FAAC9731-CF53-4BB2-8676-E08AAB80523C}" presName="outerComposite" presStyleCnt="0">
        <dgm:presLayoutVars>
          <dgm:chMax val="5"/>
          <dgm:dir/>
          <dgm:resizeHandles val="exact"/>
        </dgm:presLayoutVars>
      </dgm:prSet>
      <dgm:spPr/>
    </dgm:pt>
    <dgm:pt modelId="{FE1FEEEB-937B-4453-9D91-CCE1D16AF882}" type="pres">
      <dgm:prSet presAssocID="{FAAC9731-CF53-4BB2-8676-E08AAB80523C}" presName="dummyMaxCanvas" presStyleCnt="0">
        <dgm:presLayoutVars/>
      </dgm:prSet>
      <dgm:spPr/>
    </dgm:pt>
    <dgm:pt modelId="{85CB216C-F4C0-4D61-919B-D02786A52EEC}" type="pres">
      <dgm:prSet presAssocID="{FAAC9731-CF53-4BB2-8676-E08AAB80523C}" presName="FiveNodes_1" presStyleLbl="node1" presStyleIdx="0" presStyleCnt="5">
        <dgm:presLayoutVars>
          <dgm:bulletEnabled val="1"/>
        </dgm:presLayoutVars>
      </dgm:prSet>
      <dgm:spPr/>
    </dgm:pt>
    <dgm:pt modelId="{5FAADD27-4DD7-4380-96D3-6429B74412EF}" type="pres">
      <dgm:prSet presAssocID="{FAAC9731-CF53-4BB2-8676-E08AAB80523C}" presName="FiveNodes_2" presStyleLbl="node1" presStyleIdx="1" presStyleCnt="5">
        <dgm:presLayoutVars>
          <dgm:bulletEnabled val="1"/>
        </dgm:presLayoutVars>
      </dgm:prSet>
      <dgm:spPr/>
    </dgm:pt>
    <dgm:pt modelId="{97FE1EB8-4BB7-4E75-A4D5-8F1F053E9A5C}" type="pres">
      <dgm:prSet presAssocID="{FAAC9731-CF53-4BB2-8676-E08AAB80523C}" presName="FiveNodes_3" presStyleLbl="node1" presStyleIdx="2" presStyleCnt="5">
        <dgm:presLayoutVars>
          <dgm:bulletEnabled val="1"/>
        </dgm:presLayoutVars>
      </dgm:prSet>
      <dgm:spPr/>
    </dgm:pt>
    <dgm:pt modelId="{0B9E235D-5210-4411-909E-7090438AEF95}" type="pres">
      <dgm:prSet presAssocID="{FAAC9731-CF53-4BB2-8676-E08AAB80523C}" presName="FiveNodes_4" presStyleLbl="node1" presStyleIdx="3" presStyleCnt="5">
        <dgm:presLayoutVars>
          <dgm:bulletEnabled val="1"/>
        </dgm:presLayoutVars>
      </dgm:prSet>
      <dgm:spPr/>
    </dgm:pt>
    <dgm:pt modelId="{C18DADD9-509D-40FB-AB80-19BDA675869C}" type="pres">
      <dgm:prSet presAssocID="{FAAC9731-CF53-4BB2-8676-E08AAB80523C}" presName="FiveNodes_5" presStyleLbl="node1" presStyleIdx="4" presStyleCnt="5">
        <dgm:presLayoutVars>
          <dgm:bulletEnabled val="1"/>
        </dgm:presLayoutVars>
      </dgm:prSet>
      <dgm:spPr/>
    </dgm:pt>
    <dgm:pt modelId="{D5D78406-7C91-4697-9E06-428D0BA9217B}" type="pres">
      <dgm:prSet presAssocID="{FAAC9731-CF53-4BB2-8676-E08AAB80523C}" presName="FiveConn_1-2" presStyleLbl="fgAccFollowNode1" presStyleIdx="0" presStyleCnt="4">
        <dgm:presLayoutVars>
          <dgm:bulletEnabled val="1"/>
        </dgm:presLayoutVars>
      </dgm:prSet>
      <dgm:spPr/>
    </dgm:pt>
    <dgm:pt modelId="{59144189-5776-43CD-B20A-742983ADA785}" type="pres">
      <dgm:prSet presAssocID="{FAAC9731-CF53-4BB2-8676-E08AAB80523C}" presName="FiveConn_2-3" presStyleLbl="fgAccFollowNode1" presStyleIdx="1" presStyleCnt="4">
        <dgm:presLayoutVars>
          <dgm:bulletEnabled val="1"/>
        </dgm:presLayoutVars>
      </dgm:prSet>
      <dgm:spPr/>
    </dgm:pt>
    <dgm:pt modelId="{7C1E8020-52F7-469F-B4B6-95449F7D9F2F}" type="pres">
      <dgm:prSet presAssocID="{FAAC9731-CF53-4BB2-8676-E08AAB80523C}" presName="FiveConn_3-4" presStyleLbl="fgAccFollowNode1" presStyleIdx="2" presStyleCnt="4">
        <dgm:presLayoutVars>
          <dgm:bulletEnabled val="1"/>
        </dgm:presLayoutVars>
      </dgm:prSet>
      <dgm:spPr/>
    </dgm:pt>
    <dgm:pt modelId="{C4DFF290-6A65-4D39-8CD0-1AC9952F95C4}" type="pres">
      <dgm:prSet presAssocID="{FAAC9731-CF53-4BB2-8676-E08AAB80523C}" presName="FiveConn_4-5" presStyleLbl="fgAccFollowNode1" presStyleIdx="3" presStyleCnt="4">
        <dgm:presLayoutVars>
          <dgm:bulletEnabled val="1"/>
        </dgm:presLayoutVars>
      </dgm:prSet>
      <dgm:spPr/>
    </dgm:pt>
    <dgm:pt modelId="{B75ADE4F-7A0D-4112-B61F-AFBF96964A02}" type="pres">
      <dgm:prSet presAssocID="{FAAC9731-CF53-4BB2-8676-E08AAB80523C}" presName="FiveNodes_1_text" presStyleLbl="node1" presStyleIdx="4" presStyleCnt="5">
        <dgm:presLayoutVars>
          <dgm:bulletEnabled val="1"/>
        </dgm:presLayoutVars>
      </dgm:prSet>
      <dgm:spPr/>
    </dgm:pt>
    <dgm:pt modelId="{63E22BAE-1077-407F-A3FC-2F38BEA2D975}" type="pres">
      <dgm:prSet presAssocID="{FAAC9731-CF53-4BB2-8676-E08AAB80523C}" presName="FiveNodes_2_text" presStyleLbl="node1" presStyleIdx="4" presStyleCnt="5">
        <dgm:presLayoutVars>
          <dgm:bulletEnabled val="1"/>
        </dgm:presLayoutVars>
      </dgm:prSet>
      <dgm:spPr/>
    </dgm:pt>
    <dgm:pt modelId="{F1231ECA-46E4-4738-B381-8FB7890B4AC9}" type="pres">
      <dgm:prSet presAssocID="{FAAC9731-CF53-4BB2-8676-E08AAB80523C}" presName="FiveNodes_3_text" presStyleLbl="node1" presStyleIdx="4" presStyleCnt="5">
        <dgm:presLayoutVars>
          <dgm:bulletEnabled val="1"/>
        </dgm:presLayoutVars>
      </dgm:prSet>
      <dgm:spPr/>
    </dgm:pt>
    <dgm:pt modelId="{8B8AA311-94B8-46C2-8FB8-38E6A5060934}" type="pres">
      <dgm:prSet presAssocID="{FAAC9731-CF53-4BB2-8676-E08AAB80523C}" presName="FiveNodes_4_text" presStyleLbl="node1" presStyleIdx="4" presStyleCnt="5">
        <dgm:presLayoutVars>
          <dgm:bulletEnabled val="1"/>
        </dgm:presLayoutVars>
      </dgm:prSet>
      <dgm:spPr/>
    </dgm:pt>
    <dgm:pt modelId="{77D555A9-0AAE-4D61-8EB6-623BA405B956}" type="pres">
      <dgm:prSet presAssocID="{FAAC9731-CF53-4BB2-8676-E08AAB80523C}" presName="FiveNodes_5_text" presStyleLbl="node1" presStyleIdx="4" presStyleCnt="5">
        <dgm:presLayoutVars>
          <dgm:bulletEnabled val="1"/>
        </dgm:presLayoutVars>
      </dgm:prSet>
      <dgm:spPr/>
    </dgm:pt>
  </dgm:ptLst>
  <dgm:cxnLst>
    <dgm:cxn modelId="{A878440C-A0AB-4FE3-9A3B-342F2D2EC79D}" srcId="{FAAC9731-CF53-4BB2-8676-E08AAB80523C}" destId="{F8C7D2DF-8639-4F40-8997-A513E18CB080}" srcOrd="3" destOrd="0" parTransId="{F735B08C-C94F-4379-AC14-07D020BCA3F5}" sibTransId="{0415002B-961F-4ECF-88AD-25E392653CCD}"/>
    <dgm:cxn modelId="{8CF08E1C-85E9-420F-BF71-A51036A3A52F}" type="presOf" srcId="{410522CC-9782-4B9C-AB13-FEFF18882FD0}" destId="{97FE1EB8-4BB7-4E75-A4D5-8F1F053E9A5C}" srcOrd="0" destOrd="0" presId="urn:microsoft.com/office/officeart/2005/8/layout/vProcess5"/>
    <dgm:cxn modelId="{C2573823-C7B1-455C-BFFA-BDB9FF783359}" type="presOf" srcId="{F8C7D2DF-8639-4F40-8997-A513E18CB080}" destId="{8B8AA311-94B8-46C2-8FB8-38E6A5060934}" srcOrd="1" destOrd="0" presId="urn:microsoft.com/office/officeart/2005/8/layout/vProcess5"/>
    <dgm:cxn modelId="{40041827-5A3B-4FBB-B9D1-B18343ABDE48}" type="presOf" srcId="{151E2C48-E187-4CE4-88A4-867032D5E3FF}" destId="{77D555A9-0AAE-4D61-8EB6-623BA405B956}" srcOrd="1" destOrd="0" presId="urn:microsoft.com/office/officeart/2005/8/layout/vProcess5"/>
    <dgm:cxn modelId="{C386903F-9205-4D15-BD78-C0EA3BE23924}" type="presOf" srcId="{F8C7D2DF-8639-4F40-8997-A513E18CB080}" destId="{0B9E235D-5210-4411-909E-7090438AEF95}" srcOrd="0" destOrd="0" presId="urn:microsoft.com/office/officeart/2005/8/layout/vProcess5"/>
    <dgm:cxn modelId="{1CA15A5B-A60F-4A83-A298-913F3FC1AC98}" type="presOf" srcId="{51DFD54B-833C-4BBA-BBE5-200A6ABA5EA2}" destId="{B75ADE4F-7A0D-4112-B61F-AFBF96964A02}" srcOrd="1" destOrd="0" presId="urn:microsoft.com/office/officeart/2005/8/layout/vProcess5"/>
    <dgm:cxn modelId="{EF94355E-94CC-4178-BDE1-8F9D9488B0A9}" type="presOf" srcId="{9EBA396B-9FC6-464B-AA65-9F86BAFFE218}" destId="{59144189-5776-43CD-B20A-742983ADA785}" srcOrd="0" destOrd="0" presId="urn:microsoft.com/office/officeart/2005/8/layout/vProcess5"/>
    <dgm:cxn modelId="{75780D67-DC09-4EE5-91C6-34239D347E53}" type="presOf" srcId="{370396C8-3EF8-44EE-BE26-3813299E3413}" destId="{7C1E8020-52F7-469F-B4B6-95449F7D9F2F}" srcOrd="0" destOrd="0" presId="urn:microsoft.com/office/officeart/2005/8/layout/vProcess5"/>
    <dgm:cxn modelId="{F2C2876A-19AA-426B-B7E2-C103E4AC3799}" type="presOf" srcId="{232C9658-DE13-4952-B48F-F1EB3ECD19F9}" destId="{D5D78406-7C91-4697-9E06-428D0BA9217B}" srcOrd="0" destOrd="0" presId="urn:microsoft.com/office/officeart/2005/8/layout/vProcess5"/>
    <dgm:cxn modelId="{07ABFC53-77C6-4B23-BFCF-88B18A146387}" srcId="{FAAC9731-CF53-4BB2-8676-E08AAB80523C}" destId="{410522CC-9782-4B9C-AB13-FEFF18882FD0}" srcOrd="2" destOrd="0" parTransId="{99546ED5-2A2A-467F-81E0-378F5966D2D9}" sibTransId="{370396C8-3EF8-44EE-BE26-3813299E3413}"/>
    <dgm:cxn modelId="{6AF2C174-B66E-4244-B56F-30042AA26914}" srcId="{FAAC9731-CF53-4BB2-8676-E08AAB80523C}" destId="{151E2C48-E187-4CE4-88A4-867032D5E3FF}" srcOrd="4" destOrd="0" parTransId="{8E1A445F-671D-43F3-ADF9-8E8BEF56A0D9}" sibTransId="{67C50E9B-D8CD-4AF8-B398-CE5604880B8A}"/>
    <dgm:cxn modelId="{A1B63B76-E3D7-45FA-9421-696429B02EF7}" type="presOf" srcId="{4F530E1F-F0AB-4899-B659-0C6AAE668BD7}" destId="{63E22BAE-1077-407F-A3FC-2F38BEA2D975}" srcOrd="1" destOrd="0" presId="urn:microsoft.com/office/officeart/2005/8/layout/vProcess5"/>
    <dgm:cxn modelId="{ACD74D5A-8CC7-416C-9F19-88A1E289B8BA}" type="presOf" srcId="{151E2C48-E187-4CE4-88A4-867032D5E3FF}" destId="{C18DADD9-509D-40FB-AB80-19BDA675869C}" srcOrd="0" destOrd="0" presId="urn:microsoft.com/office/officeart/2005/8/layout/vProcess5"/>
    <dgm:cxn modelId="{5AA91195-C991-419D-AB83-F993B2A80C77}" type="presOf" srcId="{51DFD54B-833C-4BBA-BBE5-200A6ABA5EA2}" destId="{85CB216C-F4C0-4D61-919B-D02786A52EEC}" srcOrd="0" destOrd="0" presId="urn:microsoft.com/office/officeart/2005/8/layout/vProcess5"/>
    <dgm:cxn modelId="{3C4F3097-BFA1-4EDC-BF02-52F8BAECADAE}" srcId="{FAAC9731-CF53-4BB2-8676-E08AAB80523C}" destId="{51DFD54B-833C-4BBA-BBE5-200A6ABA5EA2}" srcOrd="0" destOrd="0" parTransId="{34DB1C65-5E9C-4291-947C-FE8119A69D8F}" sibTransId="{232C9658-DE13-4952-B48F-F1EB3ECD19F9}"/>
    <dgm:cxn modelId="{582E71BD-4249-4EC9-AC86-0A2F33ECD57C}" type="presOf" srcId="{4F530E1F-F0AB-4899-B659-0C6AAE668BD7}" destId="{5FAADD27-4DD7-4380-96D3-6429B74412EF}" srcOrd="0" destOrd="0" presId="urn:microsoft.com/office/officeart/2005/8/layout/vProcess5"/>
    <dgm:cxn modelId="{1379A4C0-60A0-4C7B-9380-8A0734B8C44A}" type="presOf" srcId="{410522CC-9782-4B9C-AB13-FEFF18882FD0}" destId="{F1231ECA-46E4-4738-B381-8FB7890B4AC9}" srcOrd="1" destOrd="0" presId="urn:microsoft.com/office/officeart/2005/8/layout/vProcess5"/>
    <dgm:cxn modelId="{F452B4CA-9CDB-4063-A43A-93727D988009}" type="presOf" srcId="{FAAC9731-CF53-4BB2-8676-E08AAB80523C}" destId="{4382B2A0-67E4-4ADB-BF70-A76379B373E0}" srcOrd="0" destOrd="0" presId="urn:microsoft.com/office/officeart/2005/8/layout/vProcess5"/>
    <dgm:cxn modelId="{622F64CF-6ED4-40F3-9E03-41C0F8E1C902}" srcId="{FAAC9731-CF53-4BB2-8676-E08AAB80523C}" destId="{4F530E1F-F0AB-4899-B659-0C6AAE668BD7}" srcOrd="1" destOrd="0" parTransId="{D9373C39-B114-46C9-BAB6-99B39DEFC908}" sibTransId="{9EBA396B-9FC6-464B-AA65-9F86BAFFE218}"/>
    <dgm:cxn modelId="{9EB7C7F4-8A57-44C5-BB0D-CC0A7692253B}" type="presOf" srcId="{0415002B-961F-4ECF-88AD-25E392653CCD}" destId="{C4DFF290-6A65-4D39-8CD0-1AC9952F95C4}" srcOrd="0" destOrd="0" presId="urn:microsoft.com/office/officeart/2005/8/layout/vProcess5"/>
    <dgm:cxn modelId="{E7A50A9B-F07F-4AF2-A98A-B7C8A0E2F2F1}" type="presParOf" srcId="{4382B2A0-67E4-4ADB-BF70-A76379B373E0}" destId="{FE1FEEEB-937B-4453-9D91-CCE1D16AF882}" srcOrd="0" destOrd="0" presId="urn:microsoft.com/office/officeart/2005/8/layout/vProcess5"/>
    <dgm:cxn modelId="{61747D43-290E-4426-940F-22402EBE3755}" type="presParOf" srcId="{4382B2A0-67E4-4ADB-BF70-A76379B373E0}" destId="{85CB216C-F4C0-4D61-919B-D02786A52EEC}" srcOrd="1" destOrd="0" presId="urn:microsoft.com/office/officeart/2005/8/layout/vProcess5"/>
    <dgm:cxn modelId="{86B19EDD-0A7D-4CB4-AB7F-D2B3820544B7}" type="presParOf" srcId="{4382B2A0-67E4-4ADB-BF70-A76379B373E0}" destId="{5FAADD27-4DD7-4380-96D3-6429B74412EF}" srcOrd="2" destOrd="0" presId="urn:microsoft.com/office/officeart/2005/8/layout/vProcess5"/>
    <dgm:cxn modelId="{CBCCF7D9-A08B-48A6-AC22-53A9348AC33B}" type="presParOf" srcId="{4382B2A0-67E4-4ADB-BF70-A76379B373E0}" destId="{97FE1EB8-4BB7-4E75-A4D5-8F1F053E9A5C}" srcOrd="3" destOrd="0" presId="urn:microsoft.com/office/officeart/2005/8/layout/vProcess5"/>
    <dgm:cxn modelId="{9ABA470F-923B-4122-B24D-5C7074EEEB0F}" type="presParOf" srcId="{4382B2A0-67E4-4ADB-BF70-A76379B373E0}" destId="{0B9E235D-5210-4411-909E-7090438AEF95}" srcOrd="4" destOrd="0" presId="urn:microsoft.com/office/officeart/2005/8/layout/vProcess5"/>
    <dgm:cxn modelId="{36A9F865-8A76-498E-B583-78723DB64BDA}" type="presParOf" srcId="{4382B2A0-67E4-4ADB-BF70-A76379B373E0}" destId="{C18DADD9-509D-40FB-AB80-19BDA675869C}" srcOrd="5" destOrd="0" presId="urn:microsoft.com/office/officeart/2005/8/layout/vProcess5"/>
    <dgm:cxn modelId="{F94E678C-820F-410E-8D45-AF5F8D4FEF9E}" type="presParOf" srcId="{4382B2A0-67E4-4ADB-BF70-A76379B373E0}" destId="{D5D78406-7C91-4697-9E06-428D0BA9217B}" srcOrd="6" destOrd="0" presId="urn:microsoft.com/office/officeart/2005/8/layout/vProcess5"/>
    <dgm:cxn modelId="{1F9F5D16-2212-4F4A-B843-67B677E11024}" type="presParOf" srcId="{4382B2A0-67E4-4ADB-BF70-A76379B373E0}" destId="{59144189-5776-43CD-B20A-742983ADA785}" srcOrd="7" destOrd="0" presId="urn:microsoft.com/office/officeart/2005/8/layout/vProcess5"/>
    <dgm:cxn modelId="{DEF279C7-D0BF-4D23-B6FE-F700F174D020}" type="presParOf" srcId="{4382B2A0-67E4-4ADB-BF70-A76379B373E0}" destId="{7C1E8020-52F7-469F-B4B6-95449F7D9F2F}" srcOrd="8" destOrd="0" presId="urn:microsoft.com/office/officeart/2005/8/layout/vProcess5"/>
    <dgm:cxn modelId="{95CA162D-74F0-45A7-A331-D0404E57FD32}" type="presParOf" srcId="{4382B2A0-67E4-4ADB-BF70-A76379B373E0}" destId="{C4DFF290-6A65-4D39-8CD0-1AC9952F95C4}" srcOrd="9" destOrd="0" presId="urn:microsoft.com/office/officeart/2005/8/layout/vProcess5"/>
    <dgm:cxn modelId="{6BA14815-AD4E-4D62-B126-FB6CB18639A3}" type="presParOf" srcId="{4382B2A0-67E4-4ADB-BF70-A76379B373E0}" destId="{B75ADE4F-7A0D-4112-B61F-AFBF96964A02}" srcOrd="10" destOrd="0" presId="urn:microsoft.com/office/officeart/2005/8/layout/vProcess5"/>
    <dgm:cxn modelId="{C1C646E0-EC43-4A07-9691-D98BD8A05FB1}" type="presParOf" srcId="{4382B2A0-67E4-4ADB-BF70-A76379B373E0}" destId="{63E22BAE-1077-407F-A3FC-2F38BEA2D975}" srcOrd="11" destOrd="0" presId="urn:microsoft.com/office/officeart/2005/8/layout/vProcess5"/>
    <dgm:cxn modelId="{A606DBDA-929C-48C0-A29D-D3930AF04FD8}" type="presParOf" srcId="{4382B2A0-67E4-4ADB-BF70-A76379B373E0}" destId="{F1231ECA-46E4-4738-B381-8FB7890B4AC9}" srcOrd="12" destOrd="0" presId="urn:microsoft.com/office/officeart/2005/8/layout/vProcess5"/>
    <dgm:cxn modelId="{58A80AB8-C2C7-4A5B-90D7-77A67B1EEBCA}" type="presParOf" srcId="{4382B2A0-67E4-4ADB-BF70-A76379B373E0}" destId="{8B8AA311-94B8-46C2-8FB8-38E6A5060934}" srcOrd="13" destOrd="0" presId="urn:microsoft.com/office/officeart/2005/8/layout/vProcess5"/>
    <dgm:cxn modelId="{7C9B5AAE-28FE-4682-89E2-EDF878417D89}" type="presParOf" srcId="{4382B2A0-67E4-4ADB-BF70-A76379B373E0}" destId="{77D555A9-0AAE-4D61-8EB6-623BA405B956}"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09A1D23-5D05-4356-8184-436641611B2E}" type="doc">
      <dgm:prSet loTypeId="urn:microsoft.com/office/officeart/2008/layout/LinedList" loCatId="list" qsTypeId="urn:microsoft.com/office/officeart/2005/8/quickstyle/simple2" qsCatId="simple" csTypeId="urn:microsoft.com/office/officeart/2005/8/colors/colorful5" csCatId="colorful" phldr="1"/>
      <dgm:spPr/>
      <dgm:t>
        <a:bodyPr/>
        <a:lstStyle/>
        <a:p>
          <a:endParaRPr lang="en-US"/>
        </a:p>
      </dgm:t>
    </dgm:pt>
    <dgm:pt modelId="{F20F0D72-7295-45AE-B8C5-1D5A3D9DE783}">
      <dgm:prSet/>
      <dgm:spPr/>
      <dgm:t>
        <a:bodyPr/>
        <a:lstStyle/>
        <a:p>
          <a:r>
            <a:rPr lang="en-GB"/>
            <a:t>Motivated to success</a:t>
          </a:r>
          <a:endParaRPr lang="en-US"/>
        </a:p>
      </dgm:t>
    </dgm:pt>
    <dgm:pt modelId="{6BD0EA31-299B-45F1-ADD2-BC0AC7D1E911}" type="parTrans" cxnId="{E311065A-972D-40E6-B29B-99CBF34B03DD}">
      <dgm:prSet/>
      <dgm:spPr/>
      <dgm:t>
        <a:bodyPr/>
        <a:lstStyle/>
        <a:p>
          <a:endParaRPr lang="en-US"/>
        </a:p>
      </dgm:t>
    </dgm:pt>
    <dgm:pt modelId="{7C2FEF22-9D66-4500-807C-36C121BDDA5C}" type="sibTrans" cxnId="{E311065A-972D-40E6-B29B-99CBF34B03DD}">
      <dgm:prSet/>
      <dgm:spPr/>
      <dgm:t>
        <a:bodyPr/>
        <a:lstStyle/>
        <a:p>
          <a:endParaRPr lang="en-US"/>
        </a:p>
      </dgm:t>
    </dgm:pt>
    <dgm:pt modelId="{AEEEAB1B-F4FB-41F7-ACBF-0602C7060B37}">
      <dgm:prSet/>
      <dgm:spPr/>
      <dgm:t>
        <a:bodyPr/>
        <a:lstStyle/>
        <a:p>
          <a:r>
            <a:rPr lang="en-GB"/>
            <a:t>High desire to win</a:t>
          </a:r>
          <a:endParaRPr lang="en-US"/>
        </a:p>
      </dgm:t>
    </dgm:pt>
    <dgm:pt modelId="{47D8F1D8-C9C5-4904-AB4F-ABA3EFB674FE}" type="parTrans" cxnId="{760E092C-7C32-407C-8D22-7CD51A002139}">
      <dgm:prSet/>
      <dgm:spPr/>
      <dgm:t>
        <a:bodyPr/>
        <a:lstStyle/>
        <a:p>
          <a:endParaRPr lang="en-US"/>
        </a:p>
      </dgm:t>
    </dgm:pt>
    <dgm:pt modelId="{CC0FFD73-7BFA-4226-BBD0-A8145F5BC3C5}" type="sibTrans" cxnId="{760E092C-7C32-407C-8D22-7CD51A002139}">
      <dgm:prSet/>
      <dgm:spPr/>
      <dgm:t>
        <a:bodyPr/>
        <a:lstStyle/>
        <a:p>
          <a:endParaRPr lang="en-US"/>
        </a:p>
      </dgm:t>
    </dgm:pt>
    <dgm:pt modelId="{62E24A15-13D3-4E71-86E7-490B0D7AA1DE}">
      <dgm:prSet/>
      <dgm:spPr/>
      <dgm:t>
        <a:bodyPr/>
        <a:lstStyle/>
        <a:p>
          <a:r>
            <a:rPr lang="en-GB"/>
            <a:t>Committed to making the team win</a:t>
          </a:r>
          <a:endParaRPr lang="en-US"/>
        </a:p>
      </dgm:t>
    </dgm:pt>
    <dgm:pt modelId="{49F3D653-EECE-4B6D-A385-9B580E9D812F}" type="parTrans" cxnId="{2345E609-29B4-4EFA-90A9-E27CA91946C5}">
      <dgm:prSet/>
      <dgm:spPr/>
      <dgm:t>
        <a:bodyPr/>
        <a:lstStyle/>
        <a:p>
          <a:endParaRPr lang="en-US"/>
        </a:p>
      </dgm:t>
    </dgm:pt>
    <dgm:pt modelId="{7D416FEC-C575-4B6A-A318-88ECBA2CFA61}" type="sibTrans" cxnId="{2345E609-29B4-4EFA-90A9-E27CA91946C5}">
      <dgm:prSet/>
      <dgm:spPr/>
      <dgm:t>
        <a:bodyPr/>
        <a:lstStyle/>
        <a:p>
          <a:endParaRPr lang="en-US"/>
        </a:p>
      </dgm:t>
    </dgm:pt>
    <dgm:pt modelId="{A5314863-2EC1-4DCD-B22E-6240308C627C}">
      <dgm:prSet/>
      <dgm:spPr/>
      <dgm:t>
        <a:bodyPr/>
        <a:lstStyle/>
        <a:p>
          <a:r>
            <a:rPr lang="en-GB"/>
            <a:t>Too many shapers can cause arguments and conflict in the team</a:t>
          </a:r>
          <a:endParaRPr lang="en-US"/>
        </a:p>
      </dgm:t>
    </dgm:pt>
    <dgm:pt modelId="{377DF145-69FE-44BE-870B-0BA7B619E773}" type="parTrans" cxnId="{9826216F-10FC-4496-B45E-E89C6E0CED5E}">
      <dgm:prSet/>
      <dgm:spPr/>
      <dgm:t>
        <a:bodyPr/>
        <a:lstStyle/>
        <a:p>
          <a:endParaRPr lang="en-US"/>
        </a:p>
      </dgm:t>
    </dgm:pt>
    <dgm:pt modelId="{092C02B1-13B8-4E70-9516-B5962EF0FC6C}" type="sibTrans" cxnId="{9826216F-10FC-4496-B45E-E89C6E0CED5E}">
      <dgm:prSet/>
      <dgm:spPr/>
      <dgm:t>
        <a:bodyPr/>
        <a:lstStyle/>
        <a:p>
          <a:endParaRPr lang="en-US"/>
        </a:p>
      </dgm:t>
    </dgm:pt>
    <dgm:pt modelId="{7A8960A5-95CE-49E8-A59D-D23F4B3BEA49}">
      <dgm:prSet/>
      <dgm:spPr/>
      <dgm:t>
        <a:bodyPr/>
        <a:lstStyle/>
        <a:p>
          <a:r>
            <a:rPr lang="en-GB"/>
            <a:t>Can be aggressive to other team members</a:t>
          </a:r>
          <a:endParaRPr lang="en-US"/>
        </a:p>
      </dgm:t>
    </dgm:pt>
    <dgm:pt modelId="{630A6D90-DC28-4EA1-B065-2FD3F169E074}" type="parTrans" cxnId="{FE3A309F-54D0-4B66-9B29-BF75CDA39D9B}">
      <dgm:prSet/>
      <dgm:spPr/>
      <dgm:t>
        <a:bodyPr/>
        <a:lstStyle/>
        <a:p>
          <a:endParaRPr lang="en-US"/>
        </a:p>
      </dgm:t>
    </dgm:pt>
    <dgm:pt modelId="{E6F5D7F8-F413-464E-B883-9A99918D9AAD}" type="sibTrans" cxnId="{FE3A309F-54D0-4B66-9B29-BF75CDA39D9B}">
      <dgm:prSet/>
      <dgm:spPr/>
      <dgm:t>
        <a:bodyPr/>
        <a:lstStyle/>
        <a:p>
          <a:endParaRPr lang="en-US"/>
        </a:p>
      </dgm:t>
    </dgm:pt>
    <dgm:pt modelId="{A981594F-3F9C-4004-9F3F-354283828FD4}">
      <dgm:prSet/>
      <dgm:spPr/>
      <dgm:t>
        <a:bodyPr/>
        <a:lstStyle/>
        <a:p>
          <a:r>
            <a:rPr lang="en-GB"/>
            <a:t>Can steal the glory</a:t>
          </a:r>
          <a:endParaRPr lang="en-US"/>
        </a:p>
      </dgm:t>
    </dgm:pt>
    <dgm:pt modelId="{BA5DCF5C-05AD-4EEE-B1EA-048AAE988469}" type="parTrans" cxnId="{19B7F770-C710-4EF6-8D9E-5CE76F97383F}">
      <dgm:prSet/>
      <dgm:spPr/>
      <dgm:t>
        <a:bodyPr/>
        <a:lstStyle/>
        <a:p>
          <a:endParaRPr lang="en-US"/>
        </a:p>
      </dgm:t>
    </dgm:pt>
    <dgm:pt modelId="{46262BC7-6435-49DD-ADD6-BFC34B778CA7}" type="sibTrans" cxnId="{19B7F770-C710-4EF6-8D9E-5CE76F97383F}">
      <dgm:prSet/>
      <dgm:spPr/>
      <dgm:t>
        <a:bodyPr/>
        <a:lstStyle/>
        <a:p>
          <a:endParaRPr lang="en-US"/>
        </a:p>
      </dgm:t>
    </dgm:pt>
    <dgm:pt modelId="{2F96D00C-CF8F-47FE-8B25-51A89CEF9EDB}" type="pres">
      <dgm:prSet presAssocID="{509A1D23-5D05-4356-8184-436641611B2E}" presName="vert0" presStyleCnt="0">
        <dgm:presLayoutVars>
          <dgm:dir/>
          <dgm:animOne val="branch"/>
          <dgm:animLvl val="lvl"/>
        </dgm:presLayoutVars>
      </dgm:prSet>
      <dgm:spPr/>
    </dgm:pt>
    <dgm:pt modelId="{1059645E-0A88-46D4-A1DD-8252FFD85252}" type="pres">
      <dgm:prSet presAssocID="{F20F0D72-7295-45AE-B8C5-1D5A3D9DE783}" presName="thickLine" presStyleLbl="alignNode1" presStyleIdx="0" presStyleCnt="6"/>
      <dgm:spPr/>
    </dgm:pt>
    <dgm:pt modelId="{DCD67E73-416D-4D7C-B413-450FAB330669}" type="pres">
      <dgm:prSet presAssocID="{F20F0D72-7295-45AE-B8C5-1D5A3D9DE783}" presName="horz1" presStyleCnt="0"/>
      <dgm:spPr/>
    </dgm:pt>
    <dgm:pt modelId="{BD193431-C7E9-4E43-B5FA-0C25C281DB74}" type="pres">
      <dgm:prSet presAssocID="{F20F0D72-7295-45AE-B8C5-1D5A3D9DE783}" presName="tx1" presStyleLbl="revTx" presStyleIdx="0" presStyleCnt="6"/>
      <dgm:spPr/>
    </dgm:pt>
    <dgm:pt modelId="{6BB65E24-D205-4361-BF46-FC15D6E59471}" type="pres">
      <dgm:prSet presAssocID="{F20F0D72-7295-45AE-B8C5-1D5A3D9DE783}" presName="vert1" presStyleCnt="0"/>
      <dgm:spPr/>
    </dgm:pt>
    <dgm:pt modelId="{1531DA51-63B3-42FA-A5D2-44F7BF525BBC}" type="pres">
      <dgm:prSet presAssocID="{AEEEAB1B-F4FB-41F7-ACBF-0602C7060B37}" presName="thickLine" presStyleLbl="alignNode1" presStyleIdx="1" presStyleCnt="6"/>
      <dgm:spPr/>
    </dgm:pt>
    <dgm:pt modelId="{53C39E0A-C5B4-48B7-AFDF-0AED1FD788F2}" type="pres">
      <dgm:prSet presAssocID="{AEEEAB1B-F4FB-41F7-ACBF-0602C7060B37}" presName="horz1" presStyleCnt="0"/>
      <dgm:spPr/>
    </dgm:pt>
    <dgm:pt modelId="{9C2B1B4F-3E7E-4324-8F80-B1F2A9B8D1D9}" type="pres">
      <dgm:prSet presAssocID="{AEEEAB1B-F4FB-41F7-ACBF-0602C7060B37}" presName="tx1" presStyleLbl="revTx" presStyleIdx="1" presStyleCnt="6"/>
      <dgm:spPr/>
    </dgm:pt>
    <dgm:pt modelId="{7352BA5A-9CDA-43F1-82EE-ED82F0039A7D}" type="pres">
      <dgm:prSet presAssocID="{AEEEAB1B-F4FB-41F7-ACBF-0602C7060B37}" presName="vert1" presStyleCnt="0"/>
      <dgm:spPr/>
    </dgm:pt>
    <dgm:pt modelId="{0AB464D3-81BB-4996-9DD6-3CCE1DC087A9}" type="pres">
      <dgm:prSet presAssocID="{62E24A15-13D3-4E71-86E7-490B0D7AA1DE}" presName="thickLine" presStyleLbl="alignNode1" presStyleIdx="2" presStyleCnt="6"/>
      <dgm:spPr/>
    </dgm:pt>
    <dgm:pt modelId="{AD2BF619-C973-4C0B-BF90-78C62F40F461}" type="pres">
      <dgm:prSet presAssocID="{62E24A15-13D3-4E71-86E7-490B0D7AA1DE}" presName="horz1" presStyleCnt="0"/>
      <dgm:spPr/>
    </dgm:pt>
    <dgm:pt modelId="{D5275A51-3734-4A9C-8D33-D5DFC633D038}" type="pres">
      <dgm:prSet presAssocID="{62E24A15-13D3-4E71-86E7-490B0D7AA1DE}" presName="tx1" presStyleLbl="revTx" presStyleIdx="2" presStyleCnt="6"/>
      <dgm:spPr/>
    </dgm:pt>
    <dgm:pt modelId="{310ED205-BE81-4B02-BC4E-7763525D2503}" type="pres">
      <dgm:prSet presAssocID="{62E24A15-13D3-4E71-86E7-490B0D7AA1DE}" presName="vert1" presStyleCnt="0"/>
      <dgm:spPr/>
    </dgm:pt>
    <dgm:pt modelId="{FCBA1D8D-7FBB-4EB3-84C1-5642DF6DEC27}" type="pres">
      <dgm:prSet presAssocID="{A5314863-2EC1-4DCD-B22E-6240308C627C}" presName="thickLine" presStyleLbl="alignNode1" presStyleIdx="3" presStyleCnt="6"/>
      <dgm:spPr/>
    </dgm:pt>
    <dgm:pt modelId="{3F973C4B-02BD-47EF-879B-01E375BF408A}" type="pres">
      <dgm:prSet presAssocID="{A5314863-2EC1-4DCD-B22E-6240308C627C}" presName="horz1" presStyleCnt="0"/>
      <dgm:spPr/>
    </dgm:pt>
    <dgm:pt modelId="{ADBA12EE-B5B1-4969-822D-92A17E86EE05}" type="pres">
      <dgm:prSet presAssocID="{A5314863-2EC1-4DCD-B22E-6240308C627C}" presName="tx1" presStyleLbl="revTx" presStyleIdx="3" presStyleCnt="6"/>
      <dgm:spPr/>
    </dgm:pt>
    <dgm:pt modelId="{FE68362A-82C4-414B-96F6-33A9007CC0CE}" type="pres">
      <dgm:prSet presAssocID="{A5314863-2EC1-4DCD-B22E-6240308C627C}" presName="vert1" presStyleCnt="0"/>
      <dgm:spPr/>
    </dgm:pt>
    <dgm:pt modelId="{C9C5221D-07AE-4DE8-909E-4752FB4BEA89}" type="pres">
      <dgm:prSet presAssocID="{7A8960A5-95CE-49E8-A59D-D23F4B3BEA49}" presName="thickLine" presStyleLbl="alignNode1" presStyleIdx="4" presStyleCnt="6"/>
      <dgm:spPr/>
    </dgm:pt>
    <dgm:pt modelId="{03E73A62-E3F1-412E-BADF-869BA1450916}" type="pres">
      <dgm:prSet presAssocID="{7A8960A5-95CE-49E8-A59D-D23F4B3BEA49}" presName="horz1" presStyleCnt="0"/>
      <dgm:spPr/>
    </dgm:pt>
    <dgm:pt modelId="{020899BB-E2E1-4A97-91D3-9ECDAD4E70D7}" type="pres">
      <dgm:prSet presAssocID="{7A8960A5-95CE-49E8-A59D-D23F4B3BEA49}" presName="tx1" presStyleLbl="revTx" presStyleIdx="4" presStyleCnt="6"/>
      <dgm:spPr/>
    </dgm:pt>
    <dgm:pt modelId="{8161BD70-EE9A-44EF-AD62-7C75FD1AC3EE}" type="pres">
      <dgm:prSet presAssocID="{7A8960A5-95CE-49E8-A59D-D23F4B3BEA49}" presName="vert1" presStyleCnt="0"/>
      <dgm:spPr/>
    </dgm:pt>
    <dgm:pt modelId="{B9A1F180-12DA-4955-8223-64140227AC23}" type="pres">
      <dgm:prSet presAssocID="{A981594F-3F9C-4004-9F3F-354283828FD4}" presName="thickLine" presStyleLbl="alignNode1" presStyleIdx="5" presStyleCnt="6"/>
      <dgm:spPr/>
    </dgm:pt>
    <dgm:pt modelId="{8ED76404-A8CC-4E69-A874-C750DCA08333}" type="pres">
      <dgm:prSet presAssocID="{A981594F-3F9C-4004-9F3F-354283828FD4}" presName="horz1" presStyleCnt="0"/>
      <dgm:spPr/>
    </dgm:pt>
    <dgm:pt modelId="{43401067-D0A3-4A50-A165-989623E14C41}" type="pres">
      <dgm:prSet presAssocID="{A981594F-3F9C-4004-9F3F-354283828FD4}" presName="tx1" presStyleLbl="revTx" presStyleIdx="5" presStyleCnt="6"/>
      <dgm:spPr/>
    </dgm:pt>
    <dgm:pt modelId="{BD30E49C-0067-4674-9CFA-6C13850B2F26}" type="pres">
      <dgm:prSet presAssocID="{A981594F-3F9C-4004-9F3F-354283828FD4}" presName="vert1" presStyleCnt="0"/>
      <dgm:spPr/>
    </dgm:pt>
  </dgm:ptLst>
  <dgm:cxnLst>
    <dgm:cxn modelId="{2345E609-29B4-4EFA-90A9-E27CA91946C5}" srcId="{509A1D23-5D05-4356-8184-436641611B2E}" destId="{62E24A15-13D3-4E71-86E7-490B0D7AA1DE}" srcOrd="2" destOrd="0" parTransId="{49F3D653-EECE-4B6D-A385-9B580E9D812F}" sibTransId="{7D416FEC-C575-4B6A-A318-88ECBA2CFA61}"/>
    <dgm:cxn modelId="{256DA710-FD85-4BA3-B479-12A109CFBD20}" type="presOf" srcId="{A981594F-3F9C-4004-9F3F-354283828FD4}" destId="{43401067-D0A3-4A50-A165-989623E14C41}" srcOrd="0" destOrd="0" presId="urn:microsoft.com/office/officeart/2008/layout/LinedList"/>
    <dgm:cxn modelId="{A2567D11-E7DB-4DF6-ACD9-50C95F1159D7}" type="presOf" srcId="{7A8960A5-95CE-49E8-A59D-D23F4B3BEA49}" destId="{020899BB-E2E1-4A97-91D3-9ECDAD4E70D7}" srcOrd="0" destOrd="0" presId="urn:microsoft.com/office/officeart/2008/layout/LinedList"/>
    <dgm:cxn modelId="{BC0C5B13-FC49-4A34-AF41-4B0C67F6DA6D}" type="presOf" srcId="{509A1D23-5D05-4356-8184-436641611B2E}" destId="{2F96D00C-CF8F-47FE-8B25-51A89CEF9EDB}" srcOrd="0" destOrd="0" presId="urn:microsoft.com/office/officeart/2008/layout/LinedList"/>
    <dgm:cxn modelId="{760E092C-7C32-407C-8D22-7CD51A002139}" srcId="{509A1D23-5D05-4356-8184-436641611B2E}" destId="{AEEEAB1B-F4FB-41F7-ACBF-0602C7060B37}" srcOrd="1" destOrd="0" parTransId="{47D8F1D8-C9C5-4904-AB4F-ABA3EFB674FE}" sibTransId="{CC0FFD73-7BFA-4226-BBD0-A8145F5BC3C5}"/>
    <dgm:cxn modelId="{D968D738-8F48-48D6-BC79-ED2F29936B76}" type="presOf" srcId="{62E24A15-13D3-4E71-86E7-490B0D7AA1DE}" destId="{D5275A51-3734-4A9C-8D33-D5DFC633D038}" srcOrd="0" destOrd="0" presId="urn:microsoft.com/office/officeart/2008/layout/LinedList"/>
    <dgm:cxn modelId="{E94E5340-2CB5-4A2B-BA03-15FD6E5DAD85}" type="presOf" srcId="{F20F0D72-7295-45AE-B8C5-1D5A3D9DE783}" destId="{BD193431-C7E9-4E43-B5FA-0C25C281DB74}" srcOrd="0" destOrd="0" presId="urn:microsoft.com/office/officeart/2008/layout/LinedList"/>
    <dgm:cxn modelId="{7567ED5D-BBFD-40FC-A596-BE49014B6E8C}" type="presOf" srcId="{AEEEAB1B-F4FB-41F7-ACBF-0602C7060B37}" destId="{9C2B1B4F-3E7E-4324-8F80-B1F2A9B8D1D9}" srcOrd="0" destOrd="0" presId="urn:microsoft.com/office/officeart/2008/layout/LinedList"/>
    <dgm:cxn modelId="{9826216F-10FC-4496-B45E-E89C6E0CED5E}" srcId="{509A1D23-5D05-4356-8184-436641611B2E}" destId="{A5314863-2EC1-4DCD-B22E-6240308C627C}" srcOrd="3" destOrd="0" parTransId="{377DF145-69FE-44BE-870B-0BA7B619E773}" sibTransId="{092C02B1-13B8-4E70-9516-B5962EF0FC6C}"/>
    <dgm:cxn modelId="{19B7F770-C710-4EF6-8D9E-5CE76F97383F}" srcId="{509A1D23-5D05-4356-8184-436641611B2E}" destId="{A981594F-3F9C-4004-9F3F-354283828FD4}" srcOrd="5" destOrd="0" parTransId="{BA5DCF5C-05AD-4EEE-B1EA-048AAE988469}" sibTransId="{46262BC7-6435-49DD-ADD6-BFC34B778CA7}"/>
    <dgm:cxn modelId="{E311065A-972D-40E6-B29B-99CBF34B03DD}" srcId="{509A1D23-5D05-4356-8184-436641611B2E}" destId="{F20F0D72-7295-45AE-B8C5-1D5A3D9DE783}" srcOrd="0" destOrd="0" parTransId="{6BD0EA31-299B-45F1-ADD2-BC0AC7D1E911}" sibTransId="{7C2FEF22-9D66-4500-807C-36C121BDDA5C}"/>
    <dgm:cxn modelId="{FE3A309F-54D0-4B66-9B29-BF75CDA39D9B}" srcId="{509A1D23-5D05-4356-8184-436641611B2E}" destId="{7A8960A5-95CE-49E8-A59D-D23F4B3BEA49}" srcOrd="4" destOrd="0" parTransId="{630A6D90-DC28-4EA1-B065-2FD3F169E074}" sibTransId="{E6F5D7F8-F413-464E-B883-9A99918D9AAD}"/>
    <dgm:cxn modelId="{8C0F38A9-7803-4208-8C6E-1793F74A3E02}" type="presOf" srcId="{A5314863-2EC1-4DCD-B22E-6240308C627C}" destId="{ADBA12EE-B5B1-4969-822D-92A17E86EE05}" srcOrd="0" destOrd="0" presId="urn:microsoft.com/office/officeart/2008/layout/LinedList"/>
    <dgm:cxn modelId="{357741BD-A2C9-4430-9995-627129890E84}" type="presParOf" srcId="{2F96D00C-CF8F-47FE-8B25-51A89CEF9EDB}" destId="{1059645E-0A88-46D4-A1DD-8252FFD85252}" srcOrd="0" destOrd="0" presId="urn:microsoft.com/office/officeart/2008/layout/LinedList"/>
    <dgm:cxn modelId="{994BB8A4-F1B0-44EE-934D-F1761AD7553B}" type="presParOf" srcId="{2F96D00C-CF8F-47FE-8B25-51A89CEF9EDB}" destId="{DCD67E73-416D-4D7C-B413-450FAB330669}" srcOrd="1" destOrd="0" presId="urn:microsoft.com/office/officeart/2008/layout/LinedList"/>
    <dgm:cxn modelId="{002CAC29-47AA-4F2D-ADBE-54E2A67D3D25}" type="presParOf" srcId="{DCD67E73-416D-4D7C-B413-450FAB330669}" destId="{BD193431-C7E9-4E43-B5FA-0C25C281DB74}" srcOrd="0" destOrd="0" presId="urn:microsoft.com/office/officeart/2008/layout/LinedList"/>
    <dgm:cxn modelId="{EFCBC7BB-CAF1-44A9-BDA0-2C0A79500974}" type="presParOf" srcId="{DCD67E73-416D-4D7C-B413-450FAB330669}" destId="{6BB65E24-D205-4361-BF46-FC15D6E59471}" srcOrd="1" destOrd="0" presId="urn:microsoft.com/office/officeart/2008/layout/LinedList"/>
    <dgm:cxn modelId="{C89EE8AA-BB68-4305-857E-21683D2946D9}" type="presParOf" srcId="{2F96D00C-CF8F-47FE-8B25-51A89CEF9EDB}" destId="{1531DA51-63B3-42FA-A5D2-44F7BF525BBC}" srcOrd="2" destOrd="0" presId="urn:microsoft.com/office/officeart/2008/layout/LinedList"/>
    <dgm:cxn modelId="{C9529816-B23C-4245-95DA-AD4CB611FF90}" type="presParOf" srcId="{2F96D00C-CF8F-47FE-8B25-51A89CEF9EDB}" destId="{53C39E0A-C5B4-48B7-AFDF-0AED1FD788F2}" srcOrd="3" destOrd="0" presId="urn:microsoft.com/office/officeart/2008/layout/LinedList"/>
    <dgm:cxn modelId="{4BFC6EC7-AB29-428F-BEB9-F94D2F58E666}" type="presParOf" srcId="{53C39E0A-C5B4-48B7-AFDF-0AED1FD788F2}" destId="{9C2B1B4F-3E7E-4324-8F80-B1F2A9B8D1D9}" srcOrd="0" destOrd="0" presId="urn:microsoft.com/office/officeart/2008/layout/LinedList"/>
    <dgm:cxn modelId="{5D6690E1-C47B-4130-AFA5-E9A357BB1E76}" type="presParOf" srcId="{53C39E0A-C5B4-48B7-AFDF-0AED1FD788F2}" destId="{7352BA5A-9CDA-43F1-82EE-ED82F0039A7D}" srcOrd="1" destOrd="0" presId="urn:microsoft.com/office/officeart/2008/layout/LinedList"/>
    <dgm:cxn modelId="{FBEF568A-462F-4F18-B143-F6DC6BF71303}" type="presParOf" srcId="{2F96D00C-CF8F-47FE-8B25-51A89CEF9EDB}" destId="{0AB464D3-81BB-4996-9DD6-3CCE1DC087A9}" srcOrd="4" destOrd="0" presId="urn:microsoft.com/office/officeart/2008/layout/LinedList"/>
    <dgm:cxn modelId="{1D02CF69-D447-4044-A858-0D4B50F385C4}" type="presParOf" srcId="{2F96D00C-CF8F-47FE-8B25-51A89CEF9EDB}" destId="{AD2BF619-C973-4C0B-BF90-78C62F40F461}" srcOrd="5" destOrd="0" presId="urn:microsoft.com/office/officeart/2008/layout/LinedList"/>
    <dgm:cxn modelId="{3F02A0AE-A670-4D00-92CF-936A614408BB}" type="presParOf" srcId="{AD2BF619-C973-4C0B-BF90-78C62F40F461}" destId="{D5275A51-3734-4A9C-8D33-D5DFC633D038}" srcOrd="0" destOrd="0" presId="urn:microsoft.com/office/officeart/2008/layout/LinedList"/>
    <dgm:cxn modelId="{C4F33B41-2CA4-4D25-8734-6020C8048CAD}" type="presParOf" srcId="{AD2BF619-C973-4C0B-BF90-78C62F40F461}" destId="{310ED205-BE81-4B02-BC4E-7763525D2503}" srcOrd="1" destOrd="0" presId="urn:microsoft.com/office/officeart/2008/layout/LinedList"/>
    <dgm:cxn modelId="{CE3182F3-FD0F-4525-8F95-54EFEF9A32FD}" type="presParOf" srcId="{2F96D00C-CF8F-47FE-8B25-51A89CEF9EDB}" destId="{FCBA1D8D-7FBB-4EB3-84C1-5642DF6DEC27}" srcOrd="6" destOrd="0" presId="urn:microsoft.com/office/officeart/2008/layout/LinedList"/>
    <dgm:cxn modelId="{97DC7A73-563A-46BD-8EEF-FB4E8E838078}" type="presParOf" srcId="{2F96D00C-CF8F-47FE-8B25-51A89CEF9EDB}" destId="{3F973C4B-02BD-47EF-879B-01E375BF408A}" srcOrd="7" destOrd="0" presId="urn:microsoft.com/office/officeart/2008/layout/LinedList"/>
    <dgm:cxn modelId="{6508E345-3788-425A-BAE7-435A768AD3BC}" type="presParOf" srcId="{3F973C4B-02BD-47EF-879B-01E375BF408A}" destId="{ADBA12EE-B5B1-4969-822D-92A17E86EE05}" srcOrd="0" destOrd="0" presId="urn:microsoft.com/office/officeart/2008/layout/LinedList"/>
    <dgm:cxn modelId="{A169B969-7B46-4625-8E60-392834E9F35B}" type="presParOf" srcId="{3F973C4B-02BD-47EF-879B-01E375BF408A}" destId="{FE68362A-82C4-414B-96F6-33A9007CC0CE}" srcOrd="1" destOrd="0" presId="urn:microsoft.com/office/officeart/2008/layout/LinedList"/>
    <dgm:cxn modelId="{F4532DF7-FF61-4CF5-8C7A-489C395AFD07}" type="presParOf" srcId="{2F96D00C-CF8F-47FE-8B25-51A89CEF9EDB}" destId="{C9C5221D-07AE-4DE8-909E-4752FB4BEA89}" srcOrd="8" destOrd="0" presId="urn:microsoft.com/office/officeart/2008/layout/LinedList"/>
    <dgm:cxn modelId="{34CD72ED-A128-4E9B-85F0-F4DCDDCEE4F6}" type="presParOf" srcId="{2F96D00C-CF8F-47FE-8B25-51A89CEF9EDB}" destId="{03E73A62-E3F1-412E-BADF-869BA1450916}" srcOrd="9" destOrd="0" presId="urn:microsoft.com/office/officeart/2008/layout/LinedList"/>
    <dgm:cxn modelId="{475414D2-1C70-468E-A586-6C3278FB17C2}" type="presParOf" srcId="{03E73A62-E3F1-412E-BADF-869BA1450916}" destId="{020899BB-E2E1-4A97-91D3-9ECDAD4E70D7}" srcOrd="0" destOrd="0" presId="urn:microsoft.com/office/officeart/2008/layout/LinedList"/>
    <dgm:cxn modelId="{181A0738-FB9F-439A-B6AB-3CAF0EF03B41}" type="presParOf" srcId="{03E73A62-E3F1-412E-BADF-869BA1450916}" destId="{8161BD70-EE9A-44EF-AD62-7C75FD1AC3EE}" srcOrd="1" destOrd="0" presId="urn:microsoft.com/office/officeart/2008/layout/LinedList"/>
    <dgm:cxn modelId="{EE222237-B55F-48AA-B40F-6CB1D5780E34}" type="presParOf" srcId="{2F96D00C-CF8F-47FE-8B25-51A89CEF9EDB}" destId="{B9A1F180-12DA-4955-8223-64140227AC23}" srcOrd="10" destOrd="0" presId="urn:microsoft.com/office/officeart/2008/layout/LinedList"/>
    <dgm:cxn modelId="{C8B40EDD-1F14-4F90-A81E-B2F349579413}" type="presParOf" srcId="{2F96D00C-CF8F-47FE-8B25-51A89CEF9EDB}" destId="{8ED76404-A8CC-4E69-A874-C750DCA08333}" srcOrd="11" destOrd="0" presId="urn:microsoft.com/office/officeart/2008/layout/LinedList"/>
    <dgm:cxn modelId="{72F05CE4-6103-467F-B9A9-2ACA2183663F}" type="presParOf" srcId="{8ED76404-A8CC-4E69-A874-C750DCA08333}" destId="{43401067-D0A3-4A50-A165-989623E14C41}" srcOrd="0" destOrd="0" presId="urn:microsoft.com/office/officeart/2008/layout/LinedList"/>
    <dgm:cxn modelId="{E18D8EC2-9419-46A1-8949-72FFB19FF1FA}" type="presParOf" srcId="{8ED76404-A8CC-4E69-A874-C750DCA08333}" destId="{BD30E49C-0067-4674-9CFA-6C13850B2F2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968AD9C-D16D-4977-ADE7-A5C69A3A0039}"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643ECB02-6DE6-4224-90A0-76970D43A9D2}">
      <dgm:prSet/>
      <dgm:spPr/>
      <dgm:t>
        <a:bodyPr/>
        <a:lstStyle/>
        <a:p>
          <a:r>
            <a:rPr lang="en-GB"/>
            <a:t>Good at judging the team</a:t>
          </a:r>
          <a:endParaRPr lang="en-US"/>
        </a:p>
      </dgm:t>
    </dgm:pt>
    <dgm:pt modelId="{3C136AD9-AD54-48DB-A461-EE74483AE3C7}" type="parTrans" cxnId="{8F9F36FE-49A8-42DF-BBCC-8219FEB0957C}">
      <dgm:prSet/>
      <dgm:spPr/>
      <dgm:t>
        <a:bodyPr/>
        <a:lstStyle/>
        <a:p>
          <a:endParaRPr lang="en-US"/>
        </a:p>
      </dgm:t>
    </dgm:pt>
    <dgm:pt modelId="{0C38BA26-2DE2-4064-AC27-AC0B6DF1FC11}" type="sibTrans" cxnId="{8F9F36FE-49A8-42DF-BBCC-8219FEB0957C}">
      <dgm:prSet/>
      <dgm:spPr/>
      <dgm:t>
        <a:bodyPr/>
        <a:lstStyle/>
        <a:p>
          <a:endParaRPr lang="en-US"/>
        </a:p>
      </dgm:t>
    </dgm:pt>
    <dgm:pt modelId="{1803D829-7C3C-4A13-BCA5-EDB36A0B201E}">
      <dgm:prSet/>
      <dgm:spPr/>
      <dgm:t>
        <a:bodyPr/>
        <a:lstStyle/>
        <a:p>
          <a:r>
            <a:rPr lang="en-GB"/>
            <a:t>Detached from bias</a:t>
          </a:r>
          <a:endParaRPr lang="en-US"/>
        </a:p>
      </dgm:t>
    </dgm:pt>
    <dgm:pt modelId="{4CB9C059-3688-48DB-9138-3C053BF80A38}" type="parTrans" cxnId="{0873E6FB-ED40-4382-9CDC-7C2416504D4E}">
      <dgm:prSet/>
      <dgm:spPr/>
      <dgm:t>
        <a:bodyPr/>
        <a:lstStyle/>
        <a:p>
          <a:endParaRPr lang="en-US"/>
        </a:p>
      </dgm:t>
    </dgm:pt>
    <dgm:pt modelId="{698D24DC-DCDE-4FBC-8927-D130BE55808E}" type="sibTrans" cxnId="{0873E6FB-ED40-4382-9CDC-7C2416504D4E}">
      <dgm:prSet/>
      <dgm:spPr/>
      <dgm:t>
        <a:bodyPr/>
        <a:lstStyle/>
        <a:p>
          <a:endParaRPr lang="en-US"/>
        </a:p>
      </dgm:t>
    </dgm:pt>
    <dgm:pt modelId="{FE955FF7-DB1D-4D1E-83E5-32051183725B}">
      <dgm:prSet/>
      <dgm:spPr/>
      <dgm:t>
        <a:bodyPr/>
        <a:lstStyle/>
        <a:p>
          <a:r>
            <a:rPr lang="en-GB"/>
            <a:t>Moves slowly and precisely </a:t>
          </a:r>
          <a:endParaRPr lang="en-US"/>
        </a:p>
      </dgm:t>
    </dgm:pt>
    <dgm:pt modelId="{4966984D-4788-4C2C-96BE-79E5C079B107}" type="parTrans" cxnId="{65C1EE95-571C-4A71-A4DD-490C8AB27120}">
      <dgm:prSet/>
      <dgm:spPr/>
      <dgm:t>
        <a:bodyPr/>
        <a:lstStyle/>
        <a:p>
          <a:endParaRPr lang="en-US"/>
        </a:p>
      </dgm:t>
    </dgm:pt>
    <dgm:pt modelId="{9EA6A96E-CEDA-4437-A4EF-EF6F39C1A0F4}" type="sibTrans" cxnId="{65C1EE95-571C-4A71-A4DD-490C8AB27120}">
      <dgm:prSet/>
      <dgm:spPr/>
      <dgm:t>
        <a:bodyPr/>
        <a:lstStyle/>
        <a:p>
          <a:endParaRPr lang="en-US"/>
        </a:p>
      </dgm:t>
    </dgm:pt>
    <dgm:pt modelId="{03B40DED-260A-4402-B114-3ED29CEA6A2F}">
      <dgm:prSet/>
      <dgm:spPr/>
      <dgm:t>
        <a:bodyPr/>
        <a:lstStyle/>
        <a:p>
          <a:r>
            <a:rPr lang="en-GB"/>
            <a:t>Comes to the right decision </a:t>
          </a:r>
          <a:endParaRPr lang="en-US"/>
        </a:p>
      </dgm:t>
    </dgm:pt>
    <dgm:pt modelId="{7B9A0DF7-2EE2-42D0-8DA4-2CCC8DD2D699}" type="parTrans" cxnId="{B4CE6116-74B2-45C0-ACC0-060D01D7F148}">
      <dgm:prSet/>
      <dgm:spPr/>
      <dgm:t>
        <a:bodyPr/>
        <a:lstStyle/>
        <a:p>
          <a:endParaRPr lang="en-US"/>
        </a:p>
      </dgm:t>
    </dgm:pt>
    <dgm:pt modelId="{3A9D5937-87A9-43E6-B669-DAE9A9FA7768}" type="sibTrans" cxnId="{B4CE6116-74B2-45C0-ACC0-060D01D7F148}">
      <dgm:prSet/>
      <dgm:spPr/>
      <dgm:t>
        <a:bodyPr/>
        <a:lstStyle/>
        <a:p>
          <a:endParaRPr lang="en-US"/>
        </a:p>
      </dgm:t>
    </dgm:pt>
    <dgm:pt modelId="{1A4F1D0A-4F92-4A7B-B62F-2CCA3CEE95FC}">
      <dgm:prSet/>
      <dgm:spPr/>
      <dgm:t>
        <a:bodyPr/>
        <a:lstStyle/>
        <a:p>
          <a:r>
            <a:rPr lang="en-GB" dirty="0"/>
            <a:t>Cant inspire others well</a:t>
          </a:r>
          <a:endParaRPr lang="en-US" dirty="0"/>
        </a:p>
      </dgm:t>
    </dgm:pt>
    <dgm:pt modelId="{62DEC862-201B-425B-A272-2CA8F59B34B7}" type="parTrans" cxnId="{495884A4-425B-4AF8-9F7E-A68A8654519A}">
      <dgm:prSet/>
      <dgm:spPr/>
      <dgm:t>
        <a:bodyPr/>
        <a:lstStyle/>
        <a:p>
          <a:endParaRPr lang="en-US"/>
        </a:p>
      </dgm:t>
    </dgm:pt>
    <dgm:pt modelId="{28B2F76A-B24D-4657-A78A-7FEB66EF1108}" type="sibTrans" cxnId="{495884A4-425B-4AF8-9F7E-A68A8654519A}">
      <dgm:prSet/>
      <dgm:spPr/>
      <dgm:t>
        <a:bodyPr/>
        <a:lstStyle/>
        <a:p>
          <a:endParaRPr lang="en-US"/>
        </a:p>
      </dgm:t>
    </dgm:pt>
    <dgm:pt modelId="{6FBEEA4A-F10D-4771-86A0-E0DEAF29CBFC}">
      <dgm:prSet/>
      <dgm:spPr/>
      <dgm:t>
        <a:bodyPr/>
        <a:lstStyle/>
        <a:p>
          <a:r>
            <a:rPr lang="en-GB"/>
            <a:t>Can kill enthusiasim</a:t>
          </a:r>
          <a:endParaRPr lang="en-US"/>
        </a:p>
      </dgm:t>
    </dgm:pt>
    <dgm:pt modelId="{30B5A6EB-37B2-4D72-B800-66A3F246ED36}" type="parTrans" cxnId="{0E521D89-57D6-4CDD-B77F-88FA3384F066}">
      <dgm:prSet/>
      <dgm:spPr/>
      <dgm:t>
        <a:bodyPr/>
        <a:lstStyle/>
        <a:p>
          <a:endParaRPr lang="en-US"/>
        </a:p>
      </dgm:t>
    </dgm:pt>
    <dgm:pt modelId="{CA535EEE-D113-4ED2-B149-186CC092CD5A}" type="sibTrans" cxnId="{0E521D89-57D6-4CDD-B77F-88FA3384F066}">
      <dgm:prSet/>
      <dgm:spPr/>
      <dgm:t>
        <a:bodyPr/>
        <a:lstStyle/>
        <a:p>
          <a:endParaRPr lang="en-US"/>
        </a:p>
      </dgm:t>
    </dgm:pt>
    <dgm:pt modelId="{E5BC298B-D2A5-4DD5-9081-D01A6DBEBD82}" type="pres">
      <dgm:prSet presAssocID="{E968AD9C-D16D-4977-ADE7-A5C69A3A0039}" presName="vert0" presStyleCnt="0">
        <dgm:presLayoutVars>
          <dgm:dir/>
          <dgm:animOne val="branch"/>
          <dgm:animLvl val="lvl"/>
        </dgm:presLayoutVars>
      </dgm:prSet>
      <dgm:spPr/>
    </dgm:pt>
    <dgm:pt modelId="{0A8B36A0-2922-4BF6-8A77-19207657EBE4}" type="pres">
      <dgm:prSet presAssocID="{643ECB02-6DE6-4224-90A0-76970D43A9D2}" presName="thickLine" presStyleLbl="alignNode1" presStyleIdx="0" presStyleCnt="6"/>
      <dgm:spPr/>
    </dgm:pt>
    <dgm:pt modelId="{C4A07F46-3478-43C1-AD68-5D634C6C110E}" type="pres">
      <dgm:prSet presAssocID="{643ECB02-6DE6-4224-90A0-76970D43A9D2}" presName="horz1" presStyleCnt="0"/>
      <dgm:spPr/>
    </dgm:pt>
    <dgm:pt modelId="{ECCEBA47-CCB3-432E-A9C9-118B64328851}" type="pres">
      <dgm:prSet presAssocID="{643ECB02-6DE6-4224-90A0-76970D43A9D2}" presName="tx1" presStyleLbl="revTx" presStyleIdx="0" presStyleCnt="6"/>
      <dgm:spPr/>
    </dgm:pt>
    <dgm:pt modelId="{AA0B7A58-BF8A-4F67-BFEA-E9BFC9F66AEB}" type="pres">
      <dgm:prSet presAssocID="{643ECB02-6DE6-4224-90A0-76970D43A9D2}" presName="vert1" presStyleCnt="0"/>
      <dgm:spPr/>
    </dgm:pt>
    <dgm:pt modelId="{33C87173-3728-41F8-B380-0FECB92C205C}" type="pres">
      <dgm:prSet presAssocID="{1803D829-7C3C-4A13-BCA5-EDB36A0B201E}" presName="thickLine" presStyleLbl="alignNode1" presStyleIdx="1" presStyleCnt="6"/>
      <dgm:spPr/>
    </dgm:pt>
    <dgm:pt modelId="{B06F58B1-06AD-4C8B-9020-FA1ADDE39080}" type="pres">
      <dgm:prSet presAssocID="{1803D829-7C3C-4A13-BCA5-EDB36A0B201E}" presName="horz1" presStyleCnt="0"/>
      <dgm:spPr/>
    </dgm:pt>
    <dgm:pt modelId="{1D19506B-C0B8-4F38-86C1-ED73E2815A7C}" type="pres">
      <dgm:prSet presAssocID="{1803D829-7C3C-4A13-BCA5-EDB36A0B201E}" presName="tx1" presStyleLbl="revTx" presStyleIdx="1" presStyleCnt="6"/>
      <dgm:spPr/>
    </dgm:pt>
    <dgm:pt modelId="{BE2509E3-A049-4612-A2D0-08CE03AD0BCA}" type="pres">
      <dgm:prSet presAssocID="{1803D829-7C3C-4A13-BCA5-EDB36A0B201E}" presName="vert1" presStyleCnt="0"/>
      <dgm:spPr/>
    </dgm:pt>
    <dgm:pt modelId="{C1B5B533-4AEA-4E84-837F-E15BB9E7C746}" type="pres">
      <dgm:prSet presAssocID="{FE955FF7-DB1D-4D1E-83E5-32051183725B}" presName="thickLine" presStyleLbl="alignNode1" presStyleIdx="2" presStyleCnt="6"/>
      <dgm:spPr/>
    </dgm:pt>
    <dgm:pt modelId="{8B2977B5-95C6-4FBC-A31A-B08D0E1FF46E}" type="pres">
      <dgm:prSet presAssocID="{FE955FF7-DB1D-4D1E-83E5-32051183725B}" presName="horz1" presStyleCnt="0"/>
      <dgm:spPr/>
    </dgm:pt>
    <dgm:pt modelId="{3E97A48D-D110-47BA-9DC5-AB2F92A8FA6C}" type="pres">
      <dgm:prSet presAssocID="{FE955FF7-DB1D-4D1E-83E5-32051183725B}" presName="tx1" presStyleLbl="revTx" presStyleIdx="2" presStyleCnt="6"/>
      <dgm:spPr/>
    </dgm:pt>
    <dgm:pt modelId="{1F9C7EC7-E376-4A1C-879D-544A23C4D1B8}" type="pres">
      <dgm:prSet presAssocID="{FE955FF7-DB1D-4D1E-83E5-32051183725B}" presName="vert1" presStyleCnt="0"/>
      <dgm:spPr/>
    </dgm:pt>
    <dgm:pt modelId="{DCDC6285-1EAF-4A74-B126-8F6FD1F787AE}" type="pres">
      <dgm:prSet presAssocID="{03B40DED-260A-4402-B114-3ED29CEA6A2F}" presName="thickLine" presStyleLbl="alignNode1" presStyleIdx="3" presStyleCnt="6"/>
      <dgm:spPr/>
    </dgm:pt>
    <dgm:pt modelId="{C78C656A-5069-455D-9C19-5AFA20F12550}" type="pres">
      <dgm:prSet presAssocID="{03B40DED-260A-4402-B114-3ED29CEA6A2F}" presName="horz1" presStyleCnt="0"/>
      <dgm:spPr/>
    </dgm:pt>
    <dgm:pt modelId="{FE2B1DF9-F3B0-491B-B282-9433A59EE2DE}" type="pres">
      <dgm:prSet presAssocID="{03B40DED-260A-4402-B114-3ED29CEA6A2F}" presName="tx1" presStyleLbl="revTx" presStyleIdx="3" presStyleCnt="6"/>
      <dgm:spPr/>
    </dgm:pt>
    <dgm:pt modelId="{237936ED-3E6B-4B5A-8B7C-1DB57912ECE4}" type="pres">
      <dgm:prSet presAssocID="{03B40DED-260A-4402-B114-3ED29CEA6A2F}" presName="vert1" presStyleCnt="0"/>
      <dgm:spPr/>
    </dgm:pt>
    <dgm:pt modelId="{AB7AE64D-B64F-4882-BFD1-53CB03A1CEAA}" type="pres">
      <dgm:prSet presAssocID="{1A4F1D0A-4F92-4A7B-B62F-2CCA3CEE95FC}" presName="thickLine" presStyleLbl="alignNode1" presStyleIdx="4" presStyleCnt="6"/>
      <dgm:spPr/>
    </dgm:pt>
    <dgm:pt modelId="{C0F48A07-9D1C-4762-8B69-B982CD4952E3}" type="pres">
      <dgm:prSet presAssocID="{1A4F1D0A-4F92-4A7B-B62F-2CCA3CEE95FC}" presName="horz1" presStyleCnt="0"/>
      <dgm:spPr/>
    </dgm:pt>
    <dgm:pt modelId="{1AF17D91-DC43-4D22-B93A-1553F9805EEA}" type="pres">
      <dgm:prSet presAssocID="{1A4F1D0A-4F92-4A7B-B62F-2CCA3CEE95FC}" presName="tx1" presStyleLbl="revTx" presStyleIdx="4" presStyleCnt="6"/>
      <dgm:spPr/>
    </dgm:pt>
    <dgm:pt modelId="{34774AF4-16C1-413B-98C6-B06E1E3CC47E}" type="pres">
      <dgm:prSet presAssocID="{1A4F1D0A-4F92-4A7B-B62F-2CCA3CEE95FC}" presName="vert1" presStyleCnt="0"/>
      <dgm:spPr/>
    </dgm:pt>
    <dgm:pt modelId="{DD121317-416D-41C0-914A-A4C3150F6B41}" type="pres">
      <dgm:prSet presAssocID="{6FBEEA4A-F10D-4771-86A0-E0DEAF29CBFC}" presName="thickLine" presStyleLbl="alignNode1" presStyleIdx="5" presStyleCnt="6"/>
      <dgm:spPr/>
    </dgm:pt>
    <dgm:pt modelId="{4D393ECD-6059-42CD-8D40-66071368962B}" type="pres">
      <dgm:prSet presAssocID="{6FBEEA4A-F10D-4771-86A0-E0DEAF29CBFC}" presName="horz1" presStyleCnt="0"/>
      <dgm:spPr/>
    </dgm:pt>
    <dgm:pt modelId="{AF86CF7C-4964-46B8-B2E2-D1DED1F9D206}" type="pres">
      <dgm:prSet presAssocID="{6FBEEA4A-F10D-4771-86A0-E0DEAF29CBFC}" presName="tx1" presStyleLbl="revTx" presStyleIdx="5" presStyleCnt="6"/>
      <dgm:spPr/>
    </dgm:pt>
    <dgm:pt modelId="{94BBE1B2-A9A5-4A24-AE24-82ED42A39756}" type="pres">
      <dgm:prSet presAssocID="{6FBEEA4A-F10D-4771-86A0-E0DEAF29CBFC}" presName="vert1" presStyleCnt="0"/>
      <dgm:spPr/>
    </dgm:pt>
  </dgm:ptLst>
  <dgm:cxnLst>
    <dgm:cxn modelId="{A1CC6804-6C60-4297-A17C-AD7944473A09}" type="presOf" srcId="{1A4F1D0A-4F92-4A7B-B62F-2CCA3CEE95FC}" destId="{1AF17D91-DC43-4D22-B93A-1553F9805EEA}" srcOrd="0" destOrd="0" presId="urn:microsoft.com/office/officeart/2008/layout/LinedList"/>
    <dgm:cxn modelId="{583EEA11-25E3-44B1-83D5-7FD8E824F938}" type="presOf" srcId="{6FBEEA4A-F10D-4771-86A0-E0DEAF29CBFC}" destId="{AF86CF7C-4964-46B8-B2E2-D1DED1F9D206}" srcOrd="0" destOrd="0" presId="urn:microsoft.com/office/officeart/2008/layout/LinedList"/>
    <dgm:cxn modelId="{B4CE6116-74B2-45C0-ACC0-060D01D7F148}" srcId="{E968AD9C-D16D-4977-ADE7-A5C69A3A0039}" destId="{03B40DED-260A-4402-B114-3ED29CEA6A2F}" srcOrd="3" destOrd="0" parTransId="{7B9A0DF7-2EE2-42D0-8DA4-2CCC8DD2D699}" sibTransId="{3A9D5937-87A9-43E6-B669-DAE9A9FA7768}"/>
    <dgm:cxn modelId="{B7D96D58-4AB0-4214-93AD-43703AFDE3D7}" type="presOf" srcId="{643ECB02-6DE6-4224-90A0-76970D43A9D2}" destId="{ECCEBA47-CCB3-432E-A9C9-118B64328851}" srcOrd="0" destOrd="0" presId="urn:microsoft.com/office/officeart/2008/layout/LinedList"/>
    <dgm:cxn modelId="{0E521D89-57D6-4CDD-B77F-88FA3384F066}" srcId="{E968AD9C-D16D-4977-ADE7-A5C69A3A0039}" destId="{6FBEEA4A-F10D-4771-86A0-E0DEAF29CBFC}" srcOrd="5" destOrd="0" parTransId="{30B5A6EB-37B2-4D72-B800-66A3F246ED36}" sibTransId="{CA535EEE-D113-4ED2-B149-186CC092CD5A}"/>
    <dgm:cxn modelId="{DE13D98A-DEA9-41F8-989F-D367CFFBF921}" type="presOf" srcId="{FE955FF7-DB1D-4D1E-83E5-32051183725B}" destId="{3E97A48D-D110-47BA-9DC5-AB2F92A8FA6C}" srcOrd="0" destOrd="0" presId="urn:microsoft.com/office/officeart/2008/layout/LinedList"/>
    <dgm:cxn modelId="{65C1EE95-571C-4A71-A4DD-490C8AB27120}" srcId="{E968AD9C-D16D-4977-ADE7-A5C69A3A0039}" destId="{FE955FF7-DB1D-4D1E-83E5-32051183725B}" srcOrd="2" destOrd="0" parTransId="{4966984D-4788-4C2C-96BE-79E5C079B107}" sibTransId="{9EA6A96E-CEDA-4437-A4EF-EF6F39C1A0F4}"/>
    <dgm:cxn modelId="{495884A4-425B-4AF8-9F7E-A68A8654519A}" srcId="{E968AD9C-D16D-4977-ADE7-A5C69A3A0039}" destId="{1A4F1D0A-4F92-4A7B-B62F-2CCA3CEE95FC}" srcOrd="4" destOrd="0" parTransId="{62DEC862-201B-425B-A272-2CA8F59B34B7}" sibTransId="{28B2F76A-B24D-4657-A78A-7FEB66EF1108}"/>
    <dgm:cxn modelId="{9EEC94B5-BD9D-4D4E-B5C3-4B49A2681059}" type="presOf" srcId="{1803D829-7C3C-4A13-BCA5-EDB36A0B201E}" destId="{1D19506B-C0B8-4F38-86C1-ED73E2815A7C}" srcOrd="0" destOrd="0" presId="urn:microsoft.com/office/officeart/2008/layout/LinedList"/>
    <dgm:cxn modelId="{BE4484C4-CCCC-4E4C-85CB-E1A589228EFE}" type="presOf" srcId="{03B40DED-260A-4402-B114-3ED29CEA6A2F}" destId="{FE2B1DF9-F3B0-491B-B282-9433A59EE2DE}" srcOrd="0" destOrd="0" presId="urn:microsoft.com/office/officeart/2008/layout/LinedList"/>
    <dgm:cxn modelId="{767206D2-41EB-492C-82C6-94F92CF50CF2}" type="presOf" srcId="{E968AD9C-D16D-4977-ADE7-A5C69A3A0039}" destId="{E5BC298B-D2A5-4DD5-9081-D01A6DBEBD82}" srcOrd="0" destOrd="0" presId="urn:microsoft.com/office/officeart/2008/layout/LinedList"/>
    <dgm:cxn modelId="{0873E6FB-ED40-4382-9CDC-7C2416504D4E}" srcId="{E968AD9C-D16D-4977-ADE7-A5C69A3A0039}" destId="{1803D829-7C3C-4A13-BCA5-EDB36A0B201E}" srcOrd="1" destOrd="0" parTransId="{4CB9C059-3688-48DB-9138-3C053BF80A38}" sibTransId="{698D24DC-DCDE-4FBC-8927-D130BE55808E}"/>
    <dgm:cxn modelId="{8F9F36FE-49A8-42DF-BBCC-8219FEB0957C}" srcId="{E968AD9C-D16D-4977-ADE7-A5C69A3A0039}" destId="{643ECB02-6DE6-4224-90A0-76970D43A9D2}" srcOrd="0" destOrd="0" parTransId="{3C136AD9-AD54-48DB-A461-EE74483AE3C7}" sibTransId="{0C38BA26-2DE2-4064-AC27-AC0B6DF1FC11}"/>
    <dgm:cxn modelId="{DB2DA8F0-3321-40A9-9DBD-1C146F4C0E50}" type="presParOf" srcId="{E5BC298B-D2A5-4DD5-9081-D01A6DBEBD82}" destId="{0A8B36A0-2922-4BF6-8A77-19207657EBE4}" srcOrd="0" destOrd="0" presId="urn:microsoft.com/office/officeart/2008/layout/LinedList"/>
    <dgm:cxn modelId="{1DB2C590-A287-4AEF-B6E8-24ED000B414A}" type="presParOf" srcId="{E5BC298B-D2A5-4DD5-9081-D01A6DBEBD82}" destId="{C4A07F46-3478-43C1-AD68-5D634C6C110E}" srcOrd="1" destOrd="0" presId="urn:microsoft.com/office/officeart/2008/layout/LinedList"/>
    <dgm:cxn modelId="{CF4A14C4-7875-4B1D-A8AD-E7F2A697B901}" type="presParOf" srcId="{C4A07F46-3478-43C1-AD68-5D634C6C110E}" destId="{ECCEBA47-CCB3-432E-A9C9-118B64328851}" srcOrd="0" destOrd="0" presId="urn:microsoft.com/office/officeart/2008/layout/LinedList"/>
    <dgm:cxn modelId="{458F8633-CC0E-46E8-8B29-AC1555E5624D}" type="presParOf" srcId="{C4A07F46-3478-43C1-AD68-5D634C6C110E}" destId="{AA0B7A58-BF8A-4F67-BFEA-E9BFC9F66AEB}" srcOrd="1" destOrd="0" presId="urn:microsoft.com/office/officeart/2008/layout/LinedList"/>
    <dgm:cxn modelId="{476C5152-0869-4500-9CF2-3F03366BB504}" type="presParOf" srcId="{E5BC298B-D2A5-4DD5-9081-D01A6DBEBD82}" destId="{33C87173-3728-41F8-B380-0FECB92C205C}" srcOrd="2" destOrd="0" presId="urn:microsoft.com/office/officeart/2008/layout/LinedList"/>
    <dgm:cxn modelId="{12150FEC-1713-4B4B-86BF-1E5D62D248A5}" type="presParOf" srcId="{E5BC298B-D2A5-4DD5-9081-D01A6DBEBD82}" destId="{B06F58B1-06AD-4C8B-9020-FA1ADDE39080}" srcOrd="3" destOrd="0" presId="urn:microsoft.com/office/officeart/2008/layout/LinedList"/>
    <dgm:cxn modelId="{60E0274B-7C32-46CA-8972-AB3064BC98A6}" type="presParOf" srcId="{B06F58B1-06AD-4C8B-9020-FA1ADDE39080}" destId="{1D19506B-C0B8-4F38-86C1-ED73E2815A7C}" srcOrd="0" destOrd="0" presId="urn:microsoft.com/office/officeart/2008/layout/LinedList"/>
    <dgm:cxn modelId="{4D5E8F90-E996-40B0-8BF7-187F64D7EDD9}" type="presParOf" srcId="{B06F58B1-06AD-4C8B-9020-FA1ADDE39080}" destId="{BE2509E3-A049-4612-A2D0-08CE03AD0BCA}" srcOrd="1" destOrd="0" presId="urn:microsoft.com/office/officeart/2008/layout/LinedList"/>
    <dgm:cxn modelId="{B8E27981-33BB-4007-B6EA-0944F121BA6E}" type="presParOf" srcId="{E5BC298B-D2A5-4DD5-9081-D01A6DBEBD82}" destId="{C1B5B533-4AEA-4E84-837F-E15BB9E7C746}" srcOrd="4" destOrd="0" presId="urn:microsoft.com/office/officeart/2008/layout/LinedList"/>
    <dgm:cxn modelId="{2F0B872A-01CB-4FD9-A21C-B21D163C44E0}" type="presParOf" srcId="{E5BC298B-D2A5-4DD5-9081-D01A6DBEBD82}" destId="{8B2977B5-95C6-4FBC-A31A-B08D0E1FF46E}" srcOrd="5" destOrd="0" presId="urn:microsoft.com/office/officeart/2008/layout/LinedList"/>
    <dgm:cxn modelId="{9ABAB744-7349-4B66-9F49-53565D31E34A}" type="presParOf" srcId="{8B2977B5-95C6-4FBC-A31A-B08D0E1FF46E}" destId="{3E97A48D-D110-47BA-9DC5-AB2F92A8FA6C}" srcOrd="0" destOrd="0" presId="urn:microsoft.com/office/officeart/2008/layout/LinedList"/>
    <dgm:cxn modelId="{BF75388F-DC1F-4F81-A7F4-6D6A57AFB67E}" type="presParOf" srcId="{8B2977B5-95C6-4FBC-A31A-B08D0E1FF46E}" destId="{1F9C7EC7-E376-4A1C-879D-544A23C4D1B8}" srcOrd="1" destOrd="0" presId="urn:microsoft.com/office/officeart/2008/layout/LinedList"/>
    <dgm:cxn modelId="{F8B5B485-7789-40DD-B8C7-D4D3020D8520}" type="presParOf" srcId="{E5BC298B-D2A5-4DD5-9081-D01A6DBEBD82}" destId="{DCDC6285-1EAF-4A74-B126-8F6FD1F787AE}" srcOrd="6" destOrd="0" presId="urn:microsoft.com/office/officeart/2008/layout/LinedList"/>
    <dgm:cxn modelId="{841D1F1E-82FA-44D5-BDDD-A51519D15863}" type="presParOf" srcId="{E5BC298B-D2A5-4DD5-9081-D01A6DBEBD82}" destId="{C78C656A-5069-455D-9C19-5AFA20F12550}" srcOrd="7" destOrd="0" presId="urn:microsoft.com/office/officeart/2008/layout/LinedList"/>
    <dgm:cxn modelId="{0FFC228B-91FA-44A9-93F1-8F896529F611}" type="presParOf" srcId="{C78C656A-5069-455D-9C19-5AFA20F12550}" destId="{FE2B1DF9-F3B0-491B-B282-9433A59EE2DE}" srcOrd="0" destOrd="0" presId="urn:microsoft.com/office/officeart/2008/layout/LinedList"/>
    <dgm:cxn modelId="{8F4CA063-8775-4624-BF11-1788D24BBD44}" type="presParOf" srcId="{C78C656A-5069-455D-9C19-5AFA20F12550}" destId="{237936ED-3E6B-4B5A-8B7C-1DB57912ECE4}" srcOrd="1" destOrd="0" presId="urn:microsoft.com/office/officeart/2008/layout/LinedList"/>
    <dgm:cxn modelId="{E9661F25-36F6-4E98-93E6-A355CE123D92}" type="presParOf" srcId="{E5BC298B-D2A5-4DD5-9081-D01A6DBEBD82}" destId="{AB7AE64D-B64F-4882-BFD1-53CB03A1CEAA}" srcOrd="8" destOrd="0" presId="urn:microsoft.com/office/officeart/2008/layout/LinedList"/>
    <dgm:cxn modelId="{5775641A-671F-437F-A218-40255FF8C4B3}" type="presParOf" srcId="{E5BC298B-D2A5-4DD5-9081-D01A6DBEBD82}" destId="{C0F48A07-9D1C-4762-8B69-B982CD4952E3}" srcOrd="9" destOrd="0" presId="urn:microsoft.com/office/officeart/2008/layout/LinedList"/>
    <dgm:cxn modelId="{D34F22F8-B256-4ECF-B432-301DF04518F3}" type="presParOf" srcId="{C0F48A07-9D1C-4762-8B69-B982CD4952E3}" destId="{1AF17D91-DC43-4D22-B93A-1553F9805EEA}" srcOrd="0" destOrd="0" presId="urn:microsoft.com/office/officeart/2008/layout/LinedList"/>
    <dgm:cxn modelId="{9AEDD921-6384-4ED3-84F7-886B7CAEAD32}" type="presParOf" srcId="{C0F48A07-9D1C-4762-8B69-B982CD4952E3}" destId="{34774AF4-16C1-413B-98C6-B06E1E3CC47E}" srcOrd="1" destOrd="0" presId="urn:microsoft.com/office/officeart/2008/layout/LinedList"/>
    <dgm:cxn modelId="{BC95343B-5F5B-46EB-B3BB-5B3C113DDAAE}" type="presParOf" srcId="{E5BC298B-D2A5-4DD5-9081-D01A6DBEBD82}" destId="{DD121317-416D-41C0-914A-A4C3150F6B41}" srcOrd="10" destOrd="0" presId="urn:microsoft.com/office/officeart/2008/layout/LinedList"/>
    <dgm:cxn modelId="{77A7C451-C84D-4473-9379-ACB60A8817E3}" type="presParOf" srcId="{E5BC298B-D2A5-4DD5-9081-D01A6DBEBD82}" destId="{4D393ECD-6059-42CD-8D40-66071368962B}" srcOrd="11" destOrd="0" presId="urn:microsoft.com/office/officeart/2008/layout/LinedList"/>
    <dgm:cxn modelId="{318D70E8-BF80-4B54-BF1E-9232701665FF}" type="presParOf" srcId="{4D393ECD-6059-42CD-8D40-66071368962B}" destId="{AF86CF7C-4964-46B8-B2E2-D1DED1F9D206}" srcOrd="0" destOrd="0" presId="urn:microsoft.com/office/officeart/2008/layout/LinedList"/>
    <dgm:cxn modelId="{602E1A9A-61B9-40DF-8EE5-60B7AB42CA68}" type="presParOf" srcId="{4D393ECD-6059-42CD-8D40-66071368962B}" destId="{94BBE1B2-A9A5-4A24-AE24-82ED42A39756}"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EDFE21B-802C-4215-9ED2-0B654DA3121F}" type="doc">
      <dgm:prSet loTypeId="urn:microsoft.com/office/officeart/2005/8/layout/vList2" loCatId="list" qsTypeId="urn:microsoft.com/office/officeart/2005/8/quickstyle/simple5" qsCatId="simple" csTypeId="urn:microsoft.com/office/officeart/2005/8/colors/accent3_2" csCatId="accent3" phldr="1"/>
      <dgm:spPr/>
      <dgm:t>
        <a:bodyPr/>
        <a:lstStyle/>
        <a:p>
          <a:endParaRPr lang="en-US"/>
        </a:p>
      </dgm:t>
    </dgm:pt>
    <dgm:pt modelId="{9754C60D-64CD-4803-8C32-93AAE53B80F4}">
      <dgm:prSet/>
      <dgm:spPr/>
      <dgm:t>
        <a:bodyPr/>
        <a:lstStyle/>
        <a:p>
          <a:r>
            <a:rPr lang="en-GB"/>
            <a:t>Tidies up lose ends</a:t>
          </a:r>
          <a:endParaRPr lang="en-US"/>
        </a:p>
      </dgm:t>
    </dgm:pt>
    <dgm:pt modelId="{61124299-ECB5-419A-AB8B-5C218FBE71E5}" type="parTrans" cxnId="{A560E136-C962-4034-8379-1F8E200A1C75}">
      <dgm:prSet/>
      <dgm:spPr/>
      <dgm:t>
        <a:bodyPr/>
        <a:lstStyle/>
        <a:p>
          <a:endParaRPr lang="en-US"/>
        </a:p>
      </dgm:t>
    </dgm:pt>
    <dgm:pt modelId="{96404036-ADEF-426A-B9CB-12BE331FF587}" type="sibTrans" cxnId="{A560E136-C962-4034-8379-1F8E200A1C75}">
      <dgm:prSet/>
      <dgm:spPr/>
      <dgm:t>
        <a:bodyPr/>
        <a:lstStyle/>
        <a:p>
          <a:endParaRPr lang="en-US"/>
        </a:p>
      </dgm:t>
    </dgm:pt>
    <dgm:pt modelId="{B4B434C4-9738-40B1-B737-19A779C25BB4}">
      <dgm:prSet/>
      <dgm:spPr/>
      <dgm:t>
        <a:bodyPr/>
        <a:lstStyle/>
        <a:p>
          <a:r>
            <a:rPr lang="en-GB"/>
            <a:t>Sense of accuracy </a:t>
          </a:r>
          <a:endParaRPr lang="en-US"/>
        </a:p>
      </dgm:t>
    </dgm:pt>
    <dgm:pt modelId="{D028DCEB-A621-4C28-8EBB-8CF3CB5F6F61}" type="parTrans" cxnId="{9E2DB38A-1228-4D29-80A4-7D14587D4A08}">
      <dgm:prSet/>
      <dgm:spPr/>
      <dgm:t>
        <a:bodyPr/>
        <a:lstStyle/>
        <a:p>
          <a:endParaRPr lang="en-US"/>
        </a:p>
      </dgm:t>
    </dgm:pt>
    <dgm:pt modelId="{F94FC70E-9066-480E-9242-2DEFDF5A9B03}" type="sibTrans" cxnId="{9E2DB38A-1228-4D29-80A4-7D14587D4A08}">
      <dgm:prSet/>
      <dgm:spPr/>
      <dgm:t>
        <a:bodyPr/>
        <a:lstStyle/>
        <a:p>
          <a:endParaRPr lang="en-US"/>
        </a:p>
      </dgm:t>
    </dgm:pt>
    <dgm:pt modelId="{60526724-C852-4C81-9339-DDBC5DED37C5}">
      <dgm:prSet/>
      <dgm:spPr/>
      <dgm:t>
        <a:bodyPr/>
        <a:lstStyle/>
        <a:p>
          <a:r>
            <a:rPr lang="en-GB"/>
            <a:t>Goes the extra distances</a:t>
          </a:r>
          <a:endParaRPr lang="en-US"/>
        </a:p>
      </dgm:t>
    </dgm:pt>
    <dgm:pt modelId="{61CCC17D-4209-47BC-9532-A9E0639992C3}" type="parTrans" cxnId="{70829856-FDB8-4A2B-8F51-36196F5667DF}">
      <dgm:prSet/>
      <dgm:spPr/>
      <dgm:t>
        <a:bodyPr/>
        <a:lstStyle/>
        <a:p>
          <a:endParaRPr lang="en-US"/>
        </a:p>
      </dgm:t>
    </dgm:pt>
    <dgm:pt modelId="{D78970F6-1861-4D27-B5B4-393357E8EA2C}" type="sibTrans" cxnId="{70829856-FDB8-4A2B-8F51-36196F5667DF}">
      <dgm:prSet/>
      <dgm:spPr/>
      <dgm:t>
        <a:bodyPr/>
        <a:lstStyle/>
        <a:p>
          <a:endParaRPr lang="en-US"/>
        </a:p>
      </dgm:t>
    </dgm:pt>
    <dgm:pt modelId="{3FD13533-5EC0-4DA7-A047-319BE50CD5D0}">
      <dgm:prSet/>
      <dgm:spPr/>
      <dgm:t>
        <a:bodyPr/>
        <a:lstStyle/>
        <a:p>
          <a:r>
            <a:rPr lang="en-GB"/>
            <a:t>Perfectionist</a:t>
          </a:r>
          <a:endParaRPr lang="en-US"/>
        </a:p>
      </dgm:t>
    </dgm:pt>
    <dgm:pt modelId="{EB87C751-CBED-43E6-AAFB-0E41F0F1F722}" type="parTrans" cxnId="{7F177BDC-EDED-42B5-A3B4-E64953F4AD93}">
      <dgm:prSet/>
      <dgm:spPr/>
      <dgm:t>
        <a:bodyPr/>
        <a:lstStyle/>
        <a:p>
          <a:endParaRPr lang="en-US"/>
        </a:p>
      </dgm:t>
    </dgm:pt>
    <dgm:pt modelId="{0F7CF337-599E-4CAD-B5B7-50B41E2831AD}" type="sibTrans" cxnId="{7F177BDC-EDED-42B5-A3B4-E64953F4AD93}">
      <dgm:prSet/>
      <dgm:spPr/>
      <dgm:t>
        <a:bodyPr/>
        <a:lstStyle/>
        <a:p>
          <a:endParaRPr lang="en-US"/>
        </a:p>
      </dgm:t>
    </dgm:pt>
    <dgm:pt modelId="{3CA10D4C-0B8E-4E3E-BD9E-301EACB2AE2A}">
      <dgm:prSet/>
      <dgm:spPr/>
      <dgm:t>
        <a:bodyPr/>
        <a:lstStyle/>
        <a:p>
          <a:r>
            <a:rPr lang="en-GB"/>
            <a:t>Can be frustrating to work with </a:t>
          </a:r>
          <a:endParaRPr lang="en-US"/>
        </a:p>
      </dgm:t>
    </dgm:pt>
    <dgm:pt modelId="{B97F09C9-45B8-4C6A-B910-E0A575EB09DC}" type="parTrans" cxnId="{191F3F1F-07AC-483B-836F-86F5ABEF2C6A}">
      <dgm:prSet/>
      <dgm:spPr/>
      <dgm:t>
        <a:bodyPr/>
        <a:lstStyle/>
        <a:p>
          <a:endParaRPr lang="en-US"/>
        </a:p>
      </dgm:t>
    </dgm:pt>
    <dgm:pt modelId="{6CE4D446-D76E-4197-9073-5B23D1CFE822}" type="sibTrans" cxnId="{191F3F1F-07AC-483B-836F-86F5ABEF2C6A}">
      <dgm:prSet/>
      <dgm:spPr/>
      <dgm:t>
        <a:bodyPr/>
        <a:lstStyle/>
        <a:p>
          <a:endParaRPr lang="en-US"/>
        </a:p>
      </dgm:t>
    </dgm:pt>
    <dgm:pt modelId="{71F2B74A-A171-4A34-A8C7-70290AB6CB12}">
      <dgm:prSet/>
      <dgm:spPr/>
      <dgm:t>
        <a:bodyPr/>
        <a:lstStyle/>
        <a:p>
          <a:r>
            <a:rPr lang="en-GB"/>
            <a:t>Can worry over small detail</a:t>
          </a:r>
          <a:endParaRPr lang="en-US"/>
        </a:p>
      </dgm:t>
    </dgm:pt>
    <dgm:pt modelId="{B2493ECD-B45F-43B4-B889-E5985D6D0B2E}" type="parTrans" cxnId="{53C8D46C-EC8F-4406-BA28-FB78C8093A1E}">
      <dgm:prSet/>
      <dgm:spPr/>
      <dgm:t>
        <a:bodyPr/>
        <a:lstStyle/>
        <a:p>
          <a:endParaRPr lang="en-US"/>
        </a:p>
      </dgm:t>
    </dgm:pt>
    <dgm:pt modelId="{5ABD2B4F-8781-4BE7-8A54-A6F0713A7412}" type="sibTrans" cxnId="{53C8D46C-EC8F-4406-BA28-FB78C8093A1E}">
      <dgm:prSet/>
      <dgm:spPr/>
      <dgm:t>
        <a:bodyPr/>
        <a:lstStyle/>
        <a:p>
          <a:endParaRPr lang="en-US"/>
        </a:p>
      </dgm:t>
    </dgm:pt>
    <dgm:pt modelId="{9BD0953A-FBA6-41AA-9872-266729F2F8B1}">
      <dgm:prSet/>
      <dgm:spPr/>
      <dgm:t>
        <a:bodyPr/>
        <a:lstStyle/>
        <a:p>
          <a:r>
            <a:rPr lang="en-GB"/>
            <a:t>Don’t trust others with tasks</a:t>
          </a:r>
          <a:endParaRPr lang="en-US"/>
        </a:p>
      </dgm:t>
    </dgm:pt>
    <dgm:pt modelId="{036D9786-AD6E-49E0-BF15-5040C831B47E}" type="parTrans" cxnId="{15D4F3D2-9351-4EBB-8297-86DAE36A3D85}">
      <dgm:prSet/>
      <dgm:spPr/>
      <dgm:t>
        <a:bodyPr/>
        <a:lstStyle/>
        <a:p>
          <a:endParaRPr lang="en-US"/>
        </a:p>
      </dgm:t>
    </dgm:pt>
    <dgm:pt modelId="{4B646FEF-C39D-4486-889B-18949DA9B5A2}" type="sibTrans" cxnId="{15D4F3D2-9351-4EBB-8297-86DAE36A3D85}">
      <dgm:prSet/>
      <dgm:spPr/>
      <dgm:t>
        <a:bodyPr/>
        <a:lstStyle/>
        <a:p>
          <a:endParaRPr lang="en-US"/>
        </a:p>
      </dgm:t>
    </dgm:pt>
    <dgm:pt modelId="{8E39D1D9-9C0A-425F-B877-2B55A1F4F7EA}" type="pres">
      <dgm:prSet presAssocID="{2EDFE21B-802C-4215-9ED2-0B654DA3121F}" presName="linear" presStyleCnt="0">
        <dgm:presLayoutVars>
          <dgm:animLvl val="lvl"/>
          <dgm:resizeHandles val="exact"/>
        </dgm:presLayoutVars>
      </dgm:prSet>
      <dgm:spPr/>
    </dgm:pt>
    <dgm:pt modelId="{5EEB645F-BBCB-4E99-949B-48EA3113A152}" type="pres">
      <dgm:prSet presAssocID="{9754C60D-64CD-4803-8C32-93AAE53B80F4}" presName="parentText" presStyleLbl="node1" presStyleIdx="0" presStyleCnt="7">
        <dgm:presLayoutVars>
          <dgm:chMax val="0"/>
          <dgm:bulletEnabled val="1"/>
        </dgm:presLayoutVars>
      </dgm:prSet>
      <dgm:spPr/>
    </dgm:pt>
    <dgm:pt modelId="{36F49891-971A-4F66-B57A-E1332D9C7559}" type="pres">
      <dgm:prSet presAssocID="{96404036-ADEF-426A-B9CB-12BE331FF587}" presName="spacer" presStyleCnt="0"/>
      <dgm:spPr/>
    </dgm:pt>
    <dgm:pt modelId="{372B14E8-D0C9-4759-8130-F3CED2DB4E22}" type="pres">
      <dgm:prSet presAssocID="{B4B434C4-9738-40B1-B737-19A779C25BB4}" presName="parentText" presStyleLbl="node1" presStyleIdx="1" presStyleCnt="7">
        <dgm:presLayoutVars>
          <dgm:chMax val="0"/>
          <dgm:bulletEnabled val="1"/>
        </dgm:presLayoutVars>
      </dgm:prSet>
      <dgm:spPr/>
    </dgm:pt>
    <dgm:pt modelId="{3705D3E7-E55C-485F-BF11-D13FD844A4E6}" type="pres">
      <dgm:prSet presAssocID="{F94FC70E-9066-480E-9242-2DEFDF5A9B03}" presName="spacer" presStyleCnt="0"/>
      <dgm:spPr/>
    </dgm:pt>
    <dgm:pt modelId="{02DFD6F0-0315-4036-92D7-F1DB9D3255F7}" type="pres">
      <dgm:prSet presAssocID="{60526724-C852-4C81-9339-DDBC5DED37C5}" presName="parentText" presStyleLbl="node1" presStyleIdx="2" presStyleCnt="7">
        <dgm:presLayoutVars>
          <dgm:chMax val="0"/>
          <dgm:bulletEnabled val="1"/>
        </dgm:presLayoutVars>
      </dgm:prSet>
      <dgm:spPr/>
    </dgm:pt>
    <dgm:pt modelId="{99A995F2-5180-4712-9141-BC35304B9E4E}" type="pres">
      <dgm:prSet presAssocID="{D78970F6-1861-4D27-B5B4-393357E8EA2C}" presName="spacer" presStyleCnt="0"/>
      <dgm:spPr/>
    </dgm:pt>
    <dgm:pt modelId="{8DCF6EE2-68A2-43DC-B85E-EC6C2AAB7ECA}" type="pres">
      <dgm:prSet presAssocID="{3FD13533-5EC0-4DA7-A047-319BE50CD5D0}" presName="parentText" presStyleLbl="node1" presStyleIdx="3" presStyleCnt="7">
        <dgm:presLayoutVars>
          <dgm:chMax val="0"/>
          <dgm:bulletEnabled val="1"/>
        </dgm:presLayoutVars>
      </dgm:prSet>
      <dgm:spPr/>
    </dgm:pt>
    <dgm:pt modelId="{8EBDFF9B-59A2-4B9B-BC0F-4DF3D32130A2}" type="pres">
      <dgm:prSet presAssocID="{0F7CF337-599E-4CAD-B5B7-50B41E2831AD}" presName="spacer" presStyleCnt="0"/>
      <dgm:spPr/>
    </dgm:pt>
    <dgm:pt modelId="{27D47863-DFBF-47B2-9A7D-FB811916AABA}" type="pres">
      <dgm:prSet presAssocID="{3CA10D4C-0B8E-4E3E-BD9E-301EACB2AE2A}" presName="parentText" presStyleLbl="node1" presStyleIdx="4" presStyleCnt="7">
        <dgm:presLayoutVars>
          <dgm:chMax val="0"/>
          <dgm:bulletEnabled val="1"/>
        </dgm:presLayoutVars>
      </dgm:prSet>
      <dgm:spPr/>
    </dgm:pt>
    <dgm:pt modelId="{108CAF8F-11C4-4D2C-92F4-70C1C6325034}" type="pres">
      <dgm:prSet presAssocID="{6CE4D446-D76E-4197-9073-5B23D1CFE822}" presName="spacer" presStyleCnt="0"/>
      <dgm:spPr/>
    </dgm:pt>
    <dgm:pt modelId="{C0D4D83A-262C-415D-AF7E-6ABCCD136771}" type="pres">
      <dgm:prSet presAssocID="{71F2B74A-A171-4A34-A8C7-70290AB6CB12}" presName="parentText" presStyleLbl="node1" presStyleIdx="5" presStyleCnt="7">
        <dgm:presLayoutVars>
          <dgm:chMax val="0"/>
          <dgm:bulletEnabled val="1"/>
        </dgm:presLayoutVars>
      </dgm:prSet>
      <dgm:spPr/>
    </dgm:pt>
    <dgm:pt modelId="{878DE3A5-7C12-4A6D-85D8-91D079A64CAF}" type="pres">
      <dgm:prSet presAssocID="{5ABD2B4F-8781-4BE7-8A54-A6F0713A7412}" presName="spacer" presStyleCnt="0"/>
      <dgm:spPr/>
    </dgm:pt>
    <dgm:pt modelId="{07D92E1C-566A-4EDD-911A-BC2446EF9526}" type="pres">
      <dgm:prSet presAssocID="{9BD0953A-FBA6-41AA-9872-266729F2F8B1}" presName="parentText" presStyleLbl="node1" presStyleIdx="6" presStyleCnt="7">
        <dgm:presLayoutVars>
          <dgm:chMax val="0"/>
          <dgm:bulletEnabled val="1"/>
        </dgm:presLayoutVars>
      </dgm:prSet>
      <dgm:spPr/>
    </dgm:pt>
  </dgm:ptLst>
  <dgm:cxnLst>
    <dgm:cxn modelId="{EA823B0C-5228-471B-B2A9-3D3F3C3520C6}" type="presOf" srcId="{60526724-C852-4C81-9339-DDBC5DED37C5}" destId="{02DFD6F0-0315-4036-92D7-F1DB9D3255F7}" srcOrd="0" destOrd="0" presId="urn:microsoft.com/office/officeart/2005/8/layout/vList2"/>
    <dgm:cxn modelId="{60D08A15-6961-468E-9FFE-F3FFA896420A}" type="presOf" srcId="{71F2B74A-A171-4A34-A8C7-70290AB6CB12}" destId="{C0D4D83A-262C-415D-AF7E-6ABCCD136771}" srcOrd="0" destOrd="0" presId="urn:microsoft.com/office/officeart/2005/8/layout/vList2"/>
    <dgm:cxn modelId="{191F3F1F-07AC-483B-836F-86F5ABEF2C6A}" srcId="{2EDFE21B-802C-4215-9ED2-0B654DA3121F}" destId="{3CA10D4C-0B8E-4E3E-BD9E-301EACB2AE2A}" srcOrd="4" destOrd="0" parTransId="{B97F09C9-45B8-4C6A-B910-E0A575EB09DC}" sibTransId="{6CE4D446-D76E-4197-9073-5B23D1CFE822}"/>
    <dgm:cxn modelId="{A560E136-C962-4034-8379-1F8E200A1C75}" srcId="{2EDFE21B-802C-4215-9ED2-0B654DA3121F}" destId="{9754C60D-64CD-4803-8C32-93AAE53B80F4}" srcOrd="0" destOrd="0" parTransId="{61124299-ECB5-419A-AB8B-5C218FBE71E5}" sibTransId="{96404036-ADEF-426A-B9CB-12BE331FF587}"/>
    <dgm:cxn modelId="{9894915D-0931-4520-B0E5-BCBFC3145683}" type="presOf" srcId="{3FD13533-5EC0-4DA7-A047-319BE50CD5D0}" destId="{8DCF6EE2-68A2-43DC-B85E-EC6C2AAB7ECA}" srcOrd="0" destOrd="0" presId="urn:microsoft.com/office/officeart/2005/8/layout/vList2"/>
    <dgm:cxn modelId="{53C8D46C-EC8F-4406-BA28-FB78C8093A1E}" srcId="{2EDFE21B-802C-4215-9ED2-0B654DA3121F}" destId="{71F2B74A-A171-4A34-A8C7-70290AB6CB12}" srcOrd="5" destOrd="0" parTransId="{B2493ECD-B45F-43B4-B889-E5985D6D0B2E}" sibTransId="{5ABD2B4F-8781-4BE7-8A54-A6F0713A7412}"/>
    <dgm:cxn modelId="{18234E6E-7D5A-490A-BBDA-380AF929C1C9}" type="presOf" srcId="{B4B434C4-9738-40B1-B737-19A779C25BB4}" destId="{372B14E8-D0C9-4759-8130-F3CED2DB4E22}" srcOrd="0" destOrd="0" presId="urn:microsoft.com/office/officeart/2005/8/layout/vList2"/>
    <dgm:cxn modelId="{22EF1152-5EE0-48FB-8D47-5D8E922B78C4}" type="presOf" srcId="{9754C60D-64CD-4803-8C32-93AAE53B80F4}" destId="{5EEB645F-BBCB-4E99-949B-48EA3113A152}" srcOrd="0" destOrd="0" presId="urn:microsoft.com/office/officeart/2005/8/layout/vList2"/>
    <dgm:cxn modelId="{7E294172-A412-40D9-B85D-9CB139A582F6}" type="presOf" srcId="{9BD0953A-FBA6-41AA-9872-266729F2F8B1}" destId="{07D92E1C-566A-4EDD-911A-BC2446EF9526}" srcOrd="0" destOrd="0" presId="urn:microsoft.com/office/officeart/2005/8/layout/vList2"/>
    <dgm:cxn modelId="{70829856-FDB8-4A2B-8F51-36196F5667DF}" srcId="{2EDFE21B-802C-4215-9ED2-0B654DA3121F}" destId="{60526724-C852-4C81-9339-DDBC5DED37C5}" srcOrd="2" destOrd="0" parTransId="{61CCC17D-4209-47BC-9532-A9E0639992C3}" sibTransId="{D78970F6-1861-4D27-B5B4-393357E8EA2C}"/>
    <dgm:cxn modelId="{9E2DB38A-1228-4D29-80A4-7D14587D4A08}" srcId="{2EDFE21B-802C-4215-9ED2-0B654DA3121F}" destId="{B4B434C4-9738-40B1-B737-19A779C25BB4}" srcOrd="1" destOrd="0" parTransId="{D028DCEB-A621-4C28-8EBB-8CF3CB5F6F61}" sibTransId="{F94FC70E-9066-480E-9242-2DEFDF5A9B03}"/>
    <dgm:cxn modelId="{42EB2591-C5C2-4576-880D-780270BBDFB7}" type="presOf" srcId="{3CA10D4C-0B8E-4E3E-BD9E-301EACB2AE2A}" destId="{27D47863-DFBF-47B2-9A7D-FB811916AABA}" srcOrd="0" destOrd="0" presId="urn:microsoft.com/office/officeart/2005/8/layout/vList2"/>
    <dgm:cxn modelId="{7FCBC9B4-4C3B-4938-83A8-E2442EE14B5B}" type="presOf" srcId="{2EDFE21B-802C-4215-9ED2-0B654DA3121F}" destId="{8E39D1D9-9C0A-425F-B877-2B55A1F4F7EA}" srcOrd="0" destOrd="0" presId="urn:microsoft.com/office/officeart/2005/8/layout/vList2"/>
    <dgm:cxn modelId="{15D4F3D2-9351-4EBB-8297-86DAE36A3D85}" srcId="{2EDFE21B-802C-4215-9ED2-0B654DA3121F}" destId="{9BD0953A-FBA6-41AA-9872-266729F2F8B1}" srcOrd="6" destOrd="0" parTransId="{036D9786-AD6E-49E0-BF15-5040C831B47E}" sibTransId="{4B646FEF-C39D-4486-889B-18949DA9B5A2}"/>
    <dgm:cxn modelId="{7F177BDC-EDED-42B5-A3B4-E64953F4AD93}" srcId="{2EDFE21B-802C-4215-9ED2-0B654DA3121F}" destId="{3FD13533-5EC0-4DA7-A047-319BE50CD5D0}" srcOrd="3" destOrd="0" parTransId="{EB87C751-CBED-43E6-AAFB-0E41F0F1F722}" sibTransId="{0F7CF337-599E-4CAD-B5B7-50B41E2831AD}"/>
    <dgm:cxn modelId="{A0520D6B-E31F-4194-9CCB-47576EB60FD2}" type="presParOf" srcId="{8E39D1D9-9C0A-425F-B877-2B55A1F4F7EA}" destId="{5EEB645F-BBCB-4E99-949B-48EA3113A152}" srcOrd="0" destOrd="0" presId="urn:microsoft.com/office/officeart/2005/8/layout/vList2"/>
    <dgm:cxn modelId="{729A81D9-A7D6-4A12-9897-2D93284B3BFA}" type="presParOf" srcId="{8E39D1D9-9C0A-425F-B877-2B55A1F4F7EA}" destId="{36F49891-971A-4F66-B57A-E1332D9C7559}" srcOrd="1" destOrd="0" presId="urn:microsoft.com/office/officeart/2005/8/layout/vList2"/>
    <dgm:cxn modelId="{CC39CC37-D0C5-4810-941C-80BD050CFB02}" type="presParOf" srcId="{8E39D1D9-9C0A-425F-B877-2B55A1F4F7EA}" destId="{372B14E8-D0C9-4759-8130-F3CED2DB4E22}" srcOrd="2" destOrd="0" presId="urn:microsoft.com/office/officeart/2005/8/layout/vList2"/>
    <dgm:cxn modelId="{B902DECB-66C2-475E-B22C-97D39D98657C}" type="presParOf" srcId="{8E39D1D9-9C0A-425F-B877-2B55A1F4F7EA}" destId="{3705D3E7-E55C-485F-BF11-D13FD844A4E6}" srcOrd="3" destOrd="0" presId="urn:microsoft.com/office/officeart/2005/8/layout/vList2"/>
    <dgm:cxn modelId="{C21B70A3-1630-434D-AEE1-FEB535C537BD}" type="presParOf" srcId="{8E39D1D9-9C0A-425F-B877-2B55A1F4F7EA}" destId="{02DFD6F0-0315-4036-92D7-F1DB9D3255F7}" srcOrd="4" destOrd="0" presId="urn:microsoft.com/office/officeart/2005/8/layout/vList2"/>
    <dgm:cxn modelId="{E63B5808-8E72-4E11-9064-89BDF4BF3BFB}" type="presParOf" srcId="{8E39D1D9-9C0A-425F-B877-2B55A1F4F7EA}" destId="{99A995F2-5180-4712-9141-BC35304B9E4E}" srcOrd="5" destOrd="0" presId="urn:microsoft.com/office/officeart/2005/8/layout/vList2"/>
    <dgm:cxn modelId="{71BE1D8D-8FBE-4CB5-B740-77EBDF80FA3E}" type="presParOf" srcId="{8E39D1D9-9C0A-425F-B877-2B55A1F4F7EA}" destId="{8DCF6EE2-68A2-43DC-B85E-EC6C2AAB7ECA}" srcOrd="6" destOrd="0" presId="urn:microsoft.com/office/officeart/2005/8/layout/vList2"/>
    <dgm:cxn modelId="{9EB7BFE2-5C73-414C-8580-9E44190BF44F}" type="presParOf" srcId="{8E39D1D9-9C0A-425F-B877-2B55A1F4F7EA}" destId="{8EBDFF9B-59A2-4B9B-BC0F-4DF3D32130A2}" srcOrd="7" destOrd="0" presId="urn:microsoft.com/office/officeart/2005/8/layout/vList2"/>
    <dgm:cxn modelId="{2B129C4D-CB2A-4C47-815E-2D9B0B789662}" type="presParOf" srcId="{8E39D1D9-9C0A-425F-B877-2B55A1F4F7EA}" destId="{27D47863-DFBF-47B2-9A7D-FB811916AABA}" srcOrd="8" destOrd="0" presId="urn:microsoft.com/office/officeart/2005/8/layout/vList2"/>
    <dgm:cxn modelId="{B5FD9F89-896C-4258-92DD-C05DEB9B0057}" type="presParOf" srcId="{8E39D1D9-9C0A-425F-B877-2B55A1F4F7EA}" destId="{108CAF8F-11C4-4D2C-92F4-70C1C6325034}" srcOrd="9" destOrd="0" presId="urn:microsoft.com/office/officeart/2005/8/layout/vList2"/>
    <dgm:cxn modelId="{F37BA813-AA6C-43DC-A550-2AD2AB8B4FED}" type="presParOf" srcId="{8E39D1D9-9C0A-425F-B877-2B55A1F4F7EA}" destId="{C0D4D83A-262C-415D-AF7E-6ABCCD136771}" srcOrd="10" destOrd="0" presId="urn:microsoft.com/office/officeart/2005/8/layout/vList2"/>
    <dgm:cxn modelId="{C1FA8274-0C6E-467D-8039-866454C6D812}" type="presParOf" srcId="{8E39D1D9-9C0A-425F-B877-2B55A1F4F7EA}" destId="{878DE3A5-7C12-4A6D-85D8-91D079A64CAF}" srcOrd="11" destOrd="0" presId="urn:microsoft.com/office/officeart/2005/8/layout/vList2"/>
    <dgm:cxn modelId="{F79C17FD-C102-4A18-B413-16BC727F8BCD}" type="presParOf" srcId="{8E39D1D9-9C0A-425F-B877-2B55A1F4F7EA}" destId="{07D92E1C-566A-4EDD-911A-BC2446EF9526}"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D0C7BF4-3DAC-472E-A7AA-D1A340B793EF}" type="doc">
      <dgm:prSet loTypeId="urn:microsoft.com/office/officeart/2018/2/layout/IconCircleList" loCatId="icon" qsTypeId="urn:microsoft.com/office/officeart/2005/8/quickstyle/simple1" qsCatId="simple" csTypeId="urn:microsoft.com/office/officeart/2018/5/colors/Iconchunking_coloredtext_colorful5" csCatId="colorful" phldr="1"/>
      <dgm:spPr/>
      <dgm:t>
        <a:bodyPr/>
        <a:lstStyle/>
        <a:p>
          <a:endParaRPr lang="en-US"/>
        </a:p>
      </dgm:t>
    </dgm:pt>
    <dgm:pt modelId="{FE32AAFB-749B-4713-81A7-148D12594CFA}">
      <dgm:prSet/>
      <dgm:spPr/>
      <dgm:t>
        <a:bodyPr/>
        <a:lstStyle/>
        <a:p>
          <a:pPr>
            <a:lnSpc>
              <a:spcPct val="100000"/>
            </a:lnSpc>
          </a:pPr>
          <a:r>
            <a:rPr lang="en-GB"/>
            <a:t>Passionate about their knowledge</a:t>
          </a:r>
          <a:endParaRPr lang="en-US"/>
        </a:p>
      </dgm:t>
    </dgm:pt>
    <dgm:pt modelId="{C0C3A71B-EE4C-435A-A401-9F4010953EF3}" type="parTrans" cxnId="{E3435E18-F838-4042-AE06-4C370024D169}">
      <dgm:prSet/>
      <dgm:spPr/>
      <dgm:t>
        <a:bodyPr/>
        <a:lstStyle/>
        <a:p>
          <a:endParaRPr lang="en-US"/>
        </a:p>
      </dgm:t>
    </dgm:pt>
    <dgm:pt modelId="{FF115F72-DA59-4311-9360-896D639588DB}" type="sibTrans" cxnId="{E3435E18-F838-4042-AE06-4C370024D169}">
      <dgm:prSet/>
      <dgm:spPr/>
      <dgm:t>
        <a:bodyPr/>
        <a:lstStyle/>
        <a:p>
          <a:pPr>
            <a:lnSpc>
              <a:spcPct val="100000"/>
            </a:lnSpc>
          </a:pPr>
          <a:endParaRPr lang="en-US"/>
        </a:p>
      </dgm:t>
    </dgm:pt>
    <dgm:pt modelId="{772FA267-BA4C-44F3-8DEC-FF860752957C}">
      <dgm:prSet/>
      <dgm:spPr/>
      <dgm:t>
        <a:bodyPr/>
        <a:lstStyle/>
        <a:p>
          <a:pPr>
            <a:lnSpc>
              <a:spcPct val="100000"/>
            </a:lnSpc>
          </a:pPr>
          <a:r>
            <a:rPr lang="en-GB"/>
            <a:t>Greatest depth and knowledge</a:t>
          </a:r>
          <a:endParaRPr lang="en-US"/>
        </a:p>
      </dgm:t>
    </dgm:pt>
    <dgm:pt modelId="{D25933DC-5A78-454F-BC23-9D178447BD32}" type="parTrans" cxnId="{221FC083-2934-41CC-B121-9059B200F680}">
      <dgm:prSet/>
      <dgm:spPr/>
      <dgm:t>
        <a:bodyPr/>
        <a:lstStyle/>
        <a:p>
          <a:endParaRPr lang="en-US"/>
        </a:p>
      </dgm:t>
    </dgm:pt>
    <dgm:pt modelId="{A11ED842-90A0-47F4-9AF0-063C4C5C4EAA}" type="sibTrans" cxnId="{221FC083-2934-41CC-B121-9059B200F680}">
      <dgm:prSet/>
      <dgm:spPr/>
      <dgm:t>
        <a:bodyPr/>
        <a:lstStyle/>
        <a:p>
          <a:pPr>
            <a:lnSpc>
              <a:spcPct val="100000"/>
            </a:lnSpc>
          </a:pPr>
          <a:endParaRPr lang="en-US"/>
        </a:p>
      </dgm:t>
    </dgm:pt>
    <dgm:pt modelId="{EA091731-6E3C-4993-909B-8A7301363049}">
      <dgm:prSet/>
      <dgm:spPr/>
      <dgm:t>
        <a:bodyPr/>
        <a:lstStyle/>
        <a:p>
          <a:pPr>
            <a:lnSpc>
              <a:spcPct val="100000"/>
            </a:lnSpc>
          </a:pPr>
          <a:r>
            <a:rPr lang="en-GB"/>
            <a:t>Has specific skills</a:t>
          </a:r>
          <a:endParaRPr lang="en-US"/>
        </a:p>
      </dgm:t>
    </dgm:pt>
    <dgm:pt modelId="{5C248481-1C71-4C9B-AA33-68E0090C88D7}" type="parTrans" cxnId="{EAAFA88F-EA85-4EF9-96E4-7607F5CBC5E3}">
      <dgm:prSet/>
      <dgm:spPr/>
      <dgm:t>
        <a:bodyPr/>
        <a:lstStyle/>
        <a:p>
          <a:endParaRPr lang="en-US"/>
        </a:p>
      </dgm:t>
    </dgm:pt>
    <dgm:pt modelId="{F8726734-4547-4509-93D5-B2A27AABD859}" type="sibTrans" cxnId="{EAAFA88F-EA85-4EF9-96E4-7607F5CBC5E3}">
      <dgm:prSet/>
      <dgm:spPr/>
      <dgm:t>
        <a:bodyPr/>
        <a:lstStyle/>
        <a:p>
          <a:pPr>
            <a:lnSpc>
              <a:spcPct val="100000"/>
            </a:lnSpc>
          </a:pPr>
          <a:endParaRPr lang="en-US"/>
        </a:p>
      </dgm:t>
    </dgm:pt>
    <dgm:pt modelId="{3C360270-C238-481E-97CC-BF7B48F8D93F}">
      <dgm:prSet/>
      <dgm:spPr/>
      <dgm:t>
        <a:bodyPr/>
        <a:lstStyle/>
        <a:p>
          <a:pPr>
            <a:lnSpc>
              <a:spcPct val="100000"/>
            </a:lnSpc>
          </a:pPr>
          <a:r>
            <a:rPr lang="en-GB"/>
            <a:t>Enjoys communicating their passions</a:t>
          </a:r>
          <a:endParaRPr lang="en-US"/>
        </a:p>
      </dgm:t>
    </dgm:pt>
    <dgm:pt modelId="{CDC1BDE6-4604-476A-B21E-9247200B45F6}" type="parTrans" cxnId="{9DFE396D-85F2-4BCF-A7A4-D4A0C10AA437}">
      <dgm:prSet/>
      <dgm:spPr/>
      <dgm:t>
        <a:bodyPr/>
        <a:lstStyle/>
        <a:p>
          <a:endParaRPr lang="en-US"/>
        </a:p>
      </dgm:t>
    </dgm:pt>
    <dgm:pt modelId="{10EEC66F-2C65-450C-BE3C-94E00E320234}" type="sibTrans" cxnId="{9DFE396D-85F2-4BCF-A7A4-D4A0C10AA437}">
      <dgm:prSet/>
      <dgm:spPr/>
      <dgm:t>
        <a:bodyPr/>
        <a:lstStyle/>
        <a:p>
          <a:pPr>
            <a:lnSpc>
              <a:spcPct val="100000"/>
            </a:lnSpc>
          </a:pPr>
          <a:endParaRPr lang="en-US"/>
        </a:p>
      </dgm:t>
    </dgm:pt>
    <dgm:pt modelId="{69BECABD-EC49-41C1-86DF-45DE9893E284}">
      <dgm:prSet/>
      <dgm:spPr/>
      <dgm:t>
        <a:bodyPr/>
        <a:lstStyle/>
        <a:p>
          <a:pPr>
            <a:lnSpc>
              <a:spcPct val="100000"/>
            </a:lnSpc>
          </a:pPr>
          <a:r>
            <a:rPr lang="en-GB"/>
            <a:t>Uninteresting to other members of the team </a:t>
          </a:r>
          <a:endParaRPr lang="en-US"/>
        </a:p>
      </dgm:t>
    </dgm:pt>
    <dgm:pt modelId="{67E55468-AF66-40B1-856E-C4E1FAA333DF}" type="parTrans" cxnId="{C83F2CFF-A25E-4885-B7B8-2C8DC3A34F9C}">
      <dgm:prSet/>
      <dgm:spPr/>
      <dgm:t>
        <a:bodyPr/>
        <a:lstStyle/>
        <a:p>
          <a:endParaRPr lang="en-US"/>
        </a:p>
      </dgm:t>
    </dgm:pt>
    <dgm:pt modelId="{7314D6D3-3631-4199-A507-FD7E2E9C620C}" type="sibTrans" cxnId="{C83F2CFF-A25E-4885-B7B8-2C8DC3A34F9C}">
      <dgm:prSet/>
      <dgm:spPr/>
      <dgm:t>
        <a:bodyPr/>
        <a:lstStyle/>
        <a:p>
          <a:pPr>
            <a:lnSpc>
              <a:spcPct val="100000"/>
            </a:lnSpc>
          </a:pPr>
          <a:endParaRPr lang="en-US"/>
        </a:p>
      </dgm:t>
    </dgm:pt>
    <dgm:pt modelId="{D4844C97-4FAC-4548-91C5-7215867DC13E}">
      <dgm:prSet/>
      <dgm:spPr/>
      <dgm:t>
        <a:bodyPr/>
        <a:lstStyle/>
        <a:p>
          <a:pPr>
            <a:lnSpc>
              <a:spcPct val="100000"/>
            </a:lnSpc>
          </a:pPr>
          <a:r>
            <a:rPr lang="en-GB"/>
            <a:t>Will only join in conversation regarding things of their own interest</a:t>
          </a:r>
          <a:endParaRPr lang="en-US"/>
        </a:p>
      </dgm:t>
    </dgm:pt>
    <dgm:pt modelId="{36C804A9-8D98-4B0D-BBAD-4182C1978E0E}" type="parTrans" cxnId="{CA3E6ACA-6B9B-4D54-9F8E-E389C64834D6}">
      <dgm:prSet/>
      <dgm:spPr/>
      <dgm:t>
        <a:bodyPr/>
        <a:lstStyle/>
        <a:p>
          <a:endParaRPr lang="en-US"/>
        </a:p>
      </dgm:t>
    </dgm:pt>
    <dgm:pt modelId="{2A7573D1-C378-437A-AC21-4B423B361847}" type="sibTrans" cxnId="{CA3E6ACA-6B9B-4D54-9F8E-E389C64834D6}">
      <dgm:prSet/>
      <dgm:spPr/>
      <dgm:t>
        <a:bodyPr/>
        <a:lstStyle/>
        <a:p>
          <a:endParaRPr lang="en-US"/>
        </a:p>
      </dgm:t>
    </dgm:pt>
    <dgm:pt modelId="{D85BF122-8AA6-4AD7-A8BC-47393250AD4A}" type="pres">
      <dgm:prSet presAssocID="{1D0C7BF4-3DAC-472E-A7AA-D1A340B793EF}" presName="root" presStyleCnt="0">
        <dgm:presLayoutVars>
          <dgm:dir/>
          <dgm:resizeHandles val="exact"/>
        </dgm:presLayoutVars>
      </dgm:prSet>
      <dgm:spPr/>
    </dgm:pt>
    <dgm:pt modelId="{BC0D4FC1-0CF7-4845-823E-656EA87BA027}" type="pres">
      <dgm:prSet presAssocID="{1D0C7BF4-3DAC-472E-A7AA-D1A340B793EF}" presName="container" presStyleCnt="0">
        <dgm:presLayoutVars>
          <dgm:dir/>
          <dgm:resizeHandles val="exact"/>
        </dgm:presLayoutVars>
      </dgm:prSet>
      <dgm:spPr/>
    </dgm:pt>
    <dgm:pt modelId="{9F23B08D-C4AE-4553-98AC-B61D02669DF3}" type="pres">
      <dgm:prSet presAssocID="{FE32AAFB-749B-4713-81A7-148D12594CFA}" presName="compNode" presStyleCnt="0"/>
      <dgm:spPr/>
    </dgm:pt>
    <dgm:pt modelId="{68C6B088-751C-492B-ADAD-573711D5C8F7}" type="pres">
      <dgm:prSet presAssocID="{FE32AAFB-749B-4713-81A7-148D12594CFA}" presName="iconBgRect" presStyleLbl="bgShp" presStyleIdx="0" presStyleCnt="6"/>
      <dgm:spPr/>
    </dgm:pt>
    <dgm:pt modelId="{59C4737F-9540-4278-854A-239AFE006715}" type="pres">
      <dgm:prSet presAssocID="{FE32AAFB-749B-4713-81A7-148D12594CF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Lock"/>
        </a:ext>
      </dgm:extLst>
    </dgm:pt>
    <dgm:pt modelId="{EDED1D41-9A34-4087-BDD1-2C218C5F2754}" type="pres">
      <dgm:prSet presAssocID="{FE32AAFB-749B-4713-81A7-148D12594CFA}" presName="spaceRect" presStyleCnt="0"/>
      <dgm:spPr/>
    </dgm:pt>
    <dgm:pt modelId="{1E74D0E7-D6EA-4725-9DBF-3C46EC566003}" type="pres">
      <dgm:prSet presAssocID="{FE32AAFB-749B-4713-81A7-148D12594CFA}" presName="textRect" presStyleLbl="revTx" presStyleIdx="0" presStyleCnt="6">
        <dgm:presLayoutVars>
          <dgm:chMax val="1"/>
          <dgm:chPref val="1"/>
        </dgm:presLayoutVars>
      </dgm:prSet>
      <dgm:spPr/>
    </dgm:pt>
    <dgm:pt modelId="{59D99164-7DA0-4E6F-B299-E58B857F56B8}" type="pres">
      <dgm:prSet presAssocID="{FF115F72-DA59-4311-9360-896D639588DB}" presName="sibTrans" presStyleLbl="sibTrans2D1" presStyleIdx="0" presStyleCnt="0"/>
      <dgm:spPr/>
    </dgm:pt>
    <dgm:pt modelId="{1E3B37B1-7780-436A-AACB-34A68AE0D928}" type="pres">
      <dgm:prSet presAssocID="{772FA267-BA4C-44F3-8DEC-FF860752957C}" presName="compNode" presStyleCnt="0"/>
      <dgm:spPr/>
    </dgm:pt>
    <dgm:pt modelId="{47E47DF7-7FC0-41B8-9B6A-D10B50A0E04C}" type="pres">
      <dgm:prSet presAssocID="{772FA267-BA4C-44F3-8DEC-FF860752957C}" presName="iconBgRect" presStyleLbl="bgShp" presStyleIdx="1" presStyleCnt="6"/>
      <dgm:spPr/>
    </dgm:pt>
    <dgm:pt modelId="{2F2079D1-EBB1-4C6A-ABEC-1F89DA94A27D}" type="pres">
      <dgm:prSet presAssocID="{772FA267-BA4C-44F3-8DEC-FF860752957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1BDF6A9A-DCA2-4990-B053-10CA8892F042}" type="pres">
      <dgm:prSet presAssocID="{772FA267-BA4C-44F3-8DEC-FF860752957C}" presName="spaceRect" presStyleCnt="0"/>
      <dgm:spPr/>
    </dgm:pt>
    <dgm:pt modelId="{2116652F-54DB-48C9-BB82-DDA2113AAEB7}" type="pres">
      <dgm:prSet presAssocID="{772FA267-BA4C-44F3-8DEC-FF860752957C}" presName="textRect" presStyleLbl="revTx" presStyleIdx="1" presStyleCnt="6">
        <dgm:presLayoutVars>
          <dgm:chMax val="1"/>
          <dgm:chPref val="1"/>
        </dgm:presLayoutVars>
      </dgm:prSet>
      <dgm:spPr/>
    </dgm:pt>
    <dgm:pt modelId="{ED8FC80B-057D-4A89-B15B-D37646BC432F}" type="pres">
      <dgm:prSet presAssocID="{A11ED842-90A0-47F4-9AF0-063C4C5C4EAA}" presName="sibTrans" presStyleLbl="sibTrans2D1" presStyleIdx="0" presStyleCnt="0"/>
      <dgm:spPr/>
    </dgm:pt>
    <dgm:pt modelId="{67C4643F-5781-43B0-8124-512EDAF01F98}" type="pres">
      <dgm:prSet presAssocID="{EA091731-6E3C-4993-909B-8A7301363049}" presName="compNode" presStyleCnt="0"/>
      <dgm:spPr/>
    </dgm:pt>
    <dgm:pt modelId="{7D065D27-52C3-4E13-B0E2-D861D8406132}" type="pres">
      <dgm:prSet presAssocID="{EA091731-6E3C-4993-909B-8A7301363049}" presName="iconBgRect" presStyleLbl="bgShp" presStyleIdx="2" presStyleCnt="6"/>
      <dgm:spPr/>
    </dgm:pt>
    <dgm:pt modelId="{5E93721F-4144-474F-9C9D-CDF55CD587AB}" type="pres">
      <dgm:prSet presAssocID="{EA091731-6E3C-4993-909B-8A730136304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887D81AA-2B2E-4B0D-8AB7-C123C65A311B}" type="pres">
      <dgm:prSet presAssocID="{EA091731-6E3C-4993-909B-8A7301363049}" presName="spaceRect" presStyleCnt="0"/>
      <dgm:spPr/>
    </dgm:pt>
    <dgm:pt modelId="{AAA31B30-0848-44F7-94CF-A7E6764D7D17}" type="pres">
      <dgm:prSet presAssocID="{EA091731-6E3C-4993-909B-8A7301363049}" presName="textRect" presStyleLbl="revTx" presStyleIdx="2" presStyleCnt="6">
        <dgm:presLayoutVars>
          <dgm:chMax val="1"/>
          <dgm:chPref val="1"/>
        </dgm:presLayoutVars>
      </dgm:prSet>
      <dgm:spPr/>
    </dgm:pt>
    <dgm:pt modelId="{613C7E18-041C-4EFB-ABCF-6D9EFF75DB50}" type="pres">
      <dgm:prSet presAssocID="{F8726734-4547-4509-93D5-B2A27AABD859}" presName="sibTrans" presStyleLbl="sibTrans2D1" presStyleIdx="0" presStyleCnt="0"/>
      <dgm:spPr/>
    </dgm:pt>
    <dgm:pt modelId="{6F41640A-E1EC-474F-9B1E-E3580AFC40EB}" type="pres">
      <dgm:prSet presAssocID="{3C360270-C238-481E-97CC-BF7B48F8D93F}" presName="compNode" presStyleCnt="0"/>
      <dgm:spPr/>
    </dgm:pt>
    <dgm:pt modelId="{4D7D584C-87F3-4D29-BAAD-85AD31A24FA9}" type="pres">
      <dgm:prSet presAssocID="{3C360270-C238-481E-97CC-BF7B48F8D93F}" presName="iconBgRect" presStyleLbl="bgShp" presStyleIdx="3" presStyleCnt="6"/>
      <dgm:spPr/>
    </dgm:pt>
    <dgm:pt modelId="{AA0D6F7C-E68E-4C83-B381-717270C9F746}" type="pres">
      <dgm:prSet presAssocID="{3C360270-C238-481E-97CC-BF7B48F8D93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ard Room"/>
        </a:ext>
      </dgm:extLst>
    </dgm:pt>
    <dgm:pt modelId="{C4148AAA-BC0A-438A-88F1-8F463ADA9B59}" type="pres">
      <dgm:prSet presAssocID="{3C360270-C238-481E-97CC-BF7B48F8D93F}" presName="spaceRect" presStyleCnt="0"/>
      <dgm:spPr/>
    </dgm:pt>
    <dgm:pt modelId="{6C71E5E1-1A8C-4D85-B0EF-1AA978F4FDD1}" type="pres">
      <dgm:prSet presAssocID="{3C360270-C238-481E-97CC-BF7B48F8D93F}" presName="textRect" presStyleLbl="revTx" presStyleIdx="3" presStyleCnt="6">
        <dgm:presLayoutVars>
          <dgm:chMax val="1"/>
          <dgm:chPref val="1"/>
        </dgm:presLayoutVars>
      </dgm:prSet>
      <dgm:spPr/>
    </dgm:pt>
    <dgm:pt modelId="{103984F9-1EB3-485D-B05F-6569D823BCDD}" type="pres">
      <dgm:prSet presAssocID="{10EEC66F-2C65-450C-BE3C-94E00E320234}" presName="sibTrans" presStyleLbl="sibTrans2D1" presStyleIdx="0" presStyleCnt="0"/>
      <dgm:spPr/>
    </dgm:pt>
    <dgm:pt modelId="{CFE8C46A-3A62-4726-BB8F-3CF160B4F954}" type="pres">
      <dgm:prSet presAssocID="{69BECABD-EC49-41C1-86DF-45DE9893E284}" presName="compNode" presStyleCnt="0"/>
      <dgm:spPr/>
    </dgm:pt>
    <dgm:pt modelId="{6D21BEFC-CBF3-4DEE-8D57-C0196793E5DC}" type="pres">
      <dgm:prSet presAssocID="{69BECABD-EC49-41C1-86DF-45DE9893E284}" presName="iconBgRect" presStyleLbl="bgShp" presStyleIdx="4" presStyleCnt="6"/>
      <dgm:spPr/>
    </dgm:pt>
    <dgm:pt modelId="{AC80D520-2E53-420E-9B7F-0252859C5446}" type="pres">
      <dgm:prSet presAssocID="{69BECABD-EC49-41C1-86DF-45DE9893E28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001C158B-6D43-4573-A565-8F02C2B2961B}" type="pres">
      <dgm:prSet presAssocID="{69BECABD-EC49-41C1-86DF-45DE9893E284}" presName="spaceRect" presStyleCnt="0"/>
      <dgm:spPr/>
    </dgm:pt>
    <dgm:pt modelId="{C708CE10-801C-4CC4-80F9-8656FAB4F706}" type="pres">
      <dgm:prSet presAssocID="{69BECABD-EC49-41C1-86DF-45DE9893E284}" presName="textRect" presStyleLbl="revTx" presStyleIdx="4" presStyleCnt="6">
        <dgm:presLayoutVars>
          <dgm:chMax val="1"/>
          <dgm:chPref val="1"/>
        </dgm:presLayoutVars>
      </dgm:prSet>
      <dgm:spPr/>
    </dgm:pt>
    <dgm:pt modelId="{2A2E2A57-DB0C-4CF4-B030-3C641008D86D}" type="pres">
      <dgm:prSet presAssocID="{7314D6D3-3631-4199-A507-FD7E2E9C620C}" presName="sibTrans" presStyleLbl="sibTrans2D1" presStyleIdx="0" presStyleCnt="0"/>
      <dgm:spPr/>
    </dgm:pt>
    <dgm:pt modelId="{711E1C3A-99E3-4AFA-8EBA-AFBAEE402B32}" type="pres">
      <dgm:prSet presAssocID="{D4844C97-4FAC-4548-91C5-7215867DC13E}" presName="compNode" presStyleCnt="0"/>
      <dgm:spPr/>
    </dgm:pt>
    <dgm:pt modelId="{611A946E-E403-4861-88C5-FCD89FC2CBD9}" type="pres">
      <dgm:prSet presAssocID="{D4844C97-4FAC-4548-91C5-7215867DC13E}" presName="iconBgRect" presStyleLbl="bgShp" presStyleIdx="5" presStyleCnt="6"/>
      <dgm:spPr/>
    </dgm:pt>
    <dgm:pt modelId="{9BF8438C-E953-4075-8A6B-115422249CF0}" type="pres">
      <dgm:prSet presAssocID="{D4844C97-4FAC-4548-91C5-7215867DC13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onnections"/>
        </a:ext>
      </dgm:extLst>
    </dgm:pt>
    <dgm:pt modelId="{6EEBA76E-C076-4CD9-8133-CA2DCDFFD94B}" type="pres">
      <dgm:prSet presAssocID="{D4844C97-4FAC-4548-91C5-7215867DC13E}" presName="spaceRect" presStyleCnt="0"/>
      <dgm:spPr/>
    </dgm:pt>
    <dgm:pt modelId="{B15AB47B-2A16-4CA2-B678-A0E90CC3A0B9}" type="pres">
      <dgm:prSet presAssocID="{D4844C97-4FAC-4548-91C5-7215867DC13E}" presName="textRect" presStyleLbl="revTx" presStyleIdx="5" presStyleCnt="6">
        <dgm:presLayoutVars>
          <dgm:chMax val="1"/>
          <dgm:chPref val="1"/>
        </dgm:presLayoutVars>
      </dgm:prSet>
      <dgm:spPr/>
    </dgm:pt>
  </dgm:ptLst>
  <dgm:cxnLst>
    <dgm:cxn modelId="{07827913-21A0-4809-A60C-D061480413EB}" type="presOf" srcId="{69BECABD-EC49-41C1-86DF-45DE9893E284}" destId="{C708CE10-801C-4CC4-80F9-8656FAB4F706}" srcOrd="0" destOrd="0" presId="urn:microsoft.com/office/officeart/2018/2/layout/IconCircleList"/>
    <dgm:cxn modelId="{E3435E18-F838-4042-AE06-4C370024D169}" srcId="{1D0C7BF4-3DAC-472E-A7AA-D1A340B793EF}" destId="{FE32AAFB-749B-4713-81A7-148D12594CFA}" srcOrd="0" destOrd="0" parTransId="{C0C3A71B-EE4C-435A-A401-9F4010953EF3}" sibTransId="{FF115F72-DA59-4311-9360-896D639588DB}"/>
    <dgm:cxn modelId="{38D4D91B-21CD-44C5-8B27-A36D53AD1127}" type="presOf" srcId="{FF115F72-DA59-4311-9360-896D639588DB}" destId="{59D99164-7DA0-4E6F-B299-E58B857F56B8}" srcOrd="0" destOrd="0" presId="urn:microsoft.com/office/officeart/2018/2/layout/IconCircleList"/>
    <dgm:cxn modelId="{45A9C224-1062-42E9-920B-E39DA6418FE4}" type="presOf" srcId="{D4844C97-4FAC-4548-91C5-7215867DC13E}" destId="{B15AB47B-2A16-4CA2-B678-A0E90CC3A0B9}" srcOrd="0" destOrd="0" presId="urn:microsoft.com/office/officeart/2018/2/layout/IconCircleList"/>
    <dgm:cxn modelId="{5ADBE569-E7C4-444D-BE0D-01550289A474}" type="presOf" srcId="{7314D6D3-3631-4199-A507-FD7E2E9C620C}" destId="{2A2E2A57-DB0C-4CF4-B030-3C641008D86D}" srcOrd="0" destOrd="0" presId="urn:microsoft.com/office/officeart/2018/2/layout/IconCircleList"/>
    <dgm:cxn modelId="{14388D4C-2447-411C-B28C-5C90D7A7A49E}" type="presOf" srcId="{A11ED842-90A0-47F4-9AF0-063C4C5C4EAA}" destId="{ED8FC80B-057D-4A89-B15B-D37646BC432F}" srcOrd="0" destOrd="0" presId="urn:microsoft.com/office/officeart/2018/2/layout/IconCircleList"/>
    <dgm:cxn modelId="{9DFE396D-85F2-4BCF-A7A4-D4A0C10AA437}" srcId="{1D0C7BF4-3DAC-472E-A7AA-D1A340B793EF}" destId="{3C360270-C238-481E-97CC-BF7B48F8D93F}" srcOrd="3" destOrd="0" parTransId="{CDC1BDE6-4604-476A-B21E-9247200B45F6}" sibTransId="{10EEC66F-2C65-450C-BE3C-94E00E320234}"/>
    <dgm:cxn modelId="{EDD6196F-F569-401F-AD3E-9982CC94C5F8}" type="presOf" srcId="{1D0C7BF4-3DAC-472E-A7AA-D1A340B793EF}" destId="{D85BF122-8AA6-4AD7-A8BC-47393250AD4A}" srcOrd="0" destOrd="0" presId="urn:microsoft.com/office/officeart/2018/2/layout/IconCircleList"/>
    <dgm:cxn modelId="{F5532E79-719B-4E86-BB30-8A8B3699A70B}" type="presOf" srcId="{3C360270-C238-481E-97CC-BF7B48F8D93F}" destId="{6C71E5E1-1A8C-4D85-B0EF-1AA978F4FDD1}" srcOrd="0" destOrd="0" presId="urn:microsoft.com/office/officeart/2018/2/layout/IconCircleList"/>
    <dgm:cxn modelId="{221FC083-2934-41CC-B121-9059B200F680}" srcId="{1D0C7BF4-3DAC-472E-A7AA-D1A340B793EF}" destId="{772FA267-BA4C-44F3-8DEC-FF860752957C}" srcOrd="1" destOrd="0" parTransId="{D25933DC-5A78-454F-BC23-9D178447BD32}" sibTransId="{A11ED842-90A0-47F4-9AF0-063C4C5C4EAA}"/>
    <dgm:cxn modelId="{EAAFA88F-EA85-4EF9-96E4-7607F5CBC5E3}" srcId="{1D0C7BF4-3DAC-472E-A7AA-D1A340B793EF}" destId="{EA091731-6E3C-4993-909B-8A7301363049}" srcOrd="2" destOrd="0" parTransId="{5C248481-1C71-4C9B-AA33-68E0090C88D7}" sibTransId="{F8726734-4547-4509-93D5-B2A27AABD859}"/>
    <dgm:cxn modelId="{2B80C4A1-CDBD-4712-84E0-DAB33F6D0C8E}" type="presOf" srcId="{772FA267-BA4C-44F3-8DEC-FF860752957C}" destId="{2116652F-54DB-48C9-BB82-DDA2113AAEB7}" srcOrd="0" destOrd="0" presId="urn:microsoft.com/office/officeart/2018/2/layout/IconCircleList"/>
    <dgm:cxn modelId="{6BEDFDB5-1246-49D7-99A7-4709961F6207}" type="presOf" srcId="{EA091731-6E3C-4993-909B-8A7301363049}" destId="{AAA31B30-0848-44F7-94CF-A7E6764D7D17}" srcOrd="0" destOrd="0" presId="urn:microsoft.com/office/officeart/2018/2/layout/IconCircleList"/>
    <dgm:cxn modelId="{CA3E6ACA-6B9B-4D54-9F8E-E389C64834D6}" srcId="{1D0C7BF4-3DAC-472E-A7AA-D1A340B793EF}" destId="{D4844C97-4FAC-4548-91C5-7215867DC13E}" srcOrd="5" destOrd="0" parTransId="{36C804A9-8D98-4B0D-BBAD-4182C1978E0E}" sibTransId="{2A7573D1-C378-437A-AC21-4B423B361847}"/>
    <dgm:cxn modelId="{B44074D0-A751-4116-A6C7-58EE52862FD8}" type="presOf" srcId="{FE32AAFB-749B-4713-81A7-148D12594CFA}" destId="{1E74D0E7-D6EA-4725-9DBF-3C46EC566003}" srcOrd="0" destOrd="0" presId="urn:microsoft.com/office/officeart/2018/2/layout/IconCircleList"/>
    <dgm:cxn modelId="{E3188CDA-501F-492B-9062-62A70F5DE365}" type="presOf" srcId="{10EEC66F-2C65-450C-BE3C-94E00E320234}" destId="{103984F9-1EB3-485D-B05F-6569D823BCDD}" srcOrd="0" destOrd="0" presId="urn:microsoft.com/office/officeart/2018/2/layout/IconCircleList"/>
    <dgm:cxn modelId="{70AF66E0-C197-4D78-B0A7-2FBC4343237C}" type="presOf" srcId="{F8726734-4547-4509-93D5-B2A27AABD859}" destId="{613C7E18-041C-4EFB-ABCF-6D9EFF75DB50}" srcOrd="0" destOrd="0" presId="urn:microsoft.com/office/officeart/2018/2/layout/IconCircleList"/>
    <dgm:cxn modelId="{C83F2CFF-A25E-4885-B7B8-2C8DC3A34F9C}" srcId="{1D0C7BF4-3DAC-472E-A7AA-D1A340B793EF}" destId="{69BECABD-EC49-41C1-86DF-45DE9893E284}" srcOrd="4" destOrd="0" parTransId="{67E55468-AF66-40B1-856E-C4E1FAA333DF}" sibTransId="{7314D6D3-3631-4199-A507-FD7E2E9C620C}"/>
    <dgm:cxn modelId="{9168E030-6DDB-4DFC-BBCE-ACA7E029D46A}" type="presParOf" srcId="{D85BF122-8AA6-4AD7-A8BC-47393250AD4A}" destId="{BC0D4FC1-0CF7-4845-823E-656EA87BA027}" srcOrd="0" destOrd="0" presId="urn:microsoft.com/office/officeart/2018/2/layout/IconCircleList"/>
    <dgm:cxn modelId="{95A5FA4C-7C0D-4917-914F-C376E8D74BA3}" type="presParOf" srcId="{BC0D4FC1-0CF7-4845-823E-656EA87BA027}" destId="{9F23B08D-C4AE-4553-98AC-B61D02669DF3}" srcOrd="0" destOrd="0" presId="urn:microsoft.com/office/officeart/2018/2/layout/IconCircleList"/>
    <dgm:cxn modelId="{772F3C5B-9EEC-4769-8F19-DC86A7BB11E0}" type="presParOf" srcId="{9F23B08D-C4AE-4553-98AC-B61D02669DF3}" destId="{68C6B088-751C-492B-ADAD-573711D5C8F7}" srcOrd="0" destOrd="0" presId="urn:microsoft.com/office/officeart/2018/2/layout/IconCircleList"/>
    <dgm:cxn modelId="{4238E393-7132-490D-95A4-8E95E6B61C08}" type="presParOf" srcId="{9F23B08D-C4AE-4553-98AC-B61D02669DF3}" destId="{59C4737F-9540-4278-854A-239AFE006715}" srcOrd="1" destOrd="0" presId="urn:microsoft.com/office/officeart/2018/2/layout/IconCircleList"/>
    <dgm:cxn modelId="{2DDE01BE-FD1E-438C-B59E-C227B2D45CF6}" type="presParOf" srcId="{9F23B08D-C4AE-4553-98AC-B61D02669DF3}" destId="{EDED1D41-9A34-4087-BDD1-2C218C5F2754}" srcOrd="2" destOrd="0" presId="urn:microsoft.com/office/officeart/2018/2/layout/IconCircleList"/>
    <dgm:cxn modelId="{FD1D7103-3063-4BBC-803E-1EA13D2FE69B}" type="presParOf" srcId="{9F23B08D-C4AE-4553-98AC-B61D02669DF3}" destId="{1E74D0E7-D6EA-4725-9DBF-3C46EC566003}" srcOrd="3" destOrd="0" presId="urn:microsoft.com/office/officeart/2018/2/layout/IconCircleList"/>
    <dgm:cxn modelId="{F97303DA-0190-4717-8797-D1670180B350}" type="presParOf" srcId="{BC0D4FC1-0CF7-4845-823E-656EA87BA027}" destId="{59D99164-7DA0-4E6F-B299-E58B857F56B8}" srcOrd="1" destOrd="0" presId="urn:microsoft.com/office/officeart/2018/2/layout/IconCircleList"/>
    <dgm:cxn modelId="{A2BFC0B2-19B8-42F4-B3EF-8A232C0ACA00}" type="presParOf" srcId="{BC0D4FC1-0CF7-4845-823E-656EA87BA027}" destId="{1E3B37B1-7780-436A-AACB-34A68AE0D928}" srcOrd="2" destOrd="0" presId="urn:microsoft.com/office/officeart/2018/2/layout/IconCircleList"/>
    <dgm:cxn modelId="{E3EF82AF-192A-4225-92A7-94D3DBA785AE}" type="presParOf" srcId="{1E3B37B1-7780-436A-AACB-34A68AE0D928}" destId="{47E47DF7-7FC0-41B8-9B6A-D10B50A0E04C}" srcOrd="0" destOrd="0" presId="urn:microsoft.com/office/officeart/2018/2/layout/IconCircleList"/>
    <dgm:cxn modelId="{B736A916-72B7-4255-84A0-98CD0FB2A449}" type="presParOf" srcId="{1E3B37B1-7780-436A-AACB-34A68AE0D928}" destId="{2F2079D1-EBB1-4C6A-ABEC-1F89DA94A27D}" srcOrd="1" destOrd="0" presId="urn:microsoft.com/office/officeart/2018/2/layout/IconCircleList"/>
    <dgm:cxn modelId="{5FD84235-1388-4AE0-8FDE-87C4F1235A38}" type="presParOf" srcId="{1E3B37B1-7780-436A-AACB-34A68AE0D928}" destId="{1BDF6A9A-DCA2-4990-B053-10CA8892F042}" srcOrd="2" destOrd="0" presId="urn:microsoft.com/office/officeart/2018/2/layout/IconCircleList"/>
    <dgm:cxn modelId="{DA367AD7-C109-4EC0-9827-57C7A2E49F49}" type="presParOf" srcId="{1E3B37B1-7780-436A-AACB-34A68AE0D928}" destId="{2116652F-54DB-48C9-BB82-DDA2113AAEB7}" srcOrd="3" destOrd="0" presId="urn:microsoft.com/office/officeart/2018/2/layout/IconCircleList"/>
    <dgm:cxn modelId="{12535AC5-D719-4E3D-A26F-547D30AB9BBA}" type="presParOf" srcId="{BC0D4FC1-0CF7-4845-823E-656EA87BA027}" destId="{ED8FC80B-057D-4A89-B15B-D37646BC432F}" srcOrd="3" destOrd="0" presId="urn:microsoft.com/office/officeart/2018/2/layout/IconCircleList"/>
    <dgm:cxn modelId="{0C5491B6-E46E-480E-8906-54E7388AD269}" type="presParOf" srcId="{BC0D4FC1-0CF7-4845-823E-656EA87BA027}" destId="{67C4643F-5781-43B0-8124-512EDAF01F98}" srcOrd="4" destOrd="0" presId="urn:microsoft.com/office/officeart/2018/2/layout/IconCircleList"/>
    <dgm:cxn modelId="{B7478A0C-E25A-4028-B04A-FB8DAC222C01}" type="presParOf" srcId="{67C4643F-5781-43B0-8124-512EDAF01F98}" destId="{7D065D27-52C3-4E13-B0E2-D861D8406132}" srcOrd="0" destOrd="0" presId="urn:microsoft.com/office/officeart/2018/2/layout/IconCircleList"/>
    <dgm:cxn modelId="{46E0C8A7-FECF-4DD1-8C19-E8137CFA0E8B}" type="presParOf" srcId="{67C4643F-5781-43B0-8124-512EDAF01F98}" destId="{5E93721F-4144-474F-9C9D-CDF55CD587AB}" srcOrd="1" destOrd="0" presId="urn:microsoft.com/office/officeart/2018/2/layout/IconCircleList"/>
    <dgm:cxn modelId="{246426DB-3D5C-4666-9DEF-20EFC59E05BA}" type="presParOf" srcId="{67C4643F-5781-43B0-8124-512EDAF01F98}" destId="{887D81AA-2B2E-4B0D-8AB7-C123C65A311B}" srcOrd="2" destOrd="0" presId="urn:microsoft.com/office/officeart/2018/2/layout/IconCircleList"/>
    <dgm:cxn modelId="{3D2DC3F9-5665-42FA-858F-3BA589357932}" type="presParOf" srcId="{67C4643F-5781-43B0-8124-512EDAF01F98}" destId="{AAA31B30-0848-44F7-94CF-A7E6764D7D17}" srcOrd="3" destOrd="0" presId="urn:microsoft.com/office/officeart/2018/2/layout/IconCircleList"/>
    <dgm:cxn modelId="{299668C0-1DA2-4504-8023-92FCEF34A67E}" type="presParOf" srcId="{BC0D4FC1-0CF7-4845-823E-656EA87BA027}" destId="{613C7E18-041C-4EFB-ABCF-6D9EFF75DB50}" srcOrd="5" destOrd="0" presId="urn:microsoft.com/office/officeart/2018/2/layout/IconCircleList"/>
    <dgm:cxn modelId="{81589CC6-610E-427B-A22C-4B8E9E318654}" type="presParOf" srcId="{BC0D4FC1-0CF7-4845-823E-656EA87BA027}" destId="{6F41640A-E1EC-474F-9B1E-E3580AFC40EB}" srcOrd="6" destOrd="0" presId="urn:microsoft.com/office/officeart/2018/2/layout/IconCircleList"/>
    <dgm:cxn modelId="{AED7FAB2-8CC5-4A43-AB50-FD8F09F82A66}" type="presParOf" srcId="{6F41640A-E1EC-474F-9B1E-E3580AFC40EB}" destId="{4D7D584C-87F3-4D29-BAAD-85AD31A24FA9}" srcOrd="0" destOrd="0" presId="urn:microsoft.com/office/officeart/2018/2/layout/IconCircleList"/>
    <dgm:cxn modelId="{DF52AAF3-20E8-42CC-B755-FD8336A6D002}" type="presParOf" srcId="{6F41640A-E1EC-474F-9B1E-E3580AFC40EB}" destId="{AA0D6F7C-E68E-4C83-B381-717270C9F746}" srcOrd="1" destOrd="0" presId="urn:microsoft.com/office/officeart/2018/2/layout/IconCircleList"/>
    <dgm:cxn modelId="{EF14C0C6-6A27-4861-AF3A-729358CC7358}" type="presParOf" srcId="{6F41640A-E1EC-474F-9B1E-E3580AFC40EB}" destId="{C4148AAA-BC0A-438A-88F1-8F463ADA9B59}" srcOrd="2" destOrd="0" presId="urn:microsoft.com/office/officeart/2018/2/layout/IconCircleList"/>
    <dgm:cxn modelId="{FAEFEB24-848A-4A1B-9740-7D664164186C}" type="presParOf" srcId="{6F41640A-E1EC-474F-9B1E-E3580AFC40EB}" destId="{6C71E5E1-1A8C-4D85-B0EF-1AA978F4FDD1}" srcOrd="3" destOrd="0" presId="urn:microsoft.com/office/officeart/2018/2/layout/IconCircleList"/>
    <dgm:cxn modelId="{1C6A480D-B286-4672-86CF-49F9F5777DE7}" type="presParOf" srcId="{BC0D4FC1-0CF7-4845-823E-656EA87BA027}" destId="{103984F9-1EB3-485D-B05F-6569D823BCDD}" srcOrd="7" destOrd="0" presId="urn:microsoft.com/office/officeart/2018/2/layout/IconCircleList"/>
    <dgm:cxn modelId="{C667D452-1E4B-4D33-8F61-4EDCAC340410}" type="presParOf" srcId="{BC0D4FC1-0CF7-4845-823E-656EA87BA027}" destId="{CFE8C46A-3A62-4726-BB8F-3CF160B4F954}" srcOrd="8" destOrd="0" presId="urn:microsoft.com/office/officeart/2018/2/layout/IconCircleList"/>
    <dgm:cxn modelId="{25173126-1159-4F04-97AC-CDAC6FA954C6}" type="presParOf" srcId="{CFE8C46A-3A62-4726-BB8F-3CF160B4F954}" destId="{6D21BEFC-CBF3-4DEE-8D57-C0196793E5DC}" srcOrd="0" destOrd="0" presId="urn:microsoft.com/office/officeart/2018/2/layout/IconCircleList"/>
    <dgm:cxn modelId="{49295CCD-D5B0-4B99-AB66-DD55DEC49566}" type="presParOf" srcId="{CFE8C46A-3A62-4726-BB8F-3CF160B4F954}" destId="{AC80D520-2E53-420E-9B7F-0252859C5446}" srcOrd="1" destOrd="0" presId="urn:microsoft.com/office/officeart/2018/2/layout/IconCircleList"/>
    <dgm:cxn modelId="{37287FFB-D804-416C-9104-FB0B3D496E82}" type="presParOf" srcId="{CFE8C46A-3A62-4726-BB8F-3CF160B4F954}" destId="{001C158B-6D43-4573-A565-8F02C2B2961B}" srcOrd="2" destOrd="0" presId="urn:microsoft.com/office/officeart/2018/2/layout/IconCircleList"/>
    <dgm:cxn modelId="{F13D3EEB-ABED-47B9-BDE1-8CC37CD6F65A}" type="presParOf" srcId="{CFE8C46A-3A62-4726-BB8F-3CF160B4F954}" destId="{C708CE10-801C-4CC4-80F9-8656FAB4F706}" srcOrd="3" destOrd="0" presId="urn:microsoft.com/office/officeart/2018/2/layout/IconCircleList"/>
    <dgm:cxn modelId="{117E30E2-9342-4BD0-A3CF-EE819D733B92}" type="presParOf" srcId="{BC0D4FC1-0CF7-4845-823E-656EA87BA027}" destId="{2A2E2A57-DB0C-4CF4-B030-3C641008D86D}" srcOrd="9" destOrd="0" presId="urn:microsoft.com/office/officeart/2018/2/layout/IconCircleList"/>
    <dgm:cxn modelId="{30CA6080-C6DD-4B3B-981F-1AB85F6A11A4}" type="presParOf" srcId="{BC0D4FC1-0CF7-4845-823E-656EA87BA027}" destId="{711E1C3A-99E3-4AFA-8EBA-AFBAEE402B32}" srcOrd="10" destOrd="0" presId="urn:microsoft.com/office/officeart/2018/2/layout/IconCircleList"/>
    <dgm:cxn modelId="{FE21448E-2D5D-4363-8805-3BFE530A26D3}" type="presParOf" srcId="{711E1C3A-99E3-4AFA-8EBA-AFBAEE402B32}" destId="{611A946E-E403-4861-88C5-FCD89FC2CBD9}" srcOrd="0" destOrd="0" presId="urn:microsoft.com/office/officeart/2018/2/layout/IconCircleList"/>
    <dgm:cxn modelId="{AF6F54FA-DA6B-4303-9F82-90970DA8F553}" type="presParOf" srcId="{711E1C3A-99E3-4AFA-8EBA-AFBAEE402B32}" destId="{9BF8438C-E953-4075-8A6B-115422249CF0}" srcOrd="1" destOrd="0" presId="urn:microsoft.com/office/officeart/2018/2/layout/IconCircleList"/>
    <dgm:cxn modelId="{DC3E8FBF-BF69-4AC9-AC73-527C15ADF36F}" type="presParOf" srcId="{711E1C3A-99E3-4AFA-8EBA-AFBAEE402B32}" destId="{6EEBA76E-C076-4CD9-8133-CA2DCDFFD94B}" srcOrd="2" destOrd="0" presId="urn:microsoft.com/office/officeart/2018/2/layout/IconCircleList"/>
    <dgm:cxn modelId="{2A837A4A-311A-4160-8C24-9D0E3A654FCB}" type="presParOf" srcId="{711E1C3A-99E3-4AFA-8EBA-AFBAEE402B32}" destId="{B15AB47B-2A16-4CA2-B678-A0E90CC3A0B9}"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735F413-019D-40DA-BA9E-B9422C53F542}"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770643D4-C4FE-47D7-B559-BA043D872627}">
      <dgm:prSet/>
      <dgm:spPr/>
      <dgm:t>
        <a:bodyPr/>
        <a:lstStyle/>
        <a:p>
          <a:pPr>
            <a:lnSpc>
              <a:spcPct val="100000"/>
            </a:lnSpc>
          </a:pPr>
          <a:r>
            <a:rPr lang="en-GB"/>
            <a:t>Well disciplined and efficient</a:t>
          </a:r>
          <a:endParaRPr lang="en-US"/>
        </a:p>
      </dgm:t>
    </dgm:pt>
    <dgm:pt modelId="{535E7FC6-C915-4805-9F4B-08B0A313D718}" type="parTrans" cxnId="{CE1F4EAC-D05F-46DE-BE25-6DF622B0699F}">
      <dgm:prSet/>
      <dgm:spPr/>
      <dgm:t>
        <a:bodyPr/>
        <a:lstStyle/>
        <a:p>
          <a:endParaRPr lang="en-US"/>
        </a:p>
      </dgm:t>
    </dgm:pt>
    <dgm:pt modelId="{5A0B425B-E71F-46FC-9A30-738262C15463}" type="sibTrans" cxnId="{CE1F4EAC-D05F-46DE-BE25-6DF622B0699F}">
      <dgm:prSet/>
      <dgm:spPr/>
      <dgm:t>
        <a:bodyPr/>
        <a:lstStyle/>
        <a:p>
          <a:endParaRPr lang="en-US"/>
        </a:p>
      </dgm:t>
    </dgm:pt>
    <dgm:pt modelId="{922D8676-092E-4736-B211-A0D9C532B94C}">
      <dgm:prSet/>
      <dgm:spPr/>
      <dgm:t>
        <a:bodyPr/>
        <a:lstStyle/>
        <a:p>
          <a:pPr>
            <a:lnSpc>
              <a:spcPct val="100000"/>
            </a:lnSpc>
          </a:pPr>
          <a:r>
            <a:rPr lang="en-GB"/>
            <a:t>Turns ideas into actions</a:t>
          </a:r>
          <a:endParaRPr lang="en-US"/>
        </a:p>
      </dgm:t>
    </dgm:pt>
    <dgm:pt modelId="{2246EC35-E0D0-4D9C-A97D-0DD9B80F00D4}" type="parTrans" cxnId="{0E7F48EB-4D9A-48C7-953A-2E1A830B4368}">
      <dgm:prSet/>
      <dgm:spPr/>
      <dgm:t>
        <a:bodyPr/>
        <a:lstStyle/>
        <a:p>
          <a:endParaRPr lang="en-US"/>
        </a:p>
      </dgm:t>
    </dgm:pt>
    <dgm:pt modelId="{DA34A143-7DF8-4102-B0FC-97EDB94184BC}" type="sibTrans" cxnId="{0E7F48EB-4D9A-48C7-953A-2E1A830B4368}">
      <dgm:prSet/>
      <dgm:spPr/>
      <dgm:t>
        <a:bodyPr/>
        <a:lstStyle/>
        <a:p>
          <a:endParaRPr lang="en-US"/>
        </a:p>
      </dgm:t>
    </dgm:pt>
    <dgm:pt modelId="{AB9C8DD9-77CD-48C3-8855-1003FC3054D2}">
      <dgm:prSet/>
      <dgm:spPr/>
      <dgm:t>
        <a:bodyPr/>
        <a:lstStyle/>
        <a:p>
          <a:pPr>
            <a:lnSpc>
              <a:spcPct val="100000"/>
            </a:lnSpc>
          </a:pPr>
          <a:r>
            <a:rPr lang="en-GB" dirty="0"/>
            <a:t>Loyal to their team-mates</a:t>
          </a:r>
          <a:endParaRPr lang="en-US" dirty="0"/>
        </a:p>
      </dgm:t>
    </dgm:pt>
    <dgm:pt modelId="{21BF3B84-BCB0-493A-8F16-497AC2FB0538}" type="parTrans" cxnId="{EE0DE303-C98D-462D-A4A3-1A0E47498EF7}">
      <dgm:prSet/>
      <dgm:spPr/>
      <dgm:t>
        <a:bodyPr/>
        <a:lstStyle/>
        <a:p>
          <a:endParaRPr lang="en-US"/>
        </a:p>
      </dgm:t>
    </dgm:pt>
    <dgm:pt modelId="{0FF8E1A7-C4AA-4628-B052-1FDF648A19D9}" type="sibTrans" cxnId="{EE0DE303-C98D-462D-A4A3-1A0E47498EF7}">
      <dgm:prSet/>
      <dgm:spPr/>
      <dgm:t>
        <a:bodyPr/>
        <a:lstStyle/>
        <a:p>
          <a:endParaRPr lang="en-US"/>
        </a:p>
      </dgm:t>
    </dgm:pt>
    <dgm:pt modelId="{1623130E-AD10-4DEB-BFEB-06CD2AE593A5}">
      <dgm:prSet/>
      <dgm:spPr/>
      <dgm:t>
        <a:bodyPr/>
        <a:lstStyle/>
        <a:p>
          <a:pPr>
            <a:lnSpc>
              <a:spcPct val="100000"/>
            </a:lnSpc>
          </a:pPr>
          <a:r>
            <a:rPr lang="en-GB"/>
            <a:t>Can deviate from their own plans</a:t>
          </a:r>
          <a:endParaRPr lang="en-US"/>
        </a:p>
      </dgm:t>
    </dgm:pt>
    <dgm:pt modelId="{9243B6C3-6015-4F6D-AD2E-9D0C19C8255E}" type="parTrans" cxnId="{77685682-03FA-4778-9F70-D2F25DACD9E7}">
      <dgm:prSet/>
      <dgm:spPr/>
      <dgm:t>
        <a:bodyPr/>
        <a:lstStyle/>
        <a:p>
          <a:endParaRPr lang="en-US"/>
        </a:p>
      </dgm:t>
    </dgm:pt>
    <dgm:pt modelId="{211DC33E-C3CF-4B09-9E35-40E94F91D1D4}" type="sibTrans" cxnId="{77685682-03FA-4778-9F70-D2F25DACD9E7}">
      <dgm:prSet/>
      <dgm:spPr/>
      <dgm:t>
        <a:bodyPr/>
        <a:lstStyle/>
        <a:p>
          <a:endParaRPr lang="en-US"/>
        </a:p>
      </dgm:t>
    </dgm:pt>
    <dgm:pt modelId="{AAE13782-938D-4DF7-9995-D5A6D258DCBB}">
      <dgm:prSet/>
      <dgm:spPr/>
      <dgm:t>
        <a:bodyPr/>
        <a:lstStyle/>
        <a:p>
          <a:pPr>
            <a:lnSpc>
              <a:spcPct val="100000"/>
            </a:lnSpc>
          </a:pPr>
          <a:r>
            <a:rPr lang="en-GB"/>
            <a:t>Can be inflexible</a:t>
          </a:r>
          <a:endParaRPr lang="en-US"/>
        </a:p>
      </dgm:t>
    </dgm:pt>
    <dgm:pt modelId="{D3A0161E-B702-4C2F-AFBB-2EDB9996F120}" type="parTrans" cxnId="{7A54E6C7-B4E7-44CD-B7A8-A245BC50211C}">
      <dgm:prSet/>
      <dgm:spPr/>
      <dgm:t>
        <a:bodyPr/>
        <a:lstStyle/>
        <a:p>
          <a:endParaRPr lang="en-US"/>
        </a:p>
      </dgm:t>
    </dgm:pt>
    <dgm:pt modelId="{93085179-7FF5-4BFB-A3BA-76D46DD7843B}" type="sibTrans" cxnId="{7A54E6C7-B4E7-44CD-B7A8-A245BC50211C}">
      <dgm:prSet/>
      <dgm:spPr/>
      <dgm:t>
        <a:bodyPr/>
        <a:lstStyle/>
        <a:p>
          <a:endParaRPr lang="en-US"/>
        </a:p>
      </dgm:t>
    </dgm:pt>
    <dgm:pt modelId="{AA4E0BE0-B7C9-471D-AC92-B6366472D8BE}">
      <dgm:prSet/>
      <dgm:spPr/>
      <dgm:t>
        <a:bodyPr/>
        <a:lstStyle/>
        <a:p>
          <a:pPr>
            <a:lnSpc>
              <a:spcPct val="100000"/>
            </a:lnSpc>
          </a:pPr>
          <a:r>
            <a:rPr lang="en-GB"/>
            <a:t>Close minded </a:t>
          </a:r>
          <a:endParaRPr lang="en-US"/>
        </a:p>
      </dgm:t>
    </dgm:pt>
    <dgm:pt modelId="{A6B08B52-64B5-441E-8B9E-A9C052080FC9}" type="parTrans" cxnId="{5DD9B7A0-5B8D-4120-A6DB-CCEE115E5314}">
      <dgm:prSet/>
      <dgm:spPr/>
      <dgm:t>
        <a:bodyPr/>
        <a:lstStyle/>
        <a:p>
          <a:endParaRPr lang="en-US"/>
        </a:p>
      </dgm:t>
    </dgm:pt>
    <dgm:pt modelId="{E0C9130E-1711-49CC-9ACF-FCFDEAEC9115}" type="sibTrans" cxnId="{5DD9B7A0-5B8D-4120-A6DB-CCEE115E5314}">
      <dgm:prSet/>
      <dgm:spPr/>
      <dgm:t>
        <a:bodyPr/>
        <a:lstStyle/>
        <a:p>
          <a:endParaRPr lang="en-US"/>
        </a:p>
      </dgm:t>
    </dgm:pt>
    <dgm:pt modelId="{3B9F1962-BFE5-436F-8399-D2880CF2BFDE}" type="pres">
      <dgm:prSet presAssocID="{B735F413-019D-40DA-BA9E-B9422C53F542}" presName="Name0" presStyleCnt="0">
        <dgm:presLayoutVars>
          <dgm:dir/>
          <dgm:resizeHandles val="exact"/>
        </dgm:presLayoutVars>
      </dgm:prSet>
      <dgm:spPr/>
    </dgm:pt>
    <dgm:pt modelId="{2723CFEA-98EC-420D-9503-2D85253389AA}" type="pres">
      <dgm:prSet presAssocID="{770643D4-C4FE-47D7-B559-BA043D872627}" presName="node" presStyleLbl="node1" presStyleIdx="0" presStyleCnt="6">
        <dgm:presLayoutVars>
          <dgm:bulletEnabled val="1"/>
        </dgm:presLayoutVars>
      </dgm:prSet>
      <dgm:spPr/>
    </dgm:pt>
    <dgm:pt modelId="{0A20C223-6A25-4393-B580-79E2CBE9685A}" type="pres">
      <dgm:prSet presAssocID="{5A0B425B-E71F-46FC-9A30-738262C15463}" presName="sibTrans" presStyleLbl="sibTrans1D1" presStyleIdx="0" presStyleCnt="5"/>
      <dgm:spPr/>
    </dgm:pt>
    <dgm:pt modelId="{C34ADB6D-F8F3-48CB-BED5-527D9BB151C8}" type="pres">
      <dgm:prSet presAssocID="{5A0B425B-E71F-46FC-9A30-738262C15463}" presName="connectorText" presStyleLbl="sibTrans1D1" presStyleIdx="0" presStyleCnt="5"/>
      <dgm:spPr/>
    </dgm:pt>
    <dgm:pt modelId="{4345F2D3-2138-4EF0-BC02-BCF02E268582}" type="pres">
      <dgm:prSet presAssocID="{922D8676-092E-4736-B211-A0D9C532B94C}" presName="node" presStyleLbl="node1" presStyleIdx="1" presStyleCnt="6">
        <dgm:presLayoutVars>
          <dgm:bulletEnabled val="1"/>
        </dgm:presLayoutVars>
      </dgm:prSet>
      <dgm:spPr/>
    </dgm:pt>
    <dgm:pt modelId="{81DF856A-3A92-4DD9-A46A-D774AC08CC9F}" type="pres">
      <dgm:prSet presAssocID="{DA34A143-7DF8-4102-B0FC-97EDB94184BC}" presName="sibTrans" presStyleLbl="sibTrans1D1" presStyleIdx="1" presStyleCnt="5"/>
      <dgm:spPr/>
    </dgm:pt>
    <dgm:pt modelId="{9DDE08D9-2632-46B7-8592-6EB21273F94C}" type="pres">
      <dgm:prSet presAssocID="{DA34A143-7DF8-4102-B0FC-97EDB94184BC}" presName="connectorText" presStyleLbl="sibTrans1D1" presStyleIdx="1" presStyleCnt="5"/>
      <dgm:spPr/>
    </dgm:pt>
    <dgm:pt modelId="{86C57C79-B018-4697-9355-7DA092ED44AC}" type="pres">
      <dgm:prSet presAssocID="{AB9C8DD9-77CD-48C3-8855-1003FC3054D2}" presName="node" presStyleLbl="node1" presStyleIdx="2" presStyleCnt="6">
        <dgm:presLayoutVars>
          <dgm:bulletEnabled val="1"/>
        </dgm:presLayoutVars>
      </dgm:prSet>
      <dgm:spPr/>
    </dgm:pt>
    <dgm:pt modelId="{66F08F54-A506-4F7F-98CC-554FD0C2CED7}" type="pres">
      <dgm:prSet presAssocID="{0FF8E1A7-C4AA-4628-B052-1FDF648A19D9}" presName="sibTrans" presStyleLbl="sibTrans1D1" presStyleIdx="2" presStyleCnt="5"/>
      <dgm:spPr/>
    </dgm:pt>
    <dgm:pt modelId="{CEBBEF83-6F43-48B9-B80D-A67D4E9924E1}" type="pres">
      <dgm:prSet presAssocID="{0FF8E1A7-C4AA-4628-B052-1FDF648A19D9}" presName="connectorText" presStyleLbl="sibTrans1D1" presStyleIdx="2" presStyleCnt="5"/>
      <dgm:spPr/>
    </dgm:pt>
    <dgm:pt modelId="{0BBC97BC-B779-4611-842B-E152D2EDC239}" type="pres">
      <dgm:prSet presAssocID="{1623130E-AD10-4DEB-BFEB-06CD2AE593A5}" presName="node" presStyleLbl="node1" presStyleIdx="3" presStyleCnt="6">
        <dgm:presLayoutVars>
          <dgm:bulletEnabled val="1"/>
        </dgm:presLayoutVars>
      </dgm:prSet>
      <dgm:spPr/>
    </dgm:pt>
    <dgm:pt modelId="{BCD75D73-9064-4C81-9606-B3079BAB2D2A}" type="pres">
      <dgm:prSet presAssocID="{211DC33E-C3CF-4B09-9E35-40E94F91D1D4}" presName="sibTrans" presStyleLbl="sibTrans1D1" presStyleIdx="3" presStyleCnt="5"/>
      <dgm:spPr/>
    </dgm:pt>
    <dgm:pt modelId="{D07A8AC6-C742-40BE-9C21-84B079D52693}" type="pres">
      <dgm:prSet presAssocID="{211DC33E-C3CF-4B09-9E35-40E94F91D1D4}" presName="connectorText" presStyleLbl="sibTrans1D1" presStyleIdx="3" presStyleCnt="5"/>
      <dgm:spPr/>
    </dgm:pt>
    <dgm:pt modelId="{F46C4A28-ED85-436C-B5EE-A8CA050D4F35}" type="pres">
      <dgm:prSet presAssocID="{AAE13782-938D-4DF7-9995-D5A6D258DCBB}" presName="node" presStyleLbl="node1" presStyleIdx="4" presStyleCnt="6">
        <dgm:presLayoutVars>
          <dgm:bulletEnabled val="1"/>
        </dgm:presLayoutVars>
      </dgm:prSet>
      <dgm:spPr/>
    </dgm:pt>
    <dgm:pt modelId="{FB81D8AD-5B8B-47D8-8A69-E0A8072A357B}" type="pres">
      <dgm:prSet presAssocID="{93085179-7FF5-4BFB-A3BA-76D46DD7843B}" presName="sibTrans" presStyleLbl="sibTrans1D1" presStyleIdx="4" presStyleCnt="5"/>
      <dgm:spPr/>
    </dgm:pt>
    <dgm:pt modelId="{DCA5022A-83C1-4FC8-B2BE-F1156A810D5A}" type="pres">
      <dgm:prSet presAssocID="{93085179-7FF5-4BFB-A3BA-76D46DD7843B}" presName="connectorText" presStyleLbl="sibTrans1D1" presStyleIdx="4" presStyleCnt="5"/>
      <dgm:spPr/>
    </dgm:pt>
    <dgm:pt modelId="{14F54CFC-10AE-44CB-A35B-420FEB33909E}" type="pres">
      <dgm:prSet presAssocID="{AA4E0BE0-B7C9-471D-AC92-B6366472D8BE}" presName="node" presStyleLbl="node1" presStyleIdx="5" presStyleCnt="6">
        <dgm:presLayoutVars>
          <dgm:bulletEnabled val="1"/>
        </dgm:presLayoutVars>
      </dgm:prSet>
      <dgm:spPr/>
    </dgm:pt>
  </dgm:ptLst>
  <dgm:cxnLst>
    <dgm:cxn modelId="{EE0DE303-C98D-462D-A4A3-1A0E47498EF7}" srcId="{B735F413-019D-40DA-BA9E-B9422C53F542}" destId="{AB9C8DD9-77CD-48C3-8855-1003FC3054D2}" srcOrd="2" destOrd="0" parTransId="{21BF3B84-BCB0-493A-8F16-497AC2FB0538}" sibTransId="{0FF8E1A7-C4AA-4628-B052-1FDF648A19D9}"/>
    <dgm:cxn modelId="{852B100B-5AA0-40BB-A2E0-759CB8873FCC}" type="presOf" srcId="{AAE13782-938D-4DF7-9995-D5A6D258DCBB}" destId="{F46C4A28-ED85-436C-B5EE-A8CA050D4F35}" srcOrd="0" destOrd="0" presId="urn:microsoft.com/office/officeart/2016/7/layout/RepeatingBendingProcessNew"/>
    <dgm:cxn modelId="{D3B59621-4994-408F-B92C-7686F1827A42}" type="presOf" srcId="{B735F413-019D-40DA-BA9E-B9422C53F542}" destId="{3B9F1962-BFE5-436F-8399-D2880CF2BFDE}" srcOrd="0" destOrd="0" presId="urn:microsoft.com/office/officeart/2016/7/layout/RepeatingBendingProcessNew"/>
    <dgm:cxn modelId="{48764024-B0F0-4C17-9B5C-6C1C424B63D1}" type="presOf" srcId="{AB9C8DD9-77CD-48C3-8855-1003FC3054D2}" destId="{86C57C79-B018-4697-9355-7DA092ED44AC}" srcOrd="0" destOrd="0" presId="urn:microsoft.com/office/officeart/2016/7/layout/RepeatingBendingProcessNew"/>
    <dgm:cxn modelId="{69D60D36-3BF0-425C-868D-FB26D321D72D}" type="presOf" srcId="{211DC33E-C3CF-4B09-9E35-40E94F91D1D4}" destId="{D07A8AC6-C742-40BE-9C21-84B079D52693}" srcOrd="1" destOrd="0" presId="urn:microsoft.com/office/officeart/2016/7/layout/RepeatingBendingProcessNew"/>
    <dgm:cxn modelId="{3504353E-28F9-478F-B12F-9F788480AB22}" type="presOf" srcId="{922D8676-092E-4736-B211-A0D9C532B94C}" destId="{4345F2D3-2138-4EF0-BC02-BCF02E268582}" srcOrd="0" destOrd="0" presId="urn:microsoft.com/office/officeart/2016/7/layout/RepeatingBendingProcessNew"/>
    <dgm:cxn modelId="{8774503F-5994-424E-9B87-D77990AE1416}" type="presOf" srcId="{0FF8E1A7-C4AA-4628-B052-1FDF648A19D9}" destId="{CEBBEF83-6F43-48B9-B80D-A67D4E9924E1}" srcOrd="1" destOrd="0" presId="urn:microsoft.com/office/officeart/2016/7/layout/RepeatingBendingProcessNew"/>
    <dgm:cxn modelId="{FC499A43-5D9E-420D-8492-EF79508A5DA9}" type="presOf" srcId="{5A0B425B-E71F-46FC-9A30-738262C15463}" destId="{C34ADB6D-F8F3-48CB-BED5-527D9BB151C8}" srcOrd="1" destOrd="0" presId="urn:microsoft.com/office/officeart/2016/7/layout/RepeatingBendingProcessNew"/>
    <dgm:cxn modelId="{048EC855-52D8-4A26-A9AF-64579C6CAA04}" type="presOf" srcId="{770643D4-C4FE-47D7-B559-BA043D872627}" destId="{2723CFEA-98EC-420D-9503-2D85253389AA}" srcOrd="0" destOrd="0" presId="urn:microsoft.com/office/officeart/2016/7/layout/RepeatingBendingProcessNew"/>
    <dgm:cxn modelId="{79B7B977-CF38-4A22-B414-C3CFC395F2B7}" type="presOf" srcId="{93085179-7FF5-4BFB-A3BA-76D46DD7843B}" destId="{FB81D8AD-5B8B-47D8-8A69-E0A8072A357B}" srcOrd="0" destOrd="0" presId="urn:microsoft.com/office/officeart/2016/7/layout/RepeatingBendingProcessNew"/>
    <dgm:cxn modelId="{E2FFDA78-08A9-459A-AC61-ABD5F91FD2A9}" type="presOf" srcId="{DA34A143-7DF8-4102-B0FC-97EDB94184BC}" destId="{9DDE08D9-2632-46B7-8592-6EB21273F94C}" srcOrd="1" destOrd="0" presId="urn:microsoft.com/office/officeart/2016/7/layout/RepeatingBendingProcessNew"/>
    <dgm:cxn modelId="{5137027E-27D1-4184-A7E6-771807CCC35F}" type="presOf" srcId="{AA4E0BE0-B7C9-471D-AC92-B6366472D8BE}" destId="{14F54CFC-10AE-44CB-A35B-420FEB33909E}" srcOrd="0" destOrd="0" presId="urn:microsoft.com/office/officeart/2016/7/layout/RepeatingBendingProcessNew"/>
    <dgm:cxn modelId="{77685682-03FA-4778-9F70-D2F25DACD9E7}" srcId="{B735F413-019D-40DA-BA9E-B9422C53F542}" destId="{1623130E-AD10-4DEB-BFEB-06CD2AE593A5}" srcOrd="3" destOrd="0" parTransId="{9243B6C3-6015-4F6D-AD2E-9D0C19C8255E}" sibTransId="{211DC33E-C3CF-4B09-9E35-40E94F91D1D4}"/>
    <dgm:cxn modelId="{3D458F96-A5EC-489C-8DD2-180AF46D60F5}" type="presOf" srcId="{0FF8E1A7-C4AA-4628-B052-1FDF648A19D9}" destId="{66F08F54-A506-4F7F-98CC-554FD0C2CED7}" srcOrd="0" destOrd="0" presId="urn:microsoft.com/office/officeart/2016/7/layout/RepeatingBendingProcessNew"/>
    <dgm:cxn modelId="{DA16D59B-8906-40A9-A2AA-64AE20994074}" type="presOf" srcId="{93085179-7FF5-4BFB-A3BA-76D46DD7843B}" destId="{DCA5022A-83C1-4FC8-B2BE-F1156A810D5A}" srcOrd="1" destOrd="0" presId="urn:microsoft.com/office/officeart/2016/7/layout/RepeatingBendingProcessNew"/>
    <dgm:cxn modelId="{5DD9B7A0-5B8D-4120-A6DB-CCEE115E5314}" srcId="{B735F413-019D-40DA-BA9E-B9422C53F542}" destId="{AA4E0BE0-B7C9-471D-AC92-B6366472D8BE}" srcOrd="5" destOrd="0" parTransId="{A6B08B52-64B5-441E-8B9E-A9C052080FC9}" sibTransId="{E0C9130E-1711-49CC-9ACF-FCFDEAEC9115}"/>
    <dgm:cxn modelId="{CE1F4EAC-D05F-46DE-BE25-6DF622B0699F}" srcId="{B735F413-019D-40DA-BA9E-B9422C53F542}" destId="{770643D4-C4FE-47D7-B559-BA043D872627}" srcOrd="0" destOrd="0" parTransId="{535E7FC6-C915-4805-9F4B-08B0A313D718}" sibTransId="{5A0B425B-E71F-46FC-9A30-738262C15463}"/>
    <dgm:cxn modelId="{7A54E6C7-B4E7-44CD-B7A8-A245BC50211C}" srcId="{B735F413-019D-40DA-BA9E-B9422C53F542}" destId="{AAE13782-938D-4DF7-9995-D5A6D258DCBB}" srcOrd="4" destOrd="0" parTransId="{D3A0161E-B702-4C2F-AFBB-2EDB9996F120}" sibTransId="{93085179-7FF5-4BFB-A3BA-76D46DD7843B}"/>
    <dgm:cxn modelId="{E56312E6-278F-4286-B7F2-DF5A02184F31}" type="presOf" srcId="{211DC33E-C3CF-4B09-9E35-40E94F91D1D4}" destId="{BCD75D73-9064-4C81-9606-B3079BAB2D2A}" srcOrd="0" destOrd="0" presId="urn:microsoft.com/office/officeart/2016/7/layout/RepeatingBendingProcessNew"/>
    <dgm:cxn modelId="{0E7F48EB-4D9A-48C7-953A-2E1A830B4368}" srcId="{B735F413-019D-40DA-BA9E-B9422C53F542}" destId="{922D8676-092E-4736-B211-A0D9C532B94C}" srcOrd="1" destOrd="0" parTransId="{2246EC35-E0D0-4D9C-A97D-0DD9B80F00D4}" sibTransId="{DA34A143-7DF8-4102-B0FC-97EDB94184BC}"/>
    <dgm:cxn modelId="{3C15D8ED-9F96-4E29-B858-4D25A32DBEFE}" type="presOf" srcId="{1623130E-AD10-4DEB-BFEB-06CD2AE593A5}" destId="{0BBC97BC-B779-4611-842B-E152D2EDC239}" srcOrd="0" destOrd="0" presId="urn:microsoft.com/office/officeart/2016/7/layout/RepeatingBendingProcessNew"/>
    <dgm:cxn modelId="{162A09F9-C17A-413D-B639-052422BAD9A5}" type="presOf" srcId="{DA34A143-7DF8-4102-B0FC-97EDB94184BC}" destId="{81DF856A-3A92-4DD9-A46A-D774AC08CC9F}" srcOrd="0" destOrd="0" presId="urn:microsoft.com/office/officeart/2016/7/layout/RepeatingBendingProcessNew"/>
    <dgm:cxn modelId="{0A650FFE-7B43-41DE-8C9E-CAE8A0A2F5EC}" type="presOf" srcId="{5A0B425B-E71F-46FC-9A30-738262C15463}" destId="{0A20C223-6A25-4393-B580-79E2CBE9685A}" srcOrd="0" destOrd="0" presId="urn:microsoft.com/office/officeart/2016/7/layout/RepeatingBendingProcessNew"/>
    <dgm:cxn modelId="{5FFE0FB6-7794-42C9-8785-2F1B6C2C60EF}" type="presParOf" srcId="{3B9F1962-BFE5-436F-8399-D2880CF2BFDE}" destId="{2723CFEA-98EC-420D-9503-2D85253389AA}" srcOrd="0" destOrd="0" presId="urn:microsoft.com/office/officeart/2016/7/layout/RepeatingBendingProcessNew"/>
    <dgm:cxn modelId="{A72397A9-9303-462A-93FB-A8E1CE880713}" type="presParOf" srcId="{3B9F1962-BFE5-436F-8399-D2880CF2BFDE}" destId="{0A20C223-6A25-4393-B580-79E2CBE9685A}" srcOrd="1" destOrd="0" presId="urn:microsoft.com/office/officeart/2016/7/layout/RepeatingBendingProcessNew"/>
    <dgm:cxn modelId="{C72E1008-29D4-460E-AC01-5B9618DDA0B0}" type="presParOf" srcId="{0A20C223-6A25-4393-B580-79E2CBE9685A}" destId="{C34ADB6D-F8F3-48CB-BED5-527D9BB151C8}" srcOrd="0" destOrd="0" presId="urn:microsoft.com/office/officeart/2016/7/layout/RepeatingBendingProcessNew"/>
    <dgm:cxn modelId="{5A505B9D-F593-4CE6-8128-81FF9A941848}" type="presParOf" srcId="{3B9F1962-BFE5-436F-8399-D2880CF2BFDE}" destId="{4345F2D3-2138-4EF0-BC02-BCF02E268582}" srcOrd="2" destOrd="0" presId="urn:microsoft.com/office/officeart/2016/7/layout/RepeatingBendingProcessNew"/>
    <dgm:cxn modelId="{DD82EFAF-9ABE-4D19-863B-03F2CE5C0C42}" type="presParOf" srcId="{3B9F1962-BFE5-436F-8399-D2880CF2BFDE}" destId="{81DF856A-3A92-4DD9-A46A-D774AC08CC9F}" srcOrd="3" destOrd="0" presId="urn:microsoft.com/office/officeart/2016/7/layout/RepeatingBendingProcessNew"/>
    <dgm:cxn modelId="{1F202CC3-B8A3-4DCD-A4A7-AB2EB72EC5ED}" type="presParOf" srcId="{81DF856A-3A92-4DD9-A46A-D774AC08CC9F}" destId="{9DDE08D9-2632-46B7-8592-6EB21273F94C}" srcOrd="0" destOrd="0" presId="urn:microsoft.com/office/officeart/2016/7/layout/RepeatingBendingProcessNew"/>
    <dgm:cxn modelId="{4E2DABEF-F9CB-443B-856E-C30F7589E43E}" type="presParOf" srcId="{3B9F1962-BFE5-436F-8399-D2880CF2BFDE}" destId="{86C57C79-B018-4697-9355-7DA092ED44AC}" srcOrd="4" destOrd="0" presId="urn:microsoft.com/office/officeart/2016/7/layout/RepeatingBendingProcessNew"/>
    <dgm:cxn modelId="{7EB4FA46-834F-4B3C-A1E2-F3E335496010}" type="presParOf" srcId="{3B9F1962-BFE5-436F-8399-D2880CF2BFDE}" destId="{66F08F54-A506-4F7F-98CC-554FD0C2CED7}" srcOrd="5" destOrd="0" presId="urn:microsoft.com/office/officeart/2016/7/layout/RepeatingBendingProcessNew"/>
    <dgm:cxn modelId="{C5BAF4E1-B1C1-4B07-A1C0-F509EDD0A6B3}" type="presParOf" srcId="{66F08F54-A506-4F7F-98CC-554FD0C2CED7}" destId="{CEBBEF83-6F43-48B9-B80D-A67D4E9924E1}" srcOrd="0" destOrd="0" presId="urn:microsoft.com/office/officeart/2016/7/layout/RepeatingBendingProcessNew"/>
    <dgm:cxn modelId="{2F771069-F6A6-4BAF-BE40-1B084AF222E6}" type="presParOf" srcId="{3B9F1962-BFE5-436F-8399-D2880CF2BFDE}" destId="{0BBC97BC-B779-4611-842B-E152D2EDC239}" srcOrd="6" destOrd="0" presId="urn:microsoft.com/office/officeart/2016/7/layout/RepeatingBendingProcessNew"/>
    <dgm:cxn modelId="{CB15325B-0A76-4540-A9E5-C7B5909ECF9E}" type="presParOf" srcId="{3B9F1962-BFE5-436F-8399-D2880CF2BFDE}" destId="{BCD75D73-9064-4C81-9606-B3079BAB2D2A}" srcOrd="7" destOrd="0" presId="urn:microsoft.com/office/officeart/2016/7/layout/RepeatingBendingProcessNew"/>
    <dgm:cxn modelId="{98525D0C-4D3A-45D7-BC39-B5578D1110E0}" type="presParOf" srcId="{BCD75D73-9064-4C81-9606-B3079BAB2D2A}" destId="{D07A8AC6-C742-40BE-9C21-84B079D52693}" srcOrd="0" destOrd="0" presId="urn:microsoft.com/office/officeart/2016/7/layout/RepeatingBendingProcessNew"/>
    <dgm:cxn modelId="{89C9DAE3-4366-4AD6-A264-18472816FF9F}" type="presParOf" srcId="{3B9F1962-BFE5-436F-8399-D2880CF2BFDE}" destId="{F46C4A28-ED85-436C-B5EE-A8CA050D4F35}" srcOrd="8" destOrd="0" presId="urn:microsoft.com/office/officeart/2016/7/layout/RepeatingBendingProcessNew"/>
    <dgm:cxn modelId="{E090F798-5D54-4BD1-9AAB-07D53DA610E2}" type="presParOf" srcId="{3B9F1962-BFE5-436F-8399-D2880CF2BFDE}" destId="{FB81D8AD-5B8B-47D8-8A69-E0A8072A357B}" srcOrd="9" destOrd="0" presId="urn:microsoft.com/office/officeart/2016/7/layout/RepeatingBendingProcessNew"/>
    <dgm:cxn modelId="{31C5A13A-CF43-4AA2-94FF-ADB895E50E4F}" type="presParOf" srcId="{FB81D8AD-5B8B-47D8-8A69-E0A8072A357B}" destId="{DCA5022A-83C1-4FC8-B2BE-F1156A810D5A}" srcOrd="0" destOrd="0" presId="urn:microsoft.com/office/officeart/2016/7/layout/RepeatingBendingProcessNew"/>
    <dgm:cxn modelId="{D0191107-D171-4E11-A698-29D4DA650230}" type="presParOf" srcId="{3B9F1962-BFE5-436F-8399-D2880CF2BFDE}" destId="{14F54CFC-10AE-44CB-A35B-420FEB33909E}" srcOrd="10"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C75C518-920C-4BF4-8812-1A5A84DFAFD5}" type="doc">
      <dgm:prSet loTypeId="urn:microsoft.com/office/officeart/2018/2/layout/IconVerticalSolidList" loCatId="icon" qsTypeId="urn:microsoft.com/office/officeart/2005/8/quickstyle/simple1" qsCatId="simple" csTypeId="urn:microsoft.com/office/officeart/2018/5/colors/Iconchunking_neutralicontext_colorful2" csCatId="colorful" phldr="1"/>
      <dgm:spPr/>
      <dgm:t>
        <a:bodyPr/>
        <a:lstStyle/>
        <a:p>
          <a:endParaRPr lang="en-US"/>
        </a:p>
      </dgm:t>
    </dgm:pt>
    <dgm:pt modelId="{C5F231C9-0405-4826-A134-1B8BAC703FF0}">
      <dgm:prSet/>
      <dgm:spPr/>
      <dgm:t>
        <a:bodyPr/>
        <a:lstStyle/>
        <a:p>
          <a:pPr>
            <a:lnSpc>
              <a:spcPct val="100000"/>
            </a:lnSpc>
          </a:pPr>
          <a:r>
            <a:rPr lang="en-GB"/>
            <a:t>Can listen to the team</a:t>
          </a:r>
          <a:endParaRPr lang="en-US"/>
        </a:p>
      </dgm:t>
    </dgm:pt>
    <dgm:pt modelId="{4C52EDDC-C14C-436B-89A9-ACC0B1C42936}" type="parTrans" cxnId="{D914A6C9-E42E-49A0-8445-1E2D4AA9C9BD}">
      <dgm:prSet/>
      <dgm:spPr/>
      <dgm:t>
        <a:bodyPr/>
        <a:lstStyle/>
        <a:p>
          <a:endParaRPr lang="en-US"/>
        </a:p>
      </dgm:t>
    </dgm:pt>
    <dgm:pt modelId="{489703EF-24F7-4722-97F9-852AEA60736C}" type="sibTrans" cxnId="{D914A6C9-E42E-49A0-8445-1E2D4AA9C9BD}">
      <dgm:prSet/>
      <dgm:spPr/>
      <dgm:t>
        <a:bodyPr/>
        <a:lstStyle/>
        <a:p>
          <a:endParaRPr lang="en-US"/>
        </a:p>
      </dgm:t>
    </dgm:pt>
    <dgm:pt modelId="{C0552E70-868B-4A12-83B7-3E8008937420}">
      <dgm:prSet/>
      <dgm:spPr/>
      <dgm:t>
        <a:bodyPr/>
        <a:lstStyle/>
        <a:p>
          <a:pPr>
            <a:lnSpc>
              <a:spcPct val="100000"/>
            </a:lnSpc>
          </a:pPr>
          <a:r>
            <a:rPr lang="en-GB"/>
            <a:t>Can be diplomatic </a:t>
          </a:r>
          <a:endParaRPr lang="en-US"/>
        </a:p>
      </dgm:t>
    </dgm:pt>
    <dgm:pt modelId="{7BEDE9C6-B422-45EE-B554-5D7ED78B26A7}" type="parTrans" cxnId="{AE68068A-7FBE-4DD5-BCA3-A2C4B62F9336}">
      <dgm:prSet/>
      <dgm:spPr/>
      <dgm:t>
        <a:bodyPr/>
        <a:lstStyle/>
        <a:p>
          <a:endParaRPr lang="en-US"/>
        </a:p>
      </dgm:t>
    </dgm:pt>
    <dgm:pt modelId="{35363AB0-0C0D-4263-9428-DEF5FBB3CAA1}" type="sibTrans" cxnId="{AE68068A-7FBE-4DD5-BCA3-A2C4B62F9336}">
      <dgm:prSet/>
      <dgm:spPr/>
      <dgm:t>
        <a:bodyPr/>
        <a:lstStyle/>
        <a:p>
          <a:endParaRPr lang="en-US"/>
        </a:p>
      </dgm:t>
    </dgm:pt>
    <dgm:pt modelId="{EDD3AE81-9A9F-44BC-BECB-5433BDA151DB}">
      <dgm:prSet/>
      <dgm:spPr/>
      <dgm:t>
        <a:bodyPr/>
        <a:lstStyle/>
        <a:p>
          <a:pPr>
            <a:lnSpc>
              <a:spcPct val="100000"/>
            </a:lnSpc>
          </a:pPr>
          <a:r>
            <a:rPr lang="en-GB"/>
            <a:t>Good at smoothing things over with team conflicts</a:t>
          </a:r>
          <a:endParaRPr lang="en-US"/>
        </a:p>
      </dgm:t>
    </dgm:pt>
    <dgm:pt modelId="{2624814F-DD8B-4974-9218-37D8F19BF402}" type="parTrans" cxnId="{0365C449-8C12-4330-9785-F349BB49A899}">
      <dgm:prSet/>
      <dgm:spPr/>
      <dgm:t>
        <a:bodyPr/>
        <a:lstStyle/>
        <a:p>
          <a:endParaRPr lang="en-US"/>
        </a:p>
      </dgm:t>
    </dgm:pt>
    <dgm:pt modelId="{6E304B34-1B36-4B90-A226-236456E86EBE}" type="sibTrans" cxnId="{0365C449-8C12-4330-9785-F349BB49A899}">
      <dgm:prSet/>
      <dgm:spPr/>
      <dgm:t>
        <a:bodyPr/>
        <a:lstStyle/>
        <a:p>
          <a:endParaRPr lang="en-US"/>
        </a:p>
      </dgm:t>
    </dgm:pt>
    <dgm:pt modelId="{9AACA884-D988-4518-8E3B-9E71C3B494BA}">
      <dgm:prSet/>
      <dgm:spPr/>
      <dgm:t>
        <a:bodyPr/>
        <a:lstStyle/>
        <a:p>
          <a:pPr>
            <a:lnSpc>
              <a:spcPct val="100000"/>
            </a:lnSpc>
          </a:pPr>
          <a:r>
            <a:rPr lang="en-GB"/>
            <a:t>The grease that keeps the wheels turning</a:t>
          </a:r>
          <a:endParaRPr lang="en-US"/>
        </a:p>
      </dgm:t>
    </dgm:pt>
    <dgm:pt modelId="{5CD6A6BE-4FDE-49C1-B9B2-264213F981A7}" type="parTrans" cxnId="{DC65E210-D8A5-4BFE-AC0D-75BBD07BB927}">
      <dgm:prSet/>
      <dgm:spPr/>
      <dgm:t>
        <a:bodyPr/>
        <a:lstStyle/>
        <a:p>
          <a:endParaRPr lang="en-US"/>
        </a:p>
      </dgm:t>
    </dgm:pt>
    <dgm:pt modelId="{C196876C-DCDA-4369-AACA-CD18D2F02132}" type="sibTrans" cxnId="{DC65E210-D8A5-4BFE-AC0D-75BBD07BB927}">
      <dgm:prSet/>
      <dgm:spPr/>
      <dgm:t>
        <a:bodyPr/>
        <a:lstStyle/>
        <a:p>
          <a:endParaRPr lang="en-US"/>
        </a:p>
      </dgm:t>
    </dgm:pt>
    <dgm:pt modelId="{5814A319-6FD5-4B2E-80EE-D03045AD4C80}">
      <dgm:prSet/>
      <dgm:spPr/>
      <dgm:t>
        <a:bodyPr/>
        <a:lstStyle/>
        <a:p>
          <a:pPr>
            <a:lnSpc>
              <a:spcPct val="100000"/>
            </a:lnSpc>
          </a:pPr>
          <a:r>
            <a:rPr lang="en-GB"/>
            <a:t>They won’t take sides</a:t>
          </a:r>
          <a:endParaRPr lang="en-US"/>
        </a:p>
      </dgm:t>
    </dgm:pt>
    <dgm:pt modelId="{58904BDA-5990-421D-9893-D6AE31A876D7}" type="parTrans" cxnId="{AEC81116-1EF7-4855-AA6C-7F26C7241A56}">
      <dgm:prSet/>
      <dgm:spPr/>
      <dgm:t>
        <a:bodyPr/>
        <a:lstStyle/>
        <a:p>
          <a:endParaRPr lang="en-US"/>
        </a:p>
      </dgm:t>
    </dgm:pt>
    <dgm:pt modelId="{194227AD-760C-4568-B378-456BCE29B415}" type="sibTrans" cxnId="{AEC81116-1EF7-4855-AA6C-7F26C7241A56}">
      <dgm:prSet/>
      <dgm:spPr/>
      <dgm:t>
        <a:bodyPr/>
        <a:lstStyle/>
        <a:p>
          <a:endParaRPr lang="en-US"/>
        </a:p>
      </dgm:t>
    </dgm:pt>
    <dgm:pt modelId="{9606F42C-F0EA-47E9-9AA6-9D4C9245FB42}">
      <dgm:prSet/>
      <dgm:spPr/>
      <dgm:t>
        <a:bodyPr/>
        <a:lstStyle/>
        <a:p>
          <a:pPr>
            <a:lnSpc>
              <a:spcPct val="100000"/>
            </a:lnSpc>
          </a:pPr>
          <a:r>
            <a:rPr lang="en-GB"/>
            <a:t>They aren’t noticed until they aren’t there</a:t>
          </a:r>
          <a:endParaRPr lang="en-US"/>
        </a:p>
      </dgm:t>
    </dgm:pt>
    <dgm:pt modelId="{54424CAE-05C0-4E5A-A787-53B495C59863}" type="parTrans" cxnId="{98F25E9F-13E1-4242-9FA2-0656AD548CDA}">
      <dgm:prSet/>
      <dgm:spPr/>
      <dgm:t>
        <a:bodyPr/>
        <a:lstStyle/>
        <a:p>
          <a:endParaRPr lang="en-US"/>
        </a:p>
      </dgm:t>
    </dgm:pt>
    <dgm:pt modelId="{4B7A2A1C-767D-4E90-862E-0814C6FB06DF}" type="sibTrans" cxnId="{98F25E9F-13E1-4242-9FA2-0656AD548CDA}">
      <dgm:prSet/>
      <dgm:spPr/>
      <dgm:t>
        <a:bodyPr/>
        <a:lstStyle/>
        <a:p>
          <a:endParaRPr lang="en-US"/>
        </a:p>
      </dgm:t>
    </dgm:pt>
    <dgm:pt modelId="{30BE08A4-3B2A-4E2B-A9CD-FF60AF93B73F}" type="pres">
      <dgm:prSet presAssocID="{FC75C518-920C-4BF4-8812-1A5A84DFAFD5}" presName="root" presStyleCnt="0">
        <dgm:presLayoutVars>
          <dgm:dir/>
          <dgm:resizeHandles val="exact"/>
        </dgm:presLayoutVars>
      </dgm:prSet>
      <dgm:spPr/>
    </dgm:pt>
    <dgm:pt modelId="{2D911472-7C89-49B8-A00B-0F4FD62C8236}" type="pres">
      <dgm:prSet presAssocID="{C5F231C9-0405-4826-A134-1B8BAC703FF0}" presName="compNode" presStyleCnt="0"/>
      <dgm:spPr/>
    </dgm:pt>
    <dgm:pt modelId="{4026D356-AF92-4D42-AD5E-0C54A1E50DC1}" type="pres">
      <dgm:prSet presAssocID="{C5F231C9-0405-4826-A134-1B8BAC703FF0}" presName="bgRect" presStyleLbl="bgShp" presStyleIdx="0" presStyleCnt="6"/>
      <dgm:spPr/>
    </dgm:pt>
    <dgm:pt modelId="{881C8F43-91AD-4A95-A49A-CF69AE577888}" type="pres">
      <dgm:prSet presAssocID="{C5F231C9-0405-4826-A134-1B8BAC703FF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af"/>
        </a:ext>
      </dgm:extLst>
    </dgm:pt>
    <dgm:pt modelId="{BDD86765-9B06-4D47-8E94-EF517EB3D9BE}" type="pres">
      <dgm:prSet presAssocID="{C5F231C9-0405-4826-A134-1B8BAC703FF0}" presName="spaceRect" presStyleCnt="0"/>
      <dgm:spPr/>
    </dgm:pt>
    <dgm:pt modelId="{F5DC8624-8FD4-483E-B777-0A63101121EA}" type="pres">
      <dgm:prSet presAssocID="{C5F231C9-0405-4826-A134-1B8BAC703FF0}" presName="parTx" presStyleLbl="revTx" presStyleIdx="0" presStyleCnt="6">
        <dgm:presLayoutVars>
          <dgm:chMax val="0"/>
          <dgm:chPref val="0"/>
        </dgm:presLayoutVars>
      </dgm:prSet>
      <dgm:spPr/>
    </dgm:pt>
    <dgm:pt modelId="{00C748F2-F5F9-4693-A77F-3281A472CF91}" type="pres">
      <dgm:prSet presAssocID="{489703EF-24F7-4722-97F9-852AEA60736C}" presName="sibTrans" presStyleCnt="0"/>
      <dgm:spPr/>
    </dgm:pt>
    <dgm:pt modelId="{282FD162-4DE4-4BA0-8C9E-7BD5F4E86BCD}" type="pres">
      <dgm:prSet presAssocID="{C0552E70-868B-4A12-83B7-3E8008937420}" presName="compNode" presStyleCnt="0"/>
      <dgm:spPr/>
    </dgm:pt>
    <dgm:pt modelId="{F1BB7127-A6E0-49BC-AD6B-43DE6A5F8624}" type="pres">
      <dgm:prSet presAssocID="{C0552E70-868B-4A12-83B7-3E8008937420}" presName="bgRect" presStyleLbl="bgShp" presStyleIdx="1" presStyleCnt="6"/>
      <dgm:spPr/>
    </dgm:pt>
    <dgm:pt modelId="{EAB1E438-CB1B-4378-98DF-ECE1F338ADA9}" type="pres">
      <dgm:prSet presAssocID="{C0552E70-868B-4A12-83B7-3E8008937420}"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80A1E12F-1BEA-4863-973D-775B633DAA8A}" type="pres">
      <dgm:prSet presAssocID="{C0552E70-868B-4A12-83B7-3E8008937420}" presName="spaceRect" presStyleCnt="0"/>
      <dgm:spPr/>
    </dgm:pt>
    <dgm:pt modelId="{770C7190-CC56-4FEE-934D-27FD3A723149}" type="pres">
      <dgm:prSet presAssocID="{C0552E70-868B-4A12-83B7-3E8008937420}" presName="parTx" presStyleLbl="revTx" presStyleIdx="1" presStyleCnt="6">
        <dgm:presLayoutVars>
          <dgm:chMax val="0"/>
          <dgm:chPref val="0"/>
        </dgm:presLayoutVars>
      </dgm:prSet>
      <dgm:spPr/>
    </dgm:pt>
    <dgm:pt modelId="{5B303AB4-5983-4B11-9138-5A2BE75E5F7B}" type="pres">
      <dgm:prSet presAssocID="{35363AB0-0C0D-4263-9428-DEF5FBB3CAA1}" presName="sibTrans" presStyleCnt="0"/>
      <dgm:spPr/>
    </dgm:pt>
    <dgm:pt modelId="{BD30E1E8-3270-4EEA-B995-F24DAD563035}" type="pres">
      <dgm:prSet presAssocID="{EDD3AE81-9A9F-44BC-BECB-5433BDA151DB}" presName="compNode" presStyleCnt="0"/>
      <dgm:spPr/>
    </dgm:pt>
    <dgm:pt modelId="{D330AA89-2F6D-4B7B-BEC0-C68E18ABC16E}" type="pres">
      <dgm:prSet presAssocID="{EDD3AE81-9A9F-44BC-BECB-5433BDA151DB}" presName="bgRect" presStyleLbl="bgShp" presStyleIdx="2" presStyleCnt="6"/>
      <dgm:spPr/>
    </dgm:pt>
    <dgm:pt modelId="{59B89FC1-5B67-48FB-8229-0D1275627EBD}" type="pres">
      <dgm:prSet presAssocID="{EDD3AE81-9A9F-44BC-BECB-5433BDA151D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inimize"/>
        </a:ext>
      </dgm:extLst>
    </dgm:pt>
    <dgm:pt modelId="{17CD88D5-126D-4030-BDA2-38F4286E86CA}" type="pres">
      <dgm:prSet presAssocID="{EDD3AE81-9A9F-44BC-BECB-5433BDA151DB}" presName="spaceRect" presStyleCnt="0"/>
      <dgm:spPr/>
    </dgm:pt>
    <dgm:pt modelId="{13348F74-652B-4088-9AD4-6CBDF4840A60}" type="pres">
      <dgm:prSet presAssocID="{EDD3AE81-9A9F-44BC-BECB-5433BDA151DB}" presName="parTx" presStyleLbl="revTx" presStyleIdx="2" presStyleCnt="6">
        <dgm:presLayoutVars>
          <dgm:chMax val="0"/>
          <dgm:chPref val="0"/>
        </dgm:presLayoutVars>
      </dgm:prSet>
      <dgm:spPr/>
    </dgm:pt>
    <dgm:pt modelId="{076EAFB7-7B44-403A-9320-5AB052754FEB}" type="pres">
      <dgm:prSet presAssocID="{6E304B34-1B36-4B90-A226-236456E86EBE}" presName="sibTrans" presStyleCnt="0"/>
      <dgm:spPr/>
    </dgm:pt>
    <dgm:pt modelId="{6AF5D09D-4CDD-45FE-8FFE-AE4DCCA00137}" type="pres">
      <dgm:prSet presAssocID="{9AACA884-D988-4518-8E3B-9E71C3B494BA}" presName="compNode" presStyleCnt="0"/>
      <dgm:spPr/>
    </dgm:pt>
    <dgm:pt modelId="{74F66A9E-C1D4-4905-9E02-185B4D6178FC}" type="pres">
      <dgm:prSet presAssocID="{9AACA884-D988-4518-8E3B-9E71C3B494BA}" presName="bgRect" presStyleLbl="bgShp" presStyleIdx="3" presStyleCnt="6"/>
      <dgm:spPr/>
    </dgm:pt>
    <dgm:pt modelId="{5311C6F0-11C6-4699-9EAD-C7E14E7C1667}" type="pres">
      <dgm:prSet presAssocID="{9AACA884-D988-4518-8E3B-9E71C3B494B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an"/>
        </a:ext>
      </dgm:extLst>
    </dgm:pt>
    <dgm:pt modelId="{1B8A5F64-3050-4AC8-B3AC-9DC7E025DF06}" type="pres">
      <dgm:prSet presAssocID="{9AACA884-D988-4518-8E3B-9E71C3B494BA}" presName="spaceRect" presStyleCnt="0"/>
      <dgm:spPr/>
    </dgm:pt>
    <dgm:pt modelId="{80DFB5EB-D7AF-4808-9254-49173DD4ECD5}" type="pres">
      <dgm:prSet presAssocID="{9AACA884-D988-4518-8E3B-9E71C3B494BA}" presName="parTx" presStyleLbl="revTx" presStyleIdx="3" presStyleCnt="6">
        <dgm:presLayoutVars>
          <dgm:chMax val="0"/>
          <dgm:chPref val="0"/>
        </dgm:presLayoutVars>
      </dgm:prSet>
      <dgm:spPr/>
    </dgm:pt>
    <dgm:pt modelId="{AC051526-E764-4212-AC1D-7F38AE19F420}" type="pres">
      <dgm:prSet presAssocID="{C196876C-DCDA-4369-AACA-CD18D2F02132}" presName="sibTrans" presStyleCnt="0"/>
      <dgm:spPr/>
    </dgm:pt>
    <dgm:pt modelId="{8F9C8EF9-6BD9-4226-A025-2EF907BCEA4B}" type="pres">
      <dgm:prSet presAssocID="{5814A319-6FD5-4B2E-80EE-D03045AD4C80}" presName="compNode" presStyleCnt="0"/>
      <dgm:spPr/>
    </dgm:pt>
    <dgm:pt modelId="{BA82791C-3CD5-421D-935C-C7208232F69F}" type="pres">
      <dgm:prSet presAssocID="{5814A319-6FD5-4B2E-80EE-D03045AD4C80}" presName="bgRect" presStyleLbl="bgShp" presStyleIdx="4" presStyleCnt="6"/>
      <dgm:spPr/>
    </dgm:pt>
    <dgm:pt modelId="{401D03CD-99BF-4A58-BDC4-016EEFCC3762}" type="pres">
      <dgm:prSet presAssocID="{5814A319-6FD5-4B2E-80EE-D03045AD4C8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No sign"/>
        </a:ext>
      </dgm:extLst>
    </dgm:pt>
    <dgm:pt modelId="{1C12CEEB-0F08-4C8C-BFD0-64BD41D45D17}" type="pres">
      <dgm:prSet presAssocID="{5814A319-6FD5-4B2E-80EE-D03045AD4C80}" presName="spaceRect" presStyleCnt="0"/>
      <dgm:spPr/>
    </dgm:pt>
    <dgm:pt modelId="{AD57C0BC-435E-4B01-84CF-B2BA4A9F44FE}" type="pres">
      <dgm:prSet presAssocID="{5814A319-6FD5-4B2E-80EE-D03045AD4C80}" presName="parTx" presStyleLbl="revTx" presStyleIdx="4" presStyleCnt="6">
        <dgm:presLayoutVars>
          <dgm:chMax val="0"/>
          <dgm:chPref val="0"/>
        </dgm:presLayoutVars>
      </dgm:prSet>
      <dgm:spPr/>
    </dgm:pt>
    <dgm:pt modelId="{39BA7D5A-48D7-4FE1-94F5-FB2FF038B1DC}" type="pres">
      <dgm:prSet presAssocID="{194227AD-760C-4568-B378-456BCE29B415}" presName="sibTrans" presStyleCnt="0"/>
      <dgm:spPr/>
    </dgm:pt>
    <dgm:pt modelId="{A3259D76-AED4-4ABD-8692-B58B978B121B}" type="pres">
      <dgm:prSet presAssocID="{9606F42C-F0EA-47E9-9AA6-9D4C9245FB42}" presName="compNode" presStyleCnt="0"/>
      <dgm:spPr/>
    </dgm:pt>
    <dgm:pt modelId="{A9947809-DB0B-4547-99E1-3DE87ADE050D}" type="pres">
      <dgm:prSet presAssocID="{9606F42C-F0EA-47E9-9AA6-9D4C9245FB42}" presName="bgRect" presStyleLbl="bgShp" presStyleIdx="5" presStyleCnt="6"/>
      <dgm:spPr/>
    </dgm:pt>
    <dgm:pt modelId="{43BE6584-6ECA-4249-B24B-7B6069EDD6D3}" type="pres">
      <dgm:prSet presAssocID="{9606F42C-F0EA-47E9-9AA6-9D4C9245FB42}"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Worried Face with Solid Fill"/>
        </a:ext>
      </dgm:extLst>
    </dgm:pt>
    <dgm:pt modelId="{326DC542-F156-4572-B68C-A1A376865906}" type="pres">
      <dgm:prSet presAssocID="{9606F42C-F0EA-47E9-9AA6-9D4C9245FB42}" presName="spaceRect" presStyleCnt="0"/>
      <dgm:spPr/>
    </dgm:pt>
    <dgm:pt modelId="{F2A18E8C-C919-4993-B67E-3FC201CDF185}" type="pres">
      <dgm:prSet presAssocID="{9606F42C-F0EA-47E9-9AA6-9D4C9245FB42}" presName="parTx" presStyleLbl="revTx" presStyleIdx="5" presStyleCnt="6">
        <dgm:presLayoutVars>
          <dgm:chMax val="0"/>
          <dgm:chPref val="0"/>
        </dgm:presLayoutVars>
      </dgm:prSet>
      <dgm:spPr/>
    </dgm:pt>
  </dgm:ptLst>
  <dgm:cxnLst>
    <dgm:cxn modelId="{6DA1D103-95CF-4E01-A5C7-4C659D32A7DA}" type="presOf" srcId="{9606F42C-F0EA-47E9-9AA6-9D4C9245FB42}" destId="{F2A18E8C-C919-4993-B67E-3FC201CDF185}" srcOrd="0" destOrd="0" presId="urn:microsoft.com/office/officeart/2018/2/layout/IconVerticalSolidList"/>
    <dgm:cxn modelId="{1547150B-376F-4B15-9CC9-509CBB7DABBD}" type="presOf" srcId="{5814A319-6FD5-4B2E-80EE-D03045AD4C80}" destId="{AD57C0BC-435E-4B01-84CF-B2BA4A9F44FE}" srcOrd="0" destOrd="0" presId="urn:microsoft.com/office/officeart/2018/2/layout/IconVerticalSolidList"/>
    <dgm:cxn modelId="{DC65E210-D8A5-4BFE-AC0D-75BBD07BB927}" srcId="{FC75C518-920C-4BF4-8812-1A5A84DFAFD5}" destId="{9AACA884-D988-4518-8E3B-9E71C3B494BA}" srcOrd="3" destOrd="0" parTransId="{5CD6A6BE-4FDE-49C1-B9B2-264213F981A7}" sibTransId="{C196876C-DCDA-4369-AACA-CD18D2F02132}"/>
    <dgm:cxn modelId="{AEC81116-1EF7-4855-AA6C-7F26C7241A56}" srcId="{FC75C518-920C-4BF4-8812-1A5A84DFAFD5}" destId="{5814A319-6FD5-4B2E-80EE-D03045AD4C80}" srcOrd="4" destOrd="0" parTransId="{58904BDA-5990-421D-9893-D6AE31A876D7}" sibTransId="{194227AD-760C-4568-B378-456BCE29B415}"/>
    <dgm:cxn modelId="{0365C449-8C12-4330-9785-F349BB49A899}" srcId="{FC75C518-920C-4BF4-8812-1A5A84DFAFD5}" destId="{EDD3AE81-9A9F-44BC-BECB-5433BDA151DB}" srcOrd="2" destOrd="0" parTransId="{2624814F-DD8B-4974-9218-37D8F19BF402}" sibTransId="{6E304B34-1B36-4B90-A226-236456E86EBE}"/>
    <dgm:cxn modelId="{AE68068A-7FBE-4DD5-BCA3-A2C4B62F9336}" srcId="{FC75C518-920C-4BF4-8812-1A5A84DFAFD5}" destId="{C0552E70-868B-4A12-83B7-3E8008937420}" srcOrd="1" destOrd="0" parTransId="{7BEDE9C6-B422-45EE-B554-5D7ED78B26A7}" sibTransId="{35363AB0-0C0D-4263-9428-DEF5FBB3CAA1}"/>
    <dgm:cxn modelId="{78369799-5C09-43D1-B2DB-52D55FBAC81E}" type="presOf" srcId="{EDD3AE81-9A9F-44BC-BECB-5433BDA151DB}" destId="{13348F74-652B-4088-9AD4-6CBDF4840A60}" srcOrd="0" destOrd="0" presId="urn:microsoft.com/office/officeart/2018/2/layout/IconVerticalSolidList"/>
    <dgm:cxn modelId="{98F25E9F-13E1-4242-9FA2-0656AD548CDA}" srcId="{FC75C518-920C-4BF4-8812-1A5A84DFAFD5}" destId="{9606F42C-F0EA-47E9-9AA6-9D4C9245FB42}" srcOrd="5" destOrd="0" parTransId="{54424CAE-05C0-4E5A-A787-53B495C59863}" sibTransId="{4B7A2A1C-767D-4E90-862E-0814C6FB06DF}"/>
    <dgm:cxn modelId="{3D633BC9-5EE8-4C16-A3E3-45EAE2CBDEC7}" type="presOf" srcId="{C0552E70-868B-4A12-83B7-3E8008937420}" destId="{770C7190-CC56-4FEE-934D-27FD3A723149}" srcOrd="0" destOrd="0" presId="urn:microsoft.com/office/officeart/2018/2/layout/IconVerticalSolidList"/>
    <dgm:cxn modelId="{D914A6C9-E42E-49A0-8445-1E2D4AA9C9BD}" srcId="{FC75C518-920C-4BF4-8812-1A5A84DFAFD5}" destId="{C5F231C9-0405-4826-A134-1B8BAC703FF0}" srcOrd="0" destOrd="0" parTransId="{4C52EDDC-C14C-436B-89A9-ACC0B1C42936}" sibTransId="{489703EF-24F7-4722-97F9-852AEA60736C}"/>
    <dgm:cxn modelId="{834954CF-8405-41D1-90B4-6025E83B2F57}" type="presOf" srcId="{FC75C518-920C-4BF4-8812-1A5A84DFAFD5}" destId="{30BE08A4-3B2A-4E2B-A9CD-FF60AF93B73F}" srcOrd="0" destOrd="0" presId="urn:microsoft.com/office/officeart/2018/2/layout/IconVerticalSolidList"/>
    <dgm:cxn modelId="{CD8ECDEC-4412-492A-B3AF-9EDBF7AC8B9C}" type="presOf" srcId="{9AACA884-D988-4518-8E3B-9E71C3B494BA}" destId="{80DFB5EB-D7AF-4808-9254-49173DD4ECD5}" srcOrd="0" destOrd="0" presId="urn:microsoft.com/office/officeart/2018/2/layout/IconVerticalSolidList"/>
    <dgm:cxn modelId="{9B2D4AF4-8791-47A0-85F1-B8AC61A6DD04}" type="presOf" srcId="{C5F231C9-0405-4826-A134-1B8BAC703FF0}" destId="{F5DC8624-8FD4-483E-B777-0A63101121EA}" srcOrd="0" destOrd="0" presId="urn:microsoft.com/office/officeart/2018/2/layout/IconVerticalSolidList"/>
    <dgm:cxn modelId="{16D7D550-6E73-4E96-B1A2-D6913AE541EC}" type="presParOf" srcId="{30BE08A4-3B2A-4E2B-A9CD-FF60AF93B73F}" destId="{2D911472-7C89-49B8-A00B-0F4FD62C8236}" srcOrd="0" destOrd="0" presId="urn:microsoft.com/office/officeart/2018/2/layout/IconVerticalSolidList"/>
    <dgm:cxn modelId="{1A1E7EA3-6858-4777-8F17-715A2652C291}" type="presParOf" srcId="{2D911472-7C89-49B8-A00B-0F4FD62C8236}" destId="{4026D356-AF92-4D42-AD5E-0C54A1E50DC1}" srcOrd="0" destOrd="0" presId="urn:microsoft.com/office/officeart/2018/2/layout/IconVerticalSolidList"/>
    <dgm:cxn modelId="{99D7CB0F-80A9-4AB0-8823-9867E7427019}" type="presParOf" srcId="{2D911472-7C89-49B8-A00B-0F4FD62C8236}" destId="{881C8F43-91AD-4A95-A49A-CF69AE577888}" srcOrd="1" destOrd="0" presId="urn:microsoft.com/office/officeart/2018/2/layout/IconVerticalSolidList"/>
    <dgm:cxn modelId="{EFC3088C-4794-4809-A435-095E3000D546}" type="presParOf" srcId="{2D911472-7C89-49B8-A00B-0F4FD62C8236}" destId="{BDD86765-9B06-4D47-8E94-EF517EB3D9BE}" srcOrd="2" destOrd="0" presId="urn:microsoft.com/office/officeart/2018/2/layout/IconVerticalSolidList"/>
    <dgm:cxn modelId="{D2971F24-C54C-413E-9278-CE3E6BC8F8A5}" type="presParOf" srcId="{2D911472-7C89-49B8-A00B-0F4FD62C8236}" destId="{F5DC8624-8FD4-483E-B777-0A63101121EA}" srcOrd="3" destOrd="0" presId="urn:microsoft.com/office/officeart/2018/2/layout/IconVerticalSolidList"/>
    <dgm:cxn modelId="{1237F94F-3667-4741-B007-4E307F6D1191}" type="presParOf" srcId="{30BE08A4-3B2A-4E2B-A9CD-FF60AF93B73F}" destId="{00C748F2-F5F9-4693-A77F-3281A472CF91}" srcOrd="1" destOrd="0" presId="urn:microsoft.com/office/officeart/2018/2/layout/IconVerticalSolidList"/>
    <dgm:cxn modelId="{E16D01B8-EE9E-4151-9B94-394FFC2AB769}" type="presParOf" srcId="{30BE08A4-3B2A-4E2B-A9CD-FF60AF93B73F}" destId="{282FD162-4DE4-4BA0-8C9E-7BD5F4E86BCD}" srcOrd="2" destOrd="0" presId="urn:microsoft.com/office/officeart/2018/2/layout/IconVerticalSolidList"/>
    <dgm:cxn modelId="{F8F0B893-4FB2-4C11-A69C-B30684E1EFB1}" type="presParOf" srcId="{282FD162-4DE4-4BA0-8C9E-7BD5F4E86BCD}" destId="{F1BB7127-A6E0-49BC-AD6B-43DE6A5F8624}" srcOrd="0" destOrd="0" presId="urn:microsoft.com/office/officeart/2018/2/layout/IconVerticalSolidList"/>
    <dgm:cxn modelId="{EF8871C2-8392-46B6-942A-664BCEFDC3E6}" type="presParOf" srcId="{282FD162-4DE4-4BA0-8C9E-7BD5F4E86BCD}" destId="{EAB1E438-CB1B-4378-98DF-ECE1F338ADA9}" srcOrd="1" destOrd="0" presId="urn:microsoft.com/office/officeart/2018/2/layout/IconVerticalSolidList"/>
    <dgm:cxn modelId="{5D17A1C7-FC3B-47FB-905B-1738C6E16AD9}" type="presParOf" srcId="{282FD162-4DE4-4BA0-8C9E-7BD5F4E86BCD}" destId="{80A1E12F-1BEA-4863-973D-775B633DAA8A}" srcOrd="2" destOrd="0" presId="urn:microsoft.com/office/officeart/2018/2/layout/IconVerticalSolidList"/>
    <dgm:cxn modelId="{60942041-061B-4724-95B6-29A2D2DB31F2}" type="presParOf" srcId="{282FD162-4DE4-4BA0-8C9E-7BD5F4E86BCD}" destId="{770C7190-CC56-4FEE-934D-27FD3A723149}" srcOrd="3" destOrd="0" presId="urn:microsoft.com/office/officeart/2018/2/layout/IconVerticalSolidList"/>
    <dgm:cxn modelId="{2A645D46-06B6-413F-B08E-AB4E962CCA51}" type="presParOf" srcId="{30BE08A4-3B2A-4E2B-A9CD-FF60AF93B73F}" destId="{5B303AB4-5983-4B11-9138-5A2BE75E5F7B}" srcOrd="3" destOrd="0" presId="urn:microsoft.com/office/officeart/2018/2/layout/IconVerticalSolidList"/>
    <dgm:cxn modelId="{AC019679-D527-424B-AA1C-592A56A2358B}" type="presParOf" srcId="{30BE08A4-3B2A-4E2B-A9CD-FF60AF93B73F}" destId="{BD30E1E8-3270-4EEA-B995-F24DAD563035}" srcOrd="4" destOrd="0" presId="urn:microsoft.com/office/officeart/2018/2/layout/IconVerticalSolidList"/>
    <dgm:cxn modelId="{B7F3230E-0692-4FA6-8993-0CC5A2A6259B}" type="presParOf" srcId="{BD30E1E8-3270-4EEA-B995-F24DAD563035}" destId="{D330AA89-2F6D-4B7B-BEC0-C68E18ABC16E}" srcOrd="0" destOrd="0" presId="urn:microsoft.com/office/officeart/2018/2/layout/IconVerticalSolidList"/>
    <dgm:cxn modelId="{18ACA1D6-C432-4223-A166-B47CA03C5A1B}" type="presParOf" srcId="{BD30E1E8-3270-4EEA-B995-F24DAD563035}" destId="{59B89FC1-5B67-48FB-8229-0D1275627EBD}" srcOrd="1" destOrd="0" presId="urn:microsoft.com/office/officeart/2018/2/layout/IconVerticalSolidList"/>
    <dgm:cxn modelId="{8C47F71B-DDC3-417D-8495-0E359823AB7C}" type="presParOf" srcId="{BD30E1E8-3270-4EEA-B995-F24DAD563035}" destId="{17CD88D5-126D-4030-BDA2-38F4286E86CA}" srcOrd="2" destOrd="0" presId="urn:microsoft.com/office/officeart/2018/2/layout/IconVerticalSolidList"/>
    <dgm:cxn modelId="{C452D758-1C54-4311-822F-4E167AC86AAE}" type="presParOf" srcId="{BD30E1E8-3270-4EEA-B995-F24DAD563035}" destId="{13348F74-652B-4088-9AD4-6CBDF4840A60}" srcOrd="3" destOrd="0" presId="urn:microsoft.com/office/officeart/2018/2/layout/IconVerticalSolidList"/>
    <dgm:cxn modelId="{175B045F-569E-4770-B4EE-5865C3A1F156}" type="presParOf" srcId="{30BE08A4-3B2A-4E2B-A9CD-FF60AF93B73F}" destId="{076EAFB7-7B44-403A-9320-5AB052754FEB}" srcOrd="5" destOrd="0" presId="urn:microsoft.com/office/officeart/2018/2/layout/IconVerticalSolidList"/>
    <dgm:cxn modelId="{401E8FB3-0890-4703-B7AA-74B20A8D0607}" type="presParOf" srcId="{30BE08A4-3B2A-4E2B-A9CD-FF60AF93B73F}" destId="{6AF5D09D-4CDD-45FE-8FFE-AE4DCCA00137}" srcOrd="6" destOrd="0" presId="urn:microsoft.com/office/officeart/2018/2/layout/IconVerticalSolidList"/>
    <dgm:cxn modelId="{BE124A6D-DFB3-44A7-942F-BC84FD4B9166}" type="presParOf" srcId="{6AF5D09D-4CDD-45FE-8FFE-AE4DCCA00137}" destId="{74F66A9E-C1D4-4905-9E02-185B4D6178FC}" srcOrd="0" destOrd="0" presId="urn:microsoft.com/office/officeart/2018/2/layout/IconVerticalSolidList"/>
    <dgm:cxn modelId="{CC96C62F-BB12-453B-B0BB-277BC166199C}" type="presParOf" srcId="{6AF5D09D-4CDD-45FE-8FFE-AE4DCCA00137}" destId="{5311C6F0-11C6-4699-9EAD-C7E14E7C1667}" srcOrd="1" destOrd="0" presId="urn:microsoft.com/office/officeart/2018/2/layout/IconVerticalSolidList"/>
    <dgm:cxn modelId="{1153EE9C-596C-4E46-99FD-7DDCD5F7669C}" type="presParOf" srcId="{6AF5D09D-4CDD-45FE-8FFE-AE4DCCA00137}" destId="{1B8A5F64-3050-4AC8-B3AC-9DC7E025DF06}" srcOrd="2" destOrd="0" presId="urn:microsoft.com/office/officeart/2018/2/layout/IconVerticalSolidList"/>
    <dgm:cxn modelId="{225C1149-A177-43DC-AC38-8BF2D3FACDCB}" type="presParOf" srcId="{6AF5D09D-4CDD-45FE-8FFE-AE4DCCA00137}" destId="{80DFB5EB-D7AF-4808-9254-49173DD4ECD5}" srcOrd="3" destOrd="0" presId="urn:microsoft.com/office/officeart/2018/2/layout/IconVerticalSolidList"/>
    <dgm:cxn modelId="{82C97B72-D533-45CD-A019-F786DE1070EE}" type="presParOf" srcId="{30BE08A4-3B2A-4E2B-A9CD-FF60AF93B73F}" destId="{AC051526-E764-4212-AC1D-7F38AE19F420}" srcOrd="7" destOrd="0" presId="urn:microsoft.com/office/officeart/2018/2/layout/IconVerticalSolidList"/>
    <dgm:cxn modelId="{F62C9999-3748-4695-884D-C00263861025}" type="presParOf" srcId="{30BE08A4-3B2A-4E2B-A9CD-FF60AF93B73F}" destId="{8F9C8EF9-6BD9-4226-A025-2EF907BCEA4B}" srcOrd="8" destOrd="0" presId="urn:microsoft.com/office/officeart/2018/2/layout/IconVerticalSolidList"/>
    <dgm:cxn modelId="{527070FA-8C41-47A2-9112-25879893A8FD}" type="presParOf" srcId="{8F9C8EF9-6BD9-4226-A025-2EF907BCEA4B}" destId="{BA82791C-3CD5-421D-935C-C7208232F69F}" srcOrd="0" destOrd="0" presId="urn:microsoft.com/office/officeart/2018/2/layout/IconVerticalSolidList"/>
    <dgm:cxn modelId="{9A8CDB57-6798-4C7E-8E76-CDA800F555EA}" type="presParOf" srcId="{8F9C8EF9-6BD9-4226-A025-2EF907BCEA4B}" destId="{401D03CD-99BF-4A58-BDC4-016EEFCC3762}" srcOrd="1" destOrd="0" presId="urn:microsoft.com/office/officeart/2018/2/layout/IconVerticalSolidList"/>
    <dgm:cxn modelId="{29142472-5A31-4BE4-9A26-6B686B39C1EF}" type="presParOf" srcId="{8F9C8EF9-6BD9-4226-A025-2EF907BCEA4B}" destId="{1C12CEEB-0F08-4C8C-BFD0-64BD41D45D17}" srcOrd="2" destOrd="0" presId="urn:microsoft.com/office/officeart/2018/2/layout/IconVerticalSolidList"/>
    <dgm:cxn modelId="{69C205B9-5CE1-406F-A878-92DAF8577C9B}" type="presParOf" srcId="{8F9C8EF9-6BD9-4226-A025-2EF907BCEA4B}" destId="{AD57C0BC-435E-4B01-84CF-B2BA4A9F44FE}" srcOrd="3" destOrd="0" presId="urn:microsoft.com/office/officeart/2018/2/layout/IconVerticalSolidList"/>
    <dgm:cxn modelId="{6D828E21-4F4D-4BA3-A23D-BC90E512AC04}" type="presParOf" srcId="{30BE08A4-3B2A-4E2B-A9CD-FF60AF93B73F}" destId="{39BA7D5A-48D7-4FE1-94F5-FB2FF038B1DC}" srcOrd="9" destOrd="0" presId="urn:microsoft.com/office/officeart/2018/2/layout/IconVerticalSolidList"/>
    <dgm:cxn modelId="{EAA3ECB5-1531-4020-AD13-651902E005B9}" type="presParOf" srcId="{30BE08A4-3B2A-4E2B-A9CD-FF60AF93B73F}" destId="{A3259D76-AED4-4ABD-8692-B58B978B121B}" srcOrd="10" destOrd="0" presId="urn:microsoft.com/office/officeart/2018/2/layout/IconVerticalSolidList"/>
    <dgm:cxn modelId="{F30E2085-563E-40DF-AAE3-AF7A2035310A}" type="presParOf" srcId="{A3259D76-AED4-4ABD-8692-B58B978B121B}" destId="{A9947809-DB0B-4547-99E1-3DE87ADE050D}" srcOrd="0" destOrd="0" presId="urn:microsoft.com/office/officeart/2018/2/layout/IconVerticalSolidList"/>
    <dgm:cxn modelId="{6F8E4FBD-3059-48BF-8E34-D746A3024831}" type="presParOf" srcId="{A3259D76-AED4-4ABD-8692-B58B978B121B}" destId="{43BE6584-6ECA-4249-B24B-7B6069EDD6D3}" srcOrd="1" destOrd="0" presId="urn:microsoft.com/office/officeart/2018/2/layout/IconVerticalSolidList"/>
    <dgm:cxn modelId="{4BEB8F45-DC90-404F-AB14-531F9329A8DB}" type="presParOf" srcId="{A3259D76-AED4-4ABD-8692-B58B978B121B}" destId="{326DC542-F156-4572-B68C-A1A376865906}" srcOrd="2" destOrd="0" presId="urn:microsoft.com/office/officeart/2018/2/layout/IconVerticalSolidList"/>
    <dgm:cxn modelId="{A5F8670F-264A-4038-8D25-8C1127097531}" type="presParOf" srcId="{A3259D76-AED4-4ABD-8692-B58B978B121B}" destId="{F2A18E8C-C919-4993-B67E-3FC201CDF18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9881D6D-0908-4554-BB4A-B9CDF5956F9D}"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D3AD48B7-CD1A-42E5-AA78-F9832F3C6998}">
      <dgm:prSet/>
      <dgm:spPr/>
      <dgm:t>
        <a:bodyPr/>
        <a:lstStyle/>
        <a:p>
          <a:r>
            <a:rPr lang="en-GB"/>
            <a:t>Forming Storming Norming Performing</a:t>
          </a:r>
          <a:endParaRPr lang="en-US"/>
        </a:p>
      </dgm:t>
    </dgm:pt>
    <dgm:pt modelId="{A52FC574-2B14-4CF2-BA7E-9A98F5DC600E}" type="parTrans" cxnId="{EB9AE016-CCD8-484F-B972-6674C7611C0A}">
      <dgm:prSet/>
      <dgm:spPr/>
      <dgm:t>
        <a:bodyPr/>
        <a:lstStyle/>
        <a:p>
          <a:endParaRPr lang="en-US"/>
        </a:p>
      </dgm:t>
    </dgm:pt>
    <dgm:pt modelId="{E5408B57-6DAC-496B-9D47-8B1F36A9BAB1}" type="sibTrans" cxnId="{EB9AE016-CCD8-484F-B972-6674C7611C0A}">
      <dgm:prSet/>
      <dgm:spPr/>
      <dgm:t>
        <a:bodyPr/>
        <a:lstStyle/>
        <a:p>
          <a:endParaRPr lang="en-US"/>
        </a:p>
      </dgm:t>
    </dgm:pt>
    <dgm:pt modelId="{297C1DA5-DDFF-4B1C-AEDE-63762A515E83}">
      <dgm:prSet/>
      <dgm:spPr/>
      <dgm:t>
        <a:bodyPr/>
        <a:lstStyle/>
        <a:p>
          <a:r>
            <a:rPr lang="en-GB"/>
            <a:t>Coleman &amp; Bush 1994</a:t>
          </a:r>
          <a:endParaRPr lang="en-US"/>
        </a:p>
      </dgm:t>
    </dgm:pt>
    <dgm:pt modelId="{60A7480B-5C7B-46ED-97D3-85A7D640FBD5}" type="parTrans" cxnId="{A92DD157-E8E2-42D3-9EDC-3C7637BEDA1C}">
      <dgm:prSet/>
      <dgm:spPr/>
      <dgm:t>
        <a:bodyPr/>
        <a:lstStyle/>
        <a:p>
          <a:endParaRPr lang="en-US"/>
        </a:p>
      </dgm:t>
    </dgm:pt>
    <dgm:pt modelId="{B012F36C-2899-4BBF-8B1D-4431A8927AA2}" type="sibTrans" cxnId="{A92DD157-E8E2-42D3-9EDC-3C7637BEDA1C}">
      <dgm:prSet/>
      <dgm:spPr/>
      <dgm:t>
        <a:bodyPr/>
        <a:lstStyle/>
        <a:p>
          <a:endParaRPr lang="en-US"/>
        </a:p>
      </dgm:t>
    </dgm:pt>
    <dgm:pt modelId="{7BEB0878-BD3B-47EA-A8C4-72DAAF79CB31}" type="pres">
      <dgm:prSet presAssocID="{09881D6D-0908-4554-BB4A-B9CDF5956F9D}" presName="Name0" presStyleCnt="0">
        <dgm:presLayoutVars>
          <dgm:dir/>
          <dgm:animLvl val="lvl"/>
          <dgm:resizeHandles val="exact"/>
        </dgm:presLayoutVars>
      </dgm:prSet>
      <dgm:spPr/>
    </dgm:pt>
    <dgm:pt modelId="{AA6C39C8-8FBB-433F-9915-F0581132070A}" type="pres">
      <dgm:prSet presAssocID="{297C1DA5-DDFF-4B1C-AEDE-63762A515E83}" presName="boxAndChildren" presStyleCnt="0"/>
      <dgm:spPr/>
    </dgm:pt>
    <dgm:pt modelId="{6A24A412-4E0F-4F49-9534-3D5AC0D35179}" type="pres">
      <dgm:prSet presAssocID="{297C1DA5-DDFF-4B1C-AEDE-63762A515E83}" presName="parentTextBox" presStyleLbl="node1" presStyleIdx="0" presStyleCnt="2"/>
      <dgm:spPr/>
    </dgm:pt>
    <dgm:pt modelId="{64C7D9BB-2376-4721-BBE8-DE2574C3F5CB}" type="pres">
      <dgm:prSet presAssocID="{E5408B57-6DAC-496B-9D47-8B1F36A9BAB1}" presName="sp" presStyleCnt="0"/>
      <dgm:spPr/>
    </dgm:pt>
    <dgm:pt modelId="{41811BA5-5E02-4733-A30C-8318CC8B2383}" type="pres">
      <dgm:prSet presAssocID="{D3AD48B7-CD1A-42E5-AA78-F9832F3C6998}" presName="arrowAndChildren" presStyleCnt="0"/>
      <dgm:spPr/>
    </dgm:pt>
    <dgm:pt modelId="{70CB5023-4203-459A-A01A-22E057E183DD}" type="pres">
      <dgm:prSet presAssocID="{D3AD48B7-CD1A-42E5-AA78-F9832F3C6998}" presName="parentTextArrow" presStyleLbl="node1" presStyleIdx="1" presStyleCnt="2"/>
      <dgm:spPr/>
    </dgm:pt>
  </dgm:ptLst>
  <dgm:cxnLst>
    <dgm:cxn modelId="{EB9AE016-CCD8-484F-B972-6674C7611C0A}" srcId="{09881D6D-0908-4554-BB4A-B9CDF5956F9D}" destId="{D3AD48B7-CD1A-42E5-AA78-F9832F3C6998}" srcOrd="0" destOrd="0" parTransId="{A52FC574-2B14-4CF2-BA7E-9A98F5DC600E}" sibTransId="{E5408B57-6DAC-496B-9D47-8B1F36A9BAB1}"/>
    <dgm:cxn modelId="{A92DD157-E8E2-42D3-9EDC-3C7637BEDA1C}" srcId="{09881D6D-0908-4554-BB4A-B9CDF5956F9D}" destId="{297C1DA5-DDFF-4B1C-AEDE-63762A515E83}" srcOrd="1" destOrd="0" parTransId="{60A7480B-5C7B-46ED-97D3-85A7D640FBD5}" sibTransId="{B012F36C-2899-4BBF-8B1D-4431A8927AA2}"/>
    <dgm:cxn modelId="{D635077F-F69B-415F-8183-58CC4E2CF9D6}" type="presOf" srcId="{D3AD48B7-CD1A-42E5-AA78-F9832F3C6998}" destId="{70CB5023-4203-459A-A01A-22E057E183DD}" srcOrd="0" destOrd="0" presId="urn:microsoft.com/office/officeart/2005/8/layout/process4"/>
    <dgm:cxn modelId="{7A1C22EB-E279-458B-82CB-18AA02CAF6D9}" type="presOf" srcId="{09881D6D-0908-4554-BB4A-B9CDF5956F9D}" destId="{7BEB0878-BD3B-47EA-A8C4-72DAAF79CB31}" srcOrd="0" destOrd="0" presId="urn:microsoft.com/office/officeart/2005/8/layout/process4"/>
    <dgm:cxn modelId="{A8C288FC-8E26-41DA-81A7-AE49C9614209}" type="presOf" srcId="{297C1DA5-DDFF-4B1C-AEDE-63762A515E83}" destId="{6A24A412-4E0F-4F49-9534-3D5AC0D35179}" srcOrd="0" destOrd="0" presId="urn:microsoft.com/office/officeart/2005/8/layout/process4"/>
    <dgm:cxn modelId="{4F9F8F9B-A96F-420B-AEA0-FF9EF88C1773}" type="presParOf" srcId="{7BEB0878-BD3B-47EA-A8C4-72DAAF79CB31}" destId="{AA6C39C8-8FBB-433F-9915-F0581132070A}" srcOrd="0" destOrd="0" presId="urn:microsoft.com/office/officeart/2005/8/layout/process4"/>
    <dgm:cxn modelId="{B0E59E95-B29F-411B-9333-0E048D2AA0EA}" type="presParOf" srcId="{AA6C39C8-8FBB-433F-9915-F0581132070A}" destId="{6A24A412-4E0F-4F49-9534-3D5AC0D35179}" srcOrd="0" destOrd="0" presId="urn:microsoft.com/office/officeart/2005/8/layout/process4"/>
    <dgm:cxn modelId="{95FC928F-1634-4F9D-BC7B-6690269F3728}" type="presParOf" srcId="{7BEB0878-BD3B-47EA-A8C4-72DAAF79CB31}" destId="{64C7D9BB-2376-4721-BBE8-DE2574C3F5CB}" srcOrd="1" destOrd="0" presId="urn:microsoft.com/office/officeart/2005/8/layout/process4"/>
    <dgm:cxn modelId="{50DCB79B-5A18-41FD-8857-7DEE25FA52A6}" type="presParOf" srcId="{7BEB0878-BD3B-47EA-A8C4-72DAAF79CB31}" destId="{41811BA5-5E02-4733-A30C-8318CC8B2383}" srcOrd="2" destOrd="0" presId="urn:microsoft.com/office/officeart/2005/8/layout/process4"/>
    <dgm:cxn modelId="{D3C40C9C-DE9E-48D6-88A8-8110483A8276}" type="presParOf" srcId="{41811BA5-5E02-4733-A30C-8318CC8B2383}" destId="{70CB5023-4203-459A-A01A-22E057E183DD}"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5504F57-C659-4758-AD3B-42058593615F}"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4718740D-4380-4B86-A3F4-19250617D455}">
      <dgm:prSet/>
      <dgm:spPr/>
      <dgm:t>
        <a:bodyPr/>
        <a:lstStyle/>
        <a:p>
          <a:r>
            <a:rPr lang="en-GB"/>
            <a:t>Forming – Establishing roles of team members</a:t>
          </a:r>
          <a:endParaRPr lang="en-US"/>
        </a:p>
      </dgm:t>
    </dgm:pt>
    <dgm:pt modelId="{1203EB0A-321A-42F4-8138-3CFB812F5B06}" type="parTrans" cxnId="{3B0CD561-38DC-4E2F-A714-5D5013D8C38B}">
      <dgm:prSet/>
      <dgm:spPr/>
      <dgm:t>
        <a:bodyPr/>
        <a:lstStyle/>
        <a:p>
          <a:endParaRPr lang="en-US"/>
        </a:p>
      </dgm:t>
    </dgm:pt>
    <dgm:pt modelId="{E493627B-EA70-48FA-8DAD-63D26007C381}" type="sibTrans" cxnId="{3B0CD561-38DC-4E2F-A714-5D5013D8C38B}">
      <dgm:prSet/>
      <dgm:spPr/>
      <dgm:t>
        <a:bodyPr/>
        <a:lstStyle/>
        <a:p>
          <a:endParaRPr lang="en-US"/>
        </a:p>
      </dgm:t>
    </dgm:pt>
    <dgm:pt modelId="{FFDA97C1-336E-4358-924E-FCB3CD75FC88}">
      <dgm:prSet/>
      <dgm:spPr/>
      <dgm:t>
        <a:bodyPr/>
        <a:lstStyle/>
        <a:p>
          <a:r>
            <a:rPr lang="en-GB"/>
            <a:t>Storming- Leadership / approach / feasibility</a:t>
          </a:r>
          <a:endParaRPr lang="en-US"/>
        </a:p>
      </dgm:t>
    </dgm:pt>
    <dgm:pt modelId="{7A83E598-E7C3-4F51-81B7-7A75BDFE0E1D}" type="parTrans" cxnId="{BC89FBE4-7406-418A-8251-6BF0D70D320F}">
      <dgm:prSet/>
      <dgm:spPr/>
      <dgm:t>
        <a:bodyPr/>
        <a:lstStyle/>
        <a:p>
          <a:endParaRPr lang="en-US"/>
        </a:p>
      </dgm:t>
    </dgm:pt>
    <dgm:pt modelId="{42CEB8D0-19C5-4D2C-8FF4-39B4D405BBB1}" type="sibTrans" cxnId="{BC89FBE4-7406-418A-8251-6BF0D70D320F}">
      <dgm:prSet/>
      <dgm:spPr/>
      <dgm:t>
        <a:bodyPr/>
        <a:lstStyle/>
        <a:p>
          <a:endParaRPr lang="en-US"/>
        </a:p>
      </dgm:t>
    </dgm:pt>
    <dgm:pt modelId="{89143DF9-F1AE-4217-B340-A53A28EB7F6F}">
      <dgm:prSet/>
      <dgm:spPr/>
      <dgm:t>
        <a:bodyPr/>
        <a:lstStyle/>
        <a:p>
          <a:r>
            <a:rPr lang="en-GB"/>
            <a:t>Norming – Team identity / established/ mutual support</a:t>
          </a:r>
          <a:endParaRPr lang="en-US"/>
        </a:p>
      </dgm:t>
    </dgm:pt>
    <dgm:pt modelId="{CF583AD9-CCCD-4544-8592-7CC77E1D8AC2}" type="parTrans" cxnId="{DAAAE228-1C24-4328-972B-AA070570CDBB}">
      <dgm:prSet/>
      <dgm:spPr/>
      <dgm:t>
        <a:bodyPr/>
        <a:lstStyle/>
        <a:p>
          <a:endParaRPr lang="en-US"/>
        </a:p>
      </dgm:t>
    </dgm:pt>
    <dgm:pt modelId="{71420818-2AE4-4960-98A0-0BD405422838}" type="sibTrans" cxnId="{DAAAE228-1C24-4328-972B-AA070570CDBB}">
      <dgm:prSet/>
      <dgm:spPr/>
      <dgm:t>
        <a:bodyPr/>
        <a:lstStyle/>
        <a:p>
          <a:endParaRPr lang="en-US"/>
        </a:p>
      </dgm:t>
    </dgm:pt>
    <dgm:pt modelId="{DC8F9E15-1EE7-4925-A787-AB2CAE68AEC4}">
      <dgm:prSet/>
      <dgm:spPr/>
      <dgm:t>
        <a:bodyPr/>
        <a:lstStyle/>
        <a:p>
          <a:r>
            <a:rPr lang="en-GB"/>
            <a:t>Performing- Solutions/ decisions/ activities</a:t>
          </a:r>
          <a:endParaRPr lang="en-US"/>
        </a:p>
      </dgm:t>
    </dgm:pt>
    <dgm:pt modelId="{D021E5CC-1355-4CBE-BF0E-606EB66F9B5C}" type="parTrans" cxnId="{8DA8F226-70E5-43F0-AD97-2B6D935E6766}">
      <dgm:prSet/>
      <dgm:spPr/>
      <dgm:t>
        <a:bodyPr/>
        <a:lstStyle/>
        <a:p>
          <a:endParaRPr lang="en-US"/>
        </a:p>
      </dgm:t>
    </dgm:pt>
    <dgm:pt modelId="{BEC7C10B-1FC9-462F-8F3D-194716A7D6D6}" type="sibTrans" cxnId="{8DA8F226-70E5-43F0-AD97-2B6D935E6766}">
      <dgm:prSet/>
      <dgm:spPr/>
      <dgm:t>
        <a:bodyPr/>
        <a:lstStyle/>
        <a:p>
          <a:endParaRPr lang="en-US"/>
        </a:p>
      </dgm:t>
    </dgm:pt>
    <dgm:pt modelId="{41D5B360-D866-4696-8488-0A63F7B01845}" type="pres">
      <dgm:prSet presAssocID="{75504F57-C659-4758-AD3B-42058593615F}" presName="outerComposite" presStyleCnt="0">
        <dgm:presLayoutVars>
          <dgm:chMax val="5"/>
          <dgm:dir/>
          <dgm:resizeHandles val="exact"/>
        </dgm:presLayoutVars>
      </dgm:prSet>
      <dgm:spPr/>
    </dgm:pt>
    <dgm:pt modelId="{CF7BA994-52E3-4E2E-B4E5-4A2C553DE8A3}" type="pres">
      <dgm:prSet presAssocID="{75504F57-C659-4758-AD3B-42058593615F}" presName="dummyMaxCanvas" presStyleCnt="0">
        <dgm:presLayoutVars/>
      </dgm:prSet>
      <dgm:spPr/>
    </dgm:pt>
    <dgm:pt modelId="{AA13C04E-F9B4-45D2-A418-05B2669D211B}" type="pres">
      <dgm:prSet presAssocID="{75504F57-C659-4758-AD3B-42058593615F}" presName="FourNodes_1" presStyleLbl="node1" presStyleIdx="0" presStyleCnt="4">
        <dgm:presLayoutVars>
          <dgm:bulletEnabled val="1"/>
        </dgm:presLayoutVars>
      </dgm:prSet>
      <dgm:spPr/>
    </dgm:pt>
    <dgm:pt modelId="{ACE6077A-17C7-4B77-BA4E-9CA5E07648BB}" type="pres">
      <dgm:prSet presAssocID="{75504F57-C659-4758-AD3B-42058593615F}" presName="FourNodes_2" presStyleLbl="node1" presStyleIdx="1" presStyleCnt="4">
        <dgm:presLayoutVars>
          <dgm:bulletEnabled val="1"/>
        </dgm:presLayoutVars>
      </dgm:prSet>
      <dgm:spPr/>
    </dgm:pt>
    <dgm:pt modelId="{4E8F6861-9AF0-40D1-93CB-804F45C32CA8}" type="pres">
      <dgm:prSet presAssocID="{75504F57-C659-4758-AD3B-42058593615F}" presName="FourNodes_3" presStyleLbl="node1" presStyleIdx="2" presStyleCnt="4">
        <dgm:presLayoutVars>
          <dgm:bulletEnabled val="1"/>
        </dgm:presLayoutVars>
      </dgm:prSet>
      <dgm:spPr/>
    </dgm:pt>
    <dgm:pt modelId="{215E5091-3DAD-4D88-82D6-E8409CB5F77A}" type="pres">
      <dgm:prSet presAssocID="{75504F57-C659-4758-AD3B-42058593615F}" presName="FourNodes_4" presStyleLbl="node1" presStyleIdx="3" presStyleCnt="4">
        <dgm:presLayoutVars>
          <dgm:bulletEnabled val="1"/>
        </dgm:presLayoutVars>
      </dgm:prSet>
      <dgm:spPr/>
    </dgm:pt>
    <dgm:pt modelId="{D3BF53DC-1CCC-44D7-99DB-8C281EF59A37}" type="pres">
      <dgm:prSet presAssocID="{75504F57-C659-4758-AD3B-42058593615F}" presName="FourConn_1-2" presStyleLbl="fgAccFollowNode1" presStyleIdx="0" presStyleCnt="3">
        <dgm:presLayoutVars>
          <dgm:bulletEnabled val="1"/>
        </dgm:presLayoutVars>
      </dgm:prSet>
      <dgm:spPr/>
    </dgm:pt>
    <dgm:pt modelId="{2E8B5C39-105B-4F1B-B605-A198B3507561}" type="pres">
      <dgm:prSet presAssocID="{75504F57-C659-4758-AD3B-42058593615F}" presName="FourConn_2-3" presStyleLbl="fgAccFollowNode1" presStyleIdx="1" presStyleCnt="3">
        <dgm:presLayoutVars>
          <dgm:bulletEnabled val="1"/>
        </dgm:presLayoutVars>
      </dgm:prSet>
      <dgm:spPr/>
    </dgm:pt>
    <dgm:pt modelId="{CE0B957E-C9C8-4E2D-98C1-438E2017FE7D}" type="pres">
      <dgm:prSet presAssocID="{75504F57-C659-4758-AD3B-42058593615F}" presName="FourConn_3-4" presStyleLbl="fgAccFollowNode1" presStyleIdx="2" presStyleCnt="3">
        <dgm:presLayoutVars>
          <dgm:bulletEnabled val="1"/>
        </dgm:presLayoutVars>
      </dgm:prSet>
      <dgm:spPr/>
    </dgm:pt>
    <dgm:pt modelId="{48B418A1-EC0A-482B-9BB4-638082F17A24}" type="pres">
      <dgm:prSet presAssocID="{75504F57-C659-4758-AD3B-42058593615F}" presName="FourNodes_1_text" presStyleLbl="node1" presStyleIdx="3" presStyleCnt="4">
        <dgm:presLayoutVars>
          <dgm:bulletEnabled val="1"/>
        </dgm:presLayoutVars>
      </dgm:prSet>
      <dgm:spPr/>
    </dgm:pt>
    <dgm:pt modelId="{B7A5E52F-6662-4BC0-837B-8B3FCBD8F9EE}" type="pres">
      <dgm:prSet presAssocID="{75504F57-C659-4758-AD3B-42058593615F}" presName="FourNodes_2_text" presStyleLbl="node1" presStyleIdx="3" presStyleCnt="4">
        <dgm:presLayoutVars>
          <dgm:bulletEnabled val="1"/>
        </dgm:presLayoutVars>
      </dgm:prSet>
      <dgm:spPr/>
    </dgm:pt>
    <dgm:pt modelId="{BEC7AA06-3F74-48D8-BEBF-4D55243B2FF9}" type="pres">
      <dgm:prSet presAssocID="{75504F57-C659-4758-AD3B-42058593615F}" presName="FourNodes_3_text" presStyleLbl="node1" presStyleIdx="3" presStyleCnt="4">
        <dgm:presLayoutVars>
          <dgm:bulletEnabled val="1"/>
        </dgm:presLayoutVars>
      </dgm:prSet>
      <dgm:spPr/>
    </dgm:pt>
    <dgm:pt modelId="{9B0C8547-F544-4A10-80EF-C59A5BF700E4}" type="pres">
      <dgm:prSet presAssocID="{75504F57-C659-4758-AD3B-42058593615F}" presName="FourNodes_4_text" presStyleLbl="node1" presStyleIdx="3" presStyleCnt="4">
        <dgm:presLayoutVars>
          <dgm:bulletEnabled val="1"/>
        </dgm:presLayoutVars>
      </dgm:prSet>
      <dgm:spPr/>
    </dgm:pt>
  </dgm:ptLst>
  <dgm:cxnLst>
    <dgm:cxn modelId="{1BD7320D-768C-468A-820E-0915FCD94594}" type="presOf" srcId="{DC8F9E15-1EE7-4925-A787-AB2CAE68AEC4}" destId="{9B0C8547-F544-4A10-80EF-C59A5BF700E4}" srcOrd="1" destOrd="0" presId="urn:microsoft.com/office/officeart/2005/8/layout/vProcess5"/>
    <dgm:cxn modelId="{ED8D5210-2058-4776-818D-00969527CB6A}" type="presOf" srcId="{89143DF9-F1AE-4217-B340-A53A28EB7F6F}" destId="{BEC7AA06-3F74-48D8-BEBF-4D55243B2FF9}" srcOrd="1" destOrd="0" presId="urn:microsoft.com/office/officeart/2005/8/layout/vProcess5"/>
    <dgm:cxn modelId="{8DA8F226-70E5-43F0-AD97-2B6D935E6766}" srcId="{75504F57-C659-4758-AD3B-42058593615F}" destId="{DC8F9E15-1EE7-4925-A787-AB2CAE68AEC4}" srcOrd="3" destOrd="0" parTransId="{D021E5CC-1355-4CBE-BF0E-606EB66F9B5C}" sibTransId="{BEC7C10B-1FC9-462F-8F3D-194716A7D6D6}"/>
    <dgm:cxn modelId="{DAAAE228-1C24-4328-972B-AA070570CDBB}" srcId="{75504F57-C659-4758-AD3B-42058593615F}" destId="{89143DF9-F1AE-4217-B340-A53A28EB7F6F}" srcOrd="2" destOrd="0" parTransId="{CF583AD9-CCCD-4544-8592-7CC77E1D8AC2}" sibTransId="{71420818-2AE4-4960-98A0-0BD405422838}"/>
    <dgm:cxn modelId="{73EC1F40-4008-4527-B89C-94858C1BFEA7}" type="presOf" srcId="{75504F57-C659-4758-AD3B-42058593615F}" destId="{41D5B360-D866-4696-8488-0A63F7B01845}" srcOrd="0" destOrd="0" presId="urn:microsoft.com/office/officeart/2005/8/layout/vProcess5"/>
    <dgm:cxn modelId="{3B0CD561-38DC-4E2F-A714-5D5013D8C38B}" srcId="{75504F57-C659-4758-AD3B-42058593615F}" destId="{4718740D-4380-4B86-A3F4-19250617D455}" srcOrd="0" destOrd="0" parTransId="{1203EB0A-321A-42F4-8138-3CFB812F5B06}" sibTransId="{E493627B-EA70-48FA-8DAD-63D26007C381}"/>
    <dgm:cxn modelId="{225FC86C-7E54-449A-A5DE-50113037C41F}" type="presOf" srcId="{42CEB8D0-19C5-4D2C-8FF4-39B4D405BBB1}" destId="{2E8B5C39-105B-4F1B-B605-A198B3507561}" srcOrd="0" destOrd="0" presId="urn:microsoft.com/office/officeart/2005/8/layout/vProcess5"/>
    <dgm:cxn modelId="{DCACF053-F7A7-4D61-AB4A-A63249F8AB00}" type="presOf" srcId="{4718740D-4380-4B86-A3F4-19250617D455}" destId="{AA13C04E-F9B4-45D2-A418-05B2669D211B}" srcOrd="0" destOrd="0" presId="urn:microsoft.com/office/officeart/2005/8/layout/vProcess5"/>
    <dgm:cxn modelId="{274CA179-D9CB-4638-8BC7-798DDDFC51C4}" type="presOf" srcId="{DC8F9E15-1EE7-4925-A787-AB2CAE68AEC4}" destId="{215E5091-3DAD-4D88-82D6-E8409CB5F77A}" srcOrd="0" destOrd="0" presId="urn:microsoft.com/office/officeart/2005/8/layout/vProcess5"/>
    <dgm:cxn modelId="{446EB459-063C-470E-81C1-AAB2E7F9A6F5}" type="presOf" srcId="{FFDA97C1-336E-4358-924E-FCB3CD75FC88}" destId="{ACE6077A-17C7-4B77-BA4E-9CA5E07648BB}" srcOrd="0" destOrd="0" presId="urn:microsoft.com/office/officeart/2005/8/layout/vProcess5"/>
    <dgm:cxn modelId="{2504838F-15F3-43E2-858E-6E017DB9E6EB}" type="presOf" srcId="{89143DF9-F1AE-4217-B340-A53A28EB7F6F}" destId="{4E8F6861-9AF0-40D1-93CB-804F45C32CA8}" srcOrd="0" destOrd="0" presId="urn:microsoft.com/office/officeart/2005/8/layout/vProcess5"/>
    <dgm:cxn modelId="{0057DEA3-E05C-4DFA-9BAB-55395EC80231}" type="presOf" srcId="{FFDA97C1-336E-4358-924E-FCB3CD75FC88}" destId="{B7A5E52F-6662-4BC0-837B-8B3FCBD8F9EE}" srcOrd="1" destOrd="0" presId="urn:microsoft.com/office/officeart/2005/8/layout/vProcess5"/>
    <dgm:cxn modelId="{DE23C5A6-AD90-43A3-AF57-953B121582AB}" type="presOf" srcId="{E493627B-EA70-48FA-8DAD-63D26007C381}" destId="{D3BF53DC-1CCC-44D7-99DB-8C281EF59A37}" srcOrd="0" destOrd="0" presId="urn:microsoft.com/office/officeart/2005/8/layout/vProcess5"/>
    <dgm:cxn modelId="{F26D3FB4-5DD2-4594-89D6-F995177B3709}" type="presOf" srcId="{4718740D-4380-4B86-A3F4-19250617D455}" destId="{48B418A1-EC0A-482B-9BB4-638082F17A24}" srcOrd="1" destOrd="0" presId="urn:microsoft.com/office/officeart/2005/8/layout/vProcess5"/>
    <dgm:cxn modelId="{80E423B8-846F-4830-A1BF-228DAB75F8D4}" type="presOf" srcId="{71420818-2AE4-4960-98A0-0BD405422838}" destId="{CE0B957E-C9C8-4E2D-98C1-438E2017FE7D}" srcOrd="0" destOrd="0" presId="urn:microsoft.com/office/officeart/2005/8/layout/vProcess5"/>
    <dgm:cxn modelId="{BC89FBE4-7406-418A-8251-6BF0D70D320F}" srcId="{75504F57-C659-4758-AD3B-42058593615F}" destId="{FFDA97C1-336E-4358-924E-FCB3CD75FC88}" srcOrd="1" destOrd="0" parTransId="{7A83E598-E7C3-4F51-81B7-7A75BDFE0E1D}" sibTransId="{42CEB8D0-19C5-4D2C-8FF4-39B4D405BBB1}"/>
    <dgm:cxn modelId="{15AE7F22-DE99-41FF-8F19-842BF034FF13}" type="presParOf" srcId="{41D5B360-D866-4696-8488-0A63F7B01845}" destId="{CF7BA994-52E3-4E2E-B4E5-4A2C553DE8A3}" srcOrd="0" destOrd="0" presId="urn:microsoft.com/office/officeart/2005/8/layout/vProcess5"/>
    <dgm:cxn modelId="{E617583A-42C2-489B-8AF5-236DE5CB71C6}" type="presParOf" srcId="{41D5B360-D866-4696-8488-0A63F7B01845}" destId="{AA13C04E-F9B4-45D2-A418-05B2669D211B}" srcOrd="1" destOrd="0" presId="urn:microsoft.com/office/officeart/2005/8/layout/vProcess5"/>
    <dgm:cxn modelId="{5B89E3A2-4E45-44F3-BDDA-CC5BE9DF2689}" type="presParOf" srcId="{41D5B360-D866-4696-8488-0A63F7B01845}" destId="{ACE6077A-17C7-4B77-BA4E-9CA5E07648BB}" srcOrd="2" destOrd="0" presId="urn:microsoft.com/office/officeart/2005/8/layout/vProcess5"/>
    <dgm:cxn modelId="{31310625-711A-4ADB-A32F-6EB0600DBBA1}" type="presParOf" srcId="{41D5B360-D866-4696-8488-0A63F7B01845}" destId="{4E8F6861-9AF0-40D1-93CB-804F45C32CA8}" srcOrd="3" destOrd="0" presId="urn:microsoft.com/office/officeart/2005/8/layout/vProcess5"/>
    <dgm:cxn modelId="{66CF02F5-3E24-49BC-B75D-8AADB344B75F}" type="presParOf" srcId="{41D5B360-D866-4696-8488-0A63F7B01845}" destId="{215E5091-3DAD-4D88-82D6-E8409CB5F77A}" srcOrd="4" destOrd="0" presId="urn:microsoft.com/office/officeart/2005/8/layout/vProcess5"/>
    <dgm:cxn modelId="{CCA53FC0-128D-4500-A0AC-6A091BAF204D}" type="presParOf" srcId="{41D5B360-D866-4696-8488-0A63F7B01845}" destId="{D3BF53DC-1CCC-44D7-99DB-8C281EF59A37}" srcOrd="5" destOrd="0" presId="urn:microsoft.com/office/officeart/2005/8/layout/vProcess5"/>
    <dgm:cxn modelId="{1A58703D-8F93-4471-8B3D-3F57EAB990A7}" type="presParOf" srcId="{41D5B360-D866-4696-8488-0A63F7B01845}" destId="{2E8B5C39-105B-4F1B-B605-A198B3507561}" srcOrd="6" destOrd="0" presId="urn:microsoft.com/office/officeart/2005/8/layout/vProcess5"/>
    <dgm:cxn modelId="{CA6F2156-8FCD-4018-BB04-F7F64E975F1E}" type="presParOf" srcId="{41D5B360-D866-4696-8488-0A63F7B01845}" destId="{CE0B957E-C9C8-4E2D-98C1-438E2017FE7D}" srcOrd="7" destOrd="0" presId="urn:microsoft.com/office/officeart/2005/8/layout/vProcess5"/>
    <dgm:cxn modelId="{7BDACA86-14CB-42FA-AB95-4E55F092DAD6}" type="presParOf" srcId="{41D5B360-D866-4696-8488-0A63F7B01845}" destId="{48B418A1-EC0A-482B-9BB4-638082F17A24}" srcOrd="8" destOrd="0" presId="urn:microsoft.com/office/officeart/2005/8/layout/vProcess5"/>
    <dgm:cxn modelId="{0F8F4BA1-1FA4-4A18-B73E-4E3E12C419CA}" type="presParOf" srcId="{41D5B360-D866-4696-8488-0A63F7B01845}" destId="{B7A5E52F-6662-4BC0-837B-8B3FCBD8F9EE}" srcOrd="9" destOrd="0" presId="urn:microsoft.com/office/officeart/2005/8/layout/vProcess5"/>
    <dgm:cxn modelId="{21ADB84C-0A44-489B-9F66-B8EBCE109612}" type="presParOf" srcId="{41D5B360-D866-4696-8488-0A63F7B01845}" destId="{BEC7AA06-3F74-48D8-BEBF-4D55243B2FF9}" srcOrd="10" destOrd="0" presId="urn:microsoft.com/office/officeart/2005/8/layout/vProcess5"/>
    <dgm:cxn modelId="{CF5597A5-54C3-40B8-8FDC-1C85C2E5558A}" type="presParOf" srcId="{41D5B360-D866-4696-8488-0A63F7B01845}" destId="{9B0C8547-F544-4A10-80EF-C59A5BF700E4}"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5D3120-CB97-4CAC-9657-8B1621210FC7}">
      <dsp:nvSpPr>
        <dsp:cNvPr id="0" name=""/>
        <dsp:cNvSpPr/>
      </dsp:nvSpPr>
      <dsp:spPr>
        <a:xfrm>
          <a:off x="0" y="1569"/>
          <a:ext cx="3424739" cy="6688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4F854C-DE57-4BC1-8B52-C38E36B399BF}">
      <dsp:nvSpPr>
        <dsp:cNvPr id="0" name=""/>
        <dsp:cNvSpPr/>
      </dsp:nvSpPr>
      <dsp:spPr>
        <a:xfrm>
          <a:off x="202329" y="152062"/>
          <a:ext cx="367872" cy="3678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1E6A78-25D1-415C-86D7-287DCA70A568}">
      <dsp:nvSpPr>
        <dsp:cNvPr id="0" name=""/>
        <dsp:cNvSpPr/>
      </dsp:nvSpPr>
      <dsp:spPr>
        <a:xfrm>
          <a:off x="772531" y="1569"/>
          <a:ext cx="2652207" cy="668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788" tIns="70788" rIns="70788" bIns="70788" numCol="1" spcCol="1270" anchor="ctr" anchorCtr="0">
          <a:noAutofit/>
        </a:bodyPr>
        <a:lstStyle/>
        <a:p>
          <a:pPr marL="0" lvl="0" indent="0" algn="l" defTabSz="755650">
            <a:lnSpc>
              <a:spcPct val="100000"/>
            </a:lnSpc>
            <a:spcBef>
              <a:spcPct val="0"/>
            </a:spcBef>
            <a:spcAft>
              <a:spcPct val="35000"/>
            </a:spcAft>
            <a:buNone/>
          </a:pPr>
          <a:r>
            <a:rPr lang="en-GB" sz="1700" kern="1200"/>
            <a:t>Creative </a:t>
          </a:r>
          <a:endParaRPr lang="en-US" sz="1700" kern="1200"/>
        </a:p>
      </dsp:txBody>
      <dsp:txXfrm>
        <a:off x="772531" y="1569"/>
        <a:ext cx="2652207" cy="668858"/>
      </dsp:txXfrm>
    </dsp:sp>
    <dsp:sp modelId="{AC9170D2-B740-47A2-9AFB-E247CA480DEF}">
      <dsp:nvSpPr>
        <dsp:cNvPr id="0" name=""/>
        <dsp:cNvSpPr/>
      </dsp:nvSpPr>
      <dsp:spPr>
        <a:xfrm>
          <a:off x="0" y="837642"/>
          <a:ext cx="3424739" cy="6688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FBA5AF-8560-40AB-846E-9B7A923EF8E3}">
      <dsp:nvSpPr>
        <dsp:cNvPr id="0" name=""/>
        <dsp:cNvSpPr/>
      </dsp:nvSpPr>
      <dsp:spPr>
        <a:xfrm>
          <a:off x="202329" y="988135"/>
          <a:ext cx="367872" cy="3678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2B09E5-9E5A-46AD-9F39-E4454156C433}">
      <dsp:nvSpPr>
        <dsp:cNvPr id="0" name=""/>
        <dsp:cNvSpPr/>
      </dsp:nvSpPr>
      <dsp:spPr>
        <a:xfrm>
          <a:off x="772531" y="837642"/>
          <a:ext cx="2652207" cy="668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788" tIns="70788" rIns="70788" bIns="70788" numCol="1" spcCol="1270" anchor="ctr" anchorCtr="0">
          <a:noAutofit/>
        </a:bodyPr>
        <a:lstStyle/>
        <a:p>
          <a:pPr marL="0" lvl="0" indent="0" algn="l" defTabSz="755650">
            <a:lnSpc>
              <a:spcPct val="100000"/>
            </a:lnSpc>
            <a:spcBef>
              <a:spcPct val="0"/>
            </a:spcBef>
            <a:spcAft>
              <a:spcPct val="35000"/>
            </a:spcAft>
            <a:buNone/>
          </a:pPr>
          <a:r>
            <a:rPr lang="en-GB" sz="1700" kern="1200"/>
            <a:t>Ideas</a:t>
          </a:r>
          <a:endParaRPr lang="en-US" sz="1700" kern="1200"/>
        </a:p>
      </dsp:txBody>
      <dsp:txXfrm>
        <a:off x="772531" y="837642"/>
        <a:ext cx="2652207" cy="668858"/>
      </dsp:txXfrm>
    </dsp:sp>
    <dsp:sp modelId="{C70038C8-66E6-4CE6-BC90-4A55870DAB8D}">
      <dsp:nvSpPr>
        <dsp:cNvPr id="0" name=""/>
        <dsp:cNvSpPr/>
      </dsp:nvSpPr>
      <dsp:spPr>
        <a:xfrm>
          <a:off x="0" y="1673715"/>
          <a:ext cx="3424739" cy="6688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68C120-E86A-4BFC-ADEF-F0B5CA105668}">
      <dsp:nvSpPr>
        <dsp:cNvPr id="0" name=""/>
        <dsp:cNvSpPr/>
      </dsp:nvSpPr>
      <dsp:spPr>
        <a:xfrm>
          <a:off x="202329" y="1824208"/>
          <a:ext cx="367872" cy="3678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A3EDD0-355E-4236-9DAC-A11FFB4838FC}">
      <dsp:nvSpPr>
        <dsp:cNvPr id="0" name=""/>
        <dsp:cNvSpPr/>
      </dsp:nvSpPr>
      <dsp:spPr>
        <a:xfrm>
          <a:off x="772531" y="1673715"/>
          <a:ext cx="2652207" cy="668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788" tIns="70788" rIns="70788" bIns="70788" numCol="1" spcCol="1270" anchor="ctr" anchorCtr="0">
          <a:noAutofit/>
        </a:bodyPr>
        <a:lstStyle/>
        <a:p>
          <a:pPr marL="0" lvl="0" indent="0" algn="l" defTabSz="755650">
            <a:lnSpc>
              <a:spcPct val="100000"/>
            </a:lnSpc>
            <a:spcBef>
              <a:spcPct val="0"/>
            </a:spcBef>
            <a:spcAft>
              <a:spcPct val="35000"/>
            </a:spcAft>
            <a:buNone/>
          </a:pPr>
          <a:r>
            <a:rPr lang="en-GB" sz="1700" kern="1200"/>
            <a:t>Innovative solutions</a:t>
          </a:r>
          <a:endParaRPr lang="en-US" sz="1700" kern="1200"/>
        </a:p>
      </dsp:txBody>
      <dsp:txXfrm>
        <a:off x="772531" y="1673715"/>
        <a:ext cx="2652207" cy="668858"/>
      </dsp:txXfrm>
    </dsp:sp>
    <dsp:sp modelId="{F59382E4-139C-4CE4-893E-50A36AE9E620}">
      <dsp:nvSpPr>
        <dsp:cNvPr id="0" name=""/>
        <dsp:cNvSpPr/>
      </dsp:nvSpPr>
      <dsp:spPr>
        <a:xfrm>
          <a:off x="0" y="2509788"/>
          <a:ext cx="3424739" cy="6688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90F6D3-7D17-419C-8B7F-82CCECF6F1B6}">
      <dsp:nvSpPr>
        <dsp:cNvPr id="0" name=""/>
        <dsp:cNvSpPr/>
      </dsp:nvSpPr>
      <dsp:spPr>
        <a:xfrm>
          <a:off x="202329" y="2660281"/>
          <a:ext cx="367872" cy="3678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8CEA05-D4A8-4A76-BB76-649148116A97}">
      <dsp:nvSpPr>
        <dsp:cNvPr id="0" name=""/>
        <dsp:cNvSpPr/>
      </dsp:nvSpPr>
      <dsp:spPr>
        <a:xfrm>
          <a:off x="772531" y="2509788"/>
          <a:ext cx="2652207" cy="668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788" tIns="70788" rIns="70788" bIns="70788" numCol="1" spcCol="1270" anchor="ctr" anchorCtr="0">
          <a:noAutofit/>
        </a:bodyPr>
        <a:lstStyle/>
        <a:p>
          <a:pPr marL="0" lvl="0" indent="0" algn="l" defTabSz="755650">
            <a:lnSpc>
              <a:spcPct val="100000"/>
            </a:lnSpc>
            <a:spcBef>
              <a:spcPct val="0"/>
            </a:spcBef>
            <a:spcAft>
              <a:spcPct val="35000"/>
            </a:spcAft>
            <a:buNone/>
          </a:pPr>
          <a:r>
            <a:rPr lang="en-GB" sz="1700" kern="1200"/>
            <a:t>Clear free thinkers</a:t>
          </a:r>
          <a:endParaRPr lang="en-US" sz="1700" kern="1200"/>
        </a:p>
      </dsp:txBody>
      <dsp:txXfrm>
        <a:off x="772531" y="2509788"/>
        <a:ext cx="2652207" cy="668858"/>
      </dsp:txXfrm>
    </dsp:sp>
    <dsp:sp modelId="{99AF89E5-2578-4A0A-9494-3D1C8768DB1C}">
      <dsp:nvSpPr>
        <dsp:cNvPr id="0" name=""/>
        <dsp:cNvSpPr/>
      </dsp:nvSpPr>
      <dsp:spPr>
        <a:xfrm>
          <a:off x="0" y="3345861"/>
          <a:ext cx="3424739" cy="6688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7893CE-39B6-4CB1-A99A-DBCC83B59529}">
      <dsp:nvSpPr>
        <dsp:cNvPr id="0" name=""/>
        <dsp:cNvSpPr/>
      </dsp:nvSpPr>
      <dsp:spPr>
        <a:xfrm>
          <a:off x="202329" y="3496354"/>
          <a:ext cx="367872" cy="36787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6D98E4-8F14-48C6-B079-2292EA25C5F1}">
      <dsp:nvSpPr>
        <dsp:cNvPr id="0" name=""/>
        <dsp:cNvSpPr/>
      </dsp:nvSpPr>
      <dsp:spPr>
        <a:xfrm>
          <a:off x="772531" y="3345861"/>
          <a:ext cx="2652207" cy="668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788" tIns="70788" rIns="70788" bIns="70788" numCol="1" spcCol="1270" anchor="ctr" anchorCtr="0">
          <a:noAutofit/>
        </a:bodyPr>
        <a:lstStyle/>
        <a:p>
          <a:pPr marL="0" lvl="0" indent="0" algn="l" defTabSz="755650">
            <a:lnSpc>
              <a:spcPct val="100000"/>
            </a:lnSpc>
            <a:spcBef>
              <a:spcPct val="0"/>
            </a:spcBef>
            <a:spcAft>
              <a:spcPct val="35000"/>
            </a:spcAft>
            <a:buNone/>
          </a:pPr>
          <a:r>
            <a:rPr lang="en-GB" sz="1700" kern="1200"/>
            <a:t>Can’t focus on one thing </a:t>
          </a:r>
          <a:endParaRPr lang="en-US" sz="1700" kern="1200"/>
        </a:p>
      </dsp:txBody>
      <dsp:txXfrm>
        <a:off x="772531" y="3345861"/>
        <a:ext cx="2652207" cy="668858"/>
      </dsp:txXfrm>
    </dsp:sp>
    <dsp:sp modelId="{3A2A9152-B225-4B65-8E03-AE7FD66C90BA}">
      <dsp:nvSpPr>
        <dsp:cNvPr id="0" name=""/>
        <dsp:cNvSpPr/>
      </dsp:nvSpPr>
      <dsp:spPr>
        <a:xfrm>
          <a:off x="0" y="4181934"/>
          <a:ext cx="3424739" cy="6688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FDF05B-D616-473E-AFF3-40E39B193B19}">
      <dsp:nvSpPr>
        <dsp:cNvPr id="0" name=""/>
        <dsp:cNvSpPr/>
      </dsp:nvSpPr>
      <dsp:spPr>
        <a:xfrm>
          <a:off x="202329" y="4332427"/>
          <a:ext cx="367872" cy="36787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E9E7A9-7F13-4AB6-BE48-6158B49D1815}">
      <dsp:nvSpPr>
        <dsp:cNvPr id="0" name=""/>
        <dsp:cNvSpPr/>
      </dsp:nvSpPr>
      <dsp:spPr>
        <a:xfrm>
          <a:off x="772531" y="4181934"/>
          <a:ext cx="2652207" cy="668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788" tIns="70788" rIns="70788" bIns="70788" numCol="1" spcCol="1270" anchor="ctr" anchorCtr="0">
          <a:noAutofit/>
        </a:bodyPr>
        <a:lstStyle/>
        <a:p>
          <a:pPr marL="0" lvl="0" indent="0" algn="l" defTabSz="755650">
            <a:lnSpc>
              <a:spcPct val="100000"/>
            </a:lnSpc>
            <a:spcBef>
              <a:spcPct val="0"/>
            </a:spcBef>
            <a:spcAft>
              <a:spcPct val="35000"/>
            </a:spcAft>
            <a:buNone/>
          </a:pPr>
          <a:r>
            <a:rPr lang="en-GB" sz="1700" kern="1200"/>
            <a:t>Can struggle communicating ideas</a:t>
          </a:r>
          <a:endParaRPr lang="en-US" sz="1700" kern="1200"/>
        </a:p>
      </dsp:txBody>
      <dsp:txXfrm>
        <a:off x="772531" y="4181934"/>
        <a:ext cx="2652207" cy="6688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26CD2A-32C1-49BA-8D61-067A5D565859}">
      <dsp:nvSpPr>
        <dsp:cNvPr id="0" name=""/>
        <dsp:cNvSpPr/>
      </dsp:nvSpPr>
      <dsp:spPr>
        <a:xfrm>
          <a:off x="0" y="70020"/>
          <a:ext cx="6066818" cy="5920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100000"/>
            </a:lnSpc>
            <a:spcBef>
              <a:spcPct val="0"/>
            </a:spcBef>
            <a:spcAft>
              <a:spcPct val="35000"/>
            </a:spcAft>
            <a:buNone/>
          </a:pPr>
          <a:r>
            <a:rPr lang="en-GB" sz="2300" kern="1200" dirty="0"/>
            <a:t>Explores outside the team</a:t>
          </a:r>
          <a:endParaRPr lang="en-US" sz="2300" kern="1200" dirty="0"/>
        </a:p>
      </dsp:txBody>
      <dsp:txXfrm>
        <a:off x="28900" y="98920"/>
        <a:ext cx="6009018" cy="534220"/>
      </dsp:txXfrm>
    </dsp:sp>
    <dsp:sp modelId="{E3B6783F-0722-4258-B228-22C17CF5C1D4}">
      <dsp:nvSpPr>
        <dsp:cNvPr id="0" name=""/>
        <dsp:cNvSpPr/>
      </dsp:nvSpPr>
      <dsp:spPr>
        <a:xfrm>
          <a:off x="0" y="728280"/>
          <a:ext cx="6066818" cy="592020"/>
        </a:xfrm>
        <a:prstGeom prst="roundRect">
          <a:avLst/>
        </a:prstGeom>
        <a:gradFill rotWithShape="0">
          <a:gsLst>
            <a:gs pos="0">
              <a:schemeClr val="accent2">
                <a:hueOff val="-291073"/>
                <a:satOff val="-16786"/>
                <a:lumOff val="1726"/>
                <a:alphaOff val="0"/>
                <a:satMod val="103000"/>
                <a:lumMod val="102000"/>
                <a:tint val="94000"/>
              </a:schemeClr>
            </a:gs>
            <a:gs pos="50000">
              <a:schemeClr val="accent2">
                <a:hueOff val="-291073"/>
                <a:satOff val="-16786"/>
                <a:lumOff val="1726"/>
                <a:alphaOff val="0"/>
                <a:satMod val="110000"/>
                <a:lumMod val="100000"/>
                <a:shade val="100000"/>
              </a:schemeClr>
            </a:gs>
            <a:gs pos="100000">
              <a:schemeClr val="accent2">
                <a:hueOff val="-291073"/>
                <a:satOff val="-16786"/>
                <a:lumOff val="17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100000"/>
            </a:lnSpc>
            <a:spcBef>
              <a:spcPct val="0"/>
            </a:spcBef>
            <a:spcAft>
              <a:spcPct val="35000"/>
            </a:spcAft>
            <a:buNone/>
          </a:pPr>
          <a:r>
            <a:rPr lang="en-GB" sz="2300" kern="1200"/>
            <a:t>Pursues/ opportunities</a:t>
          </a:r>
          <a:endParaRPr lang="en-US" sz="2300" kern="1200"/>
        </a:p>
      </dsp:txBody>
      <dsp:txXfrm>
        <a:off x="28900" y="757180"/>
        <a:ext cx="6009018" cy="534220"/>
      </dsp:txXfrm>
    </dsp:sp>
    <dsp:sp modelId="{A4E3715C-509A-49B2-8B5B-0FAB11CC3F89}">
      <dsp:nvSpPr>
        <dsp:cNvPr id="0" name=""/>
        <dsp:cNvSpPr/>
      </dsp:nvSpPr>
      <dsp:spPr>
        <a:xfrm>
          <a:off x="0" y="1386540"/>
          <a:ext cx="6066818" cy="592020"/>
        </a:xfrm>
        <a:prstGeom prst="roundRect">
          <a:avLst/>
        </a:prstGeom>
        <a:gradFill rotWithShape="0">
          <a:gsLst>
            <a:gs pos="0">
              <a:schemeClr val="accent2">
                <a:hueOff val="-582145"/>
                <a:satOff val="-33571"/>
                <a:lumOff val="3451"/>
                <a:alphaOff val="0"/>
                <a:satMod val="103000"/>
                <a:lumMod val="102000"/>
                <a:tint val="94000"/>
              </a:schemeClr>
            </a:gs>
            <a:gs pos="50000">
              <a:schemeClr val="accent2">
                <a:hueOff val="-582145"/>
                <a:satOff val="-33571"/>
                <a:lumOff val="3451"/>
                <a:alphaOff val="0"/>
                <a:satMod val="110000"/>
                <a:lumMod val="100000"/>
                <a:shade val="100000"/>
              </a:schemeClr>
            </a:gs>
            <a:gs pos="100000">
              <a:schemeClr val="accent2">
                <a:hueOff val="-582145"/>
                <a:satOff val="-33571"/>
                <a:lumOff val="345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100000"/>
            </a:lnSpc>
            <a:spcBef>
              <a:spcPct val="0"/>
            </a:spcBef>
            <a:spcAft>
              <a:spcPct val="35000"/>
            </a:spcAft>
            <a:buNone/>
          </a:pPr>
          <a:r>
            <a:rPr lang="en-GB" sz="2300" kern="1200"/>
            <a:t>Has a pulse on the world</a:t>
          </a:r>
          <a:endParaRPr lang="en-US" sz="2300" kern="1200"/>
        </a:p>
      </dsp:txBody>
      <dsp:txXfrm>
        <a:off x="28900" y="1415440"/>
        <a:ext cx="6009018" cy="534220"/>
      </dsp:txXfrm>
    </dsp:sp>
    <dsp:sp modelId="{A9739F00-6A37-4353-9A6D-ED5562E8E49F}">
      <dsp:nvSpPr>
        <dsp:cNvPr id="0" name=""/>
        <dsp:cNvSpPr/>
      </dsp:nvSpPr>
      <dsp:spPr>
        <a:xfrm>
          <a:off x="0" y="2044800"/>
          <a:ext cx="6066818" cy="592020"/>
        </a:xfrm>
        <a:prstGeom prst="roundRect">
          <a:avLst/>
        </a:prstGeom>
        <a:gradFill rotWithShape="0">
          <a:gsLst>
            <a:gs pos="0">
              <a:schemeClr val="accent2">
                <a:hueOff val="-873218"/>
                <a:satOff val="-50357"/>
                <a:lumOff val="5177"/>
                <a:alphaOff val="0"/>
                <a:satMod val="103000"/>
                <a:lumMod val="102000"/>
                <a:tint val="94000"/>
              </a:schemeClr>
            </a:gs>
            <a:gs pos="50000">
              <a:schemeClr val="accent2">
                <a:hueOff val="-873218"/>
                <a:satOff val="-50357"/>
                <a:lumOff val="5177"/>
                <a:alphaOff val="0"/>
                <a:satMod val="110000"/>
                <a:lumMod val="100000"/>
                <a:shade val="100000"/>
              </a:schemeClr>
            </a:gs>
            <a:gs pos="100000">
              <a:schemeClr val="accent2">
                <a:hueOff val="-873218"/>
                <a:satOff val="-50357"/>
                <a:lumOff val="5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100000"/>
            </a:lnSpc>
            <a:spcBef>
              <a:spcPct val="0"/>
            </a:spcBef>
            <a:spcAft>
              <a:spcPct val="35000"/>
            </a:spcAft>
            <a:buNone/>
          </a:pPr>
          <a:r>
            <a:rPr lang="en-GB" sz="2300" kern="1200"/>
            <a:t>Recourse investigator can steal ideas</a:t>
          </a:r>
          <a:endParaRPr lang="en-US" sz="2300" kern="1200"/>
        </a:p>
      </dsp:txBody>
      <dsp:txXfrm>
        <a:off x="28900" y="2073700"/>
        <a:ext cx="6009018" cy="534220"/>
      </dsp:txXfrm>
    </dsp:sp>
    <dsp:sp modelId="{F85D00BF-614C-4E6B-87F4-8A8D89AC1F36}">
      <dsp:nvSpPr>
        <dsp:cNvPr id="0" name=""/>
        <dsp:cNvSpPr/>
      </dsp:nvSpPr>
      <dsp:spPr>
        <a:xfrm>
          <a:off x="0" y="2703060"/>
          <a:ext cx="6066818" cy="592020"/>
        </a:xfrm>
        <a:prstGeom prst="roundRect">
          <a:avLst/>
        </a:prstGeom>
        <a:gradFill rotWithShape="0">
          <a:gsLst>
            <a:gs pos="0">
              <a:schemeClr val="accent2">
                <a:hueOff val="-1164290"/>
                <a:satOff val="-67142"/>
                <a:lumOff val="6902"/>
                <a:alphaOff val="0"/>
                <a:satMod val="103000"/>
                <a:lumMod val="102000"/>
                <a:tint val="94000"/>
              </a:schemeClr>
            </a:gs>
            <a:gs pos="50000">
              <a:schemeClr val="accent2">
                <a:hueOff val="-1164290"/>
                <a:satOff val="-67142"/>
                <a:lumOff val="6902"/>
                <a:alphaOff val="0"/>
                <a:satMod val="110000"/>
                <a:lumMod val="100000"/>
                <a:shade val="100000"/>
              </a:schemeClr>
            </a:gs>
            <a:gs pos="100000">
              <a:schemeClr val="accent2">
                <a:hueOff val="-1164290"/>
                <a:satOff val="-67142"/>
                <a:lumOff val="69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100000"/>
            </a:lnSpc>
            <a:spcBef>
              <a:spcPct val="0"/>
            </a:spcBef>
            <a:spcAft>
              <a:spcPct val="35000"/>
            </a:spcAft>
            <a:buNone/>
          </a:pPr>
          <a:r>
            <a:rPr lang="en-GB" sz="2300" kern="1200"/>
            <a:t>Can give team enthusiasm </a:t>
          </a:r>
          <a:endParaRPr lang="en-US" sz="2300" kern="1200"/>
        </a:p>
      </dsp:txBody>
      <dsp:txXfrm>
        <a:off x="28900" y="2731960"/>
        <a:ext cx="6009018" cy="534220"/>
      </dsp:txXfrm>
    </dsp:sp>
    <dsp:sp modelId="{9181F515-CDF2-4625-BBA7-6BADEDEEB863}">
      <dsp:nvSpPr>
        <dsp:cNvPr id="0" name=""/>
        <dsp:cNvSpPr/>
      </dsp:nvSpPr>
      <dsp:spPr>
        <a:xfrm>
          <a:off x="0" y="3361320"/>
          <a:ext cx="6066818" cy="59202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100000"/>
            </a:lnSpc>
            <a:spcBef>
              <a:spcPct val="0"/>
            </a:spcBef>
            <a:spcAft>
              <a:spcPct val="35000"/>
            </a:spcAft>
            <a:buNone/>
          </a:pPr>
          <a:r>
            <a:rPr lang="en-GB" sz="2300" kern="1200"/>
            <a:t>Can lose momentum and forget the trail</a:t>
          </a:r>
          <a:endParaRPr lang="en-US" sz="2300" kern="1200"/>
        </a:p>
      </dsp:txBody>
      <dsp:txXfrm>
        <a:off x="28900" y="3390220"/>
        <a:ext cx="6009018" cy="5342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CB216C-F4C0-4D61-919B-D02786A52EEC}">
      <dsp:nvSpPr>
        <dsp:cNvPr id="0" name=""/>
        <dsp:cNvSpPr/>
      </dsp:nvSpPr>
      <dsp:spPr>
        <a:xfrm>
          <a:off x="0" y="0"/>
          <a:ext cx="3297897" cy="63214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Mature</a:t>
          </a:r>
          <a:endParaRPr lang="en-US" sz="1600" kern="1200"/>
        </a:p>
      </dsp:txBody>
      <dsp:txXfrm>
        <a:off x="18515" y="18515"/>
        <a:ext cx="2541797" cy="595119"/>
      </dsp:txXfrm>
    </dsp:sp>
    <dsp:sp modelId="{5FAADD27-4DD7-4380-96D3-6429B74412EF}">
      <dsp:nvSpPr>
        <dsp:cNvPr id="0" name=""/>
        <dsp:cNvSpPr/>
      </dsp:nvSpPr>
      <dsp:spPr>
        <a:xfrm>
          <a:off x="246271" y="719948"/>
          <a:ext cx="3297897" cy="632149"/>
        </a:xfrm>
        <a:prstGeom prst="roundRect">
          <a:avLst>
            <a:gd name="adj" fmla="val 10000"/>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Confident</a:t>
          </a:r>
          <a:endParaRPr lang="en-US" sz="1600" kern="1200"/>
        </a:p>
      </dsp:txBody>
      <dsp:txXfrm>
        <a:off x="264786" y="738463"/>
        <a:ext cx="2603698" cy="595119"/>
      </dsp:txXfrm>
    </dsp:sp>
    <dsp:sp modelId="{97FE1EB8-4BB7-4E75-A4D5-8F1F053E9A5C}">
      <dsp:nvSpPr>
        <dsp:cNvPr id="0" name=""/>
        <dsp:cNvSpPr/>
      </dsp:nvSpPr>
      <dsp:spPr>
        <a:xfrm>
          <a:off x="492543" y="1439896"/>
          <a:ext cx="3297897" cy="632149"/>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Often the chairman</a:t>
          </a:r>
          <a:endParaRPr lang="en-US" sz="1600" kern="1200"/>
        </a:p>
      </dsp:txBody>
      <dsp:txXfrm>
        <a:off x="511058" y="1458411"/>
        <a:ext cx="2603698" cy="595119"/>
      </dsp:txXfrm>
    </dsp:sp>
    <dsp:sp modelId="{0B9E235D-5210-4411-909E-7090438AEF95}">
      <dsp:nvSpPr>
        <dsp:cNvPr id="0" name=""/>
        <dsp:cNvSpPr/>
      </dsp:nvSpPr>
      <dsp:spPr>
        <a:xfrm>
          <a:off x="738814" y="2159844"/>
          <a:ext cx="3297897" cy="632149"/>
        </a:xfrm>
        <a:prstGeom prst="roundRect">
          <a:avLst>
            <a:gd name="adj" fmla="val 10000"/>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Good at clarification and making the team gel.</a:t>
          </a:r>
          <a:endParaRPr lang="en-US" sz="1600" kern="1200"/>
        </a:p>
      </dsp:txBody>
      <dsp:txXfrm>
        <a:off x="757329" y="2178359"/>
        <a:ext cx="2603698" cy="595119"/>
      </dsp:txXfrm>
    </dsp:sp>
    <dsp:sp modelId="{C18DADD9-509D-40FB-AB80-19BDA675869C}">
      <dsp:nvSpPr>
        <dsp:cNvPr id="0" name=""/>
        <dsp:cNvSpPr/>
      </dsp:nvSpPr>
      <dsp:spPr>
        <a:xfrm>
          <a:off x="985086" y="2879793"/>
          <a:ext cx="3297897" cy="632149"/>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Delegates all the work and may do nothing but this. </a:t>
          </a:r>
          <a:endParaRPr lang="en-US" sz="1600" kern="1200"/>
        </a:p>
      </dsp:txBody>
      <dsp:txXfrm>
        <a:off x="1003601" y="2898308"/>
        <a:ext cx="2603698" cy="595119"/>
      </dsp:txXfrm>
    </dsp:sp>
    <dsp:sp modelId="{D5D78406-7C91-4697-9E06-428D0BA9217B}">
      <dsp:nvSpPr>
        <dsp:cNvPr id="0" name=""/>
        <dsp:cNvSpPr/>
      </dsp:nvSpPr>
      <dsp:spPr>
        <a:xfrm>
          <a:off x="2887000" y="461820"/>
          <a:ext cx="410897" cy="410897"/>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2979452" y="461820"/>
        <a:ext cx="225993" cy="309200"/>
      </dsp:txXfrm>
    </dsp:sp>
    <dsp:sp modelId="{59144189-5776-43CD-B20A-742983ADA785}">
      <dsp:nvSpPr>
        <dsp:cNvPr id="0" name=""/>
        <dsp:cNvSpPr/>
      </dsp:nvSpPr>
      <dsp:spPr>
        <a:xfrm>
          <a:off x="3133271" y="1181768"/>
          <a:ext cx="410897" cy="410897"/>
        </a:xfrm>
        <a:prstGeom prst="downArrow">
          <a:avLst>
            <a:gd name="adj1" fmla="val 55000"/>
            <a:gd name="adj2" fmla="val 45000"/>
          </a:avLst>
        </a:prstGeom>
        <a:solidFill>
          <a:schemeClr val="accent5">
            <a:tint val="40000"/>
            <a:alpha val="90000"/>
            <a:hueOff val="-2246587"/>
            <a:satOff val="-7611"/>
            <a:lumOff val="-976"/>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3225723" y="1181768"/>
        <a:ext cx="225993" cy="309200"/>
      </dsp:txXfrm>
    </dsp:sp>
    <dsp:sp modelId="{7C1E8020-52F7-469F-B4B6-95449F7D9F2F}">
      <dsp:nvSpPr>
        <dsp:cNvPr id="0" name=""/>
        <dsp:cNvSpPr/>
      </dsp:nvSpPr>
      <dsp:spPr>
        <a:xfrm>
          <a:off x="3379543" y="1891181"/>
          <a:ext cx="410897" cy="410897"/>
        </a:xfrm>
        <a:prstGeom prst="downArrow">
          <a:avLst>
            <a:gd name="adj1" fmla="val 55000"/>
            <a:gd name="adj2" fmla="val 45000"/>
          </a:avLst>
        </a:prstGeom>
        <a:solidFill>
          <a:schemeClr val="accent5">
            <a:tint val="40000"/>
            <a:alpha val="90000"/>
            <a:hueOff val="-4493175"/>
            <a:satOff val="-15221"/>
            <a:lumOff val="-1952"/>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3471995" y="1891181"/>
        <a:ext cx="225993" cy="309200"/>
      </dsp:txXfrm>
    </dsp:sp>
    <dsp:sp modelId="{C4DFF290-6A65-4D39-8CD0-1AC9952F95C4}">
      <dsp:nvSpPr>
        <dsp:cNvPr id="0" name=""/>
        <dsp:cNvSpPr/>
      </dsp:nvSpPr>
      <dsp:spPr>
        <a:xfrm>
          <a:off x="3625815" y="2618153"/>
          <a:ext cx="410897" cy="410897"/>
        </a:xfrm>
        <a:prstGeom prst="downArrow">
          <a:avLst>
            <a:gd name="adj1" fmla="val 55000"/>
            <a:gd name="adj2" fmla="val 45000"/>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3718267" y="2618153"/>
        <a:ext cx="225993" cy="3092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59645E-0A88-46D4-A1DD-8252FFD85252}">
      <dsp:nvSpPr>
        <dsp:cNvPr id="0" name=""/>
        <dsp:cNvSpPr/>
      </dsp:nvSpPr>
      <dsp:spPr>
        <a:xfrm>
          <a:off x="0" y="1648"/>
          <a:ext cx="5314543"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D193431-C7E9-4E43-B5FA-0C25C281DB74}">
      <dsp:nvSpPr>
        <dsp:cNvPr id="0" name=""/>
        <dsp:cNvSpPr/>
      </dsp:nvSpPr>
      <dsp:spPr>
        <a:xfrm>
          <a:off x="0" y="1648"/>
          <a:ext cx="5314543" cy="562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Motivated to success</a:t>
          </a:r>
          <a:endParaRPr lang="en-US" sz="1500" kern="1200"/>
        </a:p>
      </dsp:txBody>
      <dsp:txXfrm>
        <a:off x="0" y="1648"/>
        <a:ext cx="5314543" cy="562103"/>
      </dsp:txXfrm>
    </dsp:sp>
    <dsp:sp modelId="{1531DA51-63B3-42FA-A5D2-44F7BF525BBC}">
      <dsp:nvSpPr>
        <dsp:cNvPr id="0" name=""/>
        <dsp:cNvSpPr/>
      </dsp:nvSpPr>
      <dsp:spPr>
        <a:xfrm>
          <a:off x="0" y="563752"/>
          <a:ext cx="5314543" cy="0"/>
        </a:xfrm>
        <a:prstGeom prst="line">
          <a:avLst/>
        </a:prstGeom>
        <a:solidFill>
          <a:schemeClr val="accent5">
            <a:hueOff val="-1351709"/>
            <a:satOff val="-3484"/>
            <a:lumOff val="-2353"/>
            <a:alphaOff val="0"/>
          </a:schemeClr>
        </a:solidFill>
        <a:ln w="12700" cap="flat" cmpd="sng" algn="ctr">
          <a:solidFill>
            <a:schemeClr val="accent5">
              <a:hueOff val="-1351709"/>
              <a:satOff val="-3484"/>
              <a:lumOff val="-2353"/>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C2B1B4F-3E7E-4324-8F80-B1F2A9B8D1D9}">
      <dsp:nvSpPr>
        <dsp:cNvPr id="0" name=""/>
        <dsp:cNvSpPr/>
      </dsp:nvSpPr>
      <dsp:spPr>
        <a:xfrm>
          <a:off x="0" y="563752"/>
          <a:ext cx="5314543" cy="562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High desire to win</a:t>
          </a:r>
          <a:endParaRPr lang="en-US" sz="1500" kern="1200"/>
        </a:p>
      </dsp:txBody>
      <dsp:txXfrm>
        <a:off x="0" y="563752"/>
        <a:ext cx="5314543" cy="562103"/>
      </dsp:txXfrm>
    </dsp:sp>
    <dsp:sp modelId="{0AB464D3-81BB-4996-9DD6-3CCE1DC087A9}">
      <dsp:nvSpPr>
        <dsp:cNvPr id="0" name=""/>
        <dsp:cNvSpPr/>
      </dsp:nvSpPr>
      <dsp:spPr>
        <a:xfrm>
          <a:off x="0" y="1125856"/>
          <a:ext cx="5314543" cy="0"/>
        </a:xfrm>
        <a:prstGeom prst="line">
          <a:avLst/>
        </a:prstGeom>
        <a:solidFill>
          <a:schemeClr val="accent5">
            <a:hueOff val="-2703417"/>
            <a:satOff val="-6968"/>
            <a:lumOff val="-4706"/>
            <a:alphaOff val="0"/>
          </a:schemeClr>
        </a:solidFill>
        <a:ln w="12700" cap="flat" cmpd="sng" algn="ctr">
          <a:solidFill>
            <a:schemeClr val="accent5">
              <a:hueOff val="-2703417"/>
              <a:satOff val="-6968"/>
              <a:lumOff val="-4706"/>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5275A51-3734-4A9C-8D33-D5DFC633D038}">
      <dsp:nvSpPr>
        <dsp:cNvPr id="0" name=""/>
        <dsp:cNvSpPr/>
      </dsp:nvSpPr>
      <dsp:spPr>
        <a:xfrm>
          <a:off x="0" y="1125856"/>
          <a:ext cx="5314543" cy="562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Committed to making the team win</a:t>
          </a:r>
          <a:endParaRPr lang="en-US" sz="1500" kern="1200"/>
        </a:p>
      </dsp:txBody>
      <dsp:txXfrm>
        <a:off x="0" y="1125856"/>
        <a:ext cx="5314543" cy="562103"/>
      </dsp:txXfrm>
    </dsp:sp>
    <dsp:sp modelId="{FCBA1D8D-7FBB-4EB3-84C1-5642DF6DEC27}">
      <dsp:nvSpPr>
        <dsp:cNvPr id="0" name=""/>
        <dsp:cNvSpPr/>
      </dsp:nvSpPr>
      <dsp:spPr>
        <a:xfrm>
          <a:off x="0" y="1687960"/>
          <a:ext cx="5314543" cy="0"/>
        </a:xfrm>
        <a:prstGeom prst="line">
          <a:avLst/>
        </a:prstGeom>
        <a:solidFill>
          <a:schemeClr val="accent5">
            <a:hueOff val="-4055126"/>
            <a:satOff val="-10451"/>
            <a:lumOff val="-7059"/>
            <a:alphaOff val="0"/>
          </a:schemeClr>
        </a:solidFill>
        <a:ln w="12700" cap="flat" cmpd="sng" algn="ctr">
          <a:solidFill>
            <a:schemeClr val="accent5">
              <a:hueOff val="-4055126"/>
              <a:satOff val="-10451"/>
              <a:lumOff val="-705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DBA12EE-B5B1-4969-822D-92A17E86EE05}">
      <dsp:nvSpPr>
        <dsp:cNvPr id="0" name=""/>
        <dsp:cNvSpPr/>
      </dsp:nvSpPr>
      <dsp:spPr>
        <a:xfrm>
          <a:off x="0" y="1687960"/>
          <a:ext cx="5314543" cy="562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Too many shapers can cause arguments and conflict in the team</a:t>
          </a:r>
          <a:endParaRPr lang="en-US" sz="1500" kern="1200"/>
        </a:p>
      </dsp:txBody>
      <dsp:txXfrm>
        <a:off x="0" y="1687960"/>
        <a:ext cx="5314543" cy="562103"/>
      </dsp:txXfrm>
    </dsp:sp>
    <dsp:sp modelId="{C9C5221D-07AE-4DE8-909E-4752FB4BEA89}">
      <dsp:nvSpPr>
        <dsp:cNvPr id="0" name=""/>
        <dsp:cNvSpPr/>
      </dsp:nvSpPr>
      <dsp:spPr>
        <a:xfrm>
          <a:off x="0" y="2250063"/>
          <a:ext cx="5314543" cy="0"/>
        </a:xfrm>
        <a:prstGeom prst="line">
          <a:avLst/>
        </a:prstGeom>
        <a:solidFill>
          <a:schemeClr val="accent5">
            <a:hueOff val="-5406834"/>
            <a:satOff val="-13935"/>
            <a:lumOff val="-9412"/>
            <a:alphaOff val="0"/>
          </a:schemeClr>
        </a:solidFill>
        <a:ln w="12700" cap="flat" cmpd="sng" algn="ctr">
          <a:solidFill>
            <a:schemeClr val="accent5">
              <a:hueOff val="-5406834"/>
              <a:satOff val="-13935"/>
              <a:lumOff val="-9412"/>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20899BB-E2E1-4A97-91D3-9ECDAD4E70D7}">
      <dsp:nvSpPr>
        <dsp:cNvPr id="0" name=""/>
        <dsp:cNvSpPr/>
      </dsp:nvSpPr>
      <dsp:spPr>
        <a:xfrm>
          <a:off x="0" y="2250063"/>
          <a:ext cx="5314543" cy="562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Can be aggressive to other team members</a:t>
          </a:r>
          <a:endParaRPr lang="en-US" sz="1500" kern="1200"/>
        </a:p>
      </dsp:txBody>
      <dsp:txXfrm>
        <a:off x="0" y="2250063"/>
        <a:ext cx="5314543" cy="562103"/>
      </dsp:txXfrm>
    </dsp:sp>
    <dsp:sp modelId="{B9A1F180-12DA-4955-8223-64140227AC23}">
      <dsp:nvSpPr>
        <dsp:cNvPr id="0" name=""/>
        <dsp:cNvSpPr/>
      </dsp:nvSpPr>
      <dsp:spPr>
        <a:xfrm>
          <a:off x="0" y="2812167"/>
          <a:ext cx="5314543"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3401067-D0A3-4A50-A165-989623E14C41}">
      <dsp:nvSpPr>
        <dsp:cNvPr id="0" name=""/>
        <dsp:cNvSpPr/>
      </dsp:nvSpPr>
      <dsp:spPr>
        <a:xfrm>
          <a:off x="0" y="2812167"/>
          <a:ext cx="5314543" cy="562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Can steal the glory</a:t>
          </a:r>
          <a:endParaRPr lang="en-US" sz="1500" kern="1200"/>
        </a:p>
      </dsp:txBody>
      <dsp:txXfrm>
        <a:off x="0" y="2812167"/>
        <a:ext cx="5314543" cy="5621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8B36A0-2922-4BF6-8A77-19207657EBE4}">
      <dsp:nvSpPr>
        <dsp:cNvPr id="0" name=""/>
        <dsp:cNvSpPr/>
      </dsp:nvSpPr>
      <dsp:spPr>
        <a:xfrm>
          <a:off x="0" y="1894"/>
          <a:ext cx="385112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CEBA47-CCB3-432E-A9C9-118B64328851}">
      <dsp:nvSpPr>
        <dsp:cNvPr id="0" name=""/>
        <dsp:cNvSpPr/>
      </dsp:nvSpPr>
      <dsp:spPr>
        <a:xfrm>
          <a:off x="0" y="1894"/>
          <a:ext cx="3851122" cy="646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Good at judging the team</a:t>
          </a:r>
          <a:endParaRPr lang="en-US" sz="2500" kern="1200"/>
        </a:p>
      </dsp:txBody>
      <dsp:txXfrm>
        <a:off x="0" y="1894"/>
        <a:ext cx="3851122" cy="646163"/>
      </dsp:txXfrm>
    </dsp:sp>
    <dsp:sp modelId="{33C87173-3728-41F8-B380-0FECB92C205C}">
      <dsp:nvSpPr>
        <dsp:cNvPr id="0" name=""/>
        <dsp:cNvSpPr/>
      </dsp:nvSpPr>
      <dsp:spPr>
        <a:xfrm>
          <a:off x="0" y="648058"/>
          <a:ext cx="385112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19506B-C0B8-4F38-86C1-ED73E2815A7C}">
      <dsp:nvSpPr>
        <dsp:cNvPr id="0" name=""/>
        <dsp:cNvSpPr/>
      </dsp:nvSpPr>
      <dsp:spPr>
        <a:xfrm>
          <a:off x="0" y="648058"/>
          <a:ext cx="3851122" cy="646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Detached from bias</a:t>
          </a:r>
          <a:endParaRPr lang="en-US" sz="2500" kern="1200"/>
        </a:p>
      </dsp:txBody>
      <dsp:txXfrm>
        <a:off x="0" y="648058"/>
        <a:ext cx="3851122" cy="646163"/>
      </dsp:txXfrm>
    </dsp:sp>
    <dsp:sp modelId="{C1B5B533-4AEA-4E84-837F-E15BB9E7C746}">
      <dsp:nvSpPr>
        <dsp:cNvPr id="0" name=""/>
        <dsp:cNvSpPr/>
      </dsp:nvSpPr>
      <dsp:spPr>
        <a:xfrm>
          <a:off x="0" y="1294222"/>
          <a:ext cx="385112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97A48D-D110-47BA-9DC5-AB2F92A8FA6C}">
      <dsp:nvSpPr>
        <dsp:cNvPr id="0" name=""/>
        <dsp:cNvSpPr/>
      </dsp:nvSpPr>
      <dsp:spPr>
        <a:xfrm>
          <a:off x="0" y="1294222"/>
          <a:ext cx="3851122" cy="646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Moves slowly and precisely </a:t>
          </a:r>
          <a:endParaRPr lang="en-US" sz="2500" kern="1200"/>
        </a:p>
      </dsp:txBody>
      <dsp:txXfrm>
        <a:off x="0" y="1294222"/>
        <a:ext cx="3851122" cy="646163"/>
      </dsp:txXfrm>
    </dsp:sp>
    <dsp:sp modelId="{DCDC6285-1EAF-4A74-B126-8F6FD1F787AE}">
      <dsp:nvSpPr>
        <dsp:cNvPr id="0" name=""/>
        <dsp:cNvSpPr/>
      </dsp:nvSpPr>
      <dsp:spPr>
        <a:xfrm>
          <a:off x="0" y="1940386"/>
          <a:ext cx="385112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2B1DF9-F3B0-491B-B282-9433A59EE2DE}">
      <dsp:nvSpPr>
        <dsp:cNvPr id="0" name=""/>
        <dsp:cNvSpPr/>
      </dsp:nvSpPr>
      <dsp:spPr>
        <a:xfrm>
          <a:off x="0" y="1940386"/>
          <a:ext cx="3851122" cy="646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Comes to the right decision </a:t>
          </a:r>
          <a:endParaRPr lang="en-US" sz="2500" kern="1200"/>
        </a:p>
      </dsp:txBody>
      <dsp:txXfrm>
        <a:off x="0" y="1940386"/>
        <a:ext cx="3851122" cy="646163"/>
      </dsp:txXfrm>
    </dsp:sp>
    <dsp:sp modelId="{AB7AE64D-B64F-4882-BFD1-53CB03A1CEAA}">
      <dsp:nvSpPr>
        <dsp:cNvPr id="0" name=""/>
        <dsp:cNvSpPr/>
      </dsp:nvSpPr>
      <dsp:spPr>
        <a:xfrm>
          <a:off x="0" y="2586550"/>
          <a:ext cx="385112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F17D91-DC43-4D22-B93A-1553F9805EEA}">
      <dsp:nvSpPr>
        <dsp:cNvPr id="0" name=""/>
        <dsp:cNvSpPr/>
      </dsp:nvSpPr>
      <dsp:spPr>
        <a:xfrm>
          <a:off x="0" y="2586550"/>
          <a:ext cx="3851122" cy="646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Cant inspire others well</a:t>
          </a:r>
          <a:endParaRPr lang="en-US" sz="2500" kern="1200" dirty="0"/>
        </a:p>
      </dsp:txBody>
      <dsp:txXfrm>
        <a:off x="0" y="2586550"/>
        <a:ext cx="3851122" cy="646163"/>
      </dsp:txXfrm>
    </dsp:sp>
    <dsp:sp modelId="{DD121317-416D-41C0-914A-A4C3150F6B41}">
      <dsp:nvSpPr>
        <dsp:cNvPr id="0" name=""/>
        <dsp:cNvSpPr/>
      </dsp:nvSpPr>
      <dsp:spPr>
        <a:xfrm>
          <a:off x="0" y="3232714"/>
          <a:ext cx="385112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86CF7C-4964-46B8-B2E2-D1DED1F9D206}">
      <dsp:nvSpPr>
        <dsp:cNvPr id="0" name=""/>
        <dsp:cNvSpPr/>
      </dsp:nvSpPr>
      <dsp:spPr>
        <a:xfrm>
          <a:off x="0" y="3232714"/>
          <a:ext cx="3851122" cy="646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Can kill enthusiasim</a:t>
          </a:r>
          <a:endParaRPr lang="en-US" sz="2500" kern="1200"/>
        </a:p>
      </dsp:txBody>
      <dsp:txXfrm>
        <a:off x="0" y="3232714"/>
        <a:ext cx="3851122" cy="64616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EB645F-BBCB-4E99-949B-48EA3113A152}">
      <dsp:nvSpPr>
        <dsp:cNvPr id="0" name=""/>
        <dsp:cNvSpPr/>
      </dsp:nvSpPr>
      <dsp:spPr>
        <a:xfrm>
          <a:off x="0" y="53479"/>
          <a:ext cx="3973943" cy="43173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Tidies up lose ends</a:t>
          </a:r>
          <a:endParaRPr lang="en-US" sz="1800" kern="1200"/>
        </a:p>
      </dsp:txBody>
      <dsp:txXfrm>
        <a:off x="21075" y="74554"/>
        <a:ext cx="3931793" cy="389580"/>
      </dsp:txXfrm>
    </dsp:sp>
    <dsp:sp modelId="{372B14E8-D0C9-4759-8130-F3CED2DB4E22}">
      <dsp:nvSpPr>
        <dsp:cNvPr id="0" name=""/>
        <dsp:cNvSpPr/>
      </dsp:nvSpPr>
      <dsp:spPr>
        <a:xfrm>
          <a:off x="0" y="537049"/>
          <a:ext cx="3973943" cy="43173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Sense of accuracy </a:t>
          </a:r>
          <a:endParaRPr lang="en-US" sz="1800" kern="1200"/>
        </a:p>
      </dsp:txBody>
      <dsp:txXfrm>
        <a:off x="21075" y="558124"/>
        <a:ext cx="3931793" cy="389580"/>
      </dsp:txXfrm>
    </dsp:sp>
    <dsp:sp modelId="{02DFD6F0-0315-4036-92D7-F1DB9D3255F7}">
      <dsp:nvSpPr>
        <dsp:cNvPr id="0" name=""/>
        <dsp:cNvSpPr/>
      </dsp:nvSpPr>
      <dsp:spPr>
        <a:xfrm>
          <a:off x="0" y="1020619"/>
          <a:ext cx="3973943" cy="43173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Goes the extra distances</a:t>
          </a:r>
          <a:endParaRPr lang="en-US" sz="1800" kern="1200"/>
        </a:p>
      </dsp:txBody>
      <dsp:txXfrm>
        <a:off x="21075" y="1041694"/>
        <a:ext cx="3931793" cy="389580"/>
      </dsp:txXfrm>
    </dsp:sp>
    <dsp:sp modelId="{8DCF6EE2-68A2-43DC-B85E-EC6C2AAB7ECA}">
      <dsp:nvSpPr>
        <dsp:cNvPr id="0" name=""/>
        <dsp:cNvSpPr/>
      </dsp:nvSpPr>
      <dsp:spPr>
        <a:xfrm>
          <a:off x="0" y="1504189"/>
          <a:ext cx="3973943" cy="43173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Perfectionist</a:t>
          </a:r>
          <a:endParaRPr lang="en-US" sz="1800" kern="1200"/>
        </a:p>
      </dsp:txBody>
      <dsp:txXfrm>
        <a:off x="21075" y="1525264"/>
        <a:ext cx="3931793" cy="389580"/>
      </dsp:txXfrm>
    </dsp:sp>
    <dsp:sp modelId="{27D47863-DFBF-47B2-9A7D-FB811916AABA}">
      <dsp:nvSpPr>
        <dsp:cNvPr id="0" name=""/>
        <dsp:cNvSpPr/>
      </dsp:nvSpPr>
      <dsp:spPr>
        <a:xfrm>
          <a:off x="0" y="1987759"/>
          <a:ext cx="3973943" cy="43173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Can be frustrating to work with </a:t>
          </a:r>
          <a:endParaRPr lang="en-US" sz="1800" kern="1200"/>
        </a:p>
      </dsp:txBody>
      <dsp:txXfrm>
        <a:off x="21075" y="2008834"/>
        <a:ext cx="3931793" cy="389580"/>
      </dsp:txXfrm>
    </dsp:sp>
    <dsp:sp modelId="{C0D4D83A-262C-415D-AF7E-6ABCCD136771}">
      <dsp:nvSpPr>
        <dsp:cNvPr id="0" name=""/>
        <dsp:cNvSpPr/>
      </dsp:nvSpPr>
      <dsp:spPr>
        <a:xfrm>
          <a:off x="0" y="2471329"/>
          <a:ext cx="3973943" cy="43173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Can worry over small detail</a:t>
          </a:r>
          <a:endParaRPr lang="en-US" sz="1800" kern="1200"/>
        </a:p>
      </dsp:txBody>
      <dsp:txXfrm>
        <a:off x="21075" y="2492404"/>
        <a:ext cx="3931793" cy="389580"/>
      </dsp:txXfrm>
    </dsp:sp>
    <dsp:sp modelId="{07D92E1C-566A-4EDD-911A-BC2446EF9526}">
      <dsp:nvSpPr>
        <dsp:cNvPr id="0" name=""/>
        <dsp:cNvSpPr/>
      </dsp:nvSpPr>
      <dsp:spPr>
        <a:xfrm>
          <a:off x="0" y="2954899"/>
          <a:ext cx="3973943" cy="43173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Don’t trust others with tasks</a:t>
          </a:r>
          <a:endParaRPr lang="en-US" sz="1800" kern="1200"/>
        </a:p>
      </dsp:txBody>
      <dsp:txXfrm>
        <a:off x="21075" y="2975974"/>
        <a:ext cx="3931793" cy="38958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C6B088-751C-492B-ADAD-573711D5C8F7}">
      <dsp:nvSpPr>
        <dsp:cNvPr id="0" name=""/>
        <dsp:cNvSpPr/>
      </dsp:nvSpPr>
      <dsp:spPr>
        <a:xfrm>
          <a:off x="103668" y="164123"/>
          <a:ext cx="775723" cy="77572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C4737F-9540-4278-854A-239AFE006715}">
      <dsp:nvSpPr>
        <dsp:cNvPr id="0" name=""/>
        <dsp:cNvSpPr/>
      </dsp:nvSpPr>
      <dsp:spPr>
        <a:xfrm>
          <a:off x="266570" y="327025"/>
          <a:ext cx="449919" cy="4499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74D0E7-D6EA-4725-9DBF-3C46EC566003}">
      <dsp:nvSpPr>
        <dsp:cNvPr id="0" name=""/>
        <dsp:cNvSpPr/>
      </dsp:nvSpPr>
      <dsp:spPr>
        <a:xfrm>
          <a:off x="1045618" y="164123"/>
          <a:ext cx="1828490" cy="775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Passionate about their knowledge</a:t>
          </a:r>
          <a:endParaRPr lang="en-US" sz="1300" kern="1200"/>
        </a:p>
      </dsp:txBody>
      <dsp:txXfrm>
        <a:off x="1045618" y="164123"/>
        <a:ext cx="1828490" cy="775723"/>
      </dsp:txXfrm>
    </dsp:sp>
    <dsp:sp modelId="{47E47DF7-7FC0-41B8-9B6A-D10B50A0E04C}">
      <dsp:nvSpPr>
        <dsp:cNvPr id="0" name=""/>
        <dsp:cNvSpPr/>
      </dsp:nvSpPr>
      <dsp:spPr>
        <a:xfrm>
          <a:off x="3192709" y="164123"/>
          <a:ext cx="775723" cy="775723"/>
        </a:xfrm>
        <a:prstGeom prst="ellipse">
          <a:avLst/>
        </a:prstGeom>
        <a:solidFill>
          <a:schemeClr val="accent5">
            <a:hueOff val="-1351709"/>
            <a:satOff val="-3484"/>
            <a:lumOff val="-2353"/>
            <a:alphaOff val="0"/>
          </a:schemeClr>
        </a:solidFill>
        <a:ln>
          <a:noFill/>
        </a:ln>
        <a:effectLst/>
      </dsp:spPr>
      <dsp:style>
        <a:lnRef idx="0">
          <a:scrgbClr r="0" g="0" b="0"/>
        </a:lnRef>
        <a:fillRef idx="1">
          <a:scrgbClr r="0" g="0" b="0"/>
        </a:fillRef>
        <a:effectRef idx="0">
          <a:scrgbClr r="0" g="0" b="0"/>
        </a:effectRef>
        <a:fontRef idx="minor"/>
      </dsp:style>
    </dsp:sp>
    <dsp:sp modelId="{2F2079D1-EBB1-4C6A-ABEC-1F89DA94A27D}">
      <dsp:nvSpPr>
        <dsp:cNvPr id="0" name=""/>
        <dsp:cNvSpPr/>
      </dsp:nvSpPr>
      <dsp:spPr>
        <a:xfrm>
          <a:off x="3355611" y="327025"/>
          <a:ext cx="449919" cy="4499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16652F-54DB-48C9-BB82-DDA2113AAEB7}">
      <dsp:nvSpPr>
        <dsp:cNvPr id="0" name=""/>
        <dsp:cNvSpPr/>
      </dsp:nvSpPr>
      <dsp:spPr>
        <a:xfrm>
          <a:off x="4134659" y="164123"/>
          <a:ext cx="1828490" cy="775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Greatest depth and knowledge</a:t>
          </a:r>
          <a:endParaRPr lang="en-US" sz="1300" kern="1200"/>
        </a:p>
      </dsp:txBody>
      <dsp:txXfrm>
        <a:off x="4134659" y="164123"/>
        <a:ext cx="1828490" cy="775723"/>
      </dsp:txXfrm>
    </dsp:sp>
    <dsp:sp modelId="{7D065D27-52C3-4E13-B0E2-D861D8406132}">
      <dsp:nvSpPr>
        <dsp:cNvPr id="0" name=""/>
        <dsp:cNvSpPr/>
      </dsp:nvSpPr>
      <dsp:spPr>
        <a:xfrm>
          <a:off x="103668" y="1623818"/>
          <a:ext cx="775723" cy="775723"/>
        </a:xfrm>
        <a:prstGeom prst="ellipse">
          <a:avLst/>
        </a:prstGeom>
        <a:solidFill>
          <a:schemeClr val="accent5">
            <a:hueOff val="-2703417"/>
            <a:satOff val="-6968"/>
            <a:lumOff val="-4706"/>
            <a:alphaOff val="0"/>
          </a:schemeClr>
        </a:solidFill>
        <a:ln>
          <a:noFill/>
        </a:ln>
        <a:effectLst/>
      </dsp:spPr>
      <dsp:style>
        <a:lnRef idx="0">
          <a:scrgbClr r="0" g="0" b="0"/>
        </a:lnRef>
        <a:fillRef idx="1">
          <a:scrgbClr r="0" g="0" b="0"/>
        </a:fillRef>
        <a:effectRef idx="0">
          <a:scrgbClr r="0" g="0" b="0"/>
        </a:effectRef>
        <a:fontRef idx="minor"/>
      </dsp:style>
    </dsp:sp>
    <dsp:sp modelId="{5E93721F-4144-474F-9C9D-CDF55CD587AB}">
      <dsp:nvSpPr>
        <dsp:cNvPr id="0" name=""/>
        <dsp:cNvSpPr/>
      </dsp:nvSpPr>
      <dsp:spPr>
        <a:xfrm>
          <a:off x="266570" y="1786720"/>
          <a:ext cx="449919" cy="4499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A31B30-0848-44F7-94CF-A7E6764D7D17}">
      <dsp:nvSpPr>
        <dsp:cNvPr id="0" name=""/>
        <dsp:cNvSpPr/>
      </dsp:nvSpPr>
      <dsp:spPr>
        <a:xfrm>
          <a:off x="1045618" y="1623818"/>
          <a:ext cx="1828490" cy="775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Has specific skills</a:t>
          </a:r>
          <a:endParaRPr lang="en-US" sz="1300" kern="1200"/>
        </a:p>
      </dsp:txBody>
      <dsp:txXfrm>
        <a:off x="1045618" y="1623818"/>
        <a:ext cx="1828490" cy="775723"/>
      </dsp:txXfrm>
    </dsp:sp>
    <dsp:sp modelId="{4D7D584C-87F3-4D29-BAAD-85AD31A24FA9}">
      <dsp:nvSpPr>
        <dsp:cNvPr id="0" name=""/>
        <dsp:cNvSpPr/>
      </dsp:nvSpPr>
      <dsp:spPr>
        <a:xfrm>
          <a:off x="3192709" y="1623818"/>
          <a:ext cx="775723" cy="775723"/>
        </a:xfrm>
        <a:prstGeom prst="ellipse">
          <a:avLst/>
        </a:prstGeom>
        <a:solidFill>
          <a:schemeClr val="accent5">
            <a:hueOff val="-4055126"/>
            <a:satOff val="-10451"/>
            <a:lumOff val="-7059"/>
            <a:alphaOff val="0"/>
          </a:schemeClr>
        </a:solidFill>
        <a:ln>
          <a:noFill/>
        </a:ln>
        <a:effectLst/>
      </dsp:spPr>
      <dsp:style>
        <a:lnRef idx="0">
          <a:scrgbClr r="0" g="0" b="0"/>
        </a:lnRef>
        <a:fillRef idx="1">
          <a:scrgbClr r="0" g="0" b="0"/>
        </a:fillRef>
        <a:effectRef idx="0">
          <a:scrgbClr r="0" g="0" b="0"/>
        </a:effectRef>
        <a:fontRef idx="minor"/>
      </dsp:style>
    </dsp:sp>
    <dsp:sp modelId="{AA0D6F7C-E68E-4C83-B381-717270C9F746}">
      <dsp:nvSpPr>
        <dsp:cNvPr id="0" name=""/>
        <dsp:cNvSpPr/>
      </dsp:nvSpPr>
      <dsp:spPr>
        <a:xfrm>
          <a:off x="3355611" y="1786720"/>
          <a:ext cx="449919" cy="44991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71E5E1-1A8C-4D85-B0EF-1AA978F4FDD1}">
      <dsp:nvSpPr>
        <dsp:cNvPr id="0" name=""/>
        <dsp:cNvSpPr/>
      </dsp:nvSpPr>
      <dsp:spPr>
        <a:xfrm>
          <a:off x="4134659" y="1623818"/>
          <a:ext cx="1828490" cy="775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Enjoys communicating their passions</a:t>
          </a:r>
          <a:endParaRPr lang="en-US" sz="1300" kern="1200"/>
        </a:p>
      </dsp:txBody>
      <dsp:txXfrm>
        <a:off x="4134659" y="1623818"/>
        <a:ext cx="1828490" cy="775723"/>
      </dsp:txXfrm>
    </dsp:sp>
    <dsp:sp modelId="{6D21BEFC-CBF3-4DEE-8D57-C0196793E5DC}">
      <dsp:nvSpPr>
        <dsp:cNvPr id="0" name=""/>
        <dsp:cNvSpPr/>
      </dsp:nvSpPr>
      <dsp:spPr>
        <a:xfrm>
          <a:off x="103668" y="3083512"/>
          <a:ext cx="775723" cy="775723"/>
        </a:xfrm>
        <a:prstGeom prst="ellipse">
          <a:avLst/>
        </a:prstGeom>
        <a:solidFill>
          <a:schemeClr val="accent5">
            <a:hueOff val="-5406834"/>
            <a:satOff val="-13935"/>
            <a:lumOff val="-9412"/>
            <a:alphaOff val="0"/>
          </a:schemeClr>
        </a:solidFill>
        <a:ln>
          <a:noFill/>
        </a:ln>
        <a:effectLst/>
      </dsp:spPr>
      <dsp:style>
        <a:lnRef idx="0">
          <a:scrgbClr r="0" g="0" b="0"/>
        </a:lnRef>
        <a:fillRef idx="1">
          <a:scrgbClr r="0" g="0" b="0"/>
        </a:fillRef>
        <a:effectRef idx="0">
          <a:scrgbClr r="0" g="0" b="0"/>
        </a:effectRef>
        <a:fontRef idx="minor"/>
      </dsp:style>
    </dsp:sp>
    <dsp:sp modelId="{AC80D520-2E53-420E-9B7F-0252859C5446}">
      <dsp:nvSpPr>
        <dsp:cNvPr id="0" name=""/>
        <dsp:cNvSpPr/>
      </dsp:nvSpPr>
      <dsp:spPr>
        <a:xfrm>
          <a:off x="266570" y="3246414"/>
          <a:ext cx="449919" cy="44991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08CE10-801C-4CC4-80F9-8656FAB4F706}">
      <dsp:nvSpPr>
        <dsp:cNvPr id="0" name=""/>
        <dsp:cNvSpPr/>
      </dsp:nvSpPr>
      <dsp:spPr>
        <a:xfrm>
          <a:off x="1045618" y="3083512"/>
          <a:ext cx="1828490" cy="775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Uninteresting to other members of the team </a:t>
          </a:r>
          <a:endParaRPr lang="en-US" sz="1300" kern="1200"/>
        </a:p>
      </dsp:txBody>
      <dsp:txXfrm>
        <a:off x="1045618" y="3083512"/>
        <a:ext cx="1828490" cy="775723"/>
      </dsp:txXfrm>
    </dsp:sp>
    <dsp:sp modelId="{611A946E-E403-4861-88C5-FCD89FC2CBD9}">
      <dsp:nvSpPr>
        <dsp:cNvPr id="0" name=""/>
        <dsp:cNvSpPr/>
      </dsp:nvSpPr>
      <dsp:spPr>
        <a:xfrm>
          <a:off x="3192709" y="3083512"/>
          <a:ext cx="775723" cy="775723"/>
        </a:xfrm>
        <a:prstGeom prst="ellipse">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dsp:style>
    </dsp:sp>
    <dsp:sp modelId="{9BF8438C-E953-4075-8A6B-115422249CF0}">
      <dsp:nvSpPr>
        <dsp:cNvPr id="0" name=""/>
        <dsp:cNvSpPr/>
      </dsp:nvSpPr>
      <dsp:spPr>
        <a:xfrm>
          <a:off x="3355611" y="3246414"/>
          <a:ext cx="449919" cy="44991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5AB47B-2A16-4CA2-B678-A0E90CC3A0B9}">
      <dsp:nvSpPr>
        <dsp:cNvPr id="0" name=""/>
        <dsp:cNvSpPr/>
      </dsp:nvSpPr>
      <dsp:spPr>
        <a:xfrm>
          <a:off x="4134659" y="3083512"/>
          <a:ext cx="1828490" cy="775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Will only join in conversation regarding things of their own interest</a:t>
          </a:r>
          <a:endParaRPr lang="en-US" sz="1300" kern="1200"/>
        </a:p>
      </dsp:txBody>
      <dsp:txXfrm>
        <a:off x="4134659" y="3083512"/>
        <a:ext cx="1828490" cy="77572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20C223-6A25-4393-B580-79E2CBE9685A}">
      <dsp:nvSpPr>
        <dsp:cNvPr id="0" name=""/>
        <dsp:cNvSpPr/>
      </dsp:nvSpPr>
      <dsp:spPr>
        <a:xfrm>
          <a:off x="1446652" y="325548"/>
          <a:ext cx="253326" cy="91440"/>
        </a:xfrm>
        <a:custGeom>
          <a:avLst/>
          <a:gdLst/>
          <a:ahLst/>
          <a:cxnLst/>
          <a:rect l="0" t="0" r="0" b="0"/>
          <a:pathLst>
            <a:path>
              <a:moveTo>
                <a:pt x="0" y="45720"/>
              </a:moveTo>
              <a:lnTo>
                <a:pt x="253326"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566217" y="369848"/>
        <a:ext cx="14196" cy="2839"/>
      </dsp:txXfrm>
    </dsp:sp>
    <dsp:sp modelId="{2723CFEA-98EC-420D-9503-2D85253389AA}">
      <dsp:nvSpPr>
        <dsp:cNvPr id="0" name=""/>
        <dsp:cNvSpPr/>
      </dsp:nvSpPr>
      <dsp:spPr>
        <a:xfrm>
          <a:off x="213988" y="929"/>
          <a:ext cx="1234463" cy="74067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490" tIns="63495" rIns="60490" bIns="63495" numCol="1" spcCol="1270" anchor="ctr" anchorCtr="0">
          <a:noAutofit/>
        </a:bodyPr>
        <a:lstStyle/>
        <a:p>
          <a:pPr marL="0" lvl="0" indent="0" algn="ctr" defTabSz="577850">
            <a:lnSpc>
              <a:spcPct val="100000"/>
            </a:lnSpc>
            <a:spcBef>
              <a:spcPct val="0"/>
            </a:spcBef>
            <a:spcAft>
              <a:spcPct val="35000"/>
            </a:spcAft>
            <a:buNone/>
          </a:pPr>
          <a:r>
            <a:rPr lang="en-GB" sz="1300" kern="1200"/>
            <a:t>Well disciplined and efficient</a:t>
          </a:r>
          <a:endParaRPr lang="en-US" sz="1300" kern="1200"/>
        </a:p>
      </dsp:txBody>
      <dsp:txXfrm>
        <a:off x="213988" y="929"/>
        <a:ext cx="1234463" cy="740677"/>
      </dsp:txXfrm>
    </dsp:sp>
    <dsp:sp modelId="{81DF856A-3A92-4DD9-A46A-D774AC08CC9F}">
      <dsp:nvSpPr>
        <dsp:cNvPr id="0" name=""/>
        <dsp:cNvSpPr/>
      </dsp:nvSpPr>
      <dsp:spPr>
        <a:xfrm>
          <a:off x="2965042" y="325548"/>
          <a:ext cx="253326" cy="91440"/>
        </a:xfrm>
        <a:custGeom>
          <a:avLst/>
          <a:gdLst/>
          <a:ahLst/>
          <a:cxnLst/>
          <a:rect l="0" t="0" r="0" b="0"/>
          <a:pathLst>
            <a:path>
              <a:moveTo>
                <a:pt x="0" y="45720"/>
              </a:moveTo>
              <a:lnTo>
                <a:pt x="253326"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84607" y="369848"/>
        <a:ext cx="14196" cy="2839"/>
      </dsp:txXfrm>
    </dsp:sp>
    <dsp:sp modelId="{4345F2D3-2138-4EF0-BC02-BCF02E268582}">
      <dsp:nvSpPr>
        <dsp:cNvPr id="0" name=""/>
        <dsp:cNvSpPr/>
      </dsp:nvSpPr>
      <dsp:spPr>
        <a:xfrm>
          <a:off x="1732378" y="929"/>
          <a:ext cx="1234463" cy="74067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490" tIns="63495" rIns="60490" bIns="63495" numCol="1" spcCol="1270" anchor="ctr" anchorCtr="0">
          <a:noAutofit/>
        </a:bodyPr>
        <a:lstStyle/>
        <a:p>
          <a:pPr marL="0" lvl="0" indent="0" algn="ctr" defTabSz="577850">
            <a:lnSpc>
              <a:spcPct val="100000"/>
            </a:lnSpc>
            <a:spcBef>
              <a:spcPct val="0"/>
            </a:spcBef>
            <a:spcAft>
              <a:spcPct val="35000"/>
            </a:spcAft>
            <a:buNone/>
          </a:pPr>
          <a:r>
            <a:rPr lang="en-GB" sz="1300" kern="1200"/>
            <a:t>Turns ideas into actions</a:t>
          </a:r>
          <a:endParaRPr lang="en-US" sz="1300" kern="1200"/>
        </a:p>
      </dsp:txBody>
      <dsp:txXfrm>
        <a:off x="1732378" y="929"/>
        <a:ext cx="1234463" cy="740677"/>
      </dsp:txXfrm>
    </dsp:sp>
    <dsp:sp modelId="{66F08F54-A506-4F7F-98CC-554FD0C2CED7}">
      <dsp:nvSpPr>
        <dsp:cNvPr id="0" name=""/>
        <dsp:cNvSpPr/>
      </dsp:nvSpPr>
      <dsp:spPr>
        <a:xfrm>
          <a:off x="831220" y="739807"/>
          <a:ext cx="3036779" cy="253326"/>
        </a:xfrm>
        <a:custGeom>
          <a:avLst/>
          <a:gdLst/>
          <a:ahLst/>
          <a:cxnLst/>
          <a:rect l="0" t="0" r="0" b="0"/>
          <a:pathLst>
            <a:path>
              <a:moveTo>
                <a:pt x="3036779" y="0"/>
              </a:moveTo>
              <a:lnTo>
                <a:pt x="3036779" y="143763"/>
              </a:lnTo>
              <a:lnTo>
                <a:pt x="0" y="143763"/>
              </a:lnTo>
              <a:lnTo>
                <a:pt x="0" y="253326"/>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73359" y="865050"/>
        <a:ext cx="152501" cy="2839"/>
      </dsp:txXfrm>
    </dsp:sp>
    <dsp:sp modelId="{86C57C79-B018-4697-9355-7DA092ED44AC}">
      <dsp:nvSpPr>
        <dsp:cNvPr id="0" name=""/>
        <dsp:cNvSpPr/>
      </dsp:nvSpPr>
      <dsp:spPr>
        <a:xfrm>
          <a:off x="3250768" y="929"/>
          <a:ext cx="1234463" cy="74067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490" tIns="63495" rIns="60490" bIns="63495" numCol="1" spcCol="1270" anchor="ctr" anchorCtr="0">
          <a:noAutofit/>
        </a:bodyPr>
        <a:lstStyle/>
        <a:p>
          <a:pPr marL="0" lvl="0" indent="0" algn="ctr" defTabSz="577850">
            <a:lnSpc>
              <a:spcPct val="100000"/>
            </a:lnSpc>
            <a:spcBef>
              <a:spcPct val="0"/>
            </a:spcBef>
            <a:spcAft>
              <a:spcPct val="35000"/>
            </a:spcAft>
            <a:buNone/>
          </a:pPr>
          <a:r>
            <a:rPr lang="en-GB" sz="1300" kern="1200" dirty="0"/>
            <a:t>Loyal to their team-mates</a:t>
          </a:r>
          <a:endParaRPr lang="en-US" sz="1300" kern="1200" dirty="0"/>
        </a:p>
      </dsp:txBody>
      <dsp:txXfrm>
        <a:off x="3250768" y="929"/>
        <a:ext cx="1234463" cy="740677"/>
      </dsp:txXfrm>
    </dsp:sp>
    <dsp:sp modelId="{BCD75D73-9064-4C81-9606-B3079BAB2D2A}">
      <dsp:nvSpPr>
        <dsp:cNvPr id="0" name=""/>
        <dsp:cNvSpPr/>
      </dsp:nvSpPr>
      <dsp:spPr>
        <a:xfrm>
          <a:off x="1446652" y="1350152"/>
          <a:ext cx="253326" cy="91440"/>
        </a:xfrm>
        <a:custGeom>
          <a:avLst/>
          <a:gdLst/>
          <a:ahLst/>
          <a:cxnLst/>
          <a:rect l="0" t="0" r="0" b="0"/>
          <a:pathLst>
            <a:path>
              <a:moveTo>
                <a:pt x="0" y="45720"/>
              </a:moveTo>
              <a:lnTo>
                <a:pt x="253326"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566217" y="1394453"/>
        <a:ext cx="14196" cy="2839"/>
      </dsp:txXfrm>
    </dsp:sp>
    <dsp:sp modelId="{0BBC97BC-B779-4611-842B-E152D2EDC239}">
      <dsp:nvSpPr>
        <dsp:cNvPr id="0" name=""/>
        <dsp:cNvSpPr/>
      </dsp:nvSpPr>
      <dsp:spPr>
        <a:xfrm>
          <a:off x="213988" y="1025533"/>
          <a:ext cx="1234463" cy="74067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490" tIns="63495" rIns="60490" bIns="63495" numCol="1" spcCol="1270" anchor="ctr" anchorCtr="0">
          <a:noAutofit/>
        </a:bodyPr>
        <a:lstStyle/>
        <a:p>
          <a:pPr marL="0" lvl="0" indent="0" algn="ctr" defTabSz="577850">
            <a:lnSpc>
              <a:spcPct val="100000"/>
            </a:lnSpc>
            <a:spcBef>
              <a:spcPct val="0"/>
            </a:spcBef>
            <a:spcAft>
              <a:spcPct val="35000"/>
            </a:spcAft>
            <a:buNone/>
          </a:pPr>
          <a:r>
            <a:rPr lang="en-GB" sz="1300" kern="1200"/>
            <a:t>Can deviate from their own plans</a:t>
          </a:r>
          <a:endParaRPr lang="en-US" sz="1300" kern="1200"/>
        </a:p>
      </dsp:txBody>
      <dsp:txXfrm>
        <a:off x="213988" y="1025533"/>
        <a:ext cx="1234463" cy="740677"/>
      </dsp:txXfrm>
    </dsp:sp>
    <dsp:sp modelId="{FB81D8AD-5B8B-47D8-8A69-E0A8072A357B}">
      <dsp:nvSpPr>
        <dsp:cNvPr id="0" name=""/>
        <dsp:cNvSpPr/>
      </dsp:nvSpPr>
      <dsp:spPr>
        <a:xfrm>
          <a:off x="2965042" y="1350152"/>
          <a:ext cx="253326" cy="91440"/>
        </a:xfrm>
        <a:custGeom>
          <a:avLst/>
          <a:gdLst/>
          <a:ahLst/>
          <a:cxnLst/>
          <a:rect l="0" t="0" r="0" b="0"/>
          <a:pathLst>
            <a:path>
              <a:moveTo>
                <a:pt x="0" y="45720"/>
              </a:moveTo>
              <a:lnTo>
                <a:pt x="253326"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84607" y="1394453"/>
        <a:ext cx="14196" cy="2839"/>
      </dsp:txXfrm>
    </dsp:sp>
    <dsp:sp modelId="{F46C4A28-ED85-436C-B5EE-A8CA050D4F35}">
      <dsp:nvSpPr>
        <dsp:cNvPr id="0" name=""/>
        <dsp:cNvSpPr/>
      </dsp:nvSpPr>
      <dsp:spPr>
        <a:xfrm>
          <a:off x="1732378" y="1025533"/>
          <a:ext cx="1234463" cy="740677"/>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490" tIns="63495" rIns="60490" bIns="63495" numCol="1" spcCol="1270" anchor="ctr" anchorCtr="0">
          <a:noAutofit/>
        </a:bodyPr>
        <a:lstStyle/>
        <a:p>
          <a:pPr marL="0" lvl="0" indent="0" algn="ctr" defTabSz="577850">
            <a:lnSpc>
              <a:spcPct val="100000"/>
            </a:lnSpc>
            <a:spcBef>
              <a:spcPct val="0"/>
            </a:spcBef>
            <a:spcAft>
              <a:spcPct val="35000"/>
            </a:spcAft>
            <a:buNone/>
          </a:pPr>
          <a:r>
            <a:rPr lang="en-GB" sz="1300" kern="1200"/>
            <a:t>Can be inflexible</a:t>
          </a:r>
          <a:endParaRPr lang="en-US" sz="1300" kern="1200"/>
        </a:p>
      </dsp:txBody>
      <dsp:txXfrm>
        <a:off x="1732378" y="1025533"/>
        <a:ext cx="1234463" cy="740677"/>
      </dsp:txXfrm>
    </dsp:sp>
    <dsp:sp modelId="{14F54CFC-10AE-44CB-A35B-420FEB33909E}">
      <dsp:nvSpPr>
        <dsp:cNvPr id="0" name=""/>
        <dsp:cNvSpPr/>
      </dsp:nvSpPr>
      <dsp:spPr>
        <a:xfrm>
          <a:off x="3250768" y="1025533"/>
          <a:ext cx="1234463" cy="74067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490" tIns="63495" rIns="60490" bIns="63495" numCol="1" spcCol="1270" anchor="ctr" anchorCtr="0">
          <a:noAutofit/>
        </a:bodyPr>
        <a:lstStyle/>
        <a:p>
          <a:pPr marL="0" lvl="0" indent="0" algn="ctr" defTabSz="577850">
            <a:lnSpc>
              <a:spcPct val="100000"/>
            </a:lnSpc>
            <a:spcBef>
              <a:spcPct val="0"/>
            </a:spcBef>
            <a:spcAft>
              <a:spcPct val="35000"/>
            </a:spcAft>
            <a:buNone/>
          </a:pPr>
          <a:r>
            <a:rPr lang="en-GB" sz="1300" kern="1200"/>
            <a:t>Close minded </a:t>
          </a:r>
          <a:endParaRPr lang="en-US" sz="1300" kern="1200"/>
        </a:p>
      </dsp:txBody>
      <dsp:txXfrm>
        <a:off x="3250768" y="1025533"/>
        <a:ext cx="1234463" cy="74067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26D356-AF92-4D42-AD5E-0C54A1E50DC1}">
      <dsp:nvSpPr>
        <dsp:cNvPr id="0" name=""/>
        <dsp:cNvSpPr/>
      </dsp:nvSpPr>
      <dsp:spPr>
        <a:xfrm>
          <a:off x="0" y="1372"/>
          <a:ext cx="3690425" cy="58488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1C8F43-91AD-4A95-A49A-CF69AE577888}">
      <dsp:nvSpPr>
        <dsp:cNvPr id="0" name=""/>
        <dsp:cNvSpPr/>
      </dsp:nvSpPr>
      <dsp:spPr>
        <a:xfrm>
          <a:off x="176928" y="132972"/>
          <a:ext cx="321688" cy="3216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DC8624-8FD4-483E-B777-0A63101121EA}">
      <dsp:nvSpPr>
        <dsp:cNvPr id="0" name=""/>
        <dsp:cNvSpPr/>
      </dsp:nvSpPr>
      <dsp:spPr>
        <a:xfrm>
          <a:off x="675545" y="1372"/>
          <a:ext cx="3014879" cy="584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901" tIns="61901" rIns="61901" bIns="61901" numCol="1" spcCol="1270" anchor="ctr" anchorCtr="0">
          <a:noAutofit/>
        </a:bodyPr>
        <a:lstStyle/>
        <a:p>
          <a:pPr marL="0" lvl="0" indent="0" algn="l" defTabSz="622300">
            <a:lnSpc>
              <a:spcPct val="100000"/>
            </a:lnSpc>
            <a:spcBef>
              <a:spcPct val="0"/>
            </a:spcBef>
            <a:spcAft>
              <a:spcPct val="35000"/>
            </a:spcAft>
            <a:buNone/>
          </a:pPr>
          <a:r>
            <a:rPr lang="en-GB" sz="1400" kern="1200"/>
            <a:t>Can listen to the team</a:t>
          </a:r>
          <a:endParaRPr lang="en-US" sz="1400" kern="1200"/>
        </a:p>
      </dsp:txBody>
      <dsp:txXfrm>
        <a:off x="675545" y="1372"/>
        <a:ext cx="3014879" cy="584887"/>
      </dsp:txXfrm>
    </dsp:sp>
    <dsp:sp modelId="{F1BB7127-A6E0-49BC-AD6B-43DE6A5F8624}">
      <dsp:nvSpPr>
        <dsp:cNvPr id="0" name=""/>
        <dsp:cNvSpPr/>
      </dsp:nvSpPr>
      <dsp:spPr>
        <a:xfrm>
          <a:off x="0" y="732482"/>
          <a:ext cx="3690425" cy="584887"/>
        </a:xfrm>
        <a:prstGeom prst="roundRect">
          <a:avLst>
            <a:gd name="adj" fmla="val 10000"/>
          </a:avLst>
        </a:prstGeom>
        <a:solidFill>
          <a:schemeClr val="accent2">
            <a:hueOff val="-291073"/>
            <a:satOff val="-16786"/>
            <a:lumOff val="1726"/>
            <a:alphaOff val="0"/>
          </a:schemeClr>
        </a:solidFill>
        <a:ln>
          <a:noFill/>
        </a:ln>
        <a:effectLst/>
      </dsp:spPr>
      <dsp:style>
        <a:lnRef idx="0">
          <a:scrgbClr r="0" g="0" b="0"/>
        </a:lnRef>
        <a:fillRef idx="1">
          <a:scrgbClr r="0" g="0" b="0"/>
        </a:fillRef>
        <a:effectRef idx="0">
          <a:scrgbClr r="0" g="0" b="0"/>
        </a:effectRef>
        <a:fontRef idx="minor"/>
      </dsp:style>
    </dsp:sp>
    <dsp:sp modelId="{EAB1E438-CB1B-4378-98DF-ECE1F338ADA9}">
      <dsp:nvSpPr>
        <dsp:cNvPr id="0" name=""/>
        <dsp:cNvSpPr/>
      </dsp:nvSpPr>
      <dsp:spPr>
        <a:xfrm>
          <a:off x="176928" y="864082"/>
          <a:ext cx="321688" cy="3216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0C7190-CC56-4FEE-934D-27FD3A723149}">
      <dsp:nvSpPr>
        <dsp:cNvPr id="0" name=""/>
        <dsp:cNvSpPr/>
      </dsp:nvSpPr>
      <dsp:spPr>
        <a:xfrm>
          <a:off x="675545" y="732482"/>
          <a:ext cx="3014879" cy="584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901" tIns="61901" rIns="61901" bIns="61901" numCol="1" spcCol="1270" anchor="ctr" anchorCtr="0">
          <a:noAutofit/>
        </a:bodyPr>
        <a:lstStyle/>
        <a:p>
          <a:pPr marL="0" lvl="0" indent="0" algn="l" defTabSz="622300">
            <a:lnSpc>
              <a:spcPct val="100000"/>
            </a:lnSpc>
            <a:spcBef>
              <a:spcPct val="0"/>
            </a:spcBef>
            <a:spcAft>
              <a:spcPct val="35000"/>
            </a:spcAft>
            <a:buNone/>
          </a:pPr>
          <a:r>
            <a:rPr lang="en-GB" sz="1400" kern="1200"/>
            <a:t>Can be diplomatic </a:t>
          </a:r>
          <a:endParaRPr lang="en-US" sz="1400" kern="1200"/>
        </a:p>
      </dsp:txBody>
      <dsp:txXfrm>
        <a:off x="675545" y="732482"/>
        <a:ext cx="3014879" cy="584887"/>
      </dsp:txXfrm>
    </dsp:sp>
    <dsp:sp modelId="{D330AA89-2F6D-4B7B-BEC0-C68E18ABC16E}">
      <dsp:nvSpPr>
        <dsp:cNvPr id="0" name=""/>
        <dsp:cNvSpPr/>
      </dsp:nvSpPr>
      <dsp:spPr>
        <a:xfrm>
          <a:off x="0" y="1463592"/>
          <a:ext cx="3690425" cy="584887"/>
        </a:xfrm>
        <a:prstGeom prst="roundRect">
          <a:avLst>
            <a:gd name="adj" fmla="val 10000"/>
          </a:avLst>
        </a:prstGeom>
        <a:solidFill>
          <a:schemeClr val="accent2">
            <a:hueOff val="-582145"/>
            <a:satOff val="-33571"/>
            <a:lumOff val="3451"/>
            <a:alphaOff val="0"/>
          </a:schemeClr>
        </a:solidFill>
        <a:ln>
          <a:noFill/>
        </a:ln>
        <a:effectLst/>
      </dsp:spPr>
      <dsp:style>
        <a:lnRef idx="0">
          <a:scrgbClr r="0" g="0" b="0"/>
        </a:lnRef>
        <a:fillRef idx="1">
          <a:scrgbClr r="0" g="0" b="0"/>
        </a:fillRef>
        <a:effectRef idx="0">
          <a:scrgbClr r="0" g="0" b="0"/>
        </a:effectRef>
        <a:fontRef idx="minor"/>
      </dsp:style>
    </dsp:sp>
    <dsp:sp modelId="{59B89FC1-5B67-48FB-8229-0D1275627EBD}">
      <dsp:nvSpPr>
        <dsp:cNvPr id="0" name=""/>
        <dsp:cNvSpPr/>
      </dsp:nvSpPr>
      <dsp:spPr>
        <a:xfrm>
          <a:off x="176928" y="1595191"/>
          <a:ext cx="321688" cy="3216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348F74-652B-4088-9AD4-6CBDF4840A60}">
      <dsp:nvSpPr>
        <dsp:cNvPr id="0" name=""/>
        <dsp:cNvSpPr/>
      </dsp:nvSpPr>
      <dsp:spPr>
        <a:xfrm>
          <a:off x="675545" y="1463592"/>
          <a:ext cx="3014879" cy="584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901" tIns="61901" rIns="61901" bIns="61901" numCol="1" spcCol="1270" anchor="ctr" anchorCtr="0">
          <a:noAutofit/>
        </a:bodyPr>
        <a:lstStyle/>
        <a:p>
          <a:pPr marL="0" lvl="0" indent="0" algn="l" defTabSz="622300">
            <a:lnSpc>
              <a:spcPct val="100000"/>
            </a:lnSpc>
            <a:spcBef>
              <a:spcPct val="0"/>
            </a:spcBef>
            <a:spcAft>
              <a:spcPct val="35000"/>
            </a:spcAft>
            <a:buNone/>
          </a:pPr>
          <a:r>
            <a:rPr lang="en-GB" sz="1400" kern="1200"/>
            <a:t>Good at smoothing things over with team conflicts</a:t>
          </a:r>
          <a:endParaRPr lang="en-US" sz="1400" kern="1200"/>
        </a:p>
      </dsp:txBody>
      <dsp:txXfrm>
        <a:off x="675545" y="1463592"/>
        <a:ext cx="3014879" cy="584887"/>
      </dsp:txXfrm>
    </dsp:sp>
    <dsp:sp modelId="{74F66A9E-C1D4-4905-9E02-185B4D6178FC}">
      <dsp:nvSpPr>
        <dsp:cNvPr id="0" name=""/>
        <dsp:cNvSpPr/>
      </dsp:nvSpPr>
      <dsp:spPr>
        <a:xfrm>
          <a:off x="0" y="2194701"/>
          <a:ext cx="3690425" cy="584887"/>
        </a:xfrm>
        <a:prstGeom prst="roundRect">
          <a:avLst>
            <a:gd name="adj" fmla="val 10000"/>
          </a:avLst>
        </a:prstGeom>
        <a:solidFill>
          <a:schemeClr val="accent2">
            <a:hueOff val="-873218"/>
            <a:satOff val="-50357"/>
            <a:lumOff val="5177"/>
            <a:alphaOff val="0"/>
          </a:schemeClr>
        </a:solidFill>
        <a:ln>
          <a:noFill/>
        </a:ln>
        <a:effectLst/>
      </dsp:spPr>
      <dsp:style>
        <a:lnRef idx="0">
          <a:scrgbClr r="0" g="0" b="0"/>
        </a:lnRef>
        <a:fillRef idx="1">
          <a:scrgbClr r="0" g="0" b="0"/>
        </a:fillRef>
        <a:effectRef idx="0">
          <a:scrgbClr r="0" g="0" b="0"/>
        </a:effectRef>
        <a:fontRef idx="minor"/>
      </dsp:style>
    </dsp:sp>
    <dsp:sp modelId="{5311C6F0-11C6-4699-9EAD-C7E14E7C1667}">
      <dsp:nvSpPr>
        <dsp:cNvPr id="0" name=""/>
        <dsp:cNvSpPr/>
      </dsp:nvSpPr>
      <dsp:spPr>
        <a:xfrm>
          <a:off x="176928" y="2326301"/>
          <a:ext cx="321688" cy="3216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DFB5EB-D7AF-4808-9254-49173DD4ECD5}">
      <dsp:nvSpPr>
        <dsp:cNvPr id="0" name=""/>
        <dsp:cNvSpPr/>
      </dsp:nvSpPr>
      <dsp:spPr>
        <a:xfrm>
          <a:off x="675545" y="2194701"/>
          <a:ext cx="3014879" cy="584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901" tIns="61901" rIns="61901" bIns="61901" numCol="1" spcCol="1270" anchor="ctr" anchorCtr="0">
          <a:noAutofit/>
        </a:bodyPr>
        <a:lstStyle/>
        <a:p>
          <a:pPr marL="0" lvl="0" indent="0" algn="l" defTabSz="622300">
            <a:lnSpc>
              <a:spcPct val="100000"/>
            </a:lnSpc>
            <a:spcBef>
              <a:spcPct val="0"/>
            </a:spcBef>
            <a:spcAft>
              <a:spcPct val="35000"/>
            </a:spcAft>
            <a:buNone/>
          </a:pPr>
          <a:r>
            <a:rPr lang="en-GB" sz="1400" kern="1200"/>
            <a:t>The grease that keeps the wheels turning</a:t>
          </a:r>
          <a:endParaRPr lang="en-US" sz="1400" kern="1200"/>
        </a:p>
      </dsp:txBody>
      <dsp:txXfrm>
        <a:off x="675545" y="2194701"/>
        <a:ext cx="3014879" cy="584887"/>
      </dsp:txXfrm>
    </dsp:sp>
    <dsp:sp modelId="{BA82791C-3CD5-421D-935C-C7208232F69F}">
      <dsp:nvSpPr>
        <dsp:cNvPr id="0" name=""/>
        <dsp:cNvSpPr/>
      </dsp:nvSpPr>
      <dsp:spPr>
        <a:xfrm>
          <a:off x="0" y="2925811"/>
          <a:ext cx="3690425" cy="584887"/>
        </a:xfrm>
        <a:prstGeom prst="roundRect">
          <a:avLst>
            <a:gd name="adj" fmla="val 10000"/>
          </a:avLst>
        </a:prstGeom>
        <a:solidFill>
          <a:schemeClr val="accent2">
            <a:hueOff val="-1164290"/>
            <a:satOff val="-67142"/>
            <a:lumOff val="6902"/>
            <a:alphaOff val="0"/>
          </a:schemeClr>
        </a:solidFill>
        <a:ln>
          <a:noFill/>
        </a:ln>
        <a:effectLst/>
      </dsp:spPr>
      <dsp:style>
        <a:lnRef idx="0">
          <a:scrgbClr r="0" g="0" b="0"/>
        </a:lnRef>
        <a:fillRef idx="1">
          <a:scrgbClr r="0" g="0" b="0"/>
        </a:fillRef>
        <a:effectRef idx="0">
          <a:scrgbClr r="0" g="0" b="0"/>
        </a:effectRef>
        <a:fontRef idx="minor"/>
      </dsp:style>
    </dsp:sp>
    <dsp:sp modelId="{401D03CD-99BF-4A58-BDC4-016EEFCC3762}">
      <dsp:nvSpPr>
        <dsp:cNvPr id="0" name=""/>
        <dsp:cNvSpPr/>
      </dsp:nvSpPr>
      <dsp:spPr>
        <a:xfrm>
          <a:off x="176928" y="3057411"/>
          <a:ext cx="321688" cy="32168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57C0BC-435E-4B01-84CF-B2BA4A9F44FE}">
      <dsp:nvSpPr>
        <dsp:cNvPr id="0" name=""/>
        <dsp:cNvSpPr/>
      </dsp:nvSpPr>
      <dsp:spPr>
        <a:xfrm>
          <a:off x="675545" y="2925811"/>
          <a:ext cx="3014879" cy="584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901" tIns="61901" rIns="61901" bIns="61901" numCol="1" spcCol="1270" anchor="ctr" anchorCtr="0">
          <a:noAutofit/>
        </a:bodyPr>
        <a:lstStyle/>
        <a:p>
          <a:pPr marL="0" lvl="0" indent="0" algn="l" defTabSz="622300">
            <a:lnSpc>
              <a:spcPct val="100000"/>
            </a:lnSpc>
            <a:spcBef>
              <a:spcPct val="0"/>
            </a:spcBef>
            <a:spcAft>
              <a:spcPct val="35000"/>
            </a:spcAft>
            <a:buNone/>
          </a:pPr>
          <a:r>
            <a:rPr lang="en-GB" sz="1400" kern="1200"/>
            <a:t>They won’t take sides</a:t>
          </a:r>
          <a:endParaRPr lang="en-US" sz="1400" kern="1200"/>
        </a:p>
      </dsp:txBody>
      <dsp:txXfrm>
        <a:off x="675545" y="2925811"/>
        <a:ext cx="3014879" cy="584887"/>
      </dsp:txXfrm>
    </dsp:sp>
    <dsp:sp modelId="{A9947809-DB0B-4547-99E1-3DE87ADE050D}">
      <dsp:nvSpPr>
        <dsp:cNvPr id="0" name=""/>
        <dsp:cNvSpPr/>
      </dsp:nvSpPr>
      <dsp:spPr>
        <a:xfrm>
          <a:off x="0" y="3656921"/>
          <a:ext cx="3690425" cy="584887"/>
        </a:xfrm>
        <a:prstGeom prst="roundRect">
          <a:avLst>
            <a:gd name="adj" fmla="val 1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dsp:style>
    </dsp:sp>
    <dsp:sp modelId="{43BE6584-6ECA-4249-B24B-7B6069EDD6D3}">
      <dsp:nvSpPr>
        <dsp:cNvPr id="0" name=""/>
        <dsp:cNvSpPr/>
      </dsp:nvSpPr>
      <dsp:spPr>
        <a:xfrm>
          <a:off x="176928" y="3788521"/>
          <a:ext cx="321688" cy="32168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A18E8C-C919-4993-B67E-3FC201CDF185}">
      <dsp:nvSpPr>
        <dsp:cNvPr id="0" name=""/>
        <dsp:cNvSpPr/>
      </dsp:nvSpPr>
      <dsp:spPr>
        <a:xfrm>
          <a:off x="675545" y="3656921"/>
          <a:ext cx="3014879" cy="584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901" tIns="61901" rIns="61901" bIns="61901" numCol="1" spcCol="1270" anchor="ctr" anchorCtr="0">
          <a:noAutofit/>
        </a:bodyPr>
        <a:lstStyle/>
        <a:p>
          <a:pPr marL="0" lvl="0" indent="0" algn="l" defTabSz="622300">
            <a:lnSpc>
              <a:spcPct val="100000"/>
            </a:lnSpc>
            <a:spcBef>
              <a:spcPct val="0"/>
            </a:spcBef>
            <a:spcAft>
              <a:spcPct val="35000"/>
            </a:spcAft>
            <a:buNone/>
          </a:pPr>
          <a:r>
            <a:rPr lang="en-GB" sz="1400" kern="1200"/>
            <a:t>They aren’t noticed until they aren’t there</a:t>
          </a:r>
          <a:endParaRPr lang="en-US" sz="1400" kern="1200"/>
        </a:p>
      </dsp:txBody>
      <dsp:txXfrm>
        <a:off x="675545" y="3656921"/>
        <a:ext cx="3014879" cy="58488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24A412-4E0F-4F49-9534-3D5AC0D35179}">
      <dsp:nvSpPr>
        <dsp:cNvPr id="0" name=""/>
        <dsp:cNvSpPr/>
      </dsp:nvSpPr>
      <dsp:spPr>
        <a:xfrm>
          <a:off x="0" y="3175928"/>
          <a:ext cx="5990135" cy="208375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8488" tIns="348488" rIns="348488" bIns="348488" numCol="1" spcCol="1270" anchor="ctr" anchorCtr="0">
          <a:noAutofit/>
        </a:bodyPr>
        <a:lstStyle/>
        <a:p>
          <a:pPr marL="0" lvl="0" indent="0" algn="ctr" defTabSz="2178050">
            <a:lnSpc>
              <a:spcPct val="90000"/>
            </a:lnSpc>
            <a:spcBef>
              <a:spcPct val="0"/>
            </a:spcBef>
            <a:spcAft>
              <a:spcPct val="35000"/>
            </a:spcAft>
            <a:buNone/>
          </a:pPr>
          <a:r>
            <a:rPr lang="en-GB" sz="4900" kern="1200"/>
            <a:t>Coleman &amp; Bush 1994</a:t>
          </a:r>
          <a:endParaRPr lang="en-US" sz="4900" kern="1200"/>
        </a:p>
      </dsp:txBody>
      <dsp:txXfrm>
        <a:off x="0" y="3175928"/>
        <a:ext cx="5990135" cy="2083752"/>
      </dsp:txXfrm>
    </dsp:sp>
    <dsp:sp modelId="{70CB5023-4203-459A-A01A-22E057E183DD}">
      <dsp:nvSpPr>
        <dsp:cNvPr id="0" name=""/>
        <dsp:cNvSpPr/>
      </dsp:nvSpPr>
      <dsp:spPr>
        <a:xfrm rot="10800000">
          <a:off x="0" y="2372"/>
          <a:ext cx="5990135" cy="3204811"/>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8488" tIns="348488" rIns="348488" bIns="348488" numCol="1" spcCol="1270" anchor="ctr" anchorCtr="0">
          <a:noAutofit/>
        </a:bodyPr>
        <a:lstStyle/>
        <a:p>
          <a:pPr marL="0" lvl="0" indent="0" algn="ctr" defTabSz="2178050">
            <a:lnSpc>
              <a:spcPct val="90000"/>
            </a:lnSpc>
            <a:spcBef>
              <a:spcPct val="0"/>
            </a:spcBef>
            <a:spcAft>
              <a:spcPct val="35000"/>
            </a:spcAft>
            <a:buNone/>
          </a:pPr>
          <a:r>
            <a:rPr lang="en-GB" sz="4900" kern="1200"/>
            <a:t>Forming Storming Norming Performing</a:t>
          </a:r>
          <a:endParaRPr lang="en-US" sz="4900" kern="1200"/>
        </a:p>
      </dsp:txBody>
      <dsp:txXfrm rot="10800000">
        <a:off x="0" y="2372"/>
        <a:ext cx="5990135" cy="208239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13C04E-F9B4-45D2-A418-05B2669D211B}">
      <dsp:nvSpPr>
        <dsp:cNvPr id="0" name=""/>
        <dsp:cNvSpPr/>
      </dsp:nvSpPr>
      <dsp:spPr>
        <a:xfrm>
          <a:off x="0" y="0"/>
          <a:ext cx="4113529" cy="118954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Forming – Establishing roles of team members</a:t>
          </a:r>
          <a:endParaRPr lang="en-US" sz="2200" kern="1200"/>
        </a:p>
      </dsp:txBody>
      <dsp:txXfrm>
        <a:off x="34841" y="34841"/>
        <a:ext cx="2729399" cy="1119863"/>
      </dsp:txXfrm>
    </dsp:sp>
    <dsp:sp modelId="{ACE6077A-17C7-4B77-BA4E-9CA5E07648BB}">
      <dsp:nvSpPr>
        <dsp:cNvPr id="0" name=""/>
        <dsp:cNvSpPr/>
      </dsp:nvSpPr>
      <dsp:spPr>
        <a:xfrm>
          <a:off x="344508" y="1405826"/>
          <a:ext cx="4113529" cy="1189545"/>
        </a:xfrm>
        <a:prstGeom prst="roundRect">
          <a:avLst>
            <a:gd name="adj" fmla="val 10000"/>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Storming- Leadership / approach / feasibility</a:t>
          </a:r>
          <a:endParaRPr lang="en-US" sz="2200" kern="1200"/>
        </a:p>
      </dsp:txBody>
      <dsp:txXfrm>
        <a:off x="379349" y="1440667"/>
        <a:ext cx="2926134" cy="1119863"/>
      </dsp:txXfrm>
    </dsp:sp>
    <dsp:sp modelId="{4E8F6861-9AF0-40D1-93CB-804F45C32CA8}">
      <dsp:nvSpPr>
        <dsp:cNvPr id="0" name=""/>
        <dsp:cNvSpPr/>
      </dsp:nvSpPr>
      <dsp:spPr>
        <a:xfrm>
          <a:off x="683874" y="2811653"/>
          <a:ext cx="4113529" cy="1189545"/>
        </a:xfrm>
        <a:prstGeom prst="roundRect">
          <a:avLst>
            <a:gd name="adj" fmla="val 10000"/>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Norming – Team identity / established/ mutual support</a:t>
          </a:r>
          <a:endParaRPr lang="en-US" sz="2200" kern="1200"/>
        </a:p>
      </dsp:txBody>
      <dsp:txXfrm>
        <a:off x="718715" y="2846494"/>
        <a:ext cx="2931276" cy="1119863"/>
      </dsp:txXfrm>
    </dsp:sp>
    <dsp:sp modelId="{215E5091-3DAD-4D88-82D6-E8409CB5F77A}">
      <dsp:nvSpPr>
        <dsp:cNvPr id="0" name=""/>
        <dsp:cNvSpPr/>
      </dsp:nvSpPr>
      <dsp:spPr>
        <a:xfrm>
          <a:off x="1028382" y="4217479"/>
          <a:ext cx="4113529" cy="1189545"/>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Performing- Solutions/ decisions/ activities</a:t>
          </a:r>
          <a:endParaRPr lang="en-US" sz="2200" kern="1200"/>
        </a:p>
      </dsp:txBody>
      <dsp:txXfrm>
        <a:off x="1063223" y="4252320"/>
        <a:ext cx="2926134" cy="1119863"/>
      </dsp:txXfrm>
    </dsp:sp>
    <dsp:sp modelId="{D3BF53DC-1CCC-44D7-99DB-8C281EF59A37}">
      <dsp:nvSpPr>
        <dsp:cNvPr id="0" name=""/>
        <dsp:cNvSpPr/>
      </dsp:nvSpPr>
      <dsp:spPr>
        <a:xfrm>
          <a:off x="3340325" y="911083"/>
          <a:ext cx="773204" cy="77320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3514296" y="911083"/>
        <a:ext cx="425262" cy="581836"/>
      </dsp:txXfrm>
    </dsp:sp>
    <dsp:sp modelId="{2E8B5C39-105B-4F1B-B605-A198B3507561}">
      <dsp:nvSpPr>
        <dsp:cNvPr id="0" name=""/>
        <dsp:cNvSpPr/>
      </dsp:nvSpPr>
      <dsp:spPr>
        <a:xfrm>
          <a:off x="3684833" y="2316910"/>
          <a:ext cx="773204" cy="773204"/>
        </a:xfrm>
        <a:prstGeom prst="downArrow">
          <a:avLst>
            <a:gd name="adj1" fmla="val 55000"/>
            <a:gd name="adj2" fmla="val 45000"/>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3858804" y="2316910"/>
        <a:ext cx="425262" cy="581836"/>
      </dsp:txXfrm>
    </dsp:sp>
    <dsp:sp modelId="{CE0B957E-C9C8-4E2D-98C1-438E2017FE7D}">
      <dsp:nvSpPr>
        <dsp:cNvPr id="0" name=""/>
        <dsp:cNvSpPr/>
      </dsp:nvSpPr>
      <dsp:spPr>
        <a:xfrm>
          <a:off x="4024199" y="3722736"/>
          <a:ext cx="773204" cy="773204"/>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4198170" y="3722736"/>
        <a:ext cx="425262" cy="58183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0EAE83-2152-43FC-8458-AF92B06738A5}" type="datetimeFigureOut">
              <a:rPr lang="en-GB" smtClean="0"/>
              <a:t>11/06/2020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A75B79-76AE-4E2A-AA1E-A29DB1E67A42}" type="slidenum">
              <a:rPr lang="en-GB" smtClean="0"/>
              <a:t>‹#›</a:t>
            </a:fld>
            <a:endParaRPr lang="en-GB"/>
          </a:p>
        </p:txBody>
      </p:sp>
    </p:spTree>
    <p:extLst>
      <p:ext uri="{BB962C8B-B14F-4D97-AF65-F5344CB8AC3E}">
        <p14:creationId xmlns:p14="http://schemas.microsoft.com/office/powerpoint/2010/main" val="69968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CF311-12FE-4C95-BE5D-4E244DA197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36318E6-876C-4EA8-AEA4-8EE18B59478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EE01035-2186-461B-877F-96AD23E7C9F6}"/>
              </a:ext>
            </a:extLst>
          </p:cNvPr>
          <p:cNvSpPr>
            <a:spLocks noGrp="1"/>
          </p:cNvSpPr>
          <p:nvPr>
            <p:ph type="dt" sz="half" idx="10"/>
          </p:nvPr>
        </p:nvSpPr>
        <p:spPr/>
        <p:txBody>
          <a:bodyPr/>
          <a:lstStyle/>
          <a:p>
            <a:fld id="{ED291B17-9318-49DB-B28B-6E5994AE9581}" type="datetime1">
              <a:rPr lang="en-US" smtClean="0"/>
              <a:t>6/11/2020</a:t>
            </a:fld>
            <a:endParaRPr lang="en-US" dirty="0"/>
          </a:p>
        </p:txBody>
      </p:sp>
      <p:sp>
        <p:nvSpPr>
          <p:cNvPr id="5" name="Footer Placeholder 4">
            <a:extLst>
              <a:ext uri="{FF2B5EF4-FFF2-40B4-BE49-F238E27FC236}">
                <a16:creationId xmlns:a16="http://schemas.microsoft.com/office/drawing/2014/main" id="{97DA326E-148F-4403-8598-11FFDCDCCBE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64E038F-4D65-4C8F-AC27-A48FF33DEB84}"/>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182777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49B35-D2DC-4563-999B-FEF734E896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C90E88-3FE6-4409-A81F-17049FF3BE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45F491-5CD5-4650-8B17-453F1F65196E}"/>
              </a:ext>
            </a:extLst>
          </p:cNvPr>
          <p:cNvSpPr>
            <a:spLocks noGrp="1"/>
          </p:cNvSpPr>
          <p:nvPr>
            <p:ph type="dt" sz="half" idx="10"/>
          </p:nvPr>
        </p:nvSpPr>
        <p:spPr/>
        <p:txBody>
          <a:bodyPr/>
          <a:lstStyle/>
          <a:p>
            <a:fld id="{ED291B17-9318-49DB-B28B-6E5994AE9581}" type="datetime1">
              <a:rPr lang="en-US" smtClean="0"/>
              <a:t>6/11/2020</a:t>
            </a:fld>
            <a:endParaRPr lang="en-US" dirty="0"/>
          </a:p>
        </p:txBody>
      </p:sp>
      <p:sp>
        <p:nvSpPr>
          <p:cNvPr id="5" name="Footer Placeholder 4">
            <a:extLst>
              <a:ext uri="{FF2B5EF4-FFF2-40B4-BE49-F238E27FC236}">
                <a16:creationId xmlns:a16="http://schemas.microsoft.com/office/drawing/2014/main" id="{692C7EED-BCEE-4D4F-88B4-69313FA012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E225C1-6565-4780-87ED-D086C666D9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8858577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A5B0E-83ED-4766-975E-119799A431D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CC5A3C8-B3B6-4B88-BE82-6968DD85D2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D43A611-D055-4FC2-90E6-37877E8FFE64}"/>
              </a:ext>
            </a:extLst>
          </p:cNvPr>
          <p:cNvSpPr>
            <a:spLocks noGrp="1"/>
          </p:cNvSpPr>
          <p:nvPr>
            <p:ph type="dt" sz="half" idx="10"/>
          </p:nvPr>
        </p:nvSpPr>
        <p:spPr/>
        <p:txBody>
          <a:bodyPr/>
          <a:lstStyle/>
          <a:p>
            <a:fld id="{ED291B17-9318-49DB-B28B-6E5994AE9581}" type="datetime1">
              <a:rPr lang="en-US" smtClean="0"/>
              <a:t>6/11/2020</a:t>
            </a:fld>
            <a:endParaRPr lang="en-US" dirty="0"/>
          </a:p>
        </p:txBody>
      </p:sp>
      <p:sp>
        <p:nvSpPr>
          <p:cNvPr id="5" name="Footer Placeholder 4">
            <a:extLst>
              <a:ext uri="{FF2B5EF4-FFF2-40B4-BE49-F238E27FC236}">
                <a16:creationId xmlns:a16="http://schemas.microsoft.com/office/drawing/2014/main" id="{1F686DB9-05B6-4D26-9C99-F37CB38B32E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2C016EA-DD65-4756-AB87-31A0B922D00E}"/>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40065992"/>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16AAE-66AD-42BA-934E-30983D766D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8FE7BB-BC17-4610-B21D-5356D3ADDAC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600F3BF-8B02-43A0-B835-876F98B7452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D309500-5308-47D2-9072-B9F29762BE9B}"/>
              </a:ext>
            </a:extLst>
          </p:cNvPr>
          <p:cNvSpPr>
            <a:spLocks noGrp="1"/>
          </p:cNvSpPr>
          <p:nvPr>
            <p:ph type="dt" sz="half" idx="10"/>
          </p:nvPr>
        </p:nvSpPr>
        <p:spPr/>
        <p:txBody>
          <a:bodyPr/>
          <a:lstStyle/>
          <a:p>
            <a:fld id="{ED291B17-9318-49DB-B28B-6E5994AE9581}" type="datetime1">
              <a:rPr lang="en-US" smtClean="0"/>
              <a:t>6/11/2020</a:t>
            </a:fld>
            <a:endParaRPr lang="en-US" dirty="0"/>
          </a:p>
        </p:txBody>
      </p:sp>
      <p:sp>
        <p:nvSpPr>
          <p:cNvPr id="6" name="Footer Placeholder 5">
            <a:extLst>
              <a:ext uri="{FF2B5EF4-FFF2-40B4-BE49-F238E27FC236}">
                <a16:creationId xmlns:a16="http://schemas.microsoft.com/office/drawing/2014/main" id="{FA84AFE7-840E-4EA1-837E-96D898F8A2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4A42FBB-1776-4F9F-9F72-33081B3D5072}"/>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95248908"/>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5E490-08A8-4348-86F8-8384F39526F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998605-59FF-4EC8-80F2-8D5E6B0E73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8337B50-AD7C-4328-BA4D-E07F44EE538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5439ABE-1490-4A89-9EAF-1B4F8C9A526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7574E16-3FEA-4C9E-A155-F0E7FE03413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EFC3722-1F9E-4C18-AFE5-E1131174E22A}"/>
              </a:ext>
            </a:extLst>
          </p:cNvPr>
          <p:cNvSpPr>
            <a:spLocks noGrp="1"/>
          </p:cNvSpPr>
          <p:nvPr>
            <p:ph type="dt" sz="half" idx="10"/>
          </p:nvPr>
        </p:nvSpPr>
        <p:spPr/>
        <p:txBody>
          <a:bodyPr/>
          <a:lstStyle/>
          <a:p>
            <a:fld id="{ED291B17-9318-49DB-B28B-6E5994AE9581}" type="datetime1">
              <a:rPr lang="en-US" smtClean="0"/>
              <a:t>6/11/2020</a:t>
            </a:fld>
            <a:endParaRPr lang="en-US" dirty="0"/>
          </a:p>
        </p:txBody>
      </p:sp>
      <p:sp>
        <p:nvSpPr>
          <p:cNvPr id="8" name="Footer Placeholder 7">
            <a:extLst>
              <a:ext uri="{FF2B5EF4-FFF2-40B4-BE49-F238E27FC236}">
                <a16:creationId xmlns:a16="http://schemas.microsoft.com/office/drawing/2014/main" id="{87F63819-33B1-4F8D-B3CD-ADD4147B8590}"/>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D347FFC-EF88-455B-86F3-8DB05206FCA2}"/>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0331111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49081-3828-4ED9-A592-1681C150EB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5BD2BAE-FB6C-4BFC-BAAB-B972CD232321}"/>
              </a:ext>
            </a:extLst>
          </p:cNvPr>
          <p:cNvSpPr>
            <a:spLocks noGrp="1"/>
          </p:cNvSpPr>
          <p:nvPr>
            <p:ph type="dt" sz="half" idx="10"/>
          </p:nvPr>
        </p:nvSpPr>
        <p:spPr/>
        <p:txBody>
          <a:bodyPr/>
          <a:lstStyle/>
          <a:p>
            <a:fld id="{ED291B17-9318-49DB-B28B-6E5994AE9581}" type="datetime1">
              <a:rPr lang="en-US" smtClean="0"/>
              <a:t>6/11/2020</a:t>
            </a:fld>
            <a:endParaRPr lang="en-US" dirty="0"/>
          </a:p>
        </p:txBody>
      </p:sp>
      <p:sp>
        <p:nvSpPr>
          <p:cNvPr id="4" name="Footer Placeholder 3">
            <a:extLst>
              <a:ext uri="{FF2B5EF4-FFF2-40B4-BE49-F238E27FC236}">
                <a16:creationId xmlns:a16="http://schemas.microsoft.com/office/drawing/2014/main" id="{C616390F-DB1F-495C-A4D9-4BFC67E2DBB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355FCC0-05B1-4AE9-9F6B-66A2375F36B6}"/>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45475371"/>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B814FD-02D5-4CC0-85FE-234CB0FA4914}"/>
              </a:ext>
            </a:extLst>
          </p:cNvPr>
          <p:cNvSpPr>
            <a:spLocks noGrp="1"/>
          </p:cNvSpPr>
          <p:nvPr>
            <p:ph type="dt" sz="half" idx="10"/>
          </p:nvPr>
        </p:nvSpPr>
        <p:spPr/>
        <p:txBody>
          <a:bodyPr/>
          <a:lstStyle/>
          <a:p>
            <a:fld id="{ED291B17-9318-49DB-B28B-6E5994AE9581}" type="datetime1">
              <a:rPr lang="en-US" smtClean="0"/>
              <a:t>6/11/2020</a:t>
            </a:fld>
            <a:endParaRPr lang="en-US" dirty="0"/>
          </a:p>
        </p:txBody>
      </p:sp>
      <p:sp>
        <p:nvSpPr>
          <p:cNvPr id="3" name="Footer Placeholder 2">
            <a:extLst>
              <a:ext uri="{FF2B5EF4-FFF2-40B4-BE49-F238E27FC236}">
                <a16:creationId xmlns:a16="http://schemas.microsoft.com/office/drawing/2014/main" id="{83A0E9F5-7601-4EC6-A27D-A4C4F5013A3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7BBB999-AD8D-4301-B21D-10C9F24D9FBD}"/>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2252256"/>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2AB97-5269-469F-87D3-E8F791FC04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3A77F2B-5380-472F-A137-8BF99160B07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1DCBB39-5E5E-462C-A89A-96596C0683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D1C7628-913F-43AD-9C39-6F1DA9493D97}"/>
              </a:ext>
            </a:extLst>
          </p:cNvPr>
          <p:cNvSpPr>
            <a:spLocks noGrp="1"/>
          </p:cNvSpPr>
          <p:nvPr>
            <p:ph type="dt" sz="half" idx="10"/>
          </p:nvPr>
        </p:nvSpPr>
        <p:spPr/>
        <p:txBody>
          <a:bodyPr/>
          <a:lstStyle/>
          <a:p>
            <a:fld id="{ED291B17-9318-49DB-B28B-6E5994AE9581}" type="datetime1">
              <a:rPr lang="en-US" smtClean="0"/>
              <a:t>6/11/2020</a:t>
            </a:fld>
            <a:endParaRPr lang="en-US" dirty="0"/>
          </a:p>
        </p:txBody>
      </p:sp>
      <p:sp>
        <p:nvSpPr>
          <p:cNvPr id="6" name="Footer Placeholder 5">
            <a:extLst>
              <a:ext uri="{FF2B5EF4-FFF2-40B4-BE49-F238E27FC236}">
                <a16:creationId xmlns:a16="http://schemas.microsoft.com/office/drawing/2014/main" id="{881AF741-0296-464D-BB03-CD38F049BE2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16D4E6B-B0C2-4AA9-B1F5-46AE92E70704}"/>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64901016"/>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88CD8-CB0B-4F56-BECB-983BB63DF8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7DBC3D6-20A6-403A-9739-4997199E92F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D33B01C-5362-430D-8F29-8B6B7EDB85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3635B2-41D9-4A03-B307-4A54AC6DA282}"/>
              </a:ext>
            </a:extLst>
          </p:cNvPr>
          <p:cNvSpPr>
            <a:spLocks noGrp="1"/>
          </p:cNvSpPr>
          <p:nvPr>
            <p:ph type="dt" sz="half" idx="10"/>
          </p:nvPr>
        </p:nvSpPr>
        <p:spPr/>
        <p:txBody>
          <a:bodyPr/>
          <a:lstStyle/>
          <a:p>
            <a:fld id="{ED291B17-9318-49DB-B28B-6E5994AE9581}" type="datetime1">
              <a:rPr lang="en-US" smtClean="0"/>
              <a:t>6/11/2020</a:t>
            </a:fld>
            <a:endParaRPr lang="en-US" dirty="0"/>
          </a:p>
        </p:txBody>
      </p:sp>
      <p:sp>
        <p:nvSpPr>
          <p:cNvPr id="6" name="Footer Placeholder 5">
            <a:extLst>
              <a:ext uri="{FF2B5EF4-FFF2-40B4-BE49-F238E27FC236}">
                <a16:creationId xmlns:a16="http://schemas.microsoft.com/office/drawing/2014/main" id="{8E2CA02B-96F5-400F-8800-039E12D7597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D5D7EE3-042E-46DB-A4E0-ECEE21E98A4D}"/>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1074327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045C5-B888-4338-B0F6-0F562A3BE27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A4977D8-471C-4601-A7B3-ECCF0B411AD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F20632-220C-48EE-B78D-0425804EAF4D}"/>
              </a:ext>
            </a:extLst>
          </p:cNvPr>
          <p:cNvSpPr>
            <a:spLocks noGrp="1"/>
          </p:cNvSpPr>
          <p:nvPr>
            <p:ph type="dt" sz="half" idx="10"/>
          </p:nvPr>
        </p:nvSpPr>
        <p:spPr/>
        <p:txBody>
          <a:bodyPr/>
          <a:lstStyle/>
          <a:p>
            <a:fld id="{ED291B17-9318-49DB-B28B-6E5994AE9581}" type="datetime1">
              <a:rPr lang="en-US" smtClean="0"/>
              <a:t>6/11/2020</a:t>
            </a:fld>
            <a:endParaRPr lang="en-US" dirty="0"/>
          </a:p>
        </p:txBody>
      </p:sp>
      <p:sp>
        <p:nvSpPr>
          <p:cNvPr id="5" name="Footer Placeholder 4">
            <a:extLst>
              <a:ext uri="{FF2B5EF4-FFF2-40B4-BE49-F238E27FC236}">
                <a16:creationId xmlns:a16="http://schemas.microsoft.com/office/drawing/2014/main" id="{13EA87C8-6748-496C-9768-D7D4FDBB72E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DAF3FC9-A5BD-4C4C-8E07-D45BAEDF4A54}"/>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3275404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0DDA51-AD1E-4197-B69A-1B5177BE28E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7FE576B-B714-4D0F-AFA2-ADE5433059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CE1B9B-067B-47FE-87AA-8F2812764C95}"/>
              </a:ext>
            </a:extLst>
          </p:cNvPr>
          <p:cNvSpPr>
            <a:spLocks noGrp="1"/>
          </p:cNvSpPr>
          <p:nvPr>
            <p:ph type="dt" sz="half" idx="10"/>
          </p:nvPr>
        </p:nvSpPr>
        <p:spPr/>
        <p:txBody>
          <a:bodyPr/>
          <a:lstStyle/>
          <a:p>
            <a:fld id="{ED291B17-9318-49DB-B28B-6E5994AE9581}" type="datetime1">
              <a:rPr lang="en-US" smtClean="0"/>
              <a:t>6/11/2020</a:t>
            </a:fld>
            <a:endParaRPr lang="en-US" dirty="0"/>
          </a:p>
        </p:txBody>
      </p:sp>
      <p:sp>
        <p:nvSpPr>
          <p:cNvPr id="5" name="Footer Placeholder 4">
            <a:extLst>
              <a:ext uri="{FF2B5EF4-FFF2-40B4-BE49-F238E27FC236}">
                <a16:creationId xmlns:a16="http://schemas.microsoft.com/office/drawing/2014/main" id="{73A2B1D0-EE86-42AB-BD80-DCD8482BA5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95269A0-63AB-4943-A272-A6791F0F1CA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104756"/>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F39365-0F19-4AA4-8ABD-B59D8C0829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6C1954-6F39-4A9B-B63D-21BCDAFA39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8BB12F-069A-4174-994E-7E9D851F2D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291B17-9318-49DB-B28B-6E5994AE9581}" type="datetime1">
              <a:rPr lang="en-US" smtClean="0"/>
              <a:t>6/11/2020</a:t>
            </a:fld>
            <a:endParaRPr lang="en-US" dirty="0"/>
          </a:p>
        </p:txBody>
      </p:sp>
      <p:sp>
        <p:nvSpPr>
          <p:cNvPr id="5" name="Footer Placeholder 4">
            <a:extLst>
              <a:ext uri="{FF2B5EF4-FFF2-40B4-BE49-F238E27FC236}">
                <a16:creationId xmlns:a16="http://schemas.microsoft.com/office/drawing/2014/main" id="{DE7643D1-D915-4535-A2CF-F9A8C9263A0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31DCB45E-24E3-4F49-B506-8DB66C2FA0F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408713219"/>
      </p:ext>
    </p:extLst>
  </p:cSld>
  <p:clrMap bg1="lt1" tx1="dk1" bg2="lt2" tx2="dk2" accent1="accent1" accent2="accent2" accent3="accent3" accent4="accent4" accent5="accent5" accent6="accent6" hlink="hlink" folHlink="folHlink"/>
  <p:sldLayoutIdLst>
    <p:sldLayoutId id="2147484297" r:id="rId1"/>
    <p:sldLayoutId id="2147484298" r:id="rId2"/>
    <p:sldLayoutId id="2147484299" r:id="rId3"/>
    <p:sldLayoutId id="2147484300" r:id="rId4"/>
    <p:sldLayoutId id="2147484301" r:id="rId5"/>
    <p:sldLayoutId id="2147484302" r:id="rId6"/>
    <p:sldLayoutId id="2147484303" r:id="rId7"/>
    <p:sldLayoutId id="2147484304" r:id="rId8"/>
    <p:sldLayoutId id="2147484305" r:id="rId9"/>
    <p:sldLayoutId id="2147484306" r:id="rId10"/>
    <p:sldLayoutId id="2147484307"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xhere.com/en/photo/1456381"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mandelman.ml-implode.com/2013/07/why-i-havent-written-about-the-declarations-by-ex-bank-of-america-employees/" TargetMode="External"/><Relationship Id="rId3" Type="http://schemas.openxmlformats.org/officeDocument/2006/relationships/diagramLayout" Target="../diagrams/layout1.xml"/><Relationship Id="rId7" Type="http://schemas.openxmlformats.org/officeDocument/2006/relationships/image" Target="../media/image19.jp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8" Type="http://schemas.openxmlformats.org/officeDocument/2006/relationships/hyperlink" Target="http://vishcornelius.blogspot.com/2017/" TargetMode="External"/><Relationship Id="rId3" Type="http://schemas.openxmlformats.org/officeDocument/2006/relationships/diagramLayout" Target="../diagrams/layout2.xml"/><Relationship Id="rId7" Type="http://schemas.openxmlformats.org/officeDocument/2006/relationships/image" Target="../media/image20.jp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hyperlink" Target="https://en.wikipedia.org/wiki/Podium" TargetMode="External"/><Relationship Id="rId7" Type="http://schemas.openxmlformats.org/officeDocument/2006/relationships/diagramColors" Target="../diagrams/colors3.xml"/><Relationship Id="rId2" Type="http://schemas.openxmlformats.org/officeDocument/2006/relationships/image" Target="../media/image21.jp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hyperlink" Target="https://creativecommons.org/licenses/by-sa/3.0/" TargetMode="External"/></Relationships>
</file>

<file path=ppt/slides/_rels/slide9.xml.rels><?xml version="1.0" encoding="UTF-8" standalone="yes"?>
<Relationships xmlns="http://schemas.openxmlformats.org/package/2006/relationships"><Relationship Id="rId8" Type="http://schemas.openxmlformats.org/officeDocument/2006/relationships/hyperlink" Target="https://en.wikipedia.org/wiki/Cecil_Thomas_(sculptor)" TargetMode="External"/><Relationship Id="rId3" Type="http://schemas.openxmlformats.org/officeDocument/2006/relationships/diagramLayout" Target="../diagrams/layout4.xml"/><Relationship Id="rId7" Type="http://schemas.openxmlformats.org/officeDocument/2006/relationships/image" Target="../media/image22.jp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 Id="rId9" Type="http://schemas.openxmlformats.org/officeDocument/2006/relationships/hyperlink" Target="https://creativecommons.org/licenses/by-sa/3.0/" TargetMode="External"/></Relationships>
</file>

<file path=ppt/slides/_rels/slide10.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hyperlink" Target="http://afzaafreeda.blogspot.com/2011/04/episod-15-dont-judge-people.html" TargetMode="External"/><Relationship Id="rId7" Type="http://schemas.openxmlformats.org/officeDocument/2006/relationships/diagramColors" Target="../diagrams/colors5.xml"/><Relationship Id="rId2" Type="http://schemas.openxmlformats.org/officeDocument/2006/relationships/image" Target="../media/image23.jpg"/><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hyperlink" Target="https://creativecommons.org/licenses/by-nc-nd/3.0/"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www.pulsaf5.com/el-perfeccionismo-puede-matar/" TargetMode="External"/><Relationship Id="rId3" Type="http://schemas.openxmlformats.org/officeDocument/2006/relationships/diagramLayout" Target="../diagrams/layout6.xml"/><Relationship Id="rId7" Type="http://schemas.openxmlformats.org/officeDocument/2006/relationships/image" Target="../media/image24.jp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 Id="rId9" Type="http://schemas.openxmlformats.org/officeDocument/2006/relationships/hyperlink" Target="https://creativecommons.org/licenses/by-nc-sa/3.0/"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commons.wikimedia.org/wiki/File:Portrait,_man,_moustache,_suit,_sideburns,_tie_Fortepan_19463.jpg" TargetMode="External"/><Relationship Id="rId3" Type="http://schemas.openxmlformats.org/officeDocument/2006/relationships/diagramLayout" Target="../diagrams/layout7.xml"/><Relationship Id="rId7" Type="http://schemas.openxmlformats.org/officeDocument/2006/relationships/image" Target="../media/image37.jp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 Id="rId9" Type="http://schemas.openxmlformats.org/officeDocument/2006/relationships/hyperlink" Target="https://creativecommons.org/licenses/by-sa/3.0/" TargetMode="External"/></Relationships>
</file>

<file path=ppt/slides/_rels/slide13.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hyperlink" Target="https://en.wikipedia.org/wiki/Architectural_photography" TargetMode="External"/><Relationship Id="rId7" Type="http://schemas.openxmlformats.org/officeDocument/2006/relationships/diagramColors" Target="../diagrams/colors8.xml"/><Relationship Id="rId2" Type="http://schemas.openxmlformats.org/officeDocument/2006/relationships/image" Target="../media/image38.jpg"/><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 Id="rId9" Type="http://schemas.openxmlformats.org/officeDocument/2006/relationships/hyperlink" Target="https://creativecommons.org/licenses/by-sa/3.0/"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general-southerner.blogspot.com/2012/03/beating-english.html" TargetMode="External"/><Relationship Id="rId3" Type="http://schemas.openxmlformats.org/officeDocument/2006/relationships/diagramLayout" Target="../diagrams/layout9.xml"/><Relationship Id="rId7" Type="http://schemas.openxmlformats.org/officeDocument/2006/relationships/image" Target="../media/image51.jpeg"/><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 Id="rId9" Type="http://schemas.openxmlformats.org/officeDocument/2006/relationships/hyperlink" Target="https://creativecommons.org/licenses/by/3.0/"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52.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3.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4.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compatiblewithjoy-trisomy18.blogspot.com/2012/08/drafting-trisomy-style.html" TargetMode="External"/><Relationship Id="rId7" Type="http://schemas.openxmlformats.org/officeDocument/2006/relationships/hyperlink" Target="https://creativecommons.org/licenses/by-nc-nd/3.0/" TargetMode="External"/><Relationship Id="rId2" Type="http://schemas.openxmlformats.org/officeDocument/2006/relationships/image" Target="../media/image55.jpg"/><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5" Type="http://schemas.openxmlformats.org/officeDocument/2006/relationships/hyperlink" Target="http://www.eoi.es/blogs/gonzaloramos/2013/04/18/lecciones-de-la-naturaleza-ii-el-vuelo-de-los-gansos/" TargetMode="External"/><Relationship Id="rId4" Type="http://schemas.openxmlformats.org/officeDocument/2006/relationships/image" Target="../media/image56.jpg"/></Relationships>
</file>

<file path=ppt/slides/_rels/slide22.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image" Target="../media/image58.jpg"/><Relationship Id="rId7" Type="http://schemas.openxmlformats.org/officeDocument/2006/relationships/hyperlink" Target="https://creativecommons.org/licenses/by-nc/3.0/" TargetMode="External"/><Relationship Id="rId2" Type="http://schemas.openxmlformats.org/officeDocument/2006/relationships/image" Target="../media/image57.jpg"/><Relationship Id="rId1" Type="http://schemas.openxmlformats.org/officeDocument/2006/relationships/slideLayout" Target="../slideLayouts/slideLayout2.xml"/><Relationship Id="rId6" Type="http://schemas.openxmlformats.org/officeDocument/2006/relationships/hyperlink" Target="https://mronline.org/2020/03/26/how-market-reforms-made-the-nhs-vulnerable-to-pandemics/" TargetMode="External"/><Relationship Id="rId5" Type="http://schemas.openxmlformats.org/officeDocument/2006/relationships/image" Target="../media/image59.jpg"/><Relationship Id="rId4" Type="http://schemas.openxmlformats.org/officeDocument/2006/relationships/hyperlink" Target="http://ciencialgtbi.es/visibilizacion-lgtbiqa-en-la-sanidad-britanica/"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creativecommons.org/licenses/by-nd/3.0/" TargetMode="External"/><Relationship Id="rId3" Type="http://schemas.openxmlformats.org/officeDocument/2006/relationships/hyperlink" Target="https://theconversation.com/the-aberfan-disaster-is-just-one-facet-of-the-welsh-coal-tragedy-66880" TargetMode="External"/><Relationship Id="rId7" Type="http://schemas.openxmlformats.org/officeDocument/2006/relationships/hyperlink" Target="https://creativecommons.org/licenses/by-sa/3.0/" TargetMode="External"/><Relationship Id="rId2" Type="http://schemas.openxmlformats.org/officeDocument/2006/relationships/image" Target="../media/image60.jpg"/><Relationship Id="rId1" Type="http://schemas.openxmlformats.org/officeDocument/2006/relationships/slideLayout" Target="../slideLayouts/slideLayout2.xml"/><Relationship Id="rId6" Type="http://schemas.openxmlformats.org/officeDocument/2006/relationships/hyperlink" Target="http://commons.wikimedia.org/wiki/File:The_British_Army_on_the_Western_Front,_1914-1918_Q8460.jpg" TargetMode="External"/><Relationship Id="rId5" Type="http://schemas.openxmlformats.org/officeDocument/2006/relationships/image" Target="../media/image62.jpg"/><Relationship Id="rId4" Type="http://schemas.openxmlformats.org/officeDocument/2006/relationships/image" Target="../media/image61.jpg"/></Relationships>
</file>

<file path=ppt/slides/_rels/slide24.xml.rels><?xml version="1.0" encoding="UTF-8" standalone="yes"?>
<Relationships xmlns="http://schemas.openxmlformats.org/package/2006/relationships"><Relationship Id="rId2" Type="http://schemas.openxmlformats.org/officeDocument/2006/relationships/image" Target="../media/image63.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65.jpg"/><Relationship Id="rId2" Type="http://schemas.openxmlformats.org/officeDocument/2006/relationships/image" Target="../media/image64.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FDB2E-ABF3-4B41-9353-6BFAF6815ED0}"/>
              </a:ext>
            </a:extLst>
          </p:cNvPr>
          <p:cNvSpPr>
            <a:spLocks noGrp="1"/>
          </p:cNvSpPr>
          <p:nvPr>
            <p:ph type="ctrTitle"/>
          </p:nvPr>
        </p:nvSpPr>
        <p:spPr>
          <a:xfrm>
            <a:off x="5078896" y="643467"/>
            <a:ext cx="5975956" cy="4127545"/>
          </a:xfrm>
        </p:spPr>
        <p:txBody>
          <a:bodyPr anchor="ctr">
            <a:normAutofit/>
          </a:bodyPr>
          <a:lstStyle/>
          <a:p>
            <a:r>
              <a:rPr lang="en-GB" sz="4800" dirty="0"/>
              <a:t>Sara Griffiths</a:t>
            </a:r>
            <a:br>
              <a:rPr lang="en-GB" sz="4800" dirty="0"/>
            </a:br>
            <a:r>
              <a:rPr lang="en-GB" sz="4800" dirty="0"/>
              <a:t>BMSK4002</a:t>
            </a:r>
            <a:br>
              <a:rPr lang="en-GB" sz="4800" dirty="0"/>
            </a:br>
            <a:r>
              <a:rPr lang="en-GB" sz="4800" b="1" dirty="0"/>
              <a:t>Effective Team Work </a:t>
            </a:r>
          </a:p>
        </p:txBody>
      </p:sp>
      <p:sp>
        <p:nvSpPr>
          <p:cNvPr id="3" name="Subtitle 2">
            <a:extLst>
              <a:ext uri="{FF2B5EF4-FFF2-40B4-BE49-F238E27FC236}">
                <a16:creationId xmlns:a16="http://schemas.microsoft.com/office/drawing/2014/main" id="{E9ED3D26-F50F-4F43-87C1-184A042BFB61}"/>
              </a:ext>
            </a:extLst>
          </p:cNvPr>
          <p:cNvSpPr>
            <a:spLocks noGrp="1"/>
          </p:cNvSpPr>
          <p:nvPr>
            <p:ph type="subTitle" idx="1"/>
          </p:nvPr>
        </p:nvSpPr>
        <p:spPr>
          <a:xfrm>
            <a:off x="5078896" y="5118231"/>
            <a:ext cx="5975956" cy="977621"/>
          </a:xfrm>
        </p:spPr>
        <p:txBody>
          <a:bodyPr>
            <a:normAutofit/>
          </a:bodyPr>
          <a:lstStyle/>
          <a:p>
            <a:endParaRPr lang="en-GB" dirty="0">
              <a:solidFill>
                <a:srgbClr val="FFFFFF"/>
              </a:solidFill>
            </a:endParaRPr>
          </a:p>
        </p:txBody>
      </p:sp>
      <p:pic>
        <p:nvPicPr>
          <p:cNvPr id="8" name="Picture 7" descr="A group of people posing for the camera&#10;&#10;Description automatically generated">
            <a:extLst>
              <a:ext uri="{FF2B5EF4-FFF2-40B4-BE49-F238E27FC236}">
                <a16:creationId xmlns:a16="http://schemas.microsoft.com/office/drawing/2014/main" id="{4F03E856-BA93-4325-A8EC-3AEEC94490B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3666" r="31064" b="-2"/>
          <a:stretch/>
        </p:blipFill>
        <p:spPr>
          <a:xfrm>
            <a:off x="3179" y="-2"/>
            <a:ext cx="4651117" cy="6858002"/>
          </a:xfrm>
          <a:prstGeom prst="rect">
            <a:avLst/>
          </a:prstGeom>
        </p:spPr>
      </p:pic>
    </p:spTree>
    <p:extLst>
      <p:ext uri="{BB962C8B-B14F-4D97-AF65-F5344CB8AC3E}">
        <p14:creationId xmlns:p14="http://schemas.microsoft.com/office/powerpoint/2010/main" val="2066065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A9296-CADA-4FEF-8F42-E4070309ED1B}"/>
              </a:ext>
            </a:extLst>
          </p:cNvPr>
          <p:cNvSpPr>
            <a:spLocks noGrp="1"/>
          </p:cNvSpPr>
          <p:nvPr>
            <p:ph type="title"/>
          </p:nvPr>
        </p:nvSpPr>
        <p:spPr>
          <a:xfrm>
            <a:off x="1524000" y="3011117"/>
            <a:ext cx="6618051" cy="1355750"/>
          </a:xfrm>
        </p:spPr>
        <p:txBody>
          <a:bodyPr vert="horz" lIns="91440" tIns="45720" rIns="91440" bIns="45720" rtlCol="0" anchor="b">
            <a:normAutofit/>
          </a:bodyPr>
          <a:lstStyle/>
          <a:p>
            <a:r>
              <a:rPr lang="en-US" sz="4600" b="1" kern="1200">
                <a:solidFill>
                  <a:schemeClr val="tx1"/>
                </a:solidFill>
                <a:latin typeface="+mj-lt"/>
                <a:ea typeface="+mj-ea"/>
                <a:cs typeface="+mj-cs"/>
              </a:rPr>
              <a:t>What makes an effective teamwork? </a:t>
            </a:r>
          </a:p>
        </p:txBody>
      </p:sp>
      <p:pic>
        <p:nvPicPr>
          <p:cNvPr id="7" name="Graphic 6" descr="Group Success">
            <a:extLst>
              <a:ext uri="{FF2B5EF4-FFF2-40B4-BE49-F238E27FC236}">
                <a16:creationId xmlns:a16="http://schemas.microsoft.com/office/drawing/2014/main" id="{FD580F7F-7883-41BB-83AA-13716E47C2F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72791" y="1184748"/>
            <a:ext cx="3079129" cy="3079129"/>
          </a:xfrm>
          <a:prstGeom prst="rect">
            <a:avLst/>
          </a:prstGeom>
        </p:spPr>
      </p:pic>
    </p:spTree>
    <p:extLst>
      <p:ext uri="{BB962C8B-B14F-4D97-AF65-F5344CB8AC3E}">
        <p14:creationId xmlns:p14="http://schemas.microsoft.com/office/powerpoint/2010/main" val="37817565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055A2-6E97-42BB-A37F-29ECB020081C}"/>
              </a:ext>
            </a:extLst>
          </p:cNvPr>
          <p:cNvSpPr>
            <a:spLocks noGrp="1"/>
          </p:cNvSpPr>
          <p:nvPr>
            <p:ph type="title"/>
          </p:nvPr>
        </p:nvSpPr>
        <p:spPr>
          <a:xfrm>
            <a:off x="1109980" y="4277356"/>
            <a:ext cx="9966960" cy="1560320"/>
          </a:xfrm>
        </p:spPr>
        <p:txBody>
          <a:bodyPr vert="horz" lIns="91440" tIns="45720" rIns="91440" bIns="45720" rtlCol="0" anchor="b">
            <a:normAutofit/>
          </a:bodyPr>
          <a:lstStyle/>
          <a:p>
            <a:pPr algn="ctr"/>
            <a:r>
              <a:rPr lang="en-US" sz="5800">
                <a:solidFill>
                  <a:schemeClr val="accent1"/>
                </a:solidFill>
              </a:rPr>
              <a:t>Dr Meredith Belbin </a:t>
            </a:r>
          </a:p>
        </p:txBody>
      </p:sp>
      <p:pic>
        <p:nvPicPr>
          <p:cNvPr id="11" name="Content Placeholder 10" descr="A person wearing a suit and tie&#10;&#10;Description automatically generated">
            <a:extLst>
              <a:ext uri="{FF2B5EF4-FFF2-40B4-BE49-F238E27FC236}">
                <a16:creationId xmlns:a16="http://schemas.microsoft.com/office/drawing/2014/main" id="{9BCE7548-4575-4338-BB7C-532F97DA71FF}"/>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6743" r="1" b="24829"/>
          <a:stretch/>
        </p:blipFill>
        <p:spPr>
          <a:xfrm>
            <a:off x="243840" y="256540"/>
            <a:ext cx="11704320" cy="3764276"/>
          </a:xfrm>
          <a:prstGeom prst="rect">
            <a:avLst/>
          </a:prstGeom>
        </p:spPr>
      </p:pic>
    </p:spTree>
    <p:extLst>
      <p:ext uri="{BB962C8B-B14F-4D97-AF65-F5344CB8AC3E}">
        <p14:creationId xmlns:p14="http://schemas.microsoft.com/office/powerpoint/2010/main" val="41488717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77E94-A3A8-49D1-AECD-AE6299D159DE}"/>
              </a:ext>
            </a:extLst>
          </p:cNvPr>
          <p:cNvSpPr>
            <a:spLocks noGrp="1"/>
          </p:cNvSpPr>
          <p:nvPr>
            <p:ph type="title"/>
          </p:nvPr>
        </p:nvSpPr>
        <p:spPr>
          <a:xfrm>
            <a:off x="1047280" y="759805"/>
            <a:ext cx="10306520" cy="1325563"/>
          </a:xfrm>
        </p:spPr>
        <p:txBody>
          <a:bodyPr>
            <a:normAutofit/>
          </a:bodyPr>
          <a:lstStyle/>
          <a:p>
            <a:r>
              <a:rPr lang="en-GB" sz="4000" b="1">
                <a:solidFill>
                  <a:srgbClr val="FFFFFF"/>
                </a:solidFill>
              </a:rPr>
              <a:t>Belbins Team Roles</a:t>
            </a:r>
          </a:p>
        </p:txBody>
      </p:sp>
      <p:sp>
        <p:nvSpPr>
          <p:cNvPr id="3" name="Content Placeholder 2">
            <a:extLst>
              <a:ext uri="{FF2B5EF4-FFF2-40B4-BE49-F238E27FC236}">
                <a16:creationId xmlns:a16="http://schemas.microsoft.com/office/drawing/2014/main" id="{9B9A34A2-EB03-4A95-83DB-D84B0A61C497}"/>
              </a:ext>
            </a:extLst>
          </p:cNvPr>
          <p:cNvSpPr>
            <a:spLocks noGrp="1"/>
          </p:cNvSpPr>
          <p:nvPr>
            <p:ph idx="1"/>
          </p:nvPr>
        </p:nvSpPr>
        <p:spPr>
          <a:xfrm>
            <a:off x="1424904" y="2494450"/>
            <a:ext cx="4053545" cy="3563159"/>
          </a:xfrm>
        </p:spPr>
        <p:txBody>
          <a:bodyPr>
            <a:normAutofit/>
          </a:bodyPr>
          <a:lstStyle/>
          <a:p>
            <a:r>
              <a:rPr lang="en-GB" sz="2400"/>
              <a:t>  </a:t>
            </a:r>
          </a:p>
          <a:p>
            <a:endParaRPr lang="en-GB" sz="2400"/>
          </a:p>
        </p:txBody>
      </p:sp>
      <p:pic>
        <p:nvPicPr>
          <p:cNvPr id="7" name="Picture 6" descr="A screenshot of a cell phone&#10;&#10;Description automatically generated">
            <a:extLst>
              <a:ext uri="{FF2B5EF4-FFF2-40B4-BE49-F238E27FC236}">
                <a16:creationId xmlns:a16="http://schemas.microsoft.com/office/drawing/2014/main" id="{156944B3-F404-4F12-8A6A-F8B7D02B7ADB}"/>
              </a:ext>
            </a:extLst>
          </p:cNvPr>
          <p:cNvPicPr>
            <a:picLocks noChangeAspect="1"/>
          </p:cNvPicPr>
          <p:nvPr/>
        </p:nvPicPr>
        <p:blipFill rotWithShape="1">
          <a:blip r:embed="rId2">
            <a:extLst>
              <a:ext uri="{28A0092B-C50C-407E-A947-70E740481C1C}">
                <a14:useLocalDpi xmlns:a14="http://schemas.microsoft.com/office/drawing/2010/main" val="0"/>
              </a:ext>
            </a:extLst>
          </a:blip>
          <a:srcRect r="4646" b="-3"/>
          <a:stretch/>
        </p:blipFill>
        <p:spPr>
          <a:xfrm>
            <a:off x="938255" y="2334"/>
            <a:ext cx="9239473" cy="6855666"/>
          </a:xfrm>
          <a:prstGeom prst="rect">
            <a:avLst/>
          </a:prstGeom>
        </p:spPr>
      </p:pic>
    </p:spTree>
    <p:extLst>
      <p:ext uri="{BB962C8B-B14F-4D97-AF65-F5344CB8AC3E}">
        <p14:creationId xmlns:p14="http://schemas.microsoft.com/office/powerpoint/2010/main" val="41414002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screenshot of a cell phone&#10;&#10;Description automatically generated">
            <a:extLst>
              <a:ext uri="{FF2B5EF4-FFF2-40B4-BE49-F238E27FC236}">
                <a16:creationId xmlns:a16="http://schemas.microsoft.com/office/drawing/2014/main" id="{35165822-7495-452F-9CDE-440E3C4D7320}"/>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600" r="1" b="1106"/>
          <a:stretch/>
        </p:blipFill>
        <p:spPr>
          <a:xfrm>
            <a:off x="2354578" y="544297"/>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29459357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05006-3E6A-4BA5-B20F-D9EF69D086E1}"/>
              </a:ext>
            </a:extLst>
          </p:cNvPr>
          <p:cNvSpPr>
            <a:spLocks noGrp="1"/>
          </p:cNvSpPr>
          <p:nvPr>
            <p:ph type="title"/>
          </p:nvPr>
        </p:nvSpPr>
        <p:spPr>
          <a:xfrm>
            <a:off x="524256" y="4767072"/>
            <a:ext cx="6594189" cy="1625210"/>
          </a:xfrm>
        </p:spPr>
        <p:txBody>
          <a:bodyPr>
            <a:normAutofit/>
          </a:bodyPr>
          <a:lstStyle/>
          <a:p>
            <a:pPr algn="r"/>
            <a:r>
              <a:rPr lang="en-GB" dirty="0">
                <a:solidFill>
                  <a:srgbClr val="FFFFFF"/>
                </a:solidFill>
              </a:rPr>
              <a:t>The Plant </a:t>
            </a:r>
          </a:p>
        </p:txBody>
      </p:sp>
      <p:graphicFrame>
        <p:nvGraphicFramePr>
          <p:cNvPr id="25" name="Content Placeholder 6">
            <a:extLst>
              <a:ext uri="{FF2B5EF4-FFF2-40B4-BE49-F238E27FC236}">
                <a16:creationId xmlns:a16="http://schemas.microsoft.com/office/drawing/2014/main" id="{D56A7952-5544-4BA2-A941-675839449A94}"/>
              </a:ext>
            </a:extLst>
          </p:cNvPr>
          <p:cNvGraphicFramePr>
            <a:graphicFrameLocks noGrp="1"/>
          </p:cNvGraphicFramePr>
          <p:nvPr>
            <p:ph idx="1"/>
            <p:extLst>
              <p:ext uri="{D42A27DB-BD31-4B8C-83A1-F6EECF244321}">
                <p14:modId xmlns:p14="http://schemas.microsoft.com/office/powerpoint/2010/main" val="2919879234"/>
              </p:ext>
            </p:extLst>
          </p:nvPr>
        </p:nvGraphicFramePr>
        <p:xfrm>
          <a:off x="8029319" y="917725"/>
          <a:ext cx="3424739" cy="48523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 name="Picture 9" descr="A picture containing sitting&#10;&#10;Description automatically generated">
            <a:extLst>
              <a:ext uri="{FF2B5EF4-FFF2-40B4-BE49-F238E27FC236}">
                <a16:creationId xmlns:a16="http://schemas.microsoft.com/office/drawing/2014/main" id="{697D6257-FADF-4DAF-8E60-F6535F567B03}"/>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870" r="1" b="1"/>
          <a:stretch/>
        </p:blipFill>
        <p:spPr>
          <a:xfrm>
            <a:off x="292197" y="1025821"/>
            <a:ext cx="7058306" cy="2503763"/>
          </a:xfrm>
          <a:prstGeom prst="rect">
            <a:avLst/>
          </a:prstGeom>
        </p:spPr>
      </p:pic>
      <p:sp>
        <p:nvSpPr>
          <p:cNvPr id="24" name="Rectangle 23">
            <a:extLst>
              <a:ext uri="{FF2B5EF4-FFF2-40B4-BE49-F238E27FC236}">
                <a16:creationId xmlns:a16="http://schemas.microsoft.com/office/drawing/2014/main" id="{C1D30F62-ECB9-4FDF-BB39-B5DD3B70F327}"/>
              </a:ext>
            </a:extLst>
          </p:cNvPr>
          <p:cNvSpPr/>
          <p:nvPr/>
        </p:nvSpPr>
        <p:spPr>
          <a:xfrm>
            <a:off x="1188721" y="3429000"/>
            <a:ext cx="6821586" cy="523220"/>
          </a:xfrm>
          <a:prstGeom prst="rect">
            <a:avLst/>
          </a:prstGeom>
        </p:spPr>
        <p:txBody>
          <a:bodyPr wrap="square">
            <a:spAutoFit/>
          </a:bodyPr>
          <a:lstStyle/>
          <a:p>
            <a:pPr algn="ctr">
              <a:spcAft>
                <a:spcPts val="600"/>
              </a:spcAft>
            </a:pPr>
            <a:r>
              <a:rPr lang="en-GB" sz="2800" b="1" dirty="0">
                <a:latin typeface="Arial Black" panose="020B0A04020102020204" pitchFamily="34" charset="0"/>
                <a:ea typeface="Times New Roman" panose="02020603050405020304" pitchFamily="18" charset="0"/>
              </a:rPr>
              <a:t> THE PLANT </a:t>
            </a:r>
            <a:endParaRPr lang="en-GB" sz="2800" b="1" dirty="0">
              <a:effectLst/>
              <a:latin typeface="Arial Black" panose="020B0A04020102020204" pitchFamily="34" charset="0"/>
              <a:ea typeface="Times New Roman" panose="02020603050405020304" pitchFamily="18" charset="0"/>
            </a:endParaRPr>
          </a:p>
        </p:txBody>
      </p:sp>
    </p:spTree>
    <p:extLst>
      <p:ext uri="{BB962C8B-B14F-4D97-AF65-F5344CB8AC3E}">
        <p14:creationId xmlns:p14="http://schemas.microsoft.com/office/powerpoint/2010/main" val="14524699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910A6-7D25-4575-BD17-EACAE9ACF5BB}"/>
              </a:ext>
            </a:extLst>
          </p:cNvPr>
          <p:cNvSpPr>
            <a:spLocks noGrp="1"/>
          </p:cNvSpPr>
          <p:nvPr>
            <p:ph type="title"/>
          </p:nvPr>
        </p:nvSpPr>
        <p:spPr>
          <a:xfrm>
            <a:off x="1024128" y="585216"/>
            <a:ext cx="6066818" cy="1499616"/>
          </a:xfrm>
        </p:spPr>
        <p:txBody>
          <a:bodyPr>
            <a:normAutofit/>
          </a:bodyPr>
          <a:lstStyle/>
          <a:p>
            <a:r>
              <a:rPr lang="en-GB" dirty="0"/>
              <a:t>The Recourse Investigator </a:t>
            </a:r>
          </a:p>
        </p:txBody>
      </p:sp>
      <p:graphicFrame>
        <p:nvGraphicFramePr>
          <p:cNvPr id="5" name="Content Placeholder 2">
            <a:extLst>
              <a:ext uri="{FF2B5EF4-FFF2-40B4-BE49-F238E27FC236}">
                <a16:creationId xmlns:a16="http://schemas.microsoft.com/office/drawing/2014/main" id="{07E132C3-2526-4B1E-9AC5-D7AE0AB2A1CB}"/>
              </a:ext>
            </a:extLst>
          </p:cNvPr>
          <p:cNvGraphicFramePr>
            <a:graphicFrameLocks noGrp="1"/>
          </p:cNvGraphicFramePr>
          <p:nvPr>
            <p:ph idx="1"/>
            <p:extLst>
              <p:ext uri="{D42A27DB-BD31-4B8C-83A1-F6EECF244321}">
                <p14:modId xmlns:p14="http://schemas.microsoft.com/office/powerpoint/2010/main" val="3153757299"/>
              </p:ext>
            </p:extLst>
          </p:nvPr>
        </p:nvGraphicFramePr>
        <p:xfrm>
          <a:off x="1024128" y="2286000"/>
          <a:ext cx="6066818"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 drawing of a face&#10;&#10;Description automatically generated">
            <a:extLst>
              <a:ext uri="{FF2B5EF4-FFF2-40B4-BE49-F238E27FC236}">
                <a16:creationId xmlns:a16="http://schemas.microsoft.com/office/drawing/2014/main" id="{2FEEDF4E-9E37-4229-A890-06C093495C8F}"/>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11321" r="9319"/>
          <a:stretch/>
        </p:blipFill>
        <p:spPr>
          <a:xfrm>
            <a:off x="7552266" y="10"/>
            <a:ext cx="4639733" cy="6857990"/>
          </a:xfrm>
          <a:prstGeom prst="rect">
            <a:avLst/>
          </a:prstGeom>
        </p:spPr>
      </p:pic>
      <p:sp>
        <p:nvSpPr>
          <p:cNvPr id="7" name="TextBox 6">
            <a:extLst>
              <a:ext uri="{FF2B5EF4-FFF2-40B4-BE49-F238E27FC236}">
                <a16:creationId xmlns:a16="http://schemas.microsoft.com/office/drawing/2014/main" id="{3A9FBDFB-982F-4F0C-9975-C993F31E4CD8}"/>
              </a:ext>
            </a:extLst>
          </p:cNvPr>
          <p:cNvSpPr txBox="1"/>
          <p:nvPr/>
        </p:nvSpPr>
        <p:spPr>
          <a:xfrm>
            <a:off x="10072509" y="6657945"/>
            <a:ext cx="211949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vishcornelius.blogspot.com/2017/">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1271643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3F853A-3D40-4D0D-9F41-99DB004ECB5C}"/>
              </a:ext>
            </a:extLst>
          </p:cNvPr>
          <p:cNvSpPr>
            <a:spLocks noGrp="1"/>
          </p:cNvSpPr>
          <p:nvPr>
            <p:ph type="title"/>
          </p:nvPr>
        </p:nvSpPr>
        <p:spPr>
          <a:xfrm>
            <a:off x="7239014" y="525982"/>
            <a:ext cx="4282983" cy="1200361"/>
          </a:xfrm>
        </p:spPr>
        <p:txBody>
          <a:bodyPr anchor="b">
            <a:normAutofit/>
          </a:bodyPr>
          <a:lstStyle/>
          <a:p>
            <a:r>
              <a:rPr lang="en-GB" sz="3600"/>
              <a:t>The Co-ordinator </a:t>
            </a:r>
            <a:br>
              <a:rPr lang="en-GB" sz="3600"/>
            </a:br>
            <a:r>
              <a:rPr lang="en-GB" sz="3600"/>
              <a:t> </a:t>
            </a:r>
          </a:p>
        </p:txBody>
      </p:sp>
      <p:sp>
        <p:nvSpPr>
          <p:cNvPr id="15" name="Rectangle 1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erson standing on a stage in front of a crowd&#10;&#10;Description automatically generated">
            <a:extLst>
              <a:ext uri="{FF2B5EF4-FFF2-40B4-BE49-F238E27FC236}">
                <a16:creationId xmlns:a16="http://schemas.microsoft.com/office/drawing/2014/main" id="{71CF926A-852B-43DE-8A3B-4F66CFFEA89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0276" r="15242" b="-1"/>
          <a:stretch/>
        </p:blipFill>
        <p:spPr>
          <a:xfrm>
            <a:off x="576244" y="650494"/>
            <a:ext cx="5628018" cy="5324142"/>
          </a:xfrm>
          <a:prstGeom prst="rect">
            <a:avLst/>
          </a:prstGeom>
        </p:spPr>
      </p:pic>
      <p:sp>
        <p:nvSpPr>
          <p:cNvPr id="19" name="Rectangle 18">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99E568B-56EE-47C4-B9F5-D784D625785D}"/>
              </a:ext>
            </a:extLst>
          </p:cNvPr>
          <p:cNvSpPr/>
          <p:nvPr/>
        </p:nvSpPr>
        <p:spPr>
          <a:xfrm>
            <a:off x="5213130" y="3241224"/>
            <a:ext cx="514243" cy="375552"/>
          </a:xfrm>
          <a:prstGeom prst="rect">
            <a:avLst/>
          </a:prstGeom>
        </p:spPr>
        <p:txBody>
          <a:bodyPr wrap="non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tor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B8168AA0-B611-4043-8541-F7BA167407DF}"/>
              </a:ext>
            </a:extLst>
          </p:cNvPr>
          <p:cNvGraphicFramePr>
            <a:graphicFrameLocks noGrp="1"/>
          </p:cNvGraphicFramePr>
          <p:nvPr>
            <p:ph idx="1"/>
            <p:extLst>
              <p:ext uri="{D42A27DB-BD31-4B8C-83A1-F6EECF244321}">
                <p14:modId xmlns:p14="http://schemas.microsoft.com/office/powerpoint/2010/main" val="3358747972"/>
              </p:ext>
            </p:extLst>
          </p:nvPr>
        </p:nvGraphicFramePr>
        <p:xfrm>
          <a:off x="7239012" y="2031101"/>
          <a:ext cx="4282984" cy="35119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A2884E70-BA51-4474-8F08-6650CD760467}"/>
              </a:ext>
            </a:extLst>
          </p:cNvPr>
          <p:cNvSpPr txBox="1"/>
          <p:nvPr/>
        </p:nvSpPr>
        <p:spPr>
          <a:xfrm>
            <a:off x="3897219" y="5774581"/>
            <a:ext cx="230704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n.wikipedia.org/wiki/Podiu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6820818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A7732-0254-4EC3-856F-9B3B1FC039D4}"/>
              </a:ext>
            </a:extLst>
          </p:cNvPr>
          <p:cNvSpPr>
            <a:spLocks noGrp="1"/>
          </p:cNvSpPr>
          <p:nvPr>
            <p:ph type="title"/>
          </p:nvPr>
        </p:nvSpPr>
        <p:spPr>
          <a:xfrm>
            <a:off x="762001" y="803325"/>
            <a:ext cx="5314536" cy="1325563"/>
          </a:xfrm>
        </p:spPr>
        <p:txBody>
          <a:bodyPr>
            <a:normAutofit/>
          </a:bodyPr>
          <a:lstStyle/>
          <a:p>
            <a:r>
              <a:rPr lang="en-GB" dirty="0"/>
              <a:t>Shaper </a:t>
            </a:r>
          </a:p>
        </p:txBody>
      </p:sp>
      <p:graphicFrame>
        <p:nvGraphicFramePr>
          <p:cNvPr id="5" name="Content Placeholder 2">
            <a:extLst>
              <a:ext uri="{FF2B5EF4-FFF2-40B4-BE49-F238E27FC236}">
                <a16:creationId xmlns:a16="http://schemas.microsoft.com/office/drawing/2014/main" id="{ADDA93E6-F0FC-422E-A56D-9452C1A13EC2}"/>
              </a:ext>
            </a:extLst>
          </p:cNvPr>
          <p:cNvGraphicFramePr>
            <a:graphicFrameLocks noGrp="1"/>
          </p:cNvGraphicFramePr>
          <p:nvPr>
            <p:ph idx="1"/>
            <p:extLst>
              <p:ext uri="{D42A27DB-BD31-4B8C-83A1-F6EECF244321}">
                <p14:modId xmlns:p14="http://schemas.microsoft.com/office/powerpoint/2010/main" val="888560936"/>
              </p:ext>
            </p:extLst>
          </p:nvPr>
        </p:nvGraphicFramePr>
        <p:xfrm>
          <a:off x="762000" y="2279018"/>
          <a:ext cx="5314543" cy="3375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Two people standing in front of a building&#10;&#10;Description automatically generated">
            <a:extLst>
              <a:ext uri="{FF2B5EF4-FFF2-40B4-BE49-F238E27FC236}">
                <a16:creationId xmlns:a16="http://schemas.microsoft.com/office/drawing/2014/main" id="{3FFCCBB5-27BF-40A1-A61D-AB56F1A9906E}"/>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r="1" b="16089"/>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7" name="TextBox 6">
            <a:extLst>
              <a:ext uri="{FF2B5EF4-FFF2-40B4-BE49-F238E27FC236}">
                <a16:creationId xmlns:a16="http://schemas.microsoft.com/office/drawing/2014/main" id="{97239CC7-47C7-42EF-9F26-50E8EF43D615}"/>
              </a:ext>
            </a:extLst>
          </p:cNvPr>
          <p:cNvSpPr txBox="1"/>
          <p:nvPr/>
        </p:nvSpPr>
        <p:spPr>
          <a:xfrm>
            <a:off x="9896179" y="6657945"/>
            <a:ext cx="229582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s://en.wikipedia.org/wiki/Cecil_Thomas_(sculptor)">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40132511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person sitting on a wooden table&#10;&#10;Description automatically generated">
            <a:extLst>
              <a:ext uri="{FF2B5EF4-FFF2-40B4-BE49-F238E27FC236}">
                <a16:creationId xmlns:a16="http://schemas.microsoft.com/office/drawing/2014/main" id="{3CAB4DAE-1960-467C-8CE5-DC9E1393842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4618" r="-2" b="4970"/>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893446C0-213F-4C1B-A45A-F56712FAE989}"/>
              </a:ext>
            </a:extLst>
          </p:cNvPr>
          <p:cNvSpPr>
            <a:spLocks noGrp="1"/>
          </p:cNvSpPr>
          <p:nvPr>
            <p:ph type="title"/>
          </p:nvPr>
        </p:nvSpPr>
        <p:spPr>
          <a:xfrm>
            <a:off x="677333" y="609600"/>
            <a:ext cx="3851123" cy="1320800"/>
          </a:xfrm>
        </p:spPr>
        <p:txBody>
          <a:bodyPr>
            <a:normAutofit/>
          </a:bodyPr>
          <a:lstStyle/>
          <a:p>
            <a:r>
              <a:rPr lang="en-GB"/>
              <a:t>MONITOR EVALULATOR</a:t>
            </a:r>
          </a:p>
        </p:txBody>
      </p:sp>
      <p:graphicFrame>
        <p:nvGraphicFramePr>
          <p:cNvPr id="5" name="Content Placeholder 2">
            <a:extLst>
              <a:ext uri="{FF2B5EF4-FFF2-40B4-BE49-F238E27FC236}">
                <a16:creationId xmlns:a16="http://schemas.microsoft.com/office/drawing/2014/main" id="{34C81781-38EC-481E-8248-F917040EFE55}"/>
              </a:ext>
            </a:extLst>
          </p:cNvPr>
          <p:cNvGraphicFramePr>
            <a:graphicFrameLocks noGrp="1"/>
          </p:cNvGraphicFramePr>
          <p:nvPr>
            <p:ph idx="1"/>
            <p:extLst>
              <p:ext uri="{D42A27DB-BD31-4B8C-83A1-F6EECF244321}">
                <p14:modId xmlns:p14="http://schemas.microsoft.com/office/powerpoint/2010/main" val="4202643258"/>
              </p:ext>
            </p:extLst>
          </p:nvPr>
        </p:nvGraphicFramePr>
        <p:xfrm>
          <a:off x="677334" y="2160589"/>
          <a:ext cx="3851122" cy="38807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4D80A1A4-142B-4FDC-94D7-89022CC9CEFE}"/>
              </a:ext>
            </a:extLst>
          </p:cNvPr>
          <p:cNvSpPr txBox="1"/>
          <p:nvPr/>
        </p:nvSpPr>
        <p:spPr>
          <a:xfrm>
            <a:off x="9524282" y="6657945"/>
            <a:ext cx="266771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afzaafreeda.blogspot.com/2011/04/episod-15-dont-judge-peopl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4271960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F4CF0-9C31-416C-A070-F3DB2DCD471E}"/>
              </a:ext>
            </a:extLst>
          </p:cNvPr>
          <p:cNvSpPr>
            <a:spLocks noGrp="1"/>
          </p:cNvSpPr>
          <p:nvPr>
            <p:ph type="title"/>
          </p:nvPr>
        </p:nvSpPr>
        <p:spPr>
          <a:xfrm>
            <a:off x="673754" y="643467"/>
            <a:ext cx="4203045" cy="1375608"/>
          </a:xfrm>
        </p:spPr>
        <p:txBody>
          <a:bodyPr anchor="ctr">
            <a:normAutofit/>
          </a:bodyPr>
          <a:lstStyle/>
          <a:p>
            <a:r>
              <a:rPr lang="en-GB">
                <a:solidFill>
                  <a:schemeClr val="bg1"/>
                </a:solidFill>
              </a:rPr>
              <a:t>Completer finisher</a:t>
            </a:r>
          </a:p>
        </p:txBody>
      </p:sp>
      <p:graphicFrame>
        <p:nvGraphicFramePr>
          <p:cNvPr id="5" name="Content Placeholder 2">
            <a:extLst>
              <a:ext uri="{FF2B5EF4-FFF2-40B4-BE49-F238E27FC236}">
                <a16:creationId xmlns:a16="http://schemas.microsoft.com/office/drawing/2014/main" id="{A4103D31-1EB3-4AA9-8AD3-1249C7E361BD}"/>
              </a:ext>
            </a:extLst>
          </p:cNvPr>
          <p:cNvGraphicFramePr>
            <a:graphicFrameLocks noGrp="1"/>
          </p:cNvGraphicFramePr>
          <p:nvPr>
            <p:ph idx="1"/>
            <p:extLst>
              <p:ext uri="{D42A27DB-BD31-4B8C-83A1-F6EECF244321}">
                <p14:modId xmlns:p14="http://schemas.microsoft.com/office/powerpoint/2010/main" val="13606630"/>
              </p:ext>
            </p:extLst>
          </p:nvPr>
        </p:nvGraphicFramePr>
        <p:xfrm>
          <a:off x="673754" y="2160590"/>
          <a:ext cx="3973943" cy="34401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 picture containing sign&#10;&#10;Description automatically generated">
            <a:extLst>
              <a:ext uri="{FF2B5EF4-FFF2-40B4-BE49-F238E27FC236}">
                <a16:creationId xmlns:a16="http://schemas.microsoft.com/office/drawing/2014/main" id="{5ECA6A46-7656-4347-BB78-BAC32D8E92F3}"/>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r="1" b="22411"/>
          <a:stretch/>
        </p:blipFill>
        <p:spPr>
          <a:xfrm>
            <a:off x="6096001" y="1926181"/>
            <a:ext cx="5143500" cy="2993122"/>
          </a:xfrm>
          <a:prstGeom prst="rect">
            <a:avLst/>
          </a:prstGeom>
        </p:spPr>
      </p:pic>
      <p:sp>
        <p:nvSpPr>
          <p:cNvPr id="7" name="TextBox 6">
            <a:extLst>
              <a:ext uri="{FF2B5EF4-FFF2-40B4-BE49-F238E27FC236}">
                <a16:creationId xmlns:a16="http://schemas.microsoft.com/office/drawing/2014/main" id="{1033333B-0EAC-4D78-945A-D2E8BE3028C5}"/>
              </a:ext>
            </a:extLst>
          </p:cNvPr>
          <p:cNvSpPr txBox="1"/>
          <p:nvPr/>
        </p:nvSpPr>
        <p:spPr>
          <a:xfrm>
            <a:off x="8568577" y="4719248"/>
            <a:ext cx="26709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www.pulsaf5.com/el-perfeccionismo-puede-matar/">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7036003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78D1F-E289-4FFC-B909-048391F62EFD}"/>
              </a:ext>
            </a:extLst>
          </p:cNvPr>
          <p:cNvSpPr>
            <a:spLocks noGrp="1"/>
          </p:cNvSpPr>
          <p:nvPr>
            <p:ph type="title"/>
          </p:nvPr>
        </p:nvSpPr>
        <p:spPr>
          <a:xfrm>
            <a:off x="1024128" y="585216"/>
            <a:ext cx="6066818" cy="1499616"/>
          </a:xfrm>
        </p:spPr>
        <p:txBody>
          <a:bodyPr>
            <a:normAutofit/>
          </a:bodyPr>
          <a:lstStyle/>
          <a:p>
            <a:r>
              <a:rPr lang="en-GB" dirty="0"/>
              <a:t>The specialist </a:t>
            </a:r>
          </a:p>
        </p:txBody>
      </p:sp>
      <p:graphicFrame>
        <p:nvGraphicFramePr>
          <p:cNvPr id="5" name="Content Placeholder 2">
            <a:extLst>
              <a:ext uri="{FF2B5EF4-FFF2-40B4-BE49-F238E27FC236}">
                <a16:creationId xmlns:a16="http://schemas.microsoft.com/office/drawing/2014/main" id="{D268CD7A-0AA3-4A7E-A549-8C7B9CBABFDB}"/>
              </a:ext>
            </a:extLst>
          </p:cNvPr>
          <p:cNvGraphicFramePr>
            <a:graphicFrameLocks noGrp="1"/>
          </p:cNvGraphicFramePr>
          <p:nvPr>
            <p:ph idx="1"/>
            <p:extLst>
              <p:ext uri="{D42A27DB-BD31-4B8C-83A1-F6EECF244321}">
                <p14:modId xmlns:p14="http://schemas.microsoft.com/office/powerpoint/2010/main" val="1393850445"/>
              </p:ext>
            </p:extLst>
          </p:nvPr>
        </p:nvGraphicFramePr>
        <p:xfrm>
          <a:off x="1024128" y="2286000"/>
          <a:ext cx="6066818"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 person wearing a suit and tie&#10;&#10;Description automatically generated">
            <a:extLst>
              <a:ext uri="{FF2B5EF4-FFF2-40B4-BE49-F238E27FC236}">
                <a16:creationId xmlns:a16="http://schemas.microsoft.com/office/drawing/2014/main" id="{0744E993-9713-4CBD-8F02-78FA40D3AFB1}"/>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7991" r="4431"/>
          <a:stretch/>
        </p:blipFill>
        <p:spPr>
          <a:xfrm>
            <a:off x="7552266" y="10"/>
            <a:ext cx="4639733" cy="6857990"/>
          </a:xfrm>
          <a:prstGeom prst="rect">
            <a:avLst/>
          </a:prstGeom>
        </p:spPr>
      </p:pic>
      <p:sp>
        <p:nvSpPr>
          <p:cNvPr id="7" name="TextBox 6">
            <a:extLst>
              <a:ext uri="{FF2B5EF4-FFF2-40B4-BE49-F238E27FC236}">
                <a16:creationId xmlns:a16="http://schemas.microsoft.com/office/drawing/2014/main" id="{F20AB085-E346-4BC2-9356-1FB3F7BDC4F7}"/>
              </a:ext>
            </a:extLst>
          </p:cNvPr>
          <p:cNvSpPr txBox="1"/>
          <p:nvPr/>
        </p:nvSpPr>
        <p:spPr>
          <a:xfrm>
            <a:off x="9942665" y="6657945"/>
            <a:ext cx="224933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s://commons.wikimedia.org/wiki/File:Portrait,_man,_moustache,_suit,_sideburns,_tie_Fortepan_19463.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0787228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large building&#10;&#10;Description automatically generated">
            <a:extLst>
              <a:ext uri="{FF2B5EF4-FFF2-40B4-BE49-F238E27FC236}">
                <a16:creationId xmlns:a16="http://schemas.microsoft.com/office/drawing/2014/main" id="{D94C42CD-390F-4167-A0DC-B4CB4B790F6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8361" b="117"/>
          <a:stretch/>
        </p:blipFill>
        <p:spPr>
          <a:xfrm>
            <a:off x="-1" y="10"/>
            <a:ext cx="12191999" cy="6857990"/>
          </a:xfrm>
          <a:prstGeom prst="rect">
            <a:avLst/>
          </a:prstGeom>
        </p:spPr>
      </p:pic>
      <p:sp>
        <p:nvSpPr>
          <p:cNvPr id="2" name="Title 1">
            <a:extLst>
              <a:ext uri="{FF2B5EF4-FFF2-40B4-BE49-F238E27FC236}">
                <a16:creationId xmlns:a16="http://schemas.microsoft.com/office/drawing/2014/main" id="{183828E1-BEF1-4123-9915-045EC1D0FC1E}"/>
              </a:ext>
            </a:extLst>
          </p:cNvPr>
          <p:cNvSpPr>
            <a:spLocks noGrp="1"/>
          </p:cNvSpPr>
          <p:nvPr>
            <p:ph type="title"/>
          </p:nvPr>
        </p:nvSpPr>
        <p:spPr>
          <a:xfrm>
            <a:off x="621792" y="4162031"/>
            <a:ext cx="5207347" cy="1767141"/>
          </a:xfrm>
        </p:spPr>
        <p:txBody>
          <a:bodyPr>
            <a:normAutofit/>
          </a:bodyPr>
          <a:lstStyle/>
          <a:p>
            <a:pPr algn="r"/>
            <a:r>
              <a:rPr lang="en-GB" dirty="0">
                <a:solidFill>
                  <a:schemeClr val="bg1"/>
                </a:solidFill>
                <a:latin typeface="Arial Black" panose="020B0A04020102020204" pitchFamily="34" charset="0"/>
              </a:rPr>
              <a:t>IMPLEMENTOR</a:t>
            </a:r>
          </a:p>
        </p:txBody>
      </p:sp>
      <p:graphicFrame>
        <p:nvGraphicFramePr>
          <p:cNvPr id="5" name="Content Placeholder 2">
            <a:extLst>
              <a:ext uri="{FF2B5EF4-FFF2-40B4-BE49-F238E27FC236}">
                <a16:creationId xmlns:a16="http://schemas.microsoft.com/office/drawing/2014/main" id="{00C5A270-E1E2-4540-BB2D-D7223F957D61}"/>
              </a:ext>
            </a:extLst>
          </p:cNvPr>
          <p:cNvGraphicFramePr>
            <a:graphicFrameLocks noGrp="1"/>
          </p:cNvGraphicFramePr>
          <p:nvPr>
            <p:ph idx="1"/>
            <p:extLst>
              <p:ext uri="{D42A27DB-BD31-4B8C-83A1-F6EECF244321}">
                <p14:modId xmlns:p14="http://schemas.microsoft.com/office/powerpoint/2010/main" val="27218004"/>
              </p:ext>
            </p:extLst>
          </p:nvPr>
        </p:nvGraphicFramePr>
        <p:xfrm>
          <a:off x="6217920" y="4170410"/>
          <a:ext cx="4699221" cy="17671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054E855A-76D0-46D9-B5E0-E8BC975CA912}"/>
              </a:ext>
            </a:extLst>
          </p:cNvPr>
          <p:cNvSpPr txBox="1"/>
          <p:nvPr/>
        </p:nvSpPr>
        <p:spPr>
          <a:xfrm>
            <a:off x="9572370" y="6657945"/>
            <a:ext cx="26196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n.wikipedia.org/wiki/Architectural_photograph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4246123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6F932-DD98-4FD8-8392-44B8757BECF6}"/>
              </a:ext>
            </a:extLst>
          </p:cNvPr>
          <p:cNvSpPr>
            <a:spLocks noGrp="1"/>
          </p:cNvSpPr>
          <p:nvPr>
            <p:ph type="title"/>
          </p:nvPr>
        </p:nvSpPr>
        <p:spPr>
          <a:xfrm>
            <a:off x="643831" y="640080"/>
            <a:ext cx="3690425" cy="1325562"/>
          </a:xfrm>
        </p:spPr>
        <p:txBody>
          <a:bodyPr>
            <a:normAutofit fontScale="90000"/>
          </a:bodyPr>
          <a:lstStyle/>
          <a:p>
            <a:r>
              <a:rPr lang="en-GB" sz="4000" b="1" dirty="0">
                <a:latin typeface="Arial Black" panose="020B0A04020102020204" pitchFamily="34" charset="0"/>
              </a:rPr>
              <a:t>Team worker</a:t>
            </a:r>
            <a:br>
              <a:rPr lang="en-GB" sz="2200" dirty="0"/>
            </a:br>
            <a:br>
              <a:rPr lang="en-GB" sz="2200" dirty="0"/>
            </a:br>
            <a:br>
              <a:rPr lang="en-GB" sz="2200" dirty="0"/>
            </a:br>
            <a:endParaRPr lang="en-GB" sz="2200" dirty="0"/>
          </a:p>
        </p:txBody>
      </p:sp>
      <p:graphicFrame>
        <p:nvGraphicFramePr>
          <p:cNvPr id="5" name="Content Placeholder 2">
            <a:extLst>
              <a:ext uri="{FF2B5EF4-FFF2-40B4-BE49-F238E27FC236}">
                <a16:creationId xmlns:a16="http://schemas.microsoft.com/office/drawing/2014/main" id="{62EEFD72-8076-4D56-86C2-FED92956999C}"/>
              </a:ext>
            </a:extLst>
          </p:cNvPr>
          <p:cNvGraphicFramePr>
            <a:graphicFrameLocks noGrp="1"/>
          </p:cNvGraphicFramePr>
          <p:nvPr>
            <p:ph idx="1"/>
            <p:extLst>
              <p:ext uri="{D42A27DB-BD31-4B8C-83A1-F6EECF244321}">
                <p14:modId xmlns:p14="http://schemas.microsoft.com/office/powerpoint/2010/main" val="1021799823"/>
              </p:ext>
            </p:extLst>
          </p:nvPr>
        </p:nvGraphicFramePr>
        <p:xfrm>
          <a:off x="643831" y="1936955"/>
          <a:ext cx="3690425" cy="42431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 group of people standing in front of a crowd&#10;&#10;Description automatically generated">
            <a:extLst>
              <a:ext uri="{FF2B5EF4-FFF2-40B4-BE49-F238E27FC236}">
                <a16:creationId xmlns:a16="http://schemas.microsoft.com/office/drawing/2014/main" id="{A7878B83-FC8C-4FAA-9B45-9B2EB0C1B58D}"/>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19929"/>
          <a:stretch/>
        </p:blipFill>
        <p:spPr>
          <a:xfrm>
            <a:off x="4654296" y="1702833"/>
            <a:ext cx="6155736" cy="3462595"/>
          </a:xfrm>
          <a:prstGeom prst="rect">
            <a:avLst/>
          </a:prstGeom>
        </p:spPr>
      </p:pic>
      <p:sp>
        <p:nvSpPr>
          <p:cNvPr id="7" name="TextBox 6">
            <a:extLst>
              <a:ext uri="{FF2B5EF4-FFF2-40B4-BE49-F238E27FC236}">
                <a16:creationId xmlns:a16="http://schemas.microsoft.com/office/drawing/2014/main" id="{F29FFDAC-5B6D-4519-9655-4F900145246F}"/>
              </a:ext>
            </a:extLst>
          </p:cNvPr>
          <p:cNvSpPr txBox="1"/>
          <p:nvPr/>
        </p:nvSpPr>
        <p:spPr>
          <a:xfrm>
            <a:off x="8268952" y="4965373"/>
            <a:ext cx="254108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s://general-southerner.blogspot.com/2012/03/beating-english.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8443671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199E8-A96C-4521-93C8-D5828C15D250}"/>
              </a:ext>
            </a:extLst>
          </p:cNvPr>
          <p:cNvSpPr>
            <a:spLocks noGrp="1"/>
          </p:cNvSpPr>
          <p:nvPr>
            <p:ph type="title"/>
          </p:nvPr>
        </p:nvSpPr>
        <p:spPr/>
        <p:txBody>
          <a:bodyPr/>
          <a:lstStyle/>
          <a:p>
            <a:r>
              <a:rPr lang="en-GB" b="1" dirty="0"/>
              <a:t>TUCKMAN</a:t>
            </a:r>
          </a:p>
        </p:txBody>
      </p:sp>
      <p:pic>
        <p:nvPicPr>
          <p:cNvPr id="5" name="Content Placeholder 4" descr="A person in a suit and tie&#10;&#10;Description automatically generated">
            <a:extLst>
              <a:ext uri="{FF2B5EF4-FFF2-40B4-BE49-F238E27FC236}">
                <a16:creationId xmlns:a16="http://schemas.microsoft.com/office/drawing/2014/main" id="{65ACF0F3-163C-40C4-A2FC-6BACA4A0302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57525" y="2291556"/>
            <a:ext cx="6076950" cy="3419475"/>
          </a:xfrm>
        </p:spPr>
      </p:pic>
    </p:spTree>
    <p:extLst>
      <p:ext uri="{BB962C8B-B14F-4D97-AF65-F5344CB8AC3E}">
        <p14:creationId xmlns:p14="http://schemas.microsoft.com/office/powerpoint/2010/main" val="28285772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A81EC-F2FA-4755-80BF-966D7B19CE80}"/>
              </a:ext>
            </a:extLst>
          </p:cNvPr>
          <p:cNvSpPr>
            <a:spLocks noGrp="1"/>
          </p:cNvSpPr>
          <p:nvPr>
            <p:ph type="title"/>
          </p:nvPr>
        </p:nvSpPr>
        <p:spPr>
          <a:xfrm>
            <a:off x="566058" y="836023"/>
            <a:ext cx="2718788" cy="5183777"/>
          </a:xfrm>
        </p:spPr>
        <p:txBody>
          <a:bodyPr anchor="ctr">
            <a:normAutofit/>
          </a:bodyPr>
          <a:lstStyle/>
          <a:p>
            <a:r>
              <a:rPr lang="en-GB" sz="3600">
                <a:solidFill>
                  <a:srgbClr val="FFFFFF"/>
                </a:solidFill>
              </a:rPr>
              <a:t>Stages of maturity </a:t>
            </a:r>
          </a:p>
        </p:txBody>
      </p:sp>
      <p:graphicFrame>
        <p:nvGraphicFramePr>
          <p:cNvPr id="5" name="Content Placeholder 2">
            <a:extLst>
              <a:ext uri="{FF2B5EF4-FFF2-40B4-BE49-F238E27FC236}">
                <a16:creationId xmlns:a16="http://schemas.microsoft.com/office/drawing/2014/main" id="{FD4A01FB-B0A2-4D51-BD3A-DCB488CAEB47}"/>
              </a:ext>
            </a:extLst>
          </p:cNvPr>
          <p:cNvGraphicFramePr>
            <a:graphicFrameLocks noGrp="1"/>
          </p:cNvGraphicFramePr>
          <p:nvPr>
            <p:ph idx="1"/>
            <p:extLst>
              <p:ext uri="{D42A27DB-BD31-4B8C-83A1-F6EECF244321}">
                <p14:modId xmlns:p14="http://schemas.microsoft.com/office/powerpoint/2010/main" val="3343369428"/>
              </p:ext>
            </p:extLst>
          </p:nvPr>
        </p:nvGraphicFramePr>
        <p:xfrm>
          <a:off x="4658815" y="804672"/>
          <a:ext cx="5990136" cy="5262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97058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575F0-4F1E-4BF4-97AF-2D6AA21A64DA}"/>
              </a:ext>
            </a:extLst>
          </p:cNvPr>
          <p:cNvSpPr>
            <a:spLocks noGrp="1"/>
          </p:cNvSpPr>
          <p:nvPr>
            <p:ph type="title"/>
          </p:nvPr>
        </p:nvSpPr>
        <p:spPr>
          <a:xfrm>
            <a:off x="1490145" y="2376862"/>
            <a:ext cx="2640646" cy="2104273"/>
          </a:xfrm>
          <a:noFill/>
        </p:spPr>
        <p:txBody>
          <a:bodyPr>
            <a:normAutofit/>
          </a:bodyPr>
          <a:lstStyle/>
          <a:p>
            <a:pPr algn="ctr"/>
            <a:r>
              <a:rPr lang="en-GB" sz="3000">
                <a:solidFill>
                  <a:srgbClr val="FFFFFF"/>
                </a:solidFill>
              </a:rPr>
              <a:t>Forming storming norming performing</a:t>
            </a:r>
          </a:p>
        </p:txBody>
      </p:sp>
      <p:graphicFrame>
        <p:nvGraphicFramePr>
          <p:cNvPr id="7" name="Content Placeholder 4">
            <a:extLst>
              <a:ext uri="{FF2B5EF4-FFF2-40B4-BE49-F238E27FC236}">
                <a16:creationId xmlns:a16="http://schemas.microsoft.com/office/drawing/2014/main" id="{0619BC53-3738-40CB-AAF5-D3281D41880B}"/>
              </a:ext>
            </a:extLst>
          </p:cNvPr>
          <p:cNvGraphicFramePr>
            <a:graphicFrameLocks noGrp="1"/>
          </p:cNvGraphicFramePr>
          <p:nvPr>
            <p:ph idx="1"/>
            <p:extLst>
              <p:ext uri="{D42A27DB-BD31-4B8C-83A1-F6EECF244321}">
                <p14:modId xmlns:p14="http://schemas.microsoft.com/office/powerpoint/2010/main" val="2609427674"/>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3398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12A1B-8B9A-40BC-BC23-C64D97CE1D0F}"/>
              </a:ext>
            </a:extLst>
          </p:cNvPr>
          <p:cNvSpPr>
            <a:spLocks noGrp="1"/>
          </p:cNvSpPr>
          <p:nvPr>
            <p:ph type="title"/>
          </p:nvPr>
        </p:nvSpPr>
        <p:spPr>
          <a:xfrm>
            <a:off x="640079" y="2053641"/>
            <a:ext cx="3669161" cy="2760098"/>
          </a:xfrm>
        </p:spPr>
        <p:txBody>
          <a:bodyPr>
            <a:normAutofit/>
          </a:bodyPr>
          <a:lstStyle/>
          <a:p>
            <a:r>
              <a:rPr lang="en-GB">
                <a:solidFill>
                  <a:srgbClr val="FFFFFF"/>
                </a:solidFill>
              </a:rPr>
              <a:t>The Back Ground to his Theory</a:t>
            </a:r>
          </a:p>
        </p:txBody>
      </p:sp>
      <p:sp>
        <p:nvSpPr>
          <p:cNvPr id="3" name="Content Placeholder 2">
            <a:extLst>
              <a:ext uri="{FF2B5EF4-FFF2-40B4-BE49-F238E27FC236}">
                <a16:creationId xmlns:a16="http://schemas.microsoft.com/office/drawing/2014/main" id="{63E26D0C-CFC2-479F-AE38-DC4144D84CC2}"/>
              </a:ext>
            </a:extLst>
          </p:cNvPr>
          <p:cNvSpPr>
            <a:spLocks noGrp="1"/>
          </p:cNvSpPr>
          <p:nvPr>
            <p:ph idx="1"/>
          </p:nvPr>
        </p:nvSpPr>
        <p:spPr>
          <a:xfrm>
            <a:off x="842838" y="946204"/>
            <a:ext cx="10553820" cy="5086295"/>
          </a:xfrm>
        </p:spPr>
        <p:txBody>
          <a:bodyPr anchor="ctr">
            <a:normAutofit/>
          </a:bodyPr>
          <a:lstStyle/>
          <a:p>
            <a:pPr marL="0" indent="0">
              <a:buNone/>
            </a:pPr>
            <a:r>
              <a:rPr lang="en-GB" sz="2400" b="1" dirty="0">
                <a:solidFill>
                  <a:srgbClr val="000000"/>
                </a:solidFill>
              </a:rPr>
              <a:t>Developed his theory, called the ‘</a:t>
            </a:r>
            <a:r>
              <a:rPr lang="en-GB" sz="2400" b="1" dirty="0" err="1">
                <a:solidFill>
                  <a:srgbClr val="000000"/>
                </a:solidFill>
              </a:rPr>
              <a:t>Tuckmans</a:t>
            </a:r>
            <a:r>
              <a:rPr lang="en-GB" sz="2400" b="1" dirty="0">
                <a:solidFill>
                  <a:srgbClr val="000000"/>
                </a:solidFill>
              </a:rPr>
              <a:t> Theory’</a:t>
            </a:r>
          </a:p>
          <a:p>
            <a:pPr marL="0" indent="0">
              <a:buNone/>
            </a:pPr>
            <a:r>
              <a:rPr lang="en-GB" sz="2400" dirty="0">
                <a:solidFill>
                  <a:srgbClr val="000000"/>
                </a:solidFill>
              </a:rPr>
              <a:t>Four stages developed originally:</a:t>
            </a:r>
          </a:p>
          <a:p>
            <a:pPr marL="0" indent="0">
              <a:buNone/>
            </a:pPr>
            <a:r>
              <a:rPr lang="en-GB" sz="2400" dirty="0">
                <a:solidFill>
                  <a:srgbClr val="000000"/>
                </a:solidFill>
              </a:rPr>
              <a:t>1. Forming</a:t>
            </a:r>
          </a:p>
          <a:p>
            <a:pPr marL="0" indent="0">
              <a:buNone/>
            </a:pPr>
            <a:r>
              <a:rPr lang="en-GB" sz="2400" dirty="0">
                <a:solidFill>
                  <a:srgbClr val="000000"/>
                </a:solidFill>
              </a:rPr>
              <a:t>2. Storming</a:t>
            </a:r>
          </a:p>
          <a:p>
            <a:pPr marL="0" indent="0">
              <a:buNone/>
            </a:pPr>
            <a:r>
              <a:rPr lang="en-GB" sz="2400" dirty="0">
                <a:solidFill>
                  <a:srgbClr val="000000"/>
                </a:solidFill>
              </a:rPr>
              <a:t>3.Norming</a:t>
            </a:r>
          </a:p>
          <a:p>
            <a:pPr marL="0" indent="0">
              <a:buNone/>
            </a:pPr>
            <a:r>
              <a:rPr lang="en-GB" sz="2400" dirty="0">
                <a:solidFill>
                  <a:srgbClr val="000000"/>
                </a:solidFill>
              </a:rPr>
              <a:t>4. Performing</a:t>
            </a:r>
          </a:p>
          <a:p>
            <a:pPr marL="0" indent="0">
              <a:buNone/>
            </a:pPr>
            <a:endParaRPr lang="en-GB" sz="2400" dirty="0">
              <a:solidFill>
                <a:srgbClr val="000000"/>
              </a:solidFill>
            </a:endParaRPr>
          </a:p>
          <a:p>
            <a:pPr marL="0" indent="0">
              <a:buNone/>
            </a:pPr>
            <a:r>
              <a:rPr lang="en-GB" sz="2400" b="1" dirty="0">
                <a:solidFill>
                  <a:srgbClr val="000000"/>
                </a:solidFill>
              </a:rPr>
              <a:t>1977- Update of the model with Mary Ann Jensen</a:t>
            </a:r>
          </a:p>
          <a:p>
            <a:pPr marL="0" indent="0">
              <a:buNone/>
            </a:pPr>
            <a:r>
              <a:rPr lang="en-GB" sz="2400" dirty="0">
                <a:solidFill>
                  <a:srgbClr val="000000"/>
                </a:solidFill>
              </a:rPr>
              <a:t>5. Adjourning</a:t>
            </a:r>
          </a:p>
          <a:p>
            <a:pPr marL="0" indent="0">
              <a:buNone/>
            </a:pPr>
            <a:endParaRPr lang="en-GB" sz="2400" dirty="0">
              <a:solidFill>
                <a:srgbClr val="000000"/>
              </a:solidFill>
            </a:endParaRPr>
          </a:p>
          <a:p>
            <a:pPr marL="0" indent="0">
              <a:buNone/>
            </a:pPr>
            <a:endParaRPr lang="en-GB" sz="2400" dirty="0">
              <a:solidFill>
                <a:srgbClr val="000000"/>
              </a:solidFill>
            </a:endParaRPr>
          </a:p>
        </p:txBody>
      </p:sp>
    </p:spTree>
    <p:extLst>
      <p:ext uri="{BB962C8B-B14F-4D97-AF65-F5344CB8AC3E}">
        <p14:creationId xmlns:p14="http://schemas.microsoft.com/office/powerpoint/2010/main" val="10544236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A6531-3DD3-4D90-B1FE-D3893C08ACAD}"/>
              </a:ext>
            </a:extLst>
          </p:cNvPr>
          <p:cNvSpPr>
            <a:spLocks noGrp="1"/>
          </p:cNvSpPr>
          <p:nvPr>
            <p:ph type="title"/>
          </p:nvPr>
        </p:nvSpPr>
        <p:spPr>
          <a:xfrm>
            <a:off x="477981" y="1122363"/>
            <a:ext cx="2797956" cy="3204134"/>
          </a:xfrm>
        </p:spPr>
        <p:txBody>
          <a:bodyPr vert="horz" lIns="91440" tIns="45720" rIns="91440" bIns="45720" rtlCol="0" anchor="b">
            <a:normAutofit fontScale="90000"/>
          </a:bodyPr>
          <a:lstStyle/>
          <a:p>
            <a:r>
              <a:rPr lang="en-US" sz="4800" dirty="0"/>
              <a:t>Teamwork with Geese </a:t>
            </a:r>
            <a:br>
              <a:rPr lang="en-US" sz="4800" dirty="0"/>
            </a:br>
            <a:br>
              <a:rPr lang="en-US" sz="4800" dirty="0"/>
            </a:br>
            <a:endParaRPr lang="en-US" sz="4800" dirty="0"/>
          </a:p>
        </p:txBody>
      </p:sp>
      <p:pic>
        <p:nvPicPr>
          <p:cNvPr id="7" name="Content Placeholder 6">
            <a:extLst>
              <a:ext uri="{FF2B5EF4-FFF2-40B4-BE49-F238E27FC236}">
                <a16:creationId xmlns:a16="http://schemas.microsoft.com/office/drawing/2014/main" id="{3AAEC270-CA05-425C-9864-666928AA0B6B}"/>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9624"/>
          <a:stretch/>
        </p:blipFill>
        <p:spPr>
          <a:xfrm>
            <a:off x="3523488" y="10"/>
            <a:ext cx="8668512" cy="6857990"/>
          </a:xfrm>
          <a:prstGeom prst="rect">
            <a:avLst/>
          </a:prstGeom>
        </p:spPr>
      </p:pic>
    </p:spTree>
    <p:extLst>
      <p:ext uri="{BB962C8B-B14F-4D97-AF65-F5344CB8AC3E}">
        <p14:creationId xmlns:p14="http://schemas.microsoft.com/office/powerpoint/2010/main" val="2156597879"/>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Content Placeholder 3" descr="A flock of seagulls flying over a beach&#10;&#10;Description automatically generated">
            <a:extLst>
              <a:ext uri="{FF2B5EF4-FFF2-40B4-BE49-F238E27FC236}">
                <a16:creationId xmlns:a16="http://schemas.microsoft.com/office/drawing/2014/main" id="{0332661C-58E7-407E-9571-471BEEA3733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0500"/>
          <a:stretch/>
        </p:blipFill>
        <p:spPr>
          <a:xfrm>
            <a:off x="802515" y="942538"/>
            <a:ext cx="7163222" cy="4808332"/>
          </a:xfrm>
          <a:prstGeom prst="rect">
            <a:avLst/>
          </a:prstGeom>
          <a:effectLst/>
        </p:spPr>
      </p:pic>
    </p:spTree>
    <p:extLst>
      <p:ext uri="{BB962C8B-B14F-4D97-AF65-F5344CB8AC3E}">
        <p14:creationId xmlns:p14="http://schemas.microsoft.com/office/powerpoint/2010/main" val="34951562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F536EDD6-AFA0-496A-B87D-84EC76211EA2}"/>
              </a:ext>
            </a:extLst>
          </p:cNvPr>
          <p:cNvSpPr>
            <a:spLocks noGrp="1"/>
          </p:cNvSpPr>
          <p:nvPr>
            <p:ph idx="1"/>
          </p:nvPr>
        </p:nvSpPr>
        <p:spPr>
          <a:xfrm>
            <a:off x="590719" y="2330505"/>
            <a:ext cx="5278066" cy="3979585"/>
          </a:xfrm>
        </p:spPr>
        <p:txBody>
          <a:bodyPr anchor="ctr">
            <a:normAutofit/>
          </a:bodyPr>
          <a:lstStyle/>
          <a:p>
            <a:r>
              <a:rPr lang="en-GB" sz="1700" b="1" dirty="0"/>
              <a:t>Formation of geese, they fly in a V shape together in the sky. </a:t>
            </a:r>
          </a:p>
          <a:p>
            <a:r>
              <a:rPr lang="en-GB" sz="1700" b="1" dirty="0"/>
              <a:t>As each bird flaps its wings it causes an uplift for the immediate following bird. As the birds fly in the V shape formation the whole flock adds a 71 percent flying range than flying on its own.</a:t>
            </a:r>
          </a:p>
          <a:p>
            <a:r>
              <a:rPr lang="en-GB" sz="1700" b="1" dirty="0"/>
              <a:t>When a goose falls out of formation, it suddenly feels the drag and resistance of trying to go it alone — and quickly gets back into formation to take advantage of the lifting power of the bird in front. When the head goose gets tired, it rotates back in the wing and another goose flies point. </a:t>
            </a:r>
          </a:p>
          <a:p>
            <a:r>
              <a:rPr lang="en-GB" sz="1700" b="1" dirty="0"/>
              <a:t>When a goose gets sick, wounded, or shot down, two geese drop out of formation and follow it down to help and protect it.</a:t>
            </a:r>
            <a:endParaRPr lang="en-GB" sz="1700" dirty="0"/>
          </a:p>
        </p:txBody>
      </p:sp>
      <p:pic>
        <p:nvPicPr>
          <p:cNvPr id="13" name="Picture 12" descr="A flock of birds flying in the sky at sunset&#10;&#10;Description automatically generated">
            <a:extLst>
              <a:ext uri="{FF2B5EF4-FFF2-40B4-BE49-F238E27FC236}">
                <a16:creationId xmlns:a16="http://schemas.microsoft.com/office/drawing/2014/main" id="{CE13DCB6-CA9D-44F6-8E5F-017B2D6DEFB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02969" y="581892"/>
            <a:ext cx="3358341" cy="2518756"/>
          </a:xfrm>
          <a:prstGeom prst="rect">
            <a:avLst/>
          </a:prstGeom>
        </p:spPr>
      </p:pic>
      <p:pic>
        <p:nvPicPr>
          <p:cNvPr id="8" name="Picture 7" descr="A flock of birds flying in the sky&#10;&#10;Description automatically generated">
            <a:extLst>
              <a:ext uri="{FF2B5EF4-FFF2-40B4-BE49-F238E27FC236}">
                <a16:creationId xmlns:a16="http://schemas.microsoft.com/office/drawing/2014/main" id="{27A92E36-631B-4C6B-BE5C-986583F5096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440573" y="3707894"/>
            <a:ext cx="1681269" cy="2518756"/>
          </a:xfrm>
          <a:prstGeom prst="rect">
            <a:avLst/>
          </a:prstGeom>
        </p:spPr>
      </p:pic>
      <p:sp>
        <p:nvSpPr>
          <p:cNvPr id="9" name="TextBox 8">
            <a:extLst>
              <a:ext uri="{FF2B5EF4-FFF2-40B4-BE49-F238E27FC236}">
                <a16:creationId xmlns:a16="http://schemas.microsoft.com/office/drawing/2014/main" id="{47FE7241-F277-4618-AED9-3339FE1F268F}"/>
              </a:ext>
            </a:extLst>
          </p:cNvPr>
          <p:cNvSpPr txBox="1"/>
          <p:nvPr/>
        </p:nvSpPr>
        <p:spPr>
          <a:xfrm>
            <a:off x="9751909"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www.eoi.es/blogs/gonzaloramos/2013/04/18/lecciones-de-la-naturaleza-ii-el-vuelo-de-los-ganso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16" name="TextBox 15">
            <a:extLst>
              <a:ext uri="{FF2B5EF4-FFF2-40B4-BE49-F238E27FC236}">
                <a16:creationId xmlns:a16="http://schemas.microsoft.com/office/drawing/2014/main" id="{14D023A4-C9F7-43F4-A939-C100DF052453}"/>
              </a:ext>
            </a:extLst>
          </p:cNvPr>
          <p:cNvSpPr txBox="1"/>
          <p:nvPr/>
        </p:nvSpPr>
        <p:spPr>
          <a:xfrm>
            <a:off x="8501983" y="2900593"/>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compatiblewithjoy-trisomy18.blogspot.com/2012/08/drafting-trisomy-styl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6399384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A1677-28E4-4106-BC09-1FC9ABB81B03}"/>
              </a:ext>
            </a:extLst>
          </p:cNvPr>
          <p:cNvSpPr>
            <a:spLocks noGrp="1"/>
          </p:cNvSpPr>
          <p:nvPr>
            <p:ph type="title"/>
          </p:nvPr>
        </p:nvSpPr>
        <p:spPr>
          <a:xfrm>
            <a:off x="642996" y="4571216"/>
            <a:ext cx="10906008" cy="1115415"/>
          </a:xfrm>
        </p:spPr>
        <p:txBody>
          <a:bodyPr vert="horz" lIns="91440" tIns="45720" rIns="91440" bIns="45720" rtlCol="0" anchor="b">
            <a:normAutofit/>
          </a:bodyPr>
          <a:lstStyle/>
          <a:p>
            <a:pPr algn="ctr"/>
            <a:r>
              <a:rPr lang="en-US" sz="4700" b="1"/>
              <a:t>Covid 19 Bringing Teams together in a crisis!</a:t>
            </a:r>
          </a:p>
        </p:txBody>
      </p:sp>
      <p:pic>
        <p:nvPicPr>
          <p:cNvPr id="5" name="Content Placeholder 4" descr="A picture containing indoor, table, glasses, topped&#10;&#10;Description automatically generated">
            <a:extLst>
              <a:ext uri="{FF2B5EF4-FFF2-40B4-BE49-F238E27FC236}">
                <a16:creationId xmlns:a16="http://schemas.microsoft.com/office/drawing/2014/main" id="{087F602F-0E42-49BF-83EB-063C3734A15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0223" b="10223"/>
          <a:stretch/>
        </p:blipFill>
        <p:spPr>
          <a:xfrm>
            <a:off x="481946" y="1311202"/>
            <a:ext cx="3529109" cy="2105658"/>
          </a:xfrm>
          <a:prstGeom prst="rect">
            <a:avLst/>
          </a:prstGeom>
        </p:spPr>
      </p:pic>
      <p:pic>
        <p:nvPicPr>
          <p:cNvPr id="11" name="Picture 10" descr="A picture containing table, food, sitting, cake&#10;&#10;Description automatically generated">
            <a:extLst>
              <a:ext uri="{FF2B5EF4-FFF2-40B4-BE49-F238E27FC236}">
                <a16:creationId xmlns:a16="http://schemas.microsoft.com/office/drawing/2014/main" id="{1DB4E566-90A2-4435-9F15-3C6856CEB29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332788" y="600819"/>
            <a:ext cx="3526424" cy="3526424"/>
          </a:xfrm>
          <a:prstGeom prst="rect">
            <a:avLst/>
          </a:prstGeom>
        </p:spPr>
      </p:pic>
      <p:pic>
        <p:nvPicPr>
          <p:cNvPr id="7" name="Picture 6" descr="A picture containing person, clothing, man, woman&#10;&#10;Description automatically generated">
            <a:extLst>
              <a:ext uri="{FF2B5EF4-FFF2-40B4-BE49-F238E27FC236}">
                <a16:creationId xmlns:a16="http://schemas.microsoft.com/office/drawing/2014/main" id="{DD4A046D-51BE-4D51-8005-77BBAB780CF8}"/>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4731" r="1068" b="3"/>
          <a:stretch/>
        </p:blipFill>
        <p:spPr>
          <a:xfrm>
            <a:off x="8153400" y="1302977"/>
            <a:ext cx="3553968" cy="2122107"/>
          </a:xfrm>
          <a:prstGeom prst="rect">
            <a:avLst/>
          </a:prstGeom>
        </p:spPr>
      </p:pic>
      <p:sp>
        <p:nvSpPr>
          <p:cNvPr id="8" name="TextBox 7">
            <a:extLst>
              <a:ext uri="{FF2B5EF4-FFF2-40B4-BE49-F238E27FC236}">
                <a16:creationId xmlns:a16="http://schemas.microsoft.com/office/drawing/2014/main" id="{4C45A1B3-9F37-4A45-A6A8-CADD30EA6D9A}"/>
              </a:ext>
            </a:extLst>
          </p:cNvPr>
          <p:cNvSpPr txBox="1"/>
          <p:nvPr/>
        </p:nvSpPr>
        <p:spPr>
          <a:xfrm>
            <a:off x="9387502" y="3225029"/>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mronline.org/2020/03/26/how-market-reforms-made-the-nhs-vulnerable-to-pandemic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13" name="TextBox 12">
            <a:extLst>
              <a:ext uri="{FF2B5EF4-FFF2-40B4-BE49-F238E27FC236}">
                <a16:creationId xmlns:a16="http://schemas.microsoft.com/office/drawing/2014/main" id="{498DDFBF-C0CC-40EC-BBD1-5D3D5447F6E9}"/>
              </a:ext>
            </a:extLst>
          </p:cNvPr>
          <p:cNvSpPr txBox="1"/>
          <p:nvPr/>
        </p:nvSpPr>
        <p:spPr>
          <a:xfrm>
            <a:off x="5552170" y="3927188"/>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ciencialgtbi.es/visibilizacion-lgtbiqa-en-la-sanidad-britanica/">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013767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02CFB-FC8D-4DAC-B5A2-83C6B0BC013F}"/>
              </a:ext>
            </a:extLst>
          </p:cNvPr>
          <p:cNvSpPr>
            <a:spLocks noGrp="1"/>
          </p:cNvSpPr>
          <p:nvPr>
            <p:ph type="title"/>
          </p:nvPr>
        </p:nvSpPr>
        <p:spPr>
          <a:xfrm>
            <a:off x="5116878" y="629266"/>
            <a:ext cx="6422849" cy="1676603"/>
          </a:xfrm>
        </p:spPr>
        <p:txBody>
          <a:bodyPr vert="horz" lIns="91440" tIns="45720" rIns="91440" bIns="45720" rtlCol="0">
            <a:normAutofit/>
          </a:bodyPr>
          <a:lstStyle/>
          <a:p>
            <a:r>
              <a:rPr lang="en-US" dirty="0"/>
              <a:t>Teams working together</a:t>
            </a:r>
          </a:p>
        </p:txBody>
      </p:sp>
      <p:sp>
        <p:nvSpPr>
          <p:cNvPr id="32" name="Content Placeholder 31">
            <a:extLst>
              <a:ext uri="{FF2B5EF4-FFF2-40B4-BE49-F238E27FC236}">
                <a16:creationId xmlns:a16="http://schemas.microsoft.com/office/drawing/2014/main" id="{898663C8-8C33-418F-9DB7-88BE0896869D}"/>
              </a:ext>
            </a:extLst>
          </p:cNvPr>
          <p:cNvSpPr>
            <a:spLocks noGrp="1"/>
          </p:cNvSpPr>
          <p:nvPr>
            <p:ph idx="1"/>
          </p:nvPr>
        </p:nvSpPr>
        <p:spPr>
          <a:xfrm>
            <a:off x="5116880" y="2438400"/>
            <a:ext cx="6422848" cy="3785419"/>
          </a:xfrm>
        </p:spPr>
        <p:txBody>
          <a:bodyPr>
            <a:normAutofit/>
          </a:bodyPr>
          <a:lstStyle/>
          <a:p>
            <a:pPr marL="0" indent="0">
              <a:buNone/>
            </a:pPr>
            <a:r>
              <a:rPr lang="en-US" sz="1300" dirty="0">
                <a:latin typeface="Arial Black" panose="020B0A04020102020204" pitchFamily="34" charset="0"/>
              </a:rPr>
              <a:t>We have never seen a pandemic during our lifetimes! This has scared us all and the community have had the courage to pull together. </a:t>
            </a:r>
          </a:p>
          <a:p>
            <a:pPr marL="0" indent="0">
              <a:buNone/>
            </a:pPr>
            <a:r>
              <a:rPr lang="en-US" sz="1300" dirty="0">
                <a:latin typeface="Arial Black" panose="020B0A04020102020204" pitchFamily="34" charset="0"/>
              </a:rPr>
              <a:t>Many have had to become key workers and be at risk possibly catching coronavirus. Managers and other team workers  give courage and support at a very uncertain time to other colleagues as they are driven by their passion of love for their jobs. PPE has been given to key workers as to protect themselves and others during this time. Key workers such as NHS workers, bin men, shop assistants, </a:t>
            </a:r>
            <a:r>
              <a:rPr lang="en-US" sz="1300" dirty="0" err="1">
                <a:latin typeface="Arial Black" panose="020B0A04020102020204" pitchFamily="34" charset="0"/>
              </a:rPr>
              <a:t>carers</a:t>
            </a:r>
            <a:r>
              <a:rPr lang="en-US" sz="1300" dirty="0">
                <a:latin typeface="Arial Black" panose="020B0A04020102020204" pitchFamily="34" charset="0"/>
              </a:rPr>
              <a:t>, bus drivers </a:t>
            </a:r>
            <a:r>
              <a:rPr lang="en-US" sz="1300" dirty="0" err="1">
                <a:latin typeface="Arial Black" panose="020B0A04020102020204" pitchFamily="34" charset="0"/>
              </a:rPr>
              <a:t>etc</a:t>
            </a:r>
            <a:r>
              <a:rPr lang="en-US" sz="1300" dirty="0">
                <a:latin typeface="Arial Black" panose="020B0A04020102020204" pitchFamily="34" charset="0"/>
              </a:rPr>
              <a:t> all help the country by bringing vital support during this unpresented time. We lead a daily life what can be as normal as possible because of them during lockdown.</a:t>
            </a:r>
          </a:p>
          <a:p>
            <a:pPr marL="0" indent="0">
              <a:buNone/>
            </a:pPr>
            <a:r>
              <a:rPr lang="en-US" sz="1300" dirty="0">
                <a:latin typeface="Arial Black" panose="020B0A04020102020204" pitchFamily="34" charset="0"/>
              </a:rPr>
              <a:t>Hence bringing a community sense of appreciation for all the kindness they do daily and risk their health while the community stay safe at home. </a:t>
            </a:r>
          </a:p>
          <a:p>
            <a:pPr marL="0" indent="0">
              <a:buNone/>
            </a:pPr>
            <a:r>
              <a:rPr lang="en-US" sz="1300" dirty="0">
                <a:latin typeface="Arial Black" panose="020B0A04020102020204" pitchFamily="34" charset="0"/>
              </a:rPr>
              <a:t>Communities have come together working through the night in Aberfan when the coal mine collapsed on the school in Aberfan.</a:t>
            </a:r>
          </a:p>
          <a:p>
            <a:pPr marL="0" indent="0">
              <a:buNone/>
            </a:pPr>
            <a:endParaRPr lang="en-US" sz="1300" dirty="0"/>
          </a:p>
          <a:p>
            <a:pPr marL="0" indent="0">
              <a:buNone/>
            </a:pPr>
            <a:endParaRPr lang="en-US" sz="1300" dirty="0"/>
          </a:p>
          <a:p>
            <a:pPr marL="0" indent="0">
              <a:buNone/>
            </a:pPr>
            <a:endParaRPr lang="en-US" sz="1300" dirty="0"/>
          </a:p>
        </p:txBody>
      </p:sp>
      <p:pic>
        <p:nvPicPr>
          <p:cNvPr id="11" name="Picture 10" descr="A vintage photo of a city&#10;&#10;Description automatically generated">
            <a:extLst>
              <a:ext uri="{FF2B5EF4-FFF2-40B4-BE49-F238E27FC236}">
                <a16:creationId xmlns:a16="http://schemas.microsoft.com/office/drawing/2014/main" id="{A36DC2EF-0BF7-4F2A-9DED-FC1F210E9A7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1623" r="30475" b="3"/>
          <a:stretch/>
        </p:blipFill>
        <p:spPr>
          <a:xfrm>
            <a:off x="804672" y="803050"/>
            <a:ext cx="3026664" cy="3111726"/>
          </a:xfrm>
          <a:prstGeom prst="rect">
            <a:avLst/>
          </a:prstGeom>
          <a:effectLst/>
        </p:spPr>
      </p:pic>
      <p:pic>
        <p:nvPicPr>
          <p:cNvPr id="5" name="Content Placeholder 4" descr="A group of people standing in a room&#10;&#10;Description automatically generated">
            <a:extLst>
              <a:ext uri="{FF2B5EF4-FFF2-40B4-BE49-F238E27FC236}">
                <a16:creationId xmlns:a16="http://schemas.microsoft.com/office/drawing/2014/main" id="{A8C8417F-6EE3-4654-B45A-656FF8487A30}"/>
              </a:ext>
            </a:extLst>
          </p:cNvPr>
          <p:cNvPicPr>
            <a:picLocks noChangeAspect="1"/>
          </p:cNvPicPr>
          <p:nvPr/>
        </p:nvPicPr>
        <p:blipFill rotWithShape="1">
          <a:blip r:embed="rId4">
            <a:extLst>
              <a:ext uri="{28A0092B-C50C-407E-A947-70E740481C1C}">
                <a14:useLocalDpi xmlns:a14="http://schemas.microsoft.com/office/drawing/2010/main" val="0"/>
              </a:ext>
            </a:extLst>
          </a:blip>
          <a:srcRect r="22051" b="-1"/>
          <a:stretch/>
        </p:blipFill>
        <p:spPr>
          <a:xfrm>
            <a:off x="804672" y="4061475"/>
            <a:ext cx="1432897" cy="1838269"/>
          </a:xfrm>
          <a:prstGeom prst="rect">
            <a:avLst/>
          </a:prstGeom>
        </p:spPr>
      </p:pic>
      <p:pic>
        <p:nvPicPr>
          <p:cNvPr id="7" name="Picture 6" descr="An old photo of a person&#10;&#10;Description automatically generated">
            <a:extLst>
              <a:ext uri="{FF2B5EF4-FFF2-40B4-BE49-F238E27FC236}">
                <a16:creationId xmlns:a16="http://schemas.microsoft.com/office/drawing/2014/main" id="{11F4BE38-8D6A-4AED-9B2D-BCE731240443}"/>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7632" r="20209" b="7"/>
          <a:stretch/>
        </p:blipFill>
        <p:spPr>
          <a:xfrm>
            <a:off x="2398436" y="4061475"/>
            <a:ext cx="1432897" cy="1838269"/>
          </a:xfrm>
          <a:prstGeom prst="rect">
            <a:avLst/>
          </a:prstGeom>
        </p:spPr>
      </p:pic>
      <p:sp>
        <p:nvSpPr>
          <p:cNvPr id="8" name="TextBox 7">
            <a:extLst>
              <a:ext uri="{FF2B5EF4-FFF2-40B4-BE49-F238E27FC236}">
                <a16:creationId xmlns:a16="http://schemas.microsoft.com/office/drawing/2014/main" id="{AE84B250-27BC-41ED-B414-75EFD9422456}"/>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commons.wikimedia.org/wiki/File:The_British_Army_on_the_Western_Front,_1914-1918_Q8460.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3" name="TextBox 12">
            <a:extLst>
              <a:ext uri="{FF2B5EF4-FFF2-40B4-BE49-F238E27FC236}">
                <a16:creationId xmlns:a16="http://schemas.microsoft.com/office/drawing/2014/main" id="{6FBFFD6B-DEAF-4179-86A7-24683BF15CC1}"/>
              </a:ext>
            </a:extLst>
          </p:cNvPr>
          <p:cNvSpPr txBox="1"/>
          <p:nvPr/>
        </p:nvSpPr>
        <p:spPr>
          <a:xfrm>
            <a:off x="1505058" y="3714721"/>
            <a:ext cx="23262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theconversation.com/the-aberfan-disaster-is-just-one-facet-of-the-welsh-coal-tragedy-6688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22644631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EA03A-8BD8-4FAA-A622-B2F51414EBF5}"/>
              </a:ext>
            </a:extLst>
          </p:cNvPr>
          <p:cNvSpPr>
            <a:spLocks noGrp="1"/>
          </p:cNvSpPr>
          <p:nvPr>
            <p:ph type="title"/>
          </p:nvPr>
        </p:nvSpPr>
        <p:spPr>
          <a:xfrm>
            <a:off x="7041856" y="1399032"/>
            <a:ext cx="4036334" cy="4101983"/>
          </a:xfrm>
        </p:spPr>
        <p:txBody>
          <a:bodyPr vert="horz" lIns="91440" tIns="45720" rIns="91440" bIns="45720" rtlCol="0" anchor="t">
            <a:normAutofit/>
          </a:bodyPr>
          <a:lstStyle/>
          <a:p>
            <a:r>
              <a:rPr lang="en-US" sz="2800" b="1" dirty="0"/>
              <a:t>My daughter Jade is front line during </a:t>
            </a:r>
            <a:r>
              <a:rPr lang="en-US" sz="2800" b="1" dirty="0" err="1"/>
              <a:t>covid</a:t>
            </a:r>
            <a:r>
              <a:rPr lang="en-US" sz="2800" b="1" dirty="0"/>
              <a:t> 19</a:t>
            </a:r>
            <a:br>
              <a:rPr lang="en-US" sz="2800" b="1" dirty="0"/>
            </a:br>
            <a:r>
              <a:rPr lang="en-US" sz="2800" b="1" dirty="0"/>
              <a:t>She is a midwife in London. When things get tough, she tells her colleagues ‘Keep going remember why you started</a:t>
            </a:r>
            <a:r>
              <a:rPr lang="en-US" sz="2600"/>
              <a:t>!’ </a:t>
            </a:r>
            <a:endParaRPr lang="en-US" sz="2600" dirty="0"/>
          </a:p>
        </p:txBody>
      </p:sp>
      <p:pic>
        <p:nvPicPr>
          <p:cNvPr id="5" name="Content Placeholder 4" descr="A picture containing text, room&#10;&#10;Description automatically generated">
            <a:extLst>
              <a:ext uri="{FF2B5EF4-FFF2-40B4-BE49-F238E27FC236}">
                <a16:creationId xmlns:a16="http://schemas.microsoft.com/office/drawing/2014/main" id="{F5732CED-3314-4844-980B-F55E32A5D94A}"/>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8"/>
          <a:stretch/>
        </p:blipFill>
        <p:spPr>
          <a:xfrm>
            <a:off x="733507" y="666728"/>
            <a:ext cx="5536001" cy="5465791"/>
          </a:xfrm>
          <a:prstGeom prst="rect">
            <a:avLst/>
          </a:prstGeom>
        </p:spPr>
      </p:pic>
    </p:spTree>
    <p:extLst>
      <p:ext uri="{BB962C8B-B14F-4D97-AF65-F5344CB8AC3E}">
        <p14:creationId xmlns:p14="http://schemas.microsoft.com/office/powerpoint/2010/main" val="21197835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29C2C85-1492-463C-B805-3FD3FCE93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83D307E-DF68-43F8-97CE-0AAE950A71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71255" y="-1"/>
            <a:ext cx="7649490" cy="5728133"/>
            <a:chOff x="329184" y="1"/>
            <a:chExt cx="524256" cy="5728133"/>
          </a:xfrm>
        </p:grpSpPr>
        <p:cxnSp>
          <p:nvCxnSpPr>
            <p:cNvPr id="13" name="Straight Connector 12">
              <a:extLst>
                <a:ext uri="{FF2B5EF4-FFF2-40B4-BE49-F238E27FC236}">
                  <a16:creationId xmlns:a16="http://schemas.microsoft.com/office/drawing/2014/main" id="{5546E3D2-37BF-4528-9851-2B2F628234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28134"/>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752A0C69-DC4E-4FC0-843C-BAA27B3A56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6" name="Rectangle 15">
            <a:extLst>
              <a:ext uri="{FF2B5EF4-FFF2-40B4-BE49-F238E27FC236}">
                <a16:creationId xmlns:a16="http://schemas.microsoft.com/office/drawing/2014/main" id="{8ED94938-268E-4C0A-A08A-B3980C78B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318045"/>
            <a:ext cx="10999072" cy="532513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food&#10;&#10;Description automatically generated">
            <a:extLst>
              <a:ext uri="{FF2B5EF4-FFF2-40B4-BE49-F238E27FC236}">
                <a16:creationId xmlns:a16="http://schemas.microsoft.com/office/drawing/2014/main" id="{EF6C98D7-17E2-4ADC-B378-5EB07AB92E99}"/>
              </a:ext>
            </a:extLst>
          </p:cNvPr>
          <p:cNvPicPr>
            <a:picLocks noChangeAspect="1"/>
          </p:cNvPicPr>
          <p:nvPr/>
        </p:nvPicPr>
        <p:blipFill rotWithShape="1">
          <a:blip r:embed="rId2">
            <a:extLst>
              <a:ext uri="{28A0092B-C50C-407E-A947-70E740481C1C}">
                <a14:useLocalDpi xmlns:a14="http://schemas.microsoft.com/office/drawing/2010/main" val="0"/>
              </a:ext>
            </a:extLst>
          </a:blip>
          <a:srcRect t="2586"/>
          <a:stretch/>
        </p:blipFill>
        <p:spPr>
          <a:xfrm>
            <a:off x="1158917" y="1916275"/>
            <a:ext cx="5069590" cy="3024814"/>
          </a:xfrm>
          <a:prstGeom prst="rect">
            <a:avLst/>
          </a:prstGeom>
        </p:spPr>
      </p:pic>
      <p:pic>
        <p:nvPicPr>
          <p:cNvPr id="5" name="Content Placeholder 4" descr="A close up of a logo&#10;&#10;Description automatically generated">
            <a:extLst>
              <a:ext uri="{FF2B5EF4-FFF2-40B4-BE49-F238E27FC236}">
                <a16:creationId xmlns:a16="http://schemas.microsoft.com/office/drawing/2014/main" id="{CA263F78-475E-4DA3-A676-0C15C0C51844}"/>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9688" r="-2" b="-2"/>
          <a:stretch/>
        </p:blipFill>
        <p:spPr>
          <a:xfrm>
            <a:off x="6228507" y="621323"/>
            <a:ext cx="5065776" cy="3024814"/>
          </a:xfrm>
          <a:prstGeom prst="rect">
            <a:avLst/>
          </a:prstGeom>
        </p:spPr>
      </p:pic>
    </p:spTree>
    <p:extLst>
      <p:ext uri="{BB962C8B-B14F-4D97-AF65-F5344CB8AC3E}">
        <p14:creationId xmlns:p14="http://schemas.microsoft.com/office/powerpoint/2010/main" val="11498696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791BA-363C-4B63-A9F6-27DA05828029}"/>
              </a:ext>
            </a:extLst>
          </p:cNvPr>
          <p:cNvSpPr>
            <a:spLocks noGrp="1"/>
          </p:cNvSpPr>
          <p:nvPr>
            <p:ph type="title"/>
          </p:nvPr>
        </p:nvSpPr>
        <p:spPr>
          <a:xfrm>
            <a:off x="640079" y="2053641"/>
            <a:ext cx="3669161" cy="2760098"/>
          </a:xfrm>
        </p:spPr>
        <p:txBody>
          <a:bodyPr>
            <a:normAutofit/>
          </a:bodyPr>
          <a:lstStyle/>
          <a:p>
            <a:r>
              <a:rPr lang="en-GB" b="1" dirty="0">
                <a:solidFill>
                  <a:srgbClr val="0070C0"/>
                </a:solidFill>
              </a:rPr>
              <a:t>Our team working together!</a:t>
            </a:r>
          </a:p>
        </p:txBody>
      </p:sp>
      <p:sp>
        <p:nvSpPr>
          <p:cNvPr id="3" name="Content Placeholder 2">
            <a:extLst>
              <a:ext uri="{FF2B5EF4-FFF2-40B4-BE49-F238E27FC236}">
                <a16:creationId xmlns:a16="http://schemas.microsoft.com/office/drawing/2014/main" id="{B840D68D-D3E1-48A7-81B1-DBF65CA44A4E}"/>
              </a:ext>
            </a:extLst>
          </p:cNvPr>
          <p:cNvSpPr>
            <a:spLocks noGrp="1"/>
          </p:cNvSpPr>
          <p:nvPr>
            <p:ph idx="1"/>
          </p:nvPr>
        </p:nvSpPr>
        <p:spPr>
          <a:xfrm>
            <a:off x="6090574" y="801866"/>
            <a:ext cx="5306084" cy="5230634"/>
          </a:xfrm>
        </p:spPr>
        <p:txBody>
          <a:bodyPr anchor="ctr">
            <a:normAutofit/>
          </a:bodyPr>
          <a:lstStyle/>
          <a:p>
            <a:r>
              <a:rPr lang="en-GB" sz="2000" dirty="0">
                <a:solidFill>
                  <a:srgbClr val="000000"/>
                </a:solidFill>
              </a:rPr>
              <a:t>We have been rehousing lots of different client groups, we were even approached by some NHS staff and found accommodation so that they can be nearer to hospitals. However, the Home Office has offered free accommodation for NHS staff for the foreseeable future. Nevertheless, all the work that has been carried out, drawing up paperwork and sourcing the properties will not go to waste; the team are now supporting her homeless families into these properties. </a:t>
            </a:r>
          </a:p>
          <a:p>
            <a:r>
              <a:rPr lang="en-GB" sz="2000" dirty="0">
                <a:solidFill>
                  <a:srgbClr val="000000"/>
                </a:solidFill>
              </a:rPr>
              <a:t>The team has worked tirelessly with the local authorities to ensure that not only are we continuing to do the job but doing it when it is taking five times longer than usual. Co-ordinating moving in someone who has had a chaotic lifestyle is difficult at the best of times, but even more so in the current circumstances.</a:t>
            </a:r>
          </a:p>
          <a:p>
            <a:endParaRPr lang="en-GB" sz="2000" dirty="0">
              <a:solidFill>
                <a:srgbClr val="000000"/>
              </a:solidFill>
            </a:endParaRPr>
          </a:p>
        </p:txBody>
      </p:sp>
      <p:pic>
        <p:nvPicPr>
          <p:cNvPr id="7" name="Picture 6" descr="A close up of a flag&#10;&#10;Description automatically generated">
            <a:extLst>
              <a:ext uri="{FF2B5EF4-FFF2-40B4-BE49-F238E27FC236}">
                <a16:creationId xmlns:a16="http://schemas.microsoft.com/office/drawing/2014/main" id="{45EEC55B-5CDC-4B70-A9F4-F520B5CFD3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85574" y="148641"/>
            <a:ext cx="1905000" cy="1905000"/>
          </a:xfrm>
          <a:prstGeom prst="rect">
            <a:avLst/>
          </a:prstGeom>
        </p:spPr>
      </p:pic>
    </p:spTree>
    <p:extLst>
      <p:ext uri="{BB962C8B-B14F-4D97-AF65-F5344CB8AC3E}">
        <p14:creationId xmlns:p14="http://schemas.microsoft.com/office/powerpoint/2010/main" val="29647831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989ED-1492-4E20-BB3A-CEBD9830D425}"/>
              </a:ext>
            </a:extLst>
          </p:cNvPr>
          <p:cNvSpPr>
            <a:spLocks noGrp="1"/>
          </p:cNvSpPr>
          <p:nvPr>
            <p:ph type="title"/>
          </p:nvPr>
        </p:nvSpPr>
        <p:spPr>
          <a:xfrm>
            <a:off x="1060232" y="3883014"/>
            <a:ext cx="10071536" cy="929750"/>
          </a:xfrm>
        </p:spPr>
        <p:txBody>
          <a:bodyPr vert="horz" lIns="91440" tIns="45720" rIns="91440" bIns="45720" rtlCol="0" anchor="b">
            <a:normAutofit/>
          </a:bodyPr>
          <a:lstStyle/>
          <a:p>
            <a:pPr algn="ctr"/>
            <a:r>
              <a:rPr lang="en-US" sz="2900" b="1" i="1" kern="1200">
                <a:solidFill>
                  <a:schemeClr val="tx1"/>
                </a:solidFill>
                <a:latin typeface="+mj-lt"/>
                <a:ea typeface="+mj-ea"/>
                <a:cs typeface="+mj-cs"/>
              </a:rPr>
              <a:t>A few thank you’s from the public that we recently helped housed!</a:t>
            </a:r>
          </a:p>
        </p:txBody>
      </p:sp>
      <p:pic>
        <p:nvPicPr>
          <p:cNvPr id="4" name="Content Placeholder 3">
            <a:extLst>
              <a:ext uri="{FF2B5EF4-FFF2-40B4-BE49-F238E27FC236}">
                <a16:creationId xmlns:a16="http://schemas.microsoft.com/office/drawing/2014/main" id="{E3679237-692C-45DD-84F6-76726E642744}"/>
              </a:ext>
            </a:extLst>
          </p:cNvPr>
          <p:cNvPicPr>
            <a:picLocks noGrp="1" noChangeAspect="1"/>
          </p:cNvPicPr>
          <p:nvPr>
            <p:ph idx="1"/>
          </p:nvPr>
        </p:nvPicPr>
        <p:blipFill rotWithShape="1">
          <a:blip r:embed="rId2"/>
          <a:srcRect l="2303" r="3425" b="3"/>
          <a:stretch/>
        </p:blipFill>
        <p:spPr>
          <a:xfrm>
            <a:off x="897717" y="621323"/>
            <a:ext cx="5069590" cy="3024814"/>
          </a:xfrm>
          <a:prstGeom prst="rect">
            <a:avLst/>
          </a:prstGeom>
        </p:spPr>
      </p:pic>
      <p:pic>
        <p:nvPicPr>
          <p:cNvPr id="5" name="Picture 4">
            <a:extLst>
              <a:ext uri="{FF2B5EF4-FFF2-40B4-BE49-F238E27FC236}">
                <a16:creationId xmlns:a16="http://schemas.microsoft.com/office/drawing/2014/main" id="{CC32FAF0-9393-45CD-8577-AD1FF0DF3762}"/>
              </a:ext>
            </a:extLst>
          </p:cNvPr>
          <p:cNvPicPr>
            <a:picLocks noChangeAspect="1"/>
          </p:cNvPicPr>
          <p:nvPr/>
        </p:nvPicPr>
        <p:blipFill rotWithShape="1">
          <a:blip r:embed="rId3"/>
          <a:srcRect l="2114" r="3684" b="3"/>
          <a:stretch/>
        </p:blipFill>
        <p:spPr>
          <a:xfrm>
            <a:off x="6228507" y="621323"/>
            <a:ext cx="5065776" cy="3024814"/>
          </a:xfrm>
          <a:prstGeom prst="rect">
            <a:avLst/>
          </a:prstGeom>
        </p:spPr>
      </p:pic>
    </p:spTree>
    <p:extLst>
      <p:ext uri="{BB962C8B-B14F-4D97-AF65-F5344CB8AC3E}">
        <p14:creationId xmlns:p14="http://schemas.microsoft.com/office/powerpoint/2010/main" val="8675876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a:gsLst>
            <a:gs pos="0">
              <a:srgbClr val="FFC000"/>
            </a:gs>
            <a:gs pos="73599">
              <a:srgbClr val="B5C0CA"/>
            </a:gs>
            <a:gs pos="95000">
              <a:srgbClr val="B7C0C4"/>
            </a:gs>
            <a:gs pos="97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7E76B-3DF9-4EE3-9DB5-2809179BF4A3}"/>
              </a:ext>
            </a:extLst>
          </p:cNvPr>
          <p:cNvSpPr>
            <a:spLocks noGrp="1"/>
          </p:cNvSpPr>
          <p:nvPr>
            <p:ph type="title"/>
          </p:nvPr>
        </p:nvSpPr>
        <p:spPr>
          <a:xfrm>
            <a:off x="1153618" y="1239927"/>
            <a:ext cx="4008586" cy="4680583"/>
          </a:xfrm>
        </p:spPr>
        <p:txBody>
          <a:bodyPr anchor="ctr">
            <a:normAutofit/>
          </a:bodyPr>
          <a:lstStyle/>
          <a:p>
            <a:r>
              <a:rPr lang="en-GB" i="1" dirty="0"/>
              <a:t>My manager showed appreciation during the difficult time we all are sharing! Team work!</a:t>
            </a:r>
          </a:p>
        </p:txBody>
      </p:sp>
      <p:sp>
        <p:nvSpPr>
          <p:cNvPr id="3" name="Content Placeholder 2">
            <a:extLst>
              <a:ext uri="{FF2B5EF4-FFF2-40B4-BE49-F238E27FC236}">
                <a16:creationId xmlns:a16="http://schemas.microsoft.com/office/drawing/2014/main" id="{4534C7FA-29F1-4F54-B20B-597C69140778}"/>
              </a:ext>
            </a:extLst>
          </p:cNvPr>
          <p:cNvSpPr>
            <a:spLocks noGrp="1"/>
          </p:cNvSpPr>
          <p:nvPr>
            <p:ph idx="1"/>
          </p:nvPr>
        </p:nvSpPr>
        <p:spPr>
          <a:xfrm>
            <a:off x="6291923" y="1239927"/>
            <a:ext cx="4971824" cy="4680583"/>
          </a:xfrm>
        </p:spPr>
        <p:txBody>
          <a:bodyPr anchor="ctr">
            <a:normAutofit/>
          </a:bodyPr>
          <a:lstStyle/>
          <a:p>
            <a:pPr marL="0" indent="0">
              <a:buNone/>
            </a:pPr>
            <a:endParaRPr lang="en-GB" sz="2000" dirty="0"/>
          </a:p>
          <a:p>
            <a:pPr marL="0" indent="0">
              <a:buNone/>
            </a:pPr>
            <a:endParaRPr lang="en-GB" sz="2000" dirty="0"/>
          </a:p>
          <a:p>
            <a:pPr marL="0" indent="0">
              <a:buNone/>
            </a:pPr>
            <a:r>
              <a:rPr lang="en-GB" sz="2000" dirty="0"/>
              <a:t>‘My teams see this as nothing more than their jobs. But for the people we assist, they are changing lives. I know that everyone is going above and beyond at this moment and hope that the difficult circumstances we all find ourselves in will make for a more positive look on homeless services in the future” </a:t>
            </a:r>
            <a:r>
              <a:rPr lang="en-GB" sz="2000" i="1" dirty="0"/>
              <a:t>Rachel Rodrigues - Bond Scheme Manager</a:t>
            </a:r>
            <a:endParaRPr lang="en-GB" sz="2000" dirty="0"/>
          </a:p>
        </p:txBody>
      </p:sp>
    </p:spTree>
    <p:extLst>
      <p:ext uri="{BB962C8B-B14F-4D97-AF65-F5344CB8AC3E}">
        <p14:creationId xmlns:p14="http://schemas.microsoft.com/office/powerpoint/2010/main" val="22630378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964A0-AC92-41E5-9736-C56AB923E3FC}"/>
              </a:ext>
            </a:extLst>
          </p:cNvPr>
          <p:cNvSpPr>
            <a:spLocks noGrp="1"/>
          </p:cNvSpPr>
          <p:nvPr>
            <p:ph type="title"/>
          </p:nvPr>
        </p:nvSpPr>
        <p:spPr/>
        <p:txBody>
          <a:bodyPr/>
          <a:lstStyle/>
          <a:p>
            <a:r>
              <a:rPr lang="en-GB" dirty="0"/>
              <a:t>Any questions? </a:t>
            </a:r>
          </a:p>
        </p:txBody>
      </p:sp>
      <p:sp>
        <p:nvSpPr>
          <p:cNvPr id="3" name="Content Placeholder 2">
            <a:extLst>
              <a:ext uri="{FF2B5EF4-FFF2-40B4-BE49-F238E27FC236}">
                <a16:creationId xmlns:a16="http://schemas.microsoft.com/office/drawing/2014/main" id="{8603A869-98BD-47DD-A22A-CE7BF2AF8A04}"/>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dirty="0"/>
              <a:t>Thank you for watching and listening to my presentation!</a:t>
            </a:r>
          </a:p>
          <a:p>
            <a:pPr marL="0" indent="0">
              <a:buNone/>
            </a:pPr>
            <a:endParaRPr lang="en-GB" dirty="0"/>
          </a:p>
        </p:txBody>
      </p:sp>
    </p:spTree>
    <p:extLst>
      <p:ext uri="{BB962C8B-B14F-4D97-AF65-F5344CB8AC3E}">
        <p14:creationId xmlns:p14="http://schemas.microsoft.com/office/powerpoint/2010/main" val="3967526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ED9DF-D6D6-41AB-9B67-3D75D4042265}"/>
              </a:ext>
            </a:extLst>
          </p:cNvPr>
          <p:cNvSpPr>
            <a:spLocks noGrp="1"/>
          </p:cNvSpPr>
          <p:nvPr>
            <p:ph type="title"/>
          </p:nvPr>
        </p:nvSpPr>
        <p:spPr>
          <a:xfrm>
            <a:off x="1490145" y="2376862"/>
            <a:ext cx="2640646" cy="2104273"/>
          </a:xfrm>
          <a:noFill/>
        </p:spPr>
        <p:txBody>
          <a:bodyPr>
            <a:normAutofit/>
          </a:bodyPr>
          <a:lstStyle/>
          <a:p>
            <a:pPr algn="ctr"/>
            <a:r>
              <a:rPr lang="en-GB" sz="3000">
                <a:solidFill>
                  <a:srgbClr val="FFFFFF"/>
                </a:solidFill>
              </a:rPr>
              <a:t>Referencing </a:t>
            </a:r>
          </a:p>
        </p:txBody>
      </p:sp>
      <p:sp>
        <p:nvSpPr>
          <p:cNvPr id="33" name="Content Placeholder 2">
            <a:extLst>
              <a:ext uri="{FF2B5EF4-FFF2-40B4-BE49-F238E27FC236}">
                <a16:creationId xmlns:a16="http://schemas.microsoft.com/office/drawing/2014/main" id="{AF31A2D0-C8DE-46F4-BCE1-F8D9C81CD97B}"/>
              </a:ext>
            </a:extLst>
          </p:cNvPr>
          <p:cNvSpPr>
            <a:spLocks noGrp="1"/>
          </p:cNvSpPr>
          <p:nvPr>
            <p:ph idx="1"/>
          </p:nvPr>
        </p:nvSpPr>
        <p:spPr>
          <a:xfrm>
            <a:off x="6081089" y="725394"/>
            <a:ext cx="5142658" cy="5407212"/>
          </a:xfrm>
        </p:spPr>
        <p:txBody>
          <a:bodyPr anchor="ctr">
            <a:normAutofit lnSpcReduction="10000"/>
          </a:bodyPr>
          <a:lstStyle/>
          <a:p>
            <a:r>
              <a:rPr lang="en-GB" dirty="0"/>
              <a:t>Belbin, R.M.(1981). Management Teams :</a:t>
            </a:r>
            <a:r>
              <a:rPr lang="en-GB" i="1" dirty="0"/>
              <a:t>Why They Succeed or </a:t>
            </a:r>
            <a:r>
              <a:rPr lang="en-GB" i="1" dirty="0" err="1"/>
              <a:t>Fail.Oxford</a:t>
            </a:r>
            <a:r>
              <a:rPr lang="en-GB" dirty="0"/>
              <a:t>: Butterworth Heinemann</a:t>
            </a:r>
          </a:p>
          <a:p>
            <a:r>
              <a:rPr lang="en-GB" dirty="0" err="1"/>
              <a:t>Coleman,M.and</a:t>
            </a:r>
            <a:r>
              <a:rPr lang="en-GB" dirty="0"/>
              <a:t> T Bush (1994). Managing With Teams. In Bush, </a:t>
            </a:r>
            <a:r>
              <a:rPr lang="en-GB" dirty="0" err="1"/>
              <a:t>T.and</a:t>
            </a:r>
            <a:r>
              <a:rPr lang="en-GB" dirty="0"/>
              <a:t> West-Burnham, J. (eds). </a:t>
            </a:r>
            <a:r>
              <a:rPr lang="en-GB" i="1" dirty="0"/>
              <a:t>The principles of Educational Management,</a:t>
            </a:r>
            <a:r>
              <a:rPr lang="en-GB" dirty="0"/>
              <a:t> Harlow, Essex: Longman</a:t>
            </a:r>
          </a:p>
          <a:p>
            <a:r>
              <a:rPr lang="en-GB" dirty="0" err="1"/>
              <a:t>Leigh,A.and</a:t>
            </a:r>
            <a:r>
              <a:rPr lang="en-GB" dirty="0"/>
              <a:t> </a:t>
            </a:r>
            <a:r>
              <a:rPr lang="en-GB" dirty="0" err="1"/>
              <a:t>Maynard,M</a:t>
            </a:r>
            <a:r>
              <a:rPr lang="en-GB" dirty="0"/>
              <a:t>.(2002). Leading Your Team: </a:t>
            </a:r>
            <a:r>
              <a:rPr lang="en-GB" i="1" dirty="0"/>
              <a:t>How to Involve and Inspire Teams</a:t>
            </a:r>
            <a:r>
              <a:rPr lang="en-GB" dirty="0"/>
              <a:t>.2</a:t>
            </a:r>
            <a:r>
              <a:rPr lang="en-GB" baseline="30000" dirty="0"/>
              <a:t>nd</a:t>
            </a:r>
            <a:r>
              <a:rPr lang="en-GB" dirty="0"/>
              <a:t> ed. </a:t>
            </a:r>
            <a:r>
              <a:rPr lang="en-GB" dirty="0" err="1"/>
              <a:t>London:Nicholas</a:t>
            </a:r>
            <a:r>
              <a:rPr lang="en-GB" dirty="0"/>
              <a:t> Brealey.</a:t>
            </a:r>
          </a:p>
        </p:txBody>
      </p:sp>
    </p:spTree>
    <p:extLst>
      <p:ext uri="{BB962C8B-B14F-4D97-AF65-F5344CB8AC3E}">
        <p14:creationId xmlns:p14="http://schemas.microsoft.com/office/powerpoint/2010/main" val="33330775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710BD3F0AEEF84FA606FD601678EC93" ma:contentTypeVersion="33" ma:contentTypeDescription="Create a new document." ma:contentTypeScope="" ma:versionID="76b8256df648ee14cad47ef608274dd1">
  <xsd:schema xmlns:xsd="http://www.w3.org/2001/XMLSchema" xmlns:xs="http://www.w3.org/2001/XMLSchema" xmlns:p="http://schemas.microsoft.com/office/2006/metadata/properties" xmlns:ns3="af73078d-a5bc-48dc-b246-bc0132131284" xmlns:ns4="29175ae9-5035-4541-baef-9062a3a44232" targetNamespace="http://schemas.microsoft.com/office/2006/metadata/properties" ma:root="true" ma:fieldsID="7ea0f8f56c9f6356841d684a61a4aca1" ns3:_="" ns4:_="">
    <xsd:import namespace="af73078d-a5bc-48dc-b246-bc0132131284"/>
    <xsd:import namespace="29175ae9-5035-4541-baef-9062a3a44232"/>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DateTaken" minOccurs="0"/>
                <xsd:element ref="ns4:MediaServiceLocation" minOccurs="0"/>
                <xsd:element ref="ns4:MediaServiceOCR" minOccurs="0"/>
                <xsd:element ref="ns4:MediaServiceEventHashCode" minOccurs="0"/>
                <xsd:element ref="ns4:MediaServiceGenerationTime" minOccurs="0"/>
                <xsd:element ref="ns4:NotebookType" minOccurs="0"/>
                <xsd:element ref="ns4:FolderType" minOccurs="0"/>
                <xsd:element ref="ns4:CultureName" minOccurs="0"/>
                <xsd:element ref="ns4:AppVersion" minOccurs="0"/>
                <xsd:element ref="ns4:TeamsChannelId" minOccurs="0"/>
                <xsd:element ref="ns4:Owner" minOccurs="0"/>
                <xsd:element ref="ns4:DefaultSectionNames" minOccurs="0"/>
                <xsd:element ref="ns4:Templates"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Is_Collaboration_Space_Locked" minOccurs="0"/>
                <xsd:element ref="ns4:IsNotebookLocked" minOccurs="0"/>
                <xsd:element ref="ns4:MediaServiceAutoKeyPoints" minOccurs="0"/>
                <xsd:element ref="ns4:MediaServiceKeyPoints" minOccurs="0"/>
                <xsd:element ref="ns4:Math_Settings" minOccurs="0"/>
                <xsd:element ref="ns4:Distribution_Groups" minOccurs="0"/>
                <xsd:element ref="ns4:LMS_Mappin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73078d-a5bc-48dc-b246-bc013213128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9175ae9-5035-4541-baef-9062a3a44232"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DateTaken" ma:index="14" nillable="true" ma:displayName="MediaServiceDateTaken" ma:description="" ma:hidden="true" ma:internalName="MediaServiceDateTaken" ma:readOnly="true">
      <xsd:simpleType>
        <xsd:restriction base="dms:Text"/>
      </xsd:simpleType>
    </xsd:element>
    <xsd:element name="MediaServiceLocation" ma:index="15" nillable="true" ma:displayName="MediaServiceLocation" ma:description="" ma:internalName="MediaServiceLocation" ma:readOnly="true">
      <xsd:simpleType>
        <xsd:restriction base="dms:Text"/>
      </xsd:simpleType>
    </xsd:element>
    <xsd:element name="MediaServiceOCR" ma:index="16" nillable="true" ma:displayName="MediaServiceOCR" ma:internalName="MediaServiceOCR" ma:readOnly="true">
      <xsd:simpleType>
        <xsd:restriction base="dms:Note">
          <xsd:maxLength value="255"/>
        </xsd:restriction>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NotebookType" ma:index="19" nillable="true" ma:displayName="Notebook Type" ma:internalName="NotebookType">
      <xsd:simpleType>
        <xsd:restriction base="dms:Text"/>
      </xsd:simpleType>
    </xsd:element>
    <xsd:element name="FolderType" ma:index="20" nillable="true" ma:displayName="Folder Type" ma:internalName="FolderType">
      <xsd:simpleType>
        <xsd:restriction base="dms:Text"/>
      </xsd:simpleType>
    </xsd:element>
    <xsd:element name="CultureName" ma:index="21" nillable="true" ma:displayName="Culture Name" ma:internalName="CultureName">
      <xsd:simpleType>
        <xsd:restriction base="dms:Text"/>
      </xsd:simpleType>
    </xsd:element>
    <xsd:element name="AppVersion" ma:index="22" nillable="true" ma:displayName="App Version" ma:internalName="AppVersion">
      <xsd:simpleType>
        <xsd:restriction base="dms:Text"/>
      </xsd:simpleType>
    </xsd:element>
    <xsd:element name="TeamsChannelId" ma:index="23" nillable="true" ma:displayName="Teams Channel Id" ma:internalName="TeamsChannelId">
      <xsd:simpleType>
        <xsd:restriction base="dms:Text"/>
      </xsd:simpleType>
    </xsd:element>
    <xsd:element name="Owner" ma:index="24"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25" nillable="true" ma:displayName="Default Section Names" ma:internalName="DefaultSectionNames">
      <xsd:simpleType>
        <xsd:restriction base="dms:Note">
          <xsd:maxLength value="255"/>
        </xsd:restriction>
      </xsd:simpleType>
    </xsd:element>
    <xsd:element name="Templates" ma:index="26" nillable="true" ma:displayName="Templates" ma:internalName="Templates">
      <xsd:simpleType>
        <xsd:restriction base="dms:Note">
          <xsd:maxLength value="255"/>
        </xsd:restriction>
      </xsd:simpleType>
    </xsd:element>
    <xsd:element name="Teachers" ma:index="2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2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2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30" nillable="true" ma:displayName="Invited Teachers" ma:internalName="Invited_Teachers">
      <xsd:simpleType>
        <xsd:restriction base="dms:Note">
          <xsd:maxLength value="255"/>
        </xsd:restriction>
      </xsd:simpleType>
    </xsd:element>
    <xsd:element name="Invited_Students" ma:index="31" nillable="true" ma:displayName="Invited Students" ma:internalName="Invited_Students">
      <xsd:simpleType>
        <xsd:restriction base="dms:Note">
          <xsd:maxLength value="255"/>
        </xsd:restriction>
      </xsd:simpleType>
    </xsd:element>
    <xsd:element name="Self_Registration_Enabled" ma:index="32" nillable="true" ma:displayName="Self Registration Enabled" ma:internalName="Self_Registration_Enabled">
      <xsd:simpleType>
        <xsd:restriction base="dms:Boolean"/>
      </xsd:simpleType>
    </xsd:element>
    <xsd:element name="Has_Teacher_Only_SectionGroup" ma:index="33" nillable="true" ma:displayName="Has Teacher Only SectionGroup" ma:internalName="Has_Teacher_Only_SectionGroup">
      <xsd:simpleType>
        <xsd:restriction base="dms:Boolean"/>
      </xsd:simpleType>
    </xsd:element>
    <xsd:element name="Is_Collaboration_Space_Locked" ma:index="34" nillable="true" ma:displayName="Is Collaboration Space Locked" ma:internalName="Is_Collaboration_Space_Locked">
      <xsd:simpleType>
        <xsd:restriction base="dms:Boolean"/>
      </xsd:simpleType>
    </xsd:element>
    <xsd:element name="IsNotebookLocked" ma:index="35" nillable="true" ma:displayName="Is Notebook Locked" ma:internalName="IsNotebookLocked">
      <xsd:simpleType>
        <xsd:restriction base="dms:Boolean"/>
      </xsd:simpleType>
    </xsd:element>
    <xsd:element name="MediaServiceAutoKeyPoints" ma:index="36" nillable="true" ma:displayName="MediaServiceAutoKeyPoints" ma:hidden="true" ma:internalName="MediaServiceAutoKeyPoints" ma:readOnly="true">
      <xsd:simpleType>
        <xsd:restriction base="dms:Note"/>
      </xsd:simpleType>
    </xsd:element>
    <xsd:element name="MediaServiceKeyPoints" ma:index="37" nillable="true" ma:displayName="KeyPoints" ma:internalName="MediaServiceKeyPoints" ma:readOnly="true">
      <xsd:simpleType>
        <xsd:restriction base="dms:Note">
          <xsd:maxLength value="255"/>
        </xsd:restriction>
      </xsd:simpleType>
    </xsd:element>
    <xsd:element name="Math_Settings" ma:index="38" nillable="true" ma:displayName="Math Settings" ma:internalName="Math_Settings">
      <xsd:simpleType>
        <xsd:restriction base="dms:Text"/>
      </xsd:simpleType>
    </xsd:element>
    <xsd:element name="Distribution_Groups" ma:index="39" nillable="true" ma:displayName="Distribution Groups" ma:internalName="Distribution_Groups">
      <xsd:simpleType>
        <xsd:restriction base="dms:Note">
          <xsd:maxLength value="255"/>
        </xsd:restriction>
      </xsd:simpleType>
    </xsd:element>
    <xsd:element name="LMS_Mappings" ma:index="40" nillable="true" ma:displayName="LMS Mappings" ma:internalName="LMS_Mappings">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elf_Registration_Enabled xmlns="29175ae9-5035-4541-baef-9062a3a44232" xsi:nil="true"/>
    <Teachers xmlns="29175ae9-5035-4541-baef-9062a3a44232">
      <UserInfo>
        <DisplayName/>
        <AccountId xsi:nil="true"/>
        <AccountType/>
      </UserInfo>
    </Teachers>
    <Student_Groups xmlns="29175ae9-5035-4541-baef-9062a3a44232">
      <UserInfo>
        <DisplayName/>
        <AccountId xsi:nil="true"/>
        <AccountType/>
      </UserInfo>
    </Student_Groups>
    <Distribution_Groups xmlns="29175ae9-5035-4541-baef-9062a3a44232" xsi:nil="true"/>
    <LMS_Mappings xmlns="29175ae9-5035-4541-baef-9062a3a44232" xsi:nil="true"/>
    <Is_Collaboration_Space_Locked xmlns="29175ae9-5035-4541-baef-9062a3a44232" xsi:nil="true"/>
    <Has_Teacher_Only_SectionGroup xmlns="29175ae9-5035-4541-baef-9062a3a44232" xsi:nil="true"/>
    <CultureName xmlns="29175ae9-5035-4541-baef-9062a3a44232" xsi:nil="true"/>
    <Invited_Students xmlns="29175ae9-5035-4541-baef-9062a3a44232" xsi:nil="true"/>
    <DefaultSectionNames xmlns="29175ae9-5035-4541-baef-9062a3a44232" xsi:nil="true"/>
    <Templates xmlns="29175ae9-5035-4541-baef-9062a3a44232" xsi:nil="true"/>
    <TeamsChannelId xmlns="29175ae9-5035-4541-baef-9062a3a44232" xsi:nil="true"/>
    <Math_Settings xmlns="29175ae9-5035-4541-baef-9062a3a44232" xsi:nil="true"/>
    <Owner xmlns="29175ae9-5035-4541-baef-9062a3a44232">
      <UserInfo>
        <DisplayName/>
        <AccountId xsi:nil="true"/>
        <AccountType/>
      </UserInfo>
    </Owner>
    <Invited_Teachers xmlns="29175ae9-5035-4541-baef-9062a3a44232" xsi:nil="true"/>
    <IsNotebookLocked xmlns="29175ae9-5035-4541-baef-9062a3a44232" xsi:nil="true"/>
    <NotebookType xmlns="29175ae9-5035-4541-baef-9062a3a44232" xsi:nil="true"/>
    <FolderType xmlns="29175ae9-5035-4541-baef-9062a3a44232" xsi:nil="true"/>
    <Students xmlns="29175ae9-5035-4541-baef-9062a3a44232">
      <UserInfo>
        <DisplayName/>
        <AccountId xsi:nil="true"/>
        <AccountType/>
      </UserInfo>
    </Students>
    <AppVersion xmlns="29175ae9-5035-4541-baef-9062a3a44232" xsi:nil="true"/>
  </documentManagement>
</p:properties>
</file>

<file path=customXml/itemProps1.xml><?xml version="1.0" encoding="utf-8"?>
<ds:datastoreItem xmlns:ds="http://schemas.openxmlformats.org/officeDocument/2006/customXml" ds:itemID="{3C353D07-F164-4F69-8BC5-9783DFD3FE8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73078d-a5bc-48dc-b246-bc0132131284"/>
    <ds:schemaRef ds:uri="29175ae9-5035-4541-baef-9062a3a4423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9E6DC81-473A-42FE-AD48-4EEC1ABA9A12}">
  <ds:schemaRefs>
    <ds:schemaRef ds:uri="http://schemas.microsoft.com/sharepoint/v3/contenttype/forms"/>
  </ds:schemaRefs>
</ds:datastoreItem>
</file>

<file path=customXml/itemProps3.xml><?xml version="1.0" encoding="utf-8"?>
<ds:datastoreItem xmlns:ds="http://schemas.openxmlformats.org/officeDocument/2006/customXml" ds:itemID="{245CDC7B-18E2-4407-B89E-3F425705967B}">
  <ds:schemaRefs>
    <ds:schemaRef ds:uri="http://schemas.microsoft.com/office/2006/metadata/properties"/>
    <ds:schemaRef ds:uri="http://schemas.microsoft.com/office/infopath/2007/PartnerControls"/>
    <ds:schemaRef ds:uri="29175ae9-5035-4541-baef-9062a3a44232"/>
  </ds:schemaRefs>
</ds:datastoreItem>
</file>

<file path=docProps/app.xml><?xml version="1.0" encoding="utf-8"?>
<Properties xmlns="http://schemas.openxmlformats.org/officeDocument/2006/extended-properties" xmlns:vt="http://schemas.openxmlformats.org/officeDocument/2006/docPropsVTypes">
  <TotalTime>252</TotalTime>
  <Words>1250</Words>
  <Application>Microsoft Office PowerPoint</Application>
  <PresentationFormat>Widescreen</PresentationFormat>
  <Paragraphs>133</Paragraphs>
  <Slides>30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Arial Black</vt:lpstr>
      <vt:lpstr>Calibri</vt:lpstr>
      <vt:lpstr>Calibri Light</vt:lpstr>
      <vt:lpstr>Office Theme</vt:lpstr>
      <vt:lpstr>Sara Griffiths BMSK4002 Effective Team Work </vt:lpstr>
      <vt:lpstr>What makes an effective teamwork? </vt:lpstr>
      <vt:lpstr>Dr Meredith Belbin </vt:lpstr>
      <vt:lpstr>Belbins Team Roles</vt:lpstr>
      <vt:lpstr>PowerPoint Presentation</vt:lpstr>
      <vt:lpstr>The Plant </vt:lpstr>
      <vt:lpstr>The Recourse Investigator </vt:lpstr>
      <vt:lpstr>The Co-ordinator   </vt:lpstr>
      <vt:lpstr>Shaper </vt:lpstr>
      <vt:lpstr>MONITOR EVALULATOR</vt:lpstr>
      <vt:lpstr>Completer finisher</vt:lpstr>
      <vt:lpstr>The specialist </vt:lpstr>
      <vt:lpstr>IMPLEMENTOR</vt:lpstr>
      <vt:lpstr>Team worker   </vt:lpstr>
      <vt:lpstr>TUCKMAN</vt:lpstr>
      <vt:lpstr>Stages of maturity </vt:lpstr>
      <vt:lpstr>Forming storming norming performing</vt:lpstr>
      <vt:lpstr>The Back Ground to his Theory</vt:lpstr>
      <vt:lpstr>Teamwork with Geese   </vt:lpstr>
      <vt:lpstr>PowerPoint Presentation</vt:lpstr>
      <vt:lpstr>PowerPoint Presentation</vt:lpstr>
      <vt:lpstr>Covid 19 Bringing Teams together in a crisis!</vt:lpstr>
      <vt:lpstr>Teams working together</vt:lpstr>
      <vt:lpstr>My daughter Jade is front line during covid 19 She is a midwife in London. When things get tough, she tells her colleagues ‘Keep going remember why you started!’ </vt:lpstr>
      <vt:lpstr>PowerPoint Presentation</vt:lpstr>
      <vt:lpstr>Our team working together!</vt:lpstr>
      <vt:lpstr>A few thank you’s from the public that we recently helped housed!</vt:lpstr>
      <vt:lpstr>My manager showed appreciation during the difficult time we all are sharing! Team work!</vt:lpstr>
      <vt:lpstr>Any questions? </vt:lpstr>
      <vt:lpstr>Referencing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Sara Griffiths BMSK4002 Effective Team Work</dc:title>
  <dc:creator>Sara Griffiths</dc:creator>
  <cp:lastModifiedBy>Julia Ault</cp:lastModifiedBy>
  <cp:revision>11</cp:revision>
  <dcterms:created xsi:type="dcterms:W3CDTF">2020-05-16T01:06:03Z</dcterms:created>
  <dcterms:modified xsi:type="dcterms:W3CDTF">2020-06-11T10:25:19Z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0x010100E710BD3F0AEEF84FA606FD601678EC93</vt:lpwstr>
  </property>
</Properties>
</file>