
<file path=[Content_Types].xml><?xml version="1.0" encoding="utf-8"?>
<Types xmlns="http://schemas.openxmlformats.org/package/2006/content-types">
  <Override PartName="/ppt/slideMasters/slideMaster3.xml" ContentType="application/vnd.openxmlformats-officedocument.presentationml.slideMaster+xml"/>
  <Override PartName="/ppt/slides/slide47.xml" ContentType="application/vnd.openxmlformats-officedocument.presentationml.slide+xml"/>
  <Override PartName="/ppt/slideLayouts/slideLayout57.xml" ContentType="application/vnd.openxmlformats-officedocument.presentationml.slideLayout+xml"/>
  <Override PartName="/ppt/theme/theme5.xml" ContentType="application/vnd.openxmlformats-officedocument.theme+xml"/>
  <Override PartName="/ppt/slideLayouts/slideLayout157.xml" ContentType="application/vnd.openxmlformats-officedocument.presentationml.slideLayout+xml"/>
  <Override PartName="/ppt/notesSlides/notesSlide2.xml" ContentType="application/vnd.openxmlformats-officedocument.presentationml.notesSlide+xml"/>
  <Override PartName="/ppt/slides/slide36.xml" ContentType="application/vnd.openxmlformats-officedocument.presentationml.slide+xml"/>
  <Override PartName="/ppt/slideLayouts/slideLayout46.xml" ContentType="application/vnd.openxmlformats-officedocument.presentationml.slideLayout+xml"/>
  <Override PartName="/ppt/slideLayouts/slideLayout93.xml" ContentType="application/vnd.openxmlformats-officedocument.presentationml.slideLayout+xml"/>
  <Override PartName="/ppt/slideLayouts/slideLayout135.xml" ContentType="application/vnd.openxmlformats-officedocument.presentationml.slideLayout+xml"/>
  <Override PartName="/ppt/slideLayouts/slideLayout146.xml" ContentType="application/vnd.openxmlformats-officedocument.presentationml.slideLayout+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Layouts/slideLayout2.xml" ContentType="application/vnd.openxmlformats-officedocument.presentationml.slideLayout+xml"/>
  <Override PartName="/ppt/slideLayouts/slideLayout35.xml" ContentType="application/vnd.openxmlformats-officedocument.presentationml.slideLayout+xml"/>
  <Override PartName="/ppt/slideLayouts/slideLayout82.xml" ContentType="application/vnd.openxmlformats-officedocument.presentationml.slideLayout+xml"/>
  <Override PartName="/ppt/slideLayouts/slideLayout124.xml" ContentType="application/vnd.openxmlformats-officedocument.presentationml.slideLayout+xml"/>
  <Override PartName="/ppt/slideLayouts/slideLayout171.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slideLayouts/slideLayout60.xml" ContentType="application/vnd.openxmlformats-officedocument.presentationml.slideLayout+xml"/>
  <Override PartName="/ppt/slideLayouts/slideLayout71.xml" ContentType="application/vnd.openxmlformats-officedocument.presentationml.slideLayout+xml"/>
  <Override PartName="/ppt/slideLayouts/slideLayout113.xml" ContentType="application/vnd.openxmlformats-officedocument.presentationml.slideLayout+xml"/>
  <Override PartName="/ppt/slideLayouts/slideLayout160.xml" ContentType="application/vnd.openxmlformats-officedocument.presentationml.slideLayout+xml"/>
  <Override PartName="/ppt/notesSlides/notesSlide16.xml" ContentType="application/vnd.openxmlformats-officedocument.presentationml.notesSlide+xml"/>
  <Override PartName="/ppt/tableStyles.xml" ContentType="application/vnd.openxmlformats-officedocument.presentationml.tableStyles+xml"/>
  <Override PartName="/ppt/slideLayouts/slideLayout102.xml" ContentType="application/vnd.openxmlformats-officedocument.presentationml.slideLayout+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slideMasters/slideMaster8.xml" ContentType="application/vnd.openxmlformats-officedocument.presentationml.slideMaster+xml"/>
  <Override PartName="/ppt/slideMasters/slideMaster11.xml" ContentType="application/vnd.openxmlformats-officedocument.presentationml.slideMaster+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Layouts/slideLayout87.xml" ContentType="application/vnd.openxmlformats-officedocument.presentationml.slideLayout+xml"/>
  <Override PartName="/ppt/slideLayouts/slideLayout98.xml" ContentType="application/vnd.openxmlformats-officedocument.presentationml.slideLayout+xml"/>
  <Override PartName="/ppt/theme/theme10.xml" ContentType="application/vnd.openxmlformats-officedocument.theme+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76.xml" ContentType="application/vnd.openxmlformats-officedocument.presentationml.slideLayout+xml"/>
  <Override PartName="/ppt/slideLayouts/slideLayout118.xml" ContentType="application/vnd.openxmlformats-officedocument.presentationml.slideLayout+xml"/>
  <Override PartName="/ppt/slideLayouts/slideLayout129.xml" ContentType="application/vnd.openxmlformats-officedocument.presentationml.slideLayout+xml"/>
  <Override PartName="/ppt/slideLayouts/slideLayout165.xml" ContentType="application/vnd.openxmlformats-officedocument.presentationml.slideLayout+xml"/>
  <Override PartName="/ppt/slideLayouts/slideLayout176.xml" ContentType="application/vnd.openxmlformats-officedocument.presentationml.slideLayout+xml"/>
  <Default Extension="png" ContentType="image/png"/>
  <Override PartName="/ppt/slides/slide55.xml" ContentType="application/vnd.openxmlformats-officedocument.presentationml.slide+xml"/>
  <Override PartName="/ppt/slideLayouts/slideLayout18.xml" ContentType="application/vnd.openxmlformats-officedocument.presentationml.slideLayout+xml"/>
  <Override PartName="/ppt/theme/theme2.xml" ContentType="application/vnd.openxmlformats-officedocument.theme+xml"/>
  <Override PartName="/ppt/slideLayouts/slideLayout65.xml" ContentType="application/vnd.openxmlformats-officedocument.presentationml.slideLayout+xml"/>
  <Override PartName="/ppt/slideLayouts/slideLayout107.xml" ContentType="application/vnd.openxmlformats-officedocument.presentationml.slideLayout+xml"/>
  <Override PartName="/ppt/slideLayouts/slideLayout154.xml" ContentType="application/vnd.openxmlformats-officedocument.presentationml.slideLayout+xml"/>
  <Override PartName="/ppt/notesSlides/notesSlide57.xml" ContentType="application/vnd.openxmlformats-officedocument.presentationml.notesSlide+xml"/>
  <Override PartName="/ppt/slides/slide33.xml" ContentType="application/vnd.openxmlformats-officedocument.presentationml.slide+xml"/>
  <Override PartName="/ppt/slides/slide44.xml" ContentType="application/vnd.openxmlformats-officedocument.presentationml.slide+xml"/>
  <Override PartName="/ppt/slideLayouts/slideLayout43.xml" ContentType="application/vnd.openxmlformats-officedocument.presentationml.slideLayout+xml"/>
  <Override PartName="/ppt/slideLayouts/slideLayout54.xml" ContentType="application/vnd.openxmlformats-officedocument.presentationml.slideLayout+xml"/>
  <Override PartName="/ppt/slideLayouts/slideLayout90.xml" ContentType="application/vnd.openxmlformats-officedocument.presentationml.slideLayout+xml"/>
  <Override PartName="/ppt/slideLayouts/slideLayout143.xml" ContentType="application/vnd.openxmlformats-officedocument.presentationml.slideLayout+xml"/>
  <Override PartName="/ppt/notesSlides/notesSlide46.xml" ContentType="application/vnd.openxmlformats-officedocument.presentationml.notesSlide+xml"/>
  <Override PartName="/ppt/presentation.xml" ContentType="application/vnd.openxmlformats-officedocument.presentationml.slideshow.main+xml"/>
  <Override PartName="/ppt/slides/slide22.xml" ContentType="application/vnd.openxmlformats-officedocument.presentationml.slide+xml"/>
  <Override PartName="/ppt/slideLayouts/slideLayout32.xml" ContentType="application/vnd.openxmlformats-officedocument.presentationml.slideLayout+xml"/>
  <Override PartName="/ppt/slideLayouts/slideLayout132.xml" ContentType="application/vnd.openxmlformats-officedocument.presentationml.slideLayout+xml"/>
  <Override PartName="/ppt/notesSlides/notesSlide24.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Layouts/slideLayout21.xml" ContentType="application/vnd.openxmlformats-officedocument.presentationml.slideLayout+xml"/>
  <Override PartName="/ppt/slideLayouts/slideLayout110.xml" ContentType="application/vnd.openxmlformats-officedocument.presentationml.slideLayout+xml"/>
  <Override PartName="/ppt/slideLayouts/slideLayout12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theme/theme15.xml" ContentType="application/vnd.openxmlformats-officedocument.theme+xml"/>
  <Override PartName="/ppt/slideMasters/slideMaster5.xml" ContentType="application/vnd.openxmlformats-officedocument.presentationml.slideMaster+xml"/>
  <Override PartName="/ppt/slides/slide49.xml" ContentType="application/vnd.openxmlformats-officedocument.presentationml.slide+xml"/>
  <Override PartName="/ppt/slideLayouts/slideLayout59.xml" ContentType="application/vnd.openxmlformats-officedocument.presentationml.slideLayout+xml"/>
  <Override PartName="/ppt/theme/theme7.xml" ContentType="application/vnd.openxmlformats-officedocument.theme+xml"/>
  <Override PartName="/ppt/slideLayouts/slideLayout159.xml" ContentType="application/vnd.openxmlformats-officedocument.presentationml.slideLayout+xml"/>
  <Override PartName="/ppt/notesSlides/notesSlide4.xml" ContentType="application/vnd.openxmlformats-officedocument.presentationml.notesSlide+xml"/>
  <Override PartName="/ppt/slides/slide38.xml" ContentType="application/vnd.openxmlformats-officedocument.presentationml.slide+xml"/>
  <Override PartName="/ppt/slideLayouts/slideLayout48.xml" ContentType="application/vnd.openxmlformats-officedocument.presentationml.slideLayout+xml"/>
  <Override PartName="/ppt/slideLayouts/slideLayout95.xml" ContentType="application/vnd.openxmlformats-officedocument.presentationml.slideLayout+xml"/>
  <Override PartName="/ppt/slideLayouts/slideLayout137.xml" ContentType="application/vnd.openxmlformats-officedocument.presentationml.slideLayout+xml"/>
  <Override PartName="/ppt/slideLayouts/slideLayout148.xml" ContentType="application/vnd.openxmlformats-officedocument.presentationml.slideLayout+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37.xml" ContentType="application/vnd.openxmlformats-officedocument.presentationml.slideLayout+xml"/>
  <Override PartName="/ppt/slideLayouts/slideLayout84.xml" ContentType="application/vnd.openxmlformats-officedocument.presentationml.slideLayout+xml"/>
  <Override PartName="/ppt/slideLayouts/slideLayout126.xml" ContentType="application/vnd.openxmlformats-officedocument.presentationml.slideLayout+xml"/>
  <Override PartName="/ppt/slideLayouts/slideLayout173.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52.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62.xml" ContentType="application/vnd.openxmlformats-officedocument.presentationml.slideLayout+xml"/>
  <Override PartName="/ppt/slideLayouts/slideLayout73.xml" ContentType="application/vnd.openxmlformats-officedocument.presentationml.slideLayout+xml"/>
  <Override PartName="/ppt/slideLayouts/slideLayout115.xml" ContentType="application/vnd.openxmlformats-officedocument.presentationml.slideLayout+xml"/>
  <Override PartName="/ppt/slideLayouts/slideLayout162.xml" ContentType="application/vnd.openxmlformats-officedocument.presentationml.slideLayout+xml"/>
  <Override PartName="/ppt/notesSlides/notesSlide18.xml" ContentType="application/vnd.openxmlformats-officedocument.presentationml.notesSlide+xml"/>
  <Override PartName="/ppt/slides/slide41.xml" ContentType="application/vnd.openxmlformats-officedocument.presentationml.slide+xml"/>
  <Override PartName="/ppt/slideLayouts/slideLayout51.xml" ContentType="application/vnd.openxmlformats-officedocument.presentationml.slideLayout+xml"/>
  <Override PartName="/ppt/slideLayouts/slideLayout104.xml" ContentType="application/vnd.openxmlformats-officedocument.presentationml.slideLayout+xml"/>
  <Override PartName="/ppt/slideLayouts/slideLayout140.xml" ContentType="application/vnd.openxmlformats-officedocument.presentationml.slideLayout+xml"/>
  <Override PartName="/ppt/slideLayouts/slideLayout151.xml" ContentType="application/vnd.openxmlformats-officedocument.presentationml.slideLayout+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slides/slide30.xml" ContentType="application/vnd.openxmlformats-officedocument.presentationml.slide+xml"/>
  <Override PartName="/ppt/slideLayouts/slideLayout40.xml" ContentType="application/vnd.openxmlformats-officedocument.presentationml.slideLayout+xml"/>
  <Override PartName="/ppt/notesSlides/notesSlide32.xml" ContentType="application/vnd.openxmlformats-officedocument.presentationml.notesSlide+xml"/>
  <Override PartName="/ppt/slideMasters/slideMaster13.xml" ContentType="application/vnd.openxmlformats-officedocument.presentationml.slideMaster+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Layouts/slideLayout89.xml" ContentType="application/vnd.openxmlformats-officedocument.presentationml.slideLayout+xml"/>
  <Override PartName="/ppt/theme/theme12.xml" ContentType="application/vnd.openxmlformats-officedocument.them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slideLayouts/slideLayout78.xml" ContentType="application/vnd.openxmlformats-officedocument.presentationml.slideLayout+xml"/>
  <Override PartName="/ppt/slideLayouts/slideLayout178.xml" ContentType="application/vnd.openxmlformats-officedocument.presentationml.slideLayout+xml"/>
  <Override PartName="/ppt/slideMasters/slideMaster2.xml" ContentType="application/vnd.openxmlformats-officedocument.presentationml.slideMaster+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Layouts/slideLayout3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67.xml" ContentType="application/vnd.openxmlformats-officedocument.presentationml.slideLayout+xml"/>
  <Override PartName="/ppt/slideLayouts/slideLayout85.xml" ContentType="application/vnd.openxmlformats-officedocument.presentationml.slideLayout+xml"/>
  <Override PartName="/ppt/slideLayouts/slideLayout96.xml" ContentType="application/vnd.openxmlformats-officedocument.presentationml.slideLayout+xml"/>
  <Override PartName="/ppt/slideLayouts/slideLayout109.xml" ContentType="application/vnd.openxmlformats-officedocument.presentationml.slideLayout+xml"/>
  <Override PartName="/ppt/slideLayouts/slideLayout138.xml" ContentType="application/vnd.openxmlformats-officedocument.presentationml.slideLayout+xml"/>
  <Override PartName="/ppt/slideLayouts/slideLayout156.xml" ContentType="application/vnd.openxmlformats-officedocument.presentationml.slideLayout+xml"/>
  <Override PartName="/ppt/slideLayouts/slideLayout16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Layouts/slideLayout5.xml" ContentType="application/vnd.openxmlformats-officedocument.presentationml.slideLayout+xml"/>
  <Override PartName="/ppt/slideLayouts/slideLayout27.xml" ContentType="application/vnd.openxmlformats-officedocument.presentationml.slideLayout+xml"/>
  <Override PartName="/ppt/slideLayouts/slideLayout45.xml" ContentType="application/vnd.openxmlformats-officedocument.presentationml.slideLayout+xml"/>
  <Override PartName="/ppt/slideLayouts/slideLayout56.xml" ContentType="application/vnd.openxmlformats-officedocument.presentationml.slideLayout+xml"/>
  <Override PartName="/ppt/slideLayouts/slideLayout74.xml" ContentType="application/vnd.openxmlformats-officedocument.presentationml.slideLayout+xml"/>
  <Override PartName="/ppt/slideLayouts/slideLayout116.xml" ContentType="application/vnd.openxmlformats-officedocument.presentationml.slideLayout+xml"/>
  <Override PartName="/ppt/slideLayouts/slideLayout127.xml" ContentType="application/vnd.openxmlformats-officedocument.presentationml.slideLayout+xml"/>
  <Override PartName="/ppt/slideLayouts/slideLayout145.xml" ContentType="application/vnd.openxmlformats-officedocument.presentationml.slideLayout+xml"/>
  <Override PartName="/ppt/slideLayouts/slideLayout163.xml" ContentType="application/vnd.openxmlformats-officedocument.presentationml.slideLayout+xml"/>
  <Override PartName="/ppt/slideLayouts/slideLayout174.xml" ContentType="application/vnd.openxmlformats-officedocument.presentationml.slideLayout+xml"/>
  <Override PartName="/ppt/notesSlides/notesSlide19.xml" ContentType="application/vnd.openxmlformats-officedocument.presentationml.notesSlide+xml"/>
  <Override PartName="/ppt/notesSlides/notesSlide48.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Layouts/slideLayout16.xml" ContentType="application/vnd.openxmlformats-officedocument.presentationml.slideLayout+xml"/>
  <Override PartName="/ppt/slideLayouts/slideLayout34.xml" ContentType="application/vnd.openxmlformats-officedocument.presentationml.slideLayout+xml"/>
  <Override PartName="/ppt/slideLayouts/slideLayout63.xml" ContentType="application/vnd.openxmlformats-officedocument.presentationml.slideLayout+xml"/>
  <Override PartName="/ppt/slideLayouts/slideLayout81.xml" ContentType="application/vnd.openxmlformats-officedocument.presentationml.slideLayout+xml"/>
  <Override PartName="/ppt/slideLayouts/slideLayout92.xml" ContentType="application/vnd.openxmlformats-officedocument.presentationml.slideLayout+xml"/>
  <Override PartName="/ppt/slideLayouts/slideLayout105.xml" ContentType="application/vnd.openxmlformats-officedocument.presentationml.slideLayout+xml"/>
  <Override PartName="/ppt/slideLayouts/slideLayout134.xml" ContentType="application/vnd.openxmlformats-officedocument.presentationml.slideLayout+xml"/>
  <Override PartName="/ppt/slideLayouts/slideLayout152.xml" ContentType="application/vnd.openxmlformats-officedocument.presentationml.slideLayout+xml"/>
  <Default Extension="jpeg" ContentType="image/jpeg"/>
  <Override PartName="/ppt/notesSlides/notesSlide37.xml" ContentType="application/vnd.openxmlformats-officedocument.presentationml.notesSlide+xml"/>
  <Override PartName="/ppt/notesSlides/notesSlide55.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23.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ppt/slideLayouts/slideLayout70.xml" ContentType="application/vnd.openxmlformats-officedocument.presentationml.slideLayout+xml"/>
  <Override PartName="/ppt/slideLayouts/slideLayout112.xml" ContentType="application/vnd.openxmlformats-officedocument.presentationml.slideLayout+xml"/>
  <Override PartName="/ppt/slideLayouts/slideLayout123.xml" ContentType="application/vnd.openxmlformats-officedocument.presentationml.slideLayout+xml"/>
  <Override PartName="/ppt/slideLayouts/slideLayout141.xml" ContentType="application/vnd.openxmlformats-officedocument.presentationml.slideLayout+xml"/>
  <Override PartName="/ppt/slideLayouts/slideLayout170.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slideMasters/slideMaster14.xml" ContentType="application/vnd.openxmlformats-officedocument.presentationml.slideMaster+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30.xml" ContentType="application/vnd.openxmlformats-officedocument.presentationml.slideLayout+xml"/>
  <Override PartName="/ppt/slideLayouts/slideLayout101.xml" ContentType="application/vnd.openxmlformats-officedocument.presentationml.slideLayout+xml"/>
  <Override PartName="/ppt/slideLayouts/slideLayout130.xml" ContentType="application/vnd.openxmlformats-officedocument.presentationml.slideLayout+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51.xml" ContentType="application/vnd.openxmlformats-officedocument.presentationml.notes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Masters/slideMaster7.xml" ContentType="application/vnd.openxmlformats-officedocument.presentationml.slideMaster+xml"/>
  <Override PartName="/ppt/slideMasters/slideMaster10.xml" ContentType="application/vnd.openxmlformats-officedocument.presentationml.slideMaster+xml"/>
  <Override PartName="/ppt/theme/theme9.xml" ContentType="application/vnd.openxmlformats-officedocument.theme+xml"/>
  <Override PartName="/ppt/theme/theme13.xml" ContentType="application/vnd.openxmlformats-officedocument.theme+xml"/>
  <Override PartName="/ppt/slideLayouts/slideLayout179.xml" ContentType="application/vnd.openxmlformats-officedocument.presentationml.slideLayout+xml"/>
  <Override PartName="/ppt/notesSlides/notesSlide6.xml" ContentType="application/vnd.openxmlformats-officedocument.presentationml.notesSlide+xml"/>
  <Override PartName="/ppt/slides/slide8.xml" ContentType="application/vnd.openxmlformats-officedocument.presentationml.slide+xml"/>
  <Override PartName="/ppt/slideLayouts/slideLayout68.xml" ContentType="application/vnd.openxmlformats-officedocument.presentationml.slideLayout+xml"/>
  <Override PartName="/ppt/slideLayouts/slideLayout79.xml" ContentType="application/vnd.openxmlformats-officedocument.presentationml.slideLayout+xml"/>
  <Override PartName="/ppt/slideLayouts/slideLayout97.xml" ContentType="application/vnd.openxmlformats-officedocument.presentationml.slideLayout+xml"/>
  <Override PartName="/ppt/slideLayouts/slideLayout139.xml" ContentType="application/vnd.openxmlformats-officedocument.presentationml.slideLayout+xml"/>
  <Override PartName="/ppt/slideLayouts/slideLayout168.xml" ContentType="application/vnd.openxmlformats-officedocument.presentationml.slideLayout+xml"/>
  <Override PartName="/ppt/slides/slide29.xml" ContentType="application/vnd.openxmlformats-officedocument.presentationml.slide+xml"/>
  <Override PartName="/ppt/slideLayouts/slideLayout39.xml" ContentType="application/vnd.openxmlformats-officedocument.presentationml.slideLayout+xml"/>
  <Override PartName="/ppt/slideLayouts/slideLayout86.xml" ContentType="application/vnd.openxmlformats-officedocument.presentationml.slideLayout+xml"/>
  <Override PartName="/ppt/slideLayouts/slideLayout128.xml" ContentType="application/vnd.openxmlformats-officedocument.presentationml.slideLayout+xml"/>
  <Override PartName="/ppt/slideLayouts/slideLayout175.xml" ContentType="application/vnd.openxmlformats-officedocument.presentationml.slideLayout+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64.xml" ContentType="application/vnd.openxmlformats-officedocument.presentationml.slideLayout+xml"/>
  <Override PartName="/ppt/slideLayouts/slideLayout75.xml" ContentType="application/vnd.openxmlformats-officedocument.presentationml.slideLayout+xml"/>
  <Override PartName="/ppt/slideLayouts/slideLayout117.xml" ContentType="application/vnd.openxmlformats-officedocument.presentationml.slideLayout+xml"/>
  <Override PartName="/ppt/slideLayouts/slideLayout164.xml" ContentType="application/vnd.openxmlformats-officedocument.presentationml.slideLayout+xml"/>
  <Override PartName="/ppt/slides/slide43.xml" ContentType="application/vnd.openxmlformats-officedocument.presentationml.slide+xml"/>
  <Override PartName="/ppt/theme/theme1.xml" ContentType="application/vnd.openxmlformats-officedocument.theme+xml"/>
  <Override PartName="/ppt/slideLayouts/slideLayout53.xml" ContentType="application/vnd.openxmlformats-officedocument.presentationml.slideLayout+xml"/>
  <Override PartName="/ppt/slideLayouts/slideLayout106.xml" ContentType="application/vnd.openxmlformats-officedocument.presentationml.slideLayout+xml"/>
  <Override PartName="/ppt/slideLayouts/slideLayout142.xml" ContentType="application/vnd.openxmlformats-officedocument.presentationml.slideLayout+xml"/>
  <Override PartName="/ppt/slideLayouts/slideLayout153.xml" ContentType="application/vnd.openxmlformats-officedocument.presentationml.slideLayout+xml"/>
  <Override PartName="/ppt/notesSlides/notesSlide45.xml" ContentType="application/vnd.openxmlformats-officedocument.presentationml.notesSlide+xml"/>
  <Override PartName="/ppt/notesSlides/notesSlide56.xml" ContentType="application/vnd.openxmlformats-officedocument.presentationml.notesSlide+xml"/>
  <Override PartName="/ppt/slides/slide32.xml" ContentType="application/vnd.openxmlformats-officedocument.presentationml.slide+xml"/>
  <Override PartName="/ppt/slideLayouts/slideLayout42.xml" ContentType="application/vnd.openxmlformats-officedocument.presentationml.slideLayout+xml"/>
  <Override PartName="/ppt/slideLayouts/slideLayout131.xml" ContentType="application/vnd.openxmlformats-officedocument.presentationml.slideLayout+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120.xml" ContentType="application/vnd.openxmlformats-officedocument.presentationml.slideLayout+xml"/>
  <Override PartName="/ppt/notesSlides/notesSlide23.xml" ContentType="application/vnd.openxmlformats-officedocument.presentationml.notesSlide+xml"/>
  <Override PartName="/ppt/theme/theme14.xml" ContentType="application/vnd.openxmlformats-officedocument.theme+xml"/>
  <Override PartName="/ppt/notesSlides/notesSlide12.xml" ContentType="application/vnd.openxmlformats-officedocument.presentationml.notesSlide+xml"/>
  <Override PartName="/ppt/slideMasters/slideMaster4.xml" ContentType="application/vnd.openxmlformats-officedocument.presentationml.slideMaster+xml"/>
  <Override PartName="/ppt/slides/slide9.xml" ContentType="application/vnd.openxmlformats-officedocument.presentationml.slide+xml"/>
  <Override PartName="/ppt/viewProps.xml" ContentType="application/vnd.openxmlformats-officedocument.presentationml.viewProps+xml"/>
  <Override PartName="/ppt/slideLayouts/slideLayout69.xml" ContentType="application/vnd.openxmlformats-officedocument.presentationml.slideLayout+xml"/>
  <Override PartName="/ppt/theme/theme6.xml" ContentType="application/vnd.openxmlformats-officedocument.theme+xml"/>
  <Override PartName="/ppt/slideLayouts/slideLayout158.xml" ContentType="application/vnd.openxmlformats-officedocument.presentationml.slideLayout+xml"/>
  <Override PartName="/ppt/slideLayouts/slideLayout169.xml" ContentType="application/vnd.openxmlformats-officedocument.presentationml.slideLayout+xml"/>
  <Override PartName="/ppt/slides/slide48.xml" ContentType="application/vnd.openxmlformats-officedocument.presentationml.slide+xml"/>
  <Override PartName="/ppt/slideLayouts/slideLayout58.xml" ContentType="application/vnd.openxmlformats-officedocument.presentationml.slideLayout+xml"/>
  <Override PartName="/ppt/slideLayouts/slideLayout147.xml" ContentType="application/vnd.openxmlformats-officedocument.presentationml.slideLayout+xml"/>
  <Override PartName="/ppt/notesSlides/notesSlide3.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36.xml" ContentType="application/vnd.openxmlformats-officedocument.presentationml.slideLayout+xml"/>
  <Override PartName="/ppt/slideLayouts/slideLayout47.xml" ContentType="application/vnd.openxmlformats-officedocument.presentationml.slideLayout+xml"/>
  <Override PartName="/ppt/slideLayouts/slideLayout83.xml" ContentType="application/vnd.openxmlformats-officedocument.presentationml.slideLayout+xml"/>
  <Override PartName="/ppt/slideLayouts/slideLayout94.xml" ContentType="application/vnd.openxmlformats-officedocument.presentationml.slideLayout+xml"/>
  <Override PartName="/ppt/slideLayouts/slideLayout136.xml" ContentType="application/vnd.openxmlformats-officedocument.presentationml.slideLayout+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25.xml" ContentType="application/vnd.openxmlformats-officedocument.presentationml.slideLayout+xml"/>
  <Override PartName="/ppt/slideLayouts/slideLayout72.xml" ContentType="application/vnd.openxmlformats-officedocument.presentationml.slideLayout+xml"/>
  <Override PartName="/ppt/slideLayouts/slideLayout114.xml" ContentType="application/vnd.openxmlformats-officedocument.presentationml.slideLayout+xml"/>
  <Override PartName="/ppt/slideLayouts/slideLayout125.xml" ContentType="application/vnd.openxmlformats-officedocument.presentationml.slideLayout+xml"/>
  <Override PartName="/ppt/slideLayouts/slideLayout161.xml" ContentType="application/vnd.openxmlformats-officedocument.presentationml.slideLayout+xml"/>
  <Override PartName="/ppt/slideLayouts/slideLayout172.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slides/slide51.xml" ContentType="application/vnd.openxmlformats-officedocument.presentationml.slide+xml"/>
  <Override PartName="/ppt/slideLayouts/slideLayout14.xml" ContentType="application/vnd.openxmlformats-officedocument.presentationml.slideLayout+xml"/>
  <Override PartName="/ppt/slideLayouts/slideLayout61.xml" ContentType="application/vnd.openxmlformats-officedocument.presentationml.slideLayout+xml"/>
  <Override PartName="/ppt/slideLayouts/slideLayout103.xml" ContentType="application/vnd.openxmlformats-officedocument.presentationml.slideLayout+xml"/>
  <Override PartName="/ppt/slideLayouts/slideLayout150.xml" ContentType="application/vnd.openxmlformats-officedocument.presentationml.slideLayout+xml"/>
  <Override PartName="/ppt/notesSlides/notesSlide53.xml" ContentType="application/vnd.openxmlformats-officedocument.presentationml.notesSlide+xml"/>
  <Override PartName="/ppt/slides/slide40.xml" ContentType="application/vnd.openxmlformats-officedocument.presentationml.slide+xml"/>
  <Override PartName="/ppt/slideLayouts/slideLayout50.xml" ContentType="application/vnd.openxmlformats-officedocument.presentationml.slideLayout+xml"/>
  <Override PartName="/ppt/notesSlides/notesSlide42.xml" ContentType="application/vnd.openxmlformats-officedocument.presentationml.notesSlide+xml"/>
  <Override PartName="/ppt/slideMasters/slideMaster9.xml" ContentType="application/vnd.openxmlformats-officedocument.presentationml.slideMaster+xml"/>
  <Override PartName="/ppt/slideMasters/slideMaster12.xml" ContentType="application/vnd.openxmlformats-officedocument.presentationml.slideMaster+xml"/>
  <Override PartName="/ppt/notesSlides/notesSlide8.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Default Extension="gif" ContentType="image/gif"/>
  <Override PartName="/ppt/slideLayouts/slideLayout99.xml" ContentType="application/vnd.openxmlformats-officedocument.presentationml.slideLayout+xml"/>
  <Override PartName="/ppt/slideLayouts/slideLayout88.xml" ContentType="application/vnd.openxmlformats-officedocument.presentationml.slideLayout+xml"/>
  <Override PartName="/ppt/theme/theme11.xml" ContentType="application/vnd.openxmlformats-officedocument.theme+xml"/>
  <Override PartName="/ppt/slideLayouts/slideLayout177.xml" ContentType="application/vnd.openxmlformats-officedocument.presentationml.slideLayout+xml"/>
  <Override PartName="/docProps/core.xml" ContentType="application/vnd.openxmlformats-package.core-properties+xml"/>
  <Override PartName="/ppt/slides/slide6.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66.xml" ContentType="application/vnd.openxmlformats-officedocument.presentationml.slideLayout+xml"/>
  <Override PartName="/ppt/slideLayouts/slideLayout77.xml" ContentType="application/vnd.openxmlformats-officedocument.presentationml.slideLayout+xml"/>
  <Override PartName="/ppt/slideLayouts/slideLayout119.xml" ContentType="application/vnd.openxmlformats-officedocument.presentationml.slideLayout+xml"/>
  <Override PartName="/ppt/slideLayouts/slideLayout166.xml" ContentType="application/vnd.openxmlformats-officedocument.presentationml.slideLayout+xml"/>
  <Override PartName="/ppt/slideMasters/slideMaster1.xml" ContentType="application/vnd.openxmlformats-officedocument.presentationml.slideMaster+xml"/>
  <Override PartName="/ppt/slides/slide45.xml" ContentType="application/vnd.openxmlformats-officedocument.presentationml.slide+xml"/>
  <Override PartName="/ppt/theme/theme3.xml" ContentType="application/vnd.openxmlformats-officedocument.theme+xml"/>
  <Override PartName="/ppt/slideLayouts/slideLayout55.xml" ContentType="application/vnd.openxmlformats-officedocument.presentationml.slideLayout+xml"/>
  <Override PartName="/ppt/slideLayouts/slideLayout108.xml" ContentType="application/vnd.openxmlformats-officedocument.presentationml.slideLayout+xml"/>
  <Override PartName="/ppt/slideLayouts/slideLayout155.xml" ContentType="application/vnd.openxmlformats-officedocument.presentationml.slideLayout+xml"/>
  <Override PartName="/ppt/notesSlides/notesSlide47.xml" ContentType="application/vnd.openxmlformats-officedocument.presentationml.notesSlide+xml"/>
  <Override PartName="/ppt/slides/slide34.xml" ContentType="application/vnd.openxmlformats-officedocument.presentationml.slide+xml"/>
  <Override PartName="/ppt/slideLayouts/slideLayout44.xml" ContentType="application/vnd.openxmlformats-officedocument.presentationml.slideLayout+xml"/>
  <Override PartName="/ppt/slideLayouts/slideLayout91.xml" ContentType="application/vnd.openxmlformats-officedocument.presentationml.slideLayout+xml"/>
  <Override PartName="/ppt/slideLayouts/slideLayout133.xml" ContentType="application/vnd.openxmlformats-officedocument.presentationml.slideLayout+xml"/>
  <Override PartName="/ppt/slideLayouts/slideLayout144.xml" ContentType="application/vnd.openxmlformats-officedocument.presentationml.slideLayout+xml"/>
  <Override PartName="/ppt/slideLayouts/slideLayout180.xml" ContentType="application/vnd.openxmlformats-officedocument.presentationml.slideLayout+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Layouts/slideLayout22.xml" ContentType="application/vnd.openxmlformats-officedocument.presentationml.slideLayout+xml"/>
  <Override PartName="/ppt/slideLayouts/slideLayout33.xml" ContentType="application/vnd.openxmlformats-officedocument.presentationml.slideLayout+xml"/>
  <Override PartName="/ppt/slideLayouts/slideLayout80.xml" ContentType="application/vnd.openxmlformats-officedocument.presentationml.slideLayout+xml"/>
  <Override PartName="/ppt/slideLayouts/slideLayout122.xml" ContentType="application/vnd.openxmlformats-officedocument.presentationml.slideLayout+xml"/>
  <Override PartName="/ppt/notesSlides/notesSlide25.xml" ContentType="application/vnd.openxmlformats-officedocument.presentationml.notesSlide+xml"/>
  <Override PartName="/ppt/slides/slide12.xml" ContentType="application/vnd.openxmlformats-officedocument.presentationml.slide+xml"/>
  <Override PartName="/ppt/slideLayouts/slideLayout11.xml" ContentType="application/vnd.openxmlformats-officedocument.presentationml.slideLayout+xml"/>
  <Override PartName="/ppt/slideLayouts/slideLayout111.xml" ContentType="application/vnd.openxmlformats-officedocument.presentationml.slideLayout+xml"/>
  <Override PartName="/ppt/notesSlides/notesSlide14.xml" ContentType="application/vnd.openxmlformats-officedocument.presentationml.notesSlide+xml"/>
  <Override PartName="/ppt/slideLayouts/slideLayout100.xml" ContentType="application/vnd.openxmlformats-officedocument.presentationml.slideLayout+xml"/>
  <Override PartName="/ppt/notesSlides/notesSlide50.xml" ContentType="application/vnd.openxmlformats-officedocument.presentationml.notesSlide+xml"/>
  <Override PartName="/ppt/slideMasters/slideMaster6.xml" ContentType="application/vnd.openxmlformats-officedocument.presentationml.slideMaster+xml"/>
  <Override PartName="/ppt/theme/theme8.xml" ContentType="application/vnd.openxmlformats-officedocument.theme+xml"/>
  <Override PartName="/ppt/slideLayouts/slideLayout149.xml" ContentType="application/vnd.openxmlformats-officedocument.presentationml.slideLayout+xml"/>
  <Override PartName="/ppt/notesSlides/notesSlide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6" r:id="rId2"/>
    <p:sldMasterId id="2147483688" r:id="rId3"/>
    <p:sldMasterId id="2147483701" r:id="rId4"/>
    <p:sldMasterId id="2147483717" r:id="rId5"/>
    <p:sldMasterId id="2147483729" r:id="rId6"/>
    <p:sldMasterId id="2147483742" r:id="rId7"/>
    <p:sldMasterId id="2147483755" r:id="rId8"/>
    <p:sldMasterId id="2147483771" r:id="rId9"/>
    <p:sldMasterId id="2147483784" r:id="rId10"/>
    <p:sldMasterId id="2147483801" r:id="rId11"/>
    <p:sldMasterId id="2147483817" r:id="rId12"/>
    <p:sldMasterId id="2147483830" r:id="rId13"/>
    <p:sldMasterId id="2147483842" r:id="rId14"/>
  </p:sldMasterIdLst>
  <p:notesMasterIdLst>
    <p:notesMasterId r:id="rId72"/>
  </p:notesMasterIdLst>
  <p:sldIdLst>
    <p:sldId id="258" r:id="rId15"/>
    <p:sldId id="378" r:id="rId16"/>
    <p:sldId id="266" r:id="rId17"/>
    <p:sldId id="268" r:id="rId18"/>
    <p:sldId id="269" r:id="rId19"/>
    <p:sldId id="270" r:id="rId20"/>
    <p:sldId id="276" r:id="rId21"/>
    <p:sldId id="275" r:id="rId22"/>
    <p:sldId id="272" r:id="rId23"/>
    <p:sldId id="308" r:id="rId24"/>
    <p:sldId id="279" r:id="rId25"/>
    <p:sldId id="305" r:id="rId26"/>
    <p:sldId id="306" r:id="rId27"/>
    <p:sldId id="307" r:id="rId28"/>
    <p:sldId id="303" r:id="rId29"/>
    <p:sldId id="304" r:id="rId30"/>
    <p:sldId id="280" r:id="rId31"/>
    <p:sldId id="281" r:id="rId32"/>
    <p:sldId id="282" r:id="rId33"/>
    <p:sldId id="283" r:id="rId34"/>
    <p:sldId id="284" r:id="rId35"/>
    <p:sldId id="285" r:id="rId36"/>
    <p:sldId id="287" r:id="rId37"/>
    <p:sldId id="288" r:id="rId38"/>
    <p:sldId id="289" r:id="rId39"/>
    <p:sldId id="290" r:id="rId40"/>
    <p:sldId id="377" r:id="rId41"/>
    <p:sldId id="292" r:id="rId42"/>
    <p:sldId id="293" r:id="rId43"/>
    <p:sldId id="294" r:id="rId44"/>
    <p:sldId id="295" r:id="rId45"/>
    <p:sldId id="296" r:id="rId46"/>
    <p:sldId id="297" r:id="rId47"/>
    <p:sldId id="299" r:id="rId48"/>
    <p:sldId id="300" r:id="rId49"/>
    <p:sldId id="301" r:id="rId50"/>
    <p:sldId id="309" r:id="rId51"/>
    <p:sldId id="312" r:id="rId52"/>
    <p:sldId id="314" r:id="rId53"/>
    <p:sldId id="315" r:id="rId54"/>
    <p:sldId id="316" r:id="rId55"/>
    <p:sldId id="321" r:id="rId56"/>
    <p:sldId id="322" r:id="rId57"/>
    <p:sldId id="330" r:id="rId58"/>
    <p:sldId id="332" r:id="rId59"/>
    <p:sldId id="333" r:id="rId60"/>
    <p:sldId id="335" r:id="rId61"/>
    <p:sldId id="336" r:id="rId62"/>
    <p:sldId id="337" r:id="rId63"/>
    <p:sldId id="338" r:id="rId64"/>
    <p:sldId id="341" r:id="rId65"/>
    <p:sldId id="342" r:id="rId66"/>
    <p:sldId id="343" r:id="rId67"/>
    <p:sldId id="349" r:id="rId68"/>
    <p:sldId id="350" r:id="rId69"/>
    <p:sldId id="372" r:id="rId70"/>
    <p:sldId id="376" r:id="rId7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9" Type="http://schemas.openxmlformats.org/officeDocument/2006/relationships/slide" Target="slides/slide25.xml"/><Relationship Id="rId21" Type="http://schemas.openxmlformats.org/officeDocument/2006/relationships/slide" Target="slides/slide7.xml"/><Relationship Id="rId34" Type="http://schemas.openxmlformats.org/officeDocument/2006/relationships/slide" Target="slides/slide20.xml"/><Relationship Id="rId42" Type="http://schemas.openxmlformats.org/officeDocument/2006/relationships/slide" Target="slides/slide28.xml"/><Relationship Id="rId47" Type="http://schemas.openxmlformats.org/officeDocument/2006/relationships/slide" Target="slides/slide33.xml"/><Relationship Id="rId50" Type="http://schemas.openxmlformats.org/officeDocument/2006/relationships/slide" Target="slides/slide36.xml"/><Relationship Id="rId55" Type="http://schemas.openxmlformats.org/officeDocument/2006/relationships/slide" Target="slides/slide41.xml"/><Relationship Id="rId63" Type="http://schemas.openxmlformats.org/officeDocument/2006/relationships/slide" Target="slides/slide49.xml"/><Relationship Id="rId68"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Master" Target="slideMasters/slideMaster7.xml"/><Relationship Id="rId71" Type="http://schemas.openxmlformats.org/officeDocument/2006/relationships/slide" Target="slides/slide57.xml"/><Relationship Id="rId2" Type="http://schemas.openxmlformats.org/officeDocument/2006/relationships/slideMaster" Target="slideMasters/slideMaster2.xml"/><Relationship Id="rId16" Type="http://schemas.openxmlformats.org/officeDocument/2006/relationships/slide" Target="slides/slide2.xml"/><Relationship Id="rId29" Type="http://schemas.openxmlformats.org/officeDocument/2006/relationships/slide" Target="slides/slide15.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openxmlformats.org/officeDocument/2006/relationships/slide" Target="slides/slide39.xml"/><Relationship Id="rId58" Type="http://schemas.openxmlformats.org/officeDocument/2006/relationships/slide" Target="slides/slide44.xml"/><Relationship Id="rId66" Type="http://schemas.openxmlformats.org/officeDocument/2006/relationships/slide" Target="slides/slide52.xml"/><Relationship Id="rId7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slide" Target="slides/slide35.xml"/><Relationship Id="rId57" Type="http://schemas.openxmlformats.org/officeDocument/2006/relationships/slide" Target="slides/slide43.xml"/><Relationship Id="rId61" Type="http://schemas.openxmlformats.org/officeDocument/2006/relationships/slide" Target="slides/slide47.xml"/><Relationship Id="rId10" Type="http://schemas.openxmlformats.org/officeDocument/2006/relationships/slideMaster" Target="slideMasters/slideMaster10.xml"/><Relationship Id="rId19" Type="http://schemas.openxmlformats.org/officeDocument/2006/relationships/slide" Target="slides/slide5.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slide" Target="slides/slide38.xml"/><Relationship Id="rId60" Type="http://schemas.openxmlformats.org/officeDocument/2006/relationships/slide" Target="slides/slide46.xml"/><Relationship Id="rId65" Type="http://schemas.openxmlformats.org/officeDocument/2006/relationships/slide" Target="slides/slide51.xml"/><Relationship Id="rId73"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slide" Target="slides/slide34.xml"/><Relationship Id="rId56" Type="http://schemas.openxmlformats.org/officeDocument/2006/relationships/slide" Target="slides/slide42.xml"/><Relationship Id="rId64" Type="http://schemas.openxmlformats.org/officeDocument/2006/relationships/slide" Target="slides/slide50.xml"/><Relationship Id="rId69" Type="http://schemas.openxmlformats.org/officeDocument/2006/relationships/slide" Target="slides/slide55.xml"/><Relationship Id="rId8" Type="http://schemas.openxmlformats.org/officeDocument/2006/relationships/slideMaster" Target="slideMasters/slideMaster8.xml"/><Relationship Id="rId51" Type="http://schemas.openxmlformats.org/officeDocument/2006/relationships/slide" Target="slides/slide37.xml"/><Relationship Id="rId72"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slide" Target="slides/slide32.xml"/><Relationship Id="rId59" Type="http://schemas.openxmlformats.org/officeDocument/2006/relationships/slide" Target="slides/slide45.xml"/><Relationship Id="rId67" Type="http://schemas.openxmlformats.org/officeDocument/2006/relationships/slide" Target="slides/slide53.xml"/><Relationship Id="rId20" Type="http://schemas.openxmlformats.org/officeDocument/2006/relationships/slide" Target="slides/slide6.xml"/><Relationship Id="rId41" Type="http://schemas.openxmlformats.org/officeDocument/2006/relationships/slide" Target="slides/slide27.xml"/><Relationship Id="rId54" Type="http://schemas.openxmlformats.org/officeDocument/2006/relationships/slide" Target="slides/slide40.xml"/><Relationship Id="rId62" Type="http://schemas.openxmlformats.org/officeDocument/2006/relationships/slide" Target="slides/slide48.xml"/><Relationship Id="rId70" Type="http://schemas.openxmlformats.org/officeDocument/2006/relationships/slide" Target="slides/slide56.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F78564-A6F8-4276-A4F1-A9E8929AB058}" type="datetimeFigureOut">
              <a:rPr lang="en-US" smtClean="0"/>
              <a:pPr/>
              <a:t>2/24/2012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E5C2FF4-6B7B-41DC-83A5-BC4FA357EA47}"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F3BBE5C-9E9D-48FE-8BCC-E4D1C46F6917}"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F3BBE5C-9E9D-48FE-8BCC-E4D1C46F6917}"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F3BBE5C-9E9D-48FE-8BCC-E4D1C46F6917}" type="slidenum">
              <a:rPr lang="en-US" smtClean="0">
                <a:solidFill>
                  <a:prstClr val="black"/>
                </a:solidFill>
              </a:rPr>
              <a:pPr/>
              <a:t>3</a:t>
            </a:fld>
            <a:endParaRPr lang="en-US">
              <a:solidFill>
                <a:prstClr val="black"/>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7A9B5DF-B069-4070-897C-24CE31A2D767}" type="slidenum">
              <a:rPr lang="en-US" smtClean="0">
                <a:solidFill>
                  <a:prstClr val="black"/>
                </a:solidFill>
              </a:rPr>
              <a:pPr/>
              <a:t>4</a:t>
            </a:fld>
            <a:endParaRPr lang="en-US">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5</a:t>
            </a:fld>
            <a:endParaRPr 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http://egyptology.blogspot.com/2008/04/daily-photo-tomb-of-ahmose-son-of-ibana.html</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6</a:t>
            </a:fld>
            <a:endParaRPr 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7</a:t>
            </a:fld>
            <a:endParaRPr lang="en-US">
              <a:solidFill>
                <a:prstClr val="black"/>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8</a:t>
            </a:fld>
            <a:endParaRPr lang="en-US">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0" dirty="0" smtClean="0"/>
              <a:t>http://www.touregypt.net/autobiographyofahmose.htm</a:t>
            </a:r>
            <a:endParaRPr lang="en-US" b="0"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9</a:t>
            </a:fld>
            <a:endParaRPr lang="en-US">
              <a:solidFill>
                <a:prstClr val="black"/>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http://www.digitalegypt.ucl.ac.uk/chronology/newkingdomkings.html</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http://www.ancient-egypt-online.com/ancient-egypt-map.html</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11</a:t>
            </a:fld>
            <a:endParaRPr lang="en-US">
              <a:solidFill>
                <a:prstClr val="black"/>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Maley</a:t>
            </a:r>
            <a:r>
              <a:rPr lang="en-GB" dirty="0" smtClean="0"/>
              <a:t>: Atlas</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12</a:t>
            </a:fld>
            <a:endParaRPr lang="en-US">
              <a:solidFill>
                <a:prstClr val="black"/>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Manley: Atlas, 71</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13</a:t>
            </a:fld>
            <a:endParaRPr lang="en-US">
              <a:solidFill>
                <a:prstClr val="black"/>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Manley: Atlas</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14</a:t>
            </a:fld>
            <a:endParaRPr lang="en-US">
              <a:solidFill>
                <a:prstClr val="black"/>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http://www.touregypt.net/featurestories/chariots.htm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15</a:t>
            </a:fld>
            <a:endParaRPr lang="en-US">
              <a:solidFill>
                <a:prstClr val="black"/>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de-DE" dirty="0" smtClean="0"/>
              <a:t>http://www.britishmuseum.org/explore/highlights/highlight_objects/aes/i/nebamun_inspecting_the_fields.aspx</a:t>
            </a:r>
            <a:endParaRPr lang="de-DE" dirty="0"/>
          </a:p>
        </p:txBody>
      </p:sp>
      <p:sp>
        <p:nvSpPr>
          <p:cNvPr id="4" name="Slide Number Placeholder 3"/>
          <p:cNvSpPr>
            <a:spLocks noGrp="1"/>
          </p:cNvSpPr>
          <p:nvPr>
            <p:ph type="sldNum" sz="quarter" idx="10"/>
          </p:nvPr>
        </p:nvSpPr>
        <p:spPr/>
        <p:txBody>
          <a:bodyPr/>
          <a:lstStyle/>
          <a:p>
            <a:fld id="{2A60D3F3-2788-4161-B117-DB8E00B9BFE4}" type="slidenum">
              <a:rPr lang="de-DE" smtClean="0">
                <a:solidFill>
                  <a:prstClr val="black"/>
                </a:solidFill>
              </a:rPr>
              <a:pPr/>
              <a:t>16</a:t>
            </a:fld>
            <a:endParaRPr lang="de-DE">
              <a:solidFill>
                <a:prstClr val="black"/>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http://www.metmuseum.org/toah/hd/nking/ho_2006.270.htm</a:t>
            </a:r>
          </a:p>
          <a:p>
            <a:r>
              <a:rPr lang="en-US" dirty="0" smtClean="0"/>
              <a:t>http://www.aldokkan.com/egypt/ahmose.htm; http://en.wikipedia.org/wiki/Ahmose_I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17</a:t>
            </a:fld>
            <a:endParaRPr lang="en-US">
              <a:solidFill>
                <a:prstClr val="black"/>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images.google.de/imgres?imgurl=http://www.nefershapiland.de/images/Dioritstatue%2520Thutmosis,%2520Turin.jpg&amp;imgrefurl=http://www.nefershapiland.de/Biografie%2520Thutmosis%25201.htm&amp;usg=__X5Gyu2yYeNQst3XOCDnv5QgCXjU=&amp;h=400&amp;w=240&amp;sz=21&amp;hl=de&amp;start=1&amp;um=1&amp;tbnid=Wr3neJbuOIUSrM:&amp;tbnh=124&amp;tbnw=74&amp;prev=/images%3Fq%3Dthutmosis%2Bi%26hl%3Dde%26rlz%3D1R2DKUK_en-GBGB345%26sa%3DX%26um%3D1</a:t>
            </a:r>
          </a:p>
          <a:p>
            <a:r>
              <a:rPr lang="en-US" dirty="0" smtClean="0"/>
              <a:t>http://www.aldokkan.com/egypt/thutmose1.htm; http://en.wikipedia.org/wiki/Thutmose_I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18</a:t>
            </a:fld>
            <a:endParaRPr lang="en-US">
              <a:solidFill>
                <a:prstClr val="black"/>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images.google.de/imgres?imgurl=http://www.nefershapiland.de/images/Dioritstatue%2520Thutmosis,%2520Turin.jpg&amp;imgrefurl=http://www.nefershapiland.de/Biografie%2520Thutmosis%25201.htm&amp;usg=__X5Gyu2yYeNQst3XOCDnv5QgCXjU=&amp;h=400&amp;w=240&amp;sz=21&amp;hl=de&amp;start=1&amp;um=1&amp;tbnid=Wr3neJbuOIUSrM:&amp;tbnh=124&amp;tbnw=74&amp;prev=/images%3Fq%3Dthutmosis%2Bi%26hl%3Dde%26rlz%3D1R2DKUK_en-GBGB345%26sa%3DX%26um%3D1</a:t>
            </a:r>
          </a:p>
          <a:p>
            <a:r>
              <a:rPr lang="en-US" dirty="0" smtClean="0"/>
              <a:t>http://www.aldokkan.com/egypt/thutmose1.htm; http://en.wikipedia.org/wiki/Thutmose_I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19</a:t>
            </a:fld>
            <a:endParaRPr lang="en-US">
              <a:solidFill>
                <a:prstClr val="black"/>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a:t>
            </a:r>
            <a:r>
              <a:rPr lang="en-US" smtClean="0"/>
              <a:t>://www.aldokkan.com/egypt/thutmose2.jpg; http://en.wikipedia.org/wiki/Thutmose_II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20</a:t>
            </a:fld>
            <a:endParaRPr lang="en-US">
              <a:solidFill>
                <a:prstClr val="black"/>
              </a:solidFil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metmuseum.org/works_of_art/collection_database/egyptian_art/the_female_pharaoh_hatshepsut/objectview_altviewenlarge.aspx?page=1&amp;sort=0&amp;sortdir=asc&amp;keyword=&amp;fp=1&amp;dd1=10&amp;dd2=0&amp;vw=1&amp;collID=10&amp;OID=100001215&amp;vT=1&amp;iID=1&amp;iPage=1</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21</a:t>
            </a:fld>
            <a:endParaRPr lang="en-US">
              <a:solidFill>
                <a:prstClr val="black"/>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http://www.touregypt.net/featurestories/war.htm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22</a:t>
            </a:fld>
            <a:endParaRPr lang="en-US">
              <a:solidFill>
                <a:prstClr val="black"/>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http://en.wikipedia.org/wiki/File:Punt2.JPG</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23</a:t>
            </a:fld>
            <a:endParaRPr lang="en-US">
              <a:solidFill>
                <a:prstClr val="black"/>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http://en.wikipedia.org/wiki/Frankincense</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24</a:t>
            </a:fld>
            <a:endParaRPr lang="en-US">
              <a:solidFill>
                <a:prstClr val="black"/>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http://en.wikipedia.org/wiki/File:Trees_to_transplant_from_Punt_to_Egypt_-_Hatshepsut_Mortuary_Temple.JPG</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25</a:t>
            </a:fld>
            <a:endParaRPr lang="en-US">
              <a:solidFill>
                <a:prstClr val="black"/>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http://www.nefershapiland.de/hatschepsut.htm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26</a:t>
            </a:fld>
            <a:endParaRPr lang="en-US">
              <a:solidFill>
                <a:prstClr val="black"/>
              </a:solidFil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http://en.wikipedia.org/wiki/File:Deir_el-bahri_temples.jpg</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27</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http://en.wikipedia.org/wiki/File:TuthmosisIII.JPG</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28</a:t>
            </a:fld>
            <a:endParaRPr lang="en-US">
              <a:solidFill>
                <a:prstClr val="black"/>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http://touregypt.net/featurestories/megiddo.htm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29</a:t>
            </a:fld>
            <a:endParaRPr lang="en-US">
              <a:solidFill>
                <a:prstClr val="black"/>
              </a:solidFil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5CC667-3F34-41CA-B9D1-00C328D09629}" type="slidenum">
              <a:rPr lang="en-US" smtClean="0">
                <a:solidFill>
                  <a:prstClr val="black"/>
                </a:solidFill>
              </a:rPr>
              <a:pPr/>
              <a:t>30</a:t>
            </a:fld>
            <a:endParaRPr lang="en-US">
              <a:solidFill>
                <a:prstClr val="black"/>
              </a:solidFil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http://www.touregypt.net/battleofmegiddo.htm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31</a:t>
            </a:fld>
            <a:endParaRPr lang="en-US">
              <a:solidFill>
                <a:prstClr val="black"/>
              </a:solidFil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http://www.touregypt.net/battleofmegiddo.htm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32</a:t>
            </a:fld>
            <a:endParaRPr lang="en-US">
              <a:solidFill>
                <a:prstClr val="black"/>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http://en.wikipedia.org/wiki/File:TuthmosisIII.JPG</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33</a:t>
            </a:fld>
            <a:endParaRPr lang="en-US">
              <a:solidFill>
                <a:prstClr val="black"/>
              </a:solidFil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Bild</a:t>
            </a:r>
            <a:r>
              <a:rPr lang="en-US" dirty="0" smtClean="0"/>
              <a:t>: http://www.freebase.com/view/wikipedia/images/commons_id/1625440; http://en.wikipedia.org/wiki/Amenhotep_II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34</a:t>
            </a:fld>
            <a:endParaRPr lang="en-US">
              <a:solidFill>
                <a:prstClr val="black"/>
              </a:solidFil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Bild</a:t>
            </a:r>
            <a:r>
              <a:rPr lang="en-US" dirty="0" smtClean="0"/>
              <a:t>: http://de.wikipedia.org/wiki/Datei:Thoutm%C3%B4sisIVLouvre.jpg; http://www.king-tut.org.uk/egyptian-pharaohs/thutmose-iv.htm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35</a:t>
            </a:fld>
            <a:endParaRPr lang="en-US">
              <a:solidFill>
                <a:prstClr val="black"/>
              </a:solidFill>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Bild</a:t>
            </a:r>
            <a:r>
              <a:rPr lang="en-GB" dirty="0" smtClean="0"/>
              <a:t>: http://ib205.tripod.com/sphinx_dream.html; http://en.wikipedia.org/wiki/Thutmose_IV</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36</a:t>
            </a:fld>
            <a:endParaRPr lang="en-US">
              <a:solidFill>
                <a:prstClr val="black"/>
              </a:solidFil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Slide Image Placeholder 1"/>
          <p:cNvSpPr>
            <a:spLocks noGrp="1" noRot="1" noChangeAspect="1"/>
          </p:cNvSpPr>
          <p:nvPr>
            <p:ph type="sldImg"/>
          </p:nvPr>
        </p:nvSpPr>
        <p:spPr bwMode="auto">
          <a:noFill/>
          <a:ln>
            <a:solidFill>
              <a:srgbClr val="000000"/>
            </a:solidFill>
            <a:miter lim="800000"/>
            <a:headEnd/>
            <a:tailEnd/>
          </a:ln>
        </p:spPr>
      </p:sp>
      <p:sp>
        <p:nvSpPr>
          <p:cNvPr id="12902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US" smtClean="0"/>
              <a:t>http://www.flickr.com/photos/wallyg/2618734272/sizes/z/in/photostream/</a:t>
            </a:r>
          </a:p>
        </p:txBody>
      </p:sp>
      <p:sp>
        <p:nvSpPr>
          <p:cNvPr id="4" name="Slide Number Placeholder 3"/>
          <p:cNvSpPr>
            <a:spLocks noGrp="1"/>
          </p:cNvSpPr>
          <p:nvPr>
            <p:ph type="sldNum" sz="quarter" idx="5"/>
          </p:nvPr>
        </p:nvSpPr>
        <p:spPr/>
        <p:txBody>
          <a:bodyPr/>
          <a:lstStyle/>
          <a:p>
            <a:pPr>
              <a:defRPr/>
            </a:pPr>
            <a:fld id="{B83880F6-C941-4F19-9749-F710B681638F}" type="slidenum">
              <a:rPr lang="en-US" smtClean="0">
                <a:solidFill>
                  <a:prstClr val="black"/>
                </a:solidFill>
              </a:rPr>
              <a:pPr>
                <a:defRPr/>
              </a:pPr>
              <a:t>37</a:t>
            </a:fld>
            <a:endParaRPr lang="en-US">
              <a:solidFill>
                <a:prstClr val="black"/>
              </a:solidFill>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Slide Image Placeholder 1"/>
          <p:cNvSpPr>
            <a:spLocks noGrp="1" noRot="1" noChangeAspect="1"/>
          </p:cNvSpPr>
          <p:nvPr>
            <p:ph type="sldImg"/>
          </p:nvPr>
        </p:nvSpPr>
        <p:spPr bwMode="auto">
          <a:noFill/>
          <a:ln>
            <a:solidFill>
              <a:srgbClr val="000000"/>
            </a:solidFill>
            <a:miter lim="800000"/>
            <a:headEnd/>
            <a:tailEnd/>
          </a:ln>
        </p:spPr>
      </p:sp>
      <p:sp>
        <p:nvSpPr>
          <p:cNvPr id="13517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smtClean="0"/>
              <a:t>http://en.wikipedia.org/wiki/Amenhotep_III</a:t>
            </a:r>
          </a:p>
          <a:p>
            <a:pPr eaLnBrk="1" hangingPunct="1"/>
            <a:r>
              <a:rPr lang="en-GB" smtClean="0"/>
              <a:t>http://www.touregypt.net/featurestories/amenhotep3temple.htm</a:t>
            </a:r>
          </a:p>
        </p:txBody>
      </p:sp>
      <p:sp>
        <p:nvSpPr>
          <p:cNvPr id="4" name="Slide Number Placeholder 3"/>
          <p:cNvSpPr>
            <a:spLocks noGrp="1"/>
          </p:cNvSpPr>
          <p:nvPr>
            <p:ph type="sldNum" sz="quarter" idx="5"/>
          </p:nvPr>
        </p:nvSpPr>
        <p:spPr/>
        <p:txBody>
          <a:bodyPr/>
          <a:lstStyle/>
          <a:p>
            <a:pPr>
              <a:defRPr/>
            </a:pPr>
            <a:fld id="{2B863039-FC98-46B0-BEB0-2B0F68796639}" type="slidenum">
              <a:rPr lang="en-US" smtClean="0">
                <a:solidFill>
                  <a:prstClr val="black"/>
                </a:solidFill>
              </a:rPr>
              <a:pPr>
                <a:defRPr/>
              </a:pPr>
              <a:t>38</a:t>
            </a:fld>
            <a:endParaRPr lang="en-US">
              <a:solidFill>
                <a:prstClr val="black"/>
              </a:solidFill>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Slide Image Placeholder 1"/>
          <p:cNvSpPr>
            <a:spLocks noGrp="1" noRot="1" noChangeAspect="1"/>
          </p:cNvSpPr>
          <p:nvPr>
            <p:ph type="sldImg"/>
          </p:nvPr>
        </p:nvSpPr>
        <p:spPr bwMode="auto">
          <a:noFill/>
          <a:ln>
            <a:solidFill>
              <a:srgbClr val="000000"/>
            </a:solidFill>
            <a:miter lim="800000"/>
            <a:headEnd/>
            <a:tailEnd/>
          </a:ln>
        </p:spPr>
      </p:sp>
      <p:sp>
        <p:nvSpPr>
          <p:cNvPr id="13926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Slide Image Placeholder 1"/>
          <p:cNvSpPr>
            <a:spLocks noGrp="1" noRot="1" noChangeAspect="1"/>
          </p:cNvSpPr>
          <p:nvPr>
            <p:ph type="sldImg"/>
          </p:nvPr>
        </p:nvSpPr>
        <p:spPr bwMode="auto">
          <a:noFill/>
          <a:ln>
            <a:solidFill>
              <a:srgbClr val="000000"/>
            </a:solidFill>
            <a:miter lim="800000"/>
            <a:headEnd/>
            <a:tailEnd/>
          </a:ln>
        </p:spPr>
      </p:sp>
      <p:sp>
        <p:nvSpPr>
          <p:cNvPr id="1413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smtClean="0"/>
              <a:t>http://www.flickriver.com/photos/11413503@N03/sets/72157603969527959/</a:t>
            </a:r>
          </a:p>
        </p:txBody>
      </p:sp>
      <p:sp>
        <p:nvSpPr>
          <p:cNvPr id="4" name="Slide Number Placeholder 3"/>
          <p:cNvSpPr>
            <a:spLocks noGrp="1"/>
          </p:cNvSpPr>
          <p:nvPr>
            <p:ph type="sldNum" sz="quarter" idx="5"/>
          </p:nvPr>
        </p:nvSpPr>
        <p:spPr/>
        <p:txBody>
          <a:bodyPr/>
          <a:lstStyle/>
          <a:p>
            <a:pPr>
              <a:defRPr/>
            </a:pPr>
            <a:fld id="{EB5E552B-FC6E-4107-ACE3-0C37F3126E47}" type="slidenum">
              <a:rPr lang="en-US" smtClean="0">
                <a:solidFill>
                  <a:prstClr val="black"/>
                </a:solidFill>
              </a:rPr>
              <a:pPr>
                <a:defRPr/>
              </a:pPr>
              <a:t>40</a:t>
            </a:fld>
            <a:endParaRPr lang="en-US">
              <a:solidFill>
                <a:prstClr val="black"/>
              </a:solidFill>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p:cNvSpPr>
            <a:spLocks noGrp="1" noRot="1" noChangeAspect="1"/>
          </p:cNvSpPr>
          <p:nvPr>
            <p:ph type="sldImg"/>
          </p:nvPr>
        </p:nvSpPr>
        <p:spPr bwMode="auto">
          <a:noFill/>
          <a:ln>
            <a:solidFill>
              <a:srgbClr val="000000"/>
            </a:solidFill>
            <a:miter lim="800000"/>
            <a:headEnd/>
            <a:tailEnd/>
          </a:ln>
        </p:spPr>
      </p:sp>
      <p:sp>
        <p:nvSpPr>
          <p:cNvPr id="14336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53602"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2200" smtClean="0">
              <a:latin typeface="Lucida Grande"/>
              <a:ea typeface="Lucida Grande"/>
              <a:cs typeface="Lucida Grande"/>
              <a:sym typeface="Lucida Grande"/>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49"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55650"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2200" smtClean="0">
              <a:latin typeface="Lucida Grande"/>
              <a:ea typeface="Lucida Grande"/>
              <a:cs typeface="Lucida Grande"/>
              <a:sym typeface="Lucida Grande"/>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5" name="Slide Image Placeholder 1"/>
          <p:cNvSpPr>
            <a:spLocks noGrp="1" noRot="1" noChangeAspect="1"/>
          </p:cNvSpPr>
          <p:nvPr>
            <p:ph type="sldImg"/>
          </p:nvPr>
        </p:nvSpPr>
        <p:spPr bwMode="auto">
          <a:noFill/>
          <a:ln>
            <a:solidFill>
              <a:srgbClr val="000000"/>
            </a:solidFill>
            <a:miter lim="800000"/>
            <a:headEnd/>
            <a:tailEnd/>
          </a:ln>
        </p:spPr>
      </p:sp>
      <p:sp>
        <p:nvSpPr>
          <p:cNvPr id="16998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1" name="Slide Image Placeholder 1"/>
          <p:cNvSpPr>
            <a:spLocks noGrp="1" noRot="1" noChangeAspect="1"/>
          </p:cNvSpPr>
          <p:nvPr>
            <p:ph type="sldImg"/>
          </p:nvPr>
        </p:nvSpPr>
        <p:spPr bwMode="auto">
          <a:noFill/>
          <a:ln>
            <a:solidFill>
              <a:srgbClr val="000000"/>
            </a:solidFill>
            <a:miter lim="800000"/>
            <a:headEnd/>
            <a:tailEnd/>
          </a:ln>
        </p:spPr>
      </p:sp>
      <p:sp>
        <p:nvSpPr>
          <p:cNvPr id="17408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Slide Image Placeholder 1"/>
          <p:cNvSpPr>
            <a:spLocks noGrp="1" noRot="1" noChangeAspect="1"/>
          </p:cNvSpPr>
          <p:nvPr>
            <p:ph type="sldImg"/>
          </p:nvPr>
        </p:nvSpPr>
        <p:spPr bwMode="auto">
          <a:noFill/>
          <a:ln>
            <a:solidFill>
              <a:srgbClr val="000000"/>
            </a:solidFill>
            <a:miter lim="800000"/>
            <a:headEnd/>
            <a:tailEnd/>
          </a:ln>
        </p:spPr>
      </p:sp>
      <p:sp>
        <p:nvSpPr>
          <p:cNvPr id="1761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
        <p:nvSpPr>
          <p:cNvPr id="4" name="Slide Number Placeholder 3"/>
          <p:cNvSpPr>
            <a:spLocks noGrp="1"/>
          </p:cNvSpPr>
          <p:nvPr>
            <p:ph type="sldNum" sz="quarter" idx="5"/>
          </p:nvPr>
        </p:nvSpPr>
        <p:spPr/>
        <p:txBody>
          <a:bodyPr/>
          <a:lstStyle/>
          <a:p>
            <a:pPr>
              <a:defRPr/>
            </a:pPr>
            <a:fld id="{CB45521A-DF90-4A29-92DD-CCBF0D6B401C}" type="slidenum">
              <a:rPr lang="en-US" smtClean="0">
                <a:solidFill>
                  <a:prstClr val="black"/>
                </a:solidFill>
              </a:rPr>
              <a:pPr>
                <a:defRPr/>
              </a:pPr>
              <a:t>46</a:t>
            </a:fld>
            <a:endParaRPr lang="en-US">
              <a:solidFill>
                <a:prstClr val="black"/>
              </a:solidFill>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5" name="Slide Image Placeholder 1"/>
          <p:cNvSpPr>
            <a:spLocks noGrp="1" noRot="1" noChangeAspect="1"/>
          </p:cNvSpPr>
          <p:nvPr>
            <p:ph type="sldImg"/>
          </p:nvPr>
        </p:nvSpPr>
        <p:spPr bwMode="auto">
          <a:noFill/>
          <a:ln>
            <a:solidFill>
              <a:srgbClr val="000000"/>
            </a:solidFill>
            <a:miter lim="800000"/>
            <a:headEnd/>
            <a:tailEnd/>
          </a:ln>
        </p:spPr>
      </p:sp>
      <p:sp>
        <p:nvSpPr>
          <p:cNvPr id="18022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3" name="Slide Image Placeholder 1"/>
          <p:cNvSpPr>
            <a:spLocks noGrp="1" noRot="1" noChangeAspect="1"/>
          </p:cNvSpPr>
          <p:nvPr>
            <p:ph type="sldImg"/>
          </p:nvPr>
        </p:nvSpPr>
        <p:spPr bwMode="auto">
          <a:noFill/>
          <a:ln>
            <a:solidFill>
              <a:srgbClr val="000000"/>
            </a:solidFill>
            <a:miter lim="800000"/>
            <a:headEnd/>
            <a:tailEnd/>
          </a:ln>
        </p:spPr>
      </p:sp>
      <p:sp>
        <p:nvSpPr>
          <p:cNvPr id="18227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1" name="Slide Image Placeholder 1"/>
          <p:cNvSpPr>
            <a:spLocks noGrp="1" noRot="1" noChangeAspect="1"/>
          </p:cNvSpPr>
          <p:nvPr>
            <p:ph type="sldImg"/>
          </p:nvPr>
        </p:nvSpPr>
        <p:spPr bwMode="auto">
          <a:noFill/>
          <a:ln>
            <a:solidFill>
              <a:srgbClr val="000000"/>
            </a:solidFill>
            <a:miter lim="800000"/>
            <a:headEnd/>
            <a:tailEnd/>
          </a:ln>
        </p:spPr>
      </p:sp>
      <p:sp>
        <p:nvSpPr>
          <p:cNvPr id="18432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69"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86370"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2200" smtClean="0">
              <a:latin typeface="Lucida Grande"/>
              <a:ea typeface="Lucida Grande"/>
              <a:cs typeface="Lucida Grande"/>
              <a:sym typeface="Lucida Grande"/>
            </a:endParaRPr>
          </a:p>
          <a:p>
            <a:pPr eaLnBrk="1" hangingPunct="1"/>
            <a:endParaRPr lang="en-US" sz="2200" smtClean="0">
              <a:latin typeface="Lucida Grande"/>
              <a:ea typeface="Lucida Grande"/>
              <a:cs typeface="Lucida Grande"/>
              <a:sym typeface="Lucida Grande"/>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3" name="Slide Image Placeholder 1"/>
          <p:cNvSpPr>
            <a:spLocks noGrp="1" noRot="1" noChangeAspect="1"/>
          </p:cNvSpPr>
          <p:nvPr>
            <p:ph type="sldImg"/>
          </p:nvPr>
        </p:nvSpPr>
        <p:spPr bwMode="auto">
          <a:noFill/>
          <a:ln>
            <a:solidFill>
              <a:srgbClr val="000000"/>
            </a:solidFill>
            <a:miter lim="800000"/>
            <a:headEnd/>
            <a:tailEnd/>
          </a:ln>
        </p:spPr>
      </p:sp>
      <p:sp>
        <p:nvSpPr>
          <p:cNvPr id="1925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1"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94562"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2200" smtClean="0">
              <a:latin typeface="Lucida Grande"/>
              <a:ea typeface="Lucida Grande"/>
              <a:cs typeface="Lucida Grande"/>
              <a:sym typeface="Lucida Grande"/>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96610"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2200" smtClean="0">
                <a:latin typeface="Lucida Grande"/>
                <a:ea typeface="Lucida Grande"/>
                <a:cs typeface="Lucida Grande"/>
                <a:sym typeface="Lucida Grande"/>
              </a:rPr>
              <a:t>Arzawa = Lydia; bordered with the Ḫittites</a:t>
            </a: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7" name="Slide Image Placeholder 1"/>
          <p:cNvSpPr>
            <a:spLocks noGrp="1" noRot="1" noChangeAspect="1"/>
          </p:cNvSpPr>
          <p:nvPr>
            <p:ph type="sldImg"/>
          </p:nvPr>
        </p:nvSpPr>
        <p:spPr bwMode="auto">
          <a:noFill/>
          <a:ln>
            <a:solidFill>
              <a:srgbClr val="000000"/>
            </a:solidFill>
            <a:miter lim="800000"/>
            <a:headEnd/>
            <a:tailEnd/>
          </a:ln>
        </p:spPr>
      </p:sp>
      <p:sp>
        <p:nvSpPr>
          <p:cNvPr id="20889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5" name="Slide Image Placeholder 1"/>
          <p:cNvSpPr>
            <a:spLocks noGrp="1" noRot="1" noChangeAspect="1"/>
          </p:cNvSpPr>
          <p:nvPr>
            <p:ph type="sldImg"/>
          </p:nvPr>
        </p:nvSpPr>
        <p:spPr bwMode="auto">
          <a:noFill/>
          <a:ln>
            <a:solidFill>
              <a:srgbClr val="000000"/>
            </a:solidFill>
            <a:miter lim="800000"/>
            <a:headEnd/>
            <a:tailEnd/>
          </a:ln>
        </p:spPr>
      </p:sp>
      <p:sp>
        <p:nvSpPr>
          <p:cNvPr id="21094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1"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256002"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2200" smtClean="0">
              <a:latin typeface="Lucida Grande"/>
              <a:ea typeface="Lucida Grande"/>
              <a:cs typeface="Lucida Grande"/>
              <a:sym typeface="Lucida Grande"/>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3" name="Slide Image Placeholder 1"/>
          <p:cNvSpPr>
            <a:spLocks noGrp="1" noRot="1" noChangeAspect="1"/>
          </p:cNvSpPr>
          <p:nvPr>
            <p:ph type="sldImg"/>
          </p:nvPr>
        </p:nvSpPr>
        <p:spPr bwMode="auto">
          <a:noFill/>
          <a:ln>
            <a:solidFill>
              <a:srgbClr val="000000"/>
            </a:solidFill>
            <a:miter lim="800000"/>
            <a:headEnd/>
            <a:tailEnd/>
          </a:ln>
        </p:spPr>
      </p:sp>
      <p:sp>
        <p:nvSpPr>
          <p:cNvPr id="2641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2CA0874A-CD48-49FB-8461-8D1810600A4D}" type="slidenum">
              <a:rPr lang="en-GB" smtClean="0"/>
              <a:pPr/>
              <a:t>‹#›</a:t>
            </a:fld>
            <a:endParaRPr lang="en-GB"/>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03CDC788-1EA2-400B-9380-6C7BE5AADE19}" type="slidenum">
              <a:rPr lang="en-GB" smtClean="0"/>
              <a:pPr/>
              <a:t>‹#›</a:t>
            </a:fld>
            <a:endParaRPr lang="en-GB"/>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88C41763-1FFA-4FA2-90B7-E63595AF7F50}" type="slidenum">
              <a:rPr lang="en-GB" smtClean="0"/>
              <a:pPr/>
              <a:t>‹#›</a:t>
            </a:fld>
            <a:endParaRPr lang="en-GB"/>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DC6613BB-DA64-486F-9CBB-84F02D7C09A9}" type="slidenum">
              <a:rPr lang="en-GB" smtClean="0"/>
              <a:pPr/>
              <a:t>‹#›</a:t>
            </a:fld>
            <a:endParaRPr lang="en-GB"/>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DD94E284-B624-4F72-8226-BD92EF3378C8}" type="slidenum">
              <a:rPr lang="en-GB" smtClean="0"/>
              <a:pPr/>
              <a:t>‹#›</a:t>
            </a:fld>
            <a:endParaRPr lang="en-GB"/>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74DA1D4C-EF32-4413-90DA-92DD48A55796}" type="slidenum">
              <a:rPr lang="en-GB" smtClean="0"/>
              <a:pPr/>
              <a:t>‹#›</a:t>
            </a:fld>
            <a:endParaRPr lang="en-GB"/>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490FDE1-E679-4ED8-B9D7-B5C528832624}" type="slidenum">
              <a:rPr lang="en-GB" smtClean="0"/>
              <a:pPr/>
              <a:t>‹#›</a:t>
            </a:fld>
            <a:endParaRPr lang="en-GB"/>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C3A9E0EB-B8E6-4E71-8751-5D36A6C8405C}" type="slidenum">
              <a:rPr lang="en-GB" smtClean="0"/>
              <a:pPr/>
              <a:t>‹#›</a:t>
            </a:fld>
            <a:endParaRPr lang="en-GB"/>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839ECF49-CC94-46AA-8FCF-DF9645877434}" type="slidenum">
              <a:rPr lang="en-GB" smtClean="0"/>
              <a:pPr/>
              <a:t>‹#›</a:t>
            </a:fld>
            <a:endParaRPr lang="en-GB"/>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CB177FB-D9AD-4839-B9DA-D0DCF876DB6B}" type="slidenum">
              <a:rPr lang="en-GB" smtClean="0"/>
              <a:pPr/>
              <a:t>‹#›</a:t>
            </a:fld>
            <a:endParaRPr lang="en-GB"/>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52136C3-6B87-4610-A8AD-F00F3C180229}" type="slidenum">
              <a:rPr lang="en-GB" smtClean="0"/>
              <a:pPr/>
              <a:t>‹#›</a:t>
            </a:fld>
            <a:endParaRPr lang="en-GB"/>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endParaRPr lang="en-US"/>
          </a:p>
        </p:txBody>
      </p:sp>
      <p:sp>
        <p:nvSpPr>
          <p:cNvPr id="7" name="Rectangle 8"/>
          <p:cNvSpPr>
            <a:spLocks noGrp="1" noChangeArrowheads="1"/>
          </p:cNvSpPr>
          <p:nvPr>
            <p:ph type="ftr" sz="quarter" idx="11"/>
          </p:nvPr>
        </p:nvSpPr>
        <p:spPr>
          <a:ln/>
        </p:spPr>
        <p:txBody>
          <a:bodyPr/>
          <a:lstStyle>
            <a:lvl1pPr>
              <a:defRPr/>
            </a:lvl1pPr>
          </a:lstStyle>
          <a:p>
            <a:endParaRPr lang="en-US"/>
          </a:p>
        </p:txBody>
      </p:sp>
      <p:sp>
        <p:nvSpPr>
          <p:cNvPr id="8" name="Rectangle 9"/>
          <p:cNvSpPr>
            <a:spLocks noGrp="1" noChangeArrowheads="1"/>
          </p:cNvSpPr>
          <p:nvPr>
            <p:ph type="sldNum" sz="quarter" idx="12"/>
          </p:nvPr>
        </p:nvSpPr>
        <p:spPr>
          <a:ln/>
        </p:spPr>
        <p:txBody>
          <a:bodyPr/>
          <a:lstStyle>
            <a:lvl1pPr>
              <a:defRPr/>
            </a:lvl1pPr>
          </a:lstStyle>
          <a:p>
            <a:fld id="{D3F1C320-365F-41F3-8F5A-D769A066F85F}" type="slidenum">
              <a:rPr lang="en-US"/>
              <a:pPr/>
              <a:t>‹#›</a:t>
            </a:fld>
            <a:endParaRPr lang="en-US"/>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9B1C8267-E4F3-4B85-989C-5EC79AC9E379}" type="datetimeFigureOut">
              <a:rPr lang="en-US"/>
              <a:pPr>
                <a:defRPr/>
              </a:pPr>
              <a:t>2/24/2012</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0214757D-7BBF-4E09-BD97-C73EEE02FF0E}" type="slidenum">
              <a:rPr lang="en-US"/>
              <a:pPr>
                <a:defRPr/>
              </a:pPr>
              <a:t>‹#›</a:t>
            </a:fld>
            <a:endParaRPr lang="en-US"/>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5B564548-205D-4E2B-8DAE-D9761032A940}" type="datetimeFigureOut">
              <a:rPr lang="en-US"/>
              <a:pPr>
                <a:defRPr/>
              </a:pPr>
              <a:t>2/24/2012</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7A44FE66-90E5-47DB-AAF1-043B0B87D169}" type="slidenum">
              <a:rPr lang="en-US"/>
              <a:pPr>
                <a:defRPr/>
              </a:pPr>
              <a:t>‹#›</a:t>
            </a:fld>
            <a:endParaRPr lang="en-US"/>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991B4562-94EC-428E-8710-D5C69B3AF2E2}" type="datetimeFigureOut">
              <a:rPr lang="en-US"/>
              <a:pPr>
                <a:defRPr/>
              </a:pPr>
              <a:t>2/24/2012</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F5D1D70D-729F-4B66-A13E-3736345DD274}" type="slidenum">
              <a:rPr lang="en-US"/>
              <a:pPr>
                <a:defRPr/>
              </a:pPr>
              <a:t>‹#›</a:t>
            </a:fld>
            <a:endParaRPr lang="en-US"/>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871F4D51-10E0-4741-96EA-56817AEC3F6D}" type="datetimeFigureOut">
              <a:rPr lang="en-US"/>
              <a:pPr>
                <a:defRPr/>
              </a:pPr>
              <a:t>2/24/2012</a:t>
            </a:fld>
            <a:endParaRPr lang="en-US"/>
          </a:p>
        </p:txBody>
      </p:sp>
      <p:sp>
        <p:nvSpPr>
          <p:cNvPr id="6"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7"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83B3B209-57CD-4745-B5FC-5A0131ED1709}" type="slidenum">
              <a:rPr lang="en-US"/>
              <a:pPr>
                <a:defRPr/>
              </a:pPr>
              <a:t>‹#›</a:t>
            </a:fld>
            <a:endParaRPr lang="en-US"/>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A9EF7484-28AE-4394-B63E-90C2E15A65AC}" type="datetimeFigureOut">
              <a:rPr lang="en-US"/>
              <a:pPr>
                <a:defRPr/>
              </a:pPr>
              <a:t>2/24/2012</a:t>
            </a:fld>
            <a:endParaRPr lang="en-US"/>
          </a:p>
        </p:txBody>
      </p:sp>
      <p:sp>
        <p:nvSpPr>
          <p:cNvPr id="8"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9"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5F8206FD-48F4-44A4-8C3D-6B36DC570AD9}" type="slidenum">
              <a:rPr lang="en-US"/>
              <a:pPr>
                <a:defRPr/>
              </a:pPr>
              <a:t>‹#›</a:t>
            </a:fld>
            <a:endParaRPr lang="en-US"/>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360F0964-F6B7-4105-AC81-F5E50434BCC9}" type="datetimeFigureOut">
              <a:rPr lang="en-US"/>
              <a:pPr>
                <a:defRPr/>
              </a:pPr>
              <a:t>2/24/2012</a:t>
            </a:fld>
            <a:endParaRPr lang="en-US"/>
          </a:p>
        </p:txBody>
      </p:sp>
      <p:sp>
        <p:nvSpPr>
          <p:cNvPr id="4"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5"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B9D26608-9E17-49EE-A5AC-2C6F95731AFA}" type="slidenum">
              <a:rPr lang="en-US"/>
              <a:pPr>
                <a:defRPr/>
              </a:pPr>
              <a:t>‹#›</a:t>
            </a:fld>
            <a:endParaRPr lang="en-US"/>
          </a:p>
        </p:txBody>
      </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FC2B4A82-A8D7-4C67-B80B-2B804F3E2053}" type="datetimeFigureOut">
              <a:rPr lang="en-US"/>
              <a:pPr>
                <a:defRPr/>
              </a:pPr>
              <a:t>2/24/2012</a:t>
            </a:fld>
            <a:endParaRPr lang="en-US"/>
          </a:p>
        </p:txBody>
      </p:sp>
      <p:sp>
        <p:nvSpPr>
          <p:cNvPr id="3"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4"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2BB25E1E-4514-46E3-A678-038B92C3D869}" type="slidenum">
              <a:rPr lang="en-US"/>
              <a:pPr>
                <a:defRPr/>
              </a:pPr>
              <a:t>‹#›</a:t>
            </a:fld>
            <a:endParaRPr lang="en-US"/>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6E1E9FD5-6C5C-41AD-8F82-8FCF66E987A3}" type="datetimeFigureOut">
              <a:rPr lang="en-US"/>
              <a:pPr>
                <a:defRPr/>
              </a:pPr>
              <a:t>2/24/2012</a:t>
            </a:fld>
            <a:endParaRPr lang="en-US"/>
          </a:p>
        </p:txBody>
      </p:sp>
      <p:sp>
        <p:nvSpPr>
          <p:cNvPr id="6"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7"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54518AFE-0B18-4EB1-B658-AB0ED984EA49}" type="slidenum">
              <a:rPr lang="en-US"/>
              <a:pPr>
                <a:defRPr/>
              </a:pPr>
              <a:t>‹#›</a:t>
            </a:fld>
            <a:endParaRPr lang="en-US"/>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BF941988-70F7-4AC6-91D6-FFEF20A732DA}" type="datetimeFigureOut">
              <a:rPr lang="en-US"/>
              <a:pPr>
                <a:defRPr/>
              </a:pPr>
              <a:t>2/24/2012</a:t>
            </a:fld>
            <a:endParaRPr lang="en-US"/>
          </a:p>
        </p:txBody>
      </p:sp>
      <p:sp>
        <p:nvSpPr>
          <p:cNvPr id="6"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7"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9E41284B-58B3-4BDF-BB33-7407D69A07D1}" type="slidenum">
              <a:rPr lang="en-US"/>
              <a:pPr>
                <a:defRPr/>
              </a:pPr>
              <a:t>‹#›</a:t>
            </a:fld>
            <a:endParaRPr lang="en-US"/>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E841B722-0312-4562-BD8B-FBA9C3130910}" type="datetimeFigureOut">
              <a:rPr lang="en-US"/>
              <a:pPr>
                <a:defRPr/>
              </a:pPr>
              <a:t>2/24/2012</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EBFF3FF8-5660-41D7-B212-6356EDE184D6}" type="slidenum">
              <a:rPr lang="en-US"/>
              <a:pPr>
                <a:defRPr/>
              </a:pPr>
              <a:t>‹#›</a:t>
            </a:fld>
            <a:endParaRPr lang="en-US"/>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D13FAA94-DD1A-4EBB-86F4-CDDAD88DC222}" type="datetimeFigureOut">
              <a:rPr lang="en-US"/>
              <a:pPr>
                <a:defRPr/>
              </a:pPr>
              <a:t>2/24/2012</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19001191-9BD3-4A7A-8FD1-1D39984012E3}" type="slidenum">
              <a:rPr lang="en-US"/>
              <a:pPr>
                <a:defRPr/>
              </a:pPr>
              <a:t>‹#›</a:t>
            </a:fld>
            <a:endParaRPr lang="en-US"/>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0FA8AA63-1E7C-44BC-822F-9A192514B0C5}" type="datetimeFigureOut">
              <a:rPr lang="en-US"/>
              <a:pPr>
                <a:defRPr/>
              </a:pPr>
              <a:t>2/24/2012</a:t>
            </a:fld>
            <a:endParaRPr lang="en-US"/>
          </a:p>
        </p:txBody>
      </p:sp>
      <p:sp>
        <p:nvSpPr>
          <p:cNvPr id="7"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8"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61AF3A6F-B5EA-4E3F-891B-1095CD6BC68B}" type="slidenum">
              <a:rPr lang="en-US"/>
              <a:pPr>
                <a:defRPr/>
              </a:pPr>
              <a:t>‹#›</a:t>
            </a:fld>
            <a:endParaRPr lang="en-US"/>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E0D22F21-A11A-4F0B-8AFB-749D466739B3}" type="datetimeFigureOut">
              <a:rPr lang="en-US"/>
              <a:pPr>
                <a:defRPr/>
              </a:pPr>
              <a:t>2/24/2012</a:t>
            </a:fld>
            <a:endParaRPr lang="en-US"/>
          </a:p>
        </p:txBody>
      </p:sp>
      <p:sp>
        <p:nvSpPr>
          <p:cNvPr id="8"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9"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92F24E1F-69D0-43A8-B309-37D976406DBD}" type="slidenum">
              <a:rPr lang="en-US"/>
              <a:pPr>
                <a:defRPr/>
              </a:pPr>
              <a:t>‹#›</a:t>
            </a:fld>
            <a:endParaRPr lang="en-US"/>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F28D52A9-07B9-4A70-9FB7-26E3BAD08D12}" type="datetimeFigureOut">
              <a:rPr lang="en-US"/>
              <a:pPr>
                <a:defRPr/>
              </a:pPr>
              <a:t>2/24/2012</a:t>
            </a:fld>
            <a:endParaRPr lang="en-US"/>
          </a:p>
        </p:txBody>
      </p:sp>
      <p:sp>
        <p:nvSpPr>
          <p:cNvPr id="7"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8"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B8D9140E-7B87-4E11-92DF-9FB6EBA769F9}" type="slidenum">
              <a:rPr lang="en-US"/>
              <a:pPr>
                <a:defRPr/>
              </a:pPr>
              <a:t>‹#›</a:t>
            </a:fld>
            <a:endParaRPr lang="en-US"/>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37EDCA2A-C7B8-4835-B5E6-02B8B8EB9B3D}" type="datetimeFigureOut">
              <a:rPr lang="en-US"/>
              <a:pPr>
                <a:defRPr/>
              </a:pPr>
              <a:t>2/24/2012</a:t>
            </a:fld>
            <a:endParaRPr lang="en-US"/>
          </a:p>
        </p:txBody>
      </p:sp>
      <p:sp>
        <p:nvSpPr>
          <p:cNvPr id="7"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8"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E4818AA5-0B10-4CFE-9182-3C710D9881A2}" type="slidenum">
              <a:rPr lang="en-US"/>
              <a:pPr>
                <a:defRPr/>
              </a:pPr>
              <a:t>‹#›</a:t>
            </a:fld>
            <a:endParaRPr lang="en-US"/>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916FA0CE-9FB3-4EBB-9E80-4B3CE5C366FE}" type="slidenum">
              <a:rPr lang="en-GB"/>
              <a:pPr>
                <a:defRPr/>
              </a:pPr>
              <a:t>‹#›</a:t>
            </a:fld>
            <a:endParaRPr lang="en-GB"/>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54932632-2FB2-4F38-9367-1AB77B63787F}" type="slidenum">
              <a:rPr lang="en-GB"/>
              <a:pPr>
                <a:defRPr/>
              </a:pPr>
              <a:t>‹#›</a:t>
            </a:fld>
            <a:endParaRPr lang="en-GB"/>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C9F65F64-3403-4B45-89FB-4388D3528577}" type="slidenum">
              <a:rPr lang="en-GB"/>
              <a:pPr>
                <a:defRPr/>
              </a:pPr>
              <a:t>‹#›</a:t>
            </a:fld>
            <a:endParaRPr lang="en-GB"/>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6"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7" name="Rectangle 5"/>
          <p:cNvSpPr>
            <a:spLocks noGrp="1" noChangeArrowheads="1"/>
          </p:cNvSpPr>
          <p:nvPr>
            <p:ph type="sldNum" idx="12"/>
          </p:nvPr>
        </p:nvSpPr>
        <p:spPr/>
        <p:txBody>
          <a:bodyPr/>
          <a:lstStyle>
            <a:lvl1pPr fontAlgn="base">
              <a:spcBef>
                <a:spcPct val="0"/>
              </a:spcBef>
              <a:spcAft>
                <a:spcPct val="0"/>
              </a:spcAft>
              <a:defRPr/>
            </a:lvl1pPr>
          </a:lstStyle>
          <a:p>
            <a:pPr>
              <a:defRPr/>
            </a:pPr>
            <a:fld id="{35B064BA-2F29-4E71-BBFF-D0949D4BEFE9}" type="slidenum">
              <a:rPr lang="en-GB"/>
              <a:pPr>
                <a:defRPr/>
              </a:pPr>
              <a:t>‹#›</a:t>
            </a:fld>
            <a:endParaRPr lang="en-GB"/>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8"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9" name="Rectangle 5"/>
          <p:cNvSpPr>
            <a:spLocks noGrp="1" noChangeArrowheads="1"/>
          </p:cNvSpPr>
          <p:nvPr>
            <p:ph type="sldNum" idx="12"/>
          </p:nvPr>
        </p:nvSpPr>
        <p:spPr/>
        <p:txBody>
          <a:bodyPr/>
          <a:lstStyle>
            <a:lvl1pPr fontAlgn="base">
              <a:spcBef>
                <a:spcPct val="0"/>
              </a:spcBef>
              <a:spcAft>
                <a:spcPct val="0"/>
              </a:spcAft>
              <a:defRPr/>
            </a:lvl1pPr>
          </a:lstStyle>
          <a:p>
            <a:pPr>
              <a:defRPr/>
            </a:pPr>
            <a:fld id="{EBA059EF-C7FE-4832-A55E-C6FC5C6D0E88}" type="slidenum">
              <a:rPr lang="en-GB"/>
              <a:pPr>
                <a:defRPr/>
              </a:pPr>
              <a:t>‹#›</a:t>
            </a:fld>
            <a:endParaRPr lang="en-GB"/>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4"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5" name="Rectangle 5"/>
          <p:cNvSpPr>
            <a:spLocks noGrp="1" noChangeArrowheads="1"/>
          </p:cNvSpPr>
          <p:nvPr>
            <p:ph type="sldNum" idx="12"/>
          </p:nvPr>
        </p:nvSpPr>
        <p:spPr/>
        <p:txBody>
          <a:bodyPr/>
          <a:lstStyle>
            <a:lvl1pPr fontAlgn="base">
              <a:spcBef>
                <a:spcPct val="0"/>
              </a:spcBef>
              <a:spcAft>
                <a:spcPct val="0"/>
              </a:spcAft>
              <a:defRPr/>
            </a:lvl1pPr>
          </a:lstStyle>
          <a:p>
            <a:pPr>
              <a:defRPr/>
            </a:pPr>
            <a:fld id="{24DCE653-BE06-46FE-AB77-1115D0D01972}" type="slidenum">
              <a:rPr lang="en-GB"/>
              <a:pPr>
                <a:defRPr/>
              </a:pPr>
              <a:t>‹#›</a:t>
            </a:fld>
            <a:endParaRPr lang="en-GB"/>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3"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4" name="Rectangle 5"/>
          <p:cNvSpPr>
            <a:spLocks noGrp="1" noChangeArrowheads="1"/>
          </p:cNvSpPr>
          <p:nvPr>
            <p:ph type="sldNum" idx="12"/>
          </p:nvPr>
        </p:nvSpPr>
        <p:spPr/>
        <p:txBody>
          <a:bodyPr/>
          <a:lstStyle>
            <a:lvl1pPr fontAlgn="base">
              <a:spcBef>
                <a:spcPct val="0"/>
              </a:spcBef>
              <a:spcAft>
                <a:spcPct val="0"/>
              </a:spcAft>
              <a:defRPr/>
            </a:lvl1pPr>
          </a:lstStyle>
          <a:p>
            <a:pPr>
              <a:defRPr/>
            </a:pPr>
            <a:fld id="{07ED1E91-E090-4117-A279-8B8EB7C4B9F9}" type="slidenum">
              <a:rPr lang="en-GB"/>
              <a:pPr>
                <a:defRPr/>
              </a:pPr>
              <a:t>‹#›</a:t>
            </a:fld>
            <a:endParaRPr lang="en-GB"/>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6"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7" name="Rectangle 5"/>
          <p:cNvSpPr>
            <a:spLocks noGrp="1" noChangeArrowheads="1"/>
          </p:cNvSpPr>
          <p:nvPr>
            <p:ph type="sldNum" idx="12"/>
          </p:nvPr>
        </p:nvSpPr>
        <p:spPr/>
        <p:txBody>
          <a:bodyPr/>
          <a:lstStyle>
            <a:lvl1pPr fontAlgn="base">
              <a:spcBef>
                <a:spcPct val="0"/>
              </a:spcBef>
              <a:spcAft>
                <a:spcPct val="0"/>
              </a:spcAft>
              <a:defRPr/>
            </a:lvl1pPr>
          </a:lstStyle>
          <a:p>
            <a:pPr>
              <a:defRPr/>
            </a:pPr>
            <a:fld id="{3350AFC6-3301-4AC3-95BC-1B3BEADD5916}" type="slidenum">
              <a:rPr lang="en-GB"/>
              <a:pPr>
                <a:defRPr/>
              </a:pPr>
              <a:t>‹#›</a:t>
            </a:fld>
            <a:endParaRPr lang="en-GB"/>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6"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7" name="Rectangle 5"/>
          <p:cNvSpPr>
            <a:spLocks noGrp="1" noChangeArrowheads="1"/>
          </p:cNvSpPr>
          <p:nvPr>
            <p:ph type="sldNum" idx="12"/>
          </p:nvPr>
        </p:nvSpPr>
        <p:spPr/>
        <p:txBody>
          <a:bodyPr/>
          <a:lstStyle>
            <a:lvl1pPr fontAlgn="base">
              <a:spcBef>
                <a:spcPct val="0"/>
              </a:spcBef>
              <a:spcAft>
                <a:spcPct val="0"/>
              </a:spcAft>
              <a:defRPr/>
            </a:lvl1pPr>
          </a:lstStyle>
          <a:p>
            <a:pPr>
              <a:defRPr/>
            </a:pPr>
            <a:fld id="{E0289BE5-7730-4E2E-B454-F93B1D726214}" type="slidenum">
              <a:rPr lang="en-GB"/>
              <a:pPr>
                <a:defRPr/>
              </a:pPr>
              <a:t>‹#›</a:t>
            </a:fld>
            <a:endParaRPr lang="en-GB"/>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96F4032C-DE8A-4ED0-9B4E-BF3ABCE5147A}" type="slidenum">
              <a:rPr lang="en-GB"/>
              <a:pPr>
                <a:defRPr/>
              </a:pPr>
              <a:t>‹#›</a:t>
            </a:fld>
            <a:endParaRPr lang="en-GB"/>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5F7375EE-29A5-4CD7-AAE5-E696DAE70443}" type="slidenum">
              <a:rPr lang="en-GB"/>
              <a:pPr>
                <a:defRPr/>
              </a:pPr>
              <a:t>‹#›</a:t>
            </a:fld>
            <a:endParaRPr lang="en-GB"/>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6"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7" name="Rectangle 5"/>
          <p:cNvSpPr>
            <a:spLocks noGrp="1" noChangeArrowheads="1"/>
          </p:cNvSpPr>
          <p:nvPr>
            <p:ph type="sldNum" idx="12"/>
          </p:nvPr>
        </p:nvSpPr>
        <p:spPr/>
        <p:txBody>
          <a:bodyPr/>
          <a:lstStyle>
            <a:lvl1pPr fontAlgn="base">
              <a:spcBef>
                <a:spcPct val="0"/>
              </a:spcBef>
              <a:spcAft>
                <a:spcPct val="0"/>
              </a:spcAft>
              <a:defRPr/>
            </a:lvl1pPr>
          </a:lstStyle>
          <a:p>
            <a:pPr>
              <a:defRPr/>
            </a:pPr>
            <a:fld id="{7FA43580-0D41-4476-80CD-EDEB2CC73AC0}" type="slidenum">
              <a:rPr lang="en-GB"/>
              <a:pPr>
                <a:defRPr/>
              </a:pPr>
              <a:t>‹#›</a:t>
            </a:fld>
            <a:endParaRPr lang="en-GB"/>
          </a:p>
        </p:txBody>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pPr>
              <a:defRPr/>
            </a:pPr>
            <a:endParaRPr lang="en-US"/>
          </a:p>
        </p:txBody>
      </p:sp>
      <p:sp>
        <p:nvSpPr>
          <p:cNvPr id="13" name="Rectangle 6"/>
          <p:cNvSpPr>
            <a:spLocks noGrp="1" noChangeArrowheads="1"/>
          </p:cNvSpPr>
          <p:nvPr>
            <p:ph type="ftr" sz="quarter" idx="11"/>
          </p:nvPr>
        </p:nvSpPr>
        <p:spPr/>
        <p:txBody>
          <a:bodyPr/>
          <a:lstStyle>
            <a:lvl1pPr>
              <a:defRPr/>
            </a:lvl1pPr>
          </a:lstStyle>
          <a:p>
            <a:pPr>
              <a:defRPr/>
            </a:pPr>
            <a:endParaRPr lang="en-US"/>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pPr>
              <a:defRPr/>
            </a:pPr>
            <a:fld id="{E1056728-EC02-4A40-9354-679F1CF98A60}" type="slidenum">
              <a:rPr lang="en-US"/>
              <a:pPr>
                <a:defRPr/>
              </a:pPr>
              <a:t>‹#›</a:t>
            </a:fld>
            <a:endParaRPr lang="en-US"/>
          </a:p>
        </p:txBody>
      </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B8B200E-F049-451B-940E-C0EF30F90688}" type="slidenum">
              <a:rPr lang="en-US"/>
              <a:pPr>
                <a:defRPr/>
              </a:pPr>
              <a:t>‹#›</a:t>
            </a:fld>
            <a:endParaRPr lang="en-US"/>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6095A62-30DC-4F2C-80A9-F480CB77A357}" type="slidenum">
              <a:rPr lang="en-US"/>
              <a:pPr>
                <a:defRPr/>
              </a:pPr>
              <a:t>‹#›</a:t>
            </a:fld>
            <a:endParaRPr lang="en-US"/>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6B46314-AE87-49AA-956E-EEBB033D8F35}" type="slidenum">
              <a:rPr lang="en-US"/>
              <a:pPr>
                <a:defRPr/>
              </a:pPr>
              <a:t>‹#›</a:t>
            </a:fld>
            <a:endParaRPr lang="en-US"/>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1A0EB6B3-3475-4AAE-8CFB-342A8BF24BBB}" type="slidenum">
              <a:rPr lang="en-US"/>
              <a:pPr>
                <a:defRPr/>
              </a:pPr>
              <a:t>‹#›</a:t>
            </a:fld>
            <a:endParaRPr lang="en-US"/>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2B0549E8-6326-4654-924A-B227990AF5A3}" type="slidenum">
              <a:rPr lang="en-US"/>
              <a:pPr>
                <a:defRPr/>
              </a:pPr>
              <a:t>‹#›</a:t>
            </a:fld>
            <a:endParaRPr lang="en-US"/>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3E34DCC0-CFB2-4AD0-B6D6-67A4033E3D54}" type="slidenum">
              <a:rPr lang="en-US"/>
              <a:pPr>
                <a:defRPr/>
              </a:pPr>
              <a:t>‹#›</a:t>
            </a:fld>
            <a:endParaRPr lang="en-US"/>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6462D22-649B-4460-A7BF-658F9878C5F4}" type="slidenum">
              <a:rPr lang="en-US"/>
              <a:pPr>
                <a:defRPr/>
              </a:pPr>
              <a:t>‹#›</a:t>
            </a:fld>
            <a:endParaRPr lang="en-US"/>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BFFDEB8-3181-40A6-8BEE-E2A8C1E051B1}" type="slidenum">
              <a:rPr lang="en-US"/>
              <a:pPr>
                <a:defRPr/>
              </a:pPr>
              <a:t>‹#›</a:t>
            </a:fld>
            <a:endParaRPr lang="en-US"/>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55A929A-B004-4224-BA71-D8420B4FAEEA}" type="slidenum">
              <a:rPr lang="en-US"/>
              <a:pPr>
                <a:defRPr/>
              </a:pPr>
              <a:t>‹#›</a:t>
            </a:fld>
            <a:endParaRPr lang="en-US"/>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310529F-667B-4077-80A3-75D3E6F4015E}" type="slidenum">
              <a:rPr lang="en-US"/>
              <a:pPr>
                <a:defRPr/>
              </a:pPr>
              <a:t>‹#›</a:t>
            </a:fld>
            <a:endParaRPr lang="en-US"/>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pPr>
              <a:defRPr/>
            </a:pPr>
            <a:fld id="{06F77395-8F4C-4EA0-A5F2-EB8225988B1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4958F65-97CD-4532-B9E1-EBCEB438670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DE31018-59AF-4FA0-B357-AD041752AEF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5E48DDF-B35F-449F-908D-8904611A810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F1DF05E-3871-47CC-8DFA-026295CAECF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B864F9B-2817-4B96-866A-5F696C5463E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5AE2FE6-03F4-4364-87F1-FAB1E975D3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189E409-84FC-4618-A3A1-77DA4490EA2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8E818E-FAC8-4E07-86AF-4D4110DA5A7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2BF3F78-1C0D-4987-8E2B-C06F3654671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974C2BE-B384-442A-AF2B-1C9F15FF8E7B}" type="slidenum">
              <a:rPr lang="en-US">
                <a:solidFill>
                  <a:srgbClr val="000000"/>
                </a:solidFill>
              </a:rPr>
              <a:pPr>
                <a:defRPr/>
              </a:pPr>
              <a:t>‹#›</a:t>
            </a:fld>
            <a:endParaRPr lang="en-US">
              <a:solidFill>
                <a:srgbClr val="000000"/>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3.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6" Type="http://schemas.openxmlformats.org/officeDocument/2006/relationships/theme" Target="../theme/theme4.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theme" Target="../theme/theme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2.xml"/><Relationship Id="rId13" Type="http://schemas.openxmlformats.org/officeDocument/2006/relationships/theme" Target="../theme/theme6.xml"/><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slideLayout" Target="../slideLayouts/slideLayout76.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theme" Target="../theme/theme7.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slideLayout" Target="../slideLayouts/slideLayout101.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slideLayout" Target="../slideLayouts/slideLayout100.xml"/><Relationship Id="rId2" Type="http://schemas.openxmlformats.org/officeDocument/2006/relationships/slideLayout" Target="../slideLayouts/slideLayout90.xml"/><Relationship Id="rId16" Type="http://schemas.openxmlformats.org/officeDocument/2006/relationships/theme" Target="../theme/theme8.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5" Type="http://schemas.openxmlformats.org/officeDocument/2006/relationships/slideLayout" Target="../slideLayouts/slideLayout10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slideLayout" Target="../slideLayouts/slideLayout10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theme" Target="../theme/theme9.xml"/><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slideLayout" Target="../slideLayouts/slideLayout115.xml"/><Relationship Id="rId2" Type="http://schemas.openxmlformats.org/officeDocument/2006/relationships/slideLayout" Target="../slideLayouts/slideLayout105.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slideLayout" Target="../slideLayouts/slideLayout128.xml"/><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slideLayout" Target="../slideLayouts/slideLayout127.xml"/><Relationship Id="rId17" Type="http://schemas.openxmlformats.org/officeDocument/2006/relationships/theme" Target="../theme/theme10.xml"/><Relationship Id="rId2" Type="http://schemas.openxmlformats.org/officeDocument/2006/relationships/slideLayout" Target="../slideLayouts/slideLayout117.xml"/><Relationship Id="rId16" Type="http://schemas.openxmlformats.org/officeDocument/2006/relationships/slideLayout" Target="../slideLayouts/slideLayout131.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5" Type="http://schemas.openxmlformats.org/officeDocument/2006/relationships/slideLayout" Target="../slideLayouts/slideLayout130.xml"/><Relationship Id="rId10" Type="http://schemas.openxmlformats.org/officeDocument/2006/relationships/slideLayout" Target="../slideLayouts/slideLayout125.xml"/><Relationship Id="rId4" Type="http://schemas.openxmlformats.org/officeDocument/2006/relationships/slideLayout" Target="../slideLayouts/slideLayout119.xml"/><Relationship Id="rId9" Type="http://schemas.openxmlformats.org/officeDocument/2006/relationships/slideLayout" Target="../slideLayouts/slideLayout124.xml"/><Relationship Id="rId14" Type="http://schemas.openxmlformats.org/officeDocument/2006/relationships/slideLayout" Target="../slideLayouts/slideLayout12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39.xml"/><Relationship Id="rId13" Type="http://schemas.openxmlformats.org/officeDocument/2006/relationships/slideLayout" Target="../slideLayouts/slideLayout144.xml"/><Relationship Id="rId3" Type="http://schemas.openxmlformats.org/officeDocument/2006/relationships/slideLayout" Target="../slideLayouts/slideLayout134.xml"/><Relationship Id="rId7" Type="http://schemas.openxmlformats.org/officeDocument/2006/relationships/slideLayout" Target="../slideLayouts/slideLayout138.xml"/><Relationship Id="rId12" Type="http://schemas.openxmlformats.org/officeDocument/2006/relationships/slideLayout" Target="../slideLayouts/slideLayout143.xml"/><Relationship Id="rId2" Type="http://schemas.openxmlformats.org/officeDocument/2006/relationships/slideLayout" Target="../slideLayouts/slideLayout133.xml"/><Relationship Id="rId16" Type="http://schemas.openxmlformats.org/officeDocument/2006/relationships/theme" Target="../theme/theme11.xml"/><Relationship Id="rId1" Type="http://schemas.openxmlformats.org/officeDocument/2006/relationships/slideLayout" Target="../slideLayouts/slideLayout132.xml"/><Relationship Id="rId6" Type="http://schemas.openxmlformats.org/officeDocument/2006/relationships/slideLayout" Target="../slideLayouts/slideLayout137.xml"/><Relationship Id="rId11" Type="http://schemas.openxmlformats.org/officeDocument/2006/relationships/slideLayout" Target="../slideLayouts/slideLayout142.xml"/><Relationship Id="rId5" Type="http://schemas.openxmlformats.org/officeDocument/2006/relationships/slideLayout" Target="../slideLayouts/slideLayout136.xml"/><Relationship Id="rId15" Type="http://schemas.openxmlformats.org/officeDocument/2006/relationships/slideLayout" Target="../slideLayouts/slideLayout146.xml"/><Relationship Id="rId10" Type="http://schemas.openxmlformats.org/officeDocument/2006/relationships/slideLayout" Target="../slideLayouts/slideLayout141.xml"/><Relationship Id="rId4" Type="http://schemas.openxmlformats.org/officeDocument/2006/relationships/slideLayout" Target="../slideLayouts/slideLayout135.xml"/><Relationship Id="rId9" Type="http://schemas.openxmlformats.org/officeDocument/2006/relationships/slideLayout" Target="../slideLayouts/slideLayout140.xml"/><Relationship Id="rId14" Type="http://schemas.openxmlformats.org/officeDocument/2006/relationships/slideLayout" Target="../slideLayouts/slideLayout145.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54.xml"/><Relationship Id="rId13" Type="http://schemas.openxmlformats.org/officeDocument/2006/relationships/theme" Target="../theme/theme12.xml"/><Relationship Id="rId3" Type="http://schemas.openxmlformats.org/officeDocument/2006/relationships/slideLayout" Target="../slideLayouts/slideLayout149.xml"/><Relationship Id="rId7" Type="http://schemas.openxmlformats.org/officeDocument/2006/relationships/slideLayout" Target="../slideLayouts/slideLayout153.xml"/><Relationship Id="rId12" Type="http://schemas.openxmlformats.org/officeDocument/2006/relationships/slideLayout" Target="../slideLayouts/slideLayout158.xml"/><Relationship Id="rId2" Type="http://schemas.openxmlformats.org/officeDocument/2006/relationships/slideLayout" Target="../slideLayouts/slideLayout148.xml"/><Relationship Id="rId1" Type="http://schemas.openxmlformats.org/officeDocument/2006/relationships/slideLayout" Target="../slideLayouts/slideLayout147.xml"/><Relationship Id="rId6" Type="http://schemas.openxmlformats.org/officeDocument/2006/relationships/slideLayout" Target="../slideLayouts/slideLayout152.xml"/><Relationship Id="rId11" Type="http://schemas.openxmlformats.org/officeDocument/2006/relationships/slideLayout" Target="../slideLayouts/slideLayout157.xml"/><Relationship Id="rId5" Type="http://schemas.openxmlformats.org/officeDocument/2006/relationships/slideLayout" Target="../slideLayouts/slideLayout151.xml"/><Relationship Id="rId10" Type="http://schemas.openxmlformats.org/officeDocument/2006/relationships/slideLayout" Target="../slideLayouts/slideLayout156.xml"/><Relationship Id="rId4" Type="http://schemas.openxmlformats.org/officeDocument/2006/relationships/slideLayout" Target="../slideLayouts/slideLayout150.xml"/><Relationship Id="rId9" Type="http://schemas.openxmlformats.org/officeDocument/2006/relationships/slideLayout" Target="../slideLayouts/slideLayout155.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66.xml"/><Relationship Id="rId3" Type="http://schemas.openxmlformats.org/officeDocument/2006/relationships/slideLayout" Target="../slideLayouts/slideLayout161.xml"/><Relationship Id="rId7" Type="http://schemas.openxmlformats.org/officeDocument/2006/relationships/slideLayout" Target="../slideLayouts/slideLayout165.xml"/><Relationship Id="rId12" Type="http://schemas.openxmlformats.org/officeDocument/2006/relationships/theme" Target="../theme/theme13.xml"/><Relationship Id="rId2" Type="http://schemas.openxmlformats.org/officeDocument/2006/relationships/slideLayout" Target="../slideLayouts/slideLayout160.xml"/><Relationship Id="rId1" Type="http://schemas.openxmlformats.org/officeDocument/2006/relationships/slideLayout" Target="../slideLayouts/slideLayout159.xml"/><Relationship Id="rId6" Type="http://schemas.openxmlformats.org/officeDocument/2006/relationships/slideLayout" Target="../slideLayouts/slideLayout164.xml"/><Relationship Id="rId11" Type="http://schemas.openxmlformats.org/officeDocument/2006/relationships/slideLayout" Target="../slideLayouts/slideLayout169.xml"/><Relationship Id="rId5" Type="http://schemas.openxmlformats.org/officeDocument/2006/relationships/slideLayout" Target="../slideLayouts/slideLayout163.xml"/><Relationship Id="rId10" Type="http://schemas.openxmlformats.org/officeDocument/2006/relationships/slideLayout" Target="../slideLayouts/slideLayout168.xml"/><Relationship Id="rId4" Type="http://schemas.openxmlformats.org/officeDocument/2006/relationships/slideLayout" Target="../slideLayouts/slideLayout162.xml"/><Relationship Id="rId9" Type="http://schemas.openxmlformats.org/officeDocument/2006/relationships/slideLayout" Target="../slideLayouts/slideLayout16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77.xml"/><Relationship Id="rId3" Type="http://schemas.openxmlformats.org/officeDocument/2006/relationships/slideLayout" Target="../slideLayouts/slideLayout172.xml"/><Relationship Id="rId7" Type="http://schemas.openxmlformats.org/officeDocument/2006/relationships/slideLayout" Target="../slideLayouts/slideLayout176.xml"/><Relationship Id="rId12" Type="http://schemas.openxmlformats.org/officeDocument/2006/relationships/theme" Target="../theme/theme14.xml"/><Relationship Id="rId2" Type="http://schemas.openxmlformats.org/officeDocument/2006/relationships/slideLayout" Target="../slideLayouts/slideLayout171.xml"/><Relationship Id="rId1" Type="http://schemas.openxmlformats.org/officeDocument/2006/relationships/slideLayout" Target="../slideLayouts/slideLayout170.xml"/><Relationship Id="rId6" Type="http://schemas.openxmlformats.org/officeDocument/2006/relationships/slideLayout" Target="../slideLayouts/slideLayout175.xml"/><Relationship Id="rId11" Type="http://schemas.openxmlformats.org/officeDocument/2006/relationships/slideLayout" Target="../slideLayouts/slideLayout180.xml"/><Relationship Id="rId5" Type="http://schemas.openxmlformats.org/officeDocument/2006/relationships/slideLayout" Target="../slideLayouts/slideLayout174.xml"/><Relationship Id="rId10" Type="http://schemas.openxmlformats.org/officeDocument/2006/relationships/slideLayout" Target="../slideLayouts/slideLayout179.xml"/><Relationship Id="rId4" Type="http://schemas.openxmlformats.org/officeDocument/2006/relationships/slideLayout" Target="../slideLayouts/slideLayout173.xml"/><Relationship Id="rId9" Type="http://schemas.openxmlformats.org/officeDocument/2006/relationships/slideLayout" Target="../slideLayouts/slideLayout1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E507C12C-684F-4CB1-9D32-7DC420495FD3}" type="datetimeFigureOut">
              <a:rPr lang="en-US" smtClean="0"/>
              <a:pPr/>
              <a:t>2/24/2012</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95555D97-94B6-4A5D-B65F-2DBF954C7C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smtClean="0"/>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p>
          </p:txBody>
        </p:sp>
      </p:gr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E507C12C-684F-4CB1-9D32-7DC420495FD3}" type="datetimeFigureOut">
              <a:rPr lang="en-US" smtClean="0"/>
              <a:pPr/>
              <a:t>2/24/2012</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95555D97-94B6-4A5D-B65F-2DBF954C7C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smtClean="0"/>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p>
          </p:txBody>
        </p:sp>
      </p:grpSp>
    </p:spTree>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E507C12C-684F-4CB1-9D32-7DC420495FD3}" type="datetimeFigureOut">
              <a:rPr lang="en-US" smtClean="0"/>
              <a:pPr/>
              <a:t>2/24/2012</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95555D97-94B6-4A5D-B65F-2DBF954C7C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3E9A3D9B-F784-48A9-BD50-1DB56A8B36C8}" type="datetimeFigureOut">
              <a:rPr lang="en-US" smtClean="0"/>
              <a:pPr/>
              <a:t>2/24/2012</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B6EDB277-E49C-4715-8746-E06F066DC17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a:defRPr/>
              </a:pPr>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a:defRPr/>
              </a:pPr>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fontAlgn="auto">
              <a:lnSpc>
                <a:spcPct val="100000"/>
              </a:lnSpc>
              <a:spcBef>
                <a:spcPts val="0"/>
              </a:spcBef>
              <a:spcAft>
                <a:spcPts val="0"/>
              </a:spcAft>
              <a:buFont typeface="Tahoma" pitchFamily="34" charset="0"/>
              <a:buNone/>
              <a:defRPr sz="1200" smtClean="0">
                <a:solidFill>
                  <a:srgbClr val="000000"/>
                </a:solidFill>
                <a:effectLst>
                  <a:outerShdw blurRad="38100" dist="38100" dir="2700000" algn="tl">
                    <a:srgbClr val="FFFFFF"/>
                  </a:outerShdw>
                </a:effectLst>
                <a:latin typeface="Tahoma" pitchFamily="34" charset="0"/>
                <a:cs typeface="Arial"/>
              </a:defRPr>
            </a:lvl1pPr>
          </a:lstStyle>
          <a:p>
            <a:pPr>
              <a:defRPr/>
            </a:pPr>
            <a:fld id="{907CA82F-438B-4B32-BA82-F75EB725DFF6}" type="datetimeFigureOut">
              <a:rPr lang="en-US"/>
              <a:pPr>
                <a:defRPr/>
              </a:pPr>
              <a:t>2/24/2012</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fontAlgn="auto">
              <a:lnSpc>
                <a:spcPct val="100000"/>
              </a:lnSpc>
              <a:spcBef>
                <a:spcPts val="0"/>
              </a:spcBef>
              <a:spcAft>
                <a:spcPts val="0"/>
              </a:spcAft>
              <a:buFont typeface="Tahoma" pitchFamily="34" charset="0"/>
              <a:buNone/>
              <a:defRPr sz="1200">
                <a:solidFill>
                  <a:srgbClr val="000000"/>
                </a:solidFill>
                <a:effectLst>
                  <a:outerShdw blurRad="38100" dist="38100" dir="2700000" algn="tl">
                    <a:srgbClr val="FFFFFF"/>
                  </a:outerShdw>
                </a:effectLst>
                <a:latin typeface="Tahoma" pitchFamily="34" charset="0"/>
                <a:cs typeface="Arial"/>
              </a:defRPr>
            </a:lvl1pPr>
          </a:lstStyle>
          <a:p>
            <a:pPr>
              <a:defRPr/>
            </a:pPr>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fontAlgn="auto">
              <a:lnSpc>
                <a:spcPct val="100000"/>
              </a:lnSpc>
              <a:spcBef>
                <a:spcPts val="0"/>
              </a:spcBef>
              <a:spcAft>
                <a:spcPts val="0"/>
              </a:spcAft>
              <a:buFont typeface="Tahoma" pitchFamily="34" charset="0"/>
              <a:buNone/>
              <a:defRPr sz="1200" smtClean="0">
                <a:solidFill>
                  <a:srgbClr val="000000"/>
                </a:solidFill>
                <a:effectLst>
                  <a:outerShdw blurRad="38100" dist="38100" dir="2700000" algn="tl">
                    <a:srgbClr val="FFFFFF"/>
                  </a:outerShdw>
                </a:effectLst>
                <a:latin typeface="Tahoma" pitchFamily="34" charset="0"/>
                <a:cs typeface="Arial"/>
              </a:defRPr>
            </a:lvl1pPr>
          </a:lstStyle>
          <a:p>
            <a:pPr>
              <a:defRPr/>
            </a:pPr>
            <a:fld id="{73B066EE-D9CB-44A7-9B02-5CA7C9C0DA52}"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Lst>
  <p:txStyles>
    <p:titleStyle>
      <a:lvl1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fontAlgn="base">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fontAlgn="base">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fontAlgn="base">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fontAlgn="base">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fontAlgn="base">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11059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11059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fontAlgn="auto">
              <a:lnSpc>
                <a:spcPct val="100000"/>
              </a:lnSpc>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fontAlgn="auto">
              <a:lnSpc>
                <a:spcPct val="100000"/>
              </a:lnSpc>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fontAlgn="auto">
              <a:lnSpc>
                <a:spcPct val="100000"/>
              </a:lnSpc>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fld id="{CFF54EB2-E772-445C-8249-1C9E99EF7427}" type="slidenum">
              <a:rPr lang="en-GB"/>
              <a:pPr>
                <a:defRPr/>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pPr>
                <a:defRPr/>
              </a:pPr>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pPr>
                <a:defRPr/>
              </a:pPr>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pPr>
                <a:defRPr/>
              </a:pPr>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pPr>
                <a:defRPr/>
              </a:pPr>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 id="2147483829" r:id="rId12"/>
  </p:sldLayoutIdLst>
  <p:txStyles>
    <p:titleStyle>
      <a:lvl1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fontAlgn="base">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fontAlgn="base">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fontAlgn="base">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fontAlgn="base">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fontAlgn="base">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41987"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fontAlgn="auto">
              <a:spcBef>
                <a:spcPts val="0"/>
              </a:spcBef>
              <a:spcAft>
                <a:spcPts val="0"/>
              </a:spcAft>
              <a:defRPr sz="1000">
                <a:solidFill>
                  <a:srgbClr val="000000"/>
                </a:solidFill>
                <a:effectLst/>
                <a:latin typeface="Arial" charset="0"/>
                <a:cs typeface="+mn-cs"/>
              </a:defRPr>
            </a:lvl1pPr>
          </a:lstStyle>
          <a:p>
            <a:pPr>
              <a:defRPr/>
            </a:pPr>
            <a:endParaRPr lang="en-US"/>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000">
                <a:solidFill>
                  <a:srgbClr val="000000"/>
                </a:solidFill>
                <a:effectLst/>
                <a:latin typeface="Arial" charset="0"/>
                <a:cs typeface="+mn-cs"/>
              </a:defRPr>
            </a:lvl1pPr>
          </a:lstStyle>
          <a:p>
            <a:pPr>
              <a:defRPr/>
            </a:pPr>
            <a:endParaRPr lang="en-US"/>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000">
                <a:solidFill>
                  <a:srgbClr val="000000"/>
                </a:solidFill>
                <a:effectLst/>
                <a:latin typeface="Arial" charset="0"/>
                <a:cs typeface="+mn-cs"/>
              </a:defRPr>
            </a:lvl1pPr>
          </a:lstStyle>
          <a:p>
            <a:pPr>
              <a:defRPr/>
            </a:pPr>
            <a:fld id="{06597F94-B200-475D-940C-4E17D1258824}" type="slidenum">
              <a:rPr lang="en-US"/>
              <a:pPr>
                <a:defRPr/>
              </a:pPr>
              <a:t>‹#›</a:t>
            </a:fld>
            <a:endParaRPr lang="en-US"/>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15363"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fontAlgn="auto">
              <a:spcBef>
                <a:spcPts val="0"/>
              </a:spcBef>
              <a:spcAft>
                <a:spcPts val="0"/>
              </a:spcAft>
              <a:defRPr sz="1000">
                <a:solidFill>
                  <a:schemeClr val="tx1"/>
                </a:solidFill>
                <a:effectLst/>
                <a:latin typeface="Arial" charset="0"/>
                <a:cs typeface="+mn-cs"/>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000">
                <a:solidFill>
                  <a:schemeClr val="tx1"/>
                </a:solidFill>
                <a:effectLst/>
                <a:latin typeface="Arial" charset="0"/>
                <a:cs typeface="+mn-cs"/>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000">
                <a:solidFill>
                  <a:schemeClr val="tx1"/>
                </a:solidFill>
                <a:effectLst/>
                <a:latin typeface="Arial" charset="0"/>
                <a:cs typeface="+mn-cs"/>
              </a:defRPr>
            </a:lvl1pPr>
          </a:lstStyle>
          <a:p>
            <a:pPr>
              <a:defRPr/>
            </a:pPr>
            <a:fld id="{9A62BCF2-CEAD-405D-BA2C-14E27ACA1D48}"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5.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17.xml"/></Relationships>
</file>

<file path=ppt/slides/_rels/slide6.xml.rels><?xml version="1.0" encoding="UTF-8" standalone="yes"?>
<Relationships xmlns="http://schemas.openxmlformats.org/package/2006/relationships"><Relationship Id="rId3" Type="http://schemas.openxmlformats.org/officeDocument/2006/relationships/hyperlink" Target="http://egyptology.blogspot.com/2008/04/daily-photo-tomb-of-ahmose-son-of-ibana.html" TargetMode="External"/><Relationship Id="rId2" Type="http://schemas.openxmlformats.org/officeDocument/2006/relationships/notesSlide" Target="../notesSlides/notesSlide6.xml"/><Relationship Id="rId1" Type="http://schemas.openxmlformats.org/officeDocument/2006/relationships/slideLayout" Target="../slideLayouts/slideLayout119.xml"/><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5.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05.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117.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23.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23.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23.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117.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117.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123.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123.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123.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123.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123.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117.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3.xml"/><Relationship Id="rId1" Type="http://schemas.openxmlformats.org/officeDocument/2006/relationships/slideLayout" Target="../slideLayouts/slideLayout123.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4.xml"/><Relationship Id="rId1" Type="http://schemas.openxmlformats.org/officeDocument/2006/relationships/slideLayout" Target="../slideLayouts/slideLayout131.xml"/><Relationship Id="rId5" Type="http://schemas.openxmlformats.org/officeDocument/2006/relationships/image" Target="../media/image19.jpeg"/><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5.xml"/><Relationship Id="rId1" Type="http://schemas.openxmlformats.org/officeDocument/2006/relationships/slideLayout" Target="../slideLayouts/slideLayout117.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117.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117.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8.xml"/><Relationship Id="rId1" Type="http://schemas.openxmlformats.org/officeDocument/2006/relationships/slideLayout" Target="../slideLayouts/slideLayout123.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9.xml"/><Relationship Id="rId1" Type="http://schemas.openxmlformats.org/officeDocument/2006/relationships/slideLayout" Target="../slideLayouts/slideLayout117.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0.xml"/><Relationship Id="rId1" Type="http://schemas.openxmlformats.org/officeDocument/2006/relationships/slideLayout" Target="../slideLayouts/slideLayout131.xml"/><Relationship Id="rId5" Type="http://schemas.openxmlformats.org/officeDocument/2006/relationships/image" Target="../media/image27.png"/><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5.xml"/></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3.xml"/><Relationship Id="rId1" Type="http://schemas.openxmlformats.org/officeDocument/2006/relationships/slideLayout" Target="../slideLayouts/slideLayout123.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4.xml"/><Relationship Id="rId1" Type="http://schemas.openxmlformats.org/officeDocument/2006/relationships/slideLayout" Target="../slideLayouts/slideLayout123.xml"/></Relationships>
</file>

<file path=ppt/slides/_rels/slide3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5.xml"/><Relationship Id="rId1" Type="http://schemas.openxmlformats.org/officeDocument/2006/relationships/slideLayout" Target="../slideLayouts/slideLayout123.xml"/></Relationships>
</file>

<file path=ppt/slides/_rels/slide36.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36.xml"/><Relationship Id="rId1" Type="http://schemas.openxmlformats.org/officeDocument/2006/relationships/slideLayout" Target="../slideLayouts/slideLayout123.xml"/></Relationships>
</file>

<file path=ppt/slides/_rels/slide3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7.xml"/><Relationship Id="rId1" Type="http://schemas.openxmlformats.org/officeDocument/2006/relationships/slideLayout" Target="../slideLayouts/slideLayout133.xml"/></Relationships>
</file>

<file path=ppt/slides/_rels/slide3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8.xml"/><Relationship Id="rId1" Type="http://schemas.openxmlformats.org/officeDocument/2006/relationships/slideLayout" Target="../slideLayouts/slideLayout143.xml"/><Relationship Id="rId5" Type="http://schemas.openxmlformats.org/officeDocument/2006/relationships/image" Target="../media/image34.jpeg"/><Relationship Id="rId4" Type="http://schemas.openxmlformats.org/officeDocument/2006/relationships/image" Target="../media/image33.jpeg"/></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9.xml"/><Relationship Id="rId1" Type="http://schemas.openxmlformats.org/officeDocument/2006/relationships/slideLayout" Target="../slideLayouts/slideLayout135.xml"/><Relationship Id="rId4" Type="http://schemas.openxmlformats.org/officeDocument/2006/relationships/image" Target="../media/image36.png"/></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0.xml"/><Relationship Id="rId1" Type="http://schemas.openxmlformats.org/officeDocument/2006/relationships/slideLayout" Target="../slideLayouts/slideLayout13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3.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2.xml"/><Relationship Id="rId1" Type="http://schemas.openxmlformats.org/officeDocument/2006/relationships/slideLayout" Target="../slideLayouts/slideLayout135.xml"/><Relationship Id="rId4" Type="http://schemas.openxmlformats.org/officeDocument/2006/relationships/image" Target="../media/image38.png"/></Relationships>
</file>

<file path=ppt/slides/_rels/slide4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3.xml"/><Relationship Id="rId1" Type="http://schemas.openxmlformats.org/officeDocument/2006/relationships/slideLayout" Target="../slideLayouts/slideLayout135.xml"/><Relationship Id="rId5" Type="http://schemas.openxmlformats.org/officeDocument/2006/relationships/image" Target="../media/image40.png"/><Relationship Id="rId4" Type="http://schemas.openxmlformats.org/officeDocument/2006/relationships/image" Target="../media/image39.png"/></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4.xml"/><Relationship Id="rId1" Type="http://schemas.openxmlformats.org/officeDocument/2006/relationships/slideLayout" Target="../slideLayouts/slideLayout135.xml"/><Relationship Id="rId4" Type="http://schemas.openxmlformats.org/officeDocument/2006/relationships/image" Target="../media/image41.png"/></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135.xml"/><Relationship Id="rId4" Type="http://schemas.openxmlformats.org/officeDocument/2006/relationships/image" Target="../media/image42.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8.xml"/></Relationships>
</file>

<file path=ppt/slides/_rels/slide4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7.xml"/><Relationship Id="rId1" Type="http://schemas.openxmlformats.org/officeDocument/2006/relationships/slideLayout" Target="../slideLayouts/slideLayout135.xml"/><Relationship Id="rId4" Type="http://schemas.openxmlformats.org/officeDocument/2006/relationships/image" Target="../media/image43.png"/></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8.xml"/><Relationship Id="rId1" Type="http://schemas.openxmlformats.org/officeDocument/2006/relationships/slideLayout" Target="../slideLayouts/slideLayout135.xml"/><Relationship Id="rId4" Type="http://schemas.openxmlformats.org/officeDocument/2006/relationships/image" Target="../media/image44.png"/></Relationships>
</file>

<file path=ppt/slides/_rels/slide4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9.xml"/><Relationship Id="rId1" Type="http://schemas.openxmlformats.org/officeDocument/2006/relationships/slideLayout" Target="../slideLayouts/slideLayout135.xml"/><Relationship Id="rId4" Type="http://schemas.openxmlformats.org/officeDocument/2006/relationships/image" Target="../media/image35.png"/></Relationships>
</file>

<file path=ppt/slides/_rels/slide5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0.xml"/><Relationship Id="rId1" Type="http://schemas.openxmlformats.org/officeDocument/2006/relationships/slideLayout" Target="../slideLayouts/slideLayout135.xml"/><Relationship Id="rId4" Type="http://schemas.openxmlformats.org/officeDocument/2006/relationships/image" Target="../media/image46.png"/></Relationships>
</file>

<file path=ppt/slides/_rels/slide5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1.xml"/><Relationship Id="rId1" Type="http://schemas.openxmlformats.org/officeDocument/2006/relationships/slideLayout" Target="../slideLayouts/slideLayout133.xml"/><Relationship Id="rId4" Type="http://schemas.openxmlformats.org/officeDocument/2006/relationships/image" Target="../media/image35.png"/></Relationships>
</file>

<file path=ppt/slides/_rels/slide5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2.xml"/><Relationship Id="rId1" Type="http://schemas.openxmlformats.org/officeDocument/2006/relationships/slideLayout" Target="../slideLayouts/slideLayout171.xml"/></Relationships>
</file>

<file path=ppt/slides/_rels/slide5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3.xml"/><Relationship Id="rId1" Type="http://schemas.openxmlformats.org/officeDocument/2006/relationships/slideLayout" Target="../slideLayouts/slideLayout133.xml"/><Relationship Id="rId5" Type="http://schemas.openxmlformats.org/officeDocument/2006/relationships/image" Target="../media/image49.png"/><Relationship Id="rId4" Type="http://schemas.openxmlformats.org/officeDocument/2006/relationships/image" Target="../media/image48.png"/></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4.xml"/><Relationship Id="rId1" Type="http://schemas.openxmlformats.org/officeDocument/2006/relationships/slideLayout" Target="../slideLayouts/slideLayout171.xml"/></Relationships>
</file>

<file path=ppt/slides/_rels/slide5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5.xml"/><Relationship Id="rId1" Type="http://schemas.openxmlformats.org/officeDocument/2006/relationships/slideLayout" Target="../slideLayouts/slideLayout171.xml"/></Relationships>
</file>

<file path=ppt/slides/_rels/slide5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6.xml"/><Relationship Id="rId1" Type="http://schemas.openxmlformats.org/officeDocument/2006/relationships/slideLayout" Target="../slideLayouts/slideLayout135.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5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7.xml"/><Relationship Id="rId1" Type="http://schemas.openxmlformats.org/officeDocument/2006/relationships/slideLayout" Target="../slideLayouts/slideLayout135.xml"/><Relationship Id="rId4" Type="http://schemas.openxmlformats.org/officeDocument/2006/relationships/image" Target="../media/image5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52737"/>
            <a:ext cx="7772400" cy="2547714"/>
          </a:xfrm>
        </p:spPr>
        <p:txBody>
          <a:bodyPr/>
          <a:lstStyle/>
          <a:p>
            <a:r>
              <a:rPr lang="en-GB" b="1" dirty="0" smtClean="0"/>
              <a:t>10</a:t>
            </a:r>
            <a:br>
              <a:rPr lang="en-GB" b="1" dirty="0" smtClean="0"/>
            </a:br>
            <a:r>
              <a:rPr lang="en-US" b="1" dirty="0" smtClean="0"/>
              <a:t>Egyptian </a:t>
            </a:r>
            <a:r>
              <a:rPr lang="en-US" b="1" smtClean="0"/>
              <a:t>New Kingdom</a:t>
            </a:r>
            <a:endParaRPr lang="en-US" sz="4800" b="1" dirty="0"/>
          </a:p>
        </p:txBody>
      </p:sp>
      <p:sp>
        <p:nvSpPr>
          <p:cNvPr id="3" name="Subtitle 2"/>
          <p:cNvSpPr>
            <a:spLocks noGrp="1"/>
          </p:cNvSpPr>
          <p:nvPr>
            <p:ph type="subTitle" idx="1"/>
          </p:nvPr>
        </p:nvSpPr>
        <p:spPr/>
        <p:txBody>
          <a:bodyPr/>
          <a:lstStyle/>
          <a:p>
            <a:r>
              <a:rPr lang="en-GB" dirty="0" smtClean="0"/>
              <a:t>AHAR4001</a:t>
            </a:r>
          </a:p>
          <a:p>
            <a:r>
              <a:rPr lang="en-GB" dirty="0" smtClean="0"/>
              <a:t>Pharaohs, Phoenicians and Peoples of the Sea</a:t>
            </a:r>
          </a:p>
          <a:p>
            <a:r>
              <a:rPr lang="en-GB" dirty="0" smtClean="0"/>
              <a:t>Dr. Katharina Zinn</a:t>
            </a:r>
            <a:endParaRPr lang="en-US" dirty="0" smtClean="0"/>
          </a:p>
          <a:p>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52737"/>
            <a:ext cx="7772400" cy="2547714"/>
          </a:xfrm>
        </p:spPr>
        <p:txBody>
          <a:bodyPr/>
          <a:lstStyle/>
          <a:p>
            <a:r>
              <a:rPr lang="en-GB" b="1" dirty="0" smtClean="0"/>
              <a:t>10</a:t>
            </a:r>
            <a:br>
              <a:rPr lang="en-GB" b="1" dirty="0" smtClean="0"/>
            </a:br>
            <a:r>
              <a:rPr lang="en-US" b="1" dirty="0" smtClean="0"/>
              <a:t>Egyptian New Kingdom: Before the Amarna Period </a:t>
            </a:r>
            <a:endParaRPr lang="en-US" sz="4800" b="1" dirty="0"/>
          </a:p>
        </p:txBody>
      </p:sp>
      <p:sp>
        <p:nvSpPr>
          <p:cNvPr id="3" name="Subtitle 2"/>
          <p:cNvSpPr>
            <a:spLocks noGrp="1"/>
          </p:cNvSpPr>
          <p:nvPr>
            <p:ph type="subTitle" idx="1"/>
          </p:nvPr>
        </p:nvSpPr>
        <p:spPr/>
        <p:txBody>
          <a:bodyPr/>
          <a:lstStyle/>
          <a:p>
            <a:r>
              <a:rPr lang="en-GB" dirty="0" smtClean="0"/>
              <a:t>AHAR4001</a:t>
            </a:r>
          </a:p>
          <a:p>
            <a:r>
              <a:rPr lang="en-GB" dirty="0" smtClean="0"/>
              <a:t>Pharaohs, Phoenicians and Peoples of the Sea</a:t>
            </a:r>
          </a:p>
          <a:p>
            <a:r>
              <a:rPr lang="en-GB" dirty="0" smtClean="0"/>
              <a:t>Dr. Katharina Zinn</a:t>
            </a:r>
            <a:endParaRPr lang="en-US" dirty="0" smtClean="0"/>
          </a:p>
          <a:p>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600" dirty="0" smtClean="0"/>
              <a:t>Readings: (</a:t>
            </a:r>
            <a:r>
              <a:rPr lang="en-US" sz="3600" dirty="0" smtClean="0">
                <a:solidFill>
                  <a:srgbClr val="FF0000"/>
                </a:solidFill>
                <a:sym typeface="Wingdings"/>
              </a:rPr>
              <a:t> in library)</a:t>
            </a:r>
            <a:endParaRPr lang="en-US" sz="3600" dirty="0"/>
          </a:p>
        </p:txBody>
      </p:sp>
      <p:sp>
        <p:nvSpPr>
          <p:cNvPr id="6" name="Text Placeholder 5"/>
          <p:cNvSpPr>
            <a:spLocks noGrp="1"/>
          </p:cNvSpPr>
          <p:nvPr>
            <p:ph idx="1"/>
          </p:nvPr>
        </p:nvSpPr>
        <p:spPr/>
        <p:txBody>
          <a:bodyPr/>
          <a:lstStyle/>
          <a:p>
            <a:r>
              <a:rPr lang="en-US" dirty="0" smtClean="0">
                <a:solidFill>
                  <a:srgbClr val="FF0000"/>
                </a:solidFill>
                <a:sym typeface="Wingdings"/>
              </a:rPr>
              <a:t></a:t>
            </a:r>
            <a:r>
              <a:rPr lang="en-US" dirty="0" smtClean="0">
                <a:sym typeface="Wingdings"/>
              </a:rPr>
              <a:t> </a:t>
            </a:r>
            <a:r>
              <a:rPr lang="en-US" dirty="0" smtClean="0"/>
              <a:t>Redford, D. (1999). New Kingdom, overview. In: </a:t>
            </a:r>
            <a:r>
              <a:rPr lang="en-US" i="1" dirty="0" smtClean="0"/>
              <a:t>Encyclopedia of the Archaeology of Ancient Egypt</a:t>
            </a:r>
            <a:r>
              <a:rPr lang="en-US" dirty="0" smtClean="0"/>
              <a:t>. Ed. by Kathryn A. Bard. London/New York. pp. 57-60.</a:t>
            </a:r>
          </a:p>
          <a:p>
            <a:r>
              <a:rPr lang="en-US" dirty="0" smtClean="0">
                <a:solidFill>
                  <a:srgbClr val="FF0000"/>
                </a:solidFill>
                <a:sym typeface="Wingdings"/>
              </a:rPr>
              <a:t> </a:t>
            </a:r>
            <a:r>
              <a:rPr lang="en-GB" dirty="0" smtClean="0"/>
              <a:t>Bryan, B. (2000). The  18</a:t>
            </a:r>
            <a:r>
              <a:rPr lang="en-GB" baseline="30000" dirty="0" smtClean="0"/>
              <a:t>th</a:t>
            </a:r>
            <a:r>
              <a:rPr lang="en-GB" dirty="0" smtClean="0"/>
              <a:t> Dynasty before the Amarna Period. In: In: Shaw, Ian. </a:t>
            </a:r>
            <a:r>
              <a:rPr lang="en-GB" i="1" dirty="0" smtClean="0"/>
              <a:t>The Oxford history of Ancient Egypt. </a:t>
            </a:r>
            <a:r>
              <a:rPr lang="en-GB" dirty="0" smtClean="0"/>
              <a:t>207-264.</a:t>
            </a:r>
            <a:endParaRPr lang="en-US" dirty="0" smtClean="0"/>
          </a:p>
          <a:p>
            <a:endParaRPr lang="en-US" dirty="0" smtClean="0"/>
          </a:p>
          <a:p>
            <a:endParaRPr lang="en-US"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Additional Reading</a:t>
            </a:r>
            <a:endParaRPr lang="en-US" dirty="0"/>
          </a:p>
        </p:txBody>
      </p:sp>
      <p:sp>
        <p:nvSpPr>
          <p:cNvPr id="6" name="Content Placeholder 5"/>
          <p:cNvSpPr>
            <a:spLocks noGrp="1"/>
          </p:cNvSpPr>
          <p:nvPr>
            <p:ph idx="1"/>
          </p:nvPr>
        </p:nvSpPr>
        <p:spPr>
          <a:xfrm>
            <a:off x="0" y="1700808"/>
            <a:ext cx="8964488" cy="4426942"/>
          </a:xfrm>
        </p:spPr>
        <p:txBody>
          <a:bodyPr/>
          <a:lstStyle/>
          <a:p>
            <a:r>
              <a:rPr lang="en-US" sz="2800" dirty="0" smtClean="0"/>
              <a:t>McDermott, Bridget: Warfare in Ancient Egypt. Phoenix Mill, 2004.</a:t>
            </a:r>
          </a:p>
          <a:p>
            <a:r>
              <a:rPr lang="en-US" sz="2800" dirty="0" smtClean="0"/>
              <a:t>Partridge, Robert B.: Fighting Pharaohs: Weapons and Warfare in Ancient Egypt. Manchester, 2002. (good account of enemies and weaponry)</a:t>
            </a:r>
          </a:p>
          <a:p>
            <a:r>
              <a:rPr lang="en-US" sz="2800" dirty="0" smtClean="0"/>
              <a:t>Schulman, Alan R.: Ceremonial execution and public rewards. Freiburg, 1998 (especially for king smiting enemies)</a:t>
            </a:r>
          </a:p>
          <a:p>
            <a:r>
              <a:rPr lang="en-US" sz="2800" dirty="0" smtClean="0"/>
              <a:t>Shaw, Ian: Egyptian Warfare and Weapons. Princes </a:t>
            </a:r>
            <a:r>
              <a:rPr lang="en-US" sz="2800" dirty="0" err="1" smtClean="0"/>
              <a:t>Risborough</a:t>
            </a:r>
            <a:r>
              <a:rPr lang="en-US" sz="2800" dirty="0" smtClean="0"/>
              <a:t>, 1991.</a:t>
            </a:r>
          </a:p>
          <a:p>
            <a:r>
              <a:rPr lang="en-US" sz="2800" dirty="0" err="1" smtClean="0"/>
              <a:t>Spalinger</a:t>
            </a:r>
            <a:r>
              <a:rPr lang="en-US" sz="2800" dirty="0" smtClean="0"/>
              <a:t>, Anthony J.: War in Ancient Egypt. Oxford, 2005.</a:t>
            </a:r>
            <a:endParaRPr lang="en-US" sz="2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2050" name="Picture 2"/>
          <p:cNvPicPr>
            <a:picLocks noGrp="1" noChangeAspect="1" noChangeArrowheads="1"/>
          </p:cNvPicPr>
          <p:nvPr>
            <p:ph idx="1"/>
          </p:nvPr>
        </p:nvPicPr>
        <p:blipFill>
          <a:blip r:embed="rId3" cstate="print"/>
          <a:srcRect l="14188" t="5724" r="13206" b="11590"/>
          <a:stretch>
            <a:fillRect/>
          </a:stretch>
        </p:blipFill>
        <p:spPr bwMode="auto">
          <a:xfrm>
            <a:off x="254636" y="285728"/>
            <a:ext cx="8675082" cy="617466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hlinkClick r:id="rId3"/>
              </a:rPr>
              <a:t>The tomb of </a:t>
            </a:r>
            <a:r>
              <a:rPr lang="en-US" b="1" dirty="0" err="1" smtClean="0">
                <a:hlinkClick r:id="rId3"/>
              </a:rPr>
              <a:t>Ahmose</a:t>
            </a:r>
            <a:r>
              <a:rPr lang="en-US" b="1" dirty="0" smtClean="0">
                <a:hlinkClick r:id="rId3"/>
              </a:rPr>
              <a:t>, Son of </a:t>
            </a:r>
            <a:r>
              <a:rPr lang="en-US" b="1" dirty="0" err="1" smtClean="0">
                <a:hlinkClick r:id="rId3"/>
              </a:rPr>
              <a:t>Ibana</a:t>
            </a:r>
            <a:r>
              <a:rPr lang="en-US" b="1" dirty="0" smtClean="0">
                <a:hlinkClick r:id="rId3"/>
              </a:rPr>
              <a:t> at El </a:t>
            </a:r>
            <a:r>
              <a:rPr lang="en-US" b="1" dirty="0" err="1" smtClean="0">
                <a:hlinkClick r:id="rId3"/>
              </a:rPr>
              <a:t>Kab</a:t>
            </a:r>
            <a:r>
              <a:rPr lang="en-US" b="1" dirty="0" smtClean="0"/>
              <a:t> </a:t>
            </a:r>
            <a:endParaRPr lang="en-US" dirty="0"/>
          </a:p>
        </p:txBody>
      </p:sp>
      <p:pic>
        <p:nvPicPr>
          <p:cNvPr id="5" name="Content Placeholder 4" descr="Ahmose, son of Ibana Elkab.bmp"/>
          <p:cNvPicPr>
            <a:picLocks noGrp="1" noChangeAspect="1"/>
          </p:cNvPicPr>
          <p:nvPr>
            <p:ph sz="half" idx="1"/>
          </p:nvPr>
        </p:nvPicPr>
        <p:blipFill>
          <a:blip r:embed="rId4" cstate="print"/>
          <a:stretch>
            <a:fillRect/>
          </a:stretch>
        </p:blipFill>
        <p:spPr>
          <a:xfrm>
            <a:off x="928662" y="1928802"/>
            <a:ext cx="2837688" cy="4267200"/>
          </a:xfrm>
        </p:spPr>
      </p:pic>
      <p:pic>
        <p:nvPicPr>
          <p:cNvPr id="6" name="Content Placeholder 5" descr="Ahmose, son of Ibana Elkab2.bmp"/>
          <p:cNvPicPr>
            <a:picLocks noGrp="1" noChangeAspect="1"/>
          </p:cNvPicPr>
          <p:nvPr>
            <p:ph sz="half" idx="2"/>
          </p:nvPr>
        </p:nvPicPr>
        <p:blipFill>
          <a:blip r:embed="rId5" cstate="print"/>
          <a:stretch>
            <a:fillRect/>
          </a:stretch>
        </p:blipFill>
        <p:spPr>
          <a:xfrm>
            <a:off x="5143504" y="2000240"/>
            <a:ext cx="2837688" cy="4267200"/>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Autobiography</a:t>
            </a:r>
            <a:endParaRPr lang="en-US" dirty="0"/>
          </a:p>
        </p:txBody>
      </p:sp>
      <p:sp>
        <p:nvSpPr>
          <p:cNvPr id="3" name="Content Placeholder 2"/>
          <p:cNvSpPr>
            <a:spLocks noGrp="1"/>
          </p:cNvSpPr>
          <p:nvPr>
            <p:ph idx="1"/>
          </p:nvPr>
        </p:nvSpPr>
        <p:spPr>
          <a:xfrm>
            <a:off x="0" y="1714488"/>
            <a:ext cx="9001156" cy="4413262"/>
          </a:xfrm>
        </p:spPr>
        <p:txBody>
          <a:bodyPr/>
          <a:lstStyle/>
          <a:p>
            <a:r>
              <a:rPr lang="en-US" sz="2800" dirty="0" smtClean="0"/>
              <a:t>"</a:t>
            </a:r>
            <a:r>
              <a:rPr lang="en-US" sz="2800" i="1" dirty="0" smtClean="0"/>
              <a:t>I have accompanied the kings of Upper and Lower Egypt, the Gods (= the deceased kings), under which I have lived, on their campaigns to the southern and northern foreign countries, to any place they have gone, the king of Upper and Lower Egypt " Neb-</a:t>
            </a:r>
            <a:r>
              <a:rPr lang="en-US" sz="2800" i="1" dirty="0" err="1" smtClean="0"/>
              <a:t>pehti</a:t>
            </a:r>
            <a:r>
              <a:rPr lang="en-US" sz="2800" i="1" dirty="0" smtClean="0"/>
              <a:t>-Ra" (</a:t>
            </a:r>
            <a:r>
              <a:rPr lang="en-US" sz="2800" i="1" dirty="0" err="1" smtClean="0"/>
              <a:t>Ahmose</a:t>
            </a:r>
            <a:r>
              <a:rPr lang="en-US" sz="2800" i="1" dirty="0" smtClean="0"/>
              <a:t> I), the blessed one, the king of Upper and Lower Egypt "</a:t>
            </a:r>
            <a:r>
              <a:rPr lang="en-US" sz="2800" i="1" dirty="0" err="1" smtClean="0"/>
              <a:t>Djeser</a:t>
            </a:r>
            <a:r>
              <a:rPr lang="en-US" sz="2800" i="1" dirty="0" smtClean="0"/>
              <a:t>-ka-Ra" (</a:t>
            </a:r>
            <a:r>
              <a:rPr lang="en-US" sz="2800" i="1" dirty="0" err="1" smtClean="0"/>
              <a:t>Amenhotep</a:t>
            </a:r>
            <a:r>
              <a:rPr lang="en-US" sz="2800" i="1" dirty="0" smtClean="0"/>
              <a:t> I), the blessed one, the king of Upper and Lower Egypt "</a:t>
            </a:r>
            <a:r>
              <a:rPr lang="en-US" sz="2800" i="1" dirty="0" err="1" smtClean="0"/>
              <a:t>Aa</a:t>
            </a:r>
            <a:r>
              <a:rPr lang="en-US" sz="2800" i="1" dirty="0" smtClean="0"/>
              <a:t>-</a:t>
            </a:r>
            <a:r>
              <a:rPr lang="en-US" sz="2800" i="1" dirty="0" err="1" smtClean="0"/>
              <a:t>cheper</a:t>
            </a:r>
            <a:r>
              <a:rPr lang="en-US" sz="2800" i="1" dirty="0" smtClean="0"/>
              <a:t>-ka-Ra "(</a:t>
            </a:r>
            <a:r>
              <a:rPr lang="en-US" sz="2800" i="1" dirty="0" err="1" smtClean="0"/>
              <a:t>Thutmosis</a:t>
            </a:r>
            <a:r>
              <a:rPr lang="en-US" sz="2800" i="1" dirty="0" smtClean="0"/>
              <a:t> I) the blessed one, the king of Upper and Lower Egypt "</a:t>
            </a:r>
            <a:r>
              <a:rPr lang="en-US" sz="2800" i="1" dirty="0" err="1" smtClean="0"/>
              <a:t>Aa</a:t>
            </a:r>
            <a:r>
              <a:rPr lang="en-US" sz="2800" i="1" dirty="0" smtClean="0"/>
              <a:t>-</a:t>
            </a:r>
            <a:r>
              <a:rPr lang="en-US" sz="2800" i="1" dirty="0" err="1" smtClean="0"/>
              <a:t>cheper</a:t>
            </a:r>
            <a:r>
              <a:rPr lang="en-US" sz="2800" i="1" dirty="0" smtClean="0"/>
              <a:t>-en-Ra" (</a:t>
            </a:r>
            <a:r>
              <a:rPr lang="en-US" sz="2800" i="1" dirty="0" err="1" smtClean="0"/>
              <a:t>Thutmosis</a:t>
            </a:r>
            <a:r>
              <a:rPr lang="en-US" sz="2800" i="1" dirty="0" smtClean="0"/>
              <a:t> II) the blessed ones, up to this good God, the king of Upper and Lower Egypt, "Men-</a:t>
            </a:r>
            <a:r>
              <a:rPr lang="en-US" sz="2800" i="1" dirty="0" err="1" smtClean="0"/>
              <a:t>cheper</a:t>
            </a:r>
            <a:r>
              <a:rPr lang="en-US" sz="2800" i="1" dirty="0" smtClean="0"/>
              <a:t>-Ra" (</a:t>
            </a:r>
            <a:r>
              <a:rPr lang="en-US" sz="2800" i="1" dirty="0" err="1" smtClean="0"/>
              <a:t>Thutmosis</a:t>
            </a:r>
            <a:r>
              <a:rPr lang="en-US" sz="2800" i="1" dirty="0" smtClean="0"/>
              <a:t> III), who may live forever.</a:t>
            </a:r>
            <a:r>
              <a:rPr lang="en-US" sz="2800" dirty="0" smtClean="0"/>
              <a:t>“</a:t>
            </a:r>
            <a:r>
              <a:rPr lang="en-US" dirty="0" smtClean="0"/>
              <a:t> </a:t>
            </a:r>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Autobiography: </a:t>
            </a:r>
            <a:r>
              <a:rPr lang="en-US" sz="2000" dirty="0" smtClean="0"/>
              <a:t>written briefly after the death of Hatshepsut, thus, directly after the start of the autocracy of </a:t>
            </a:r>
            <a:r>
              <a:rPr lang="en-US" sz="2000" dirty="0" err="1" smtClean="0"/>
              <a:t>Thutmosis</a:t>
            </a:r>
            <a:r>
              <a:rPr lang="en-US" sz="2000" dirty="0" smtClean="0"/>
              <a:t> III</a:t>
            </a:r>
            <a:endParaRPr lang="en-US" sz="2000" dirty="0"/>
          </a:p>
        </p:txBody>
      </p:sp>
      <p:sp>
        <p:nvSpPr>
          <p:cNvPr id="6" name="Content Placeholder 5"/>
          <p:cNvSpPr>
            <a:spLocks noGrp="1"/>
          </p:cNvSpPr>
          <p:nvPr>
            <p:ph idx="1"/>
          </p:nvPr>
        </p:nvSpPr>
        <p:spPr/>
        <p:txBody>
          <a:bodyPr/>
          <a:lstStyle/>
          <a:p>
            <a:r>
              <a:rPr lang="en-US" dirty="0" smtClean="0"/>
              <a:t>served under 4 kings</a:t>
            </a:r>
          </a:p>
          <a:p>
            <a:r>
              <a:rPr lang="en-US" dirty="0" smtClean="0"/>
              <a:t>due to this  autobiography he fought with </a:t>
            </a:r>
            <a:r>
              <a:rPr lang="en-US" dirty="0" err="1" smtClean="0"/>
              <a:t>Ahmose</a:t>
            </a:r>
            <a:r>
              <a:rPr lang="en-US" dirty="0" smtClean="0"/>
              <a:t> I in Syria, with </a:t>
            </a:r>
            <a:r>
              <a:rPr lang="en-US" dirty="0" err="1" smtClean="0"/>
              <a:t>Amenhotep</a:t>
            </a:r>
            <a:r>
              <a:rPr lang="en-US" dirty="0" smtClean="0"/>
              <a:t> I in Nubia and probably in Libya, with </a:t>
            </a:r>
            <a:r>
              <a:rPr lang="en-US" dirty="0" err="1" smtClean="0"/>
              <a:t>Thutmosis</a:t>
            </a:r>
            <a:r>
              <a:rPr lang="en-US" dirty="0" smtClean="0"/>
              <a:t> I again in Nubia and against </a:t>
            </a:r>
            <a:r>
              <a:rPr lang="en-US" dirty="0" err="1" smtClean="0"/>
              <a:t>Naharina</a:t>
            </a:r>
            <a:r>
              <a:rPr lang="en-US" dirty="0" smtClean="0"/>
              <a:t>, and with </a:t>
            </a:r>
            <a:r>
              <a:rPr lang="en-US" dirty="0" err="1" smtClean="0"/>
              <a:t>Thutmosis</a:t>
            </a:r>
            <a:r>
              <a:rPr lang="en-US" dirty="0" smtClean="0"/>
              <a:t> II against nomads (probably Bedouins from the southern Palestine) </a:t>
            </a:r>
          </a:p>
          <a:p>
            <a:r>
              <a:rPr lang="en-US" dirty="0" smtClean="0"/>
              <a:t>was tutor of princess </a:t>
            </a:r>
            <a:r>
              <a:rPr lang="en-US" dirty="0" err="1" smtClean="0"/>
              <a:t>Nefrura</a:t>
            </a:r>
            <a:r>
              <a:rPr lang="en-US" dirty="0" smtClean="0"/>
              <a:t>, sister of Hatshepsut, daughter of Thutmose I and </a:t>
            </a:r>
            <a:r>
              <a:rPr lang="en-US" dirty="0" err="1" smtClean="0"/>
              <a:t>Aahmes</a:t>
            </a:r>
            <a:r>
              <a:rPr lang="en-US" dirty="0" smtClean="0"/>
              <a:t/>
            </a:r>
            <a:br>
              <a:rPr lang="en-US" dirty="0" smtClean="0"/>
            </a:br>
            <a:endParaRPr lang="en-US" dirty="0" smtClean="0"/>
          </a:p>
          <a:p>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41300"/>
            <a:ext cx="8643998" cy="1431925"/>
          </a:xfrm>
        </p:spPr>
        <p:txBody>
          <a:bodyPr/>
          <a:lstStyle/>
          <a:p>
            <a:r>
              <a:rPr lang="en-GB" sz="4000" dirty="0" smtClean="0"/>
              <a:t>The warrior hero</a:t>
            </a:r>
            <a:r>
              <a:rPr lang="en-GB" dirty="0" smtClean="0"/>
              <a:t>: </a:t>
            </a:r>
            <a:r>
              <a:rPr lang="en-US" sz="2800" dirty="0" smtClean="0"/>
              <a:t>serving under the rules of </a:t>
            </a:r>
            <a:r>
              <a:rPr lang="en-US" sz="2800" dirty="0" err="1" smtClean="0"/>
              <a:t>Seqen</a:t>
            </a:r>
            <a:r>
              <a:rPr lang="en-US" sz="2800" dirty="0" smtClean="0"/>
              <a:t>-En-Re </a:t>
            </a:r>
            <a:r>
              <a:rPr lang="en-US" sz="2800" dirty="0" err="1" smtClean="0"/>
              <a:t>Taa</a:t>
            </a:r>
            <a:r>
              <a:rPr lang="en-US" sz="2800" dirty="0" smtClean="0"/>
              <a:t> II, </a:t>
            </a:r>
            <a:r>
              <a:rPr lang="en-US" sz="2800" dirty="0" err="1" smtClean="0"/>
              <a:t>Kamose</a:t>
            </a:r>
            <a:r>
              <a:rPr lang="en-US" sz="2800" dirty="0" smtClean="0"/>
              <a:t>, </a:t>
            </a:r>
            <a:r>
              <a:rPr lang="en-US" sz="2800" dirty="0" err="1" smtClean="0"/>
              <a:t>Ahmose</a:t>
            </a:r>
            <a:r>
              <a:rPr lang="en-US" sz="2800" dirty="0" smtClean="0"/>
              <a:t> I and </a:t>
            </a:r>
            <a:r>
              <a:rPr lang="en-US" sz="2800" dirty="0" err="1" smtClean="0"/>
              <a:t>Thutmosis</a:t>
            </a:r>
            <a:r>
              <a:rPr lang="en-US" sz="2800" dirty="0" smtClean="0"/>
              <a:t> I.</a:t>
            </a:r>
            <a:endParaRPr lang="en-US" sz="2800" dirty="0"/>
          </a:p>
        </p:txBody>
      </p:sp>
      <p:sp>
        <p:nvSpPr>
          <p:cNvPr id="3" name="Content Placeholder 2"/>
          <p:cNvSpPr>
            <a:spLocks noGrp="1"/>
          </p:cNvSpPr>
          <p:nvPr>
            <p:ph idx="1"/>
          </p:nvPr>
        </p:nvSpPr>
        <p:spPr/>
        <p:txBody>
          <a:bodyPr/>
          <a:lstStyle/>
          <a:p>
            <a:r>
              <a:rPr lang="en-US" dirty="0" smtClean="0"/>
              <a:t>I followed the sovereign on foot when he rode about on his chariot. When the town of </a:t>
            </a:r>
            <a:r>
              <a:rPr lang="en-US" dirty="0" err="1" smtClean="0"/>
              <a:t>Avaris</a:t>
            </a:r>
            <a:r>
              <a:rPr lang="en-US" dirty="0" smtClean="0"/>
              <a:t> was besieged, I fought bravely on foot in his majesty's presence. Thereupon I was appointed to the ship </a:t>
            </a:r>
            <a:r>
              <a:rPr lang="en-US" dirty="0" err="1" smtClean="0"/>
              <a:t>khaemmennefer</a:t>
            </a:r>
            <a:r>
              <a:rPr lang="en-US" dirty="0" smtClean="0"/>
              <a:t> ("Rising in Memphis"). Then there was fighting on the water in "</a:t>
            </a:r>
            <a:r>
              <a:rPr lang="en-US" dirty="0" err="1" smtClean="0"/>
              <a:t>P'a-djedku</a:t>
            </a:r>
            <a:r>
              <a:rPr lang="en-US" dirty="0" smtClean="0"/>
              <a:t>" of </a:t>
            </a:r>
            <a:r>
              <a:rPr lang="en-US" dirty="0" err="1" smtClean="0"/>
              <a:t>Avaris</a:t>
            </a:r>
            <a:r>
              <a:rPr lang="en-US" dirty="0" smtClean="0"/>
              <a:t>. I made a seizure and carried off a hand. When it was reported to the royal herald the gold of </a:t>
            </a:r>
            <a:r>
              <a:rPr lang="en-US" dirty="0" err="1" smtClean="0"/>
              <a:t>valour</a:t>
            </a:r>
            <a:r>
              <a:rPr lang="en-US" dirty="0" smtClean="0"/>
              <a:t> was given to me.</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Chronology of early 18</a:t>
            </a:r>
            <a:r>
              <a:rPr lang="en-GB" baseline="30000" dirty="0" smtClean="0"/>
              <a:t>th</a:t>
            </a:r>
            <a:r>
              <a:rPr lang="en-GB" dirty="0" smtClean="0"/>
              <a:t> dynasty</a:t>
            </a:r>
            <a:endParaRPr lang="en-US" dirty="0"/>
          </a:p>
        </p:txBody>
      </p:sp>
      <p:pic>
        <p:nvPicPr>
          <p:cNvPr id="2" name="Picture 2"/>
          <p:cNvPicPr>
            <a:picLocks noGrp="1" noChangeAspect="1" noChangeArrowheads="1"/>
          </p:cNvPicPr>
          <p:nvPr>
            <p:ph idx="1"/>
          </p:nvPr>
        </p:nvPicPr>
        <p:blipFill>
          <a:blip r:embed="rId3" cstate="print"/>
          <a:srcRect t="35898" r="60997" b="22429"/>
          <a:stretch>
            <a:fillRect/>
          </a:stretch>
        </p:blipFill>
        <p:spPr bwMode="auto">
          <a:xfrm>
            <a:off x="467544" y="1184273"/>
            <a:ext cx="8321681" cy="5557095"/>
          </a:xfrm>
          <a:prstGeom prst="rect">
            <a:avLst/>
          </a:prstGeom>
          <a:noFill/>
          <a:ln w="9525">
            <a:noFill/>
            <a:miter lim="800000"/>
            <a:headEnd/>
            <a:tailEnd/>
          </a:ln>
        </p:spPr>
      </p:pic>
      <p:sp>
        <p:nvSpPr>
          <p:cNvPr id="6" name="Rounded Rectangle 5"/>
          <p:cNvSpPr/>
          <p:nvPr/>
        </p:nvSpPr>
        <p:spPr bwMode="auto">
          <a:xfrm>
            <a:off x="971600" y="1988840"/>
            <a:ext cx="5472608" cy="2952328"/>
          </a:xfrm>
          <a:prstGeom prst="roundRect">
            <a:avLst/>
          </a:prstGeom>
          <a:noFill/>
          <a:ln w="12700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pPr>
            <a:endParaRPr kumimoji="0" lang="en-US" sz="1800" b="0" i="0" u="none" strike="noStrike" cap="none" normalizeH="0" baseline="0" smtClean="0">
              <a:ln>
                <a:noFill/>
              </a:ln>
              <a:solidFill>
                <a:schemeClr val="bg1"/>
              </a:solidFill>
              <a:effectLst/>
              <a:latin typeface="Arial" charset="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122238"/>
            <a:ext cx="8786874" cy="1020746"/>
          </a:xfrm>
        </p:spPr>
        <p:txBody>
          <a:bodyPr/>
          <a:lstStyle/>
          <a:p>
            <a:r>
              <a:rPr lang="en-GB" dirty="0" smtClean="0"/>
              <a:t>Egyptian Expansion during the NK</a:t>
            </a:r>
            <a:endParaRPr lang="en-US" dirty="0"/>
          </a:p>
        </p:txBody>
      </p:sp>
      <p:pic>
        <p:nvPicPr>
          <p:cNvPr id="4" name="Content Placeholder 3" descr="ancient-egypt-map.jpg"/>
          <p:cNvPicPr>
            <a:picLocks noGrp="1" noChangeAspect="1"/>
          </p:cNvPicPr>
          <p:nvPr>
            <p:ph idx="1"/>
          </p:nvPr>
        </p:nvPicPr>
        <p:blipFill>
          <a:blip r:embed="rId3" cstate="print"/>
          <a:stretch>
            <a:fillRect/>
          </a:stretch>
        </p:blipFill>
        <p:spPr>
          <a:xfrm>
            <a:off x="1785918" y="1165598"/>
            <a:ext cx="5568315" cy="5620988"/>
          </a:xfr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Campaigns to Nubia</a:t>
            </a:r>
            <a:endParaRPr lang="en-US" sz="3200" dirty="0"/>
          </a:p>
        </p:txBody>
      </p:sp>
      <p:pic>
        <p:nvPicPr>
          <p:cNvPr id="5" name="Content Placeholder 4" descr="Nubia 18dyn.JPG"/>
          <p:cNvPicPr>
            <a:picLocks noGrp="1" noChangeAspect="1"/>
          </p:cNvPicPr>
          <p:nvPr>
            <p:ph idx="1"/>
          </p:nvPr>
        </p:nvPicPr>
        <p:blipFill>
          <a:blip r:embed="rId3" cstate="print"/>
          <a:stretch>
            <a:fillRect/>
          </a:stretch>
        </p:blipFill>
        <p:spPr>
          <a:xfrm>
            <a:off x="4176765" y="-71462"/>
            <a:ext cx="4618482" cy="6916674"/>
          </a:xfrm>
        </p:spPr>
      </p:pic>
      <p:sp>
        <p:nvSpPr>
          <p:cNvPr id="4" name="Text Placeholder 3"/>
          <p:cNvSpPr>
            <a:spLocks noGrp="1"/>
          </p:cNvSpPr>
          <p:nvPr>
            <p:ph type="body" sz="half" idx="2"/>
          </p:nvPr>
        </p:nvSpPr>
        <p:spPr/>
        <p:txBody>
          <a:bodyPr/>
          <a:lstStyle/>
          <a:p>
            <a:endParaRPr lang="en-US"/>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Campaigns to Syria</a:t>
            </a:r>
            <a:endParaRPr lang="en-US" sz="3200" dirty="0"/>
          </a:p>
        </p:txBody>
      </p:sp>
      <p:pic>
        <p:nvPicPr>
          <p:cNvPr id="5" name="Content Placeholder 4" descr="syria 18dyn.JPG"/>
          <p:cNvPicPr>
            <a:picLocks noGrp="1" noChangeAspect="1"/>
          </p:cNvPicPr>
          <p:nvPr>
            <p:ph idx="1"/>
          </p:nvPr>
        </p:nvPicPr>
        <p:blipFill>
          <a:blip r:embed="rId3" cstate="print"/>
          <a:stretch>
            <a:fillRect/>
          </a:stretch>
        </p:blipFill>
        <p:spPr>
          <a:xfrm>
            <a:off x="4181447" y="71414"/>
            <a:ext cx="4506278" cy="6764845"/>
          </a:xfrm>
        </p:spPr>
      </p:pic>
      <p:sp>
        <p:nvSpPr>
          <p:cNvPr id="4" name="Text Placeholder 3"/>
          <p:cNvSpPr>
            <a:spLocks noGrp="1"/>
          </p:cNvSpPr>
          <p:nvPr>
            <p:ph type="body" sz="half" idx="2"/>
          </p:nvPr>
        </p:nvSpPr>
        <p:spPr/>
        <p:txBody>
          <a:bodyPr/>
          <a:lstStyle/>
          <a:p>
            <a:endParaRPr lang="en-US"/>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941504"/>
          </a:xfrm>
        </p:spPr>
        <p:txBody>
          <a:bodyPr/>
          <a:lstStyle/>
          <a:p>
            <a:r>
              <a:rPr lang="en-GB" sz="3600" dirty="0" smtClean="0"/>
              <a:t>Egypt in Syria under AII</a:t>
            </a:r>
            <a:endParaRPr lang="en-US" sz="3600" dirty="0"/>
          </a:p>
        </p:txBody>
      </p:sp>
      <p:pic>
        <p:nvPicPr>
          <p:cNvPr id="5" name="Content Placeholder 4" descr="Syria AII.JPG"/>
          <p:cNvPicPr>
            <a:picLocks noGrp="1" noChangeAspect="1"/>
          </p:cNvPicPr>
          <p:nvPr>
            <p:ph idx="1"/>
          </p:nvPr>
        </p:nvPicPr>
        <p:blipFill>
          <a:blip r:embed="rId3" cstate="print"/>
          <a:stretch>
            <a:fillRect/>
          </a:stretch>
        </p:blipFill>
        <p:spPr>
          <a:xfrm>
            <a:off x="4394485" y="-24"/>
            <a:ext cx="4606671" cy="6737794"/>
          </a:xfrm>
        </p:spPr>
      </p:pic>
      <p:sp>
        <p:nvSpPr>
          <p:cNvPr id="4" name="Text Placeholder 3"/>
          <p:cNvSpPr>
            <a:spLocks noGrp="1"/>
          </p:cNvSpPr>
          <p:nvPr>
            <p:ph type="body" sz="half" idx="2"/>
          </p:nvPr>
        </p:nvSpPr>
        <p:spPr/>
        <p:txBody>
          <a:bodyPr/>
          <a:lstStyle/>
          <a:p>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Chariot</a:t>
            </a:r>
            <a:endParaRPr lang="en-US" dirty="0"/>
          </a:p>
        </p:txBody>
      </p:sp>
      <p:pic>
        <p:nvPicPr>
          <p:cNvPr id="9" name="Content Placeholder 8" descr="chariot1.jpg"/>
          <p:cNvPicPr>
            <a:picLocks noGrp="1" noChangeAspect="1"/>
          </p:cNvPicPr>
          <p:nvPr>
            <p:ph idx="1"/>
          </p:nvPr>
        </p:nvPicPr>
        <p:blipFill>
          <a:blip r:embed="rId3" cstate="print"/>
          <a:stretch>
            <a:fillRect/>
          </a:stretch>
        </p:blipFill>
        <p:spPr>
          <a:xfrm>
            <a:off x="1214464" y="1500174"/>
            <a:ext cx="7143750" cy="5219700"/>
          </a:xfr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smtClean="0"/>
              <a:t>TT ? (Nebamun) </a:t>
            </a:r>
            <a:br>
              <a:rPr lang="de-DE" dirty="0" smtClean="0"/>
            </a:br>
            <a:r>
              <a:rPr lang="de-DE" dirty="0" smtClean="0"/>
              <a:t>Inspecting the fields</a:t>
            </a:r>
            <a:endParaRPr lang="de-DE" dirty="0"/>
          </a:p>
        </p:txBody>
      </p:sp>
      <p:pic>
        <p:nvPicPr>
          <p:cNvPr id="4" name="Content Placeholder 3" descr="NebamunBMfield.bmp"/>
          <p:cNvPicPr>
            <a:picLocks noGrp="1" noChangeAspect="1"/>
          </p:cNvPicPr>
          <p:nvPr>
            <p:ph idx="1"/>
          </p:nvPr>
        </p:nvPicPr>
        <p:blipFill>
          <a:blip r:embed="rId3" cstate="print"/>
          <a:stretch>
            <a:fillRect/>
          </a:stretch>
        </p:blipFill>
        <p:spPr>
          <a:xfrm>
            <a:off x="571472" y="1643050"/>
            <a:ext cx="8168762" cy="4951238"/>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42852"/>
            <a:ext cx="3829048" cy="1143008"/>
          </a:xfrm>
        </p:spPr>
        <p:txBody>
          <a:bodyPr/>
          <a:lstStyle/>
          <a:p>
            <a:r>
              <a:rPr lang="en-GB" sz="2800" dirty="0" err="1" smtClean="0"/>
              <a:t>Ahmose</a:t>
            </a:r>
            <a:r>
              <a:rPr lang="en-GB" sz="2800" dirty="0" smtClean="0"/>
              <a:t> I </a:t>
            </a:r>
            <a:r>
              <a:rPr lang="en-GB" dirty="0" smtClean="0"/>
              <a:t/>
            </a:r>
            <a:br>
              <a:rPr lang="en-GB" dirty="0" smtClean="0"/>
            </a:br>
            <a:r>
              <a:rPr lang="en-GB" sz="2400" dirty="0" smtClean="0"/>
              <a:t>(MMA  2006.270)</a:t>
            </a:r>
            <a:endParaRPr lang="en-US" sz="2400" dirty="0"/>
          </a:p>
        </p:txBody>
      </p:sp>
      <p:pic>
        <p:nvPicPr>
          <p:cNvPr id="4" name="Content Placeholder 3" descr="AhmoseMMA_2006.jpg"/>
          <p:cNvPicPr>
            <a:picLocks noGrp="1" noChangeAspect="1"/>
          </p:cNvPicPr>
          <p:nvPr>
            <p:ph idx="1"/>
          </p:nvPr>
        </p:nvPicPr>
        <p:blipFill>
          <a:blip r:embed="rId3" cstate="print"/>
          <a:stretch>
            <a:fillRect/>
          </a:stretch>
        </p:blipFill>
        <p:spPr>
          <a:xfrm>
            <a:off x="5500718" y="357166"/>
            <a:ext cx="3429000" cy="6069330"/>
          </a:xfrm>
        </p:spPr>
      </p:pic>
      <p:sp>
        <p:nvSpPr>
          <p:cNvPr id="6" name="Text Placeholder 5"/>
          <p:cNvSpPr>
            <a:spLocks noGrp="1"/>
          </p:cNvSpPr>
          <p:nvPr>
            <p:ph type="body" sz="half" idx="2"/>
          </p:nvPr>
        </p:nvSpPr>
        <p:spPr>
          <a:xfrm>
            <a:off x="214282" y="1357298"/>
            <a:ext cx="5143536" cy="5072098"/>
          </a:xfrm>
        </p:spPr>
        <p:txBody>
          <a:bodyPr/>
          <a:lstStyle/>
          <a:p>
            <a:pPr>
              <a:buFont typeface="Arial" pitchFamily="34" charset="0"/>
              <a:buChar char="•"/>
            </a:pPr>
            <a:r>
              <a:rPr lang="en-GB" sz="2000" dirty="0" smtClean="0"/>
              <a:t>fought </a:t>
            </a:r>
            <a:r>
              <a:rPr lang="en-GB" sz="2000" dirty="0" err="1" smtClean="0"/>
              <a:t>Hyksos</a:t>
            </a:r>
            <a:r>
              <a:rPr lang="en-GB" sz="2000" dirty="0" smtClean="0"/>
              <a:t> in </a:t>
            </a:r>
            <a:r>
              <a:rPr lang="en-GB" sz="2000" dirty="0" err="1" smtClean="0"/>
              <a:t>Auaris</a:t>
            </a:r>
            <a:r>
              <a:rPr lang="en-GB" sz="2000" dirty="0" smtClean="0"/>
              <a:t> (against </a:t>
            </a:r>
            <a:r>
              <a:rPr lang="en-GB" sz="2000" dirty="0" err="1" smtClean="0"/>
              <a:t>Apepi</a:t>
            </a:r>
            <a:r>
              <a:rPr lang="en-GB" sz="2000" dirty="0" smtClean="0"/>
              <a:t> </a:t>
            </a:r>
            <a:r>
              <a:rPr lang="en-GB" sz="2000" dirty="0" err="1" smtClean="0"/>
              <a:t>Awoserre</a:t>
            </a:r>
            <a:r>
              <a:rPr lang="en-GB" sz="2000" dirty="0" smtClean="0"/>
              <a:t>), followed them to Palestine: </a:t>
            </a:r>
            <a:r>
              <a:rPr lang="en-US" sz="2000" dirty="0" smtClean="0"/>
              <a:t>a campaign during his 22nd year reached Djahy in the Levant and perhaps as far as the Euphrates</a:t>
            </a:r>
          </a:p>
          <a:p>
            <a:pPr>
              <a:buFont typeface="Arial" pitchFamily="34" charset="0"/>
              <a:buChar char="•"/>
            </a:pPr>
            <a:r>
              <a:rPr lang="en-GB" sz="2000" dirty="0" smtClean="0"/>
              <a:t>Campaign to </a:t>
            </a:r>
            <a:r>
              <a:rPr lang="en-GB" sz="2000" dirty="0" err="1" smtClean="0"/>
              <a:t>Nubia</a:t>
            </a:r>
            <a:r>
              <a:rPr lang="en-GB" sz="2000" dirty="0" smtClean="0"/>
              <a:t> to consolidate border and keep out possible invasion (rebellion of </a:t>
            </a:r>
            <a:r>
              <a:rPr lang="en-GB" sz="2000" dirty="0" err="1" smtClean="0"/>
              <a:t>Aata</a:t>
            </a:r>
            <a:r>
              <a:rPr lang="en-GB" sz="2000" dirty="0" smtClean="0"/>
              <a:t>), established ne </a:t>
            </a:r>
            <a:r>
              <a:rPr lang="en-GB" sz="2000" dirty="0" err="1" smtClean="0"/>
              <a:t>wadministrative</a:t>
            </a:r>
            <a:r>
              <a:rPr lang="en-GB" sz="2000" dirty="0" smtClean="0"/>
              <a:t> centre in </a:t>
            </a:r>
            <a:r>
              <a:rPr lang="en-GB" sz="2000" dirty="0" err="1" smtClean="0"/>
              <a:t>Buhen</a:t>
            </a:r>
            <a:endParaRPr lang="en-GB" sz="2000" dirty="0" smtClean="0"/>
          </a:p>
          <a:p>
            <a:pPr>
              <a:buFont typeface="Arial" pitchFamily="34" charset="0"/>
              <a:buChar char="•"/>
            </a:pPr>
            <a:r>
              <a:rPr lang="en-GB" sz="2000" dirty="0" smtClean="0">
                <a:sym typeface="Wingdings" pitchFamily="2" charset="2"/>
              </a:rPr>
              <a:t> </a:t>
            </a:r>
            <a:r>
              <a:rPr lang="en-US" sz="2000" dirty="0" smtClean="0"/>
              <a:t>conquered a territory stretching from Syria-Palestine in the North, to the 2nd cataract in Nubia in the South</a:t>
            </a:r>
          </a:p>
          <a:p>
            <a:r>
              <a:rPr lang="en-US" sz="2800" dirty="0" smtClean="0">
                <a:sym typeface="Wingdings" pitchFamily="2" charset="2"/>
              </a:rPr>
              <a:t> </a:t>
            </a:r>
            <a:r>
              <a:rPr lang="en-US" sz="2800" dirty="0" smtClean="0"/>
              <a:t> this marked the beginning of the New Kingdom and its expansion politics</a:t>
            </a:r>
            <a:endParaRPr lang="en-US" sz="28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14282" y="142852"/>
            <a:ext cx="4786346" cy="1357322"/>
          </a:xfrm>
        </p:spPr>
        <p:txBody>
          <a:bodyPr/>
          <a:lstStyle/>
          <a:p>
            <a:r>
              <a:rPr lang="en-GB" sz="2800" dirty="0" smtClean="0"/>
              <a:t>Thutmose I</a:t>
            </a:r>
            <a:br>
              <a:rPr lang="en-GB" sz="2800" dirty="0" smtClean="0"/>
            </a:br>
            <a:r>
              <a:rPr lang="it-IT" sz="2400" dirty="0" smtClean="0"/>
              <a:t>Turin, Museo Egizio, Drovetti Collect. 1374</a:t>
            </a:r>
            <a:endParaRPr lang="en-US" sz="2400" dirty="0"/>
          </a:p>
        </p:txBody>
      </p:sp>
      <p:pic>
        <p:nvPicPr>
          <p:cNvPr id="9" name="Content Placeholder 8" descr="Dioritstatue%20Thutmosis,%20Turin.jpg"/>
          <p:cNvPicPr>
            <a:picLocks noGrp="1" noChangeAspect="1"/>
          </p:cNvPicPr>
          <p:nvPr>
            <p:ph idx="1"/>
          </p:nvPr>
        </p:nvPicPr>
        <p:blipFill>
          <a:blip r:embed="rId3" cstate="print"/>
          <a:stretch>
            <a:fillRect/>
          </a:stretch>
        </p:blipFill>
        <p:spPr>
          <a:xfrm>
            <a:off x="5232114" y="214290"/>
            <a:ext cx="3840480" cy="6400800"/>
          </a:xfrm>
        </p:spPr>
      </p:pic>
      <p:sp>
        <p:nvSpPr>
          <p:cNvPr id="11" name="Text Placeholder 10"/>
          <p:cNvSpPr>
            <a:spLocks noGrp="1"/>
          </p:cNvSpPr>
          <p:nvPr>
            <p:ph type="body" sz="half" idx="2"/>
          </p:nvPr>
        </p:nvSpPr>
        <p:spPr>
          <a:xfrm>
            <a:off x="142844" y="1500174"/>
            <a:ext cx="5000660" cy="5143536"/>
          </a:xfrm>
        </p:spPr>
        <p:txBody>
          <a:bodyPr/>
          <a:lstStyle/>
          <a:p>
            <a:pPr>
              <a:buFont typeface="Arial" pitchFamily="34" charset="0"/>
              <a:buChar char="•"/>
            </a:pPr>
            <a:r>
              <a:rPr lang="en-US" sz="2000" dirty="0" smtClean="0"/>
              <a:t>military commander for </a:t>
            </a:r>
            <a:r>
              <a:rPr lang="en-US" sz="2000" dirty="0" err="1" smtClean="0"/>
              <a:t>Amenhotep</a:t>
            </a:r>
            <a:r>
              <a:rPr lang="en-US" sz="2000" dirty="0" smtClean="0"/>
              <a:t> I, took throne after death of childless A I </a:t>
            </a:r>
          </a:p>
          <a:p>
            <a:pPr>
              <a:buFont typeface="Arial" pitchFamily="34" charset="0"/>
              <a:buChar char="•"/>
            </a:pPr>
            <a:r>
              <a:rPr lang="en-US" sz="2000" dirty="0" smtClean="0"/>
              <a:t> ran several military campaigns in western Asia and Nubia (rebellion of Nubian chiefs around coronation: defeating the Nubian chief; returned to Thebes with body of the fallen enemy hanging on the prow of his ship)</a:t>
            </a:r>
          </a:p>
          <a:p>
            <a:pPr>
              <a:buFont typeface="Arial" pitchFamily="34" charset="0"/>
              <a:buChar char="•"/>
            </a:pPr>
            <a:r>
              <a:rPr lang="en-US" sz="2000" dirty="0" smtClean="0"/>
              <a:t> pushed southern border of Egypt to Third Cataract in Nubia, built fortress at </a:t>
            </a:r>
            <a:r>
              <a:rPr lang="en-US" sz="2000" dirty="0" err="1" smtClean="0"/>
              <a:t>Tombos</a:t>
            </a:r>
            <a:r>
              <a:rPr lang="en-US" sz="2000" dirty="0" smtClean="0"/>
              <a:t>, left inscriptions at </a:t>
            </a:r>
            <a:r>
              <a:rPr lang="en-US" sz="2000" dirty="0" err="1" smtClean="0"/>
              <a:t>Kurgus</a:t>
            </a:r>
            <a:r>
              <a:rPr lang="en-US" sz="2000" dirty="0" smtClean="0"/>
              <a:t>, south of Forth Cataract</a:t>
            </a:r>
          </a:p>
          <a:p>
            <a:pPr>
              <a:buFont typeface="Arial" pitchFamily="34" charset="0"/>
              <a:buChar char="•"/>
            </a:pPr>
            <a:r>
              <a:rPr lang="en-GB" sz="2000" dirty="0" smtClean="0"/>
              <a:t> cleared canal at First cataract, built under </a:t>
            </a:r>
            <a:r>
              <a:rPr lang="en-GB" sz="2000" dirty="0" err="1" smtClean="0"/>
              <a:t>Sesostris</a:t>
            </a:r>
            <a:r>
              <a:rPr lang="en-GB" sz="2000" dirty="0" smtClean="0"/>
              <a:t> III to make travel easier</a:t>
            </a:r>
            <a:endParaRPr lang="en-US" sz="2000"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14282" y="142852"/>
            <a:ext cx="4786346" cy="1357322"/>
          </a:xfrm>
        </p:spPr>
        <p:txBody>
          <a:bodyPr/>
          <a:lstStyle/>
          <a:p>
            <a:r>
              <a:rPr lang="en-GB" sz="2800" dirty="0" smtClean="0"/>
              <a:t>Thutmose I</a:t>
            </a:r>
            <a:br>
              <a:rPr lang="en-GB" sz="2800" dirty="0" smtClean="0"/>
            </a:br>
            <a:r>
              <a:rPr lang="it-IT" sz="2400" dirty="0" smtClean="0"/>
              <a:t>Turin, Museo Egizio, Drovetti Collect. 1374</a:t>
            </a:r>
            <a:endParaRPr lang="en-US" sz="2400" dirty="0"/>
          </a:p>
        </p:txBody>
      </p:sp>
      <p:pic>
        <p:nvPicPr>
          <p:cNvPr id="9" name="Content Placeholder 8" descr="Dioritstatue%20Thutmosis,%20Turin.jpg"/>
          <p:cNvPicPr>
            <a:picLocks noGrp="1" noChangeAspect="1"/>
          </p:cNvPicPr>
          <p:nvPr>
            <p:ph idx="1"/>
          </p:nvPr>
        </p:nvPicPr>
        <p:blipFill>
          <a:blip r:embed="rId3" cstate="print"/>
          <a:stretch>
            <a:fillRect/>
          </a:stretch>
        </p:blipFill>
        <p:spPr>
          <a:xfrm>
            <a:off x="5232114" y="214290"/>
            <a:ext cx="3840480" cy="6400800"/>
          </a:xfrm>
        </p:spPr>
      </p:pic>
      <p:sp>
        <p:nvSpPr>
          <p:cNvPr id="11" name="Text Placeholder 10"/>
          <p:cNvSpPr>
            <a:spLocks noGrp="1"/>
          </p:cNvSpPr>
          <p:nvPr>
            <p:ph type="body" sz="half" idx="2"/>
          </p:nvPr>
        </p:nvSpPr>
        <p:spPr>
          <a:xfrm>
            <a:off x="142844" y="1500174"/>
            <a:ext cx="5000660" cy="5143536"/>
          </a:xfrm>
        </p:spPr>
        <p:txBody>
          <a:bodyPr/>
          <a:lstStyle/>
          <a:p>
            <a:pPr>
              <a:buFont typeface="Arial" pitchFamily="34" charset="0"/>
              <a:buChar char="•"/>
            </a:pPr>
            <a:r>
              <a:rPr lang="en-US" sz="2000" dirty="0" smtClean="0"/>
              <a:t>Syria: reached the Euphrates River  (furthest north ever set </a:t>
            </a:r>
            <a:r>
              <a:rPr lang="en-US" sz="2000" dirty="0" err="1" smtClean="0"/>
              <a:t>stelae</a:t>
            </a:r>
            <a:r>
              <a:rPr lang="en-US" sz="2000" dirty="0" smtClean="0"/>
              <a:t>): Syrian princes declared allegiance</a:t>
            </a:r>
          </a:p>
          <a:p>
            <a:pPr>
              <a:buFont typeface="Arial" pitchFamily="34" charset="0"/>
              <a:buChar char="•"/>
            </a:pPr>
            <a:r>
              <a:rPr lang="en-US" sz="2000" dirty="0" smtClean="0"/>
              <a:t>celebrated his victories with an elephant hunt in the area of Niy, near </a:t>
            </a:r>
            <a:r>
              <a:rPr lang="en-US" sz="2000" dirty="0" err="1" smtClean="0"/>
              <a:t>Apamea</a:t>
            </a:r>
            <a:r>
              <a:rPr lang="en-US" sz="2000" dirty="0" smtClean="0"/>
              <a:t> in Syria</a:t>
            </a:r>
          </a:p>
          <a:p>
            <a:pPr>
              <a:buFont typeface="Arial" pitchFamily="34" charset="0"/>
              <a:buChar char="•"/>
            </a:pPr>
            <a:r>
              <a:rPr lang="en-US" sz="2000" dirty="0" smtClean="0"/>
              <a:t>returned to Egypt with strange tales of the Euphrates, "that inverted water which flows upstream when it ought to be flowing downstream.“</a:t>
            </a:r>
            <a:endParaRPr lang="en-US" sz="2000" baseline="30000" dirty="0" smtClean="0"/>
          </a:p>
          <a:p>
            <a:pPr lvl="1">
              <a:buFont typeface="Arial" pitchFamily="34" charset="0"/>
              <a:buChar char="•"/>
            </a:pPr>
            <a:r>
              <a:rPr lang="en-US" sz="1800" dirty="0" smtClean="0"/>
              <a:t> Euphrates was the first major river for Egyptians which flowed from the north, which was downstream on the Nile, to the south, which was upstream on the Nile </a:t>
            </a:r>
            <a:r>
              <a:rPr lang="en-US" sz="1800" dirty="0" smtClean="0">
                <a:sym typeface="Wingdings" pitchFamily="2" charset="2"/>
              </a:rPr>
              <a:t></a:t>
            </a:r>
            <a:r>
              <a:rPr lang="en-US" sz="1800" dirty="0" smtClean="0"/>
              <a:t> river became known in Egypt as simply, "inverted water"</a:t>
            </a:r>
            <a:endParaRPr lang="en-GB" sz="1800"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3050"/>
            <a:ext cx="3614734" cy="727058"/>
          </a:xfrm>
        </p:spPr>
        <p:txBody>
          <a:bodyPr/>
          <a:lstStyle/>
          <a:p>
            <a:r>
              <a:rPr lang="en-GB" sz="2800" dirty="0" smtClean="0"/>
              <a:t>Thutmose II</a:t>
            </a:r>
            <a:endParaRPr lang="en-US" sz="2800" dirty="0"/>
          </a:p>
        </p:txBody>
      </p:sp>
      <p:pic>
        <p:nvPicPr>
          <p:cNvPr id="4" name="Content Placeholder 3" descr="thutmose2.jpg"/>
          <p:cNvPicPr>
            <a:picLocks noGrp="1" noChangeAspect="1"/>
          </p:cNvPicPr>
          <p:nvPr>
            <p:ph idx="1"/>
          </p:nvPr>
        </p:nvPicPr>
        <p:blipFill>
          <a:blip r:embed="rId3" cstate="print"/>
          <a:stretch>
            <a:fillRect/>
          </a:stretch>
        </p:blipFill>
        <p:spPr>
          <a:xfrm>
            <a:off x="5413088" y="500042"/>
            <a:ext cx="3516630" cy="5795010"/>
          </a:xfrm>
        </p:spPr>
      </p:pic>
      <p:sp>
        <p:nvSpPr>
          <p:cNvPr id="6" name="Text Placeholder 5"/>
          <p:cNvSpPr>
            <a:spLocks noGrp="1"/>
          </p:cNvSpPr>
          <p:nvPr>
            <p:ph type="body" sz="half" idx="2"/>
          </p:nvPr>
        </p:nvSpPr>
        <p:spPr>
          <a:xfrm>
            <a:off x="457200" y="1071546"/>
            <a:ext cx="4757742" cy="5643602"/>
          </a:xfrm>
        </p:spPr>
        <p:txBody>
          <a:bodyPr/>
          <a:lstStyle/>
          <a:p>
            <a:pPr>
              <a:buFont typeface="Arial" pitchFamily="34" charset="0"/>
              <a:buChar char="•"/>
            </a:pPr>
            <a:r>
              <a:rPr lang="en-US" sz="2000" dirty="0" smtClean="0"/>
              <a:t>upon coronation, Kush rebelled: some rebels from </a:t>
            </a:r>
            <a:r>
              <a:rPr lang="en-US" sz="2000" dirty="0" err="1" smtClean="0"/>
              <a:t>Khenthennofer</a:t>
            </a:r>
            <a:r>
              <a:rPr lang="en-US" sz="2000" dirty="0" smtClean="0"/>
              <a:t> rose up, Egyptians retreated into a fortress built by Thutmose I.</a:t>
            </a:r>
            <a:endParaRPr lang="en-US" sz="2000" baseline="30000" dirty="0" smtClean="0"/>
          </a:p>
          <a:p>
            <a:pPr lvl="1">
              <a:buFont typeface="Arial" pitchFamily="34" charset="0"/>
              <a:buChar char="•"/>
            </a:pPr>
            <a:r>
              <a:rPr lang="en-US" sz="1800" dirty="0" smtClean="0"/>
              <a:t> T II dispatched army into Nubia rather than leading it himself</a:t>
            </a:r>
          </a:p>
          <a:p>
            <a:pPr>
              <a:buFont typeface="Arial" pitchFamily="34" charset="0"/>
              <a:buChar char="•"/>
            </a:pPr>
            <a:r>
              <a:rPr lang="en-US" sz="2000" dirty="0" smtClean="0"/>
              <a:t> fought against Shasu Bedouin in the Sinai (</a:t>
            </a:r>
            <a:r>
              <a:rPr lang="en-US" sz="2000" dirty="0" err="1" smtClean="0"/>
              <a:t>Ahmose</a:t>
            </a:r>
            <a:r>
              <a:rPr lang="en-US" sz="2000" dirty="0" smtClean="0"/>
              <a:t> Pen-</a:t>
            </a:r>
            <a:r>
              <a:rPr lang="en-US" sz="2000" dirty="0" err="1" smtClean="0"/>
              <a:t>Nekhbet</a:t>
            </a:r>
            <a:r>
              <a:rPr lang="en-US" sz="2000" dirty="0" smtClean="0"/>
              <a:t>).</a:t>
            </a:r>
          </a:p>
          <a:p>
            <a:pPr>
              <a:buFont typeface="Arial" pitchFamily="34" charset="0"/>
              <a:buChar char="•"/>
            </a:pPr>
            <a:r>
              <a:rPr lang="en-US" sz="2000" dirty="0" smtClean="0"/>
              <a:t>minor raid: campaign in Upper Retenu, or Syria (reached as far as a place called Niy where Thutmose I hunted elephants after returning from crossing the Euphrates)</a:t>
            </a:r>
          </a:p>
          <a:p>
            <a:pPr lvl="1">
              <a:buFont typeface="Arial" pitchFamily="34" charset="0"/>
              <a:buChar char="•"/>
            </a:pPr>
            <a:r>
              <a:rPr lang="en-US" sz="1800" baseline="30000" dirty="0" smtClean="0"/>
              <a:t> </a:t>
            </a:r>
            <a:r>
              <a:rPr lang="en-US" sz="1800" baseline="30000" dirty="0" smtClean="0">
                <a:sym typeface="Wingdings" pitchFamily="2" charset="2"/>
              </a:rPr>
              <a:t></a:t>
            </a:r>
            <a:r>
              <a:rPr lang="en-US" sz="1800" dirty="0" smtClean="0"/>
              <a:t>quite possibly: raid against the Shasu was only fought </a:t>
            </a:r>
            <a:r>
              <a:rPr lang="en-US" sz="1800" i="1" dirty="0" smtClean="0"/>
              <a:t>en route</a:t>
            </a:r>
            <a:r>
              <a:rPr lang="en-US" sz="1800" dirty="0" smtClean="0"/>
              <a:t> to Syria</a:t>
            </a:r>
            <a:endParaRPr lang="en-US" sz="18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42852"/>
            <a:ext cx="5643602" cy="1071570"/>
          </a:xfrm>
        </p:spPr>
        <p:txBody>
          <a:bodyPr/>
          <a:lstStyle/>
          <a:p>
            <a:r>
              <a:rPr lang="en-GB" sz="2800" dirty="0" err="1" smtClean="0"/>
              <a:t>Hatchepsut</a:t>
            </a:r>
            <a:r>
              <a:rPr lang="en-GB" dirty="0" smtClean="0"/>
              <a:t/>
            </a:r>
            <a:br>
              <a:rPr lang="en-GB" dirty="0" smtClean="0"/>
            </a:br>
            <a:r>
              <a:rPr lang="en-GB" dirty="0" smtClean="0"/>
              <a:t>MMA </a:t>
            </a:r>
            <a:r>
              <a:rPr lang="nl-NL" dirty="0" smtClean="0"/>
              <a:t>29.3.3 , Torso lent by Rijksmuseum van Oudheden, Leiden (L.1998.80)</a:t>
            </a:r>
            <a:endParaRPr lang="en-US" dirty="0"/>
          </a:p>
        </p:txBody>
      </p:sp>
      <p:pic>
        <p:nvPicPr>
          <p:cNvPr id="5" name="Content Placeholder 4" descr="21Z_CAT095R1.jpg"/>
          <p:cNvPicPr>
            <a:picLocks noGrp="1" noChangeAspect="1"/>
          </p:cNvPicPr>
          <p:nvPr>
            <p:ph idx="1"/>
          </p:nvPr>
        </p:nvPicPr>
        <p:blipFill>
          <a:blip r:embed="rId3" cstate="print"/>
          <a:srcRect l="10780" t="3434" r="9770" b="4280"/>
          <a:stretch>
            <a:fillRect/>
          </a:stretch>
        </p:blipFill>
        <p:spPr>
          <a:xfrm>
            <a:off x="6220779" y="357166"/>
            <a:ext cx="2780377" cy="6255840"/>
          </a:xfrm>
        </p:spPr>
      </p:pic>
      <p:sp>
        <p:nvSpPr>
          <p:cNvPr id="4" name="Text Placeholder 3"/>
          <p:cNvSpPr>
            <a:spLocks noGrp="1"/>
          </p:cNvSpPr>
          <p:nvPr>
            <p:ph type="body" sz="half" idx="2"/>
          </p:nvPr>
        </p:nvSpPr>
        <p:spPr>
          <a:xfrm>
            <a:off x="214282" y="1285860"/>
            <a:ext cx="5857916" cy="5357850"/>
          </a:xfrm>
        </p:spPr>
        <p:txBody>
          <a:bodyPr/>
          <a:lstStyle/>
          <a:p>
            <a:pPr>
              <a:buFont typeface="Arial" pitchFamily="34" charset="0"/>
              <a:buChar char="•"/>
            </a:pPr>
            <a:r>
              <a:rPr lang="en-US" sz="2000" dirty="0" smtClean="0"/>
              <a:t>mainly peaceful,</a:t>
            </a:r>
            <a:r>
              <a:rPr lang="en-US" sz="2000" baseline="30000" dirty="0" smtClean="0"/>
              <a:t>  </a:t>
            </a:r>
            <a:r>
              <a:rPr lang="en-US" sz="2000" dirty="0" smtClean="0"/>
              <a:t>but military campaigns in Nubia, the Levant, and Syria early in her career</a:t>
            </a:r>
          </a:p>
          <a:p>
            <a:pPr>
              <a:buFont typeface="Arial" pitchFamily="34" charset="0"/>
              <a:buChar char="•"/>
            </a:pPr>
            <a:r>
              <a:rPr lang="en-US" sz="2000" dirty="0" smtClean="0"/>
              <a:t>established the trade networks (disrupted during the Hyksos time), thereby building the wealth of 18</a:t>
            </a:r>
            <a:r>
              <a:rPr lang="en-US" sz="2000" baseline="30000" dirty="0" smtClean="0"/>
              <a:t>th</a:t>
            </a:r>
            <a:r>
              <a:rPr lang="en-US" sz="2000" dirty="0" smtClean="0"/>
              <a:t> </a:t>
            </a:r>
            <a:r>
              <a:rPr lang="en-US" sz="2000" dirty="0" err="1" smtClean="0"/>
              <a:t>dyn</a:t>
            </a:r>
            <a:r>
              <a:rPr lang="en-US" sz="2000" dirty="0" smtClean="0"/>
              <a:t>.:</a:t>
            </a:r>
          </a:p>
          <a:p>
            <a:pPr lvl="1">
              <a:buFont typeface="Arial" pitchFamily="34" charset="0"/>
              <a:buChar char="•"/>
            </a:pPr>
            <a:r>
              <a:rPr lang="en-US" sz="1800" dirty="0" smtClean="0"/>
              <a:t>mission to the Land of Punt (year 19): 5 ships, 70 feet (21 m) long each, accommodating 210 men (sailors and 30 rowers). </a:t>
            </a:r>
          </a:p>
          <a:p>
            <a:pPr lvl="1">
              <a:buFont typeface="Arial" pitchFamily="34" charset="0"/>
              <a:buChar char="•"/>
            </a:pPr>
            <a:r>
              <a:rPr lang="en-US" sz="1800" dirty="0" smtClean="0"/>
              <a:t>Brought thirty-one live frankincense trees, the roots of which were carefully kept in baskets for the duration of the voyage; first recorded attempt to transplant foreign trees; planted in the courts of her Deir el </a:t>
            </a:r>
            <a:r>
              <a:rPr lang="en-US" sz="1800" dirty="0" err="1" smtClean="0"/>
              <a:t>Bahri</a:t>
            </a:r>
            <a:r>
              <a:rPr lang="en-US" sz="1800" dirty="0" smtClean="0"/>
              <a:t> mortuary temple complex.</a:t>
            </a:r>
          </a:p>
          <a:p>
            <a:pPr lvl="1">
              <a:buFont typeface="Arial" pitchFamily="34" charset="0"/>
              <a:buChar char="•"/>
            </a:pPr>
            <a:r>
              <a:rPr lang="en-US" sz="1800" dirty="0" smtClean="0"/>
              <a:t> returned with living </a:t>
            </a:r>
            <a:r>
              <a:rPr lang="en-US" sz="1800" dirty="0" err="1" smtClean="0"/>
              <a:t>Puntites</a:t>
            </a:r>
            <a:r>
              <a:rPr lang="en-US" sz="1800" dirty="0" smtClean="0"/>
              <a:t> (people of Punt). This trading expedition to Punt was roughly during Hatshepsut's nineteenth year of reign.</a:t>
            </a:r>
          </a:p>
          <a:p>
            <a:pPr>
              <a:buFont typeface="Arial" pitchFamily="34" charset="0"/>
              <a:buChar char="•"/>
            </a:pPr>
            <a:endParaRPr lang="en-US"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4282" y="122238"/>
            <a:ext cx="8786874" cy="1446212"/>
          </a:xfrm>
        </p:spPr>
        <p:txBody>
          <a:bodyPr/>
          <a:lstStyle/>
          <a:p>
            <a:r>
              <a:rPr lang="en-GB" sz="3600" dirty="0" err="1" smtClean="0"/>
              <a:t>Deir</a:t>
            </a:r>
            <a:r>
              <a:rPr lang="en-GB" sz="3600" dirty="0" smtClean="0"/>
              <a:t> el </a:t>
            </a:r>
            <a:r>
              <a:rPr lang="en-GB" sz="3600" dirty="0" err="1" smtClean="0"/>
              <a:t>Bahri</a:t>
            </a:r>
            <a:r>
              <a:rPr lang="en-GB" sz="3600" dirty="0" smtClean="0"/>
              <a:t> :</a:t>
            </a:r>
            <a:r>
              <a:rPr lang="en-GB" dirty="0" smtClean="0"/>
              <a:t/>
            </a:r>
            <a:br>
              <a:rPr lang="en-GB" dirty="0" smtClean="0"/>
            </a:br>
            <a:r>
              <a:rPr lang="en-GB" sz="3200" dirty="0" smtClean="0"/>
              <a:t>Light Infantry in peace time:</a:t>
            </a:r>
            <a:r>
              <a:rPr lang="en-GB" dirty="0" smtClean="0"/>
              <a:t> </a:t>
            </a:r>
            <a:r>
              <a:rPr lang="en-GB" sz="3200" dirty="0" err="1" smtClean="0"/>
              <a:t>palmfronds</a:t>
            </a:r>
            <a:r>
              <a:rPr lang="en-GB" sz="3200" dirty="0" smtClean="0"/>
              <a:t>, </a:t>
            </a:r>
            <a:r>
              <a:rPr lang="en-GB" sz="3200" dirty="0" err="1" smtClean="0"/>
              <a:t>belanced</a:t>
            </a:r>
            <a:r>
              <a:rPr lang="en-GB" sz="3200" dirty="0" smtClean="0"/>
              <a:t> with weapons and military </a:t>
            </a:r>
            <a:r>
              <a:rPr lang="en-GB" sz="3200" dirty="0" err="1" smtClean="0"/>
              <a:t>standarts</a:t>
            </a:r>
            <a:endParaRPr lang="en-US" sz="3200" dirty="0"/>
          </a:p>
        </p:txBody>
      </p:sp>
      <p:pic>
        <p:nvPicPr>
          <p:cNvPr id="7" name="Content Placeholder 6" descr="war5.jpg"/>
          <p:cNvPicPr>
            <a:picLocks noGrp="1" noChangeAspect="1"/>
          </p:cNvPicPr>
          <p:nvPr>
            <p:ph idx="1"/>
          </p:nvPr>
        </p:nvPicPr>
        <p:blipFill>
          <a:blip r:embed="rId3" cstate="print"/>
          <a:stretch>
            <a:fillRect/>
          </a:stretch>
        </p:blipFill>
        <p:spPr>
          <a:xfrm>
            <a:off x="785786" y="1830538"/>
            <a:ext cx="7772400" cy="4956048"/>
          </a:xfr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4282" y="273050"/>
            <a:ext cx="2428892" cy="2513008"/>
          </a:xfrm>
        </p:spPr>
        <p:txBody>
          <a:bodyPr/>
          <a:lstStyle/>
          <a:p>
            <a:r>
              <a:rPr lang="en-GB" sz="2800" dirty="0" err="1" smtClean="0"/>
              <a:t>Deir</a:t>
            </a:r>
            <a:r>
              <a:rPr lang="en-GB" sz="2800" dirty="0" smtClean="0"/>
              <a:t> el </a:t>
            </a:r>
            <a:r>
              <a:rPr lang="en-GB" sz="2800" dirty="0" err="1" smtClean="0"/>
              <a:t>Bahri</a:t>
            </a:r>
            <a:r>
              <a:rPr lang="en-GB" sz="2800" dirty="0" smtClean="0"/>
              <a:t/>
            </a:r>
            <a:br>
              <a:rPr lang="en-GB" sz="2800" dirty="0" smtClean="0"/>
            </a:br>
            <a:r>
              <a:rPr lang="en-GB" sz="2800" dirty="0" smtClean="0"/>
              <a:t> </a:t>
            </a:r>
            <a:br>
              <a:rPr lang="en-GB" sz="2800" dirty="0" smtClean="0"/>
            </a:br>
            <a:r>
              <a:rPr lang="en-GB" sz="2800" dirty="0" smtClean="0"/>
              <a:t>Punt trees</a:t>
            </a:r>
            <a:endParaRPr lang="en-US" sz="2800" dirty="0"/>
          </a:p>
        </p:txBody>
      </p:sp>
      <p:pic>
        <p:nvPicPr>
          <p:cNvPr id="7" name="Content Placeholder 6" descr="600px-Punt2.jpg"/>
          <p:cNvPicPr>
            <a:picLocks noGrp="1" noChangeAspect="1"/>
          </p:cNvPicPr>
          <p:nvPr>
            <p:ph idx="1"/>
          </p:nvPr>
        </p:nvPicPr>
        <p:blipFill>
          <a:blip r:embed="rId3" cstate="print"/>
          <a:stretch>
            <a:fillRect/>
          </a:stretch>
        </p:blipFill>
        <p:spPr>
          <a:xfrm>
            <a:off x="2909918" y="428604"/>
            <a:ext cx="6019800" cy="6019800"/>
          </a:xfrm>
        </p:spPr>
      </p:pic>
      <p:sp>
        <p:nvSpPr>
          <p:cNvPr id="9" name="Text Placeholder 8"/>
          <p:cNvSpPr>
            <a:spLocks noGrp="1"/>
          </p:cNvSpPr>
          <p:nvPr>
            <p:ph type="body" sz="half" idx="2"/>
          </p:nvPr>
        </p:nvSpPr>
        <p:spPr>
          <a:xfrm>
            <a:off x="457201" y="3929066"/>
            <a:ext cx="1828784" cy="2197097"/>
          </a:xfrm>
        </p:spPr>
        <p:txBody>
          <a:bodyPr/>
          <a:lstStyle/>
          <a:p>
            <a:endParaRPr lang="en-US"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Frankincense tree </a:t>
            </a:r>
            <a:endParaRPr lang="en-US" dirty="0"/>
          </a:p>
        </p:txBody>
      </p:sp>
      <p:pic>
        <p:nvPicPr>
          <p:cNvPr id="5" name="Content Placeholder 4" descr="800px-Boswellia-sacra-greenhouse.jpg"/>
          <p:cNvPicPr>
            <a:picLocks noGrp="1" noChangeAspect="1"/>
          </p:cNvPicPr>
          <p:nvPr>
            <p:ph sz="half" idx="1"/>
          </p:nvPr>
        </p:nvPicPr>
        <p:blipFill>
          <a:blip r:embed="rId3" cstate="print"/>
          <a:stretch>
            <a:fillRect/>
          </a:stretch>
        </p:blipFill>
        <p:spPr>
          <a:xfrm>
            <a:off x="142844" y="2000240"/>
            <a:ext cx="5588000" cy="4191000"/>
          </a:xfrm>
        </p:spPr>
      </p:pic>
      <p:pic>
        <p:nvPicPr>
          <p:cNvPr id="9" name="Content Placeholder 8" descr="250px-Frankincense_2005-12-31.jpg"/>
          <p:cNvPicPr>
            <a:picLocks noGrp="1" noChangeAspect="1"/>
          </p:cNvPicPr>
          <p:nvPr>
            <p:ph sz="quarter" idx="2"/>
          </p:nvPr>
        </p:nvPicPr>
        <p:blipFill>
          <a:blip r:embed="rId4" cstate="print"/>
          <a:stretch>
            <a:fillRect/>
          </a:stretch>
        </p:blipFill>
        <p:spPr>
          <a:xfrm>
            <a:off x="5953156" y="1500174"/>
            <a:ext cx="3048000" cy="2292096"/>
          </a:xfrm>
        </p:spPr>
      </p:pic>
      <p:pic>
        <p:nvPicPr>
          <p:cNvPr id="10" name="Content Placeholder 9" descr="250px-Weihrauch.jpg"/>
          <p:cNvPicPr>
            <a:picLocks noGrp="1" noChangeAspect="1"/>
          </p:cNvPicPr>
          <p:nvPr>
            <p:ph sz="quarter" idx="3"/>
          </p:nvPr>
        </p:nvPicPr>
        <p:blipFill>
          <a:blip r:embed="rId5" cstate="print"/>
          <a:stretch>
            <a:fillRect/>
          </a:stretch>
        </p:blipFill>
        <p:spPr>
          <a:xfrm>
            <a:off x="6191278" y="4143380"/>
            <a:ext cx="2452688" cy="2639092"/>
          </a:xfr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US"/>
          </a:p>
        </p:txBody>
      </p:sp>
      <p:pic>
        <p:nvPicPr>
          <p:cNvPr id="8" name="Content Placeholder 7" descr="Trees_to_transplant_from_Punt_to_Egypt_-_Hatshepsut_Mortuary_Temple.jpg"/>
          <p:cNvPicPr>
            <a:picLocks noGrp="1" noChangeAspect="1"/>
          </p:cNvPicPr>
          <p:nvPr>
            <p:ph idx="1"/>
          </p:nvPr>
        </p:nvPicPr>
        <p:blipFill>
          <a:blip r:embed="rId3" cstate="print"/>
          <a:stretch>
            <a:fillRect/>
          </a:stretch>
        </p:blipFill>
        <p:spPr>
          <a:xfrm>
            <a:off x="1500166" y="142852"/>
            <a:ext cx="6429420" cy="6484262"/>
          </a:xfr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Puntschiffe.jpg"/>
          <p:cNvPicPr>
            <a:picLocks noGrp="1" noChangeAspect="1"/>
          </p:cNvPicPr>
          <p:nvPr>
            <p:ph idx="1"/>
          </p:nvPr>
        </p:nvPicPr>
        <p:blipFill>
          <a:blip r:embed="rId3" cstate="print"/>
          <a:stretch>
            <a:fillRect/>
          </a:stretch>
        </p:blipFill>
        <p:spPr>
          <a:xfrm>
            <a:off x="22860" y="1285860"/>
            <a:ext cx="9121140" cy="4114800"/>
          </a:xfr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800px-Deir_el-bahri_temples.jpg"/>
          <p:cNvPicPr>
            <a:picLocks noGrp="1" noChangeAspect="1"/>
          </p:cNvPicPr>
          <p:nvPr>
            <p:ph idx="1"/>
          </p:nvPr>
        </p:nvPicPr>
        <p:blipFill>
          <a:blip r:embed="rId3" cstate="print"/>
          <a:srcRect t="4295"/>
          <a:stretch>
            <a:fillRect/>
          </a:stretch>
        </p:blipFill>
        <p:spPr>
          <a:xfrm>
            <a:off x="107504" y="188640"/>
            <a:ext cx="8940800" cy="6417568"/>
          </a:xfr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14290"/>
            <a:ext cx="5000660" cy="1857388"/>
          </a:xfrm>
        </p:spPr>
        <p:txBody>
          <a:bodyPr/>
          <a:lstStyle/>
          <a:p>
            <a:r>
              <a:rPr lang="en-GB" sz="2800" dirty="0" smtClean="0"/>
              <a:t>Thutmose III: king and commander of the army</a:t>
            </a:r>
            <a:br>
              <a:rPr lang="en-GB" sz="2800" dirty="0" smtClean="0"/>
            </a:br>
            <a:r>
              <a:rPr lang="en-GB" sz="2800" dirty="0" smtClean="0"/>
              <a:t/>
            </a:r>
            <a:br>
              <a:rPr lang="en-GB" sz="2800" dirty="0" smtClean="0"/>
            </a:br>
            <a:r>
              <a:rPr lang="en-GB" sz="2400" dirty="0" smtClean="0"/>
              <a:t>Statue Luxor Museum</a:t>
            </a:r>
            <a:endParaRPr lang="en-US" sz="2800" dirty="0"/>
          </a:p>
        </p:txBody>
      </p:sp>
      <p:pic>
        <p:nvPicPr>
          <p:cNvPr id="5" name="Content Placeholder 4" descr="450px-TuthmosisIII.jpg"/>
          <p:cNvPicPr>
            <a:picLocks noGrp="1" noChangeAspect="1"/>
          </p:cNvPicPr>
          <p:nvPr>
            <p:ph idx="1"/>
          </p:nvPr>
        </p:nvPicPr>
        <p:blipFill>
          <a:blip r:embed="rId3" cstate="print"/>
          <a:srcRect l="7813" r="14062"/>
          <a:stretch>
            <a:fillRect/>
          </a:stretch>
        </p:blipFill>
        <p:spPr>
          <a:xfrm>
            <a:off x="5357818" y="428604"/>
            <a:ext cx="3571900" cy="6096000"/>
          </a:xfrm>
        </p:spPr>
      </p:pic>
      <p:sp>
        <p:nvSpPr>
          <p:cNvPr id="4" name="Text Placeholder 3"/>
          <p:cNvSpPr>
            <a:spLocks noGrp="1"/>
          </p:cNvSpPr>
          <p:nvPr>
            <p:ph type="body" sz="half" idx="2"/>
          </p:nvPr>
        </p:nvSpPr>
        <p:spPr>
          <a:xfrm>
            <a:off x="214282" y="2214554"/>
            <a:ext cx="5000660" cy="4429156"/>
          </a:xfrm>
        </p:spPr>
        <p:txBody>
          <a:bodyPr/>
          <a:lstStyle/>
          <a:p>
            <a:r>
              <a:rPr lang="en-GB" sz="2000" dirty="0" smtClean="0"/>
              <a:t>Called military genius: </a:t>
            </a:r>
            <a:r>
              <a:rPr lang="en-US" sz="2000" dirty="0" smtClean="0"/>
              <a:t>17 raids in 20 years</a:t>
            </a:r>
          </a:p>
          <a:p>
            <a:pPr>
              <a:buFont typeface="Arial" pitchFamily="34" charset="0"/>
              <a:buChar char="•"/>
            </a:pPr>
            <a:r>
              <a:rPr lang="en-US" sz="2000" dirty="0" smtClean="0"/>
              <a:t>captured 350 cities during his rule and conquered much of the Near East from the Euphrates to Nubia during seventeen known military campaigns</a:t>
            </a:r>
          </a:p>
          <a:p>
            <a:pPr lvl="1">
              <a:buFont typeface="Arial" pitchFamily="34" charset="0"/>
              <a:buChar char="•"/>
            </a:pPr>
            <a:r>
              <a:rPr lang="en-GB" sz="1800" dirty="0" smtClean="0">
                <a:sym typeface="Wingdings" pitchFamily="2" charset="2"/>
              </a:rPr>
              <a:t> known also by </a:t>
            </a:r>
            <a:r>
              <a:rPr lang="en-US" sz="1800" dirty="0" smtClean="0"/>
              <a:t>royal scribe and army commander, </a:t>
            </a:r>
            <a:r>
              <a:rPr lang="en-US" sz="1800" dirty="0" err="1" smtClean="0"/>
              <a:t>Tjanuny</a:t>
            </a:r>
            <a:r>
              <a:rPr lang="en-US" sz="1800" dirty="0" smtClean="0"/>
              <a:t>, who wrote about his conquests and reign</a:t>
            </a:r>
          </a:p>
          <a:p>
            <a:pPr>
              <a:buFont typeface="Arial" pitchFamily="34" charset="0"/>
              <a:buChar char="•"/>
            </a:pPr>
            <a:r>
              <a:rPr lang="en-GB" sz="2000" dirty="0" smtClean="0"/>
              <a:t>Campaigns: </a:t>
            </a:r>
          </a:p>
          <a:p>
            <a:pPr lvl="1">
              <a:buFont typeface="Arial" pitchFamily="34" charset="0"/>
              <a:buChar char="•"/>
            </a:pPr>
            <a:r>
              <a:rPr lang="en-GB" sz="1800" dirty="0" smtClean="0"/>
              <a:t>year 22 – Megiddo</a:t>
            </a:r>
          </a:p>
          <a:p>
            <a:pPr lvl="2">
              <a:buFont typeface="Arial" pitchFamily="34" charset="0"/>
              <a:buChar char="•"/>
            </a:pPr>
            <a:r>
              <a:rPr lang="en-GB" sz="1800" dirty="0" smtClean="0"/>
              <a:t>Annals as detailed account of campaigns, written by chief military scribe</a:t>
            </a:r>
          </a:p>
          <a:p>
            <a:pPr>
              <a:buFont typeface="Arial" pitchFamily="34" charset="0"/>
              <a:buChar char="•"/>
            </a:pPr>
            <a:endParaRPr lang="en-US" sz="20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Megiddo</a:t>
            </a:r>
            <a:endParaRPr lang="en-US" dirty="0"/>
          </a:p>
        </p:txBody>
      </p:sp>
      <p:pic>
        <p:nvPicPr>
          <p:cNvPr id="4" name="Content Placeholder 3" descr="megiddo1.jpg"/>
          <p:cNvPicPr>
            <a:picLocks noGrp="1" noChangeAspect="1"/>
          </p:cNvPicPr>
          <p:nvPr>
            <p:ph idx="1"/>
          </p:nvPr>
        </p:nvPicPr>
        <p:blipFill>
          <a:blip r:embed="rId3" cstate="print"/>
          <a:stretch>
            <a:fillRect/>
          </a:stretch>
        </p:blipFill>
        <p:spPr>
          <a:xfrm>
            <a:off x="2643174" y="1600195"/>
            <a:ext cx="3838575" cy="5114163"/>
          </a:xfr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p:txBody>
          <a:bodyPr/>
          <a:lstStyle/>
          <a:p>
            <a:pPr eaLnBrk="1" hangingPunct="1"/>
            <a:r>
              <a:rPr lang="en-GB" dirty="0" err="1" smtClean="0"/>
              <a:t>Karnak</a:t>
            </a:r>
            <a:r>
              <a:rPr lang="en-GB" dirty="0" smtClean="0"/>
              <a:t>: Hall of Annals (record of Battle of Megiddo)</a:t>
            </a:r>
            <a:endParaRPr lang="en-US" dirty="0" smtClean="0"/>
          </a:p>
        </p:txBody>
      </p:sp>
      <p:pic>
        <p:nvPicPr>
          <p:cNvPr id="11267" name="Picture 7" descr="KarnakBainesMalek"/>
          <p:cNvPicPr>
            <a:picLocks noGrp="1" noChangeAspect="1" noChangeArrowheads="1"/>
          </p:cNvPicPr>
          <p:nvPr>
            <p:ph sz="half" idx="1"/>
          </p:nvPr>
        </p:nvPicPr>
        <p:blipFill>
          <a:blip r:embed="rId3" cstate="print"/>
          <a:srcRect/>
          <a:stretch>
            <a:fillRect/>
          </a:stretch>
        </p:blipFill>
        <p:spPr>
          <a:xfrm>
            <a:off x="457200" y="1628775"/>
            <a:ext cx="4038600" cy="4438650"/>
          </a:xfrm>
          <a:noFill/>
        </p:spPr>
      </p:pic>
      <p:pic>
        <p:nvPicPr>
          <p:cNvPr id="11268" name="Picture 8" descr="KarnakAnnalensaal"/>
          <p:cNvPicPr>
            <a:picLocks noGrp="1" noChangeAspect="1" noChangeArrowheads="1"/>
          </p:cNvPicPr>
          <p:nvPr>
            <p:ph sz="quarter" idx="2"/>
          </p:nvPr>
        </p:nvPicPr>
        <p:blipFill>
          <a:blip r:embed="rId4" cstate="print"/>
          <a:srcRect/>
          <a:stretch>
            <a:fillRect/>
          </a:stretch>
        </p:blipFill>
        <p:spPr>
          <a:xfrm>
            <a:off x="4648200" y="1633538"/>
            <a:ext cx="4038600" cy="2105025"/>
          </a:xfrm>
          <a:noFill/>
        </p:spPr>
      </p:pic>
      <p:pic>
        <p:nvPicPr>
          <p:cNvPr id="11269" name="Picture 10" descr="Annalensaal"/>
          <p:cNvPicPr>
            <a:picLocks noGrp="1" noChangeAspect="1" noChangeArrowheads="1"/>
          </p:cNvPicPr>
          <p:nvPr>
            <p:ph sz="quarter" idx="3"/>
          </p:nvPr>
        </p:nvPicPr>
        <p:blipFill>
          <a:blip r:embed="rId5" cstate="print"/>
          <a:srcRect/>
          <a:stretch>
            <a:fillRect/>
          </a:stretch>
        </p:blipFill>
        <p:spPr>
          <a:xfrm>
            <a:off x="4648200" y="4041775"/>
            <a:ext cx="4038600" cy="1935163"/>
          </a:xfr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Account of the Battle of Megiddo</a:t>
            </a:r>
            <a:endParaRPr lang="en-US" dirty="0"/>
          </a:p>
        </p:txBody>
      </p:sp>
      <p:sp>
        <p:nvSpPr>
          <p:cNvPr id="9" name="Content Placeholder 8"/>
          <p:cNvSpPr>
            <a:spLocks noGrp="1"/>
          </p:cNvSpPr>
          <p:nvPr>
            <p:ph idx="1"/>
          </p:nvPr>
        </p:nvSpPr>
        <p:spPr/>
        <p:txBody>
          <a:bodyPr/>
          <a:lstStyle/>
          <a:p>
            <a:r>
              <a:rPr lang="en-GB" dirty="0" smtClean="0">
                <a:sym typeface="Wingdings" pitchFamily="2" charset="2"/>
              </a:rPr>
              <a:t> described in </a:t>
            </a:r>
            <a:r>
              <a:rPr lang="en-GB" dirty="0" err="1" smtClean="0">
                <a:sym typeface="Wingdings" pitchFamily="2" charset="2"/>
              </a:rPr>
              <a:t>Urkunden</a:t>
            </a:r>
            <a:r>
              <a:rPr lang="en-GB" dirty="0" smtClean="0">
                <a:sym typeface="Wingdings" pitchFamily="2" charset="2"/>
              </a:rPr>
              <a:t> IV (</a:t>
            </a:r>
            <a:r>
              <a:rPr lang="en-GB" dirty="0" err="1" smtClean="0">
                <a:sym typeface="Wingdings" pitchFamily="2" charset="2"/>
              </a:rPr>
              <a:t>Karnak</a:t>
            </a:r>
            <a:r>
              <a:rPr lang="en-GB" dirty="0" smtClean="0">
                <a:sym typeface="Wingdings" pitchFamily="2" charset="2"/>
              </a:rPr>
              <a:t>)</a:t>
            </a:r>
            <a:endParaRPr lang="en-US" dirty="0" smtClean="0"/>
          </a:p>
          <a:p>
            <a:r>
              <a:rPr lang="en-US" dirty="0" smtClean="0"/>
              <a:t>Now, all that his majesty did to this city, to that wretched foe and his wretched army, was recorded on each day by its the day's name. Then it was recorded upon a roll of leather in the temple of </a:t>
            </a:r>
            <a:r>
              <a:rPr lang="en-US" dirty="0" err="1" smtClean="0"/>
              <a:t>Amon</a:t>
            </a:r>
            <a:r>
              <a:rPr lang="en-US" dirty="0" smtClean="0"/>
              <a:t> this day.</a:t>
            </a:r>
            <a:endParaRPr lang="en-US"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41301"/>
            <a:ext cx="8226425" cy="1330312"/>
          </a:xfrm>
        </p:spPr>
        <p:txBody>
          <a:bodyPr/>
          <a:lstStyle/>
          <a:p>
            <a:r>
              <a:rPr lang="en-GB" dirty="0" smtClean="0"/>
              <a:t>Account of the Battle of Megiddo</a:t>
            </a:r>
            <a:endParaRPr lang="en-US" dirty="0"/>
          </a:p>
        </p:txBody>
      </p:sp>
      <p:sp>
        <p:nvSpPr>
          <p:cNvPr id="6" name="Content Placeholder 5"/>
          <p:cNvSpPr>
            <a:spLocks noGrp="1"/>
          </p:cNvSpPr>
          <p:nvPr>
            <p:ph idx="1"/>
          </p:nvPr>
        </p:nvSpPr>
        <p:spPr>
          <a:xfrm>
            <a:off x="142844" y="1785926"/>
            <a:ext cx="8858312" cy="4341824"/>
          </a:xfrm>
        </p:spPr>
        <p:txBody>
          <a:bodyPr/>
          <a:lstStyle/>
          <a:p>
            <a:r>
              <a:rPr lang="en-US" sz="2800" dirty="0" smtClean="0"/>
              <a:t>340 living prisoners; 83 hands; 2,041 mares; 191 foals; 6 stallions; a chariot, wrought with gold, its pole of gold, belonging to that foe; a beautiful chariot, wrought with gold, belonging to the chief of Megiddo; 892 chariots of his wretched army; total, 924 chariots; a beautiful suit of bronze armor, belonging to that foe; a beautiful suit of bronze armor, belonging to the chief of Megiddo; 200 suits of armor, belonging to his wretched army; 502 bows; 7 poles of </a:t>
            </a:r>
            <a:r>
              <a:rPr lang="en-US" sz="2800" dirty="0" err="1" smtClean="0"/>
              <a:t>mry</a:t>
            </a:r>
            <a:r>
              <a:rPr lang="en-US" sz="2800" dirty="0" smtClean="0"/>
              <a:t> wood, wrought with silver, belonging to the tent of that foe. Behold, the army of his majesty took 1,929 large cattle, 2,000 small cattle, 20,500 white small cattle</a:t>
            </a:r>
            <a:endParaRPr lang="en-US" sz="28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4686304" cy="869934"/>
          </a:xfrm>
        </p:spPr>
        <p:txBody>
          <a:bodyPr/>
          <a:lstStyle/>
          <a:p>
            <a:r>
              <a:rPr lang="en-GB" sz="2800" dirty="0" smtClean="0"/>
              <a:t>Thutmose III</a:t>
            </a:r>
            <a:br>
              <a:rPr lang="en-GB" sz="2800" dirty="0" smtClean="0"/>
            </a:br>
            <a:r>
              <a:rPr lang="en-GB" sz="2400" dirty="0" smtClean="0"/>
              <a:t>Statue Luxor Museum</a:t>
            </a:r>
            <a:endParaRPr lang="en-US" sz="2800" dirty="0"/>
          </a:p>
        </p:txBody>
      </p:sp>
      <p:pic>
        <p:nvPicPr>
          <p:cNvPr id="5" name="Content Placeholder 4" descr="450px-TuthmosisIII.jpg"/>
          <p:cNvPicPr>
            <a:picLocks noGrp="1" noChangeAspect="1"/>
          </p:cNvPicPr>
          <p:nvPr>
            <p:ph idx="1"/>
          </p:nvPr>
        </p:nvPicPr>
        <p:blipFill>
          <a:blip r:embed="rId3" cstate="print"/>
          <a:srcRect l="7813" r="14062"/>
          <a:stretch>
            <a:fillRect/>
          </a:stretch>
        </p:blipFill>
        <p:spPr>
          <a:xfrm>
            <a:off x="5357818" y="428604"/>
            <a:ext cx="3571900" cy="6096000"/>
          </a:xfrm>
        </p:spPr>
      </p:pic>
      <p:sp>
        <p:nvSpPr>
          <p:cNvPr id="4" name="Text Placeholder 3"/>
          <p:cNvSpPr>
            <a:spLocks noGrp="1"/>
          </p:cNvSpPr>
          <p:nvPr>
            <p:ph type="body" sz="half" idx="2"/>
          </p:nvPr>
        </p:nvSpPr>
        <p:spPr>
          <a:xfrm>
            <a:off x="214282" y="1142984"/>
            <a:ext cx="5000660" cy="5500726"/>
          </a:xfrm>
        </p:spPr>
        <p:txBody>
          <a:bodyPr/>
          <a:lstStyle/>
          <a:p>
            <a:endParaRPr lang="en-GB" sz="1800" dirty="0" smtClean="0"/>
          </a:p>
          <a:p>
            <a:pPr>
              <a:buFont typeface="Arial" pitchFamily="34" charset="0"/>
              <a:buChar char="•"/>
            </a:pPr>
            <a:r>
              <a:rPr lang="en-US" sz="2000" dirty="0" smtClean="0"/>
              <a:t>second, third, fourth campaigns: tours of Syria and Canaan (</a:t>
            </a:r>
            <a:r>
              <a:rPr lang="en-US" sz="2000" dirty="0" err="1" smtClean="0"/>
              <a:t>Retenu</a:t>
            </a:r>
            <a:r>
              <a:rPr lang="en-US" sz="2000" dirty="0" smtClean="0"/>
              <a:t>) to collect tributes, built forts in Lebanon</a:t>
            </a:r>
          </a:p>
          <a:p>
            <a:pPr>
              <a:buFont typeface="Arial" pitchFamily="34" charset="0"/>
              <a:buChar char="•"/>
            </a:pPr>
            <a:r>
              <a:rPr lang="en-US" sz="2000" dirty="0" smtClean="0"/>
              <a:t>fifth, sixth, seventh campaigns: against the Phoenician cities in Syria, and against Kadesh on the Orontes: shipped supplies and troops between Syria and Egypt (bypassing Canaan)</a:t>
            </a:r>
          </a:p>
          <a:p>
            <a:pPr lvl="1">
              <a:buFont typeface="Arial" pitchFamily="34" charset="0"/>
              <a:buChar char="•"/>
            </a:pPr>
            <a:r>
              <a:rPr lang="en-GB" sz="1800" dirty="0" smtClean="0"/>
              <a:t>Took hostages from </a:t>
            </a:r>
            <a:r>
              <a:rPr lang="en-GB" sz="1800" dirty="0" err="1" smtClean="0"/>
              <a:t>syrian</a:t>
            </a:r>
            <a:r>
              <a:rPr lang="en-GB" sz="1800" dirty="0" smtClean="0"/>
              <a:t> cities to avoid rebellions</a:t>
            </a:r>
          </a:p>
          <a:p>
            <a:pPr>
              <a:buFont typeface="Arial" pitchFamily="34" charset="0"/>
              <a:buChar char="•"/>
            </a:pPr>
            <a:r>
              <a:rPr lang="en-GB" sz="2000" dirty="0" smtClean="0"/>
              <a:t>Went to Mitanni, crossed Euphrates</a:t>
            </a:r>
          </a:p>
          <a:p>
            <a:pPr>
              <a:buFont typeface="Arial" pitchFamily="34" charset="0"/>
              <a:buChar char="•"/>
            </a:pPr>
            <a:r>
              <a:rPr lang="en-GB" sz="2000" dirty="0" smtClean="0"/>
              <a:t>Last campaign to Nubia up to forth cataract</a:t>
            </a:r>
            <a:endParaRPr lang="en-US" sz="2000" dirty="0" smtClean="0"/>
          </a:p>
          <a:p>
            <a:pPr>
              <a:buFont typeface="Arial" pitchFamily="34" charset="0"/>
              <a:buChar char="•"/>
            </a:pPr>
            <a:endParaRPr lang="en-US" sz="20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42844" y="273050"/>
            <a:ext cx="5286412" cy="1012810"/>
          </a:xfrm>
        </p:spPr>
        <p:txBody>
          <a:bodyPr/>
          <a:lstStyle/>
          <a:p>
            <a:r>
              <a:rPr lang="en-GB" sz="3200" dirty="0" err="1" smtClean="0"/>
              <a:t>Amenhotep</a:t>
            </a:r>
            <a:r>
              <a:rPr lang="en-GB" sz="3200" dirty="0" smtClean="0"/>
              <a:t> II: sporting king </a:t>
            </a:r>
            <a:r>
              <a:rPr lang="en-GB" dirty="0" smtClean="0"/>
              <a:t>(Brooklyn Museum)</a:t>
            </a:r>
            <a:endParaRPr lang="en-US" dirty="0"/>
          </a:p>
        </p:txBody>
      </p:sp>
      <p:pic>
        <p:nvPicPr>
          <p:cNvPr id="7" name="Content Placeholder 6" descr="AmenhotepII.png"/>
          <p:cNvPicPr>
            <a:picLocks noGrp="1" noChangeAspect="1"/>
          </p:cNvPicPr>
          <p:nvPr>
            <p:ph idx="1"/>
          </p:nvPr>
        </p:nvPicPr>
        <p:blipFill>
          <a:blip r:embed="rId3" cstate="print"/>
          <a:stretch>
            <a:fillRect/>
          </a:stretch>
        </p:blipFill>
        <p:spPr>
          <a:xfrm>
            <a:off x="5606320" y="737527"/>
            <a:ext cx="3466274" cy="5406117"/>
          </a:xfrm>
        </p:spPr>
      </p:pic>
      <p:sp>
        <p:nvSpPr>
          <p:cNvPr id="6" name="Text Placeholder 5"/>
          <p:cNvSpPr>
            <a:spLocks noGrp="1"/>
          </p:cNvSpPr>
          <p:nvPr>
            <p:ph type="body" sz="half" idx="2"/>
          </p:nvPr>
        </p:nvSpPr>
        <p:spPr>
          <a:xfrm>
            <a:off x="457200" y="1357298"/>
            <a:ext cx="4686304" cy="5286412"/>
          </a:xfrm>
        </p:spPr>
        <p:txBody>
          <a:bodyPr/>
          <a:lstStyle/>
          <a:p>
            <a:pPr>
              <a:buFont typeface="Arial" pitchFamily="34" charset="0"/>
              <a:buChar char="•"/>
            </a:pPr>
            <a:r>
              <a:rPr lang="en-US" sz="2000" dirty="0" smtClean="0"/>
              <a:t>first campaign: third </a:t>
            </a:r>
            <a:r>
              <a:rPr lang="en-US" sz="2000" dirty="0" err="1" smtClean="0"/>
              <a:t>regnal</a:t>
            </a:r>
            <a:r>
              <a:rPr lang="en-US" sz="2000" dirty="0" smtClean="0"/>
              <a:t> year: pharaoh was attacked by the host of Qatna while crossing the Orontes river</a:t>
            </a:r>
          </a:p>
          <a:p>
            <a:pPr>
              <a:buFont typeface="Arial" pitchFamily="34" charset="0"/>
              <a:buChar char="•"/>
            </a:pPr>
            <a:r>
              <a:rPr lang="en-GB" sz="2000" dirty="0" smtClean="0">
                <a:sym typeface="Wingdings" pitchFamily="2" charset="2"/>
              </a:rPr>
              <a:t> </a:t>
            </a:r>
            <a:r>
              <a:rPr lang="en-US" sz="2000" dirty="0" smtClean="0"/>
              <a:t>king well known for physical prowess (killed  singlehandedly 7 rebel Princes at Kadesh): bodies were hung on city walls throughout the country (Thebes, Nubia, Napata) as example of the consequence of rising against Pharaoh</a:t>
            </a:r>
          </a:p>
          <a:p>
            <a:pPr>
              <a:buFont typeface="Arial" pitchFamily="34" charset="0"/>
              <a:buChar char="•"/>
            </a:pPr>
            <a:r>
              <a:rPr lang="en-GB" sz="2000" dirty="0" smtClean="0"/>
              <a:t>Campaign against rebellion in Syria (</a:t>
            </a:r>
            <a:r>
              <a:rPr lang="en-GB" sz="2000" dirty="0" err="1" smtClean="0"/>
              <a:t>Naharin</a:t>
            </a:r>
            <a:r>
              <a:rPr lang="en-GB" sz="2000" dirty="0" smtClean="0"/>
              <a:t>, Levant, Mitanni) – successful:</a:t>
            </a:r>
          </a:p>
          <a:p>
            <a:r>
              <a:rPr lang="en-GB" sz="2000" dirty="0" smtClean="0">
                <a:sym typeface="Wingdings" pitchFamily="2" charset="2"/>
              </a:rPr>
              <a:t> </a:t>
            </a:r>
            <a:r>
              <a:rPr lang="en-US" sz="2000" dirty="0" smtClean="0"/>
              <a:t>recorded that the kings of Babylon, the Hittites, and Mitanni came to make peace and pay tribute after his ninth year</a:t>
            </a:r>
            <a:endParaRPr lang="en-US" sz="20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4114800" cy="941372"/>
          </a:xfrm>
        </p:spPr>
        <p:txBody>
          <a:bodyPr/>
          <a:lstStyle/>
          <a:p>
            <a:r>
              <a:rPr lang="en-GB" sz="2800" dirty="0" smtClean="0"/>
              <a:t>Thutmose IV</a:t>
            </a:r>
            <a:r>
              <a:rPr lang="en-GB" dirty="0" smtClean="0"/>
              <a:t/>
            </a:r>
            <a:br>
              <a:rPr lang="en-GB" dirty="0" smtClean="0"/>
            </a:br>
            <a:r>
              <a:rPr lang="en-GB" dirty="0" smtClean="0"/>
              <a:t>Louvre, Paris</a:t>
            </a:r>
            <a:endParaRPr lang="en-US" dirty="0"/>
          </a:p>
        </p:txBody>
      </p:sp>
      <p:pic>
        <p:nvPicPr>
          <p:cNvPr id="5" name="Content Placeholder 4" descr="517px-Thoutm%C3%B4sisIVLouvre.jpg"/>
          <p:cNvPicPr>
            <a:picLocks noGrp="1" noChangeAspect="1"/>
          </p:cNvPicPr>
          <p:nvPr>
            <p:ph idx="1"/>
          </p:nvPr>
        </p:nvPicPr>
        <p:blipFill>
          <a:blip r:embed="rId3" cstate="print"/>
          <a:srcRect l="3200" r="5599" b="3492"/>
          <a:stretch>
            <a:fillRect/>
          </a:stretch>
        </p:blipFill>
        <p:spPr>
          <a:xfrm>
            <a:off x="4929190" y="1000108"/>
            <a:ext cx="4071966" cy="5000660"/>
          </a:xfrm>
        </p:spPr>
      </p:pic>
      <p:sp>
        <p:nvSpPr>
          <p:cNvPr id="4" name="Text Placeholder 3"/>
          <p:cNvSpPr>
            <a:spLocks noGrp="1"/>
          </p:cNvSpPr>
          <p:nvPr>
            <p:ph type="body" sz="half" idx="2"/>
          </p:nvPr>
        </p:nvSpPr>
        <p:spPr>
          <a:xfrm>
            <a:off x="214282" y="1435100"/>
            <a:ext cx="4429156" cy="5208610"/>
          </a:xfrm>
        </p:spPr>
        <p:txBody>
          <a:bodyPr/>
          <a:lstStyle/>
          <a:p>
            <a:pPr>
              <a:buFont typeface="Arial" pitchFamily="34" charset="0"/>
              <a:buChar char="•"/>
            </a:pPr>
            <a:r>
              <a:rPr lang="en-GB" sz="2800" dirty="0" smtClean="0"/>
              <a:t>More diplomacy than military campaigns:</a:t>
            </a:r>
          </a:p>
          <a:p>
            <a:pPr>
              <a:buFont typeface="Arial" pitchFamily="34" charset="0"/>
              <a:buChar char="•"/>
            </a:pPr>
            <a:r>
              <a:rPr lang="en-GB" sz="2000" dirty="0" smtClean="0"/>
              <a:t>Peace with Mitanni, Mitanni princess as wife</a:t>
            </a:r>
          </a:p>
          <a:p>
            <a:pPr>
              <a:buFont typeface="Arial" pitchFamily="34" charset="0"/>
              <a:buChar char="•"/>
            </a:pPr>
            <a:r>
              <a:rPr lang="en-GB" sz="2000" dirty="0" smtClean="0"/>
              <a:t>Campaigns to Syria (record in </a:t>
            </a:r>
            <a:r>
              <a:rPr lang="en-GB" sz="2000" dirty="0" err="1" smtClean="0"/>
              <a:t>Amarna</a:t>
            </a:r>
            <a:r>
              <a:rPr lang="en-GB" sz="2000" dirty="0" smtClean="0"/>
              <a:t> Letters), married </a:t>
            </a:r>
            <a:r>
              <a:rPr lang="en-GB" sz="2000" smtClean="0"/>
              <a:t>Syrian princess</a:t>
            </a:r>
            <a:endParaRPr lang="en-GB" sz="2000" dirty="0" smtClean="0"/>
          </a:p>
          <a:p>
            <a:pPr>
              <a:buFont typeface="Arial" pitchFamily="34" charset="0"/>
              <a:buChar char="•"/>
            </a:pPr>
            <a:r>
              <a:rPr lang="en-GB" sz="2000" dirty="0" smtClean="0"/>
              <a:t>Campaigns against Mitanni vassals and rebellious Egyptian city states</a:t>
            </a:r>
            <a:endParaRPr lang="en-US" sz="20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971924" cy="941372"/>
          </a:xfrm>
        </p:spPr>
        <p:txBody>
          <a:bodyPr/>
          <a:lstStyle/>
          <a:p>
            <a:r>
              <a:rPr lang="en-GB" sz="3200" dirty="0" smtClean="0"/>
              <a:t>The sporting king </a:t>
            </a:r>
            <a:r>
              <a:rPr lang="en-GB" dirty="0" smtClean="0"/>
              <a:t>(hunting): Dream </a:t>
            </a:r>
            <a:r>
              <a:rPr lang="en-GB" dirty="0" err="1" smtClean="0"/>
              <a:t>Stela</a:t>
            </a:r>
            <a:endParaRPr lang="en-US" dirty="0"/>
          </a:p>
        </p:txBody>
      </p:sp>
      <p:sp>
        <p:nvSpPr>
          <p:cNvPr id="4" name="Text Placeholder 3"/>
          <p:cNvSpPr>
            <a:spLocks noGrp="1"/>
          </p:cNvSpPr>
          <p:nvPr>
            <p:ph type="body" sz="half" idx="2"/>
          </p:nvPr>
        </p:nvSpPr>
        <p:spPr>
          <a:xfrm>
            <a:off x="457200" y="1357298"/>
            <a:ext cx="3900486" cy="5214974"/>
          </a:xfrm>
        </p:spPr>
        <p:txBody>
          <a:bodyPr/>
          <a:lstStyle/>
          <a:p>
            <a:pPr>
              <a:buFont typeface="Arial" pitchFamily="34" charset="0"/>
              <a:buChar char="•"/>
            </a:pPr>
            <a:r>
              <a:rPr lang="en-GB" sz="2000" b="1" dirty="0" smtClean="0"/>
              <a:t>LEGITIMISATION</a:t>
            </a:r>
            <a:endParaRPr lang="en-US" sz="2000" b="1" dirty="0" smtClean="0"/>
          </a:p>
          <a:p>
            <a:pPr>
              <a:buFont typeface="Arial" pitchFamily="34" charset="0"/>
              <a:buChar char="•"/>
            </a:pPr>
            <a:r>
              <a:rPr lang="en-US" sz="2000" b="1" dirty="0" smtClean="0"/>
              <a:t>young prince was out on a hunting trip, stopped to rest under the head of the Sphinx and fall asleep. </a:t>
            </a:r>
          </a:p>
          <a:p>
            <a:pPr>
              <a:buFont typeface="Arial" pitchFamily="34" charset="0"/>
              <a:buChar char="•"/>
            </a:pPr>
            <a:r>
              <a:rPr lang="en-US" sz="2000" b="1" dirty="0" smtClean="0"/>
              <a:t>vivid dream: sun god, embodied in the Sphinx, told him that if he cleared away the sand and restored the monument he would become the next Pharaoh.</a:t>
            </a:r>
          </a:p>
          <a:p>
            <a:pPr>
              <a:buFont typeface="Arial" pitchFamily="34" charset="0"/>
              <a:buChar char="•"/>
            </a:pPr>
            <a:r>
              <a:rPr lang="en-US" sz="2000" b="1" dirty="0" smtClean="0"/>
              <a:t>After clearing,  placed a carved stone tablet (the Dream Stele) between the paws of the Sphinx</a:t>
            </a:r>
            <a:endParaRPr lang="en-US" sz="2000" dirty="0" smtClean="0"/>
          </a:p>
          <a:p>
            <a:endParaRPr lang="en-US" dirty="0"/>
          </a:p>
        </p:txBody>
      </p:sp>
      <p:pic>
        <p:nvPicPr>
          <p:cNvPr id="7" name="Content Placeholder 6" descr="sphinx-1.gif"/>
          <p:cNvPicPr>
            <a:picLocks noGrp="1" noChangeAspect="1"/>
          </p:cNvPicPr>
          <p:nvPr>
            <p:ph idx="1"/>
          </p:nvPr>
        </p:nvPicPr>
        <p:blipFill>
          <a:blip r:embed="rId3" cstate="print"/>
          <a:stretch>
            <a:fillRect/>
          </a:stretch>
        </p:blipFill>
        <p:spPr>
          <a:xfrm>
            <a:off x="4643438" y="214290"/>
            <a:ext cx="4306824" cy="6227064"/>
          </a:xfr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22238"/>
            <a:ext cx="3683000" cy="6330950"/>
          </a:xfrm>
        </p:spPr>
        <p:txBody>
          <a:bodyPr/>
          <a:lstStyle/>
          <a:p>
            <a:pPr>
              <a:defRPr/>
            </a:pPr>
            <a:r>
              <a:rPr lang="en-US" sz="4000" b="1" dirty="0" smtClean="0"/>
              <a:t>Metropolitan Museum of Art</a:t>
            </a:r>
            <a:br>
              <a:rPr lang="en-US" sz="4000" b="1" dirty="0" smtClean="0"/>
            </a:br>
            <a:r>
              <a:rPr lang="en-US" sz="4000" b="1" dirty="0" err="1" smtClean="0"/>
              <a:t>Sackler</a:t>
            </a:r>
            <a:r>
              <a:rPr lang="en-US" sz="4000" b="1" dirty="0" smtClean="0"/>
              <a:t> Wing </a:t>
            </a:r>
            <a:br>
              <a:rPr lang="en-US" sz="4000" b="1" dirty="0" smtClean="0"/>
            </a:br>
            <a:r>
              <a:rPr lang="en-US" sz="4000" b="1" dirty="0" smtClean="0"/>
              <a:t/>
            </a:r>
            <a:br>
              <a:rPr lang="en-US" sz="4000" b="1" dirty="0" smtClean="0"/>
            </a:br>
            <a:r>
              <a:rPr lang="en-US" sz="4000" b="1" dirty="0" smtClean="0"/>
              <a:t>Colossus of Amenhotep III</a:t>
            </a:r>
            <a:r>
              <a:rPr lang="en-US" b="1" dirty="0" smtClean="0"/>
              <a:t/>
            </a:r>
            <a:br>
              <a:rPr lang="en-US" b="1" dirty="0" smtClean="0"/>
            </a:br>
            <a:endParaRPr lang="en-US" dirty="0"/>
          </a:p>
        </p:txBody>
      </p:sp>
      <p:pic>
        <p:nvPicPr>
          <p:cNvPr id="128002" name="Content Placeholder 6" descr="MMA AIII.jpg"/>
          <p:cNvPicPr>
            <a:picLocks noGrp="1" noChangeAspect="1"/>
          </p:cNvPicPr>
          <p:nvPr>
            <p:ph idx="1"/>
          </p:nvPr>
        </p:nvPicPr>
        <p:blipFill>
          <a:blip r:embed="rId3" cstate="print"/>
          <a:srcRect/>
          <a:stretch>
            <a:fillRect/>
          </a:stretch>
        </p:blipFill>
        <p:spPr>
          <a:xfrm>
            <a:off x="4643438" y="404813"/>
            <a:ext cx="4057650" cy="6096000"/>
          </a:xfrm>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defRPr/>
            </a:pPr>
            <a:endParaRPr lang="en-GB"/>
          </a:p>
        </p:txBody>
      </p:sp>
      <p:pic>
        <p:nvPicPr>
          <p:cNvPr id="134146" name="Content Placeholder 9" descr="amenhotep3temple2.jpg"/>
          <p:cNvPicPr>
            <a:picLocks noGrp="1" noChangeAspect="1"/>
          </p:cNvPicPr>
          <p:nvPr>
            <p:ph sz="half" idx="3"/>
          </p:nvPr>
        </p:nvPicPr>
        <p:blipFill>
          <a:blip r:embed="rId3" cstate="print"/>
          <a:srcRect/>
          <a:stretch>
            <a:fillRect/>
          </a:stretch>
        </p:blipFill>
        <p:spPr>
          <a:xfrm>
            <a:off x="2339975" y="476250"/>
            <a:ext cx="6610350" cy="4705350"/>
          </a:xfrm>
        </p:spPr>
      </p:pic>
      <p:pic>
        <p:nvPicPr>
          <p:cNvPr id="134147" name="Content Placeholder 3" descr="ColossiMemnon_01.jpg"/>
          <p:cNvPicPr>
            <a:picLocks noGrp="1" noChangeAspect="1"/>
          </p:cNvPicPr>
          <p:nvPr>
            <p:ph sz="quarter" idx="1"/>
          </p:nvPr>
        </p:nvPicPr>
        <p:blipFill>
          <a:blip r:embed="rId4" cstate="print"/>
          <a:srcRect/>
          <a:stretch>
            <a:fillRect/>
          </a:stretch>
        </p:blipFill>
        <p:spPr>
          <a:xfrm>
            <a:off x="539750" y="188913"/>
            <a:ext cx="2316163" cy="3335337"/>
          </a:xfrm>
        </p:spPr>
      </p:pic>
      <p:pic>
        <p:nvPicPr>
          <p:cNvPr id="134148" name="Content Placeholder 10" descr="amenhotep3temple1.jpg"/>
          <p:cNvPicPr>
            <a:picLocks noGrp="1" noChangeAspect="1"/>
          </p:cNvPicPr>
          <p:nvPr>
            <p:ph sz="quarter" idx="2"/>
          </p:nvPr>
        </p:nvPicPr>
        <p:blipFill>
          <a:blip r:embed="rId5" cstate="print"/>
          <a:srcRect/>
          <a:stretch>
            <a:fillRect/>
          </a:stretch>
        </p:blipFill>
        <p:spPr>
          <a:xfrm>
            <a:off x="1525588" y="3357563"/>
            <a:ext cx="2955925" cy="3375025"/>
          </a:xfrm>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1" name="Rectangle 1"/>
          <p:cNvSpPr>
            <a:spLocks noGrp="1" noChangeArrowheads="1"/>
          </p:cNvSpPr>
          <p:nvPr>
            <p:ph type="title"/>
          </p:nvPr>
        </p:nvSpPr>
        <p:spPr/>
        <p:txBody>
          <a:bodyPr/>
          <a:lstStyle/>
          <a:p>
            <a:pPr>
              <a:defRPr/>
            </a:pPr>
            <a:r>
              <a:rPr lang="en-US"/>
              <a:t>Amenhotep III</a:t>
            </a:r>
          </a:p>
        </p:txBody>
      </p:sp>
      <p:sp>
        <p:nvSpPr>
          <p:cNvPr id="15362" name="Rectangle 2"/>
          <p:cNvSpPr>
            <a:spLocks noGrp="1" noChangeArrowheads="1"/>
          </p:cNvSpPr>
          <p:nvPr>
            <p:ph sz="half" idx="1"/>
          </p:nvPr>
        </p:nvSpPr>
        <p:spPr/>
        <p:txBody>
          <a:bodyPr/>
          <a:lstStyle/>
          <a:p>
            <a:pPr>
              <a:buFontTx/>
              <a:buBlip>
                <a:blip r:embed="rId3"/>
              </a:buBlip>
              <a:defRPr/>
            </a:pPr>
            <a:r>
              <a:rPr lang="en-US"/>
              <a:t>Amenhotep III is the father, and immediate predecessor of Akhenaten</a:t>
            </a:r>
          </a:p>
          <a:p>
            <a:pPr>
              <a:buFontTx/>
              <a:buBlip>
                <a:blip r:embed="rId3"/>
              </a:buBlip>
              <a:defRPr/>
            </a:pPr>
            <a:r>
              <a:rPr lang="en-US"/>
              <a:t>Ruled </a:t>
            </a:r>
            <a:r>
              <a:rPr lang="en-US" i="1"/>
              <a:t>circa</a:t>
            </a:r>
            <a:r>
              <a:rPr lang="en-US"/>
              <a:t> 1390–1352</a:t>
            </a:r>
          </a:p>
          <a:p>
            <a:pPr>
              <a:buFontTx/>
              <a:buBlip>
                <a:blip r:embed="rId3"/>
              </a:buBlip>
              <a:defRPr/>
            </a:pPr>
            <a:r>
              <a:rPr lang="en-US"/>
              <a:t>Son of Thutmose IV and a minor consort named Mutemwiya</a:t>
            </a:r>
          </a:p>
        </p:txBody>
      </p:sp>
      <p:sp>
        <p:nvSpPr>
          <p:cNvPr id="6" name="Content Placeholder 5"/>
          <p:cNvSpPr>
            <a:spLocks noGrp="1"/>
          </p:cNvSpPr>
          <p:nvPr>
            <p:ph sz="half" idx="2"/>
          </p:nvPr>
        </p:nvSpPr>
        <p:spPr/>
        <p:txBody>
          <a:bodyPr/>
          <a:lstStyle/>
          <a:p>
            <a:pPr>
              <a:defRPr/>
            </a:pPr>
            <a:endParaRPr lang="en-US"/>
          </a:p>
        </p:txBody>
      </p:sp>
      <p:pic>
        <p:nvPicPr>
          <p:cNvPr id="138244" name="Picture 4"/>
          <p:cNvPicPr>
            <a:picLocks noChangeAspect="1" noChangeArrowheads="1"/>
          </p:cNvPicPr>
          <p:nvPr/>
        </p:nvPicPr>
        <p:blipFill>
          <a:blip r:embed="rId4" cstate="print"/>
          <a:srcRect r="4218"/>
          <a:stretch>
            <a:fillRect/>
          </a:stretch>
        </p:blipFill>
        <p:spPr bwMode="auto">
          <a:xfrm>
            <a:off x="4859338" y="1412875"/>
            <a:ext cx="3568700" cy="5165725"/>
          </a:xfrm>
          <a:prstGeom prst="rect">
            <a:avLst/>
          </a:prstGeom>
          <a:noFill/>
          <a:ln w="12700">
            <a:noFill/>
            <a:miter lim="800000"/>
            <a:headEnd/>
            <a:tailEnd/>
          </a:ln>
        </p:spPr>
      </p:pic>
    </p:spTree>
  </p:cSld>
  <p:clrMapOvr>
    <a:masterClrMapping/>
  </p:clrMapOvr>
  <p:transition spd="med"/>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122238"/>
            <a:ext cx="2243138" cy="4170362"/>
          </a:xfrm>
        </p:spPr>
        <p:txBody>
          <a:bodyPr/>
          <a:lstStyle/>
          <a:p>
            <a:pPr>
              <a:defRPr/>
            </a:pPr>
            <a:r>
              <a:rPr lang="en-GB" sz="3200" dirty="0" smtClean="0"/>
              <a:t>Cycle of the divine birth</a:t>
            </a:r>
            <a:endParaRPr lang="en-GB" sz="3200" dirty="0"/>
          </a:p>
        </p:txBody>
      </p:sp>
      <p:pic>
        <p:nvPicPr>
          <p:cNvPr id="140290" name="Picture 2"/>
          <p:cNvPicPr>
            <a:picLocks noGrp="1" noChangeAspect="1" noChangeArrowheads="1"/>
          </p:cNvPicPr>
          <p:nvPr>
            <p:ph idx="1"/>
          </p:nvPr>
        </p:nvPicPr>
        <p:blipFill>
          <a:blip r:embed="rId3" cstate="print"/>
          <a:srcRect l="34996" t="26337" r="35953" b="18401"/>
          <a:stretch>
            <a:fillRect/>
          </a:stretch>
        </p:blipFill>
        <p:spPr>
          <a:xfrm>
            <a:off x="3051175" y="39688"/>
            <a:ext cx="5697538" cy="6773862"/>
          </a:xfrm>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
          <p:cNvSpPr>
            <a:spLocks noGrp="1" noChangeArrowheads="1"/>
          </p:cNvSpPr>
          <p:nvPr>
            <p:ph type="title"/>
          </p:nvPr>
        </p:nvSpPr>
        <p:spPr/>
        <p:txBody>
          <a:bodyPr/>
          <a:lstStyle/>
          <a:p>
            <a:pPr>
              <a:defRPr/>
            </a:pPr>
            <a:r>
              <a:rPr lang="en-US"/>
              <a:t>Divine Birth</a:t>
            </a:r>
          </a:p>
        </p:txBody>
      </p:sp>
      <p:sp>
        <p:nvSpPr>
          <p:cNvPr id="142338" name="Rectangle 2"/>
          <p:cNvSpPr>
            <a:spLocks/>
          </p:cNvSpPr>
          <p:nvPr/>
        </p:nvSpPr>
        <p:spPr bwMode="auto">
          <a:xfrm>
            <a:off x="671513" y="2286000"/>
            <a:ext cx="7783512" cy="4068763"/>
          </a:xfrm>
          <a:prstGeom prst="rect">
            <a:avLst/>
          </a:prstGeom>
          <a:noFill/>
          <a:ln w="12700">
            <a:noFill/>
            <a:miter lim="800000"/>
            <a:headEnd/>
            <a:tailEnd/>
          </a:ln>
        </p:spPr>
        <p:txBody>
          <a:bodyPr lIns="0" tIns="0" rIns="0" bIns="0" anchor="ctr"/>
          <a:lstStyle/>
          <a:p>
            <a:pPr fontAlgn="base">
              <a:spcBef>
                <a:spcPct val="0"/>
              </a:spcBef>
              <a:spcAft>
                <a:spcPct val="0"/>
              </a:spcAft>
            </a:pPr>
            <a:r>
              <a:rPr lang="en-US" sz="2700">
                <a:solidFill>
                  <a:srgbClr val="FFFFFF"/>
                </a:solidFill>
                <a:latin typeface="Arial" charset="0"/>
                <a:ea typeface="Gill Sans"/>
                <a:cs typeface="Gill Sans"/>
              </a:rPr>
              <a:t>When [Amun-Re] had transformed himself into the majesty of this husband, the king of Upper and Lower Egypt, [Thutmose IV] he found [Mutemwiya] as she was resting in the beauty of her palace. . .And then the majesty of this god did all that he desired with her.</a:t>
            </a:r>
          </a:p>
          <a:p>
            <a:pPr fontAlgn="base">
              <a:spcBef>
                <a:spcPct val="0"/>
              </a:spcBef>
              <a:spcAft>
                <a:spcPct val="0"/>
              </a:spcAft>
            </a:pPr>
            <a:endParaRPr lang="en-US" sz="2700">
              <a:solidFill>
                <a:srgbClr val="FFFFFF"/>
              </a:solidFill>
              <a:latin typeface="Arial" charset="0"/>
              <a:ea typeface="Gill Sans"/>
              <a:cs typeface="Gill Sans"/>
            </a:endParaRPr>
          </a:p>
          <a:p>
            <a:pPr fontAlgn="base">
              <a:spcBef>
                <a:spcPct val="0"/>
              </a:spcBef>
              <a:spcAft>
                <a:spcPct val="0"/>
              </a:spcAft>
            </a:pPr>
            <a:r>
              <a:rPr lang="en-US" sz="2700">
                <a:solidFill>
                  <a:srgbClr val="FFFFFF"/>
                </a:solidFill>
                <a:latin typeface="Arial" charset="0"/>
                <a:ea typeface="Gill Sans"/>
                <a:cs typeface="Gill Sans"/>
              </a:rPr>
              <a:t>Words spoken by Amun-Re: “Amenhotep, Ruler of Thebes, is the name of this child that I have placed in your body. . .He shall exercise beneficent kingship in this whole land.”</a:t>
            </a:r>
          </a:p>
        </p:txBody>
      </p:sp>
    </p:spTree>
  </p:cSld>
  <p:clrMapOvr>
    <a:masterClrMapping/>
  </p:clrMapOvr>
  <p:transition spd="med"/>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9" name="Rectangle 1"/>
          <p:cNvSpPr>
            <a:spLocks noGrp="1" noChangeArrowheads="1"/>
          </p:cNvSpPr>
          <p:nvPr>
            <p:ph type="title"/>
          </p:nvPr>
        </p:nvSpPr>
        <p:spPr/>
        <p:txBody>
          <a:bodyPr/>
          <a:lstStyle/>
          <a:p>
            <a:pPr>
              <a:defRPr/>
            </a:pPr>
            <a:r>
              <a:rPr lang="en-US"/>
              <a:t>Amenhotep III</a:t>
            </a:r>
          </a:p>
        </p:txBody>
      </p:sp>
      <p:sp>
        <p:nvSpPr>
          <p:cNvPr id="17410" name="Rectangle 2"/>
          <p:cNvSpPr>
            <a:spLocks noGrp="1" noChangeArrowheads="1"/>
          </p:cNvSpPr>
          <p:nvPr>
            <p:ph sz="half" idx="1"/>
          </p:nvPr>
        </p:nvSpPr>
        <p:spPr/>
        <p:txBody>
          <a:bodyPr/>
          <a:lstStyle/>
          <a:p>
            <a:pPr>
              <a:buFontTx/>
              <a:buBlip>
                <a:blip r:embed="rId3"/>
              </a:buBlip>
              <a:defRPr/>
            </a:pPr>
            <a:r>
              <a:rPr lang="en-US" dirty="0"/>
              <a:t>Came to the throne as a child, no more than 12 years </a:t>
            </a:r>
            <a:r>
              <a:rPr lang="en-US" dirty="0" smtClean="0"/>
              <a:t>old</a:t>
            </a:r>
          </a:p>
          <a:p>
            <a:pPr>
              <a:buFont typeface="Wingdings" pitchFamily="2" charset="2"/>
              <a:buBlip>
                <a:blip r:embed="rId3"/>
              </a:buBlip>
              <a:defRPr/>
            </a:pPr>
            <a:r>
              <a:rPr lang="en-US" dirty="0" smtClean="0">
                <a:latin typeface="Lucida Grande" charset="0"/>
                <a:ea typeface="Lucida Grande" charset="0"/>
                <a:cs typeface="Lucida Grande" charset="0"/>
                <a:sym typeface="Lucida Grande" charset="0"/>
              </a:rPr>
              <a:t>tomb of </a:t>
            </a:r>
            <a:r>
              <a:rPr lang="en-US" dirty="0" err="1" smtClean="0">
                <a:latin typeface="Lucida Grande" charset="0"/>
                <a:ea typeface="Lucida Grande" charset="0"/>
                <a:cs typeface="Lucida Grande" charset="0"/>
                <a:sym typeface="Lucida Grande" charset="0"/>
              </a:rPr>
              <a:t>Heqa-er-neheh</a:t>
            </a:r>
            <a:r>
              <a:rPr lang="en-US" dirty="0" smtClean="0">
                <a:latin typeface="Lucida Grande" charset="0"/>
                <a:ea typeface="Lucida Grande" charset="0"/>
                <a:cs typeface="Lucida Grande" charset="0"/>
                <a:sym typeface="Lucida Grande" charset="0"/>
              </a:rPr>
              <a:t> (TT64)</a:t>
            </a:r>
          </a:p>
          <a:p>
            <a:pPr>
              <a:buFont typeface="Wingdings" pitchFamily="2" charset="2"/>
              <a:buNone/>
              <a:defRPr/>
            </a:pPr>
            <a:endParaRPr lang="en-US" dirty="0"/>
          </a:p>
        </p:txBody>
      </p:sp>
      <p:sp>
        <p:nvSpPr>
          <p:cNvPr id="10" name="Content Placeholder 9"/>
          <p:cNvSpPr>
            <a:spLocks noGrp="1"/>
          </p:cNvSpPr>
          <p:nvPr>
            <p:ph sz="half" idx="2"/>
          </p:nvPr>
        </p:nvSpPr>
        <p:spPr/>
        <p:txBody>
          <a:bodyPr/>
          <a:lstStyle/>
          <a:p>
            <a:pPr>
              <a:defRPr/>
            </a:pPr>
            <a:endParaRPr lang="en-US"/>
          </a:p>
        </p:txBody>
      </p:sp>
      <p:pic>
        <p:nvPicPr>
          <p:cNvPr id="17411" name="Picture 3"/>
          <p:cNvPicPr>
            <a:picLocks noChangeAspect="1" noChangeArrowheads="1"/>
          </p:cNvPicPr>
          <p:nvPr/>
        </p:nvPicPr>
        <p:blipFill>
          <a:blip r:embed="rId4" cstate="print"/>
          <a:srcRect/>
          <a:stretch>
            <a:fillRect/>
          </a:stretch>
        </p:blipFill>
        <p:spPr bwMode="auto">
          <a:xfrm>
            <a:off x="5097463" y="1052513"/>
            <a:ext cx="3795712" cy="5924550"/>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spd="med"/>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9" name="Rectangle 1"/>
          <p:cNvSpPr>
            <a:spLocks noGrp="1" noChangeArrowheads="1"/>
          </p:cNvSpPr>
          <p:nvPr>
            <p:ph type="title"/>
          </p:nvPr>
        </p:nvSpPr>
        <p:spPr>
          <a:xfrm>
            <a:off x="457200" y="122238"/>
            <a:ext cx="3467100" cy="1446212"/>
          </a:xfrm>
        </p:spPr>
        <p:txBody>
          <a:bodyPr/>
          <a:lstStyle/>
          <a:p>
            <a:pPr>
              <a:defRPr/>
            </a:pPr>
            <a:r>
              <a:rPr lang="en-US" dirty="0"/>
              <a:t>Amenhotep III</a:t>
            </a:r>
          </a:p>
        </p:txBody>
      </p:sp>
      <p:sp>
        <p:nvSpPr>
          <p:cNvPr id="17410" name="Rectangle 2"/>
          <p:cNvSpPr>
            <a:spLocks noGrp="1" noChangeArrowheads="1"/>
          </p:cNvSpPr>
          <p:nvPr>
            <p:ph sz="half" idx="1"/>
          </p:nvPr>
        </p:nvSpPr>
        <p:spPr>
          <a:xfrm>
            <a:off x="0" y="1600200"/>
            <a:ext cx="3203575" cy="4492625"/>
          </a:xfrm>
        </p:spPr>
        <p:txBody>
          <a:bodyPr/>
          <a:lstStyle/>
          <a:p>
            <a:pPr>
              <a:buFontTx/>
              <a:buBlip>
                <a:blip r:embed="rId3"/>
              </a:buBlip>
              <a:defRPr/>
            </a:pPr>
            <a:r>
              <a:rPr lang="en-US" dirty="0"/>
              <a:t>Came to the throne as a child, no more than 12 years old</a:t>
            </a:r>
          </a:p>
          <a:p>
            <a:pPr>
              <a:buFontTx/>
              <a:buBlip>
                <a:blip r:embed="rId3"/>
              </a:buBlip>
              <a:defRPr/>
            </a:pPr>
            <a:r>
              <a:rPr lang="en-US" dirty="0"/>
              <a:t>Married </a:t>
            </a:r>
            <a:r>
              <a:rPr lang="en-US" dirty="0" err="1"/>
              <a:t>Tiye</a:t>
            </a:r>
            <a:r>
              <a:rPr lang="en-US" dirty="0"/>
              <a:t> in </a:t>
            </a:r>
            <a:r>
              <a:rPr lang="en-US" dirty="0" err="1"/>
              <a:t>r</a:t>
            </a:r>
            <a:r>
              <a:rPr lang="en-US" dirty="0" err="1" smtClean="0"/>
              <a:t>egnal</a:t>
            </a:r>
            <a:r>
              <a:rPr lang="en-US" dirty="0" smtClean="0"/>
              <a:t> </a:t>
            </a:r>
            <a:r>
              <a:rPr lang="en-US" dirty="0"/>
              <a:t>Year </a:t>
            </a:r>
            <a:r>
              <a:rPr lang="en-US" dirty="0" smtClean="0"/>
              <a:t>2</a:t>
            </a:r>
            <a:endParaRPr lang="en-US" dirty="0"/>
          </a:p>
        </p:txBody>
      </p:sp>
      <p:sp>
        <p:nvSpPr>
          <p:cNvPr id="10" name="Content Placeholder 9"/>
          <p:cNvSpPr>
            <a:spLocks noGrp="1"/>
          </p:cNvSpPr>
          <p:nvPr>
            <p:ph sz="half" idx="2"/>
          </p:nvPr>
        </p:nvSpPr>
        <p:spPr/>
        <p:txBody>
          <a:bodyPr/>
          <a:lstStyle/>
          <a:p>
            <a:pPr>
              <a:defRPr/>
            </a:pPr>
            <a:endParaRPr lang="en-US"/>
          </a:p>
        </p:txBody>
      </p:sp>
      <p:pic>
        <p:nvPicPr>
          <p:cNvPr id="17412" name="Picture 4"/>
          <p:cNvPicPr>
            <a:picLocks noChangeArrowheads="1"/>
          </p:cNvPicPr>
          <p:nvPr/>
        </p:nvPicPr>
        <p:blipFill>
          <a:blip r:embed="rId4" cstate="print"/>
          <a:srcRect/>
          <a:stretch>
            <a:fillRect/>
          </a:stretch>
        </p:blipFill>
        <p:spPr bwMode="auto">
          <a:xfrm>
            <a:off x="2916238" y="1989138"/>
            <a:ext cx="2719387" cy="5097462"/>
          </a:xfrm>
          <a:prstGeom prst="rect">
            <a:avLst/>
          </a:prstGeom>
          <a:noFill/>
          <a:ln w="12700">
            <a:noFill/>
            <a:miter lim="800000"/>
            <a:headEnd/>
            <a:tailEnd/>
          </a:ln>
        </p:spPr>
      </p:pic>
      <p:pic>
        <p:nvPicPr>
          <p:cNvPr id="17416" name="Picture 8"/>
          <p:cNvPicPr>
            <a:picLocks noChangeArrowheads="1"/>
          </p:cNvPicPr>
          <p:nvPr/>
        </p:nvPicPr>
        <p:blipFill>
          <a:blip r:embed="rId5" cstate="print"/>
          <a:srcRect/>
          <a:stretch>
            <a:fillRect/>
          </a:stretch>
        </p:blipFill>
        <p:spPr bwMode="auto">
          <a:xfrm>
            <a:off x="4684713" y="0"/>
            <a:ext cx="4424362" cy="4583113"/>
          </a:xfrm>
          <a:prstGeom prst="rect">
            <a:avLst/>
          </a:prstGeom>
          <a:noFill/>
          <a:ln w="12700" cap="flat">
            <a:noFill/>
            <a:miter lim="800000"/>
            <a:headEnd/>
            <a:tailEnd/>
          </a:ln>
          <a:effectLst>
            <a:outerShdw dist="76199" dir="2700000" algn="ctr" rotWithShape="0">
              <a:schemeClr val="bg2">
                <a:alpha val="75000"/>
              </a:schemeClr>
            </a:outerShdw>
          </a:effectLst>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3" name="Rectangle 1"/>
          <p:cNvSpPr>
            <a:spLocks noGrp="1" noChangeArrowheads="1"/>
          </p:cNvSpPr>
          <p:nvPr>
            <p:ph type="title"/>
          </p:nvPr>
        </p:nvSpPr>
        <p:spPr/>
        <p:txBody>
          <a:bodyPr/>
          <a:lstStyle/>
          <a:p>
            <a:pPr>
              <a:defRPr/>
            </a:pPr>
            <a:r>
              <a:rPr lang="en-US"/>
              <a:t>Children: Daughters</a:t>
            </a:r>
          </a:p>
        </p:txBody>
      </p:sp>
      <p:sp>
        <p:nvSpPr>
          <p:cNvPr id="23554" name="Rectangle 2"/>
          <p:cNvSpPr>
            <a:spLocks noGrp="1" noChangeArrowheads="1"/>
          </p:cNvSpPr>
          <p:nvPr>
            <p:ph sz="half" idx="1"/>
          </p:nvPr>
        </p:nvSpPr>
        <p:spPr/>
        <p:txBody>
          <a:bodyPr/>
          <a:lstStyle/>
          <a:p>
            <a:pPr>
              <a:buFontTx/>
              <a:buBlip>
                <a:blip r:embed="rId3"/>
              </a:buBlip>
              <a:defRPr/>
            </a:pPr>
            <a:r>
              <a:rPr lang="en-US" dirty="0"/>
              <a:t>Known to have had 4 daughters by </a:t>
            </a:r>
            <a:r>
              <a:rPr lang="en-US" dirty="0" err="1"/>
              <a:t>Tiye</a:t>
            </a:r>
            <a:r>
              <a:rPr lang="en-US" dirty="0"/>
              <a:t>: </a:t>
            </a:r>
            <a:r>
              <a:rPr lang="en-US" dirty="0" err="1"/>
              <a:t>Sitamun</a:t>
            </a:r>
            <a:r>
              <a:rPr lang="en-US" dirty="0"/>
              <a:t>, </a:t>
            </a:r>
            <a:r>
              <a:rPr lang="en-US" dirty="0" err="1"/>
              <a:t>Henuttaneb</a:t>
            </a:r>
            <a:r>
              <a:rPr lang="en-US" dirty="0"/>
              <a:t>, </a:t>
            </a:r>
            <a:r>
              <a:rPr lang="en-US" dirty="0" err="1"/>
              <a:t>Iset</a:t>
            </a:r>
            <a:r>
              <a:rPr lang="en-US" dirty="0"/>
              <a:t> (“Isis”), </a:t>
            </a:r>
            <a:r>
              <a:rPr lang="en-US" dirty="0" err="1" smtClean="0"/>
              <a:t>Nebetah</a:t>
            </a:r>
            <a:endParaRPr lang="en-US" dirty="0"/>
          </a:p>
        </p:txBody>
      </p:sp>
      <p:sp>
        <p:nvSpPr>
          <p:cNvPr id="9" name="Content Placeholder 8"/>
          <p:cNvSpPr>
            <a:spLocks noGrp="1"/>
          </p:cNvSpPr>
          <p:nvPr>
            <p:ph sz="half" idx="2"/>
          </p:nvPr>
        </p:nvSpPr>
        <p:spPr/>
        <p:txBody>
          <a:bodyPr/>
          <a:lstStyle/>
          <a:p>
            <a:pPr>
              <a:defRPr/>
            </a:pPr>
            <a:endParaRPr lang="en-US"/>
          </a:p>
        </p:txBody>
      </p:sp>
      <p:pic>
        <p:nvPicPr>
          <p:cNvPr id="168964" name="Picture 4"/>
          <p:cNvPicPr>
            <a:picLocks noChangeAspect="1" noChangeArrowheads="1"/>
          </p:cNvPicPr>
          <p:nvPr/>
        </p:nvPicPr>
        <p:blipFill>
          <a:blip r:embed="rId4" cstate="print"/>
          <a:srcRect/>
          <a:stretch>
            <a:fillRect/>
          </a:stretch>
        </p:blipFill>
        <p:spPr bwMode="auto">
          <a:xfrm>
            <a:off x="4643438" y="1341438"/>
            <a:ext cx="4137025" cy="5110162"/>
          </a:xfrm>
          <a:prstGeom prst="rect">
            <a:avLst/>
          </a:prstGeom>
          <a:noFill/>
          <a:ln w="12700">
            <a:noFill/>
            <a:miter lim="800000"/>
            <a:headEnd/>
            <a:tailEnd/>
          </a:ln>
        </p:spPr>
      </p:pic>
    </p:spTree>
  </p:cSld>
  <p:clrMapOvr>
    <a:masterClrMapping/>
  </p:clrMapOvr>
  <p:transition spd="med"/>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7" name="Rectangle 1"/>
          <p:cNvSpPr>
            <a:spLocks noGrp="1" noChangeArrowheads="1"/>
          </p:cNvSpPr>
          <p:nvPr>
            <p:ph type="title"/>
          </p:nvPr>
        </p:nvSpPr>
        <p:spPr/>
        <p:txBody>
          <a:bodyPr/>
          <a:lstStyle/>
          <a:p>
            <a:pPr>
              <a:defRPr/>
            </a:pPr>
            <a:r>
              <a:rPr lang="en-US"/>
              <a:t>Children: Sons</a:t>
            </a:r>
          </a:p>
        </p:txBody>
      </p:sp>
      <p:sp>
        <p:nvSpPr>
          <p:cNvPr id="24578" name="Rectangle 2"/>
          <p:cNvSpPr>
            <a:spLocks noGrp="1" noChangeArrowheads="1"/>
          </p:cNvSpPr>
          <p:nvPr>
            <p:ph sz="half" idx="1"/>
          </p:nvPr>
        </p:nvSpPr>
        <p:spPr/>
        <p:txBody>
          <a:bodyPr/>
          <a:lstStyle/>
          <a:p>
            <a:pPr>
              <a:buFontTx/>
              <a:buBlip>
                <a:blip r:embed="rId3"/>
              </a:buBlip>
              <a:defRPr/>
            </a:pPr>
            <a:r>
              <a:rPr lang="en-US" dirty="0"/>
              <a:t>Crown Prince Thutmose “V”</a:t>
            </a:r>
          </a:p>
          <a:p>
            <a:pPr>
              <a:buFontTx/>
              <a:buBlip>
                <a:blip r:embed="rId3"/>
              </a:buBlip>
              <a:defRPr/>
            </a:pPr>
            <a:r>
              <a:rPr lang="en-US" i="1" dirty="0" err="1"/>
              <a:t>Sem</a:t>
            </a:r>
            <a:r>
              <a:rPr lang="en-US" dirty="0"/>
              <a:t>-priest and High Priest of Ptah of Memphis</a:t>
            </a:r>
          </a:p>
          <a:p>
            <a:pPr>
              <a:buFontTx/>
              <a:buBlip>
                <a:blip r:embed="rId3"/>
              </a:buBlip>
              <a:defRPr/>
            </a:pPr>
            <a:r>
              <a:rPr lang="en-US" dirty="0"/>
              <a:t>Died before he could become king</a:t>
            </a:r>
          </a:p>
          <a:p>
            <a:pPr>
              <a:buFontTx/>
              <a:buBlip>
                <a:blip r:embed="rId3"/>
              </a:buBlip>
              <a:defRPr/>
            </a:pPr>
            <a:r>
              <a:rPr lang="en-US" sz="3600" dirty="0"/>
              <a:t>Amenhotep IV as heir</a:t>
            </a:r>
          </a:p>
        </p:txBody>
      </p:sp>
      <p:sp>
        <p:nvSpPr>
          <p:cNvPr id="5" name="Content Placeholder 4"/>
          <p:cNvSpPr>
            <a:spLocks noGrp="1"/>
          </p:cNvSpPr>
          <p:nvPr>
            <p:ph sz="half" idx="2"/>
          </p:nvPr>
        </p:nvSpPr>
        <p:spPr/>
        <p:txBody>
          <a:bodyPr/>
          <a:lstStyle/>
          <a:p>
            <a:pPr>
              <a:defRPr/>
            </a:pPr>
            <a:endParaRPr lang="en-US"/>
          </a:p>
        </p:txBody>
      </p:sp>
      <p:pic>
        <p:nvPicPr>
          <p:cNvPr id="173060" name="Picture 3"/>
          <p:cNvPicPr>
            <a:picLocks noChangeArrowheads="1"/>
          </p:cNvPicPr>
          <p:nvPr/>
        </p:nvPicPr>
        <p:blipFill>
          <a:blip r:embed="rId4" cstate="print"/>
          <a:srcRect/>
          <a:stretch>
            <a:fillRect/>
          </a:stretch>
        </p:blipFill>
        <p:spPr bwMode="auto">
          <a:xfrm>
            <a:off x="4308475" y="1557338"/>
            <a:ext cx="4835525" cy="3565525"/>
          </a:xfrm>
          <a:prstGeom prst="rect">
            <a:avLst/>
          </a:prstGeom>
          <a:noFill/>
          <a:ln w="12700">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Title 1"/>
          <p:cNvSpPr>
            <a:spLocks noGrp="1"/>
          </p:cNvSpPr>
          <p:nvPr>
            <p:ph type="title"/>
          </p:nvPr>
        </p:nvSpPr>
        <p:spPr/>
        <p:txBody>
          <a:bodyPr/>
          <a:lstStyle/>
          <a:p>
            <a:r>
              <a:rPr lang="en-GB" smtClean="0"/>
              <a:t>AIII as “father of diplomacy”</a:t>
            </a:r>
          </a:p>
        </p:txBody>
      </p:sp>
      <p:sp>
        <p:nvSpPr>
          <p:cNvPr id="175106" name="Content Placeholder 2"/>
          <p:cNvSpPr>
            <a:spLocks noGrp="1"/>
          </p:cNvSpPr>
          <p:nvPr>
            <p:ph idx="1"/>
          </p:nvPr>
        </p:nvSpPr>
        <p:spPr>
          <a:xfrm>
            <a:off x="107950" y="1773238"/>
            <a:ext cx="8928100" cy="4354512"/>
          </a:xfrm>
        </p:spPr>
        <p:txBody>
          <a:bodyPr/>
          <a:lstStyle/>
          <a:p>
            <a:r>
              <a:rPr lang="en-GB" sz="2800" smtClean="0"/>
              <a:t>During the reigns of Amenhotep III and Akhenaten - diplomatic connections at the highest levels: with the kings of Hittite Anatolia, Assyria, Babylonia, Mitanni, and Arzawa, as well as numerous vassal kings in Canaan</a:t>
            </a:r>
          </a:p>
          <a:p>
            <a:r>
              <a:rPr lang="en-GB" sz="2800" smtClean="0"/>
              <a:t>textual and archaeological evidence also indicates contacts with the Aegean during this time, perhaps also at the highest diplomatic levels</a:t>
            </a:r>
          </a:p>
          <a:p>
            <a:r>
              <a:rPr lang="en-GB" sz="2800" smtClean="0"/>
              <a:t>Trade and contact conducted at lower commercial levels as well</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9201" name="Rectangle 1"/>
          <p:cNvSpPr>
            <a:spLocks/>
          </p:cNvSpPr>
          <p:nvPr/>
        </p:nvSpPr>
        <p:spPr bwMode="auto">
          <a:xfrm>
            <a:off x="4729163" y="2057400"/>
            <a:ext cx="3886200" cy="4525963"/>
          </a:xfrm>
          <a:prstGeom prst="rect">
            <a:avLst/>
          </a:prstGeom>
          <a:noFill/>
          <a:ln w="12700">
            <a:noFill/>
            <a:miter lim="800000"/>
            <a:headEnd/>
            <a:tailEnd/>
          </a:ln>
        </p:spPr>
        <p:txBody>
          <a:bodyPr lIns="0" tIns="0" rIns="0" bIns="0" anchor="ctr"/>
          <a:lstStyle/>
          <a:p>
            <a:pPr fontAlgn="base">
              <a:spcBef>
                <a:spcPct val="0"/>
              </a:spcBef>
              <a:spcAft>
                <a:spcPct val="0"/>
              </a:spcAft>
            </a:pPr>
            <a:endParaRPr lang="en-US" sz="2300">
              <a:solidFill>
                <a:srgbClr val="000000"/>
              </a:solidFill>
              <a:latin typeface="Arial" charset="0"/>
              <a:ea typeface="Gill Sans"/>
              <a:cs typeface="Gill Sans"/>
            </a:endParaRPr>
          </a:p>
        </p:txBody>
      </p:sp>
      <p:sp>
        <p:nvSpPr>
          <p:cNvPr id="25603" name="Rectangle 3"/>
          <p:cNvSpPr>
            <a:spLocks noGrp="1" noChangeArrowheads="1"/>
          </p:cNvSpPr>
          <p:nvPr>
            <p:ph type="title"/>
          </p:nvPr>
        </p:nvSpPr>
        <p:spPr/>
        <p:txBody>
          <a:bodyPr/>
          <a:lstStyle/>
          <a:p>
            <a:pPr>
              <a:defRPr/>
            </a:pPr>
            <a:r>
              <a:rPr lang="en-US" dirty="0"/>
              <a:t>Amenhotep III’s</a:t>
            </a:r>
            <a:br>
              <a:rPr lang="en-US" dirty="0"/>
            </a:br>
            <a:r>
              <a:rPr lang="en-US" dirty="0" smtClean="0"/>
              <a:t>foreign policy</a:t>
            </a:r>
            <a:endParaRPr lang="en-US" dirty="0"/>
          </a:p>
        </p:txBody>
      </p:sp>
      <p:sp>
        <p:nvSpPr>
          <p:cNvPr id="25604" name="Rectangle 4"/>
          <p:cNvSpPr>
            <a:spLocks noGrp="1" noChangeArrowheads="1"/>
          </p:cNvSpPr>
          <p:nvPr>
            <p:ph sz="half" idx="1"/>
          </p:nvPr>
        </p:nvSpPr>
        <p:spPr/>
        <p:txBody>
          <a:bodyPr/>
          <a:lstStyle/>
          <a:p>
            <a:pPr>
              <a:buFontTx/>
              <a:buBlip>
                <a:blip r:embed="rId3"/>
              </a:buBlip>
              <a:defRPr/>
            </a:pPr>
            <a:r>
              <a:rPr lang="en-US" dirty="0" err="1"/>
              <a:t>Regnal</a:t>
            </a:r>
            <a:r>
              <a:rPr lang="en-US" dirty="0"/>
              <a:t> Year 5: only dated military campaign</a:t>
            </a:r>
          </a:p>
          <a:p>
            <a:pPr>
              <a:buFontTx/>
              <a:buBlip>
                <a:blip r:embed="rId3"/>
              </a:buBlip>
              <a:defRPr/>
            </a:pPr>
            <a:r>
              <a:rPr lang="en-US" dirty="0"/>
              <a:t>Reached the 5th cataract, in the northern </a:t>
            </a:r>
            <a:r>
              <a:rPr lang="en-US" dirty="0" err="1" smtClean="0"/>
              <a:t>Butana</a:t>
            </a:r>
            <a:endParaRPr lang="en-US" dirty="0"/>
          </a:p>
        </p:txBody>
      </p:sp>
      <p:sp>
        <p:nvSpPr>
          <p:cNvPr id="9" name="Content Placeholder 8"/>
          <p:cNvSpPr>
            <a:spLocks noGrp="1"/>
          </p:cNvSpPr>
          <p:nvPr>
            <p:ph sz="half" idx="2"/>
          </p:nvPr>
        </p:nvSpPr>
        <p:spPr/>
        <p:txBody>
          <a:bodyPr/>
          <a:lstStyle/>
          <a:p>
            <a:pPr>
              <a:defRPr/>
            </a:pPr>
            <a:endParaRPr lang="en-US"/>
          </a:p>
        </p:txBody>
      </p:sp>
      <p:pic>
        <p:nvPicPr>
          <p:cNvPr id="179205" name="Picture 7"/>
          <p:cNvPicPr>
            <a:picLocks noChangeAspect="1" noChangeArrowheads="1"/>
          </p:cNvPicPr>
          <p:nvPr/>
        </p:nvPicPr>
        <p:blipFill>
          <a:blip r:embed="rId4" cstate="print"/>
          <a:srcRect/>
          <a:stretch>
            <a:fillRect/>
          </a:stretch>
        </p:blipFill>
        <p:spPr bwMode="auto">
          <a:xfrm>
            <a:off x="4572000" y="1628775"/>
            <a:ext cx="4298950" cy="5348288"/>
          </a:xfrm>
          <a:prstGeom prst="rect">
            <a:avLst/>
          </a:prstGeom>
          <a:noFill/>
          <a:ln w="12700">
            <a:noFill/>
            <a:miter lim="800000"/>
            <a:headEnd/>
            <a:tailEnd/>
          </a:ln>
        </p:spPr>
      </p:pic>
    </p:spTree>
  </p:cSld>
  <p:clrMapOvr>
    <a:masterClrMapping/>
  </p:clrMapOvr>
  <p:transition spd="med"/>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1249" name="Rectangle 1"/>
          <p:cNvSpPr>
            <a:spLocks/>
          </p:cNvSpPr>
          <p:nvPr/>
        </p:nvSpPr>
        <p:spPr bwMode="auto">
          <a:xfrm>
            <a:off x="4729163" y="2057400"/>
            <a:ext cx="3886200" cy="4525963"/>
          </a:xfrm>
          <a:prstGeom prst="rect">
            <a:avLst/>
          </a:prstGeom>
          <a:noFill/>
          <a:ln w="12700">
            <a:noFill/>
            <a:miter lim="800000"/>
            <a:headEnd/>
            <a:tailEnd/>
          </a:ln>
        </p:spPr>
        <p:txBody>
          <a:bodyPr lIns="0" tIns="0" rIns="0" bIns="0" anchor="ctr"/>
          <a:lstStyle/>
          <a:p>
            <a:pPr fontAlgn="base">
              <a:spcBef>
                <a:spcPct val="0"/>
              </a:spcBef>
              <a:spcAft>
                <a:spcPct val="0"/>
              </a:spcAft>
            </a:pPr>
            <a:endParaRPr lang="en-US" sz="2300">
              <a:solidFill>
                <a:srgbClr val="000000"/>
              </a:solidFill>
              <a:latin typeface="Arial" charset="0"/>
              <a:ea typeface="Gill Sans"/>
              <a:cs typeface="Gill Sans"/>
            </a:endParaRPr>
          </a:p>
        </p:txBody>
      </p:sp>
      <p:sp>
        <p:nvSpPr>
          <p:cNvPr id="25603" name="Rectangle 3"/>
          <p:cNvSpPr>
            <a:spLocks noGrp="1" noChangeArrowheads="1"/>
          </p:cNvSpPr>
          <p:nvPr>
            <p:ph type="title"/>
          </p:nvPr>
        </p:nvSpPr>
        <p:spPr/>
        <p:txBody>
          <a:bodyPr/>
          <a:lstStyle/>
          <a:p>
            <a:pPr>
              <a:defRPr/>
            </a:pPr>
            <a:r>
              <a:rPr lang="en-US" dirty="0"/>
              <a:t>Amenhotep III’s</a:t>
            </a:r>
            <a:br>
              <a:rPr lang="en-US" dirty="0"/>
            </a:br>
            <a:r>
              <a:rPr lang="en-US" dirty="0" smtClean="0"/>
              <a:t>foreign policy</a:t>
            </a:r>
            <a:endParaRPr lang="en-US" dirty="0"/>
          </a:p>
        </p:txBody>
      </p:sp>
      <p:sp>
        <p:nvSpPr>
          <p:cNvPr id="25604" name="Rectangle 4"/>
          <p:cNvSpPr>
            <a:spLocks noGrp="1" noChangeArrowheads="1"/>
          </p:cNvSpPr>
          <p:nvPr>
            <p:ph sz="half" idx="1"/>
          </p:nvPr>
        </p:nvSpPr>
        <p:spPr/>
        <p:txBody>
          <a:bodyPr/>
          <a:lstStyle/>
          <a:p>
            <a:pPr>
              <a:buFontTx/>
              <a:buBlip>
                <a:blip r:embed="rId3"/>
              </a:buBlip>
              <a:defRPr/>
            </a:pPr>
            <a:r>
              <a:rPr lang="en-US" dirty="0" err="1"/>
              <a:t>Regnal</a:t>
            </a:r>
            <a:r>
              <a:rPr lang="en-US" dirty="0"/>
              <a:t> Year 5: only dated military campaign</a:t>
            </a:r>
          </a:p>
          <a:p>
            <a:pPr>
              <a:buFontTx/>
              <a:buBlip>
                <a:blip r:embed="rId3"/>
              </a:buBlip>
              <a:defRPr/>
            </a:pPr>
            <a:r>
              <a:rPr lang="en-US" dirty="0"/>
              <a:t>Reached the 5th cataract, in the northern </a:t>
            </a:r>
            <a:r>
              <a:rPr lang="en-US" dirty="0" err="1" smtClean="0"/>
              <a:t>Butana</a:t>
            </a:r>
            <a:endParaRPr lang="en-US" dirty="0"/>
          </a:p>
        </p:txBody>
      </p:sp>
      <p:sp>
        <p:nvSpPr>
          <p:cNvPr id="9" name="Content Placeholder 8"/>
          <p:cNvSpPr>
            <a:spLocks noGrp="1"/>
          </p:cNvSpPr>
          <p:nvPr>
            <p:ph sz="half" idx="2"/>
          </p:nvPr>
        </p:nvSpPr>
        <p:spPr/>
        <p:txBody>
          <a:bodyPr/>
          <a:lstStyle/>
          <a:p>
            <a:pPr>
              <a:defRPr/>
            </a:pPr>
            <a:endParaRPr lang="en-US" dirty="0"/>
          </a:p>
        </p:txBody>
      </p:sp>
      <p:pic>
        <p:nvPicPr>
          <p:cNvPr id="181253" name="Picture 6"/>
          <p:cNvPicPr>
            <a:picLocks noChangeArrowheads="1"/>
          </p:cNvPicPr>
          <p:nvPr/>
        </p:nvPicPr>
        <p:blipFill>
          <a:blip r:embed="rId4" cstate="print"/>
          <a:srcRect/>
          <a:stretch>
            <a:fillRect/>
          </a:stretch>
        </p:blipFill>
        <p:spPr bwMode="auto">
          <a:xfrm>
            <a:off x="4787900" y="1773238"/>
            <a:ext cx="3886200" cy="4811712"/>
          </a:xfrm>
          <a:prstGeom prst="rect">
            <a:avLst/>
          </a:prstGeom>
          <a:noFill/>
          <a:ln w="12700">
            <a:noFill/>
            <a:miter lim="800000"/>
            <a:headEnd/>
            <a:tailEnd/>
          </a:ln>
        </p:spPr>
      </p:pic>
    </p:spTree>
  </p:cSld>
  <p:clrMapOvr>
    <a:masterClrMapping/>
  </p:clrMapOvr>
  <p:transition spd="med"/>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3297" name="Rectangle 1"/>
          <p:cNvSpPr>
            <a:spLocks/>
          </p:cNvSpPr>
          <p:nvPr/>
        </p:nvSpPr>
        <p:spPr bwMode="auto">
          <a:xfrm>
            <a:off x="4729163" y="2057400"/>
            <a:ext cx="3886200" cy="4525963"/>
          </a:xfrm>
          <a:prstGeom prst="rect">
            <a:avLst/>
          </a:prstGeom>
          <a:noFill/>
          <a:ln w="12700">
            <a:noFill/>
            <a:miter lim="800000"/>
            <a:headEnd/>
            <a:tailEnd/>
          </a:ln>
        </p:spPr>
        <p:txBody>
          <a:bodyPr lIns="0" tIns="0" rIns="0" bIns="0" anchor="ctr"/>
          <a:lstStyle/>
          <a:p>
            <a:pPr fontAlgn="base">
              <a:spcBef>
                <a:spcPct val="0"/>
              </a:spcBef>
              <a:spcAft>
                <a:spcPct val="0"/>
              </a:spcAft>
            </a:pPr>
            <a:endParaRPr lang="en-US" sz="2300">
              <a:solidFill>
                <a:srgbClr val="000000"/>
              </a:solidFill>
              <a:latin typeface="Arial" charset="0"/>
              <a:ea typeface="Gill Sans"/>
              <a:cs typeface="Gill Sans"/>
            </a:endParaRPr>
          </a:p>
        </p:txBody>
      </p:sp>
      <p:pic>
        <p:nvPicPr>
          <p:cNvPr id="183298" name="Picture 2"/>
          <p:cNvPicPr>
            <a:picLocks noChangeAspect="1" noChangeArrowheads="1"/>
          </p:cNvPicPr>
          <p:nvPr/>
        </p:nvPicPr>
        <p:blipFill>
          <a:blip r:embed="rId3" cstate="print"/>
          <a:srcRect/>
          <a:stretch>
            <a:fillRect/>
          </a:stretch>
        </p:blipFill>
        <p:spPr bwMode="auto">
          <a:xfrm>
            <a:off x="4535488" y="1003300"/>
            <a:ext cx="4645025" cy="5854700"/>
          </a:xfrm>
          <a:prstGeom prst="rect">
            <a:avLst/>
          </a:prstGeom>
          <a:noFill/>
          <a:ln w="12700">
            <a:noFill/>
            <a:miter lim="800000"/>
            <a:headEnd/>
            <a:tailEnd/>
          </a:ln>
        </p:spPr>
      </p:pic>
      <p:sp>
        <p:nvSpPr>
          <p:cNvPr id="25603" name="Rectangle 3"/>
          <p:cNvSpPr>
            <a:spLocks noGrp="1" noChangeArrowheads="1"/>
          </p:cNvSpPr>
          <p:nvPr>
            <p:ph type="title"/>
          </p:nvPr>
        </p:nvSpPr>
        <p:spPr>
          <a:xfrm>
            <a:off x="457200" y="122238"/>
            <a:ext cx="8226425" cy="1074737"/>
          </a:xfrm>
        </p:spPr>
        <p:txBody>
          <a:bodyPr/>
          <a:lstStyle/>
          <a:p>
            <a:pPr>
              <a:defRPr/>
            </a:pPr>
            <a:r>
              <a:rPr lang="en-US" dirty="0"/>
              <a:t>Amenhotep </a:t>
            </a:r>
            <a:r>
              <a:rPr lang="en-US" dirty="0" smtClean="0"/>
              <a:t>III’s foreign policy</a:t>
            </a:r>
            <a:endParaRPr lang="en-US" dirty="0"/>
          </a:p>
        </p:txBody>
      </p:sp>
      <p:sp>
        <p:nvSpPr>
          <p:cNvPr id="25604" name="Rectangle 4"/>
          <p:cNvSpPr>
            <a:spLocks noGrp="1" noChangeArrowheads="1"/>
          </p:cNvSpPr>
          <p:nvPr>
            <p:ph sz="half" idx="1"/>
          </p:nvPr>
        </p:nvSpPr>
        <p:spPr/>
        <p:txBody>
          <a:bodyPr/>
          <a:lstStyle/>
          <a:p>
            <a:pPr>
              <a:buFontTx/>
              <a:buBlip>
                <a:blip r:embed="rId4"/>
              </a:buBlip>
              <a:defRPr/>
            </a:pPr>
            <a:r>
              <a:rPr lang="en-US" dirty="0" err="1"/>
              <a:t>Regnal</a:t>
            </a:r>
            <a:r>
              <a:rPr lang="en-US" dirty="0"/>
              <a:t> Year 5: only dated military campaign</a:t>
            </a:r>
          </a:p>
          <a:p>
            <a:pPr>
              <a:buFontTx/>
              <a:buBlip>
                <a:blip r:embed="rId4"/>
              </a:buBlip>
              <a:defRPr/>
            </a:pPr>
            <a:r>
              <a:rPr lang="en-US" dirty="0"/>
              <a:t>Reached the 5th cataract, in the northern </a:t>
            </a:r>
            <a:r>
              <a:rPr lang="en-US" dirty="0" err="1"/>
              <a:t>Butana</a:t>
            </a:r>
            <a:endParaRPr lang="en-US" dirty="0"/>
          </a:p>
          <a:p>
            <a:pPr>
              <a:buFontTx/>
              <a:buBlip>
                <a:blip r:embed="rId4"/>
              </a:buBlip>
              <a:defRPr/>
            </a:pPr>
            <a:r>
              <a:rPr lang="en-US" dirty="0"/>
              <a:t>Egyptian empire </a:t>
            </a:r>
            <a:r>
              <a:rPr lang="en-US" dirty="0" smtClean="0"/>
              <a:t>still considered </a:t>
            </a:r>
            <a:r>
              <a:rPr lang="en-US" dirty="0"/>
              <a:t>to be at its height</a:t>
            </a:r>
          </a:p>
        </p:txBody>
      </p:sp>
      <p:sp>
        <p:nvSpPr>
          <p:cNvPr id="9" name="Content Placeholder 8"/>
          <p:cNvSpPr>
            <a:spLocks noGrp="1"/>
          </p:cNvSpPr>
          <p:nvPr>
            <p:ph sz="half" idx="2"/>
          </p:nvPr>
        </p:nvSpPr>
        <p:spPr>
          <a:xfrm>
            <a:off x="4646613" y="1600200"/>
            <a:ext cx="4037012" cy="2765425"/>
          </a:xfrm>
        </p:spPr>
        <p:txBody>
          <a:bodyPr/>
          <a:lstStyle/>
          <a:p>
            <a:pPr>
              <a:defRPr/>
            </a:pPr>
            <a:endParaRPr lang="en-US" dirty="0"/>
          </a:p>
        </p:txBody>
      </p:sp>
    </p:spTree>
  </p:cSld>
  <p:clrMapOvr>
    <a:masterClrMapping/>
  </p:clrMapOvr>
  <p:transition spd="med"/>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5" name="Rectangle 1"/>
          <p:cNvSpPr>
            <a:spLocks noGrp="1" noChangeArrowheads="1"/>
          </p:cNvSpPr>
          <p:nvPr>
            <p:ph type="title"/>
          </p:nvPr>
        </p:nvSpPr>
        <p:spPr/>
        <p:txBody>
          <a:bodyPr/>
          <a:lstStyle/>
          <a:p>
            <a:pPr>
              <a:defRPr/>
            </a:pPr>
            <a:r>
              <a:rPr lang="en-US"/>
              <a:t>Amenhotep III’s</a:t>
            </a:r>
            <a:br>
              <a:rPr lang="en-US"/>
            </a:br>
            <a:r>
              <a:rPr lang="en-US"/>
              <a:t>Foreign Policy</a:t>
            </a:r>
          </a:p>
        </p:txBody>
      </p:sp>
      <p:sp>
        <p:nvSpPr>
          <p:cNvPr id="26626" name="Rectangle 2"/>
          <p:cNvSpPr>
            <a:spLocks noGrp="1" noChangeArrowheads="1"/>
          </p:cNvSpPr>
          <p:nvPr>
            <p:ph sz="half" idx="1"/>
          </p:nvPr>
        </p:nvSpPr>
        <p:spPr/>
        <p:txBody>
          <a:bodyPr/>
          <a:lstStyle/>
          <a:p>
            <a:pPr>
              <a:buFontTx/>
              <a:buBlip>
                <a:blip r:embed="rId3"/>
              </a:buBlip>
              <a:defRPr/>
            </a:pPr>
            <a:r>
              <a:rPr lang="en-US" dirty="0"/>
              <a:t>Tended to act through diplomacy rather than military campaigns</a:t>
            </a:r>
          </a:p>
          <a:p>
            <a:pPr>
              <a:buFontTx/>
              <a:buBlip>
                <a:blip r:embed="rId3"/>
              </a:buBlip>
              <a:defRPr/>
            </a:pPr>
            <a:r>
              <a:rPr lang="en-US" dirty="0"/>
              <a:t>Policies documented in the “Amarna Letters</a:t>
            </a:r>
            <a:r>
              <a:rPr lang="en-US" dirty="0" smtClean="0"/>
              <a:t>”</a:t>
            </a:r>
            <a:endParaRPr lang="en-US" dirty="0"/>
          </a:p>
        </p:txBody>
      </p:sp>
      <p:sp>
        <p:nvSpPr>
          <p:cNvPr id="7" name="Content Placeholder 6"/>
          <p:cNvSpPr>
            <a:spLocks noGrp="1"/>
          </p:cNvSpPr>
          <p:nvPr>
            <p:ph sz="half" idx="2"/>
          </p:nvPr>
        </p:nvSpPr>
        <p:spPr/>
        <p:txBody>
          <a:bodyPr/>
          <a:lstStyle/>
          <a:p>
            <a:pPr>
              <a:defRPr/>
            </a:pPr>
            <a:endParaRPr lang="en-US"/>
          </a:p>
        </p:txBody>
      </p:sp>
      <p:pic>
        <p:nvPicPr>
          <p:cNvPr id="26628" name="Picture 4"/>
          <p:cNvPicPr>
            <a:picLocks noChangeArrowheads="1"/>
          </p:cNvPicPr>
          <p:nvPr/>
        </p:nvPicPr>
        <p:blipFill>
          <a:blip r:embed="rId4" cstate="print"/>
          <a:srcRect/>
          <a:stretch>
            <a:fillRect/>
          </a:stretch>
        </p:blipFill>
        <p:spPr bwMode="auto">
          <a:xfrm>
            <a:off x="5651500" y="1844675"/>
            <a:ext cx="2549525" cy="4079875"/>
          </a:xfrm>
          <a:prstGeom prst="rect">
            <a:avLst/>
          </a:prstGeom>
          <a:noFill/>
          <a:ln w="12700" cap="flat">
            <a:noFill/>
            <a:miter lim="800000"/>
            <a:headEnd/>
            <a:tailEnd/>
          </a:ln>
          <a:effectLst>
            <a:outerShdw dist="76199" dir="2700000" algn="ctr" rotWithShape="0">
              <a:schemeClr val="bg2">
                <a:alpha val="75000"/>
              </a:schemeClr>
            </a:outerShdw>
          </a:effectLst>
        </p:spPr>
      </p:pic>
    </p:spTree>
  </p:cSld>
  <p:clrMapOvr>
    <a:masterClrMapping/>
  </p:clrMapOvr>
  <p:transition spd="med"/>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3" name="Rectangle 1"/>
          <p:cNvSpPr>
            <a:spLocks noGrp="1" noChangeArrowheads="1"/>
          </p:cNvSpPr>
          <p:nvPr>
            <p:ph type="title"/>
          </p:nvPr>
        </p:nvSpPr>
        <p:spPr/>
        <p:txBody>
          <a:bodyPr/>
          <a:lstStyle/>
          <a:p>
            <a:pPr>
              <a:defRPr/>
            </a:pPr>
            <a:r>
              <a:rPr lang="en-US"/>
              <a:t>Amenhotep III’s</a:t>
            </a:r>
            <a:br>
              <a:rPr lang="en-US"/>
            </a:br>
            <a:r>
              <a:rPr lang="en-US"/>
              <a:t>Foreign Policy</a:t>
            </a:r>
          </a:p>
        </p:txBody>
      </p:sp>
      <p:pic>
        <p:nvPicPr>
          <p:cNvPr id="191490" name="Picture 2"/>
          <p:cNvPicPr>
            <a:picLocks noChangeArrowheads="1"/>
          </p:cNvPicPr>
          <p:nvPr/>
        </p:nvPicPr>
        <p:blipFill>
          <a:blip r:embed="rId3" cstate="print">
            <a:lum contrast="-12000"/>
          </a:blip>
          <a:srcRect/>
          <a:stretch>
            <a:fillRect/>
          </a:stretch>
        </p:blipFill>
        <p:spPr bwMode="auto">
          <a:xfrm>
            <a:off x="1352550" y="1857375"/>
            <a:ext cx="6743700" cy="5097463"/>
          </a:xfrm>
          <a:prstGeom prst="rect">
            <a:avLst/>
          </a:prstGeom>
          <a:noFill/>
          <a:ln w="12700">
            <a:noFill/>
            <a:miter lim="800000"/>
            <a:headEnd/>
            <a:tailEnd/>
          </a:ln>
        </p:spPr>
      </p:pic>
      <p:sp>
        <p:nvSpPr>
          <p:cNvPr id="28675" name="Rectangle 3"/>
          <p:cNvSpPr>
            <a:spLocks noGrp="1" noChangeArrowheads="1"/>
          </p:cNvSpPr>
          <p:nvPr>
            <p:ph type="body" idx="1"/>
          </p:nvPr>
        </p:nvSpPr>
        <p:spPr/>
        <p:txBody>
          <a:bodyPr/>
          <a:lstStyle/>
          <a:p>
            <a:pPr>
              <a:buFontTx/>
              <a:buBlip>
                <a:blip r:embed="rId4"/>
              </a:buBlip>
              <a:defRPr/>
            </a:pPr>
            <a:r>
              <a:rPr lang="en-US"/>
              <a:t>Kawm al-Hitan list: Phaistos, Mykenae, Thebes (Greece!), Knossos, Lyktos, Troy, and others</a:t>
            </a:r>
          </a:p>
          <a:p>
            <a:pPr>
              <a:buFontTx/>
              <a:buBlip>
                <a:blip r:embed="rId4"/>
              </a:buBlip>
              <a:defRPr/>
            </a:pPr>
            <a:r>
              <a:rPr lang="en-US"/>
              <a:t>Objects of Amenhotep III or Tiye found at most of these sites</a:t>
            </a:r>
          </a:p>
          <a:p>
            <a:pPr>
              <a:buFontTx/>
              <a:buBlip>
                <a:blip r:embed="rId4"/>
              </a:buBlip>
              <a:defRPr/>
            </a:pPr>
            <a:r>
              <a:rPr lang="en-US"/>
              <a:t>Trade relations</a:t>
            </a:r>
          </a:p>
        </p:txBody>
      </p:sp>
    </p:spTree>
  </p:cSld>
  <p:clrMapOvr>
    <a:masterClrMapping/>
  </p:clrMapOvr>
  <p:transition spd="med"/>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3537" name="Rectangle 1"/>
          <p:cNvSpPr>
            <a:spLocks noGrp="1" noChangeArrowheads="1"/>
          </p:cNvSpPr>
          <p:nvPr>
            <p:ph type="title"/>
          </p:nvPr>
        </p:nvSpPr>
        <p:spPr/>
        <p:txBody>
          <a:bodyPr/>
          <a:lstStyle/>
          <a:p>
            <a:pPr eaLnBrk="1" hangingPunct="1"/>
            <a:r>
              <a:rPr lang="en-US" smtClean="0"/>
              <a:t>Amenhotep III’s foreign policy</a:t>
            </a:r>
          </a:p>
        </p:txBody>
      </p:sp>
      <p:sp>
        <p:nvSpPr>
          <p:cNvPr id="193538" name="Rectangle 2"/>
          <p:cNvSpPr>
            <a:spLocks noGrp="1" noChangeArrowheads="1"/>
          </p:cNvSpPr>
          <p:nvPr>
            <p:ph idx="1"/>
          </p:nvPr>
        </p:nvSpPr>
        <p:spPr>
          <a:xfrm>
            <a:off x="179388" y="1828800"/>
            <a:ext cx="8964612" cy="4302125"/>
          </a:xfrm>
        </p:spPr>
        <p:txBody>
          <a:bodyPr/>
          <a:lstStyle/>
          <a:p>
            <a:pPr eaLnBrk="1" hangingPunct="1">
              <a:buFontTx/>
              <a:buBlip>
                <a:blip r:embed="rId3"/>
              </a:buBlip>
            </a:pPr>
            <a:r>
              <a:rPr lang="en-US" smtClean="0"/>
              <a:t>Regnal Year 10: Gilukhepa, daughter of king Šuttarna of Mittani, arrives in Egypt, along with 317 servant women</a:t>
            </a:r>
          </a:p>
          <a:p>
            <a:pPr eaLnBrk="1" hangingPunct="1">
              <a:buFontTx/>
              <a:buBlip>
                <a:blip r:embed="rId3"/>
              </a:buBlip>
            </a:pPr>
            <a:r>
              <a:rPr lang="en-US" smtClean="0"/>
              <a:t>20 years later, Amenhotep bargains for her niece, Tadukhepa, the daughter of king Tušratta</a:t>
            </a:r>
          </a:p>
          <a:p>
            <a:pPr eaLnBrk="1" hangingPunct="1">
              <a:buFont typeface="Wingdings" pitchFamily="2" charset="2"/>
              <a:buBlip>
                <a:blip r:embed="rId3"/>
              </a:buBlip>
            </a:pPr>
            <a:r>
              <a:rPr lang="en-US" smtClean="0"/>
              <a:t>Also married two Babylonian princesses and a daughter of the king of Arzawa (western Anatolia, Lydia, bordered with the </a:t>
            </a:r>
            <a:r>
              <a:rPr lang="en-US" smtClean="0">
                <a:ea typeface="Lucida Grande"/>
                <a:cs typeface="Lucida Grande"/>
                <a:sym typeface="Lucida Grande"/>
              </a:rPr>
              <a:t>Ḫittites</a:t>
            </a:r>
            <a:r>
              <a:rPr lang="en-US" smtClean="0"/>
              <a:t>)</a:t>
            </a:r>
          </a:p>
        </p:txBody>
      </p:sp>
    </p:spTree>
  </p:cSld>
  <p:clrMapOvr>
    <a:masterClrMapping/>
  </p:clrMapOvr>
  <p:transition spd="med"/>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7" name="Rectangle 1"/>
          <p:cNvSpPr>
            <a:spLocks noGrp="1" noChangeArrowheads="1"/>
          </p:cNvSpPr>
          <p:nvPr>
            <p:ph type="title"/>
          </p:nvPr>
        </p:nvSpPr>
        <p:spPr/>
        <p:txBody>
          <a:bodyPr/>
          <a:lstStyle/>
          <a:p>
            <a:pPr>
              <a:defRPr/>
            </a:pPr>
            <a:r>
              <a:rPr lang="en-US"/>
              <a:t>Amenhotep III’s</a:t>
            </a:r>
            <a:br>
              <a:rPr lang="en-US"/>
            </a:br>
            <a:r>
              <a:rPr lang="en-US"/>
              <a:t>Foreign Policy</a:t>
            </a:r>
          </a:p>
        </p:txBody>
      </p:sp>
      <p:sp>
        <p:nvSpPr>
          <p:cNvPr id="29698" name="Rectangle 2"/>
          <p:cNvSpPr>
            <a:spLocks noGrp="1" noChangeArrowheads="1"/>
          </p:cNvSpPr>
          <p:nvPr>
            <p:ph type="body" idx="1"/>
          </p:nvPr>
        </p:nvSpPr>
        <p:spPr/>
        <p:txBody>
          <a:bodyPr/>
          <a:lstStyle/>
          <a:p>
            <a:pPr>
              <a:buFontTx/>
              <a:buBlip>
                <a:blip r:embed="rId3"/>
              </a:buBlip>
              <a:defRPr/>
            </a:pPr>
            <a:endParaRPr lang="en-US" dirty="0"/>
          </a:p>
        </p:txBody>
      </p:sp>
      <p:grpSp>
        <p:nvGrpSpPr>
          <p:cNvPr id="2" name="Group 5"/>
          <p:cNvGrpSpPr>
            <a:grpSpLocks/>
          </p:cNvGrpSpPr>
          <p:nvPr/>
        </p:nvGrpSpPr>
        <p:grpSpPr bwMode="auto">
          <a:xfrm>
            <a:off x="1771650" y="2182813"/>
            <a:ext cx="5589588" cy="4549775"/>
            <a:chOff x="0" y="0"/>
            <a:chExt cx="3912" cy="3184"/>
          </a:xfrm>
        </p:grpSpPr>
        <p:pic>
          <p:nvPicPr>
            <p:cNvPr id="195591" name="Picture 3"/>
            <p:cNvPicPr>
              <a:picLocks noChangeAspect="1" noChangeArrowheads="1"/>
            </p:cNvPicPr>
            <p:nvPr/>
          </p:nvPicPr>
          <p:blipFill>
            <a:blip r:embed="rId4" cstate="print"/>
            <a:srcRect/>
            <a:stretch>
              <a:fillRect/>
            </a:stretch>
          </p:blipFill>
          <p:spPr bwMode="auto">
            <a:xfrm>
              <a:off x="128" y="96"/>
              <a:ext cx="3656" cy="2832"/>
            </a:xfrm>
            <a:prstGeom prst="rect">
              <a:avLst/>
            </a:prstGeom>
            <a:noFill/>
            <a:ln w="12700">
              <a:noFill/>
              <a:miter lim="800000"/>
              <a:headEnd/>
              <a:tailEnd/>
            </a:ln>
          </p:spPr>
        </p:pic>
        <p:pic>
          <p:nvPicPr>
            <p:cNvPr id="195592" name="Picture 4"/>
            <p:cNvPicPr>
              <a:picLocks noChangeArrowheads="1"/>
            </p:cNvPicPr>
            <p:nvPr/>
          </p:nvPicPr>
          <p:blipFill>
            <a:blip r:embed="rId5" cstate="print"/>
            <a:srcRect/>
            <a:stretch>
              <a:fillRect/>
            </a:stretch>
          </p:blipFill>
          <p:spPr bwMode="auto">
            <a:xfrm>
              <a:off x="0" y="0"/>
              <a:ext cx="3912" cy="3184"/>
            </a:xfrm>
            <a:prstGeom prst="rect">
              <a:avLst/>
            </a:prstGeom>
            <a:noFill/>
            <a:ln w="12700">
              <a:noFill/>
              <a:miter lim="800000"/>
              <a:headEnd/>
              <a:tailEnd/>
            </a:ln>
          </p:spPr>
        </p:pic>
      </p:grpSp>
      <p:sp>
        <p:nvSpPr>
          <p:cNvPr id="29702" name="Oval 6"/>
          <p:cNvSpPr>
            <a:spLocks/>
          </p:cNvSpPr>
          <p:nvPr/>
        </p:nvSpPr>
        <p:spPr bwMode="auto">
          <a:xfrm>
            <a:off x="2000250" y="3543300"/>
            <a:ext cx="835025" cy="835025"/>
          </a:xfrm>
          <a:prstGeom prst="ellipse">
            <a:avLst/>
          </a:prstGeom>
          <a:noFill/>
          <a:ln w="38100" cap="flat">
            <a:solidFill>
              <a:srgbClr val="F3EB00"/>
            </a:solidFill>
            <a:prstDash val="solid"/>
            <a:miter lim="800000"/>
            <a:headEnd type="none" w="med" len="med"/>
            <a:tailEnd type="none" w="med" len="med"/>
          </a:ln>
          <a:effectLst>
            <a:outerShdw dist="76199" dir="2700000" algn="ctr" rotWithShape="0">
              <a:schemeClr val="bg2">
                <a:alpha val="75000"/>
              </a:schemeClr>
            </a:outerShdw>
          </a:effectLst>
        </p:spPr>
        <p:txBody>
          <a:bodyPr lIns="0" tIns="0" rIns="0" bIns="0"/>
          <a:lstStyle/>
          <a:p>
            <a:pPr fontAlgn="base">
              <a:spcBef>
                <a:spcPct val="0"/>
              </a:spcBef>
              <a:spcAft>
                <a:spcPct val="0"/>
              </a:spcAft>
              <a:defRPr/>
            </a:pPr>
            <a:endParaRPr lang="en-US">
              <a:solidFill>
                <a:srgbClr val="000000"/>
              </a:solidFill>
              <a:latin typeface="Arial" charset="0"/>
            </a:endParaRPr>
          </a:p>
        </p:txBody>
      </p:sp>
      <p:sp>
        <p:nvSpPr>
          <p:cNvPr id="29703" name="Oval 7"/>
          <p:cNvSpPr>
            <a:spLocks/>
          </p:cNvSpPr>
          <p:nvPr/>
        </p:nvSpPr>
        <p:spPr bwMode="auto">
          <a:xfrm>
            <a:off x="6308725" y="4411663"/>
            <a:ext cx="835025" cy="835025"/>
          </a:xfrm>
          <a:prstGeom prst="ellipse">
            <a:avLst/>
          </a:prstGeom>
          <a:noFill/>
          <a:ln w="38100" cap="flat">
            <a:solidFill>
              <a:srgbClr val="F3EB00"/>
            </a:solidFill>
            <a:prstDash val="solid"/>
            <a:miter lim="800000"/>
            <a:headEnd type="none" w="med" len="med"/>
            <a:tailEnd type="none" w="med" len="med"/>
          </a:ln>
          <a:effectLst>
            <a:outerShdw dist="76199" dir="2700000" algn="ctr" rotWithShape="0">
              <a:schemeClr val="bg2">
                <a:alpha val="75000"/>
              </a:schemeClr>
            </a:outerShdw>
          </a:effectLst>
        </p:spPr>
        <p:txBody>
          <a:bodyPr lIns="0" tIns="0" rIns="0" bIns="0"/>
          <a:lstStyle/>
          <a:p>
            <a:pPr fontAlgn="base">
              <a:spcBef>
                <a:spcPct val="0"/>
              </a:spcBef>
              <a:spcAft>
                <a:spcPct val="0"/>
              </a:spcAft>
              <a:defRPr/>
            </a:pPr>
            <a:endParaRPr lang="en-US">
              <a:solidFill>
                <a:srgbClr val="000000"/>
              </a:solidFill>
              <a:latin typeface="Arial" charset="0"/>
            </a:endParaRPr>
          </a:p>
        </p:txBody>
      </p:sp>
      <p:sp>
        <p:nvSpPr>
          <p:cNvPr id="29704" name="Oval 8"/>
          <p:cNvSpPr>
            <a:spLocks/>
          </p:cNvSpPr>
          <p:nvPr/>
        </p:nvSpPr>
        <p:spPr bwMode="auto">
          <a:xfrm>
            <a:off x="3565525" y="2800350"/>
            <a:ext cx="1885950" cy="1485900"/>
          </a:xfrm>
          <a:prstGeom prst="ellipse">
            <a:avLst/>
          </a:prstGeom>
          <a:noFill/>
          <a:ln w="38100" cap="flat">
            <a:solidFill>
              <a:srgbClr val="F3EB00"/>
            </a:solidFill>
            <a:prstDash val="solid"/>
            <a:miter lim="800000"/>
            <a:headEnd type="none" w="med" len="med"/>
            <a:tailEnd type="none" w="med" len="med"/>
          </a:ln>
          <a:effectLst>
            <a:outerShdw dist="76199" dir="2700000" algn="ctr" rotWithShape="0">
              <a:schemeClr val="bg2">
                <a:alpha val="75000"/>
              </a:schemeClr>
            </a:outerShdw>
          </a:effectLst>
        </p:spPr>
        <p:txBody>
          <a:bodyPr lIns="0" tIns="0" rIns="0" bIns="0"/>
          <a:lstStyle/>
          <a:p>
            <a:pPr fontAlgn="base">
              <a:spcBef>
                <a:spcPct val="0"/>
              </a:spcBef>
              <a:spcAft>
                <a:spcPct val="0"/>
              </a:spcAft>
              <a:defRPr/>
            </a:pPr>
            <a:endParaRPr lang="en-US">
              <a:solidFill>
                <a:srgbClr val="000000"/>
              </a:solidFill>
              <a:latin typeface="Arial" charset="0"/>
            </a:endParaRPr>
          </a:p>
        </p:txBody>
      </p:sp>
    </p:spTree>
  </p:cSld>
  <p:clrMapOvr>
    <a:masterClrMapping/>
  </p:clrMapOvr>
  <p:transition spd="med"/>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7873" name="Rectangle 1"/>
          <p:cNvSpPr>
            <a:spLocks noGrp="1" noChangeArrowheads="1"/>
          </p:cNvSpPr>
          <p:nvPr>
            <p:ph type="title"/>
          </p:nvPr>
        </p:nvSpPr>
        <p:spPr/>
        <p:txBody>
          <a:bodyPr/>
          <a:lstStyle/>
          <a:p>
            <a:pPr eaLnBrk="1" hangingPunct="1"/>
            <a:r>
              <a:rPr lang="en-US" smtClean="0"/>
              <a:t>Amenhotep III’s Foreign Policy</a:t>
            </a:r>
          </a:p>
        </p:txBody>
      </p:sp>
      <p:sp>
        <p:nvSpPr>
          <p:cNvPr id="207874" name="Rectangle 2"/>
          <p:cNvSpPr>
            <a:spLocks noGrp="1" noChangeArrowheads="1"/>
          </p:cNvSpPr>
          <p:nvPr>
            <p:ph idx="1"/>
          </p:nvPr>
        </p:nvSpPr>
        <p:spPr/>
        <p:txBody>
          <a:bodyPr/>
          <a:lstStyle/>
          <a:p>
            <a:pPr eaLnBrk="1" hangingPunct="1">
              <a:buFontTx/>
              <a:buBlip>
                <a:blip r:embed="rId3"/>
              </a:buBlip>
            </a:pPr>
            <a:r>
              <a:rPr lang="en-US" sz="2800" smtClean="0"/>
              <a:t>“Trade” in princesses was not just about the women, but rather to cement alliances with foreign power</a:t>
            </a:r>
          </a:p>
          <a:p>
            <a:pPr eaLnBrk="1" hangingPunct="1">
              <a:buFontTx/>
              <a:buBlip>
                <a:blip r:embed="rId3"/>
              </a:buBlip>
            </a:pPr>
            <a:r>
              <a:rPr lang="en-US" sz="2800" smtClean="0"/>
              <a:t>Maintained Amenhotep III as the premier ruler in the Near East; Egypt set apart (“no marriage” policy)</a:t>
            </a:r>
          </a:p>
          <a:p>
            <a:pPr eaLnBrk="1" hangingPunct="1">
              <a:buFontTx/>
              <a:buBlip>
                <a:blip r:embed="rId3"/>
              </a:buBlip>
            </a:pPr>
            <a:r>
              <a:rPr lang="en-US" sz="2800" smtClean="0"/>
              <a:t>Women always accompanied by lavish exchanges of gifts and rare raw materials: precious metals, horses, lapis lazuli, furniture, etc.</a:t>
            </a:r>
          </a:p>
          <a:p>
            <a:pPr eaLnBrk="1" hangingPunct="1">
              <a:buFontTx/>
              <a:buBlip>
                <a:blip r:embed="rId3"/>
              </a:buBlip>
            </a:pPr>
            <a:r>
              <a:rPr lang="en-US" sz="2800" smtClean="0"/>
              <a:t>Gold constantly desired from Egypt</a:t>
            </a:r>
          </a:p>
        </p:txBody>
      </p:sp>
    </p:spTree>
  </p:cSld>
  <p:clrMapOvr>
    <a:masterClrMapping/>
  </p:clrMapOvr>
  <p:transition spd="med"/>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9921" name="Rectangle 1"/>
          <p:cNvSpPr>
            <a:spLocks noGrp="1" noChangeArrowheads="1"/>
          </p:cNvSpPr>
          <p:nvPr>
            <p:ph type="title"/>
          </p:nvPr>
        </p:nvSpPr>
        <p:spPr/>
        <p:txBody>
          <a:bodyPr/>
          <a:lstStyle/>
          <a:p>
            <a:pPr eaLnBrk="1" hangingPunct="1"/>
            <a:r>
              <a:rPr lang="en-US" smtClean="0"/>
              <a:t>Amenhotep III’s Foreign Policy</a:t>
            </a:r>
          </a:p>
        </p:txBody>
      </p:sp>
      <p:sp>
        <p:nvSpPr>
          <p:cNvPr id="209922" name="Rectangle 2"/>
          <p:cNvSpPr>
            <a:spLocks noGrp="1" noChangeArrowheads="1"/>
          </p:cNvSpPr>
          <p:nvPr>
            <p:ph idx="1"/>
          </p:nvPr>
        </p:nvSpPr>
        <p:spPr/>
        <p:txBody>
          <a:bodyPr/>
          <a:lstStyle/>
          <a:p>
            <a:pPr eaLnBrk="1" hangingPunct="1">
              <a:buFontTx/>
              <a:buBlip>
                <a:blip r:embed="rId3"/>
              </a:buBlip>
            </a:pPr>
            <a:r>
              <a:rPr lang="en-US" smtClean="0"/>
              <a:t>Result is a long period of stable relations with foreign neighbors</a:t>
            </a:r>
          </a:p>
          <a:p>
            <a:pPr eaLnBrk="1" hangingPunct="1">
              <a:buFontTx/>
              <a:buBlip>
                <a:blip r:embed="rId3"/>
              </a:buBlip>
            </a:pPr>
            <a:r>
              <a:rPr lang="en-US" smtClean="0">
                <a:ea typeface="Lucida Grande"/>
                <a:cs typeface="Lucida Grande"/>
              </a:rPr>
              <a:t>Mitanni is no longer a threat, though the Ḫittites are rising as a power</a:t>
            </a:r>
            <a:endParaRPr lang="en-US" smtClean="0"/>
          </a:p>
          <a:p>
            <a:pPr eaLnBrk="1" hangingPunct="1">
              <a:buFontTx/>
              <a:buBlip>
                <a:blip r:embed="rId3"/>
              </a:buBlip>
            </a:pPr>
            <a:r>
              <a:rPr lang="en-US" smtClean="0"/>
              <a:t>International commerce is good, allowing for major building projects in Egypt without the distraction of war</a:t>
            </a:r>
          </a:p>
        </p:txBody>
      </p:sp>
    </p:spTree>
  </p:cSld>
  <p:clrMapOvr>
    <a:masterClrMapping/>
  </p:clrMapOvr>
  <p:transition spd="med"/>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7" name="Rectangle 1"/>
          <p:cNvSpPr>
            <a:spLocks noGrp="1" noChangeArrowheads="1"/>
          </p:cNvSpPr>
          <p:nvPr>
            <p:ph type="title"/>
          </p:nvPr>
        </p:nvSpPr>
        <p:spPr/>
        <p:txBody>
          <a:bodyPr/>
          <a:lstStyle/>
          <a:p>
            <a:pPr>
              <a:defRPr/>
            </a:pPr>
            <a:r>
              <a:rPr lang="en-US"/>
              <a:t>Deification of Amenhotep III</a:t>
            </a:r>
          </a:p>
        </p:txBody>
      </p:sp>
      <p:sp>
        <p:nvSpPr>
          <p:cNvPr id="55298" name="Rectangle 2"/>
          <p:cNvSpPr>
            <a:spLocks noGrp="1" noChangeArrowheads="1"/>
          </p:cNvSpPr>
          <p:nvPr>
            <p:ph sz="half" idx="1"/>
          </p:nvPr>
        </p:nvSpPr>
        <p:spPr/>
        <p:txBody>
          <a:bodyPr/>
          <a:lstStyle/>
          <a:p>
            <a:pPr>
              <a:buFontTx/>
              <a:buBlip>
                <a:blip r:embed="rId3"/>
              </a:buBlip>
              <a:defRPr/>
            </a:pPr>
            <a:r>
              <a:rPr lang="en-US"/>
              <a:t>Seems to have attempted to level the gods by lowering the power of the Amun cult and raising that of Re and the Aten</a:t>
            </a:r>
          </a:p>
          <a:p>
            <a:pPr>
              <a:buFontTx/>
              <a:buBlip>
                <a:blip r:embed="rId3"/>
              </a:buBlip>
              <a:defRPr/>
            </a:pPr>
            <a:r>
              <a:rPr lang="en-US"/>
              <a:t>King most often shown as the solar creator god, Atum, Lord of the Two Lands</a:t>
            </a:r>
          </a:p>
        </p:txBody>
      </p:sp>
      <p:sp>
        <p:nvSpPr>
          <p:cNvPr id="9" name="Content Placeholder 8"/>
          <p:cNvSpPr>
            <a:spLocks noGrp="1"/>
          </p:cNvSpPr>
          <p:nvPr>
            <p:ph sz="half" idx="2"/>
          </p:nvPr>
        </p:nvSpPr>
        <p:spPr/>
        <p:txBody>
          <a:bodyPr/>
          <a:lstStyle/>
          <a:p>
            <a:pPr>
              <a:defRPr/>
            </a:pPr>
            <a:endParaRPr lang="en-US"/>
          </a:p>
        </p:txBody>
      </p:sp>
      <p:pic>
        <p:nvPicPr>
          <p:cNvPr id="254980" name="Picture 3"/>
          <p:cNvPicPr>
            <a:picLocks noChangeArrowheads="1"/>
          </p:cNvPicPr>
          <p:nvPr/>
        </p:nvPicPr>
        <p:blipFill>
          <a:blip r:embed="rId4" cstate="print"/>
          <a:srcRect/>
          <a:stretch>
            <a:fillRect/>
          </a:stretch>
        </p:blipFill>
        <p:spPr bwMode="auto">
          <a:xfrm>
            <a:off x="4140200" y="1125538"/>
            <a:ext cx="3532188" cy="4994275"/>
          </a:xfrm>
          <a:prstGeom prst="rect">
            <a:avLst/>
          </a:prstGeom>
          <a:noFill/>
          <a:ln w="12700">
            <a:noFill/>
            <a:miter lim="800000"/>
            <a:headEnd/>
            <a:tailEnd/>
          </a:ln>
        </p:spPr>
      </p:pic>
      <p:grpSp>
        <p:nvGrpSpPr>
          <p:cNvPr id="2" name="Group 6"/>
          <p:cNvGrpSpPr>
            <a:grpSpLocks/>
          </p:cNvGrpSpPr>
          <p:nvPr/>
        </p:nvGrpSpPr>
        <p:grpSpPr bwMode="auto">
          <a:xfrm>
            <a:off x="7005638" y="4264025"/>
            <a:ext cx="2103437" cy="2765425"/>
            <a:chOff x="0" y="0"/>
            <a:chExt cx="1472" cy="1936"/>
          </a:xfrm>
        </p:grpSpPr>
        <p:pic>
          <p:nvPicPr>
            <p:cNvPr id="254982" name="Picture 4"/>
            <p:cNvPicPr>
              <a:picLocks noChangeAspect="1" noChangeArrowheads="1"/>
            </p:cNvPicPr>
            <p:nvPr/>
          </p:nvPicPr>
          <p:blipFill>
            <a:blip r:embed="rId5" cstate="print"/>
            <a:srcRect l="53516" b="34218"/>
            <a:stretch>
              <a:fillRect/>
            </a:stretch>
          </p:blipFill>
          <p:spPr bwMode="auto">
            <a:xfrm>
              <a:off x="128" y="96"/>
              <a:ext cx="1216" cy="1584"/>
            </a:xfrm>
            <a:prstGeom prst="rect">
              <a:avLst/>
            </a:prstGeom>
            <a:noFill/>
            <a:ln w="12700">
              <a:noFill/>
              <a:miter lim="800000"/>
              <a:headEnd/>
              <a:tailEnd/>
            </a:ln>
          </p:spPr>
        </p:pic>
        <p:pic>
          <p:nvPicPr>
            <p:cNvPr id="254983" name="Picture 5"/>
            <p:cNvPicPr>
              <a:picLocks noChangeArrowheads="1"/>
            </p:cNvPicPr>
            <p:nvPr/>
          </p:nvPicPr>
          <p:blipFill>
            <a:blip r:embed="rId6" cstate="print"/>
            <a:srcRect/>
            <a:stretch>
              <a:fillRect/>
            </a:stretch>
          </p:blipFill>
          <p:spPr bwMode="auto">
            <a:xfrm>
              <a:off x="0" y="0"/>
              <a:ext cx="1472" cy="1936"/>
            </a:xfrm>
            <a:prstGeom prst="rect">
              <a:avLst/>
            </a:prstGeom>
            <a:noFill/>
            <a:ln w="12700">
              <a:noFill/>
              <a:miter lim="800000"/>
              <a:headEnd/>
              <a:tailEnd/>
            </a:ln>
          </p:spPr>
        </p:pic>
      </p:grpSp>
    </p:spTree>
  </p:cSld>
  <p:clrMapOvr>
    <a:masterClrMapping/>
  </p:clrMapOvr>
  <p:transition spd="med"/>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3" name="Rectangle 1"/>
          <p:cNvSpPr>
            <a:spLocks noGrp="1" noChangeArrowheads="1"/>
          </p:cNvSpPr>
          <p:nvPr>
            <p:ph type="title"/>
          </p:nvPr>
        </p:nvSpPr>
        <p:spPr/>
        <p:txBody>
          <a:bodyPr/>
          <a:lstStyle/>
          <a:p>
            <a:pPr>
              <a:defRPr/>
            </a:pPr>
            <a:r>
              <a:rPr lang="en-US"/>
              <a:t>End of the Reign</a:t>
            </a:r>
          </a:p>
        </p:txBody>
      </p:sp>
      <p:sp>
        <p:nvSpPr>
          <p:cNvPr id="59394" name="Rectangle 2"/>
          <p:cNvSpPr>
            <a:spLocks noGrp="1" noChangeArrowheads="1"/>
          </p:cNvSpPr>
          <p:nvPr>
            <p:ph sz="half" idx="1"/>
          </p:nvPr>
        </p:nvSpPr>
        <p:spPr/>
        <p:txBody>
          <a:bodyPr/>
          <a:lstStyle/>
          <a:p>
            <a:pPr>
              <a:buFontTx/>
              <a:buBlip>
                <a:blip r:embed="rId3"/>
              </a:buBlip>
              <a:defRPr/>
            </a:pPr>
            <a:r>
              <a:rPr lang="en-US"/>
              <a:t>Amenhotep reigned slightly over 38 years</a:t>
            </a:r>
          </a:p>
          <a:p>
            <a:pPr>
              <a:buFontTx/>
              <a:buBlip>
                <a:blip r:embed="rId3"/>
              </a:buBlip>
              <a:defRPr/>
            </a:pPr>
            <a:r>
              <a:rPr lang="en-US"/>
              <a:t>Probably not yet 50 years old when he died</a:t>
            </a:r>
          </a:p>
          <a:p>
            <a:pPr>
              <a:buFontTx/>
              <a:buBlip>
                <a:blip r:embed="rId3"/>
              </a:buBlip>
              <a:defRPr/>
            </a:pPr>
            <a:r>
              <a:rPr lang="en-US"/>
              <a:t>Queen Tiye survived as long as ±12 more years</a:t>
            </a:r>
          </a:p>
        </p:txBody>
      </p:sp>
      <p:sp>
        <p:nvSpPr>
          <p:cNvPr id="6" name="Content Placeholder 5"/>
          <p:cNvSpPr>
            <a:spLocks noGrp="1"/>
          </p:cNvSpPr>
          <p:nvPr>
            <p:ph sz="half" idx="2"/>
          </p:nvPr>
        </p:nvSpPr>
        <p:spPr/>
        <p:txBody>
          <a:bodyPr/>
          <a:lstStyle/>
          <a:p>
            <a:pPr>
              <a:defRPr/>
            </a:pPr>
            <a:endParaRPr lang="en-US"/>
          </a:p>
        </p:txBody>
      </p:sp>
      <p:pic>
        <p:nvPicPr>
          <p:cNvPr id="263172" name="Picture 4"/>
          <p:cNvPicPr>
            <a:picLocks noChangeAspect="1" noChangeArrowheads="1"/>
          </p:cNvPicPr>
          <p:nvPr/>
        </p:nvPicPr>
        <p:blipFill>
          <a:blip r:embed="rId4" cstate="print"/>
          <a:srcRect/>
          <a:stretch>
            <a:fillRect/>
          </a:stretch>
        </p:blipFill>
        <p:spPr bwMode="auto">
          <a:xfrm>
            <a:off x="4932363" y="1268413"/>
            <a:ext cx="3956050" cy="5641975"/>
          </a:xfrm>
          <a:prstGeom prst="rect">
            <a:avLst/>
          </a:prstGeom>
          <a:noFill/>
          <a:ln w="12700">
            <a:noFill/>
            <a:miter lim="800000"/>
            <a:headEnd/>
            <a:tailEnd/>
          </a:ln>
        </p:spPr>
      </p:pic>
    </p:spTree>
  </p:cSld>
  <p:clrMapOvr>
    <a:masterClrMapping/>
  </p:clrMapOvr>
  <p:transition spd="med"/>
  <p:timing>
    <p:tnLst>
      <p:par>
        <p:cTn id="1" dur="indefinite" restart="never" nodeType="tmRoot"/>
      </p:par>
    </p:tnLst>
  </p:timing>
</p:sld>
</file>

<file path=ppt/theme/theme1.xml><?xml version="1.0" encoding="utf-8"?>
<a:theme xmlns:a="http://schemas.openxmlformats.org/drawingml/2006/main" name="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3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4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5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2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6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3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4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7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1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Katharina</Template>
  <TotalTime>1261</TotalTime>
  <Words>2481</Words>
  <Application>Microsoft Office PowerPoint</Application>
  <PresentationFormat>On-screen Show (4:3)</PresentationFormat>
  <Paragraphs>240</Paragraphs>
  <Slides>57</Slides>
  <Notes>57</Notes>
  <HiddenSlides>0</HiddenSlides>
  <MMClips>0</MMClips>
  <ScaleCrop>false</ScaleCrop>
  <HeadingPairs>
    <vt:vector size="4" baseType="variant">
      <vt:variant>
        <vt:lpstr>Theme</vt:lpstr>
      </vt:variant>
      <vt:variant>
        <vt:i4>14</vt:i4>
      </vt:variant>
      <vt:variant>
        <vt:lpstr>Slide Titles</vt:lpstr>
      </vt:variant>
      <vt:variant>
        <vt:i4>57</vt:i4>
      </vt:variant>
    </vt:vector>
  </HeadingPairs>
  <TitlesOfParts>
    <vt:vector size="71" baseType="lpstr">
      <vt:lpstr>Katharina</vt:lpstr>
      <vt:lpstr>1_Office Theme</vt:lpstr>
      <vt:lpstr>2_Office Theme</vt:lpstr>
      <vt:lpstr>1_Katharina</vt:lpstr>
      <vt:lpstr>3_Office Theme</vt:lpstr>
      <vt:lpstr>4_Office Theme</vt:lpstr>
      <vt:lpstr>5_Office Theme</vt:lpstr>
      <vt:lpstr>2_Katharina</vt:lpstr>
      <vt:lpstr>6_Office Theme</vt:lpstr>
      <vt:lpstr>3_Katharina</vt:lpstr>
      <vt:lpstr>4_Katharina</vt:lpstr>
      <vt:lpstr>7_Office Theme</vt:lpstr>
      <vt:lpstr>1_Quadrant</vt:lpstr>
      <vt:lpstr>Quadrant</vt:lpstr>
      <vt:lpstr>10 Egyptian New Kingdom</vt:lpstr>
      <vt:lpstr>10 Egyptian New Kingdom: Before the Amarna Period </vt:lpstr>
      <vt:lpstr>Readings: ( in library)</vt:lpstr>
      <vt:lpstr>Additional Reading</vt:lpstr>
      <vt:lpstr>Slide 5</vt:lpstr>
      <vt:lpstr>The tomb of Ahmose, Son of Ibana at El Kab </vt:lpstr>
      <vt:lpstr>Autobiography</vt:lpstr>
      <vt:lpstr>Autobiography: written briefly after the death of Hatshepsut, thus, directly after the start of the autocracy of Thutmosis III</vt:lpstr>
      <vt:lpstr>The warrior hero: serving under the rules of Seqen-En-Re Taa II, Kamose, Ahmose I and Thutmosis I.</vt:lpstr>
      <vt:lpstr>Chronology of early 18th dynasty</vt:lpstr>
      <vt:lpstr>Egyptian Expansion during the NK</vt:lpstr>
      <vt:lpstr>Campaigns to Nubia</vt:lpstr>
      <vt:lpstr>Campaigns to Syria</vt:lpstr>
      <vt:lpstr>Egypt in Syria under AII</vt:lpstr>
      <vt:lpstr>Chariot</vt:lpstr>
      <vt:lpstr>TT ? (Nebamun)  Inspecting the fields</vt:lpstr>
      <vt:lpstr>Ahmose I  (MMA  2006.270)</vt:lpstr>
      <vt:lpstr>Thutmose I Turin, Museo Egizio, Drovetti Collect. 1374</vt:lpstr>
      <vt:lpstr>Thutmose I Turin, Museo Egizio, Drovetti Collect. 1374</vt:lpstr>
      <vt:lpstr>Thutmose II</vt:lpstr>
      <vt:lpstr>Hatchepsut MMA 29.3.3 , Torso lent by Rijksmuseum van Oudheden, Leiden (L.1998.80)</vt:lpstr>
      <vt:lpstr>Deir el Bahri : Light Infantry in peace time: palmfronds, belanced with weapons and military standarts</vt:lpstr>
      <vt:lpstr>Deir el Bahri   Punt trees</vt:lpstr>
      <vt:lpstr>Frankincense tree </vt:lpstr>
      <vt:lpstr>Slide 25</vt:lpstr>
      <vt:lpstr>Slide 26</vt:lpstr>
      <vt:lpstr>Slide 27</vt:lpstr>
      <vt:lpstr>Thutmose III: king and commander of the army  Statue Luxor Museum</vt:lpstr>
      <vt:lpstr>Megiddo</vt:lpstr>
      <vt:lpstr>Karnak: Hall of Annals (record of Battle of Megiddo)</vt:lpstr>
      <vt:lpstr>Account of the Battle of Megiddo</vt:lpstr>
      <vt:lpstr>Account of the Battle of Megiddo</vt:lpstr>
      <vt:lpstr>Thutmose III Statue Luxor Museum</vt:lpstr>
      <vt:lpstr>Amenhotep II: sporting king (Brooklyn Museum)</vt:lpstr>
      <vt:lpstr>Thutmose IV Louvre, Paris</vt:lpstr>
      <vt:lpstr>The sporting king (hunting): Dream Stela</vt:lpstr>
      <vt:lpstr>Metropolitan Museum of Art Sackler Wing   Colossus of Amenhotep III </vt:lpstr>
      <vt:lpstr>Slide 38</vt:lpstr>
      <vt:lpstr>Amenhotep III</vt:lpstr>
      <vt:lpstr>Cycle of the divine birth</vt:lpstr>
      <vt:lpstr>Divine Birth</vt:lpstr>
      <vt:lpstr>Amenhotep III</vt:lpstr>
      <vt:lpstr>Amenhotep III</vt:lpstr>
      <vt:lpstr>Children: Daughters</vt:lpstr>
      <vt:lpstr>Children: Sons</vt:lpstr>
      <vt:lpstr>AIII as “father of diplomacy”</vt:lpstr>
      <vt:lpstr>Amenhotep III’s foreign policy</vt:lpstr>
      <vt:lpstr>Amenhotep III’s foreign policy</vt:lpstr>
      <vt:lpstr>Amenhotep III’s foreign policy</vt:lpstr>
      <vt:lpstr>Amenhotep III’s Foreign Policy</vt:lpstr>
      <vt:lpstr>Amenhotep III’s Foreign Policy</vt:lpstr>
      <vt:lpstr>Amenhotep III’s foreign policy</vt:lpstr>
      <vt:lpstr>Amenhotep III’s Foreign Policy</vt:lpstr>
      <vt:lpstr>Amenhotep III’s Foreign Policy</vt:lpstr>
      <vt:lpstr>Amenhotep III’s Foreign Policy</vt:lpstr>
      <vt:lpstr>Deification of Amenhotep III</vt:lpstr>
      <vt:lpstr>End of the Reign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6  First Intermediate Period</dc:title>
  <dc:creator>Katharina</dc:creator>
  <cp:lastModifiedBy>sg087</cp:lastModifiedBy>
  <cp:revision>124</cp:revision>
  <dcterms:created xsi:type="dcterms:W3CDTF">2010-10-17T22:54:26Z</dcterms:created>
  <dcterms:modified xsi:type="dcterms:W3CDTF">2012-02-24T17:45:34Z</dcterms:modified>
</cp:coreProperties>
</file>