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57" r:id="rId4"/>
    <p:sldId id="258" r:id="rId5"/>
    <p:sldId id="259" r:id="rId6"/>
    <p:sldId id="260" r:id="rId7"/>
    <p:sldId id="261" r:id="rId8"/>
    <p:sldId id="263" r:id="rId9"/>
    <p:sldId id="262" r:id="rId10"/>
    <p:sldId id="264" r:id="rId11"/>
    <p:sldId id="265" r:id="rId12"/>
    <p:sldId id="266" r:id="rId13"/>
    <p:sldId id="267" r:id="rId14"/>
    <p:sldId id="268" r:id="rId15"/>
    <p:sldId id="269" r:id="rId16"/>
    <p:sldId id="270"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798E23-9A3B-85E2-63D3-7FC6B47BF76B}" v="22" dt="2020-05-15T14:12:16.580"/>
    <p1510:client id="{2774C706-8EE1-20D8-EB52-DF27BDBB4CC6}" v="30" dt="2020-05-15T14:34:15.781"/>
    <p1510:client id="{6BED6AE4-3E88-AE21-6C14-C4E7B8A3E67C}" v="1027" dt="2020-06-02T14:48:00.590"/>
    <p1510:client id="{6F4B350E-D22C-9F4C-5766-768899FB934B}" v="461" dt="2020-05-30T22:55:22.519"/>
    <p1510:client id="{A81F3E41-87A9-226A-5498-0A17FEC4A53F}" v="35" dt="2020-05-30T21:34:09.999"/>
    <p1510:client id="{A9271B67-2ED1-72CD-36E3-A124EB956FFE}" v="33" dt="2020-05-30T21:09:56.632"/>
    <p1510:client id="{C685F75F-E5CD-E9EE-638F-022B3D7113CE}" v="1" dt="2020-06-02T14:50:32.662"/>
    <p1510:client id="{EA586714-1849-87ED-EE6A-F932C67A3684}" v="473" dt="2020-05-31T11:44:59.148"/>
    <p1510:client id="{F9B5F008-9F04-6B9C-E3D0-8AE36818D346}" v="791" dt="2020-06-01T14:56:59.9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iel Tunay (1901579)" userId="S::1901579@student.uwtsd.ac.uk::6e14f0ee-a569-4c42-8b73-c3a8208febd2" providerId="AD" clId="Web-{2774C706-8EE1-20D8-EB52-DF27BDBB4CC6}"/>
    <pc:docChg chg="modSld">
      <pc:chgData name="Ariel Tunay (1901579)" userId="S::1901579@student.uwtsd.ac.uk::6e14f0ee-a569-4c42-8b73-c3a8208febd2" providerId="AD" clId="Web-{2774C706-8EE1-20D8-EB52-DF27BDBB4CC6}" dt="2020-05-15T14:34:15.781" v="15" actId="20577"/>
      <pc:docMkLst>
        <pc:docMk/>
      </pc:docMkLst>
      <pc:sldChg chg="modSp">
        <pc:chgData name="Ariel Tunay (1901579)" userId="S::1901579@student.uwtsd.ac.uk::6e14f0ee-a569-4c42-8b73-c3a8208febd2" providerId="AD" clId="Web-{2774C706-8EE1-20D8-EB52-DF27BDBB4CC6}" dt="2020-05-15T14:34:15.781" v="15" actId="20577"/>
        <pc:sldMkLst>
          <pc:docMk/>
          <pc:sldMk cId="109857222" sldId="256"/>
        </pc:sldMkLst>
        <pc:spChg chg="mod">
          <ac:chgData name="Ariel Tunay (1901579)" userId="S::1901579@student.uwtsd.ac.uk::6e14f0ee-a569-4c42-8b73-c3a8208febd2" providerId="AD" clId="Web-{2774C706-8EE1-20D8-EB52-DF27BDBB4CC6}" dt="2020-05-15T14:34:15.781" v="15" actId="20577"/>
          <ac:spMkLst>
            <pc:docMk/>
            <pc:sldMk cId="109857222" sldId="256"/>
            <ac:spMk id="3" creationId="{00000000-0000-0000-0000-000000000000}"/>
          </ac:spMkLst>
        </pc:spChg>
      </pc:sldChg>
    </pc:docChg>
  </pc:docChgLst>
  <pc:docChgLst>
    <pc:chgData name="Ariel Tunay (1901579)" userId="S::1901579@student.uwtsd.ac.uk::6e14f0ee-a569-4c42-8b73-c3a8208febd2" providerId="AD" clId="Web-{A81F3E41-87A9-226A-5498-0A17FEC4A53F}"/>
    <pc:docChg chg="addSld modSld">
      <pc:chgData name="Ariel Tunay (1901579)" userId="S::1901579@student.uwtsd.ac.uk::6e14f0ee-a569-4c42-8b73-c3a8208febd2" providerId="AD" clId="Web-{A81F3E41-87A9-226A-5498-0A17FEC4A53F}" dt="2020-05-30T21:39:15.906" v="37"/>
      <pc:docMkLst>
        <pc:docMk/>
      </pc:docMkLst>
      <pc:sldChg chg="addSp modSp mod setBg setClrOvrMap">
        <pc:chgData name="Ariel Tunay (1901579)" userId="S::1901579@student.uwtsd.ac.uk::6e14f0ee-a569-4c42-8b73-c3a8208febd2" providerId="AD" clId="Web-{A81F3E41-87A9-226A-5498-0A17FEC4A53F}" dt="2020-05-30T21:28:33.842" v="1"/>
        <pc:sldMkLst>
          <pc:docMk/>
          <pc:sldMk cId="109857222" sldId="256"/>
        </pc:sldMkLst>
        <pc:spChg chg="mod">
          <ac:chgData name="Ariel Tunay (1901579)" userId="S::1901579@student.uwtsd.ac.uk::6e14f0ee-a569-4c42-8b73-c3a8208febd2" providerId="AD" clId="Web-{A81F3E41-87A9-226A-5498-0A17FEC4A53F}" dt="2020-05-30T21:28:33.842" v="1"/>
          <ac:spMkLst>
            <pc:docMk/>
            <pc:sldMk cId="109857222" sldId="256"/>
            <ac:spMk id="2" creationId="{00000000-0000-0000-0000-000000000000}"/>
          </ac:spMkLst>
        </pc:spChg>
        <pc:spChg chg="mod">
          <ac:chgData name="Ariel Tunay (1901579)" userId="S::1901579@student.uwtsd.ac.uk::6e14f0ee-a569-4c42-8b73-c3a8208febd2" providerId="AD" clId="Web-{A81F3E41-87A9-226A-5498-0A17FEC4A53F}" dt="2020-05-30T21:28:33.842" v="1"/>
          <ac:spMkLst>
            <pc:docMk/>
            <pc:sldMk cId="109857222" sldId="256"/>
            <ac:spMk id="3" creationId="{00000000-0000-0000-0000-000000000000}"/>
          </ac:spMkLst>
        </pc:spChg>
        <pc:spChg chg="add">
          <ac:chgData name="Ariel Tunay (1901579)" userId="S::1901579@student.uwtsd.ac.uk::6e14f0ee-a569-4c42-8b73-c3a8208febd2" providerId="AD" clId="Web-{A81F3E41-87A9-226A-5498-0A17FEC4A53F}" dt="2020-05-30T21:28:33.842" v="1"/>
          <ac:spMkLst>
            <pc:docMk/>
            <pc:sldMk cId="109857222" sldId="256"/>
            <ac:spMk id="9" creationId="{0671A8AE-40A1-4631-A6B8-581AFF065482}"/>
          </ac:spMkLst>
        </pc:spChg>
        <pc:spChg chg="add">
          <ac:chgData name="Ariel Tunay (1901579)" userId="S::1901579@student.uwtsd.ac.uk::6e14f0ee-a569-4c42-8b73-c3a8208febd2" providerId="AD" clId="Web-{A81F3E41-87A9-226A-5498-0A17FEC4A53F}" dt="2020-05-30T21:28:33.842" v="1"/>
          <ac:spMkLst>
            <pc:docMk/>
            <pc:sldMk cId="109857222" sldId="256"/>
            <ac:spMk id="11" creationId="{AB58EF07-17C2-48CF-ABB0-EEF1F17CB8F0}"/>
          </ac:spMkLst>
        </pc:spChg>
        <pc:spChg chg="add">
          <ac:chgData name="Ariel Tunay (1901579)" userId="S::1901579@student.uwtsd.ac.uk::6e14f0ee-a569-4c42-8b73-c3a8208febd2" providerId="AD" clId="Web-{A81F3E41-87A9-226A-5498-0A17FEC4A53F}" dt="2020-05-30T21:28:33.842" v="1"/>
          <ac:spMkLst>
            <pc:docMk/>
            <pc:sldMk cId="109857222" sldId="256"/>
            <ac:spMk id="13" creationId="{AF2F604E-43BE-4DC3-B983-E071523364F8}"/>
          </ac:spMkLst>
        </pc:spChg>
        <pc:spChg chg="add">
          <ac:chgData name="Ariel Tunay (1901579)" userId="S::1901579@student.uwtsd.ac.uk::6e14f0ee-a569-4c42-8b73-c3a8208febd2" providerId="AD" clId="Web-{A81F3E41-87A9-226A-5498-0A17FEC4A53F}" dt="2020-05-30T21:28:33.842" v="1"/>
          <ac:spMkLst>
            <pc:docMk/>
            <pc:sldMk cId="109857222" sldId="256"/>
            <ac:spMk id="15" creationId="{08C9B587-E65E-4B52-B37C-ABEBB6E87928}"/>
          </ac:spMkLst>
        </pc:spChg>
        <pc:picChg chg="add mod ord">
          <ac:chgData name="Ariel Tunay (1901579)" userId="S::1901579@student.uwtsd.ac.uk::6e14f0ee-a569-4c42-8b73-c3a8208febd2" providerId="AD" clId="Web-{A81F3E41-87A9-226A-5498-0A17FEC4A53F}" dt="2020-05-30T21:28:33.842" v="1"/>
          <ac:picMkLst>
            <pc:docMk/>
            <pc:sldMk cId="109857222" sldId="256"/>
            <ac:picMk id="4" creationId="{70AC3E35-CC89-487F-97D5-57AD08F6587F}"/>
          </ac:picMkLst>
        </pc:picChg>
      </pc:sldChg>
      <pc:sldChg chg="addSp delSp modSp new mod setBg setClrOvrMap">
        <pc:chgData name="Ariel Tunay (1901579)" userId="S::1901579@student.uwtsd.ac.uk::6e14f0ee-a569-4c42-8b73-c3a8208febd2" providerId="AD" clId="Web-{A81F3E41-87A9-226A-5498-0A17FEC4A53F}" dt="2020-05-30T21:39:15.906" v="37"/>
        <pc:sldMkLst>
          <pc:docMk/>
          <pc:sldMk cId="2872135083" sldId="257"/>
        </pc:sldMkLst>
        <pc:spChg chg="mod">
          <ac:chgData name="Ariel Tunay (1901579)" userId="S::1901579@student.uwtsd.ac.uk::6e14f0ee-a569-4c42-8b73-c3a8208febd2" providerId="AD" clId="Web-{A81F3E41-87A9-226A-5498-0A17FEC4A53F}" dt="2020-05-30T21:39:15.906" v="37"/>
          <ac:spMkLst>
            <pc:docMk/>
            <pc:sldMk cId="2872135083" sldId="257"/>
            <ac:spMk id="2" creationId="{48D078AC-2DA3-4B89-9D70-3087D0DFC281}"/>
          </ac:spMkLst>
        </pc:spChg>
        <pc:spChg chg="mod">
          <ac:chgData name="Ariel Tunay (1901579)" userId="S::1901579@student.uwtsd.ac.uk::6e14f0ee-a569-4c42-8b73-c3a8208febd2" providerId="AD" clId="Web-{A81F3E41-87A9-226A-5498-0A17FEC4A53F}" dt="2020-05-30T21:39:15.906" v="37"/>
          <ac:spMkLst>
            <pc:docMk/>
            <pc:sldMk cId="2872135083" sldId="257"/>
            <ac:spMk id="3" creationId="{027060B5-5CAF-438C-B4A6-39727E1A0AE6}"/>
          </ac:spMkLst>
        </pc:spChg>
        <pc:spChg chg="add">
          <ac:chgData name="Ariel Tunay (1901579)" userId="S::1901579@student.uwtsd.ac.uk::6e14f0ee-a569-4c42-8b73-c3a8208febd2" providerId="AD" clId="Web-{A81F3E41-87A9-226A-5498-0A17FEC4A53F}" dt="2020-05-30T21:39:15.906" v="37"/>
          <ac:spMkLst>
            <pc:docMk/>
            <pc:sldMk cId="2872135083" sldId="257"/>
            <ac:spMk id="5" creationId="{907EF6B7-1338-4443-8C46-6A318D952DFD}"/>
          </ac:spMkLst>
        </pc:spChg>
        <pc:spChg chg="add">
          <ac:chgData name="Ariel Tunay (1901579)" userId="S::1901579@student.uwtsd.ac.uk::6e14f0ee-a569-4c42-8b73-c3a8208febd2" providerId="AD" clId="Web-{A81F3E41-87A9-226A-5498-0A17FEC4A53F}" dt="2020-05-30T21:39:15.906" v="37"/>
          <ac:spMkLst>
            <pc:docMk/>
            <pc:sldMk cId="2872135083" sldId="257"/>
            <ac:spMk id="6" creationId="{DAAE4CDD-124C-4DCF-9584-B6033B545DD5}"/>
          </ac:spMkLst>
        </pc:spChg>
        <pc:spChg chg="add del">
          <ac:chgData name="Ariel Tunay (1901579)" userId="S::1901579@student.uwtsd.ac.uk::6e14f0ee-a569-4c42-8b73-c3a8208febd2" providerId="AD" clId="Web-{A81F3E41-87A9-226A-5498-0A17FEC4A53F}" dt="2020-05-30T21:39:15.906" v="36"/>
          <ac:spMkLst>
            <pc:docMk/>
            <pc:sldMk cId="2872135083" sldId="257"/>
            <ac:spMk id="8" creationId="{E945E29B-B971-41C6-A57B-B29BBB108A39}"/>
          </ac:spMkLst>
        </pc:spChg>
        <pc:spChg chg="add">
          <ac:chgData name="Ariel Tunay (1901579)" userId="S::1901579@student.uwtsd.ac.uk::6e14f0ee-a569-4c42-8b73-c3a8208febd2" providerId="AD" clId="Web-{A81F3E41-87A9-226A-5498-0A17FEC4A53F}" dt="2020-05-30T21:39:15.906" v="37"/>
          <ac:spMkLst>
            <pc:docMk/>
            <pc:sldMk cId="2872135083" sldId="257"/>
            <ac:spMk id="12" creationId="{081E4A58-353D-44AE-B2FC-2A74E2E400F7}"/>
          </ac:spMkLst>
        </pc:spChg>
        <pc:spChg chg="add del">
          <ac:chgData name="Ariel Tunay (1901579)" userId="S::1901579@student.uwtsd.ac.uk::6e14f0ee-a569-4c42-8b73-c3a8208febd2" providerId="AD" clId="Web-{A81F3E41-87A9-226A-5498-0A17FEC4A53F}" dt="2020-05-30T21:39:15.906" v="36"/>
          <ac:spMkLst>
            <pc:docMk/>
            <pc:sldMk cId="2872135083" sldId="257"/>
            <ac:spMk id="15" creationId="{3E1F47E4-066D-4C27-98C8-B2B2C7BABFEC}"/>
          </ac:spMkLst>
        </pc:spChg>
        <pc:grpChg chg="add del">
          <ac:chgData name="Ariel Tunay (1901579)" userId="S::1901579@student.uwtsd.ac.uk::6e14f0ee-a569-4c42-8b73-c3a8208febd2" providerId="AD" clId="Web-{A81F3E41-87A9-226A-5498-0A17FEC4A53F}" dt="2020-05-30T21:39:15.906" v="36"/>
          <ac:grpSpMkLst>
            <pc:docMk/>
            <pc:sldMk cId="2872135083" sldId="257"/>
            <ac:grpSpMk id="10" creationId="{4C76015D-CFEA-4204-9A50-352560FFC252}"/>
          </ac:grpSpMkLst>
        </pc:grpChg>
      </pc:sldChg>
    </pc:docChg>
  </pc:docChgLst>
  <pc:docChgLst>
    <pc:chgData name="Ariel Tunay (1901579)" userId="S::1901579@student.uwtsd.ac.uk::6e14f0ee-a569-4c42-8b73-c3a8208febd2" providerId="AD" clId="Web-{F9B5F008-9F04-6B9C-E3D0-8AE36818D346}"/>
    <pc:docChg chg="addSld modSld">
      <pc:chgData name="Ariel Tunay (1901579)" userId="S::1901579@student.uwtsd.ac.uk::6e14f0ee-a569-4c42-8b73-c3a8208febd2" providerId="AD" clId="Web-{F9B5F008-9F04-6B9C-E3D0-8AE36818D346}" dt="2020-06-01T14:58:26.654" v="792"/>
      <pc:docMkLst>
        <pc:docMk/>
      </pc:docMkLst>
      <pc:sldChg chg="addSp delSp modSp mod setBg">
        <pc:chgData name="Ariel Tunay (1901579)" userId="S::1901579@student.uwtsd.ac.uk::6e14f0ee-a569-4c42-8b73-c3a8208febd2" providerId="AD" clId="Web-{F9B5F008-9F04-6B9C-E3D0-8AE36818D346}" dt="2020-06-01T14:58:26.654" v="792"/>
        <pc:sldMkLst>
          <pc:docMk/>
          <pc:sldMk cId="2191383960" sldId="264"/>
        </pc:sldMkLst>
        <pc:spChg chg="mod">
          <ac:chgData name="Ariel Tunay (1901579)" userId="S::1901579@student.uwtsd.ac.uk::6e14f0ee-a569-4c42-8b73-c3a8208febd2" providerId="AD" clId="Web-{F9B5F008-9F04-6B9C-E3D0-8AE36818D346}" dt="2020-06-01T14:58:26.654" v="792"/>
          <ac:spMkLst>
            <pc:docMk/>
            <pc:sldMk cId="2191383960" sldId="264"/>
            <ac:spMk id="2" creationId="{E40C0100-AD06-4C5F-9CD0-8B1FF97A8750}"/>
          </ac:spMkLst>
        </pc:spChg>
        <pc:spChg chg="del mod">
          <ac:chgData name="Ariel Tunay (1901579)" userId="S::1901579@student.uwtsd.ac.uk::6e14f0ee-a569-4c42-8b73-c3a8208febd2" providerId="AD" clId="Web-{F9B5F008-9F04-6B9C-E3D0-8AE36818D346}" dt="2020-06-01T14:34:49.215" v="92"/>
          <ac:spMkLst>
            <pc:docMk/>
            <pc:sldMk cId="2191383960" sldId="264"/>
            <ac:spMk id="3" creationId="{1689D957-15C3-464D-88CD-92602FD26BF4}"/>
          </ac:spMkLst>
        </pc:spChg>
        <pc:spChg chg="add del">
          <ac:chgData name="Ariel Tunay (1901579)" userId="S::1901579@student.uwtsd.ac.uk::6e14f0ee-a569-4c42-8b73-c3a8208febd2" providerId="AD" clId="Web-{F9B5F008-9F04-6B9C-E3D0-8AE36818D346}" dt="2020-06-01T14:56:06.527" v="790"/>
          <ac:spMkLst>
            <pc:docMk/>
            <pc:sldMk cId="2191383960" sldId="264"/>
            <ac:spMk id="9" creationId="{3A5B4632-C963-4296-86F0-79AA9EA5AE98}"/>
          </ac:spMkLst>
        </pc:spChg>
        <pc:spChg chg="add del">
          <ac:chgData name="Ariel Tunay (1901579)" userId="S::1901579@student.uwtsd.ac.uk::6e14f0ee-a569-4c42-8b73-c3a8208febd2" providerId="AD" clId="Web-{F9B5F008-9F04-6B9C-E3D0-8AE36818D346}" dt="2020-06-01T14:56:59.997" v="791"/>
          <ac:spMkLst>
            <pc:docMk/>
            <pc:sldMk cId="2191383960" sldId="264"/>
            <ac:spMk id="14" creationId="{B819A166-7571-4003-A6B8-B62034C3ED30}"/>
          </ac:spMkLst>
        </pc:spChg>
        <pc:spChg chg="add del">
          <ac:chgData name="Ariel Tunay (1901579)" userId="S::1901579@student.uwtsd.ac.uk::6e14f0ee-a569-4c42-8b73-c3a8208febd2" providerId="AD" clId="Web-{F9B5F008-9F04-6B9C-E3D0-8AE36818D346}" dt="2020-06-01T14:58:26.654" v="792"/>
          <ac:spMkLst>
            <pc:docMk/>
            <pc:sldMk cId="2191383960" sldId="264"/>
            <ac:spMk id="19" creationId="{B819A166-7571-4003-A6B8-B62034C3ED30}"/>
          </ac:spMkLst>
        </pc:spChg>
        <pc:spChg chg="add">
          <ac:chgData name="Ariel Tunay (1901579)" userId="S::1901579@student.uwtsd.ac.uk::6e14f0ee-a569-4c42-8b73-c3a8208febd2" providerId="AD" clId="Web-{F9B5F008-9F04-6B9C-E3D0-8AE36818D346}" dt="2020-06-01T14:58:26.654" v="792"/>
          <ac:spMkLst>
            <pc:docMk/>
            <pc:sldMk cId="2191383960" sldId="264"/>
            <ac:spMk id="24" creationId="{3E57A3F2-3497-430E-BCD2-151E9B57488E}"/>
          </ac:spMkLst>
        </pc:spChg>
        <pc:spChg chg="add">
          <ac:chgData name="Ariel Tunay (1901579)" userId="S::1901579@student.uwtsd.ac.uk::6e14f0ee-a569-4c42-8b73-c3a8208febd2" providerId="AD" clId="Web-{F9B5F008-9F04-6B9C-E3D0-8AE36818D346}" dt="2020-06-01T14:58:26.654" v="792"/>
          <ac:spMkLst>
            <pc:docMk/>
            <pc:sldMk cId="2191383960" sldId="264"/>
            <ac:spMk id="26" creationId="{88B1F424-0E60-4F04-AFC7-00E1F21101FC}"/>
          </ac:spMkLst>
        </pc:spChg>
        <pc:spChg chg="add">
          <ac:chgData name="Ariel Tunay (1901579)" userId="S::1901579@student.uwtsd.ac.uk::6e14f0ee-a569-4c42-8b73-c3a8208febd2" providerId="AD" clId="Web-{F9B5F008-9F04-6B9C-E3D0-8AE36818D346}" dt="2020-06-01T14:58:26.654" v="792"/>
          <ac:spMkLst>
            <pc:docMk/>
            <pc:sldMk cId="2191383960" sldId="264"/>
            <ac:spMk id="28" creationId="{6B509DD1-7F4E-4C4D-9B18-626473A5F76F}"/>
          </ac:spMkLst>
        </pc:spChg>
        <pc:spChg chg="add">
          <ac:chgData name="Ariel Tunay (1901579)" userId="S::1901579@student.uwtsd.ac.uk::6e14f0ee-a569-4c42-8b73-c3a8208febd2" providerId="AD" clId="Web-{F9B5F008-9F04-6B9C-E3D0-8AE36818D346}" dt="2020-06-01T14:58:26.654" v="792"/>
          <ac:spMkLst>
            <pc:docMk/>
            <pc:sldMk cId="2191383960" sldId="264"/>
            <ac:spMk id="30" creationId="{BB89D3BB-9A77-48E3-8C98-9A0A1DD4F7A6}"/>
          </ac:spMkLst>
        </pc:spChg>
        <pc:graphicFrameChg chg="add mod modGraphic">
          <ac:chgData name="Ariel Tunay (1901579)" userId="S::1901579@student.uwtsd.ac.uk::6e14f0ee-a569-4c42-8b73-c3a8208febd2" providerId="AD" clId="Web-{F9B5F008-9F04-6B9C-E3D0-8AE36818D346}" dt="2020-06-01T14:58:26.654" v="792"/>
          <ac:graphicFrameMkLst>
            <pc:docMk/>
            <pc:sldMk cId="2191383960" sldId="264"/>
            <ac:graphicFrameMk id="5" creationId="{CBFF90C8-0E59-4361-964E-AAFCD11AF1BD}"/>
          </ac:graphicFrameMkLst>
        </pc:graphicFrameChg>
      </pc:sldChg>
      <pc:sldChg chg="addSp modSp new mod setBg">
        <pc:chgData name="Ariel Tunay (1901579)" userId="S::1901579@student.uwtsd.ac.uk::6e14f0ee-a569-4c42-8b73-c3a8208febd2" providerId="AD" clId="Web-{F9B5F008-9F04-6B9C-E3D0-8AE36818D346}" dt="2020-06-01T14:37:09.873" v="170"/>
        <pc:sldMkLst>
          <pc:docMk/>
          <pc:sldMk cId="992176303" sldId="265"/>
        </pc:sldMkLst>
        <pc:spChg chg="mod">
          <ac:chgData name="Ariel Tunay (1901579)" userId="S::1901579@student.uwtsd.ac.uk::6e14f0ee-a569-4c42-8b73-c3a8208febd2" providerId="AD" clId="Web-{F9B5F008-9F04-6B9C-E3D0-8AE36818D346}" dt="2020-06-01T14:37:09.873" v="170"/>
          <ac:spMkLst>
            <pc:docMk/>
            <pc:sldMk cId="992176303" sldId="265"/>
            <ac:spMk id="2" creationId="{83F16D4B-15C3-42AB-80A6-D24CA1AA67F0}"/>
          </ac:spMkLst>
        </pc:spChg>
        <pc:spChg chg="mod">
          <ac:chgData name="Ariel Tunay (1901579)" userId="S::1901579@student.uwtsd.ac.uk::6e14f0ee-a569-4c42-8b73-c3a8208febd2" providerId="AD" clId="Web-{F9B5F008-9F04-6B9C-E3D0-8AE36818D346}" dt="2020-06-01T14:37:09.873" v="170"/>
          <ac:spMkLst>
            <pc:docMk/>
            <pc:sldMk cId="992176303" sldId="265"/>
            <ac:spMk id="3" creationId="{00E6C875-54C2-41B1-94EA-F5B2A083ABAA}"/>
          </ac:spMkLst>
        </pc:spChg>
        <pc:spChg chg="add">
          <ac:chgData name="Ariel Tunay (1901579)" userId="S::1901579@student.uwtsd.ac.uk::6e14f0ee-a569-4c42-8b73-c3a8208febd2" providerId="AD" clId="Web-{F9B5F008-9F04-6B9C-E3D0-8AE36818D346}" dt="2020-06-01T14:37:09.873" v="170"/>
          <ac:spMkLst>
            <pc:docMk/>
            <pc:sldMk cId="992176303" sldId="265"/>
            <ac:spMk id="8" creationId="{3B854194-185D-494D-905C-7C7CB2E30F6E}"/>
          </ac:spMkLst>
        </pc:spChg>
        <pc:spChg chg="add">
          <ac:chgData name="Ariel Tunay (1901579)" userId="S::1901579@student.uwtsd.ac.uk::6e14f0ee-a569-4c42-8b73-c3a8208febd2" providerId="AD" clId="Web-{F9B5F008-9F04-6B9C-E3D0-8AE36818D346}" dt="2020-06-01T14:37:09.873" v="170"/>
          <ac:spMkLst>
            <pc:docMk/>
            <pc:sldMk cId="992176303" sldId="265"/>
            <ac:spMk id="10" creationId="{B4F5FA0D-0104-4987-8241-EFF7C85B88DE}"/>
          </ac:spMkLst>
        </pc:spChg>
        <pc:picChg chg="add">
          <ac:chgData name="Ariel Tunay (1901579)" userId="S::1901579@student.uwtsd.ac.uk::6e14f0ee-a569-4c42-8b73-c3a8208febd2" providerId="AD" clId="Web-{F9B5F008-9F04-6B9C-E3D0-8AE36818D346}" dt="2020-06-01T14:37:09.873" v="170"/>
          <ac:picMkLst>
            <pc:docMk/>
            <pc:sldMk cId="992176303" sldId="265"/>
            <ac:picMk id="12" creationId="{2897127E-6CEF-446C-BE87-93B7C46E49D1}"/>
          </ac:picMkLst>
        </pc:picChg>
      </pc:sldChg>
      <pc:sldChg chg="addSp modSp new mod setBg">
        <pc:chgData name="Ariel Tunay (1901579)" userId="S::1901579@student.uwtsd.ac.uk::6e14f0ee-a569-4c42-8b73-c3a8208febd2" providerId="AD" clId="Web-{F9B5F008-9F04-6B9C-E3D0-8AE36818D346}" dt="2020-06-01T14:39:45.343" v="261"/>
        <pc:sldMkLst>
          <pc:docMk/>
          <pc:sldMk cId="157426018" sldId="266"/>
        </pc:sldMkLst>
        <pc:spChg chg="mod">
          <ac:chgData name="Ariel Tunay (1901579)" userId="S::1901579@student.uwtsd.ac.uk::6e14f0ee-a569-4c42-8b73-c3a8208febd2" providerId="AD" clId="Web-{F9B5F008-9F04-6B9C-E3D0-8AE36818D346}" dt="2020-06-01T14:39:45.343" v="261"/>
          <ac:spMkLst>
            <pc:docMk/>
            <pc:sldMk cId="157426018" sldId="266"/>
            <ac:spMk id="2" creationId="{58CB6C9A-921E-4E88-989C-57C91645AAF5}"/>
          </ac:spMkLst>
        </pc:spChg>
        <pc:spChg chg="mod">
          <ac:chgData name="Ariel Tunay (1901579)" userId="S::1901579@student.uwtsd.ac.uk::6e14f0ee-a569-4c42-8b73-c3a8208febd2" providerId="AD" clId="Web-{F9B5F008-9F04-6B9C-E3D0-8AE36818D346}" dt="2020-06-01T14:39:45.343" v="261"/>
          <ac:spMkLst>
            <pc:docMk/>
            <pc:sldMk cId="157426018" sldId="266"/>
            <ac:spMk id="3" creationId="{1B74DC55-ACA0-48F7-8398-37FC3DF2B58B}"/>
          </ac:spMkLst>
        </pc:spChg>
        <pc:spChg chg="add">
          <ac:chgData name="Ariel Tunay (1901579)" userId="S::1901579@student.uwtsd.ac.uk::6e14f0ee-a569-4c42-8b73-c3a8208febd2" providerId="AD" clId="Web-{F9B5F008-9F04-6B9C-E3D0-8AE36818D346}" dt="2020-06-01T14:39:45.343" v="261"/>
          <ac:spMkLst>
            <pc:docMk/>
            <pc:sldMk cId="157426018" sldId="266"/>
            <ac:spMk id="8" creationId="{3B854194-185D-494D-905C-7C7CB2E30F6E}"/>
          </ac:spMkLst>
        </pc:spChg>
        <pc:spChg chg="add">
          <ac:chgData name="Ariel Tunay (1901579)" userId="S::1901579@student.uwtsd.ac.uk::6e14f0ee-a569-4c42-8b73-c3a8208febd2" providerId="AD" clId="Web-{F9B5F008-9F04-6B9C-E3D0-8AE36818D346}" dt="2020-06-01T14:39:45.343" v="261"/>
          <ac:spMkLst>
            <pc:docMk/>
            <pc:sldMk cId="157426018" sldId="266"/>
            <ac:spMk id="10" creationId="{B4F5FA0D-0104-4987-8241-EFF7C85B88DE}"/>
          </ac:spMkLst>
        </pc:spChg>
        <pc:picChg chg="add">
          <ac:chgData name="Ariel Tunay (1901579)" userId="S::1901579@student.uwtsd.ac.uk::6e14f0ee-a569-4c42-8b73-c3a8208febd2" providerId="AD" clId="Web-{F9B5F008-9F04-6B9C-E3D0-8AE36818D346}" dt="2020-06-01T14:39:45.343" v="261"/>
          <ac:picMkLst>
            <pc:docMk/>
            <pc:sldMk cId="157426018" sldId="266"/>
            <ac:picMk id="12" creationId="{2897127E-6CEF-446C-BE87-93B7C46E49D1}"/>
          </ac:picMkLst>
        </pc:picChg>
      </pc:sldChg>
      <pc:sldChg chg="addSp modSp new mod setBg">
        <pc:chgData name="Ariel Tunay (1901579)" userId="S::1901579@student.uwtsd.ac.uk::6e14f0ee-a569-4c42-8b73-c3a8208febd2" providerId="AD" clId="Web-{F9B5F008-9F04-6B9C-E3D0-8AE36818D346}" dt="2020-06-01T14:45:11.550" v="354"/>
        <pc:sldMkLst>
          <pc:docMk/>
          <pc:sldMk cId="992940143" sldId="267"/>
        </pc:sldMkLst>
        <pc:spChg chg="mod">
          <ac:chgData name="Ariel Tunay (1901579)" userId="S::1901579@student.uwtsd.ac.uk::6e14f0ee-a569-4c42-8b73-c3a8208febd2" providerId="AD" clId="Web-{F9B5F008-9F04-6B9C-E3D0-8AE36818D346}" dt="2020-06-01T14:45:11.550" v="354"/>
          <ac:spMkLst>
            <pc:docMk/>
            <pc:sldMk cId="992940143" sldId="267"/>
            <ac:spMk id="2" creationId="{8B4DF82C-3538-4617-B5D1-128F0F9A903E}"/>
          </ac:spMkLst>
        </pc:spChg>
        <pc:spChg chg="mod">
          <ac:chgData name="Ariel Tunay (1901579)" userId="S::1901579@student.uwtsd.ac.uk::6e14f0ee-a569-4c42-8b73-c3a8208febd2" providerId="AD" clId="Web-{F9B5F008-9F04-6B9C-E3D0-8AE36818D346}" dt="2020-06-01T14:45:11.550" v="354"/>
          <ac:spMkLst>
            <pc:docMk/>
            <pc:sldMk cId="992940143" sldId="267"/>
            <ac:spMk id="3" creationId="{99C2F35D-A8B6-4BC0-8DC1-DA30D4A2924A}"/>
          </ac:spMkLst>
        </pc:spChg>
        <pc:spChg chg="add">
          <ac:chgData name="Ariel Tunay (1901579)" userId="S::1901579@student.uwtsd.ac.uk::6e14f0ee-a569-4c42-8b73-c3a8208febd2" providerId="AD" clId="Web-{F9B5F008-9F04-6B9C-E3D0-8AE36818D346}" dt="2020-06-01T14:45:11.550" v="354"/>
          <ac:spMkLst>
            <pc:docMk/>
            <pc:sldMk cId="992940143" sldId="267"/>
            <ac:spMk id="8" creationId="{3B854194-185D-494D-905C-7C7CB2E30F6E}"/>
          </ac:spMkLst>
        </pc:spChg>
        <pc:spChg chg="add">
          <ac:chgData name="Ariel Tunay (1901579)" userId="S::1901579@student.uwtsd.ac.uk::6e14f0ee-a569-4c42-8b73-c3a8208febd2" providerId="AD" clId="Web-{F9B5F008-9F04-6B9C-E3D0-8AE36818D346}" dt="2020-06-01T14:45:11.550" v="354"/>
          <ac:spMkLst>
            <pc:docMk/>
            <pc:sldMk cId="992940143" sldId="267"/>
            <ac:spMk id="10" creationId="{B4F5FA0D-0104-4987-8241-EFF7C85B88DE}"/>
          </ac:spMkLst>
        </pc:spChg>
        <pc:picChg chg="add">
          <ac:chgData name="Ariel Tunay (1901579)" userId="S::1901579@student.uwtsd.ac.uk::6e14f0ee-a569-4c42-8b73-c3a8208febd2" providerId="AD" clId="Web-{F9B5F008-9F04-6B9C-E3D0-8AE36818D346}" dt="2020-06-01T14:45:11.550" v="354"/>
          <ac:picMkLst>
            <pc:docMk/>
            <pc:sldMk cId="992940143" sldId="267"/>
            <ac:picMk id="12" creationId="{2897127E-6CEF-446C-BE87-93B7C46E49D1}"/>
          </ac:picMkLst>
        </pc:picChg>
      </pc:sldChg>
      <pc:sldChg chg="addSp modSp new mod setBg">
        <pc:chgData name="Ariel Tunay (1901579)" userId="S::1901579@student.uwtsd.ac.uk::6e14f0ee-a569-4c42-8b73-c3a8208febd2" providerId="AD" clId="Web-{F9B5F008-9F04-6B9C-E3D0-8AE36818D346}" dt="2020-06-01T14:47:41.959" v="454"/>
        <pc:sldMkLst>
          <pc:docMk/>
          <pc:sldMk cId="3914367309" sldId="268"/>
        </pc:sldMkLst>
        <pc:spChg chg="mod">
          <ac:chgData name="Ariel Tunay (1901579)" userId="S::1901579@student.uwtsd.ac.uk::6e14f0ee-a569-4c42-8b73-c3a8208febd2" providerId="AD" clId="Web-{F9B5F008-9F04-6B9C-E3D0-8AE36818D346}" dt="2020-06-01T14:47:41.959" v="454"/>
          <ac:spMkLst>
            <pc:docMk/>
            <pc:sldMk cId="3914367309" sldId="268"/>
            <ac:spMk id="2" creationId="{3B73BA91-4CCF-45A8-A9B5-04FC3C3EE8FB}"/>
          </ac:spMkLst>
        </pc:spChg>
        <pc:spChg chg="mod">
          <ac:chgData name="Ariel Tunay (1901579)" userId="S::1901579@student.uwtsd.ac.uk::6e14f0ee-a569-4c42-8b73-c3a8208febd2" providerId="AD" clId="Web-{F9B5F008-9F04-6B9C-E3D0-8AE36818D346}" dt="2020-06-01T14:47:41.959" v="454"/>
          <ac:spMkLst>
            <pc:docMk/>
            <pc:sldMk cId="3914367309" sldId="268"/>
            <ac:spMk id="3" creationId="{DF37D6D6-BEA2-4C15-BB49-D73E5658C249}"/>
          </ac:spMkLst>
        </pc:spChg>
        <pc:spChg chg="add">
          <ac:chgData name="Ariel Tunay (1901579)" userId="S::1901579@student.uwtsd.ac.uk::6e14f0ee-a569-4c42-8b73-c3a8208febd2" providerId="AD" clId="Web-{F9B5F008-9F04-6B9C-E3D0-8AE36818D346}" dt="2020-06-01T14:47:41.959" v="454"/>
          <ac:spMkLst>
            <pc:docMk/>
            <pc:sldMk cId="3914367309" sldId="268"/>
            <ac:spMk id="8" creationId="{3B854194-185D-494D-905C-7C7CB2E30F6E}"/>
          </ac:spMkLst>
        </pc:spChg>
        <pc:spChg chg="add">
          <ac:chgData name="Ariel Tunay (1901579)" userId="S::1901579@student.uwtsd.ac.uk::6e14f0ee-a569-4c42-8b73-c3a8208febd2" providerId="AD" clId="Web-{F9B5F008-9F04-6B9C-E3D0-8AE36818D346}" dt="2020-06-01T14:47:41.959" v="454"/>
          <ac:spMkLst>
            <pc:docMk/>
            <pc:sldMk cId="3914367309" sldId="268"/>
            <ac:spMk id="10" creationId="{B4F5FA0D-0104-4987-8241-EFF7C85B88DE}"/>
          </ac:spMkLst>
        </pc:spChg>
        <pc:picChg chg="add">
          <ac:chgData name="Ariel Tunay (1901579)" userId="S::1901579@student.uwtsd.ac.uk::6e14f0ee-a569-4c42-8b73-c3a8208febd2" providerId="AD" clId="Web-{F9B5F008-9F04-6B9C-E3D0-8AE36818D346}" dt="2020-06-01T14:47:41.959" v="454"/>
          <ac:picMkLst>
            <pc:docMk/>
            <pc:sldMk cId="3914367309" sldId="268"/>
            <ac:picMk id="12" creationId="{2897127E-6CEF-446C-BE87-93B7C46E49D1}"/>
          </ac:picMkLst>
        </pc:picChg>
      </pc:sldChg>
      <pc:sldChg chg="addSp modSp new mod setBg">
        <pc:chgData name="Ariel Tunay (1901579)" userId="S::1901579@student.uwtsd.ac.uk::6e14f0ee-a569-4c42-8b73-c3a8208febd2" providerId="AD" clId="Web-{F9B5F008-9F04-6B9C-E3D0-8AE36818D346}" dt="2020-06-01T14:54:05.260" v="781"/>
        <pc:sldMkLst>
          <pc:docMk/>
          <pc:sldMk cId="2467758395" sldId="269"/>
        </pc:sldMkLst>
        <pc:spChg chg="mod">
          <ac:chgData name="Ariel Tunay (1901579)" userId="S::1901579@student.uwtsd.ac.uk::6e14f0ee-a569-4c42-8b73-c3a8208febd2" providerId="AD" clId="Web-{F9B5F008-9F04-6B9C-E3D0-8AE36818D346}" dt="2020-06-01T14:54:05.260" v="781"/>
          <ac:spMkLst>
            <pc:docMk/>
            <pc:sldMk cId="2467758395" sldId="269"/>
            <ac:spMk id="2" creationId="{061D2236-CFB5-4CA7-AB89-398883C97BBC}"/>
          </ac:spMkLst>
        </pc:spChg>
        <pc:spChg chg="mod">
          <ac:chgData name="Ariel Tunay (1901579)" userId="S::1901579@student.uwtsd.ac.uk::6e14f0ee-a569-4c42-8b73-c3a8208febd2" providerId="AD" clId="Web-{F9B5F008-9F04-6B9C-E3D0-8AE36818D346}" dt="2020-06-01T14:54:05.260" v="781"/>
          <ac:spMkLst>
            <pc:docMk/>
            <pc:sldMk cId="2467758395" sldId="269"/>
            <ac:spMk id="3" creationId="{D809BCBC-FCB2-43A7-B7C6-0D7BE1D6EB90}"/>
          </ac:spMkLst>
        </pc:spChg>
        <pc:spChg chg="add">
          <ac:chgData name="Ariel Tunay (1901579)" userId="S::1901579@student.uwtsd.ac.uk::6e14f0ee-a569-4c42-8b73-c3a8208febd2" providerId="AD" clId="Web-{F9B5F008-9F04-6B9C-E3D0-8AE36818D346}" dt="2020-06-01T14:54:05.260" v="781"/>
          <ac:spMkLst>
            <pc:docMk/>
            <pc:sldMk cId="2467758395" sldId="269"/>
            <ac:spMk id="8" creationId="{3B854194-185D-494D-905C-7C7CB2E30F6E}"/>
          </ac:spMkLst>
        </pc:spChg>
        <pc:spChg chg="add">
          <ac:chgData name="Ariel Tunay (1901579)" userId="S::1901579@student.uwtsd.ac.uk::6e14f0ee-a569-4c42-8b73-c3a8208febd2" providerId="AD" clId="Web-{F9B5F008-9F04-6B9C-E3D0-8AE36818D346}" dt="2020-06-01T14:54:05.260" v="781"/>
          <ac:spMkLst>
            <pc:docMk/>
            <pc:sldMk cId="2467758395" sldId="269"/>
            <ac:spMk id="10" creationId="{B4F5FA0D-0104-4987-8241-EFF7C85B88DE}"/>
          </ac:spMkLst>
        </pc:spChg>
        <pc:picChg chg="add">
          <ac:chgData name="Ariel Tunay (1901579)" userId="S::1901579@student.uwtsd.ac.uk::6e14f0ee-a569-4c42-8b73-c3a8208febd2" providerId="AD" clId="Web-{F9B5F008-9F04-6B9C-E3D0-8AE36818D346}" dt="2020-06-01T14:54:05.260" v="781"/>
          <ac:picMkLst>
            <pc:docMk/>
            <pc:sldMk cId="2467758395" sldId="269"/>
            <ac:picMk id="12" creationId="{2897127E-6CEF-446C-BE87-93B7C46E49D1}"/>
          </ac:picMkLst>
        </pc:picChg>
      </pc:sldChg>
      <pc:sldChg chg="modSp new">
        <pc:chgData name="Ariel Tunay (1901579)" userId="S::1901579@student.uwtsd.ac.uk::6e14f0ee-a569-4c42-8b73-c3a8208febd2" providerId="AD" clId="Web-{F9B5F008-9F04-6B9C-E3D0-8AE36818D346}" dt="2020-06-01T14:54:24.401" v="787" actId="20577"/>
        <pc:sldMkLst>
          <pc:docMk/>
          <pc:sldMk cId="3958798229" sldId="270"/>
        </pc:sldMkLst>
        <pc:spChg chg="mod">
          <ac:chgData name="Ariel Tunay (1901579)" userId="S::1901579@student.uwtsd.ac.uk::6e14f0ee-a569-4c42-8b73-c3a8208febd2" providerId="AD" clId="Web-{F9B5F008-9F04-6B9C-E3D0-8AE36818D346}" dt="2020-06-01T14:54:24.401" v="787" actId="20577"/>
          <ac:spMkLst>
            <pc:docMk/>
            <pc:sldMk cId="3958798229" sldId="270"/>
            <ac:spMk id="2" creationId="{9F0C1492-CCCA-44B7-AB92-4E8AB1C87E04}"/>
          </ac:spMkLst>
        </pc:spChg>
      </pc:sldChg>
    </pc:docChg>
  </pc:docChgLst>
  <pc:docChgLst>
    <pc:chgData name="Ariel Tunay (1901579)" userId="S::1901579@student.uwtsd.ac.uk::6e14f0ee-a569-4c42-8b73-c3a8208febd2" providerId="AD" clId="Web-{6BED6AE4-3E88-AE21-6C14-C4E7B8A3E67C}"/>
    <pc:docChg chg="addSld modSld">
      <pc:chgData name="Ariel Tunay (1901579)" userId="S::1901579@student.uwtsd.ac.uk::6e14f0ee-a569-4c42-8b73-c3a8208febd2" providerId="AD" clId="Web-{6BED6AE4-3E88-AE21-6C14-C4E7B8A3E67C}" dt="2020-06-02T14:48:00.590" v="1035" actId="20577"/>
      <pc:docMkLst>
        <pc:docMk/>
      </pc:docMkLst>
      <pc:sldChg chg="addSp delSp modSp mod setBg setClrOvrMap">
        <pc:chgData name="Ariel Tunay (1901579)" userId="S::1901579@student.uwtsd.ac.uk::6e14f0ee-a569-4c42-8b73-c3a8208febd2" providerId="AD" clId="Web-{6BED6AE4-3E88-AE21-6C14-C4E7B8A3E67C}" dt="2020-06-02T14:48:00.559" v="1034" actId="20577"/>
        <pc:sldMkLst>
          <pc:docMk/>
          <pc:sldMk cId="3958798229" sldId="270"/>
        </pc:sldMkLst>
        <pc:spChg chg="mod">
          <ac:chgData name="Ariel Tunay (1901579)" userId="S::1901579@student.uwtsd.ac.uk::6e14f0ee-a569-4c42-8b73-c3a8208febd2" providerId="AD" clId="Web-{6BED6AE4-3E88-AE21-6C14-C4E7B8A3E67C}" dt="2020-06-02T14:47:47.700" v="1030"/>
          <ac:spMkLst>
            <pc:docMk/>
            <pc:sldMk cId="3958798229" sldId="270"/>
            <ac:spMk id="2" creationId="{9F0C1492-CCCA-44B7-AB92-4E8AB1C87E04}"/>
          </ac:spMkLst>
        </pc:spChg>
        <pc:spChg chg="mod">
          <ac:chgData name="Ariel Tunay (1901579)" userId="S::1901579@student.uwtsd.ac.uk::6e14f0ee-a569-4c42-8b73-c3a8208febd2" providerId="AD" clId="Web-{6BED6AE4-3E88-AE21-6C14-C4E7B8A3E67C}" dt="2020-06-02T14:48:00.559" v="1034" actId="20577"/>
          <ac:spMkLst>
            <pc:docMk/>
            <pc:sldMk cId="3958798229" sldId="270"/>
            <ac:spMk id="3" creationId="{0B1D9B5F-0C4E-45E1-AE6B-EC2A7E349BA4}"/>
          </ac:spMkLst>
        </pc:spChg>
        <pc:spChg chg="add del">
          <ac:chgData name="Ariel Tunay (1901579)" userId="S::1901579@student.uwtsd.ac.uk::6e14f0ee-a569-4c42-8b73-c3a8208febd2" providerId="AD" clId="Web-{6BED6AE4-3E88-AE21-6C14-C4E7B8A3E67C}" dt="2020-06-02T14:47:47.715" v="1031"/>
          <ac:spMkLst>
            <pc:docMk/>
            <pc:sldMk cId="3958798229" sldId="270"/>
            <ac:spMk id="8" creationId="{B164D969-46F1-44FC-B488-3FA68C67756D}"/>
          </ac:spMkLst>
        </pc:spChg>
        <pc:spChg chg="add del">
          <ac:chgData name="Ariel Tunay (1901579)" userId="S::1901579@student.uwtsd.ac.uk::6e14f0ee-a569-4c42-8b73-c3a8208febd2" providerId="AD" clId="Web-{6BED6AE4-3E88-AE21-6C14-C4E7B8A3E67C}" dt="2020-06-02T14:47:47.715" v="1031"/>
          <ac:spMkLst>
            <pc:docMk/>
            <pc:sldMk cId="3958798229" sldId="270"/>
            <ac:spMk id="14" creationId="{9E0A01E6-95B9-424D-93AE-19F4928DFD40}"/>
          </ac:spMkLst>
        </pc:spChg>
        <pc:spChg chg="add">
          <ac:chgData name="Ariel Tunay (1901579)" userId="S::1901579@student.uwtsd.ac.uk::6e14f0ee-a569-4c42-8b73-c3a8208febd2" providerId="AD" clId="Web-{6BED6AE4-3E88-AE21-6C14-C4E7B8A3E67C}" dt="2020-06-02T14:47:47.715" v="1031"/>
          <ac:spMkLst>
            <pc:docMk/>
            <pc:sldMk cId="3958798229" sldId="270"/>
            <ac:spMk id="16" creationId="{B164D969-46F1-44FC-B488-3FA68C67756D}"/>
          </ac:spMkLst>
        </pc:spChg>
        <pc:spChg chg="add del">
          <ac:chgData name="Ariel Tunay (1901579)" userId="S::1901579@student.uwtsd.ac.uk::6e14f0ee-a569-4c42-8b73-c3a8208febd2" providerId="AD" clId="Web-{6BED6AE4-3E88-AE21-6C14-C4E7B8A3E67C}" dt="2020-06-02T14:47:47.700" v="1030"/>
          <ac:spMkLst>
            <pc:docMk/>
            <pc:sldMk cId="3958798229" sldId="270"/>
            <ac:spMk id="19" creationId="{DFF2AC85-FAA0-4844-813F-83C04D7382E2}"/>
          </ac:spMkLst>
        </pc:spChg>
        <pc:spChg chg="add del">
          <ac:chgData name="Ariel Tunay (1901579)" userId="S::1901579@student.uwtsd.ac.uk::6e14f0ee-a569-4c42-8b73-c3a8208febd2" providerId="AD" clId="Web-{6BED6AE4-3E88-AE21-6C14-C4E7B8A3E67C}" dt="2020-06-02T14:47:47.700" v="1030"/>
          <ac:spMkLst>
            <pc:docMk/>
            <pc:sldMk cId="3958798229" sldId="270"/>
            <ac:spMk id="21" creationId="{89CC0F1E-BAA2-47B1-8F83-7ECB9FD9E009}"/>
          </ac:spMkLst>
        </pc:spChg>
        <pc:spChg chg="add">
          <ac:chgData name="Ariel Tunay (1901579)" userId="S::1901579@student.uwtsd.ac.uk::6e14f0ee-a569-4c42-8b73-c3a8208febd2" providerId="AD" clId="Web-{6BED6AE4-3E88-AE21-6C14-C4E7B8A3E67C}" dt="2020-06-02T14:47:47.715" v="1031"/>
          <ac:spMkLst>
            <pc:docMk/>
            <pc:sldMk cId="3958798229" sldId="270"/>
            <ac:spMk id="25" creationId="{9E0A01E6-95B9-424D-93AE-19F4928DFD40}"/>
          </ac:spMkLst>
        </pc:spChg>
        <pc:picChg chg="add del">
          <ac:chgData name="Ariel Tunay (1901579)" userId="S::1901579@student.uwtsd.ac.uk::6e14f0ee-a569-4c42-8b73-c3a8208febd2" providerId="AD" clId="Web-{6BED6AE4-3E88-AE21-6C14-C4E7B8A3E67C}" dt="2020-06-02T14:47:47.715" v="1031"/>
          <ac:picMkLst>
            <pc:docMk/>
            <pc:sldMk cId="3958798229" sldId="270"/>
            <ac:picMk id="10" creationId="{F3003D4E-E9FF-4669-90E7-7CED081587F1}"/>
          </ac:picMkLst>
        </pc:picChg>
        <pc:picChg chg="add del">
          <ac:chgData name="Ariel Tunay (1901579)" userId="S::1901579@student.uwtsd.ac.uk::6e14f0ee-a569-4c42-8b73-c3a8208febd2" providerId="AD" clId="Web-{6BED6AE4-3E88-AE21-6C14-C4E7B8A3E67C}" dt="2020-06-02T14:47:47.715" v="1031"/>
          <ac:picMkLst>
            <pc:docMk/>
            <pc:sldMk cId="3958798229" sldId="270"/>
            <ac:picMk id="12" creationId="{A7D98261-3895-4FB5-B9CE-26FAF635730F}"/>
          </ac:picMkLst>
        </pc:picChg>
        <pc:picChg chg="add">
          <ac:chgData name="Ariel Tunay (1901579)" userId="S::1901579@student.uwtsd.ac.uk::6e14f0ee-a569-4c42-8b73-c3a8208febd2" providerId="AD" clId="Web-{6BED6AE4-3E88-AE21-6C14-C4E7B8A3E67C}" dt="2020-06-02T14:47:47.715" v="1031"/>
          <ac:picMkLst>
            <pc:docMk/>
            <pc:sldMk cId="3958798229" sldId="270"/>
            <ac:picMk id="17" creationId="{F3003D4E-E9FF-4669-90E7-7CED081587F1}"/>
          </ac:picMkLst>
        </pc:picChg>
        <pc:picChg chg="add">
          <ac:chgData name="Ariel Tunay (1901579)" userId="S::1901579@student.uwtsd.ac.uk::6e14f0ee-a569-4c42-8b73-c3a8208febd2" providerId="AD" clId="Web-{6BED6AE4-3E88-AE21-6C14-C4E7B8A3E67C}" dt="2020-06-02T14:47:47.715" v="1031"/>
          <ac:picMkLst>
            <pc:docMk/>
            <pc:sldMk cId="3958798229" sldId="270"/>
            <ac:picMk id="23" creationId="{A7D98261-3895-4FB5-B9CE-26FAF635730F}"/>
          </ac:picMkLst>
        </pc:picChg>
      </pc:sldChg>
      <pc:sldChg chg="addSp delSp modSp new mod setBg setClrOvrMap">
        <pc:chgData name="Ariel Tunay (1901579)" userId="S::1901579@student.uwtsd.ac.uk::6e14f0ee-a569-4c42-8b73-c3a8208febd2" providerId="AD" clId="Web-{6BED6AE4-3E88-AE21-6C14-C4E7B8A3E67C}" dt="2020-06-02T14:15:16.285" v="106"/>
        <pc:sldMkLst>
          <pc:docMk/>
          <pc:sldMk cId="6660878" sldId="271"/>
        </pc:sldMkLst>
        <pc:spChg chg="mod ord">
          <ac:chgData name="Ariel Tunay (1901579)" userId="S::1901579@student.uwtsd.ac.uk::6e14f0ee-a569-4c42-8b73-c3a8208febd2" providerId="AD" clId="Web-{6BED6AE4-3E88-AE21-6C14-C4E7B8A3E67C}" dt="2020-06-02T14:15:16.285" v="106"/>
          <ac:spMkLst>
            <pc:docMk/>
            <pc:sldMk cId="6660878" sldId="271"/>
            <ac:spMk id="2" creationId="{6FCA872C-BB93-442F-A5C7-4BB87DF3E0EA}"/>
          </ac:spMkLst>
        </pc:spChg>
        <pc:spChg chg="del">
          <ac:chgData name="Ariel Tunay (1901579)" userId="S::1901579@student.uwtsd.ac.uk::6e14f0ee-a569-4c42-8b73-c3a8208febd2" providerId="AD" clId="Web-{6BED6AE4-3E88-AE21-6C14-C4E7B8A3E67C}" dt="2020-06-02T14:12:01.940" v="1"/>
          <ac:spMkLst>
            <pc:docMk/>
            <pc:sldMk cId="6660878" sldId="271"/>
            <ac:spMk id="3" creationId="{53B24A55-AA84-47FE-8127-877D8D282FCA}"/>
          </ac:spMkLst>
        </pc:spChg>
        <pc:spChg chg="add del">
          <ac:chgData name="Ariel Tunay (1901579)" userId="S::1901579@student.uwtsd.ac.uk::6e14f0ee-a569-4c42-8b73-c3a8208febd2" providerId="AD" clId="Web-{6BED6AE4-3E88-AE21-6C14-C4E7B8A3E67C}" dt="2020-06-02T14:13:55.675" v="52"/>
          <ac:spMkLst>
            <pc:docMk/>
            <pc:sldMk cId="6660878" sldId="271"/>
            <ac:spMk id="6" creationId="{FB5B0058-AF13-4859-B429-4EDDE2A26F7F}"/>
          </ac:spMkLst>
        </pc:spChg>
        <pc:spChg chg="add del">
          <ac:chgData name="Ariel Tunay (1901579)" userId="S::1901579@student.uwtsd.ac.uk::6e14f0ee-a569-4c42-8b73-c3a8208febd2" providerId="AD" clId="Web-{6BED6AE4-3E88-AE21-6C14-C4E7B8A3E67C}" dt="2020-06-02T14:13:55.675" v="52"/>
          <ac:spMkLst>
            <pc:docMk/>
            <pc:sldMk cId="6660878" sldId="271"/>
            <ac:spMk id="7" creationId="{D84C2E9E-0B5D-4B5F-9A1F-70EBDCE39034}"/>
          </ac:spMkLst>
        </pc:spChg>
        <pc:spChg chg="add mod">
          <ac:chgData name="Ariel Tunay (1901579)" userId="S::1901579@student.uwtsd.ac.uk::6e14f0ee-a569-4c42-8b73-c3a8208febd2" providerId="AD" clId="Web-{6BED6AE4-3E88-AE21-6C14-C4E7B8A3E67C}" dt="2020-06-02T14:15:16.285" v="106"/>
          <ac:spMkLst>
            <pc:docMk/>
            <pc:sldMk cId="6660878" sldId="271"/>
            <ac:spMk id="8" creationId="{276215F6-36FB-414F-AC1B-16B38B17DAA7}"/>
          </ac:spMkLst>
        </pc:spChg>
        <pc:spChg chg="add del">
          <ac:chgData name="Ariel Tunay (1901579)" userId="S::1901579@student.uwtsd.ac.uk::6e14f0ee-a569-4c42-8b73-c3a8208febd2" providerId="AD" clId="Web-{6BED6AE4-3E88-AE21-6C14-C4E7B8A3E67C}" dt="2020-06-02T14:13:11.768" v="50"/>
          <ac:spMkLst>
            <pc:docMk/>
            <pc:sldMk cId="6660878" sldId="271"/>
            <ac:spMk id="9" creationId="{16C5FA50-8D52-4617-AF91-5C7B1C8352F1}"/>
          </ac:spMkLst>
        </pc:spChg>
        <pc:spChg chg="add del">
          <ac:chgData name="Ariel Tunay (1901579)" userId="S::1901579@student.uwtsd.ac.uk::6e14f0ee-a569-4c42-8b73-c3a8208febd2" providerId="AD" clId="Web-{6BED6AE4-3E88-AE21-6C14-C4E7B8A3E67C}" dt="2020-06-02T14:15:16.285" v="106"/>
          <ac:spMkLst>
            <pc:docMk/>
            <pc:sldMk cId="6660878" sldId="271"/>
            <ac:spMk id="10" creationId="{6EBF06A5-4173-45DE-87B1-0791E098A374}"/>
          </ac:spMkLst>
        </pc:spChg>
        <pc:spChg chg="add del">
          <ac:chgData name="Ariel Tunay (1901579)" userId="S::1901579@student.uwtsd.ac.uk::6e14f0ee-a569-4c42-8b73-c3a8208febd2" providerId="AD" clId="Web-{6BED6AE4-3E88-AE21-6C14-C4E7B8A3E67C}" dt="2020-06-02T14:13:11.768" v="50"/>
          <ac:spMkLst>
            <pc:docMk/>
            <pc:sldMk cId="6660878" sldId="271"/>
            <ac:spMk id="11" creationId="{E223798C-12AD-4B0C-A50C-D676347D67CF}"/>
          </ac:spMkLst>
        </pc:spChg>
        <pc:spChg chg="add del">
          <ac:chgData name="Ariel Tunay (1901579)" userId="S::1901579@student.uwtsd.ac.uk::6e14f0ee-a569-4c42-8b73-c3a8208febd2" providerId="AD" clId="Web-{6BED6AE4-3E88-AE21-6C14-C4E7B8A3E67C}" dt="2020-06-02T14:15:16.285" v="106"/>
          <ac:spMkLst>
            <pc:docMk/>
            <pc:sldMk cId="6660878" sldId="271"/>
            <ac:spMk id="13" creationId="{206E9F47-DC46-4A02-B5DB-26B56C39C979}"/>
          </ac:spMkLst>
        </pc:spChg>
        <pc:spChg chg="add">
          <ac:chgData name="Ariel Tunay (1901579)" userId="S::1901579@student.uwtsd.ac.uk::6e14f0ee-a569-4c42-8b73-c3a8208febd2" providerId="AD" clId="Web-{6BED6AE4-3E88-AE21-6C14-C4E7B8A3E67C}" dt="2020-06-02T14:15:16.285" v="106"/>
          <ac:spMkLst>
            <pc:docMk/>
            <pc:sldMk cId="6660878" sldId="271"/>
            <ac:spMk id="18" creationId="{E8A8EAB8-D2FF-444D-B34B-7D32F106AD0E}"/>
          </ac:spMkLst>
        </pc:spChg>
        <pc:spChg chg="add">
          <ac:chgData name="Ariel Tunay (1901579)" userId="S::1901579@student.uwtsd.ac.uk::6e14f0ee-a569-4c42-8b73-c3a8208febd2" providerId="AD" clId="Web-{6BED6AE4-3E88-AE21-6C14-C4E7B8A3E67C}" dt="2020-06-02T14:15:16.285" v="106"/>
          <ac:spMkLst>
            <pc:docMk/>
            <pc:sldMk cId="6660878" sldId="271"/>
            <ac:spMk id="20" creationId="{C61F2F60-14E3-4196-B7CE-175E46F04481}"/>
          </ac:spMkLst>
        </pc:spChg>
        <pc:picChg chg="add mod ord">
          <ac:chgData name="Ariel Tunay (1901579)" userId="S::1901579@student.uwtsd.ac.uk::6e14f0ee-a569-4c42-8b73-c3a8208febd2" providerId="AD" clId="Web-{6BED6AE4-3E88-AE21-6C14-C4E7B8A3E67C}" dt="2020-06-02T14:15:16.285" v="106"/>
          <ac:picMkLst>
            <pc:docMk/>
            <pc:sldMk cId="6660878" sldId="271"/>
            <ac:picMk id="4" creationId="{2241BD7E-E058-4814-84CE-89A5CACD6CF1}"/>
          </ac:picMkLst>
        </pc:picChg>
      </pc:sldChg>
    </pc:docChg>
  </pc:docChgLst>
  <pc:docChgLst>
    <pc:chgData name="Ariel Tunay (1901579)" userId="S::1901579@student.uwtsd.ac.uk::6e14f0ee-a569-4c42-8b73-c3a8208febd2" providerId="AD" clId="Web-{EA586714-1849-87ED-EE6A-F932C67A3684}"/>
    <pc:docChg chg="addSld modSld">
      <pc:chgData name="Ariel Tunay (1901579)" userId="S::1901579@student.uwtsd.ac.uk::6e14f0ee-a569-4c42-8b73-c3a8208febd2" providerId="AD" clId="Web-{EA586714-1849-87ED-EE6A-F932C67A3684}" dt="2020-05-31T11:45:11.852" v="472"/>
      <pc:docMkLst>
        <pc:docMk/>
      </pc:docMkLst>
      <pc:sldChg chg="modSp">
        <pc:chgData name="Ariel Tunay (1901579)" userId="S::1901579@student.uwtsd.ac.uk::6e14f0ee-a569-4c42-8b73-c3a8208febd2" providerId="AD" clId="Web-{EA586714-1849-87ED-EE6A-F932C67A3684}" dt="2020-05-31T11:35:01.736" v="1" actId="1076"/>
        <pc:sldMkLst>
          <pc:docMk/>
          <pc:sldMk cId="540782663" sldId="259"/>
        </pc:sldMkLst>
        <pc:picChg chg="mod">
          <ac:chgData name="Ariel Tunay (1901579)" userId="S::1901579@student.uwtsd.ac.uk::6e14f0ee-a569-4c42-8b73-c3a8208febd2" providerId="AD" clId="Web-{EA586714-1849-87ED-EE6A-F932C67A3684}" dt="2020-05-31T11:35:01.736" v="1" actId="1076"/>
          <ac:picMkLst>
            <pc:docMk/>
            <pc:sldMk cId="540782663" sldId="259"/>
            <ac:picMk id="4" creationId="{5E5CC9D9-D54E-4E45-B1CC-8B8AE55176EB}"/>
          </ac:picMkLst>
        </pc:picChg>
      </pc:sldChg>
      <pc:sldChg chg="addSp delSp modSp mod setBg">
        <pc:chgData name="Ariel Tunay (1901579)" userId="S::1901579@student.uwtsd.ac.uk::6e14f0ee-a569-4c42-8b73-c3a8208febd2" providerId="AD" clId="Web-{EA586714-1849-87ED-EE6A-F932C67A3684}" dt="2020-05-31T11:39:24.473" v="158"/>
        <pc:sldMkLst>
          <pc:docMk/>
          <pc:sldMk cId="117597034" sldId="262"/>
        </pc:sldMkLst>
        <pc:spChg chg="mod">
          <ac:chgData name="Ariel Tunay (1901579)" userId="S::1901579@student.uwtsd.ac.uk::6e14f0ee-a569-4c42-8b73-c3a8208febd2" providerId="AD" clId="Web-{EA586714-1849-87ED-EE6A-F932C67A3684}" dt="2020-05-31T11:39:24.473" v="158"/>
          <ac:spMkLst>
            <pc:docMk/>
            <pc:sldMk cId="117597034" sldId="262"/>
            <ac:spMk id="2" creationId="{F6B00FF8-86F1-4B18-8E8F-D2B98E01EA8B}"/>
          </ac:spMkLst>
        </pc:spChg>
        <pc:spChg chg="del mod">
          <ac:chgData name="Ariel Tunay (1901579)" userId="S::1901579@student.uwtsd.ac.uk::6e14f0ee-a569-4c42-8b73-c3a8208febd2" providerId="AD" clId="Web-{EA586714-1849-87ED-EE6A-F932C67A3684}" dt="2020-05-31T11:39:24.473" v="158"/>
          <ac:spMkLst>
            <pc:docMk/>
            <pc:sldMk cId="117597034" sldId="262"/>
            <ac:spMk id="3" creationId="{BD66F12A-4194-478D-9DD0-64106A047208}"/>
          </ac:spMkLst>
        </pc:spChg>
        <pc:spChg chg="add">
          <ac:chgData name="Ariel Tunay (1901579)" userId="S::1901579@student.uwtsd.ac.uk::6e14f0ee-a569-4c42-8b73-c3a8208febd2" providerId="AD" clId="Web-{EA586714-1849-87ED-EE6A-F932C67A3684}" dt="2020-05-31T11:39:24.473" v="158"/>
          <ac:spMkLst>
            <pc:docMk/>
            <pc:sldMk cId="117597034" sldId="262"/>
            <ac:spMk id="6" creationId="{3A5B4632-C963-4296-86F0-79AA9EA5AE98}"/>
          </ac:spMkLst>
        </pc:spChg>
        <pc:spChg chg="add del">
          <ac:chgData name="Ariel Tunay (1901579)" userId="S::1901579@student.uwtsd.ac.uk::6e14f0ee-a569-4c42-8b73-c3a8208febd2" providerId="AD" clId="Web-{EA586714-1849-87ED-EE6A-F932C67A3684}" dt="2020-05-31T11:39:24.348" v="157"/>
          <ac:spMkLst>
            <pc:docMk/>
            <pc:sldMk cId="117597034" sldId="262"/>
            <ac:spMk id="9" creationId="{F94AA2BD-2E3F-4B1D-8127-5744B8115311}"/>
          </ac:spMkLst>
        </pc:spChg>
        <pc:spChg chg="add del">
          <ac:chgData name="Ariel Tunay (1901579)" userId="S::1901579@student.uwtsd.ac.uk::6e14f0ee-a569-4c42-8b73-c3a8208febd2" providerId="AD" clId="Web-{EA586714-1849-87ED-EE6A-F932C67A3684}" dt="2020-05-31T11:39:24.348" v="157"/>
          <ac:spMkLst>
            <pc:docMk/>
            <pc:sldMk cId="117597034" sldId="262"/>
            <ac:spMk id="11" creationId="{4BD02261-2DC8-4AA8-9E16-7751AE892445}"/>
          </ac:spMkLst>
        </pc:spChg>
        <pc:spChg chg="add del">
          <ac:chgData name="Ariel Tunay (1901579)" userId="S::1901579@student.uwtsd.ac.uk::6e14f0ee-a569-4c42-8b73-c3a8208febd2" providerId="AD" clId="Web-{EA586714-1849-87ED-EE6A-F932C67A3684}" dt="2020-05-31T11:39:24.348" v="157"/>
          <ac:spMkLst>
            <pc:docMk/>
            <pc:sldMk cId="117597034" sldId="262"/>
            <ac:spMk id="13" creationId="{3D752CF2-2291-40B5-B462-C17B174C10BC}"/>
          </ac:spMkLst>
        </pc:spChg>
        <pc:graphicFrameChg chg="add">
          <ac:chgData name="Ariel Tunay (1901579)" userId="S::1901579@student.uwtsd.ac.uk::6e14f0ee-a569-4c42-8b73-c3a8208febd2" providerId="AD" clId="Web-{EA586714-1849-87ED-EE6A-F932C67A3684}" dt="2020-05-31T11:39:24.473" v="158"/>
          <ac:graphicFrameMkLst>
            <pc:docMk/>
            <pc:sldMk cId="117597034" sldId="262"/>
            <ac:graphicFrameMk id="7" creationId="{26CA573F-0D4C-4AF4-BE95-F079F9CB67D4}"/>
          </ac:graphicFrameMkLst>
        </pc:graphicFrameChg>
        <pc:picChg chg="add del">
          <ac:chgData name="Ariel Tunay (1901579)" userId="S::1901579@student.uwtsd.ac.uk::6e14f0ee-a569-4c42-8b73-c3a8208febd2" providerId="AD" clId="Web-{EA586714-1849-87ED-EE6A-F932C67A3684}" dt="2020-05-31T11:39:24.348" v="157"/>
          <ac:picMkLst>
            <pc:docMk/>
            <pc:sldMk cId="117597034" sldId="262"/>
            <ac:picMk id="5" creationId="{2C96B658-8CDE-4419-A3B2-477AAC6A69F7}"/>
          </ac:picMkLst>
        </pc:picChg>
      </pc:sldChg>
      <pc:sldChg chg="addSp delSp modSp new mod setBg">
        <pc:chgData name="Ariel Tunay (1901579)" userId="S::1901579@student.uwtsd.ac.uk::6e14f0ee-a569-4c42-8b73-c3a8208febd2" providerId="AD" clId="Web-{EA586714-1849-87ED-EE6A-F932C67A3684}" dt="2020-05-31T11:45:11.852" v="472"/>
        <pc:sldMkLst>
          <pc:docMk/>
          <pc:sldMk cId="1722127092" sldId="263"/>
        </pc:sldMkLst>
        <pc:spChg chg="mod">
          <ac:chgData name="Ariel Tunay (1901579)" userId="S::1901579@student.uwtsd.ac.uk::6e14f0ee-a569-4c42-8b73-c3a8208febd2" providerId="AD" clId="Web-{EA586714-1849-87ED-EE6A-F932C67A3684}" dt="2020-05-31T11:45:11.852" v="472"/>
          <ac:spMkLst>
            <pc:docMk/>
            <pc:sldMk cId="1722127092" sldId="263"/>
            <ac:spMk id="2" creationId="{8620DDD0-381D-424F-8228-498120A420F4}"/>
          </ac:spMkLst>
        </pc:spChg>
        <pc:spChg chg="del mod">
          <ac:chgData name="Ariel Tunay (1901579)" userId="S::1901579@student.uwtsd.ac.uk::6e14f0ee-a569-4c42-8b73-c3a8208febd2" providerId="AD" clId="Web-{EA586714-1849-87ED-EE6A-F932C67A3684}" dt="2020-05-31T11:45:11.852" v="472"/>
          <ac:spMkLst>
            <pc:docMk/>
            <pc:sldMk cId="1722127092" sldId="263"/>
            <ac:spMk id="3" creationId="{87C63413-BF33-4230-BC93-93B3BADA4313}"/>
          </ac:spMkLst>
        </pc:spChg>
        <pc:spChg chg="add">
          <ac:chgData name="Ariel Tunay (1901579)" userId="S::1901579@student.uwtsd.ac.uk::6e14f0ee-a569-4c42-8b73-c3a8208febd2" providerId="AD" clId="Web-{EA586714-1849-87ED-EE6A-F932C67A3684}" dt="2020-05-31T11:45:11.852" v="472"/>
          <ac:spMkLst>
            <pc:docMk/>
            <pc:sldMk cId="1722127092" sldId="263"/>
            <ac:spMk id="9" creationId="{3A5B4632-C963-4296-86F0-79AA9EA5AE98}"/>
          </ac:spMkLst>
        </pc:spChg>
        <pc:graphicFrameChg chg="add">
          <ac:chgData name="Ariel Tunay (1901579)" userId="S::1901579@student.uwtsd.ac.uk::6e14f0ee-a569-4c42-8b73-c3a8208febd2" providerId="AD" clId="Web-{EA586714-1849-87ED-EE6A-F932C67A3684}" dt="2020-05-31T11:45:11.852" v="472"/>
          <ac:graphicFrameMkLst>
            <pc:docMk/>
            <pc:sldMk cId="1722127092" sldId="263"/>
            <ac:graphicFrameMk id="5" creationId="{47D1151D-419B-4D24-9ED0-C26D29E11A1E}"/>
          </ac:graphicFrameMkLst>
        </pc:graphicFrameChg>
      </pc:sldChg>
      <pc:sldChg chg="modSp new">
        <pc:chgData name="Ariel Tunay (1901579)" userId="S::1901579@student.uwtsd.ac.uk::6e14f0ee-a569-4c42-8b73-c3a8208febd2" providerId="AD" clId="Web-{EA586714-1849-87ED-EE6A-F932C67A3684}" dt="2020-05-31T11:44:58.305" v="469" actId="20577"/>
        <pc:sldMkLst>
          <pc:docMk/>
          <pc:sldMk cId="2191383960" sldId="264"/>
        </pc:sldMkLst>
        <pc:spChg chg="mod">
          <ac:chgData name="Ariel Tunay (1901579)" userId="S::1901579@student.uwtsd.ac.uk::6e14f0ee-a569-4c42-8b73-c3a8208febd2" providerId="AD" clId="Web-{EA586714-1849-87ED-EE6A-F932C67A3684}" dt="2020-05-31T11:44:58.305" v="469" actId="20577"/>
          <ac:spMkLst>
            <pc:docMk/>
            <pc:sldMk cId="2191383960" sldId="264"/>
            <ac:spMk id="2" creationId="{E40C0100-AD06-4C5F-9CD0-8B1FF97A8750}"/>
          </ac:spMkLst>
        </pc:spChg>
      </pc:sldChg>
    </pc:docChg>
  </pc:docChgLst>
  <pc:docChgLst>
    <pc:chgData name="Ariel Tunay (1901579)" userId="S::1901579@student.uwtsd.ac.uk::6e14f0ee-a569-4c42-8b73-c3a8208febd2" providerId="AD" clId="Web-{6F4B350E-D22C-9F4C-5766-768899FB934B}"/>
    <pc:docChg chg="addSld modSld">
      <pc:chgData name="Ariel Tunay (1901579)" userId="S::1901579@student.uwtsd.ac.uk::6e14f0ee-a569-4c42-8b73-c3a8208febd2" providerId="AD" clId="Web-{6F4B350E-D22C-9F4C-5766-768899FB934B}" dt="2020-05-30T22:55:22.519" v="458" actId="20577"/>
      <pc:docMkLst>
        <pc:docMk/>
      </pc:docMkLst>
      <pc:sldChg chg="addSp delSp modSp">
        <pc:chgData name="Ariel Tunay (1901579)" userId="S::1901579@student.uwtsd.ac.uk::6e14f0ee-a569-4c42-8b73-c3a8208febd2" providerId="AD" clId="Web-{6F4B350E-D22C-9F4C-5766-768899FB934B}" dt="2020-05-30T22:01:39.427" v="75"/>
        <pc:sldMkLst>
          <pc:docMk/>
          <pc:sldMk cId="2872135083" sldId="257"/>
        </pc:sldMkLst>
        <pc:spChg chg="mod">
          <ac:chgData name="Ariel Tunay (1901579)" userId="S::1901579@student.uwtsd.ac.uk::6e14f0ee-a569-4c42-8b73-c3a8208febd2" providerId="AD" clId="Web-{6F4B350E-D22C-9F4C-5766-768899FB934B}" dt="2020-05-30T22:01:39.427" v="75"/>
          <ac:spMkLst>
            <pc:docMk/>
            <pc:sldMk cId="2872135083" sldId="257"/>
            <ac:spMk id="2" creationId="{48D078AC-2DA3-4B89-9D70-3087D0DFC281}"/>
          </ac:spMkLst>
        </pc:spChg>
        <pc:spChg chg="add del">
          <ac:chgData name="Ariel Tunay (1901579)" userId="S::1901579@student.uwtsd.ac.uk::6e14f0ee-a569-4c42-8b73-c3a8208febd2" providerId="AD" clId="Web-{6F4B350E-D22C-9F4C-5766-768899FB934B}" dt="2020-05-30T21:54:28.613" v="4"/>
          <ac:spMkLst>
            <pc:docMk/>
            <pc:sldMk cId="2872135083" sldId="257"/>
            <ac:spMk id="3" creationId="{027060B5-5CAF-438C-B4A6-39727E1A0AE6}"/>
          </ac:spMkLst>
        </pc:spChg>
        <pc:spChg chg="add del">
          <ac:chgData name="Ariel Tunay (1901579)" userId="S::1901579@student.uwtsd.ac.uk::6e14f0ee-a569-4c42-8b73-c3a8208febd2" providerId="AD" clId="Web-{6F4B350E-D22C-9F4C-5766-768899FB934B}" dt="2020-05-30T21:59:58.142" v="28"/>
          <ac:spMkLst>
            <pc:docMk/>
            <pc:sldMk cId="2872135083" sldId="257"/>
            <ac:spMk id="5" creationId="{907EF6B7-1338-4443-8C46-6A318D952DFD}"/>
          </ac:spMkLst>
        </pc:spChg>
        <pc:spChg chg="add del">
          <ac:chgData name="Ariel Tunay (1901579)" userId="S::1901579@student.uwtsd.ac.uk::6e14f0ee-a569-4c42-8b73-c3a8208febd2" providerId="AD" clId="Web-{6F4B350E-D22C-9F4C-5766-768899FB934B}" dt="2020-05-30T21:59:58.142" v="28"/>
          <ac:spMkLst>
            <pc:docMk/>
            <pc:sldMk cId="2872135083" sldId="257"/>
            <ac:spMk id="6" creationId="{DAAE4CDD-124C-4DCF-9584-B6033B545DD5}"/>
          </ac:spMkLst>
        </pc:spChg>
        <pc:spChg chg="add del">
          <ac:chgData name="Ariel Tunay (1901579)" userId="S::1901579@student.uwtsd.ac.uk::6e14f0ee-a569-4c42-8b73-c3a8208febd2" providerId="AD" clId="Web-{6F4B350E-D22C-9F4C-5766-768899FB934B}" dt="2020-05-30T21:59:58.142" v="28"/>
          <ac:spMkLst>
            <pc:docMk/>
            <pc:sldMk cId="2872135083" sldId="257"/>
            <ac:spMk id="12" creationId="{081E4A58-353D-44AE-B2FC-2A74E2E400F7}"/>
          </ac:spMkLst>
        </pc:spChg>
        <pc:spChg chg="add del">
          <ac:chgData name="Ariel Tunay (1901579)" userId="S::1901579@student.uwtsd.ac.uk::6e14f0ee-a569-4c42-8b73-c3a8208febd2" providerId="AD" clId="Web-{6F4B350E-D22C-9F4C-5766-768899FB934B}" dt="2020-05-30T22:01:39.427" v="75"/>
          <ac:spMkLst>
            <pc:docMk/>
            <pc:sldMk cId="2872135083" sldId="257"/>
            <ac:spMk id="35" creationId="{73C994B4-9721-4148-9EEC-6793CECDE8DD}"/>
          </ac:spMkLst>
        </pc:spChg>
        <pc:spChg chg="add del">
          <ac:chgData name="Ariel Tunay (1901579)" userId="S::1901579@student.uwtsd.ac.uk::6e14f0ee-a569-4c42-8b73-c3a8208febd2" providerId="AD" clId="Web-{6F4B350E-D22C-9F4C-5766-768899FB934B}" dt="2020-05-30T22:01:39.427" v="75"/>
          <ac:spMkLst>
            <pc:docMk/>
            <pc:sldMk cId="2872135083" sldId="257"/>
            <ac:spMk id="36" creationId="{F9D95E49-763A-4886-B038-82F734740554}"/>
          </ac:spMkLst>
        </pc:spChg>
        <pc:spChg chg="add del">
          <ac:chgData name="Ariel Tunay (1901579)" userId="S::1901579@student.uwtsd.ac.uk::6e14f0ee-a569-4c42-8b73-c3a8208febd2" providerId="AD" clId="Web-{6F4B350E-D22C-9F4C-5766-768899FB934B}" dt="2020-05-30T21:55:28.222" v="9"/>
          <ac:spMkLst>
            <pc:docMk/>
            <pc:sldMk cId="2872135083" sldId="257"/>
            <ac:spMk id="37" creationId="{A1D7EC86-7CB9-431D-8AC3-8AAF0440B162}"/>
          </ac:spMkLst>
        </pc:spChg>
        <pc:spChg chg="add del">
          <ac:chgData name="Ariel Tunay (1901579)" userId="S::1901579@student.uwtsd.ac.uk::6e14f0ee-a569-4c42-8b73-c3a8208febd2" providerId="AD" clId="Web-{6F4B350E-D22C-9F4C-5766-768899FB934B}" dt="2020-05-30T21:59:58.126" v="27"/>
          <ac:spMkLst>
            <pc:docMk/>
            <pc:sldMk cId="2872135083" sldId="257"/>
            <ac:spMk id="38" creationId="{DD453324-C6A3-43E4-B553-D28495028D01}"/>
          </ac:spMkLst>
        </pc:spChg>
        <pc:spChg chg="add del">
          <ac:chgData name="Ariel Tunay (1901579)" userId="S::1901579@student.uwtsd.ac.uk::6e14f0ee-a569-4c42-8b73-c3a8208febd2" providerId="AD" clId="Web-{6F4B350E-D22C-9F4C-5766-768899FB934B}" dt="2020-05-30T21:55:28.222" v="9"/>
          <ac:spMkLst>
            <pc:docMk/>
            <pc:sldMk cId="2872135083" sldId="257"/>
            <ac:spMk id="39" creationId="{D4B9777F-B610-419B-9193-80306388F3E2}"/>
          </ac:spMkLst>
        </pc:spChg>
        <pc:spChg chg="add del">
          <ac:chgData name="Ariel Tunay (1901579)" userId="S::1901579@student.uwtsd.ac.uk::6e14f0ee-a569-4c42-8b73-c3a8208febd2" providerId="AD" clId="Web-{6F4B350E-D22C-9F4C-5766-768899FB934B}" dt="2020-05-30T21:59:58.126" v="27"/>
          <ac:spMkLst>
            <pc:docMk/>
            <pc:sldMk cId="2872135083" sldId="257"/>
            <ac:spMk id="40" creationId="{E2635EE6-D269-46B5-8431-4D0F084D44A9}"/>
          </ac:spMkLst>
        </pc:spChg>
        <pc:spChg chg="add del">
          <ac:chgData name="Ariel Tunay (1901579)" userId="S::1901579@student.uwtsd.ac.uk::6e14f0ee-a569-4c42-8b73-c3a8208febd2" providerId="AD" clId="Web-{6F4B350E-D22C-9F4C-5766-768899FB934B}" dt="2020-05-30T21:55:28.222" v="9"/>
          <ac:spMkLst>
            <pc:docMk/>
            <pc:sldMk cId="2872135083" sldId="257"/>
            <ac:spMk id="41" creationId="{311F016A-A753-449B-9EA6-322199B7119E}"/>
          </ac:spMkLst>
        </pc:spChg>
        <pc:spChg chg="add del">
          <ac:chgData name="Ariel Tunay (1901579)" userId="S::1901579@student.uwtsd.ac.uk::6e14f0ee-a569-4c42-8b73-c3a8208febd2" providerId="AD" clId="Web-{6F4B350E-D22C-9F4C-5766-768899FB934B}" dt="2020-05-30T21:59:58.126" v="27"/>
          <ac:spMkLst>
            <pc:docMk/>
            <pc:sldMk cId="2872135083" sldId="257"/>
            <ac:spMk id="42" creationId="{18E928D9-3091-4385-B979-265D55AD02CE}"/>
          </ac:spMkLst>
        </pc:spChg>
        <pc:spChg chg="add del">
          <ac:chgData name="Ariel Tunay (1901579)" userId="S::1901579@student.uwtsd.ac.uk::6e14f0ee-a569-4c42-8b73-c3a8208febd2" providerId="AD" clId="Web-{6F4B350E-D22C-9F4C-5766-768899FB934B}" dt="2020-05-30T21:55:28.222" v="9"/>
          <ac:spMkLst>
            <pc:docMk/>
            <pc:sldMk cId="2872135083" sldId="257"/>
            <ac:spMk id="43" creationId="{95106A28-883A-4993-BF9E-C403B81A8D66}"/>
          </ac:spMkLst>
        </pc:spChg>
        <pc:spChg chg="add del">
          <ac:chgData name="Ariel Tunay (1901579)" userId="S::1901579@student.uwtsd.ac.uk::6e14f0ee-a569-4c42-8b73-c3a8208febd2" providerId="AD" clId="Web-{6F4B350E-D22C-9F4C-5766-768899FB934B}" dt="2020-05-30T21:59:58.126" v="27"/>
          <ac:spMkLst>
            <pc:docMk/>
            <pc:sldMk cId="2872135083" sldId="257"/>
            <ac:spMk id="44" creationId="{7D602432-D774-4CF5-94E8-7D52D01059D2}"/>
          </ac:spMkLst>
        </pc:spChg>
        <pc:spChg chg="add del">
          <ac:chgData name="Ariel Tunay (1901579)" userId="S::1901579@student.uwtsd.ac.uk::6e14f0ee-a569-4c42-8b73-c3a8208febd2" providerId="AD" clId="Web-{6F4B350E-D22C-9F4C-5766-768899FB934B}" dt="2020-05-30T21:55:28.222" v="9"/>
          <ac:spMkLst>
            <pc:docMk/>
            <pc:sldMk cId="2872135083" sldId="257"/>
            <ac:spMk id="45" creationId="{F5AE4E4F-9F4C-43ED-8299-9BD63B74E8F0}"/>
          </ac:spMkLst>
        </pc:spChg>
        <pc:spChg chg="add del">
          <ac:chgData name="Ariel Tunay (1901579)" userId="S::1901579@student.uwtsd.ac.uk::6e14f0ee-a569-4c42-8b73-c3a8208febd2" providerId="AD" clId="Web-{6F4B350E-D22C-9F4C-5766-768899FB934B}" dt="2020-05-30T22:01:39.427" v="75"/>
          <ac:spMkLst>
            <pc:docMk/>
            <pc:sldMk cId="2872135083" sldId="257"/>
            <ac:spMk id="46" creationId="{79712DE8-94E0-4F45-81D9-37AF7A32F4D6}"/>
          </ac:spMkLst>
        </pc:spChg>
        <pc:spChg chg="add del">
          <ac:chgData name="Ariel Tunay (1901579)" userId="S::1901579@student.uwtsd.ac.uk::6e14f0ee-a569-4c42-8b73-c3a8208febd2" providerId="AD" clId="Web-{6F4B350E-D22C-9F4C-5766-768899FB934B}" dt="2020-05-30T22:01:39.427" v="75"/>
          <ac:spMkLst>
            <pc:docMk/>
            <pc:sldMk cId="2872135083" sldId="257"/>
            <ac:spMk id="47" creationId="{7072C7DA-0D16-473C-B416-D84445D8A1AD}"/>
          </ac:spMkLst>
        </pc:spChg>
        <pc:spChg chg="add mod">
          <ac:chgData name="Ariel Tunay (1901579)" userId="S::1901579@student.uwtsd.ac.uk::6e14f0ee-a569-4c42-8b73-c3a8208febd2" providerId="AD" clId="Web-{6F4B350E-D22C-9F4C-5766-768899FB934B}" dt="2020-05-30T22:01:39.427" v="75"/>
          <ac:spMkLst>
            <pc:docMk/>
            <pc:sldMk cId="2872135083" sldId="257"/>
            <ac:spMk id="49" creationId="{C778BA3D-B24B-45B5-BD72-FD07C39FBA3E}"/>
          </ac:spMkLst>
        </pc:spChg>
        <pc:spChg chg="add del">
          <ac:chgData name="Ariel Tunay (1901579)" userId="S::1901579@student.uwtsd.ac.uk::6e14f0ee-a569-4c42-8b73-c3a8208febd2" providerId="AD" clId="Web-{6F4B350E-D22C-9F4C-5766-768899FB934B}" dt="2020-05-30T22:01:09.516" v="72"/>
          <ac:spMkLst>
            <pc:docMk/>
            <pc:sldMk cId="2872135083" sldId="257"/>
            <ac:spMk id="52" creationId="{231BF440-39FA-4087-84CC-2EEC0BBDAF29}"/>
          </ac:spMkLst>
        </pc:spChg>
        <pc:spChg chg="add del">
          <ac:chgData name="Ariel Tunay (1901579)" userId="S::1901579@student.uwtsd.ac.uk::6e14f0ee-a569-4c42-8b73-c3a8208febd2" providerId="AD" clId="Web-{6F4B350E-D22C-9F4C-5766-768899FB934B}" dt="2020-05-30T22:01:09.516" v="72"/>
          <ac:spMkLst>
            <pc:docMk/>
            <pc:sldMk cId="2872135083" sldId="257"/>
            <ac:spMk id="53" creationId="{F04E4CBA-303B-48BD-8451-C2701CB0EEBF}"/>
          </ac:spMkLst>
        </pc:spChg>
        <pc:spChg chg="add del">
          <ac:chgData name="Ariel Tunay (1901579)" userId="S::1901579@student.uwtsd.ac.uk::6e14f0ee-a569-4c42-8b73-c3a8208febd2" providerId="AD" clId="Web-{6F4B350E-D22C-9F4C-5766-768899FB934B}" dt="2020-05-30T22:01:09.516" v="72"/>
          <ac:spMkLst>
            <pc:docMk/>
            <pc:sldMk cId="2872135083" sldId="257"/>
            <ac:spMk id="54" creationId="{F6CA58B3-AFCC-4A40-9882-50D5080879B0}"/>
          </ac:spMkLst>
        </pc:spChg>
        <pc:spChg chg="add del">
          <ac:chgData name="Ariel Tunay (1901579)" userId="S::1901579@student.uwtsd.ac.uk::6e14f0ee-a569-4c42-8b73-c3a8208febd2" providerId="AD" clId="Web-{6F4B350E-D22C-9F4C-5766-768899FB934B}" dt="2020-05-30T22:00:51.735" v="70"/>
          <ac:spMkLst>
            <pc:docMk/>
            <pc:sldMk cId="2872135083" sldId="257"/>
            <ac:spMk id="55" creationId="{D2B783EE-0239-4717-BBEA-8C9EAC61C824}"/>
          </ac:spMkLst>
        </pc:spChg>
        <pc:spChg chg="add del">
          <ac:chgData name="Ariel Tunay (1901579)" userId="S::1901579@student.uwtsd.ac.uk::6e14f0ee-a569-4c42-8b73-c3a8208febd2" providerId="AD" clId="Web-{6F4B350E-D22C-9F4C-5766-768899FB934B}" dt="2020-05-30T22:01:39.396" v="74"/>
          <ac:spMkLst>
            <pc:docMk/>
            <pc:sldMk cId="2872135083" sldId="257"/>
            <ac:spMk id="56" creationId="{F4F2FC05-7D27-410F-BDA9-ADF4831368C7}"/>
          </ac:spMkLst>
        </pc:spChg>
        <pc:spChg chg="add del">
          <ac:chgData name="Ariel Tunay (1901579)" userId="S::1901579@student.uwtsd.ac.uk::6e14f0ee-a569-4c42-8b73-c3a8208febd2" providerId="AD" clId="Web-{6F4B350E-D22C-9F4C-5766-768899FB934B}" dt="2020-05-30T22:00:51.735" v="70"/>
          <ac:spMkLst>
            <pc:docMk/>
            <pc:sldMk cId="2872135083" sldId="257"/>
            <ac:spMk id="57" creationId="{A7B99495-F43F-4D80-A44F-2CB4764EB90B}"/>
          </ac:spMkLst>
        </pc:spChg>
        <pc:spChg chg="add del">
          <ac:chgData name="Ariel Tunay (1901579)" userId="S::1901579@student.uwtsd.ac.uk::6e14f0ee-a569-4c42-8b73-c3a8208febd2" providerId="AD" clId="Web-{6F4B350E-D22C-9F4C-5766-768899FB934B}" dt="2020-05-30T22:01:39.396" v="74"/>
          <ac:spMkLst>
            <pc:docMk/>
            <pc:sldMk cId="2872135083" sldId="257"/>
            <ac:spMk id="58" creationId="{9080D120-BD54-46E1-BA37-82F5E8089E90}"/>
          </ac:spMkLst>
        </pc:spChg>
        <pc:spChg chg="add del">
          <ac:chgData name="Ariel Tunay (1901579)" userId="S::1901579@student.uwtsd.ac.uk::6e14f0ee-a569-4c42-8b73-c3a8208febd2" providerId="AD" clId="Web-{6F4B350E-D22C-9F4C-5766-768899FB934B}" dt="2020-05-30T22:00:51.735" v="70"/>
          <ac:spMkLst>
            <pc:docMk/>
            <pc:sldMk cId="2872135083" sldId="257"/>
            <ac:spMk id="59" creationId="{70BEB1E7-2F88-40BC-B73D-42E5B6F80BFC}"/>
          </ac:spMkLst>
        </pc:spChg>
        <pc:spChg chg="add del">
          <ac:chgData name="Ariel Tunay (1901579)" userId="S::1901579@student.uwtsd.ac.uk::6e14f0ee-a569-4c42-8b73-c3a8208febd2" providerId="AD" clId="Web-{6F4B350E-D22C-9F4C-5766-768899FB934B}" dt="2020-05-30T22:01:39.396" v="74"/>
          <ac:spMkLst>
            <pc:docMk/>
            <pc:sldMk cId="2872135083" sldId="257"/>
            <ac:spMk id="60" creationId="{81D83946-74FA-498A-AC80-9926F041B5C5}"/>
          </ac:spMkLst>
        </pc:spChg>
        <pc:spChg chg="add del">
          <ac:chgData name="Ariel Tunay (1901579)" userId="S::1901579@student.uwtsd.ac.uk::6e14f0ee-a569-4c42-8b73-c3a8208febd2" providerId="AD" clId="Web-{6F4B350E-D22C-9F4C-5766-768899FB934B}" dt="2020-05-30T22:01:09.516" v="72"/>
          <ac:spMkLst>
            <pc:docMk/>
            <pc:sldMk cId="2872135083" sldId="257"/>
            <ac:spMk id="61" creationId="{75C56826-D4E5-42ED-8529-079651CB3005}"/>
          </ac:spMkLst>
        </pc:spChg>
        <pc:spChg chg="add del">
          <ac:chgData name="Ariel Tunay (1901579)" userId="S::1901579@student.uwtsd.ac.uk::6e14f0ee-a569-4c42-8b73-c3a8208febd2" providerId="AD" clId="Web-{6F4B350E-D22C-9F4C-5766-768899FB934B}" dt="2020-05-30T22:01:39.396" v="74"/>
          <ac:spMkLst>
            <pc:docMk/>
            <pc:sldMk cId="2872135083" sldId="257"/>
            <ac:spMk id="62" creationId="{5060D983-8B52-443A-8183-2A1DE05618B5}"/>
          </ac:spMkLst>
        </pc:spChg>
        <pc:spChg chg="add del">
          <ac:chgData name="Ariel Tunay (1901579)" userId="S::1901579@student.uwtsd.ac.uk::6e14f0ee-a569-4c42-8b73-c3a8208febd2" providerId="AD" clId="Web-{6F4B350E-D22C-9F4C-5766-768899FB934B}" dt="2020-05-30T22:01:09.516" v="72"/>
          <ac:spMkLst>
            <pc:docMk/>
            <pc:sldMk cId="2872135083" sldId="257"/>
            <ac:spMk id="63" creationId="{82095FCE-EF05-4443-B97A-85DEE3A5CA17}"/>
          </ac:spMkLst>
        </pc:spChg>
        <pc:spChg chg="add">
          <ac:chgData name="Ariel Tunay (1901579)" userId="S::1901579@student.uwtsd.ac.uk::6e14f0ee-a569-4c42-8b73-c3a8208febd2" providerId="AD" clId="Web-{6F4B350E-D22C-9F4C-5766-768899FB934B}" dt="2020-05-30T22:01:39.427" v="75"/>
          <ac:spMkLst>
            <pc:docMk/>
            <pc:sldMk cId="2872135083" sldId="257"/>
            <ac:spMk id="64" creationId="{231BF440-39FA-4087-84CC-2EEC0BBDAF29}"/>
          </ac:spMkLst>
        </pc:spChg>
        <pc:spChg chg="add del">
          <ac:chgData name="Ariel Tunay (1901579)" userId="S::1901579@student.uwtsd.ac.uk::6e14f0ee-a569-4c42-8b73-c3a8208febd2" providerId="AD" clId="Web-{6F4B350E-D22C-9F4C-5766-768899FB934B}" dt="2020-05-30T22:01:09.516" v="72"/>
          <ac:spMkLst>
            <pc:docMk/>
            <pc:sldMk cId="2872135083" sldId="257"/>
            <ac:spMk id="65" creationId="{CA00AE6B-AA30-4CF8-BA6F-339B780AD76C}"/>
          </ac:spMkLst>
        </pc:spChg>
        <pc:spChg chg="add">
          <ac:chgData name="Ariel Tunay (1901579)" userId="S::1901579@student.uwtsd.ac.uk::6e14f0ee-a569-4c42-8b73-c3a8208febd2" providerId="AD" clId="Web-{6F4B350E-D22C-9F4C-5766-768899FB934B}" dt="2020-05-30T22:01:39.427" v="75"/>
          <ac:spMkLst>
            <pc:docMk/>
            <pc:sldMk cId="2872135083" sldId="257"/>
            <ac:spMk id="66" creationId="{F04E4CBA-303B-48BD-8451-C2701CB0EEBF}"/>
          </ac:spMkLst>
        </pc:spChg>
        <pc:spChg chg="add">
          <ac:chgData name="Ariel Tunay (1901579)" userId="S::1901579@student.uwtsd.ac.uk::6e14f0ee-a569-4c42-8b73-c3a8208febd2" providerId="AD" clId="Web-{6F4B350E-D22C-9F4C-5766-768899FB934B}" dt="2020-05-30T22:01:39.427" v="75"/>
          <ac:spMkLst>
            <pc:docMk/>
            <pc:sldMk cId="2872135083" sldId="257"/>
            <ac:spMk id="67" creationId="{F6CA58B3-AFCC-4A40-9882-50D5080879B0}"/>
          </ac:spMkLst>
        </pc:spChg>
        <pc:spChg chg="add">
          <ac:chgData name="Ariel Tunay (1901579)" userId="S::1901579@student.uwtsd.ac.uk::6e14f0ee-a569-4c42-8b73-c3a8208febd2" providerId="AD" clId="Web-{6F4B350E-D22C-9F4C-5766-768899FB934B}" dt="2020-05-30T22:01:39.427" v="75"/>
          <ac:spMkLst>
            <pc:docMk/>
            <pc:sldMk cId="2872135083" sldId="257"/>
            <ac:spMk id="68" creationId="{75C56826-D4E5-42ED-8529-079651CB3005}"/>
          </ac:spMkLst>
        </pc:spChg>
        <pc:spChg chg="add">
          <ac:chgData name="Ariel Tunay (1901579)" userId="S::1901579@student.uwtsd.ac.uk::6e14f0ee-a569-4c42-8b73-c3a8208febd2" providerId="AD" clId="Web-{6F4B350E-D22C-9F4C-5766-768899FB934B}" dt="2020-05-30T22:01:39.427" v="75"/>
          <ac:spMkLst>
            <pc:docMk/>
            <pc:sldMk cId="2872135083" sldId="257"/>
            <ac:spMk id="69" creationId="{82095FCE-EF05-4443-B97A-85DEE3A5CA17}"/>
          </ac:spMkLst>
        </pc:spChg>
        <pc:spChg chg="add">
          <ac:chgData name="Ariel Tunay (1901579)" userId="S::1901579@student.uwtsd.ac.uk::6e14f0ee-a569-4c42-8b73-c3a8208febd2" providerId="AD" clId="Web-{6F4B350E-D22C-9F4C-5766-768899FB934B}" dt="2020-05-30T22:01:39.427" v="75"/>
          <ac:spMkLst>
            <pc:docMk/>
            <pc:sldMk cId="2872135083" sldId="257"/>
            <ac:spMk id="70" creationId="{CA00AE6B-AA30-4CF8-BA6F-339B780AD76C}"/>
          </ac:spMkLst>
        </pc:spChg>
        <pc:graphicFrameChg chg="add del mod ord modGraphic">
          <ac:chgData name="Ariel Tunay (1901579)" userId="S::1901579@student.uwtsd.ac.uk::6e14f0ee-a569-4c42-8b73-c3a8208febd2" providerId="AD" clId="Web-{6F4B350E-D22C-9F4C-5766-768899FB934B}" dt="2020-05-30T21:44:36.687" v="3"/>
          <ac:graphicFrameMkLst>
            <pc:docMk/>
            <pc:sldMk cId="2872135083" sldId="257"/>
            <ac:graphicFrameMk id="4" creationId="{52429B35-2A66-48DB-AAAF-D2E8DE7A48EA}"/>
          </ac:graphicFrameMkLst>
        </pc:graphicFrameChg>
        <pc:picChg chg="add mod ord">
          <ac:chgData name="Ariel Tunay (1901579)" userId="S::1901579@student.uwtsd.ac.uk::6e14f0ee-a569-4c42-8b73-c3a8208febd2" providerId="AD" clId="Web-{6F4B350E-D22C-9F4C-5766-768899FB934B}" dt="2020-05-30T22:01:39.427" v="75"/>
          <ac:picMkLst>
            <pc:docMk/>
            <pc:sldMk cId="2872135083" sldId="257"/>
            <ac:picMk id="32" creationId="{CD1FDEEC-5608-4AEE-9DBB-8CB91F9EBDD8}"/>
          </ac:picMkLst>
        </pc:picChg>
        <pc:picChg chg="add mod ord">
          <ac:chgData name="Ariel Tunay (1901579)" userId="S::1901579@student.uwtsd.ac.uk::6e14f0ee-a569-4c42-8b73-c3a8208febd2" providerId="AD" clId="Web-{6F4B350E-D22C-9F4C-5766-768899FB934B}" dt="2020-05-30T22:01:39.427" v="75"/>
          <ac:picMkLst>
            <pc:docMk/>
            <pc:sldMk cId="2872135083" sldId="257"/>
            <ac:picMk id="33" creationId="{71DEA88C-59C6-41D1-A70E-F36DEDABCF3A}"/>
          </ac:picMkLst>
        </pc:picChg>
        <pc:cxnChg chg="add del">
          <ac:chgData name="Ariel Tunay (1901579)" userId="S::1901579@student.uwtsd.ac.uk::6e14f0ee-a569-4c42-8b73-c3a8208febd2" providerId="AD" clId="Web-{6F4B350E-D22C-9F4C-5766-768899FB934B}" dt="2020-05-30T22:01:39.427" v="75"/>
          <ac:cxnSpMkLst>
            <pc:docMk/>
            <pc:sldMk cId="2872135083" sldId="257"/>
            <ac:cxnSpMk id="48" creationId="{BA0504EE-683F-4FE2-A169-83C71FAA35CB}"/>
          </ac:cxnSpMkLst>
        </pc:cxnChg>
        <pc:cxnChg chg="add del">
          <ac:chgData name="Ariel Tunay (1901579)" userId="S::1901579@student.uwtsd.ac.uk::6e14f0ee-a569-4c42-8b73-c3a8208febd2" providerId="AD" clId="Web-{6F4B350E-D22C-9F4C-5766-768899FB934B}" dt="2020-05-30T22:01:39.427" v="75"/>
          <ac:cxnSpMkLst>
            <pc:docMk/>
            <pc:sldMk cId="2872135083" sldId="257"/>
            <ac:cxnSpMk id="50" creationId="{80A61CFF-0E76-478B-B02B-73692D891E7C}"/>
          </ac:cxnSpMkLst>
        </pc:cxnChg>
      </pc:sldChg>
      <pc:sldChg chg="addSp delSp modSp new mod setBg">
        <pc:chgData name="Ariel Tunay (1901579)" userId="S::1901579@student.uwtsd.ac.uk::6e14f0ee-a569-4c42-8b73-c3a8208febd2" providerId="AD" clId="Web-{6F4B350E-D22C-9F4C-5766-768899FB934B}" dt="2020-05-30T22:07:17.372" v="164" actId="20577"/>
        <pc:sldMkLst>
          <pc:docMk/>
          <pc:sldMk cId="1260663433" sldId="258"/>
        </pc:sldMkLst>
        <pc:spChg chg="mod">
          <ac:chgData name="Ariel Tunay (1901579)" userId="S::1901579@student.uwtsd.ac.uk::6e14f0ee-a569-4c42-8b73-c3a8208febd2" providerId="AD" clId="Web-{6F4B350E-D22C-9F4C-5766-768899FB934B}" dt="2020-05-30T22:05:27.927" v="117"/>
          <ac:spMkLst>
            <pc:docMk/>
            <pc:sldMk cId="1260663433" sldId="258"/>
            <ac:spMk id="2" creationId="{72C1E237-97D4-43DE-B991-C1C2C1869AA1}"/>
          </ac:spMkLst>
        </pc:spChg>
        <pc:spChg chg="del">
          <ac:chgData name="Ariel Tunay (1901579)" userId="S::1901579@student.uwtsd.ac.uk::6e14f0ee-a569-4c42-8b73-c3a8208febd2" providerId="AD" clId="Web-{6F4B350E-D22C-9F4C-5766-768899FB934B}" dt="2020-05-30T22:02:30.051" v="77"/>
          <ac:spMkLst>
            <pc:docMk/>
            <pc:sldMk cId="1260663433" sldId="258"/>
            <ac:spMk id="3" creationId="{709C60FE-904D-41C8-9A18-474925372DFB}"/>
          </ac:spMkLst>
        </pc:spChg>
        <pc:spChg chg="add mod">
          <ac:chgData name="Ariel Tunay (1901579)" userId="S::1901579@student.uwtsd.ac.uk::6e14f0ee-a569-4c42-8b73-c3a8208febd2" providerId="AD" clId="Web-{6F4B350E-D22C-9F4C-5766-768899FB934B}" dt="2020-05-30T22:07:17.372" v="164" actId="20577"/>
          <ac:spMkLst>
            <pc:docMk/>
            <pc:sldMk cId="1260663433" sldId="258"/>
            <ac:spMk id="10" creationId="{DFEB4595-68A3-4D66-8FAB-29CAB9E93DAE}"/>
          </ac:spMkLst>
        </pc:spChg>
        <pc:spChg chg="add">
          <ac:chgData name="Ariel Tunay (1901579)" userId="S::1901579@student.uwtsd.ac.uk::6e14f0ee-a569-4c42-8b73-c3a8208febd2" providerId="AD" clId="Web-{6F4B350E-D22C-9F4C-5766-768899FB934B}" dt="2020-05-30T22:05:27.927" v="117"/>
          <ac:spMkLst>
            <pc:docMk/>
            <pc:sldMk cId="1260663433" sldId="258"/>
            <ac:spMk id="13" creationId="{33CD251C-A887-4D2F-925B-FC097198538B}"/>
          </ac:spMkLst>
        </pc:spChg>
        <pc:grpChg chg="add">
          <ac:chgData name="Ariel Tunay (1901579)" userId="S::1901579@student.uwtsd.ac.uk::6e14f0ee-a569-4c42-8b73-c3a8208febd2" providerId="AD" clId="Web-{6F4B350E-D22C-9F4C-5766-768899FB934B}" dt="2020-05-30T22:05:27.927" v="117"/>
          <ac:grpSpMkLst>
            <pc:docMk/>
            <pc:sldMk cId="1260663433" sldId="258"/>
            <ac:grpSpMk id="15" creationId="{770AE191-D2EA-45C9-A44D-830C188F74CB}"/>
          </ac:grpSpMkLst>
        </pc:grpChg>
        <pc:picChg chg="add mod ord">
          <ac:chgData name="Ariel Tunay (1901579)" userId="S::1901579@student.uwtsd.ac.uk::6e14f0ee-a569-4c42-8b73-c3a8208febd2" providerId="AD" clId="Web-{6F4B350E-D22C-9F4C-5766-768899FB934B}" dt="2020-05-30T22:05:27.927" v="117"/>
          <ac:picMkLst>
            <pc:docMk/>
            <pc:sldMk cId="1260663433" sldId="258"/>
            <ac:picMk id="4" creationId="{411946FD-931B-41A7-B730-8A8E6EF55A2F}"/>
          </ac:picMkLst>
        </pc:picChg>
        <pc:picChg chg="add mod">
          <ac:chgData name="Ariel Tunay (1901579)" userId="S::1901579@student.uwtsd.ac.uk::6e14f0ee-a569-4c42-8b73-c3a8208febd2" providerId="AD" clId="Web-{6F4B350E-D22C-9F4C-5766-768899FB934B}" dt="2020-05-30T22:05:27.927" v="117"/>
          <ac:picMkLst>
            <pc:docMk/>
            <pc:sldMk cId="1260663433" sldId="258"/>
            <ac:picMk id="5" creationId="{EF936285-20BC-4B77-9CAD-D8759811E704}"/>
          </ac:picMkLst>
        </pc:picChg>
        <pc:picChg chg="add mod ord">
          <ac:chgData name="Ariel Tunay (1901579)" userId="S::1901579@student.uwtsd.ac.uk::6e14f0ee-a569-4c42-8b73-c3a8208febd2" providerId="AD" clId="Web-{6F4B350E-D22C-9F4C-5766-768899FB934B}" dt="2020-05-30T22:05:27.927" v="117"/>
          <ac:picMkLst>
            <pc:docMk/>
            <pc:sldMk cId="1260663433" sldId="258"/>
            <ac:picMk id="6" creationId="{D3A9DD47-1ACD-4723-8ADD-D19527E69FFE}"/>
          </ac:picMkLst>
        </pc:picChg>
      </pc:sldChg>
      <pc:sldChg chg="addSp delSp modSp new mod setBg setClrOvrMap">
        <pc:chgData name="Ariel Tunay (1901579)" userId="S::1901579@student.uwtsd.ac.uk::6e14f0ee-a569-4c42-8b73-c3a8208febd2" providerId="AD" clId="Web-{6F4B350E-D22C-9F4C-5766-768899FB934B}" dt="2020-05-30T22:30:32.482" v="229"/>
        <pc:sldMkLst>
          <pc:docMk/>
          <pc:sldMk cId="540782663" sldId="259"/>
        </pc:sldMkLst>
        <pc:spChg chg="mod">
          <ac:chgData name="Ariel Tunay (1901579)" userId="S::1901579@student.uwtsd.ac.uk::6e14f0ee-a569-4c42-8b73-c3a8208febd2" providerId="AD" clId="Web-{6F4B350E-D22C-9F4C-5766-768899FB934B}" dt="2020-05-30T22:30:32.482" v="229"/>
          <ac:spMkLst>
            <pc:docMk/>
            <pc:sldMk cId="540782663" sldId="259"/>
            <ac:spMk id="2" creationId="{3A1B88F9-58C2-43D7-AD94-6EF61716C913}"/>
          </ac:spMkLst>
        </pc:spChg>
        <pc:spChg chg="del">
          <ac:chgData name="Ariel Tunay (1901579)" userId="S::1901579@student.uwtsd.ac.uk::6e14f0ee-a569-4c42-8b73-c3a8208febd2" providerId="AD" clId="Web-{6F4B350E-D22C-9F4C-5766-768899FB934B}" dt="2020-05-30T22:07:37.660" v="167"/>
          <ac:spMkLst>
            <pc:docMk/>
            <pc:sldMk cId="540782663" sldId="259"/>
            <ac:spMk id="3" creationId="{BFEDA101-E06E-4A55-A8CF-3289C84C4B30}"/>
          </ac:spMkLst>
        </pc:spChg>
        <pc:spChg chg="add mod ord">
          <ac:chgData name="Ariel Tunay (1901579)" userId="S::1901579@student.uwtsd.ac.uk::6e14f0ee-a569-4c42-8b73-c3a8208febd2" providerId="AD" clId="Web-{6F4B350E-D22C-9F4C-5766-768899FB934B}" dt="2020-05-30T22:30:32.482" v="229"/>
          <ac:spMkLst>
            <pc:docMk/>
            <pc:sldMk cId="540782663" sldId="259"/>
            <ac:spMk id="13" creationId="{3BA6ED68-F0E4-41B1-83EA-0E80FC650C28}"/>
          </ac:spMkLst>
        </pc:spChg>
        <pc:spChg chg="add del">
          <ac:chgData name="Ariel Tunay (1901579)" userId="S::1901579@student.uwtsd.ac.uk::6e14f0ee-a569-4c42-8b73-c3a8208febd2" providerId="AD" clId="Web-{6F4B350E-D22C-9F4C-5766-768899FB934B}" dt="2020-05-30T22:30:32.482" v="229"/>
          <ac:spMkLst>
            <pc:docMk/>
            <pc:sldMk cId="540782663" sldId="259"/>
            <ac:spMk id="16" creationId="{73C994B4-9721-4148-9EEC-6793CECDE8DD}"/>
          </ac:spMkLst>
        </pc:spChg>
        <pc:spChg chg="add del">
          <ac:chgData name="Ariel Tunay (1901579)" userId="S::1901579@student.uwtsd.ac.uk::6e14f0ee-a569-4c42-8b73-c3a8208febd2" providerId="AD" clId="Web-{6F4B350E-D22C-9F4C-5766-768899FB934B}" dt="2020-05-30T22:30:32.482" v="229"/>
          <ac:spMkLst>
            <pc:docMk/>
            <pc:sldMk cId="540782663" sldId="259"/>
            <ac:spMk id="18" creationId="{F9D95E49-763A-4886-B038-82F734740554}"/>
          </ac:spMkLst>
        </pc:spChg>
        <pc:spChg chg="add del">
          <ac:chgData name="Ariel Tunay (1901579)" userId="S::1901579@student.uwtsd.ac.uk::6e14f0ee-a569-4c42-8b73-c3a8208febd2" providerId="AD" clId="Web-{6F4B350E-D22C-9F4C-5766-768899FB934B}" dt="2020-05-30T22:30:32.482" v="229"/>
          <ac:spMkLst>
            <pc:docMk/>
            <pc:sldMk cId="540782663" sldId="259"/>
            <ac:spMk id="20" creationId="{EAD124E3-3443-480C-968C-FECB05FCC41D}"/>
          </ac:spMkLst>
        </pc:spChg>
        <pc:spChg chg="add del">
          <ac:chgData name="Ariel Tunay (1901579)" userId="S::1901579@student.uwtsd.ac.uk::6e14f0ee-a569-4c42-8b73-c3a8208febd2" providerId="AD" clId="Web-{6F4B350E-D22C-9F4C-5766-768899FB934B}" dt="2020-05-30T22:30:32.482" v="229"/>
          <ac:spMkLst>
            <pc:docMk/>
            <pc:sldMk cId="540782663" sldId="259"/>
            <ac:spMk id="22" creationId="{79712DE8-94E0-4F45-81D9-37AF7A32F4D6}"/>
          </ac:spMkLst>
        </pc:spChg>
        <pc:spChg chg="add">
          <ac:chgData name="Ariel Tunay (1901579)" userId="S::1901579@student.uwtsd.ac.uk::6e14f0ee-a569-4c42-8b73-c3a8208febd2" providerId="AD" clId="Web-{6F4B350E-D22C-9F4C-5766-768899FB934B}" dt="2020-05-30T22:30:32.482" v="229"/>
          <ac:spMkLst>
            <pc:docMk/>
            <pc:sldMk cId="540782663" sldId="259"/>
            <ac:spMk id="31" creationId="{0EFD753D-6A49-46DD-9E82-AA6E2C62B461}"/>
          </ac:spMkLst>
        </pc:spChg>
        <pc:spChg chg="add">
          <ac:chgData name="Ariel Tunay (1901579)" userId="S::1901579@student.uwtsd.ac.uk::6e14f0ee-a569-4c42-8b73-c3a8208febd2" providerId="AD" clId="Web-{6F4B350E-D22C-9F4C-5766-768899FB934B}" dt="2020-05-30T22:30:32.482" v="229"/>
          <ac:spMkLst>
            <pc:docMk/>
            <pc:sldMk cId="540782663" sldId="259"/>
            <ac:spMk id="33" creationId="{138A5824-1F4A-4EE7-BC13-5BB48FC0809B}"/>
          </ac:spMkLst>
        </pc:spChg>
        <pc:spChg chg="add">
          <ac:chgData name="Ariel Tunay (1901579)" userId="S::1901579@student.uwtsd.ac.uk::6e14f0ee-a569-4c42-8b73-c3a8208febd2" providerId="AD" clId="Web-{6F4B350E-D22C-9F4C-5766-768899FB934B}" dt="2020-05-30T22:30:32.482" v="229"/>
          <ac:spMkLst>
            <pc:docMk/>
            <pc:sldMk cId="540782663" sldId="259"/>
            <ac:spMk id="35" creationId="{0F8BFD3B-29FB-4A95-BB51-220F8A6C5746}"/>
          </ac:spMkLst>
        </pc:spChg>
        <pc:picChg chg="add mod ord">
          <ac:chgData name="Ariel Tunay (1901579)" userId="S::1901579@student.uwtsd.ac.uk::6e14f0ee-a569-4c42-8b73-c3a8208febd2" providerId="AD" clId="Web-{6F4B350E-D22C-9F4C-5766-768899FB934B}" dt="2020-05-30T22:30:32.482" v="229"/>
          <ac:picMkLst>
            <pc:docMk/>
            <pc:sldMk cId="540782663" sldId="259"/>
            <ac:picMk id="4" creationId="{5E5CC9D9-D54E-4E45-B1CC-8B8AE55176EB}"/>
          </ac:picMkLst>
        </pc:picChg>
        <pc:picChg chg="add mod">
          <ac:chgData name="Ariel Tunay (1901579)" userId="S::1901579@student.uwtsd.ac.uk::6e14f0ee-a569-4c42-8b73-c3a8208febd2" providerId="AD" clId="Web-{6F4B350E-D22C-9F4C-5766-768899FB934B}" dt="2020-05-30T22:30:32.482" v="229"/>
          <ac:picMkLst>
            <pc:docMk/>
            <pc:sldMk cId="540782663" sldId="259"/>
            <ac:picMk id="5" creationId="{82A2AA88-848C-402B-903F-D45D49ADA146}"/>
          </ac:picMkLst>
        </pc:picChg>
        <pc:picChg chg="add mod">
          <ac:chgData name="Ariel Tunay (1901579)" userId="S::1901579@student.uwtsd.ac.uk::6e14f0ee-a569-4c42-8b73-c3a8208febd2" providerId="AD" clId="Web-{6F4B350E-D22C-9F4C-5766-768899FB934B}" dt="2020-05-30T22:30:32.482" v="229"/>
          <ac:picMkLst>
            <pc:docMk/>
            <pc:sldMk cId="540782663" sldId="259"/>
            <ac:picMk id="6" creationId="{B7497D06-E788-41ED-853C-86F10164F779}"/>
          </ac:picMkLst>
        </pc:picChg>
        <pc:picChg chg="add mod ord">
          <ac:chgData name="Ariel Tunay (1901579)" userId="S::1901579@student.uwtsd.ac.uk::6e14f0ee-a569-4c42-8b73-c3a8208febd2" providerId="AD" clId="Web-{6F4B350E-D22C-9F4C-5766-768899FB934B}" dt="2020-05-30T22:30:32.482" v="229"/>
          <ac:picMkLst>
            <pc:docMk/>
            <pc:sldMk cId="540782663" sldId="259"/>
            <ac:picMk id="7" creationId="{979CCF0D-C4E8-4894-AB75-B0B4A8892589}"/>
          </ac:picMkLst>
        </pc:picChg>
        <pc:picChg chg="add mod ord">
          <ac:chgData name="Ariel Tunay (1901579)" userId="S::1901579@student.uwtsd.ac.uk::6e14f0ee-a569-4c42-8b73-c3a8208febd2" providerId="AD" clId="Web-{6F4B350E-D22C-9F4C-5766-768899FB934B}" dt="2020-05-30T22:30:32.482" v="229"/>
          <ac:picMkLst>
            <pc:docMk/>
            <pc:sldMk cId="540782663" sldId="259"/>
            <ac:picMk id="8" creationId="{895C52D3-3486-4DD0-AD74-2E2615A61914}"/>
          </ac:picMkLst>
        </pc:picChg>
        <pc:picChg chg="add mod ord">
          <ac:chgData name="Ariel Tunay (1901579)" userId="S::1901579@student.uwtsd.ac.uk::6e14f0ee-a569-4c42-8b73-c3a8208febd2" providerId="AD" clId="Web-{6F4B350E-D22C-9F4C-5766-768899FB934B}" dt="2020-05-30T22:30:32.482" v="229"/>
          <ac:picMkLst>
            <pc:docMk/>
            <pc:sldMk cId="540782663" sldId="259"/>
            <ac:picMk id="9" creationId="{42EF7D14-3CEE-49B7-BA5A-083827554C2F}"/>
          </ac:picMkLst>
        </pc:picChg>
        <pc:cxnChg chg="add del">
          <ac:chgData name="Ariel Tunay (1901579)" userId="S::1901579@student.uwtsd.ac.uk::6e14f0ee-a569-4c42-8b73-c3a8208febd2" providerId="AD" clId="Web-{6F4B350E-D22C-9F4C-5766-768899FB934B}" dt="2020-05-30T22:30:32.482" v="229"/>
          <ac:cxnSpMkLst>
            <pc:docMk/>
            <pc:sldMk cId="540782663" sldId="259"/>
            <ac:cxnSpMk id="24" creationId="{BA0504EE-683F-4FE2-A169-83C71FAA35CB}"/>
          </ac:cxnSpMkLst>
        </pc:cxnChg>
        <pc:cxnChg chg="add del">
          <ac:chgData name="Ariel Tunay (1901579)" userId="S::1901579@student.uwtsd.ac.uk::6e14f0ee-a569-4c42-8b73-c3a8208febd2" providerId="AD" clId="Web-{6F4B350E-D22C-9F4C-5766-768899FB934B}" dt="2020-05-30T22:30:32.482" v="229"/>
          <ac:cxnSpMkLst>
            <pc:docMk/>
            <pc:sldMk cId="540782663" sldId="259"/>
            <ac:cxnSpMk id="26" creationId="{76C3B364-D361-4ED0-A102-6AC8D0575BE8}"/>
          </ac:cxnSpMkLst>
        </pc:cxnChg>
      </pc:sldChg>
      <pc:sldChg chg="addSp delSp modSp new mod setBg">
        <pc:chgData name="Ariel Tunay (1901579)" userId="S::1901579@student.uwtsd.ac.uk::6e14f0ee-a569-4c42-8b73-c3a8208febd2" providerId="AD" clId="Web-{6F4B350E-D22C-9F4C-5766-768899FB934B}" dt="2020-05-30T22:40:54.895" v="330"/>
        <pc:sldMkLst>
          <pc:docMk/>
          <pc:sldMk cId="1307721503" sldId="260"/>
        </pc:sldMkLst>
        <pc:spChg chg="mod ord">
          <ac:chgData name="Ariel Tunay (1901579)" userId="S::1901579@student.uwtsd.ac.uk::6e14f0ee-a569-4c42-8b73-c3a8208febd2" providerId="AD" clId="Web-{6F4B350E-D22C-9F4C-5766-768899FB934B}" dt="2020-05-30T22:40:54.895" v="330"/>
          <ac:spMkLst>
            <pc:docMk/>
            <pc:sldMk cId="1307721503" sldId="260"/>
            <ac:spMk id="2" creationId="{BB332D7C-F289-419C-BC74-DA4C462197FC}"/>
          </ac:spMkLst>
        </pc:spChg>
        <pc:spChg chg="del">
          <ac:chgData name="Ariel Tunay (1901579)" userId="S::1901579@student.uwtsd.ac.uk::6e14f0ee-a569-4c42-8b73-c3a8208febd2" providerId="AD" clId="Web-{6F4B350E-D22C-9F4C-5766-768899FB934B}" dt="2020-05-30T22:33:33.891" v="246"/>
          <ac:spMkLst>
            <pc:docMk/>
            <pc:sldMk cId="1307721503" sldId="260"/>
            <ac:spMk id="3" creationId="{66AA1E5D-A59A-4395-9595-2919D24FC943}"/>
          </ac:spMkLst>
        </pc:spChg>
        <pc:spChg chg="add mod ord">
          <ac:chgData name="Ariel Tunay (1901579)" userId="S::1901579@student.uwtsd.ac.uk::6e14f0ee-a569-4c42-8b73-c3a8208febd2" providerId="AD" clId="Web-{6F4B350E-D22C-9F4C-5766-768899FB934B}" dt="2020-05-30T22:40:54.895" v="330"/>
          <ac:spMkLst>
            <pc:docMk/>
            <pc:sldMk cId="1307721503" sldId="260"/>
            <ac:spMk id="11" creationId="{EA57817A-F5A5-4858-B943-67454FCA9673}"/>
          </ac:spMkLst>
        </pc:spChg>
        <pc:spChg chg="add del">
          <ac:chgData name="Ariel Tunay (1901579)" userId="S::1901579@student.uwtsd.ac.uk::6e14f0ee-a569-4c42-8b73-c3a8208febd2" providerId="AD" clId="Web-{6F4B350E-D22C-9F4C-5766-768899FB934B}" dt="2020-05-30T22:39:54.177" v="326"/>
          <ac:spMkLst>
            <pc:docMk/>
            <pc:sldMk cId="1307721503" sldId="260"/>
            <ac:spMk id="14" creationId="{A3C210E6-A35A-4F68-8D60-801A019C75B8}"/>
          </ac:spMkLst>
        </pc:spChg>
        <pc:spChg chg="add del">
          <ac:chgData name="Ariel Tunay (1901579)" userId="S::1901579@student.uwtsd.ac.uk::6e14f0ee-a569-4c42-8b73-c3a8208febd2" providerId="AD" clId="Web-{6F4B350E-D22C-9F4C-5766-768899FB934B}" dt="2020-05-30T22:39:54.177" v="326"/>
          <ac:spMkLst>
            <pc:docMk/>
            <pc:sldMk cId="1307721503" sldId="260"/>
            <ac:spMk id="16" creationId="{AC0D06B0-F19C-459E-B221-A34B506FB5E3}"/>
          </ac:spMkLst>
        </pc:spChg>
        <pc:spChg chg="add del">
          <ac:chgData name="Ariel Tunay (1901579)" userId="S::1901579@student.uwtsd.ac.uk::6e14f0ee-a569-4c42-8b73-c3a8208febd2" providerId="AD" clId="Web-{6F4B350E-D22C-9F4C-5766-768899FB934B}" dt="2020-05-30T22:39:54.177" v="326"/>
          <ac:spMkLst>
            <pc:docMk/>
            <pc:sldMk cId="1307721503" sldId="260"/>
            <ac:spMk id="18" creationId="{345B26DA-1C6B-4C66-81C9-9C1877FC2DB1}"/>
          </ac:spMkLst>
        </pc:spChg>
        <pc:spChg chg="add del">
          <ac:chgData name="Ariel Tunay (1901579)" userId="S::1901579@student.uwtsd.ac.uk::6e14f0ee-a569-4c42-8b73-c3a8208febd2" providerId="AD" clId="Web-{6F4B350E-D22C-9F4C-5766-768899FB934B}" dt="2020-05-30T22:39:54.177" v="326"/>
          <ac:spMkLst>
            <pc:docMk/>
            <pc:sldMk cId="1307721503" sldId="260"/>
            <ac:spMk id="20" creationId="{98DE6C44-43F8-4DE4-AB81-66853FFEA09A}"/>
          </ac:spMkLst>
        </pc:spChg>
        <pc:spChg chg="add del">
          <ac:chgData name="Ariel Tunay (1901579)" userId="S::1901579@student.uwtsd.ac.uk::6e14f0ee-a569-4c42-8b73-c3a8208febd2" providerId="AD" clId="Web-{6F4B350E-D22C-9F4C-5766-768899FB934B}" dt="2020-05-30T22:39:54.177" v="326"/>
          <ac:spMkLst>
            <pc:docMk/>
            <pc:sldMk cId="1307721503" sldId="260"/>
            <ac:spMk id="22" creationId="{2409529B-9B56-4F10-BE4D-F934DB89E57E}"/>
          </ac:spMkLst>
        </pc:spChg>
        <pc:spChg chg="add del">
          <ac:chgData name="Ariel Tunay (1901579)" userId="S::1901579@student.uwtsd.ac.uk::6e14f0ee-a569-4c42-8b73-c3a8208febd2" providerId="AD" clId="Web-{6F4B350E-D22C-9F4C-5766-768899FB934B}" dt="2020-05-30T22:40:54.895" v="330"/>
          <ac:spMkLst>
            <pc:docMk/>
            <pc:sldMk cId="1307721503" sldId="260"/>
            <ac:spMk id="27" creationId="{4E98B8B0-573C-43DD-85FE-31433D57070C}"/>
          </ac:spMkLst>
        </pc:spChg>
        <pc:spChg chg="add del">
          <ac:chgData name="Ariel Tunay (1901579)" userId="S::1901579@student.uwtsd.ac.uk::6e14f0ee-a569-4c42-8b73-c3a8208febd2" providerId="AD" clId="Web-{6F4B350E-D22C-9F4C-5766-768899FB934B}" dt="2020-05-30T22:40:54.895" v="330"/>
          <ac:spMkLst>
            <pc:docMk/>
            <pc:sldMk cId="1307721503" sldId="260"/>
            <ac:spMk id="29" creationId="{0ADDB668-2CA4-4D2B-9C34-3487CA330BA8}"/>
          </ac:spMkLst>
        </pc:spChg>
        <pc:spChg chg="add del">
          <ac:chgData name="Ariel Tunay (1901579)" userId="S::1901579@student.uwtsd.ac.uk::6e14f0ee-a569-4c42-8b73-c3a8208febd2" providerId="AD" clId="Web-{6F4B350E-D22C-9F4C-5766-768899FB934B}" dt="2020-05-30T22:40:54.895" v="330"/>
          <ac:spMkLst>
            <pc:docMk/>
            <pc:sldMk cId="1307721503" sldId="260"/>
            <ac:spMk id="31" creationId="{2568BC19-F052-4108-93E1-6A3D1DEC072F}"/>
          </ac:spMkLst>
        </pc:spChg>
        <pc:spChg chg="add del">
          <ac:chgData name="Ariel Tunay (1901579)" userId="S::1901579@student.uwtsd.ac.uk::6e14f0ee-a569-4c42-8b73-c3a8208febd2" providerId="AD" clId="Web-{6F4B350E-D22C-9F4C-5766-768899FB934B}" dt="2020-05-30T22:40:54.895" v="330"/>
          <ac:spMkLst>
            <pc:docMk/>
            <pc:sldMk cId="1307721503" sldId="260"/>
            <ac:spMk id="33" creationId="{D5FD337D-4D6B-4C8B-B6F5-121097E09881}"/>
          </ac:spMkLst>
        </pc:spChg>
        <pc:spChg chg="add">
          <ac:chgData name="Ariel Tunay (1901579)" userId="S::1901579@student.uwtsd.ac.uk::6e14f0ee-a569-4c42-8b73-c3a8208febd2" providerId="AD" clId="Web-{6F4B350E-D22C-9F4C-5766-768899FB934B}" dt="2020-05-30T22:40:54.895" v="330"/>
          <ac:spMkLst>
            <pc:docMk/>
            <pc:sldMk cId="1307721503" sldId="260"/>
            <ac:spMk id="38" creationId="{3D7E4C9F-7EC2-4C52-9146-0E1435CC2D7C}"/>
          </ac:spMkLst>
        </pc:spChg>
        <pc:spChg chg="add">
          <ac:chgData name="Ariel Tunay (1901579)" userId="S::1901579@student.uwtsd.ac.uk::6e14f0ee-a569-4c42-8b73-c3a8208febd2" providerId="AD" clId="Web-{6F4B350E-D22C-9F4C-5766-768899FB934B}" dt="2020-05-30T22:40:54.895" v="330"/>
          <ac:spMkLst>
            <pc:docMk/>
            <pc:sldMk cId="1307721503" sldId="260"/>
            <ac:spMk id="40" creationId="{E677BBB0-8A66-4619-B31B-5097655C5FF2}"/>
          </ac:spMkLst>
        </pc:spChg>
        <pc:spChg chg="add">
          <ac:chgData name="Ariel Tunay (1901579)" userId="S::1901579@student.uwtsd.ac.uk::6e14f0ee-a569-4c42-8b73-c3a8208febd2" providerId="AD" clId="Web-{6F4B350E-D22C-9F4C-5766-768899FB934B}" dt="2020-05-30T22:40:54.895" v="330"/>
          <ac:spMkLst>
            <pc:docMk/>
            <pc:sldMk cId="1307721503" sldId="260"/>
            <ac:spMk id="42" creationId="{FB56C437-7CF8-4D2B-8C62-6F9CEA5611FA}"/>
          </ac:spMkLst>
        </pc:spChg>
        <pc:spChg chg="add">
          <ac:chgData name="Ariel Tunay (1901579)" userId="S::1901579@student.uwtsd.ac.uk::6e14f0ee-a569-4c42-8b73-c3a8208febd2" providerId="AD" clId="Web-{6F4B350E-D22C-9F4C-5766-768899FB934B}" dt="2020-05-30T22:40:54.895" v="330"/>
          <ac:spMkLst>
            <pc:docMk/>
            <pc:sldMk cId="1307721503" sldId="260"/>
            <ac:spMk id="44" creationId="{288F414E-1A16-495F-8EF5-F55A4207EE48}"/>
          </ac:spMkLst>
        </pc:spChg>
        <pc:picChg chg="add mod ord">
          <ac:chgData name="Ariel Tunay (1901579)" userId="S::1901579@student.uwtsd.ac.uk::6e14f0ee-a569-4c42-8b73-c3a8208febd2" providerId="AD" clId="Web-{6F4B350E-D22C-9F4C-5766-768899FB934B}" dt="2020-05-30T22:40:54.895" v="330"/>
          <ac:picMkLst>
            <pc:docMk/>
            <pc:sldMk cId="1307721503" sldId="260"/>
            <ac:picMk id="4" creationId="{5055F1EF-6BBC-4E73-A396-DCD57033B932}"/>
          </ac:picMkLst>
        </pc:picChg>
        <pc:picChg chg="add mod ord">
          <ac:chgData name="Ariel Tunay (1901579)" userId="S::1901579@student.uwtsd.ac.uk::6e14f0ee-a569-4c42-8b73-c3a8208febd2" providerId="AD" clId="Web-{6F4B350E-D22C-9F4C-5766-768899FB934B}" dt="2020-05-30T22:40:54.895" v="330"/>
          <ac:picMkLst>
            <pc:docMk/>
            <pc:sldMk cId="1307721503" sldId="260"/>
            <ac:picMk id="5" creationId="{1DAEDCD7-07C0-46F8-B8EB-52A67E6EC119}"/>
          </ac:picMkLst>
        </pc:picChg>
        <pc:picChg chg="add mod ord">
          <ac:chgData name="Ariel Tunay (1901579)" userId="S::1901579@student.uwtsd.ac.uk::6e14f0ee-a569-4c42-8b73-c3a8208febd2" providerId="AD" clId="Web-{6F4B350E-D22C-9F4C-5766-768899FB934B}" dt="2020-05-30T22:40:54.895" v="330"/>
          <ac:picMkLst>
            <pc:docMk/>
            <pc:sldMk cId="1307721503" sldId="260"/>
            <ac:picMk id="6" creationId="{4A98CA92-523C-4850-9A43-DBA93BC3213A}"/>
          </ac:picMkLst>
        </pc:picChg>
        <pc:picChg chg="add mod ord">
          <ac:chgData name="Ariel Tunay (1901579)" userId="S::1901579@student.uwtsd.ac.uk::6e14f0ee-a569-4c42-8b73-c3a8208febd2" providerId="AD" clId="Web-{6F4B350E-D22C-9F4C-5766-768899FB934B}" dt="2020-05-30T22:40:54.895" v="330"/>
          <ac:picMkLst>
            <pc:docMk/>
            <pc:sldMk cId="1307721503" sldId="260"/>
            <ac:picMk id="7" creationId="{7342068A-5F6F-488F-B5C8-CA3FC9F3F2F0}"/>
          </ac:picMkLst>
        </pc:picChg>
      </pc:sldChg>
      <pc:sldChg chg="addSp delSp modSp new mod setBg">
        <pc:chgData name="Ariel Tunay (1901579)" userId="S::1901579@student.uwtsd.ac.uk::6e14f0ee-a569-4c42-8b73-c3a8208febd2" providerId="AD" clId="Web-{6F4B350E-D22C-9F4C-5766-768899FB934B}" dt="2020-05-30T22:52:34.878" v="426" actId="20577"/>
        <pc:sldMkLst>
          <pc:docMk/>
          <pc:sldMk cId="2388027025" sldId="261"/>
        </pc:sldMkLst>
        <pc:spChg chg="mod ord">
          <ac:chgData name="Ariel Tunay (1901579)" userId="S::1901579@student.uwtsd.ac.uk::6e14f0ee-a569-4c42-8b73-c3a8208febd2" providerId="AD" clId="Web-{6F4B350E-D22C-9F4C-5766-768899FB934B}" dt="2020-05-30T22:52:34.878" v="426" actId="20577"/>
          <ac:spMkLst>
            <pc:docMk/>
            <pc:sldMk cId="2388027025" sldId="261"/>
            <ac:spMk id="2" creationId="{C68B264A-6334-4A7C-9903-6C5A5118CD53}"/>
          </ac:spMkLst>
        </pc:spChg>
        <pc:spChg chg="del">
          <ac:chgData name="Ariel Tunay (1901579)" userId="S::1901579@student.uwtsd.ac.uk::6e14f0ee-a569-4c42-8b73-c3a8208febd2" providerId="AD" clId="Web-{6F4B350E-D22C-9F4C-5766-768899FB934B}" dt="2020-05-30T22:42:34.504" v="332"/>
          <ac:spMkLst>
            <pc:docMk/>
            <pc:sldMk cId="2388027025" sldId="261"/>
            <ac:spMk id="3" creationId="{ED31CD3A-43D9-4FDB-BD82-72EE8D8917E5}"/>
          </ac:spMkLst>
        </pc:spChg>
        <pc:spChg chg="add">
          <ac:chgData name="Ariel Tunay (1901579)" userId="S::1901579@student.uwtsd.ac.uk::6e14f0ee-a569-4c42-8b73-c3a8208febd2" providerId="AD" clId="Web-{6F4B350E-D22C-9F4C-5766-768899FB934B}" dt="2020-05-30T22:43:55.038" v="347"/>
          <ac:spMkLst>
            <pc:docMk/>
            <pc:sldMk cId="2388027025" sldId="261"/>
            <ac:spMk id="9" creationId="{93062723-6941-4ABE-8146-AC6FA530BA4C}"/>
          </ac:spMkLst>
        </pc:spChg>
        <pc:spChg chg="add">
          <ac:chgData name="Ariel Tunay (1901579)" userId="S::1901579@student.uwtsd.ac.uk::6e14f0ee-a569-4c42-8b73-c3a8208febd2" providerId="AD" clId="Web-{6F4B350E-D22C-9F4C-5766-768899FB934B}" dt="2020-05-30T22:43:55.038" v="347"/>
          <ac:spMkLst>
            <pc:docMk/>
            <pc:sldMk cId="2388027025" sldId="261"/>
            <ac:spMk id="10" creationId="{917859B3-4C91-478D-929D-BB6433F90849}"/>
          </ac:spMkLst>
        </pc:spChg>
        <pc:spChg chg="add del">
          <ac:chgData name="Ariel Tunay (1901579)" userId="S::1901579@student.uwtsd.ac.uk::6e14f0ee-a569-4c42-8b73-c3a8208febd2" providerId="AD" clId="Web-{6F4B350E-D22C-9F4C-5766-768899FB934B}" dt="2020-05-30T22:43:55.023" v="346"/>
          <ac:spMkLst>
            <pc:docMk/>
            <pc:sldMk cId="2388027025" sldId="261"/>
            <ac:spMk id="11" creationId="{27537B9A-A441-45C8-8494-71A4F1CA7121}"/>
          </ac:spMkLst>
        </pc:spChg>
        <pc:spChg chg="add">
          <ac:chgData name="Ariel Tunay (1901579)" userId="S::1901579@student.uwtsd.ac.uk::6e14f0ee-a569-4c42-8b73-c3a8208febd2" providerId="AD" clId="Web-{6F4B350E-D22C-9F4C-5766-768899FB934B}" dt="2020-05-30T22:43:55.038" v="347"/>
          <ac:spMkLst>
            <pc:docMk/>
            <pc:sldMk cId="2388027025" sldId="261"/>
            <ac:spMk id="12" creationId="{6283FBD2-A663-469F-855C-06D86E3C1161}"/>
          </ac:spMkLst>
        </pc:spChg>
        <pc:spChg chg="add">
          <ac:chgData name="Ariel Tunay (1901579)" userId="S::1901579@student.uwtsd.ac.uk::6e14f0ee-a569-4c42-8b73-c3a8208febd2" providerId="AD" clId="Web-{6F4B350E-D22C-9F4C-5766-768899FB934B}" dt="2020-05-30T22:43:55.038" v="347"/>
          <ac:spMkLst>
            <pc:docMk/>
            <pc:sldMk cId="2388027025" sldId="261"/>
            <ac:spMk id="13" creationId="{8A1279FC-7441-4E55-B082-2774E6316482}"/>
          </ac:spMkLst>
        </pc:spChg>
        <pc:spChg chg="add del">
          <ac:chgData name="Ariel Tunay (1901579)" userId="S::1901579@student.uwtsd.ac.uk::6e14f0ee-a569-4c42-8b73-c3a8208febd2" providerId="AD" clId="Web-{6F4B350E-D22C-9F4C-5766-768899FB934B}" dt="2020-05-30T22:43:55.023" v="346"/>
          <ac:spMkLst>
            <pc:docMk/>
            <pc:sldMk cId="2388027025" sldId="261"/>
            <ac:spMk id="14" creationId="{4E98B8B0-573C-43DD-85FE-31433D57070C}"/>
          </ac:spMkLst>
        </pc:spChg>
        <pc:spChg chg="add mod">
          <ac:chgData name="Ariel Tunay (1901579)" userId="S::1901579@student.uwtsd.ac.uk::6e14f0ee-a569-4c42-8b73-c3a8208febd2" providerId="AD" clId="Web-{6F4B350E-D22C-9F4C-5766-768899FB934B}" dt="2020-05-30T22:47:09.912" v="406" actId="20577"/>
          <ac:spMkLst>
            <pc:docMk/>
            <pc:sldMk cId="2388027025" sldId="261"/>
            <ac:spMk id="15" creationId="{4A7A90BC-D77C-406D-B59B-02F6B174C130}"/>
          </ac:spMkLst>
        </pc:spChg>
        <pc:spChg chg="add del">
          <ac:chgData name="Ariel Tunay (1901579)" userId="S::1901579@student.uwtsd.ac.uk::6e14f0ee-a569-4c42-8b73-c3a8208febd2" providerId="AD" clId="Web-{6F4B350E-D22C-9F4C-5766-768899FB934B}" dt="2020-05-30T22:43:55.023" v="346"/>
          <ac:spMkLst>
            <pc:docMk/>
            <pc:sldMk cId="2388027025" sldId="261"/>
            <ac:spMk id="16" creationId="{0ADDB668-2CA4-4D2B-9C34-3487CA330BA8}"/>
          </ac:spMkLst>
        </pc:spChg>
        <pc:spChg chg="add del">
          <ac:chgData name="Ariel Tunay (1901579)" userId="S::1901579@student.uwtsd.ac.uk::6e14f0ee-a569-4c42-8b73-c3a8208febd2" providerId="AD" clId="Web-{6F4B350E-D22C-9F4C-5766-768899FB934B}" dt="2020-05-30T22:43:55.023" v="346"/>
          <ac:spMkLst>
            <pc:docMk/>
            <pc:sldMk cId="2388027025" sldId="261"/>
            <ac:spMk id="18" creationId="{2568BC19-F052-4108-93E1-6A3D1DEC072F}"/>
          </ac:spMkLst>
        </pc:spChg>
        <pc:spChg chg="add del">
          <ac:chgData name="Ariel Tunay (1901579)" userId="S::1901579@student.uwtsd.ac.uk::6e14f0ee-a569-4c42-8b73-c3a8208febd2" providerId="AD" clId="Web-{6F4B350E-D22C-9F4C-5766-768899FB934B}" dt="2020-05-30T22:43:55.023" v="346"/>
          <ac:spMkLst>
            <pc:docMk/>
            <pc:sldMk cId="2388027025" sldId="261"/>
            <ac:spMk id="20" creationId="{D5FD337D-4D6B-4C8B-B6F5-121097E09881}"/>
          </ac:spMkLst>
        </pc:spChg>
        <pc:picChg chg="add mod ord">
          <ac:chgData name="Ariel Tunay (1901579)" userId="S::1901579@student.uwtsd.ac.uk::6e14f0ee-a569-4c42-8b73-c3a8208febd2" providerId="AD" clId="Web-{6F4B350E-D22C-9F4C-5766-768899FB934B}" dt="2020-05-30T22:43:55.038" v="347"/>
          <ac:picMkLst>
            <pc:docMk/>
            <pc:sldMk cId="2388027025" sldId="261"/>
            <ac:picMk id="4" creationId="{A72F6E56-7EFF-46A9-BA03-86047DDCBED7}"/>
          </ac:picMkLst>
        </pc:picChg>
        <pc:picChg chg="add mod">
          <ac:chgData name="Ariel Tunay (1901579)" userId="S::1901579@student.uwtsd.ac.uk::6e14f0ee-a569-4c42-8b73-c3a8208febd2" providerId="AD" clId="Web-{6F4B350E-D22C-9F4C-5766-768899FB934B}" dt="2020-05-30T22:43:55.038" v="347"/>
          <ac:picMkLst>
            <pc:docMk/>
            <pc:sldMk cId="2388027025" sldId="261"/>
            <ac:picMk id="5" creationId="{5DB962CD-A70E-4098-B9E3-20295B5C563D}"/>
          </ac:picMkLst>
        </pc:picChg>
        <pc:picChg chg="add mod ord">
          <ac:chgData name="Ariel Tunay (1901579)" userId="S::1901579@student.uwtsd.ac.uk::6e14f0ee-a569-4c42-8b73-c3a8208febd2" providerId="AD" clId="Web-{6F4B350E-D22C-9F4C-5766-768899FB934B}" dt="2020-05-30T22:43:55.038" v="347"/>
          <ac:picMkLst>
            <pc:docMk/>
            <pc:sldMk cId="2388027025" sldId="261"/>
            <ac:picMk id="6" creationId="{A22F2EF9-91FA-4E5B-89B0-04ECA6D02A0A}"/>
          </ac:picMkLst>
        </pc:picChg>
        <pc:picChg chg="add mod">
          <ac:chgData name="Ariel Tunay (1901579)" userId="S::1901579@student.uwtsd.ac.uk::6e14f0ee-a569-4c42-8b73-c3a8208febd2" providerId="AD" clId="Web-{6F4B350E-D22C-9F4C-5766-768899FB934B}" dt="2020-05-30T22:43:55.038" v="347"/>
          <ac:picMkLst>
            <pc:docMk/>
            <pc:sldMk cId="2388027025" sldId="261"/>
            <ac:picMk id="7" creationId="{3D63259E-FB12-416A-B9B5-99A380EDD969}"/>
          </ac:picMkLst>
        </pc:picChg>
      </pc:sldChg>
      <pc:sldChg chg="modSp new">
        <pc:chgData name="Ariel Tunay (1901579)" userId="S::1901579@student.uwtsd.ac.uk::6e14f0ee-a569-4c42-8b73-c3a8208febd2" providerId="AD" clId="Web-{6F4B350E-D22C-9F4C-5766-768899FB934B}" dt="2020-05-30T22:55:22.519" v="457" actId="20577"/>
        <pc:sldMkLst>
          <pc:docMk/>
          <pc:sldMk cId="117597034" sldId="262"/>
        </pc:sldMkLst>
        <pc:spChg chg="mod">
          <ac:chgData name="Ariel Tunay (1901579)" userId="S::1901579@student.uwtsd.ac.uk::6e14f0ee-a569-4c42-8b73-c3a8208febd2" providerId="AD" clId="Web-{6F4B350E-D22C-9F4C-5766-768899FB934B}" dt="2020-05-30T22:54:03.830" v="434" actId="20577"/>
          <ac:spMkLst>
            <pc:docMk/>
            <pc:sldMk cId="117597034" sldId="262"/>
            <ac:spMk id="2" creationId="{F6B00FF8-86F1-4B18-8E8F-D2B98E01EA8B}"/>
          </ac:spMkLst>
        </pc:spChg>
        <pc:spChg chg="mod">
          <ac:chgData name="Ariel Tunay (1901579)" userId="S::1901579@student.uwtsd.ac.uk::6e14f0ee-a569-4c42-8b73-c3a8208febd2" providerId="AD" clId="Web-{6F4B350E-D22C-9F4C-5766-768899FB934B}" dt="2020-05-30T22:55:22.519" v="457" actId="20577"/>
          <ac:spMkLst>
            <pc:docMk/>
            <pc:sldMk cId="117597034" sldId="262"/>
            <ac:spMk id="3" creationId="{BD66F12A-4194-478D-9DD0-64106A047208}"/>
          </ac:spMkLst>
        </pc:spChg>
      </pc:sldChg>
    </pc:docChg>
  </pc:docChgLst>
  <pc:docChgLst>
    <pc:chgData name="Ariel Tunay (1901579)" userId="S::1901579@student.uwtsd.ac.uk::6e14f0ee-a569-4c42-8b73-c3a8208febd2" providerId="AD" clId="Web-{C685F75F-E5CD-E9EE-638F-022B3D7113CE}"/>
    <pc:docChg chg="sldOrd">
      <pc:chgData name="Ariel Tunay (1901579)" userId="S::1901579@student.uwtsd.ac.uk::6e14f0ee-a569-4c42-8b73-c3a8208febd2" providerId="AD" clId="Web-{C685F75F-E5CD-E9EE-638F-022B3D7113CE}" dt="2020-06-02T14:50:32.662" v="0"/>
      <pc:docMkLst>
        <pc:docMk/>
      </pc:docMkLst>
      <pc:sldChg chg="ord">
        <pc:chgData name="Ariel Tunay (1901579)" userId="S::1901579@student.uwtsd.ac.uk::6e14f0ee-a569-4c42-8b73-c3a8208febd2" providerId="AD" clId="Web-{C685F75F-E5CD-E9EE-638F-022B3D7113CE}" dt="2020-06-02T14:50:32.662" v="0"/>
        <pc:sldMkLst>
          <pc:docMk/>
          <pc:sldMk cId="1722127092" sldId="263"/>
        </pc:sldMkLst>
      </pc:sldChg>
    </pc:docChg>
  </pc:docChgLst>
  <pc:docChgLst>
    <pc:chgData name="Ariel Tunay (1901579)" userId="S::1901579@student.uwtsd.ac.uk::6e14f0ee-a569-4c42-8b73-c3a8208febd2" providerId="AD" clId="Web-{A9271B67-2ED1-72CD-36E3-A124EB956FFE}"/>
    <pc:docChg chg="modSld">
      <pc:chgData name="Ariel Tunay (1901579)" userId="S::1901579@student.uwtsd.ac.uk::6e14f0ee-a569-4c42-8b73-c3a8208febd2" providerId="AD" clId="Web-{A9271B67-2ED1-72CD-36E3-A124EB956FFE}" dt="2020-05-30T21:09:56.632" v="33"/>
      <pc:docMkLst>
        <pc:docMk/>
      </pc:docMkLst>
      <pc:sldChg chg="addSp delSp modSp">
        <pc:chgData name="Ariel Tunay (1901579)" userId="S::1901579@student.uwtsd.ac.uk::6e14f0ee-a569-4c42-8b73-c3a8208febd2" providerId="AD" clId="Web-{A9271B67-2ED1-72CD-36E3-A124EB956FFE}" dt="2020-05-30T21:09:56.632" v="33"/>
        <pc:sldMkLst>
          <pc:docMk/>
          <pc:sldMk cId="109857222" sldId="256"/>
        </pc:sldMkLst>
        <pc:spChg chg="mod">
          <ac:chgData name="Ariel Tunay (1901579)" userId="S::1901579@student.uwtsd.ac.uk::6e14f0ee-a569-4c42-8b73-c3a8208febd2" providerId="AD" clId="Web-{A9271B67-2ED1-72CD-36E3-A124EB956FFE}" dt="2020-05-30T21:06:55.705" v="29" actId="1076"/>
          <ac:spMkLst>
            <pc:docMk/>
            <pc:sldMk cId="109857222" sldId="256"/>
            <ac:spMk id="2" creationId="{00000000-0000-0000-0000-000000000000}"/>
          </ac:spMkLst>
        </pc:spChg>
        <pc:spChg chg="add del mod">
          <ac:chgData name="Ariel Tunay (1901579)" userId="S::1901579@student.uwtsd.ac.uk::6e14f0ee-a569-4c42-8b73-c3a8208febd2" providerId="AD" clId="Web-{A9271B67-2ED1-72CD-36E3-A124EB956FFE}" dt="2020-05-30T21:09:56.632" v="33"/>
          <ac:spMkLst>
            <pc:docMk/>
            <pc:sldMk cId="109857222" sldId="256"/>
            <ac:spMk id="4" creationId="{1A18F12B-770E-4EC5-813F-CE577F848279}"/>
          </ac:spMkLst>
        </pc:spChg>
      </pc:sldChg>
    </pc:docChg>
  </pc:docChgLst>
  <pc:docChgLst>
    <pc:chgData name="Ariel Tunay (1901579)" userId="S::1901579@student.uwtsd.ac.uk::6e14f0ee-a569-4c42-8b73-c3a8208febd2" providerId="AD" clId="Web-{24798E23-9A3B-85E2-63D3-7FC6B47BF76B}"/>
    <pc:docChg chg="modSld">
      <pc:chgData name="Ariel Tunay (1901579)" userId="S::1901579@student.uwtsd.ac.uk::6e14f0ee-a569-4c42-8b73-c3a8208febd2" providerId="AD" clId="Web-{24798E23-9A3B-85E2-63D3-7FC6B47BF76B}" dt="2020-05-15T14:12:14.315" v="20" actId="20577"/>
      <pc:docMkLst>
        <pc:docMk/>
      </pc:docMkLst>
      <pc:sldChg chg="modSp">
        <pc:chgData name="Ariel Tunay (1901579)" userId="S::1901579@student.uwtsd.ac.uk::6e14f0ee-a569-4c42-8b73-c3a8208febd2" providerId="AD" clId="Web-{24798E23-9A3B-85E2-63D3-7FC6B47BF76B}" dt="2020-05-15T14:12:13.580" v="18" actId="20577"/>
        <pc:sldMkLst>
          <pc:docMk/>
          <pc:sldMk cId="109857222" sldId="256"/>
        </pc:sldMkLst>
        <pc:spChg chg="mod">
          <ac:chgData name="Ariel Tunay (1901579)" userId="S::1901579@student.uwtsd.ac.uk::6e14f0ee-a569-4c42-8b73-c3a8208febd2" providerId="AD" clId="Web-{24798E23-9A3B-85E2-63D3-7FC6B47BF76B}" dt="2020-05-15T14:12:13.580" v="18" actId="20577"/>
          <ac:spMkLst>
            <pc:docMk/>
            <pc:sldMk cId="109857222" sldId="256"/>
            <ac:spMk id="2" creationId="{00000000-0000-0000-0000-000000000000}"/>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9.svg"/><Relationship Id="rId13" Type="http://schemas.openxmlformats.org/officeDocument/2006/relationships/image" Target="../media/image34.pn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6" Type="http://schemas.openxmlformats.org/officeDocument/2006/relationships/image" Target="../media/image37.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5" Type="http://schemas.openxmlformats.org/officeDocument/2006/relationships/image" Target="../media/image3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 Id="rId14" Type="http://schemas.openxmlformats.org/officeDocument/2006/relationships/image" Target="../media/image35.svg"/></Relationships>
</file>

<file path=ppt/diagrams/_rels/data2.xml.rels><?xml version="1.0" encoding="UTF-8" standalone="yes"?>
<Relationships xmlns="http://schemas.openxmlformats.org/package/2006/relationships"><Relationship Id="rId8" Type="http://schemas.openxmlformats.org/officeDocument/2006/relationships/image" Target="../media/image45.svg"/><Relationship Id="rId13" Type="http://schemas.openxmlformats.org/officeDocument/2006/relationships/image" Target="../media/image50.pn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39.svg"/><Relationship Id="rId16" Type="http://schemas.openxmlformats.org/officeDocument/2006/relationships/image" Target="../media/image53.svg"/><Relationship Id="rId1" Type="http://schemas.openxmlformats.org/officeDocument/2006/relationships/image" Target="../media/image38.png"/><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5" Type="http://schemas.openxmlformats.org/officeDocument/2006/relationships/image" Target="../media/image5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 Id="rId1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9.svg"/><Relationship Id="rId13" Type="http://schemas.openxmlformats.org/officeDocument/2006/relationships/image" Target="../media/image34.pn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6" Type="http://schemas.openxmlformats.org/officeDocument/2006/relationships/image" Target="../media/image37.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5" Type="http://schemas.openxmlformats.org/officeDocument/2006/relationships/image" Target="../media/image3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 Id="rId14" Type="http://schemas.openxmlformats.org/officeDocument/2006/relationships/image" Target="../media/image3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5.svg"/><Relationship Id="rId13" Type="http://schemas.openxmlformats.org/officeDocument/2006/relationships/image" Target="../media/image50.pn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image" Target="../media/image39.svg"/><Relationship Id="rId16" Type="http://schemas.openxmlformats.org/officeDocument/2006/relationships/image" Target="../media/image53.svg"/><Relationship Id="rId1" Type="http://schemas.openxmlformats.org/officeDocument/2006/relationships/image" Target="../media/image38.png"/><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5" Type="http://schemas.openxmlformats.org/officeDocument/2006/relationships/image" Target="../media/image5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 Id="rId1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E6ACED-E233-40DB-BFBE-0271DD279D6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E8E9C02-EA3A-438D-93D5-52B4380D1070}">
      <dgm:prSet/>
      <dgm:spPr/>
      <dgm:t>
        <a:bodyPr/>
        <a:lstStyle/>
        <a:p>
          <a:r>
            <a:rPr lang="en-GB"/>
            <a:t>18 MAY 2018 OPENING</a:t>
          </a:r>
          <a:endParaRPr lang="en-US"/>
        </a:p>
      </dgm:t>
    </dgm:pt>
    <dgm:pt modelId="{8B9161BB-0C45-43AE-AB66-FFC3A758AB08}" type="parTrans" cxnId="{DB42F38C-0B73-4B94-B364-128F6B487F95}">
      <dgm:prSet/>
      <dgm:spPr/>
      <dgm:t>
        <a:bodyPr/>
        <a:lstStyle/>
        <a:p>
          <a:endParaRPr lang="en-US"/>
        </a:p>
      </dgm:t>
    </dgm:pt>
    <dgm:pt modelId="{9428D2E2-923F-40CA-949E-A67C5428D802}" type="sibTrans" cxnId="{DB42F38C-0B73-4B94-B364-128F6B487F95}">
      <dgm:prSet/>
      <dgm:spPr/>
      <dgm:t>
        <a:bodyPr/>
        <a:lstStyle/>
        <a:p>
          <a:endParaRPr lang="en-US"/>
        </a:p>
      </dgm:t>
    </dgm:pt>
    <dgm:pt modelId="{B3FA9D5B-F82A-4977-B10C-00061A897A16}">
      <dgm:prSet/>
      <dgm:spPr/>
      <dgm:t>
        <a:bodyPr/>
        <a:lstStyle/>
        <a:p>
          <a:r>
            <a:rPr lang="en-GB"/>
            <a:t>1.5 BILLION PESOS (24 MILLION POUNDS)</a:t>
          </a:r>
          <a:endParaRPr lang="en-US"/>
        </a:p>
      </dgm:t>
    </dgm:pt>
    <dgm:pt modelId="{A5C774B4-A18D-4A1C-831C-D578AFE8A4A4}" type="parTrans" cxnId="{81F01042-16B5-4D22-B49D-176C0FD689C6}">
      <dgm:prSet/>
      <dgm:spPr/>
      <dgm:t>
        <a:bodyPr/>
        <a:lstStyle/>
        <a:p>
          <a:endParaRPr lang="en-US"/>
        </a:p>
      </dgm:t>
    </dgm:pt>
    <dgm:pt modelId="{7D11CD39-1126-4240-908A-D16A3F9F4B1C}" type="sibTrans" cxnId="{81F01042-16B5-4D22-B49D-176C0FD689C6}">
      <dgm:prSet/>
      <dgm:spPr/>
      <dgm:t>
        <a:bodyPr/>
        <a:lstStyle/>
        <a:p>
          <a:endParaRPr lang="en-US"/>
        </a:p>
      </dgm:t>
    </dgm:pt>
    <dgm:pt modelId="{27BE9FBF-2F24-438E-98AC-5826D260B948}">
      <dgm:prSet/>
      <dgm:spPr/>
      <dgm:t>
        <a:bodyPr/>
        <a:lstStyle/>
        <a:p>
          <a:r>
            <a:rPr lang="en-GB"/>
            <a:t>FIRST MARRIOT BRAND IN ILOILO CITY</a:t>
          </a:r>
          <a:endParaRPr lang="en-US"/>
        </a:p>
      </dgm:t>
    </dgm:pt>
    <dgm:pt modelId="{308266F5-4805-49BE-BA39-60B53A6E8930}" type="parTrans" cxnId="{43521028-0595-42D7-ACCF-A6CF50FC3064}">
      <dgm:prSet/>
      <dgm:spPr/>
      <dgm:t>
        <a:bodyPr/>
        <a:lstStyle/>
        <a:p>
          <a:endParaRPr lang="en-US"/>
        </a:p>
      </dgm:t>
    </dgm:pt>
    <dgm:pt modelId="{63E164BB-397D-4366-8548-C152D50968DB}" type="sibTrans" cxnId="{43521028-0595-42D7-ACCF-A6CF50FC3064}">
      <dgm:prSet/>
      <dgm:spPr/>
      <dgm:t>
        <a:bodyPr/>
        <a:lstStyle/>
        <a:p>
          <a:endParaRPr lang="en-US"/>
        </a:p>
      </dgm:t>
    </dgm:pt>
    <dgm:pt modelId="{E988715A-BF25-4623-A26C-D0303E798E3E}">
      <dgm:prSet/>
      <dgm:spPr/>
      <dgm:t>
        <a:bodyPr/>
        <a:lstStyle/>
        <a:p>
          <a:r>
            <a:rPr lang="en-GB"/>
            <a:t>326 ROOMS</a:t>
          </a:r>
          <a:endParaRPr lang="en-US"/>
        </a:p>
      </dgm:t>
    </dgm:pt>
    <dgm:pt modelId="{7E9EA1B8-E35B-4C7B-BB4A-84D8397505D9}" type="parTrans" cxnId="{477086B9-A11E-44F6-BEDE-D1534363BF40}">
      <dgm:prSet/>
      <dgm:spPr/>
      <dgm:t>
        <a:bodyPr/>
        <a:lstStyle/>
        <a:p>
          <a:endParaRPr lang="en-US"/>
        </a:p>
      </dgm:t>
    </dgm:pt>
    <dgm:pt modelId="{CE102AEC-A9A2-4C5E-8832-E5082C9EAB61}" type="sibTrans" cxnId="{477086B9-A11E-44F6-BEDE-D1534363BF40}">
      <dgm:prSet/>
      <dgm:spPr/>
      <dgm:t>
        <a:bodyPr/>
        <a:lstStyle/>
        <a:p>
          <a:endParaRPr lang="en-US"/>
        </a:p>
      </dgm:t>
    </dgm:pt>
    <dgm:pt modelId="{88900797-C002-4163-B9B9-E6E8A5EF7782}">
      <dgm:prSet/>
      <dgm:spPr/>
      <dgm:t>
        <a:bodyPr/>
        <a:lstStyle/>
        <a:p>
          <a:r>
            <a:rPr lang="en-GB"/>
            <a:t>15 STOREY BUILDING</a:t>
          </a:r>
          <a:endParaRPr lang="en-US"/>
        </a:p>
      </dgm:t>
    </dgm:pt>
    <dgm:pt modelId="{0D289A1B-5245-41D0-819A-54D1A5FC4A0E}" type="parTrans" cxnId="{E9DA4CF4-4521-4462-B910-7E0E4BFE6CDF}">
      <dgm:prSet/>
      <dgm:spPr/>
      <dgm:t>
        <a:bodyPr/>
        <a:lstStyle/>
        <a:p>
          <a:endParaRPr lang="en-US"/>
        </a:p>
      </dgm:t>
    </dgm:pt>
    <dgm:pt modelId="{369EEB59-1690-4D0C-94E2-17AA18AFF2F5}" type="sibTrans" cxnId="{E9DA4CF4-4521-4462-B910-7E0E4BFE6CDF}">
      <dgm:prSet/>
      <dgm:spPr/>
      <dgm:t>
        <a:bodyPr/>
        <a:lstStyle/>
        <a:p>
          <a:endParaRPr lang="en-US"/>
        </a:p>
      </dgm:t>
    </dgm:pt>
    <dgm:pt modelId="{385D111E-4047-4BA6-BDCC-FE6D5ED8FAEB}">
      <dgm:prSet/>
      <dgm:spPr/>
      <dgm:t>
        <a:bodyPr/>
        <a:lstStyle/>
        <a:p>
          <a:r>
            <a:rPr lang="en-GB"/>
            <a:t>FIRST DAY 159 BOOKINGS</a:t>
          </a:r>
          <a:endParaRPr lang="en-US"/>
        </a:p>
      </dgm:t>
    </dgm:pt>
    <dgm:pt modelId="{07888C73-894F-4523-B596-BA240328A515}" type="parTrans" cxnId="{06E8F97D-D19C-46CB-9D73-7DEB0B3B3735}">
      <dgm:prSet/>
      <dgm:spPr/>
      <dgm:t>
        <a:bodyPr/>
        <a:lstStyle/>
        <a:p>
          <a:endParaRPr lang="en-US"/>
        </a:p>
      </dgm:t>
    </dgm:pt>
    <dgm:pt modelId="{9B0A6AD0-A3A9-421A-A2B2-ECAACAF661C9}" type="sibTrans" cxnId="{06E8F97D-D19C-46CB-9D73-7DEB0B3B3735}">
      <dgm:prSet/>
      <dgm:spPr/>
      <dgm:t>
        <a:bodyPr/>
        <a:lstStyle/>
        <a:p>
          <a:endParaRPr lang="en-US"/>
        </a:p>
      </dgm:t>
    </dgm:pt>
    <dgm:pt modelId="{A892BDD4-3DEF-4EE7-B776-E75A358DD99E}">
      <dgm:prSet/>
      <dgm:spPr/>
      <dgm:t>
        <a:bodyPr/>
        <a:lstStyle/>
        <a:p>
          <a:r>
            <a:rPr lang="en-GB"/>
            <a:t>CENTRE OF ILOILO BUSINESS PARK</a:t>
          </a:r>
          <a:endParaRPr lang="en-US"/>
        </a:p>
      </dgm:t>
    </dgm:pt>
    <dgm:pt modelId="{0CA465A9-E5EF-4BC7-B1D6-7E82763F038B}" type="parTrans" cxnId="{A6FDBB56-2E1B-4B9A-BAFA-74DC58F52ECB}">
      <dgm:prSet/>
      <dgm:spPr/>
      <dgm:t>
        <a:bodyPr/>
        <a:lstStyle/>
        <a:p>
          <a:endParaRPr lang="en-US"/>
        </a:p>
      </dgm:t>
    </dgm:pt>
    <dgm:pt modelId="{6C317ED9-16A6-47D2-B52B-30D6DE423457}" type="sibTrans" cxnId="{A6FDBB56-2E1B-4B9A-BAFA-74DC58F52ECB}">
      <dgm:prSet/>
      <dgm:spPr/>
      <dgm:t>
        <a:bodyPr/>
        <a:lstStyle/>
        <a:p>
          <a:endParaRPr lang="en-US"/>
        </a:p>
      </dgm:t>
    </dgm:pt>
    <dgm:pt modelId="{C8D5C09B-75A4-4A3C-B6C1-962528A7995F}">
      <dgm:prSet/>
      <dgm:spPr/>
      <dgm:t>
        <a:bodyPr/>
        <a:lstStyle/>
        <a:p>
          <a:r>
            <a:rPr lang="en-GB"/>
            <a:t>97% OF CUSTOMER POSITIVE FEEDBACK</a:t>
          </a:r>
          <a:endParaRPr lang="en-US"/>
        </a:p>
      </dgm:t>
    </dgm:pt>
    <dgm:pt modelId="{614AF2D6-42B7-421A-87D5-06714C7B10D0}" type="parTrans" cxnId="{6B662AA0-3273-43AC-AC4C-5E079D7697A9}">
      <dgm:prSet/>
      <dgm:spPr/>
      <dgm:t>
        <a:bodyPr/>
        <a:lstStyle/>
        <a:p>
          <a:endParaRPr lang="en-US"/>
        </a:p>
      </dgm:t>
    </dgm:pt>
    <dgm:pt modelId="{B5C33AE1-D64F-492C-AECA-BAFB770F8E0B}" type="sibTrans" cxnId="{6B662AA0-3273-43AC-AC4C-5E079D7697A9}">
      <dgm:prSet/>
      <dgm:spPr/>
      <dgm:t>
        <a:bodyPr/>
        <a:lstStyle/>
        <a:p>
          <a:endParaRPr lang="en-US"/>
        </a:p>
      </dgm:t>
    </dgm:pt>
    <dgm:pt modelId="{BD8CF9F0-BCB7-451D-922D-BF695407E6AF}" type="pres">
      <dgm:prSet presAssocID="{10E6ACED-E233-40DB-BFBE-0271DD279D6B}" presName="root" presStyleCnt="0">
        <dgm:presLayoutVars>
          <dgm:dir/>
          <dgm:resizeHandles val="exact"/>
        </dgm:presLayoutVars>
      </dgm:prSet>
      <dgm:spPr/>
    </dgm:pt>
    <dgm:pt modelId="{03A5FF2C-A474-4597-9759-90C2E81F8539}" type="pres">
      <dgm:prSet presAssocID="{6E8E9C02-EA3A-438D-93D5-52B4380D1070}" presName="compNode" presStyleCnt="0"/>
      <dgm:spPr/>
    </dgm:pt>
    <dgm:pt modelId="{34D4883F-B159-447E-87CE-C877614C00DA}" type="pres">
      <dgm:prSet presAssocID="{6E8E9C02-EA3A-438D-93D5-52B4380D1070}" presName="bgRect" presStyleLbl="bgShp" presStyleIdx="0" presStyleCnt="8"/>
      <dgm:spPr/>
    </dgm:pt>
    <dgm:pt modelId="{BABF72C5-9FB7-46BC-A481-D8129A34A674}" type="pres">
      <dgm:prSet presAssocID="{6E8E9C02-EA3A-438D-93D5-52B4380D1070}"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ily Calendar"/>
        </a:ext>
      </dgm:extLst>
    </dgm:pt>
    <dgm:pt modelId="{8A9644FA-C58F-4300-91EC-4BECD730F839}" type="pres">
      <dgm:prSet presAssocID="{6E8E9C02-EA3A-438D-93D5-52B4380D1070}" presName="spaceRect" presStyleCnt="0"/>
      <dgm:spPr/>
    </dgm:pt>
    <dgm:pt modelId="{EB236989-7BD4-4B99-8B3E-2D0626F870B1}" type="pres">
      <dgm:prSet presAssocID="{6E8E9C02-EA3A-438D-93D5-52B4380D1070}" presName="parTx" presStyleLbl="revTx" presStyleIdx="0" presStyleCnt="8">
        <dgm:presLayoutVars>
          <dgm:chMax val="0"/>
          <dgm:chPref val="0"/>
        </dgm:presLayoutVars>
      </dgm:prSet>
      <dgm:spPr/>
    </dgm:pt>
    <dgm:pt modelId="{9E4E9753-B0E5-4A52-9DB4-0A49D6AA683B}" type="pres">
      <dgm:prSet presAssocID="{9428D2E2-923F-40CA-949E-A67C5428D802}" presName="sibTrans" presStyleCnt="0"/>
      <dgm:spPr/>
    </dgm:pt>
    <dgm:pt modelId="{1D2C8575-5A3D-4345-82E5-63B070056C10}" type="pres">
      <dgm:prSet presAssocID="{B3FA9D5B-F82A-4977-B10C-00061A897A16}" presName="compNode" presStyleCnt="0"/>
      <dgm:spPr/>
    </dgm:pt>
    <dgm:pt modelId="{2EA94F5A-FB69-43D3-B85C-745585699A7E}" type="pres">
      <dgm:prSet presAssocID="{B3FA9D5B-F82A-4977-B10C-00061A897A16}" presName="bgRect" presStyleLbl="bgShp" presStyleIdx="1" presStyleCnt="8"/>
      <dgm:spPr/>
    </dgm:pt>
    <dgm:pt modelId="{2A273FC7-4A4E-4549-BEDF-C2D2D3EAEEE0}" type="pres">
      <dgm:prSet presAssocID="{B3FA9D5B-F82A-4977-B10C-00061A897A16}"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C35C4067-84DD-482A-B160-0C6380F5FF11}" type="pres">
      <dgm:prSet presAssocID="{B3FA9D5B-F82A-4977-B10C-00061A897A16}" presName="spaceRect" presStyleCnt="0"/>
      <dgm:spPr/>
    </dgm:pt>
    <dgm:pt modelId="{389F4577-9630-4F60-9B28-2781C00DC5A7}" type="pres">
      <dgm:prSet presAssocID="{B3FA9D5B-F82A-4977-B10C-00061A897A16}" presName="parTx" presStyleLbl="revTx" presStyleIdx="1" presStyleCnt="8">
        <dgm:presLayoutVars>
          <dgm:chMax val="0"/>
          <dgm:chPref val="0"/>
        </dgm:presLayoutVars>
      </dgm:prSet>
      <dgm:spPr/>
    </dgm:pt>
    <dgm:pt modelId="{945E1983-094C-468C-87A5-4DFF7DFB1F5F}" type="pres">
      <dgm:prSet presAssocID="{7D11CD39-1126-4240-908A-D16A3F9F4B1C}" presName="sibTrans" presStyleCnt="0"/>
      <dgm:spPr/>
    </dgm:pt>
    <dgm:pt modelId="{0BAB01FC-3EF7-464E-8BCA-788A1E561551}" type="pres">
      <dgm:prSet presAssocID="{27BE9FBF-2F24-438E-98AC-5826D260B948}" presName="compNode" presStyleCnt="0"/>
      <dgm:spPr/>
    </dgm:pt>
    <dgm:pt modelId="{8923158D-EC6E-4F23-9CA5-8BDCB899D671}" type="pres">
      <dgm:prSet presAssocID="{27BE9FBF-2F24-438E-98AC-5826D260B948}" presName="bgRect" presStyleLbl="bgShp" presStyleIdx="2" presStyleCnt="8"/>
      <dgm:spPr/>
    </dgm:pt>
    <dgm:pt modelId="{780E1CA0-BFCA-4505-B14E-6FDC61D03ECF}" type="pres">
      <dgm:prSet presAssocID="{27BE9FBF-2F24-438E-98AC-5826D260B94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7692B4C3-6C7D-4AC1-8517-598E03925846}" type="pres">
      <dgm:prSet presAssocID="{27BE9FBF-2F24-438E-98AC-5826D260B948}" presName="spaceRect" presStyleCnt="0"/>
      <dgm:spPr/>
    </dgm:pt>
    <dgm:pt modelId="{363DC50D-CD21-4304-8318-949416B10685}" type="pres">
      <dgm:prSet presAssocID="{27BE9FBF-2F24-438E-98AC-5826D260B948}" presName="parTx" presStyleLbl="revTx" presStyleIdx="2" presStyleCnt="8">
        <dgm:presLayoutVars>
          <dgm:chMax val="0"/>
          <dgm:chPref val="0"/>
        </dgm:presLayoutVars>
      </dgm:prSet>
      <dgm:spPr/>
    </dgm:pt>
    <dgm:pt modelId="{2AF4B4FE-56D4-4003-8CC1-8D1C8EC68C9C}" type="pres">
      <dgm:prSet presAssocID="{63E164BB-397D-4366-8548-C152D50968DB}" presName="sibTrans" presStyleCnt="0"/>
      <dgm:spPr/>
    </dgm:pt>
    <dgm:pt modelId="{B9DE1A39-57D2-4686-9B90-C2206EE8F959}" type="pres">
      <dgm:prSet presAssocID="{E988715A-BF25-4623-A26C-D0303E798E3E}" presName="compNode" presStyleCnt="0"/>
      <dgm:spPr/>
    </dgm:pt>
    <dgm:pt modelId="{B0918452-D81C-4644-B371-9EA964565C7B}" type="pres">
      <dgm:prSet presAssocID="{E988715A-BF25-4623-A26C-D0303E798E3E}" presName="bgRect" presStyleLbl="bgShp" presStyleIdx="3" presStyleCnt="8"/>
      <dgm:spPr/>
    </dgm:pt>
    <dgm:pt modelId="{3CE0388B-29F2-4B63-8E4F-32E2BDCCE895}" type="pres">
      <dgm:prSet presAssocID="{E988715A-BF25-4623-A26C-D0303E798E3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ed"/>
        </a:ext>
      </dgm:extLst>
    </dgm:pt>
    <dgm:pt modelId="{AC3E0E4E-F45C-4DA8-8A63-1825BC5034F5}" type="pres">
      <dgm:prSet presAssocID="{E988715A-BF25-4623-A26C-D0303E798E3E}" presName="spaceRect" presStyleCnt="0"/>
      <dgm:spPr/>
    </dgm:pt>
    <dgm:pt modelId="{49977CD0-F336-4C52-86BF-908587261D97}" type="pres">
      <dgm:prSet presAssocID="{E988715A-BF25-4623-A26C-D0303E798E3E}" presName="parTx" presStyleLbl="revTx" presStyleIdx="3" presStyleCnt="8">
        <dgm:presLayoutVars>
          <dgm:chMax val="0"/>
          <dgm:chPref val="0"/>
        </dgm:presLayoutVars>
      </dgm:prSet>
      <dgm:spPr/>
    </dgm:pt>
    <dgm:pt modelId="{8B2588DB-AB5A-4AA0-A10C-AA1390CA850A}" type="pres">
      <dgm:prSet presAssocID="{CE102AEC-A9A2-4C5E-8832-E5082C9EAB61}" presName="sibTrans" presStyleCnt="0"/>
      <dgm:spPr/>
    </dgm:pt>
    <dgm:pt modelId="{4BC33279-5FC7-41EE-9433-6378DFA54B3A}" type="pres">
      <dgm:prSet presAssocID="{88900797-C002-4163-B9B9-E6E8A5EF7782}" presName="compNode" presStyleCnt="0"/>
      <dgm:spPr/>
    </dgm:pt>
    <dgm:pt modelId="{DB92BA68-D45D-4EB3-9012-0DE2EE60A3FE}" type="pres">
      <dgm:prSet presAssocID="{88900797-C002-4163-B9B9-E6E8A5EF7782}" presName="bgRect" presStyleLbl="bgShp" presStyleIdx="4" presStyleCnt="8"/>
      <dgm:spPr/>
    </dgm:pt>
    <dgm:pt modelId="{715FA0D8-E50B-4291-B6F0-77FF3DF4381C}" type="pres">
      <dgm:prSet presAssocID="{88900797-C002-4163-B9B9-E6E8A5EF7782}"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ilding"/>
        </a:ext>
      </dgm:extLst>
    </dgm:pt>
    <dgm:pt modelId="{B23CD34B-4CAA-44D0-B3E1-51D2B702655F}" type="pres">
      <dgm:prSet presAssocID="{88900797-C002-4163-B9B9-E6E8A5EF7782}" presName="spaceRect" presStyleCnt="0"/>
      <dgm:spPr/>
    </dgm:pt>
    <dgm:pt modelId="{CAABADA9-4311-4A94-B4A7-3A1465D730A8}" type="pres">
      <dgm:prSet presAssocID="{88900797-C002-4163-B9B9-E6E8A5EF7782}" presName="parTx" presStyleLbl="revTx" presStyleIdx="4" presStyleCnt="8">
        <dgm:presLayoutVars>
          <dgm:chMax val="0"/>
          <dgm:chPref val="0"/>
        </dgm:presLayoutVars>
      </dgm:prSet>
      <dgm:spPr/>
    </dgm:pt>
    <dgm:pt modelId="{9CCA1B01-92F6-43FC-8C7A-D512583986AB}" type="pres">
      <dgm:prSet presAssocID="{369EEB59-1690-4D0C-94E2-17AA18AFF2F5}" presName="sibTrans" presStyleCnt="0"/>
      <dgm:spPr/>
    </dgm:pt>
    <dgm:pt modelId="{ED5CA47F-8B24-4D2B-ACA7-9812C16113E0}" type="pres">
      <dgm:prSet presAssocID="{385D111E-4047-4BA6-BDCC-FE6D5ED8FAEB}" presName="compNode" presStyleCnt="0"/>
      <dgm:spPr/>
    </dgm:pt>
    <dgm:pt modelId="{7B24B56B-4C79-4551-AC36-39DF545BFD12}" type="pres">
      <dgm:prSet presAssocID="{385D111E-4047-4BA6-BDCC-FE6D5ED8FAEB}" presName="bgRect" presStyleLbl="bgShp" presStyleIdx="5" presStyleCnt="8"/>
      <dgm:spPr/>
    </dgm:pt>
    <dgm:pt modelId="{51EDDBBD-6294-4666-8A1B-FA90F34650AA}" type="pres">
      <dgm:prSet presAssocID="{385D111E-4047-4BA6-BDCC-FE6D5ED8FAEB}"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1757A01A-4102-4C21-A9CF-1FA57A3D1B60}" type="pres">
      <dgm:prSet presAssocID="{385D111E-4047-4BA6-BDCC-FE6D5ED8FAEB}" presName="spaceRect" presStyleCnt="0"/>
      <dgm:spPr/>
    </dgm:pt>
    <dgm:pt modelId="{456AA0F0-88ED-40F9-8250-745816BE686B}" type="pres">
      <dgm:prSet presAssocID="{385D111E-4047-4BA6-BDCC-FE6D5ED8FAEB}" presName="parTx" presStyleLbl="revTx" presStyleIdx="5" presStyleCnt="8">
        <dgm:presLayoutVars>
          <dgm:chMax val="0"/>
          <dgm:chPref val="0"/>
        </dgm:presLayoutVars>
      </dgm:prSet>
      <dgm:spPr/>
    </dgm:pt>
    <dgm:pt modelId="{F1EE2776-96F7-4A16-A574-506861CCF625}" type="pres">
      <dgm:prSet presAssocID="{9B0A6AD0-A3A9-421A-A2B2-ECAACAF661C9}" presName="sibTrans" presStyleCnt="0"/>
      <dgm:spPr/>
    </dgm:pt>
    <dgm:pt modelId="{FCE4EFAF-30E8-4EF7-AC1B-E213583CC5C5}" type="pres">
      <dgm:prSet presAssocID="{A892BDD4-3DEF-4EE7-B776-E75A358DD99E}" presName="compNode" presStyleCnt="0"/>
      <dgm:spPr/>
    </dgm:pt>
    <dgm:pt modelId="{9ED0C9CF-503C-4969-8E84-67F73E7B0CA3}" type="pres">
      <dgm:prSet presAssocID="{A892BDD4-3DEF-4EE7-B776-E75A358DD99E}" presName="bgRect" presStyleLbl="bgShp" presStyleIdx="6" presStyleCnt="8"/>
      <dgm:spPr/>
    </dgm:pt>
    <dgm:pt modelId="{A29BC09F-0F08-444C-AED7-80E91D535ECD}" type="pres">
      <dgm:prSet presAssocID="{A892BDD4-3DEF-4EE7-B776-E75A358DD99E}"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kateboard"/>
        </a:ext>
      </dgm:extLst>
    </dgm:pt>
    <dgm:pt modelId="{CF49054A-4E0A-4245-B201-DBAE800A8EA3}" type="pres">
      <dgm:prSet presAssocID="{A892BDD4-3DEF-4EE7-B776-E75A358DD99E}" presName="spaceRect" presStyleCnt="0"/>
      <dgm:spPr/>
    </dgm:pt>
    <dgm:pt modelId="{EB3A50D9-21B1-40B7-86DC-CFEE8D8AA14B}" type="pres">
      <dgm:prSet presAssocID="{A892BDD4-3DEF-4EE7-B776-E75A358DD99E}" presName="parTx" presStyleLbl="revTx" presStyleIdx="6" presStyleCnt="8">
        <dgm:presLayoutVars>
          <dgm:chMax val="0"/>
          <dgm:chPref val="0"/>
        </dgm:presLayoutVars>
      </dgm:prSet>
      <dgm:spPr/>
    </dgm:pt>
    <dgm:pt modelId="{CB297DA0-1F4A-4527-B01D-25AA4B029FDE}" type="pres">
      <dgm:prSet presAssocID="{6C317ED9-16A6-47D2-B52B-30D6DE423457}" presName="sibTrans" presStyleCnt="0"/>
      <dgm:spPr/>
    </dgm:pt>
    <dgm:pt modelId="{0B0C66C3-2CAF-4E4C-9D67-4D748B5D8385}" type="pres">
      <dgm:prSet presAssocID="{C8D5C09B-75A4-4A3C-B6C1-962528A7995F}" presName="compNode" presStyleCnt="0"/>
      <dgm:spPr/>
    </dgm:pt>
    <dgm:pt modelId="{C30B68AE-8E58-482C-9592-F7B001266E5E}" type="pres">
      <dgm:prSet presAssocID="{C8D5C09B-75A4-4A3C-B6C1-962528A7995F}" presName="bgRect" presStyleLbl="bgShp" presStyleIdx="7" presStyleCnt="8"/>
      <dgm:spPr/>
    </dgm:pt>
    <dgm:pt modelId="{643B3EB2-BD2E-4E19-A8B0-6246FDC9E1BC}" type="pres">
      <dgm:prSet presAssocID="{C8D5C09B-75A4-4A3C-B6C1-962528A7995F}"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Thumbs Up Sign"/>
        </a:ext>
      </dgm:extLst>
    </dgm:pt>
    <dgm:pt modelId="{309D5B21-C70D-45CE-86FB-366C33C28F2E}" type="pres">
      <dgm:prSet presAssocID="{C8D5C09B-75A4-4A3C-B6C1-962528A7995F}" presName="spaceRect" presStyleCnt="0"/>
      <dgm:spPr/>
    </dgm:pt>
    <dgm:pt modelId="{80F67EBE-F4D4-4DD1-BAD2-5287126CA7AC}" type="pres">
      <dgm:prSet presAssocID="{C8D5C09B-75A4-4A3C-B6C1-962528A7995F}" presName="parTx" presStyleLbl="revTx" presStyleIdx="7" presStyleCnt="8">
        <dgm:presLayoutVars>
          <dgm:chMax val="0"/>
          <dgm:chPref val="0"/>
        </dgm:presLayoutVars>
      </dgm:prSet>
      <dgm:spPr/>
    </dgm:pt>
  </dgm:ptLst>
  <dgm:cxnLst>
    <dgm:cxn modelId="{87422505-1DD7-421E-8187-8A5137C39981}" type="presOf" srcId="{27BE9FBF-2F24-438E-98AC-5826D260B948}" destId="{363DC50D-CD21-4304-8318-949416B10685}" srcOrd="0" destOrd="0" presId="urn:microsoft.com/office/officeart/2018/2/layout/IconVerticalSolidList"/>
    <dgm:cxn modelId="{43521028-0595-42D7-ACCF-A6CF50FC3064}" srcId="{10E6ACED-E233-40DB-BFBE-0271DD279D6B}" destId="{27BE9FBF-2F24-438E-98AC-5826D260B948}" srcOrd="2" destOrd="0" parTransId="{308266F5-4805-49BE-BA39-60B53A6E8930}" sibTransId="{63E164BB-397D-4366-8548-C152D50968DB}"/>
    <dgm:cxn modelId="{3CF02C3C-6939-4469-98F1-B10981C0109F}" type="presOf" srcId="{E988715A-BF25-4623-A26C-D0303E798E3E}" destId="{49977CD0-F336-4C52-86BF-908587261D97}" srcOrd="0" destOrd="0" presId="urn:microsoft.com/office/officeart/2018/2/layout/IconVerticalSolidList"/>
    <dgm:cxn modelId="{B3A33E3F-F914-48D2-A732-F432E4ADEA7D}" type="presOf" srcId="{C8D5C09B-75A4-4A3C-B6C1-962528A7995F}" destId="{80F67EBE-F4D4-4DD1-BAD2-5287126CA7AC}" srcOrd="0" destOrd="0" presId="urn:microsoft.com/office/officeart/2018/2/layout/IconVerticalSolidList"/>
    <dgm:cxn modelId="{81F01042-16B5-4D22-B49D-176C0FD689C6}" srcId="{10E6ACED-E233-40DB-BFBE-0271DD279D6B}" destId="{B3FA9D5B-F82A-4977-B10C-00061A897A16}" srcOrd="1" destOrd="0" parTransId="{A5C774B4-A18D-4A1C-831C-D578AFE8A4A4}" sibTransId="{7D11CD39-1126-4240-908A-D16A3F9F4B1C}"/>
    <dgm:cxn modelId="{282EEA4F-98C0-41C1-A122-10A65653591C}" type="presOf" srcId="{B3FA9D5B-F82A-4977-B10C-00061A897A16}" destId="{389F4577-9630-4F60-9B28-2781C00DC5A7}" srcOrd="0" destOrd="0" presId="urn:microsoft.com/office/officeart/2018/2/layout/IconVerticalSolidList"/>
    <dgm:cxn modelId="{A6FDBB56-2E1B-4B9A-BAFA-74DC58F52ECB}" srcId="{10E6ACED-E233-40DB-BFBE-0271DD279D6B}" destId="{A892BDD4-3DEF-4EE7-B776-E75A358DD99E}" srcOrd="6" destOrd="0" parTransId="{0CA465A9-E5EF-4BC7-B1D6-7E82763F038B}" sibTransId="{6C317ED9-16A6-47D2-B52B-30D6DE423457}"/>
    <dgm:cxn modelId="{06E8F97D-D19C-46CB-9D73-7DEB0B3B3735}" srcId="{10E6ACED-E233-40DB-BFBE-0271DD279D6B}" destId="{385D111E-4047-4BA6-BDCC-FE6D5ED8FAEB}" srcOrd="5" destOrd="0" parTransId="{07888C73-894F-4523-B596-BA240328A515}" sibTransId="{9B0A6AD0-A3A9-421A-A2B2-ECAACAF661C9}"/>
    <dgm:cxn modelId="{6171F981-7AF2-44FE-90DE-BA9444B8DD14}" type="presOf" srcId="{6E8E9C02-EA3A-438D-93D5-52B4380D1070}" destId="{EB236989-7BD4-4B99-8B3E-2D0626F870B1}" srcOrd="0" destOrd="0" presId="urn:microsoft.com/office/officeart/2018/2/layout/IconVerticalSolidList"/>
    <dgm:cxn modelId="{DB42F38C-0B73-4B94-B364-128F6B487F95}" srcId="{10E6ACED-E233-40DB-BFBE-0271DD279D6B}" destId="{6E8E9C02-EA3A-438D-93D5-52B4380D1070}" srcOrd="0" destOrd="0" parTransId="{8B9161BB-0C45-43AE-AB66-FFC3A758AB08}" sibTransId="{9428D2E2-923F-40CA-949E-A67C5428D802}"/>
    <dgm:cxn modelId="{6B662AA0-3273-43AC-AC4C-5E079D7697A9}" srcId="{10E6ACED-E233-40DB-BFBE-0271DD279D6B}" destId="{C8D5C09B-75A4-4A3C-B6C1-962528A7995F}" srcOrd="7" destOrd="0" parTransId="{614AF2D6-42B7-421A-87D5-06714C7B10D0}" sibTransId="{B5C33AE1-D64F-492C-AECA-BAFB770F8E0B}"/>
    <dgm:cxn modelId="{3B8218B1-471E-439C-9DC7-AAE86D091EC2}" type="presOf" srcId="{10E6ACED-E233-40DB-BFBE-0271DD279D6B}" destId="{BD8CF9F0-BCB7-451D-922D-BF695407E6AF}" srcOrd="0" destOrd="0" presId="urn:microsoft.com/office/officeart/2018/2/layout/IconVerticalSolidList"/>
    <dgm:cxn modelId="{477086B9-A11E-44F6-BEDE-D1534363BF40}" srcId="{10E6ACED-E233-40DB-BFBE-0271DD279D6B}" destId="{E988715A-BF25-4623-A26C-D0303E798E3E}" srcOrd="3" destOrd="0" parTransId="{7E9EA1B8-E35B-4C7B-BB4A-84D8397505D9}" sibTransId="{CE102AEC-A9A2-4C5E-8832-E5082C9EAB61}"/>
    <dgm:cxn modelId="{F6E55ABD-F368-4D32-BC46-7984BA182525}" type="presOf" srcId="{A892BDD4-3DEF-4EE7-B776-E75A358DD99E}" destId="{EB3A50D9-21B1-40B7-86DC-CFEE8D8AA14B}" srcOrd="0" destOrd="0" presId="urn:microsoft.com/office/officeart/2018/2/layout/IconVerticalSolidList"/>
    <dgm:cxn modelId="{E32F5CE3-69B2-452B-BF5D-0CC2C16D9AFA}" type="presOf" srcId="{385D111E-4047-4BA6-BDCC-FE6D5ED8FAEB}" destId="{456AA0F0-88ED-40F9-8250-745816BE686B}" srcOrd="0" destOrd="0" presId="urn:microsoft.com/office/officeart/2018/2/layout/IconVerticalSolidList"/>
    <dgm:cxn modelId="{845157F2-583C-4CAE-A24E-84CECED783AC}" type="presOf" srcId="{88900797-C002-4163-B9B9-E6E8A5EF7782}" destId="{CAABADA9-4311-4A94-B4A7-3A1465D730A8}" srcOrd="0" destOrd="0" presId="urn:microsoft.com/office/officeart/2018/2/layout/IconVerticalSolidList"/>
    <dgm:cxn modelId="{E9DA4CF4-4521-4462-B910-7E0E4BFE6CDF}" srcId="{10E6ACED-E233-40DB-BFBE-0271DD279D6B}" destId="{88900797-C002-4163-B9B9-E6E8A5EF7782}" srcOrd="4" destOrd="0" parTransId="{0D289A1B-5245-41D0-819A-54D1A5FC4A0E}" sibTransId="{369EEB59-1690-4D0C-94E2-17AA18AFF2F5}"/>
    <dgm:cxn modelId="{3ACBD75E-C10A-4349-AA49-4BB712747DC3}" type="presParOf" srcId="{BD8CF9F0-BCB7-451D-922D-BF695407E6AF}" destId="{03A5FF2C-A474-4597-9759-90C2E81F8539}" srcOrd="0" destOrd="0" presId="urn:microsoft.com/office/officeart/2018/2/layout/IconVerticalSolidList"/>
    <dgm:cxn modelId="{6F6990B3-6A33-4314-9792-19E25C113879}" type="presParOf" srcId="{03A5FF2C-A474-4597-9759-90C2E81F8539}" destId="{34D4883F-B159-447E-87CE-C877614C00DA}" srcOrd="0" destOrd="0" presId="urn:microsoft.com/office/officeart/2018/2/layout/IconVerticalSolidList"/>
    <dgm:cxn modelId="{9C48607F-32A1-42E4-9DF7-F4FA23AD2ED2}" type="presParOf" srcId="{03A5FF2C-A474-4597-9759-90C2E81F8539}" destId="{BABF72C5-9FB7-46BC-A481-D8129A34A674}" srcOrd="1" destOrd="0" presId="urn:microsoft.com/office/officeart/2018/2/layout/IconVerticalSolidList"/>
    <dgm:cxn modelId="{CC49EE86-A7CB-455E-9020-9D3C77C60124}" type="presParOf" srcId="{03A5FF2C-A474-4597-9759-90C2E81F8539}" destId="{8A9644FA-C58F-4300-91EC-4BECD730F839}" srcOrd="2" destOrd="0" presId="urn:microsoft.com/office/officeart/2018/2/layout/IconVerticalSolidList"/>
    <dgm:cxn modelId="{0A8E84BC-2DDC-4724-8597-A237F72FB61E}" type="presParOf" srcId="{03A5FF2C-A474-4597-9759-90C2E81F8539}" destId="{EB236989-7BD4-4B99-8B3E-2D0626F870B1}" srcOrd="3" destOrd="0" presId="urn:microsoft.com/office/officeart/2018/2/layout/IconVerticalSolidList"/>
    <dgm:cxn modelId="{F014865D-1B98-484D-9057-3263A1AD034B}" type="presParOf" srcId="{BD8CF9F0-BCB7-451D-922D-BF695407E6AF}" destId="{9E4E9753-B0E5-4A52-9DB4-0A49D6AA683B}" srcOrd="1" destOrd="0" presId="urn:microsoft.com/office/officeart/2018/2/layout/IconVerticalSolidList"/>
    <dgm:cxn modelId="{ADF92DF1-E4EB-47AA-838D-2FD30141C96B}" type="presParOf" srcId="{BD8CF9F0-BCB7-451D-922D-BF695407E6AF}" destId="{1D2C8575-5A3D-4345-82E5-63B070056C10}" srcOrd="2" destOrd="0" presId="urn:microsoft.com/office/officeart/2018/2/layout/IconVerticalSolidList"/>
    <dgm:cxn modelId="{583EC959-3A75-4A30-9429-8FADBCB6B783}" type="presParOf" srcId="{1D2C8575-5A3D-4345-82E5-63B070056C10}" destId="{2EA94F5A-FB69-43D3-B85C-745585699A7E}" srcOrd="0" destOrd="0" presId="urn:microsoft.com/office/officeart/2018/2/layout/IconVerticalSolidList"/>
    <dgm:cxn modelId="{555E36D9-550D-403C-9C23-5623FCB0E8DC}" type="presParOf" srcId="{1D2C8575-5A3D-4345-82E5-63B070056C10}" destId="{2A273FC7-4A4E-4549-BEDF-C2D2D3EAEEE0}" srcOrd="1" destOrd="0" presId="urn:microsoft.com/office/officeart/2018/2/layout/IconVerticalSolidList"/>
    <dgm:cxn modelId="{289166C7-B7AA-4237-8E6E-A634C7728091}" type="presParOf" srcId="{1D2C8575-5A3D-4345-82E5-63B070056C10}" destId="{C35C4067-84DD-482A-B160-0C6380F5FF11}" srcOrd="2" destOrd="0" presId="urn:microsoft.com/office/officeart/2018/2/layout/IconVerticalSolidList"/>
    <dgm:cxn modelId="{4098B86B-3C89-4C85-9D03-4F429C73DED5}" type="presParOf" srcId="{1D2C8575-5A3D-4345-82E5-63B070056C10}" destId="{389F4577-9630-4F60-9B28-2781C00DC5A7}" srcOrd="3" destOrd="0" presId="urn:microsoft.com/office/officeart/2018/2/layout/IconVerticalSolidList"/>
    <dgm:cxn modelId="{D3E19350-828A-4655-91B5-60455CECE492}" type="presParOf" srcId="{BD8CF9F0-BCB7-451D-922D-BF695407E6AF}" destId="{945E1983-094C-468C-87A5-4DFF7DFB1F5F}" srcOrd="3" destOrd="0" presId="urn:microsoft.com/office/officeart/2018/2/layout/IconVerticalSolidList"/>
    <dgm:cxn modelId="{20F0A0DC-3ABB-42B3-B5C2-1603ADB0EC57}" type="presParOf" srcId="{BD8CF9F0-BCB7-451D-922D-BF695407E6AF}" destId="{0BAB01FC-3EF7-464E-8BCA-788A1E561551}" srcOrd="4" destOrd="0" presId="urn:microsoft.com/office/officeart/2018/2/layout/IconVerticalSolidList"/>
    <dgm:cxn modelId="{0C849FCA-AE3B-4602-AB02-E826C60E0068}" type="presParOf" srcId="{0BAB01FC-3EF7-464E-8BCA-788A1E561551}" destId="{8923158D-EC6E-4F23-9CA5-8BDCB899D671}" srcOrd="0" destOrd="0" presId="urn:microsoft.com/office/officeart/2018/2/layout/IconVerticalSolidList"/>
    <dgm:cxn modelId="{C858C229-610F-4F04-910A-C7136E5FF828}" type="presParOf" srcId="{0BAB01FC-3EF7-464E-8BCA-788A1E561551}" destId="{780E1CA0-BFCA-4505-B14E-6FDC61D03ECF}" srcOrd="1" destOrd="0" presId="urn:microsoft.com/office/officeart/2018/2/layout/IconVerticalSolidList"/>
    <dgm:cxn modelId="{27808BD1-8D18-49B0-9A72-3EB4D6FA0AE1}" type="presParOf" srcId="{0BAB01FC-3EF7-464E-8BCA-788A1E561551}" destId="{7692B4C3-6C7D-4AC1-8517-598E03925846}" srcOrd="2" destOrd="0" presId="urn:microsoft.com/office/officeart/2018/2/layout/IconVerticalSolidList"/>
    <dgm:cxn modelId="{84A6DB2F-9EF8-49EA-B084-6860D418CD04}" type="presParOf" srcId="{0BAB01FC-3EF7-464E-8BCA-788A1E561551}" destId="{363DC50D-CD21-4304-8318-949416B10685}" srcOrd="3" destOrd="0" presId="urn:microsoft.com/office/officeart/2018/2/layout/IconVerticalSolidList"/>
    <dgm:cxn modelId="{4988D06C-3DE5-45F7-9AC9-595838ECD017}" type="presParOf" srcId="{BD8CF9F0-BCB7-451D-922D-BF695407E6AF}" destId="{2AF4B4FE-56D4-4003-8CC1-8D1C8EC68C9C}" srcOrd="5" destOrd="0" presId="urn:microsoft.com/office/officeart/2018/2/layout/IconVerticalSolidList"/>
    <dgm:cxn modelId="{6D3BA81A-9080-4013-A4B2-FC2EC5B16767}" type="presParOf" srcId="{BD8CF9F0-BCB7-451D-922D-BF695407E6AF}" destId="{B9DE1A39-57D2-4686-9B90-C2206EE8F959}" srcOrd="6" destOrd="0" presId="urn:microsoft.com/office/officeart/2018/2/layout/IconVerticalSolidList"/>
    <dgm:cxn modelId="{5B129D7B-5724-4527-A2C7-A433644CCD98}" type="presParOf" srcId="{B9DE1A39-57D2-4686-9B90-C2206EE8F959}" destId="{B0918452-D81C-4644-B371-9EA964565C7B}" srcOrd="0" destOrd="0" presId="urn:microsoft.com/office/officeart/2018/2/layout/IconVerticalSolidList"/>
    <dgm:cxn modelId="{4CB34B4C-14F2-44F4-BD62-05BC81941765}" type="presParOf" srcId="{B9DE1A39-57D2-4686-9B90-C2206EE8F959}" destId="{3CE0388B-29F2-4B63-8E4F-32E2BDCCE895}" srcOrd="1" destOrd="0" presId="urn:microsoft.com/office/officeart/2018/2/layout/IconVerticalSolidList"/>
    <dgm:cxn modelId="{72F98996-CC18-45BA-BC20-9C7788F4FA28}" type="presParOf" srcId="{B9DE1A39-57D2-4686-9B90-C2206EE8F959}" destId="{AC3E0E4E-F45C-4DA8-8A63-1825BC5034F5}" srcOrd="2" destOrd="0" presId="urn:microsoft.com/office/officeart/2018/2/layout/IconVerticalSolidList"/>
    <dgm:cxn modelId="{307AD054-D78A-4392-947E-BEF53C4FF5FE}" type="presParOf" srcId="{B9DE1A39-57D2-4686-9B90-C2206EE8F959}" destId="{49977CD0-F336-4C52-86BF-908587261D97}" srcOrd="3" destOrd="0" presId="urn:microsoft.com/office/officeart/2018/2/layout/IconVerticalSolidList"/>
    <dgm:cxn modelId="{4EBB3F24-F916-4357-BCE8-654C9A619C93}" type="presParOf" srcId="{BD8CF9F0-BCB7-451D-922D-BF695407E6AF}" destId="{8B2588DB-AB5A-4AA0-A10C-AA1390CA850A}" srcOrd="7" destOrd="0" presId="urn:microsoft.com/office/officeart/2018/2/layout/IconVerticalSolidList"/>
    <dgm:cxn modelId="{7A255713-EC29-4EF4-A133-B6B98E374436}" type="presParOf" srcId="{BD8CF9F0-BCB7-451D-922D-BF695407E6AF}" destId="{4BC33279-5FC7-41EE-9433-6378DFA54B3A}" srcOrd="8" destOrd="0" presId="urn:microsoft.com/office/officeart/2018/2/layout/IconVerticalSolidList"/>
    <dgm:cxn modelId="{1C420F37-638D-4816-A5F7-53BB266EB5DB}" type="presParOf" srcId="{4BC33279-5FC7-41EE-9433-6378DFA54B3A}" destId="{DB92BA68-D45D-4EB3-9012-0DE2EE60A3FE}" srcOrd="0" destOrd="0" presId="urn:microsoft.com/office/officeart/2018/2/layout/IconVerticalSolidList"/>
    <dgm:cxn modelId="{6952C046-BA74-4443-BCF4-2D5DEA1D5890}" type="presParOf" srcId="{4BC33279-5FC7-41EE-9433-6378DFA54B3A}" destId="{715FA0D8-E50B-4291-B6F0-77FF3DF4381C}" srcOrd="1" destOrd="0" presId="urn:microsoft.com/office/officeart/2018/2/layout/IconVerticalSolidList"/>
    <dgm:cxn modelId="{B1ECAD6E-64BC-47E7-BD3C-F6C767CCA473}" type="presParOf" srcId="{4BC33279-5FC7-41EE-9433-6378DFA54B3A}" destId="{B23CD34B-4CAA-44D0-B3E1-51D2B702655F}" srcOrd="2" destOrd="0" presId="urn:microsoft.com/office/officeart/2018/2/layout/IconVerticalSolidList"/>
    <dgm:cxn modelId="{63036E51-8686-4AC5-A8FD-B9C47F0272DE}" type="presParOf" srcId="{4BC33279-5FC7-41EE-9433-6378DFA54B3A}" destId="{CAABADA9-4311-4A94-B4A7-3A1465D730A8}" srcOrd="3" destOrd="0" presId="urn:microsoft.com/office/officeart/2018/2/layout/IconVerticalSolidList"/>
    <dgm:cxn modelId="{6C961910-1939-4656-9BCA-27AFCAC6D710}" type="presParOf" srcId="{BD8CF9F0-BCB7-451D-922D-BF695407E6AF}" destId="{9CCA1B01-92F6-43FC-8C7A-D512583986AB}" srcOrd="9" destOrd="0" presId="urn:microsoft.com/office/officeart/2018/2/layout/IconVerticalSolidList"/>
    <dgm:cxn modelId="{20AC5029-E995-4D39-B284-D7156CD35659}" type="presParOf" srcId="{BD8CF9F0-BCB7-451D-922D-BF695407E6AF}" destId="{ED5CA47F-8B24-4D2B-ACA7-9812C16113E0}" srcOrd="10" destOrd="0" presId="urn:microsoft.com/office/officeart/2018/2/layout/IconVerticalSolidList"/>
    <dgm:cxn modelId="{CB6D4825-B775-4602-88D7-BD2427BD576E}" type="presParOf" srcId="{ED5CA47F-8B24-4D2B-ACA7-9812C16113E0}" destId="{7B24B56B-4C79-4551-AC36-39DF545BFD12}" srcOrd="0" destOrd="0" presId="urn:microsoft.com/office/officeart/2018/2/layout/IconVerticalSolidList"/>
    <dgm:cxn modelId="{481E7C19-77C0-4C1D-A62F-65BDD6D33007}" type="presParOf" srcId="{ED5CA47F-8B24-4D2B-ACA7-9812C16113E0}" destId="{51EDDBBD-6294-4666-8A1B-FA90F34650AA}" srcOrd="1" destOrd="0" presId="urn:microsoft.com/office/officeart/2018/2/layout/IconVerticalSolidList"/>
    <dgm:cxn modelId="{C9D588D2-67FA-4310-A094-BC456CE24B42}" type="presParOf" srcId="{ED5CA47F-8B24-4D2B-ACA7-9812C16113E0}" destId="{1757A01A-4102-4C21-A9CF-1FA57A3D1B60}" srcOrd="2" destOrd="0" presId="urn:microsoft.com/office/officeart/2018/2/layout/IconVerticalSolidList"/>
    <dgm:cxn modelId="{50A6C229-D9AD-4A6B-8E3D-5D1C0E613D3C}" type="presParOf" srcId="{ED5CA47F-8B24-4D2B-ACA7-9812C16113E0}" destId="{456AA0F0-88ED-40F9-8250-745816BE686B}" srcOrd="3" destOrd="0" presId="urn:microsoft.com/office/officeart/2018/2/layout/IconVerticalSolidList"/>
    <dgm:cxn modelId="{63805472-BD61-456F-A3A3-12ECD5427E7C}" type="presParOf" srcId="{BD8CF9F0-BCB7-451D-922D-BF695407E6AF}" destId="{F1EE2776-96F7-4A16-A574-506861CCF625}" srcOrd="11" destOrd="0" presId="urn:microsoft.com/office/officeart/2018/2/layout/IconVerticalSolidList"/>
    <dgm:cxn modelId="{C24BEE47-67E4-4C13-AE91-F21D50B250E7}" type="presParOf" srcId="{BD8CF9F0-BCB7-451D-922D-BF695407E6AF}" destId="{FCE4EFAF-30E8-4EF7-AC1B-E213583CC5C5}" srcOrd="12" destOrd="0" presId="urn:microsoft.com/office/officeart/2018/2/layout/IconVerticalSolidList"/>
    <dgm:cxn modelId="{01A67B48-2CF3-4A3D-BBD3-EB1714FA44BE}" type="presParOf" srcId="{FCE4EFAF-30E8-4EF7-AC1B-E213583CC5C5}" destId="{9ED0C9CF-503C-4969-8E84-67F73E7B0CA3}" srcOrd="0" destOrd="0" presId="urn:microsoft.com/office/officeart/2018/2/layout/IconVerticalSolidList"/>
    <dgm:cxn modelId="{C41103D0-9F99-419C-A509-3E28B52E52A0}" type="presParOf" srcId="{FCE4EFAF-30E8-4EF7-AC1B-E213583CC5C5}" destId="{A29BC09F-0F08-444C-AED7-80E91D535ECD}" srcOrd="1" destOrd="0" presId="urn:microsoft.com/office/officeart/2018/2/layout/IconVerticalSolidList"/>
    <dgm:cxn modelId="{DE7F7F3F-022E-4E00-9F77-E0D99D81968F}" type="presParOf" srcId="{FCE4EFAF-30E8-4EF7-AC1B-E213583CC5C5}" destId="{CF49054A-4E0A-4245-B201-DBAE800A8EA3}" srcOrd="2" destOrd="0" presId="urn:microsoft.com/office/officeart/2018/2/layout/IconVerticalSolidList"/>
    <dgm:cxn modelId="{57A5DFC8-747B-42C0-8EB5-99DFC75DC621}" type="presParOf" srcId="{FCE4EFAF-30E8-4EF7-AC1B-E213583CC5C5}" destId="{EB3A50D9-21B1-40B7-86DC-CFEE8D8AA14B}" srcOrd="3" destOrd="0" presId="urn:microsoft.com/office/officeart/2018/2/layout/IconVerticalSolidList"/>
    <dgm:cxn modelId="{1939BFA4-FC72-41CD-8E35-00AC5DCBA14F}" type="presParOf" srcId="{BD8CF9F0-BCB7-451D-922D-BF695407E6AF}" destId="{CB297DA0-1F4A-4527-B01D-25AA4B029FDE}" srcOrd="13" destOrd="0" presId="urn:microsoft.com/office/officeart/2018/2/layout/IconVerticalSolidList"/>
    <dgm:cxn modelId="{6588249C-2FC3-4EB1-819A-7F5D69A6E799}" type="presParOf" srcId="{BD8CF9F0-BCB7-451D-922D-BF695407E6AF}" destId="{0B0C66C3-2CAF-4E4C-9D67-4D748B5D8385}" srcOrd="14" destOrd="0" presId="urn:microsoft.com/office/officeart/2018/2/layout/IconVerticalSolidList"/>
    <dgm:cxn modelId="{AC4A9CEC-01C7-4C9B-ADB1-009D883B9343}" type="presParOf" srcId="{0B0C66C3-2CAF-4E4C-9D67-4D748B5D8385}" destId="{C30B68AE-8E58-482C-9592-F7B001266E5E}" srcOrd="0" destOrd="0" presId="urn:microsoft.com/office/officeart/2018/2/layout/IconVerticalSolidList"/>
    <dgm:cxn modelId="{C5CEDD63-5FA9-42F4-8130-28ABF7E4C172}" type="presParOf" srcId="{0B0C66C3-2CAF-4E4C-9D67-4D748B5D8385}" destId="{643B3EB2-BD2E-4E19-A8B0-6246FDC9E1BC}" srcOrd="1" destOrd="0" presId="urn:microsoft.com/office/officeart/2018/2/layout/IconVerticalSolidList"/>
    <dgm:cxn modelId="{DDAF4498-6324-45A2-9969-630019F457D0}" type="presParOf" srcId="{0B0C66C3-2CAF-4E4C-9D67-4D748B5D8385}" destId="{309D5B21-C70D-45CE-86FB-366C33C28F2E}" srcOrd="2" destOrd="0" presId="urn:microsoft.com/office/officeart/2018/2/layout/IconVerticalSolidList"/>
    <dgm:cxn modelId="{7ADA14F2-7843-4E38-955F-A3818F450DAD}" type="presParOf" srcId="{0B0C66C3-2CAF-4E4C-9D67-4D748B5D8385}" destId="{80F67EBE-F4D4-4DD1-BAD2-5287126CA7A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842D91-2029-4E78-94CF-F7BBFE2AD95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B1BFF9-CA80-4499-98AD-553CEFF6C029}">
      <dgm:prSet/>
      <dgm:spPr/>
      <dgm:t>
        <a:bodyPr/>
        <a:lstStyle/>
        <a:p>
          <a:r>
            <a:rPr lang="en-GB"/>
            <a:t>INTRODUCTION</a:t>
          </a:r>
          <a:endParaRPr lang="en-US"/>
        </a:p>
      </dgm:t>
    </dgm:pt>
    <dgm:pt modelId="{33963A27-BFF5-43D1-94DE-5D7D4F3BD20E}" type="parTrans" cxnId="{7D949EF6-E752-4C19-A1B5-9EE1DFD65025}">
      <dgm:prSet/>
      <dgm:spPr/>
      <dgm:t>
        <a:bodyPr/>
        <a:lstStyle/>
        <a:p>
          <a:endParaRPr lang="en-US"/>
        </a:p>
      </dgm:t>
    </dgm:pt>
    <dgm:pt modelId="{E1BF183C-728D-459B-9C63-27A6078A003C}" type="sibTrans" cxnId="{7D949EF6-E752-4C19-A1B5-9EE1DFD65025}">
      <dgm:prSet/>
      <dgm:spPr/>
      <dgm:t>
        <a:bodyPr/>
        <a:lstStyle/>
        <a:p>
          <a:endParaRPr lang="en-US"/>
        </a:p>
      </dgm:t>
    </dgm:pt>
    <dgm:pt modelId="{857057E7-0C84-42A2-819A-A9B985F533B4}">
      <dgm:prSet/>
      <dgm:spPr/>
      <dgm:t>
        <a:bodyPr/>
        <a:lstStyle/>
        <a:p>
          <a:r>
            <a:rPr lang="en-GB"/>
            <a:t>POLITICAL</a:t>
          </a:r>
          <a:endParaRPr lang="en-US"/>
        </a:p>
      </dgm:t>
    </dgm:pt>
    <dgm:pt modelId="{5ABABC12-A6E6-4266-BD1D-B0E9A51883A4}" type="parTrans" cxnId="{64105312-F9FB-4172-858C-046B0D04E5B1}">
      <dgm:prSet/>
      <dgm:spPr/>
      <dgm:t>
        <a:bodyPr/>
        <a:lstStyle/>
        <a:p>
          <a:endParaRPr lang="en-US"/>
        </a:p>
      </dgm:t>
    </dgm:pt>
    <dgm:pt modelId="{1BB254B4-29A9-469A-BE0C-645E9CB78A71}" type="sibTrans" cxnId="{64105312-F9FB-4172-858C-046B0D04E5B1}">
      <dgm:prSet/>
      <dgm:spPr/>
      <dgm:t>
        <a:bodyPr/>
        <a:lstStyle/>
        <a:p>
          <a:endParaRPr lang="en-US"/>
        </a:p>
      </dgm:t>
    </dgm:pt>
    <dgm:pt modelId="{32A097D5-87ED-4602-B123-FB3150691DD2}">
      <dgm:prSet/>
      <dgm:spPr/>
      <dgm:t>
        <a:bodyPr/>
        <a:lstStyle/>
        <a:p>
          <a:r>
            <a:rPr lang="en-GB"/>
            <a:t>ECONOMICAL</a:t>
          </a:r>
          <a:endParaRPr lang="en-US"/>
        </a:p>
      </dgm:t>
    </dgm:pt>
    <dgm:pt modelId="{D552615D-DF17-4F39-9ED1-B2FF5BB54300}" type="parTrans" cxnId="{D06A7DB4-6F90-43C5-95D9-C0E6D0F36296}">
      <dgm:prSet/>
      <dgm:spPr/>
      <dgm:t>
        <a:bodyPr/>
        <a:lstStyle/>
        <a:p>
          <a:endParaRPr lang="en-US"/>
        </a:p>
      </dgm:t>
    </dgm:pt>
    <dgm:pt modelId="{04DA2D6A-B718-497B-A78F-DA8D1FD139FE}" type="sibTrans" cxnId="{D06A7DB4-6F90-43C5-95D9-C0E6D0F36296}">
      <dgm:prSet/>
      <dgm:spPr/>
      <dgm:t>
        <a:bodyPr/>
        <a:lstStyle/>
        <a:p>
          <a:endParaRPr lang="en-US"/>
        </a:p>
      </dgm:t>
    </dgm:pt>
    <dgm:pt modelId="{79A2FA6E-FBED-430C-B935-65601FDF18D4}">
      <dgm:prSet/>
      <dgm:spPr/>
      <dgm:t>
        <a:bodyPr/>
        <a:lstStyle/>
        <a:p>
          <a:r>
            <a:rPr lang="en-GB"/>
            <a:t>SOCIAL</a:t>
          </a:r>
          <a:endParaRPr lang="en-US"/>
        </a:p>
      </dgm:t>
    </dgm:pt>
    <dgm:pt modelId="{6DCCB758-FCD7-4FBA-A75E-ABE1BA63A49B}" type="parTrans" cxnId="{4D811DC2-1100-4615-9611-761393C018CE}">
      <dgm:prSet/>
      <dgm:spPr/>
      <dgm:t>
        <a:bodyPr/>
        <a:lstStyle/>
        <a:p>
          <a:endParaRPr lang="en-US"/>
        </a:p>
      </dgm:t>
    </dgm:pt>
    <dgm:pt modelId="{88DA2AA0-6991-43E3-9821-E33C493E3F84}" type="sibTrans" cxnId="{4D811DC2-1100-4615-9611-761393C018CE}">
      <dgm:prSet/>
      <dgm:spPr/>
      <dgm:t>
        <a:bodyPr/>
        <a:lstStyle/>
        <a:p>
          <a:endParaRPr lang="en-US"/>
        </a:p>
      </dgm:t>
    </dgm:pt>
    <dgm:pt modelId="{47B33552-F5A4-4B13-94A9-8AD12C02E15D}">
      <dgm:prSet/>
      <dgm:spPr/>
      <dgm:t>
        <a:bodyPr/>
        <a:lstStyle/>
        <a:p>
          <a:r>
            <a:rPr lang="en-GB"/>
            <a:t>TECHNOLOGICAL</a:t>
          </a:r>
          <a:endParaRPr lang="en-US"/>
        </a:p>
      </dgm:t>
    </dgm:pt>
    <dgm:pt modelId="{02953D95-55ED-4D85-9CF6-1F8D5B7E8723}" type="parTrans" cxnId="{241AC8EF-6CAE-4A68-9266-BC2CD103EE86}">
      <dgm:prSet/>
      <dgm:spPr/>
      <dgm:t>
        <a:bodyPr/>
        <a:lstStyle/>
        <a:p>
          <a:endParaRPr lang="en-US"/>
        </a:p>
      </dgm:t>
    </dgm:pt>
    <dgm:pt modelId="{3235349D-D549-4E38-91CE-E0362D105582}" type="sibTrans" cxnId="{241AC8EF-6CAE-4A68-9266-BC2CD103EE86}">
      <dgm:prSet/>
      <dgm:spPr/>
      <dgm:t>
        <a:bodyPr/>
        <a:lstStyle/>
        <a:p>
          <a:endParaRPr lang="en-US"/>
        </a:p>
      </dgm:t>
    </dgm:pt>
    <dgm:pt modelId="{A0B6747C-EBCA-482D-B585-87FF58D62440}">
      <dgm:prSet/>
      <dgm:spPr/>
      <dgm:t>
        <a:bodyPr/>
        <a:lstStyle/>
        <a:p>
          <a:r>
            <a:rPr lang="en-GB"/>
            <a:t>LEGAL</a:t>
          </a:r>
          <a:endParaRPr lang="en-US"/>
        </a:p>
      </dgm:t>
    </dgm:pt>
    <dgm:pt modelId="{49619978-16F5-4CD4-894C-DD1EA23DE4A2}" type="parTrans" cxnId="{77EC9C3D-94EF-4CF9-8CD3-B9B334E98462}">
      <dgm:prSet/>
      <dgm:spPr/>
      <dgm:t>
        <a:bodyPr/>
        <a:lstStyle/>
        <a:p>
          <a:endParaRPr lang="en-US"/>
        </a:p>
      </dgm:t>
    </dgm:pt>
    <dgm:pt modelId="{A3A26005-8FF3-462E-81C9-9561C354A301}" type="sibTrans" cxnId="{77EC9C3D-94EF-4CF9-8CD3-B9B334E98462}">
      <dgm:prSet/>
      <dgm:spPr/>
      <dgm:t>
        <a:bodyPr/>
        <a:lstStyle/>
        <a:p>
          <a:endParaRPr lang="en-US"/>
        </a:p>
      </dgm:t>
    </dgm:pt>
    <dgm:pt modelId="{B4B0AEE9-34E9-4809-93AF-F5AEA33F2F86}">
      <dgm:prSet/>
      <dgm:spPr/>
      <dgm:t>
        <a:bodyPr/>
        <a:lstStyle/>
        <a:p>
          <a:r>
            <a:rPr lang="en-GB"/>
            <a:t>ENVIRONMENT</a:t>
          </a:r>
          <a:endParaRPr lang="en-US"/>
        </a:p>
      </dgm:t>
    </dgm:pt>
    <dgm:pt modelId="{3C00B4F4-628C-429A-B06B-6F359CA9B8B0}" type="parTrans" cxnId="{54172F6C-C09D-4AF9-B87D-7F1357BA03E5}">
      <dgm:prSet/>
      <dgm:spPr/>
      <dgm:t>
        <a:bodyPr/>
        <a:lstStyle/>
        <a:p>
          <a:endParaRPr lang="en-US"/>
        </a:p>
      </dgm:t>
    </dgm:pt>
    <dgm:pt modelId="{539AC162-868F-4F70-AE9F-A0C86E10AC1D}" type="sibTrans" cxnId="{54172F6C-C09D-4AF9-B87D-7F1357BA03E5}">
      <dgm:prSet/>
      <dgm:spPr/>
      <dgm:t>
        <a:bodyPr/>
        <a:lstStyle/>
        <a:p>
          <a:endParaRPr lang="en-US"/>
        </a:p>
      </dgm:t>
    </dgm:pt>
    <dgm:pt modelId="{6DA8E80C-8B8A-4ACE-B69C-AA9560361F06}">
      <dgm:prSet/>
      <dgm:spPr/>
      <dgm:t>
        <a:bodyPr/>
        <a:lstStyle/>
        <a:p>
          <a:r>
            <a:rPr lang="en-GB"/>
            <a:t>CONCLUSION</a:t>
          </a:r>
          <a:endParaRPr lang="en-US"/>
        </a:p>
      </dgm:t>
    </dgm:pt>
    <dgm:pt modelId="{D08383DA-42B3-4B5A-8B71-2C1FAEC5383F}" type="parTrans" cxnId="{104BF977-5E47-47F4-8582-6F88F91CDB51}">
      <dgm:prSet/>
      <dgm:spPr/>
      <dgm:t>
        <a:bodyPr/>
        <a:lstStyle/>
        <a:p>
          <a:endParaRPr lang="en-US"/>
        </a:p>
      </dgm:t>
    </dgm:pt>
    <dgm:pt modelId="{E47C7BF4-41D9-42F1-AF10-DDF1374E9ACA}" type="sibTrans" cxnId="{104BF977-5E47-47F4-8582-6F88F91CDB51}">
      <dgm:prSet/>
      <dgm:spPr/>
      <dgm:t>
        <a:bodyPr/>
        <a:lstStyle/>
        <a:p>
          <a:endParaRPr lang="en-US"/>
        </a:p>
      </dgm:t>
    </dgm:pt>
    <dgm:pt modelId="{F0053980-9715-4E1D-B16F-2AEA608E70B7}" type="pres">
      <dgm:prSet presAssocID="{32842D91-2029-4E78-94CF-F7BBFE2AD959}" presName="root" presStyleCnt="0">
        <dgm:presLayoutVars>
          <dgm:dir/>
          <dgm:resizeHandles val="exact"/>
        </dgm:presLayoutVars>
      </dgm:prSet>
      <dgm:spPr/>
    </dgm:pt>
    <dgm:pt modelId="{2D2FCD1B-B242-43FC-A09B-2BE6C28E2812}" type="pres">
      <dgm:prSet presAssocID="{6AB1BFF9-CA80-4499-98AD-553CEFF6C029}" presName="compNode" presStyleCnt="0"/>
      <dgm:spPr/>
    </dgm:pt>
    <dgm:pt modelId="{4E72CB30-217A-42A5-90C8-F618B68E3D41}" type="pres">
      <dgm:prSet presAssocID="{6AB1BFF9-CA80-4499-98AD-553CEFF6C029}" presName="bgRect" presStyleLbl="bgShp" presStyleIdx="0" presStyleCnt="8"/>
      <dgm:spPr/>
    </dgm:pt>
    <dgm:pt modelId="{7610EE68-1A4F-4E97-BA37-98B45DE3D24E}" type="pres">
      <dgm:prSet presAssocID="{6AB1BFF9-CA80-4499-98AD-553CEFF6C02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6A00D9D9-6B5F-4064-B8D5-53C0EACF3DFE}" type="pres">
      <dgm:prSet presAssocID="{6AB1BFF9-CA80-4499-98AD-553CEFF6C029}" presName="spaceRect" presStyleCnt="0"/>
      <dgm:spPr/>
    </dgm:pt>
    <dgm:pt modelId="{159D4743-467F-40C5-AFDE-3B845D28C1F8}" type="pres">
      <dgm:prSet presAssocID="{6AB1BFF9-CA80-4499-98AD-553CEFF6C029}" presName="parTx" presStyleLbl="revTx" presStyleIdx="0" presStyleCnt="8">
        <dgm:presLayoutVars>
          <dgm:chMax val="0"/>
          <dgm:chPref val="0"/>
        </dgm:presLayoutVars>
      </dgm:prSet>
      <dgm:spPr/>
    </dgm:pt>
    <dgm:pt modelId="{BEF37B0F-069B-467C-86B4-68306B3FBC44}" type="pres">
      <dgm:prSet presAssocID="{E1BF183C-728D-459B-9C63-27A6078A003C}" presName="sibTrans" presStyleCnt="0"/>
      <dgm:spPr/>
    </dgm:pt>
    <dgm:pt modelId="{09A6AD87-AFD6-4B47-939F-5D03BD8DD813}" type="pres">
      <dgm:prSet presAssocID="{857057E7-0C84-42A2-819A-A9B985F533B4}" presName="compNode" presStyleCnt="0"/>
      <dgm:spPr/>
    </dgm:pt>
    <dgm:pt modelId="{52074398-F05D-48E7-9DEB-E450A6858B3D}" type="pres">
      <dgm:prSet presAssocID="{857057E7-0C84-42A2-819A-A9B985F533B4}" presName="bgRect" presStyleLbl="bgShp" presStyleIdx="1" presStyleCnt="8"/>
      <dgm:spPr/>
    </dgm:pt>
    <dgm:pt modelId="{7940A128-56A1-4F51-9C5F-523C864DA6D8}" type="pres">
      <dgm:prSet presAssocID="{857057E7-0C84-42A2-819A-A9B985F533B4}"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7AFC1C4F-6899-4CFA-97FA-C4488444888D}" type="pres">
      <dgm:prSet presAssocID="{857057E7-0C84-42A2-819A-A9B985F533B4}" presName="spaceRect" presStyleCnt="0"/>
      <dgm:spPr/>
    </dgm:pt>
    <dgm:pt modelId="{4DBFB1B8-E8BC-4249-A4A5-F43241DCCF1D}" type="pres">
      <dgm:prSet presAssocID="{857057E7-0C84-42A2-819A-A9B985F533B4}" presName="parTx" presStyleLbl="revTx" presStyleIdx="1" presStyleCnt="8">
        <dgm:presLayoutVars>
          <dgm:chMax val="0"/>
          <dgm:chPref val="0"/>
        </dgm:presLayoutVars>
      </dgm:prSet>
      <dgm:spPr/>
    </dgm:pt>
    <dgm:pt modelId="{0DED43E9-931B-40AE-9D05-34B95353F478}" type="pres">
      <dgm:prSet presAssocID="{1BB254B4-29A9-469A-BE0C-645E9CB78A71}" presName="sibTrans" presStyleCnt="0"/>
      <dgm:spPr/>
    </dgm:pt>
    <dgm:pt modelId="{CECF3A97-2F80-434D-BD82-B7048E0E7A3A}" type="pres">
      <dgm:prSet presAssocID="{32A097D5-87ED-4602-B123-FB3150691DD2}" presName="compNode" presStyleCnt="0"/>
      <dgm:spPr/>
    </dgm:pt>
    <dgm:pt modelId="{2FD43BCE-234B-4821-9B5F-537045392B41}" type="pres">
      <dgm:prSet presAssocID="{32A097D5-87ED-4602-B123-FB3150691DD2}" presName="bgRect" presStyleLbl="bgShp" presStyleIdx="2" presStyleCnt="8"/>
      <dgm:spPr/>
    </dgm:pt>
    <dgm:pt modelId="{DEA3102E-95B9-4462-ADED-D875027383C6}" type="pres">
      <dgm:prSet presAssocID="{32A097D5-87ED-4602-B123-FB3150691DD2}"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F83F3870-EFF7-4516-A591-1715AC528CCA}" type="pres">
      <dgm:prSet presAssocID="{32A097D5-87ED-4602-B123-FB3150691DD2}" presName="spaceRect" presStyleCnt="0"/>
      <dgm:spPr/>
    </dgm:pt>
    <dgm:pt modelId="{463CB14B-76F6-4833-BF69-B53C4864E701}" type="pres">
      <dgm:prSet presAssocID="{32A097D5-87ED-4602-B123-FB3150691DD2}" presName="parTx" presStyleLbl="revTx" presStyleIdx="2" presStyleCnt="8">
        <dgm:presLayoutVars>
          <dgm:chMax val="0"/>
          <dgm:chPref val="0"/>
        </dgm:presLayoutVars>
      </dgm:prSet>
      <dgm:spPr/>
    </dgm:pt>
    <dgm:pt modelId="{3FDE14DD-0960-4CBA-88EC-FF23123B9146}" type="pres">
      <dgm:prSet presAssocID="{04DA2D6A-B718-497B-A78F-DA8D1FD139FE}" presName="sibTrans" presStyleCnt="0"/>
      <dgm:spPr/>
    </dgm:pt>
    <dgm:pt modelId="{4AA977AD-056A-4438-9B7D-C31D31FDE068}" type="pres">
      <dgm:prSet presAssocID="{79A2FA6E-FBED-430C-B935-65601FDF18D4}" presName="compNode" presStyleCnt="0"/>
      <dgm:spPr/>
    </dgm:pt>
    <dgm:pt modelId="{3CF489D5-10BE-4F57-9976-D34A68F2E4FC}" type="pres">
      <dgm:prSet presAssocID="{79A2FA6E-FBED-430C-B935-65601FDF18D4}" presName="bgRect" presStyleLbl="bgShp" presStyleIdx="3" presStyleCnt="8"/>
      <dgm:spPr/>
    </dgm:pt>
    <dgm:pt modelId="{EE11A918-9F47-43F8-A90D-C4F2A287EFEC}" type="pres">
      <dgm:prSet presAssocID="{79A2FA6E-FBED-430C-B935-65601FDF18D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7FC964D5-8631-46DD-9691-8CE39B20D7DF}" type="pres">
      <dgm:prSet presAssocID="{79A2FA6E-FBED-430C-B935-65601FDF18D4}" presName="spaceRect" presStyleCnt="0"/>
      <dgm:spPr/>
    </dgm:pt>
    <dgm:pt modelId="{4B5DE67B-5A30-4D97-99D4-18D20BC636C4}" type="pres">
      <dgm:prSet presAssocID="{79A2FA6E-FBED-430C-B935-65601FDF18D4}" presName="parTx" presStyleLbl="revTx" presStyleIdx="3" presStyleCnt="8">
        <dgm:presLayoutVars>
          <dgm:chMax val="0"/>
          <dgm:chPref val="0"/>
        </dgm:presLayoutVars>
      </dgm:prSet>
      <dgm:spPr/>
    </dgm:pt>
    <dgm:pt modelId="{6729534E-3CE2-40B2-BA11-B2495935BC46}" type="pres">
      <dgm:prSet presAssocID="{88DA2AA0-6991-43E3-9821-E33C493E3F84}" presName="sibTrans" presStyleCnt="0"/>
      <dgm:spPr/>
    </dgm:pt>
    <dgm:pt modelId="{E56F89FD-6BF9-4848-A213-556E6E69457A}" type="pres">
      <dgm:prSet presAssocID="{47B33552-F5A4-4B13-94A9-8AD12C02E15D}" presName="compNode" presStyleCnt="0"/>
      <dgm:spPr/>
    </dgm:pt>
    <dgm:pt modelId="{B6F01BEE-6ED5-429D-B205-C844B399566B}" type="pres">
      <dgm:prSet presAssocID="{47B33552-F5A4-4B13-94A9-8AD12C02E15D}" presName="bgRect" presStyleLbl="bgShp" presStyleIdx="4" presStyleCnt="8"/>
      <dgm:spPr/>
    </dgm:pt>
    <dgm:pt modelId="{E53DCBA4-B90F-436C-9C8F-AA64CF10C05C}" type="pres">
      <dgm:prSet presAssocID="{47B33552-F5A4-4B13-94A9-8AD12C02E15D}"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E57C0739-DD5F-4959-905B-AE740274B735}" type="pres">
      <dgm:prSet presAssocID="{47B33552-F5A4-4B13-94A9-8AD12C02E15D}" presName="spaceRect" presStyleCnt="0"/>
      <dgm:spPr/>
    </dgm:pt>
    <dgm:pt modelId="{44A339B3-690C-4900-9ABC-93F312CBFC87}" type="pres">
      <dgm:prSet presAssocID="{47B33552-F5A4-4B13-94A9-8AD12C02E15D}" presName="parTx" presStyleLbl="revTx" presStyleIdx="4" presStyleCnt="8">
        <dgm:presLayoutVars>
          <dgm:chMax val="0"/>
          <dgm:chPref val="0"/>
        </dgm:presLayoutVars>
      </dgm:prSet>
      <dgm:spPr/>
    </dgm:pt>
    <dgm:pt modelId="{AFA5D428-9A21-4CB0-B847-DB3AD31820E0}" type="pres">
      <dgm:prSet presAssocID="{3235349D-D549-4E38-91CE-E0362D105582}" presName="sibTrans" presStyleCnt="0"/>
      <dgm:spPr/>
    </dgm:pt>
    <dgm:pt modelId="{A309236B-8BD8-41BF-8994-38C4AA2945F7}" type="pres">
      <dgm:prSet presAssocID="{A0B6747C-EBCA-482D-B585-87FF58D62440}" presName="compNode" presStyleCnt="0"/>
      <dgm:spPr/>
    </dgm:pt>
    <dgm:pt modelId="{57C706C7-9FF9-4604-B854-0FBCD9898F0E}" type="pres">
      <dgm:prSet presAssocID="{A0B6747C-EBCA-482D-B585-87FF58D62440}" presName="bgRect" presStyleLbl="bgShp" presStyleIdx="5" presStyleCnt="8"/>
      <dgm:spPr/>
    </dgm:pt>
    <dgm:pt modelId="{93F05681-78ED-4E4D-B302-B4ED299E4F44}" type="pres">
      <dgm:prSet presAssocID="{A0B6747C-EBCA-482D-B585-87FF58D62440}"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529FD7BE-680C-41EB-A89B-980C3DB5AC07}" type="pres">
      <dgm:prSet presAssocID="{A0B6747C-EBCA-482D-B585-87FF58D62440}" presName="spaceRect" presStyleCnt="0"/>
      <dgm:spPr/>
    </dgm:pt>
    <dgm:pt modelId="{83FDDB34-6019-416C-91AF-DFA26DD9FDB4}" type="pres">
      <dgm:prSet presAssocID="{A0B6747C-EBCA-482D-B585-87FF58D62440}" presName="parTx" presStyleLbl="revTx" presStyleIdx="5" presStyleCnt="8">
        <dgm:presLayoutVars>
          <dgm:chMax val="0"/>
          <dgm:chPref val="0"/>
        </dgm:presLayoutVars>
      </dgm:prSet>
      <dgm:spPr/>
    </dgm:pt>
    <dgm:pt modelId="{B17F1988-4579-48B9-90AC-FCD5DDD4B21A}" type="pres">
      <dgm:prSet presAssocID="{A3A26005-8FF3-462E-81C9-9561C354A301}" presName="sibTrans" presStyleCnt="0"/>
      <dgm:spPr/>
    </dgm:pt>
    <dgm:pt modelId="{D9659664-32FB-4106-B7CE-B71B587270EF}" type="pres">
      <dgm:prSet presAssocID="{B4B0AEE9-34E9-4809-93AF-F5AEA33F2F86}" presName="compNode" presStyleCnt="0"/>
      <dgm:spPr/>
    </dgm:pt>
    <dgm:pt modelId="{4FB83BC2-D8F0-49B5-ADFC-1E71F935E64C}" type="pres">
      <dgm:prSet presAssocID="{B4B0AEE9-34E9-4809-93AF-F5AEA33F2F86}" presName="bgRect" presStyleLbl="bgShp" presStyleIdx="6" presStyleCnt="8"/>
      <dgm:spPr/>
    </dgm:pt>
    <dgm:pt modelId="{B33921FA-46DA-4996-9899-3D0E9E0A2AD6}" type="pres">
      <dgm:prSet presAssocID="{B4B0AEE9-34E9-4809-93AF-F5AEA33F2F86}"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ustainability"/>
        </a:ext>
      </dgm:extLst>
    </dgm:pt>
    <dgm:pt modelId="{FE665EA2-3419-46CD-8764-9CB0B62872CC}" type="pres">
      <dgm:prSet presAssocID="{B4B0AEE9-34E9-4809-93AF-F5AEA33F2F86}" presName="spaceRect" presStyleCnt="0"/>
      <dgm:spPr/>
    </dgm:pt>
    <dgm:pt modelId="{CD18D284-5733-435C-A86B-3CB08E9BD5F8}" type="pres">
      <dgm:prSet presAssocID="{B4B0AEE9-34E9-4809-93AF-F5AEA33F2F86}" presName="parTx" presStyleLbl="revTx" presStyleIdx="6" presStyleCnt="8">
        <dgm:presLayoutVars>
          <dgm:chMax val="0"/>
          <dgm:chPref val="0"/>
        </dgm:presLayoutVars>
      </dgm:prSet>
      <dgm:spPr/>
    </dgm:pt>
    <dgm:pt modelId="{7AFB129E-BFDF-4182-8716-2B666B0EBD42}" type="pres">
      <dgm:prSet presAssocID="{539AC162-868F-4F70-AE9F-A0C86E10AC1D}" presName="sibTrans" presStyleCnt="0"/>
      <dgm:spPr/>
    </dgm:pt>
    <dgm:pt modelId="{9542F0F1-0C07-442E-B40A-A760681B0289}" type="pres">
      <dgm:prSet presAssocID="{6DA8E80C-8B8A-4ACE-B69C-AA9560361F06}" presName="compNode" presStyleCnt="0"/>
      <dgm:spPr/>
    </dgm:pt>
    <dgm:pt modelId="{33C26701-92D0-4825-AC5F-54DDBEA0012F}" type="pres">
      <dgm:prSet presAssocID="{6DA8E80C-8B8A-4ACE-B69C-AA9560361F06}" presName="bgRect" presStyleLbl="bgShp" presStyleIdx="7" presStyleCnt="8"/>
      <dgm:spPr/>
    </dgm:pt>
    <dgm:pt modelId="{D4B77D6B-E5F7-4CF1-9112-2C9629033110}" type="pres">
      <dgm:prSet presAssocID="{6DA8E80C-8B8A-4ACE-B69C-AA9560361F06}"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Gavel"/>
        </a:ext>
      </dgm:extLst>
    </dgm:pt>
    <dgm:pt modelId="{EB7A7CB0-5FAE-4CCD-843D-2F5C59E8A085}" type="pres">
      <dgm:prSet presAssocID="{6DA8E80C-8B8A-4ACE-B69C-AA9560361F06}" presName="spaceRect" presStyleCnt="0"/>
      <dgm:spPr/>
    </dgm:pt>
    <dgm:pt modelId="{25CFE77B-2D51-45A5-A891-8B27962D4B2D}" type="pres">
      <dgm:prSet presAssocID="{6DA8E80C-8B8A-4ACE-B69C-AA9560361F06}" presName="parTx" presStyleLbl="revTx" presStyleIdx="7" presStyleCnt="8">
        <dgm:presLayoutVars>
          <dgm:chMax val="0"/>
          <dgm:chPref val="0"/>
        </dgm:presLayoutVars>
      </dgm:prSet>
      <dgm:spPr/>
    </dgm:pt>
  </dgm:ptLst>
  <dgm:cxnLst>
    <dgm:cxn modelId="{1B2F4403-90BE-46F1-8E43-2B9E63D1C3FC}" type="presOf" srcId="{32A097D5-87ED-4602-B123-FB3150691DD2}" destId="{463CB14B-76F6-4833-BF69-B53C4864E701}" srcOrd="0" destOrd="0" presId="urn:microsoft.com/office/officeart/2018/2/layout/IconVerticalSolidList"/>
    <dgm:cxn modelId="{64105312-F9FB-4172-858C-046B0D04E5B1}" srcId="{32842D91-2029-4E78-94CF-F7BBFE2AD959}" destId="{857057E7-0C84-42A2-819A-A9B985F533B4}" srcOrd="1" destOrd="0" parTransId="{5ABABC12-A6E6-4266-BD1D-B0E9A51883A4}" sibTransId="{1BB254B4-29A9-469A-BE0C-645E9CB78A71}"/>
    <dgm:cxn modelId="{CC56A914-E641-42AF-A50A-18563ED6207F}" type="presOf" srcId="{6DA8E80C-8B8A-4ACE-B69C-AA9560361F06}" destId="{25CFE77B-2D51-45A5-A891-8B27962D4B2D}" srcOrd="0" destOrd="0" presId="urn:microsoft.com/office/officeart/2018/2/layout/IconVerticalSolidList"/>
    <dgm:cxn modelId="{77EC9C3D-94EF-4CF9-8CD3-B9B334E98462}" srcId="{32842D91-2029-4E78-94CF-F7BBFE2AD959}" destId="{A0B6747C-EBCA-482D-B585-87FF58D62440}" srcOrd="5" destOrd="0" parTransId="{49619978-16F5-4CD4-894C-DD1EA23DE4A2}" sibTransId="{A3A26005-8FF3-462E-81C9-9561C354A301}"/>
    <dgm:cxn modelId="{E386C368-730F-4403-BA62-4CB16504A85A}" type="presOf" srcId="{79A2FA6E-FBED-430C-B935-65601FDF18D4}" destId="{4B5DE67B-5A30-4D97-99D4-18D20BC636C4}" srcOrd="0" destOrd="0" presId="urn:microsoft.com/office/officeart/2018/2/layout/IconVerticalSolidList"/>
    <dgm:cxn modelId="{54172F6C-C09D-4AF9-B87D-7F1357BA03E5}" srcId="{32842D91-2029-4E78-94CF-F7BBFE2AD959}" destId="{B4B0AEE9-34E9-4809-93AF-F5AEA33F2F86}" srcOrd="6" destOrd="0" parTransId="{3C00B4F4-628C-429A-B06B-6F359CA9B8B0}" sibTransId="{539AC162-868F-4F70-AE9F-A0C86E10AC1D}"/>
    <dgm:cxn modelId="{EC927B4D-F3F3-41C3-B836-3FD5ED11FD84}" type="presOf" srcId="{32842D91-2029-4E78-94CF-F7BBFE2AD959}" destId="{F0053980-9715-4E1D-B16F-2AEA608E70B7}" srcOrd="0" destOrd="0" presId="urn:microsoft.com/office/officeart/2018/2/layout/IconVerticalSolidList"/>
    <dgm:cxn modelId="{104BF977-5E47-47F4-8582-6F88F91CDB51}" srcId="{32842D91-2029-4E78-94CF-F7BBFE2AD959}" destId="{6DA8E80C-8B8A-4ACE-B69C-AA9560361F06}" srcOrd="7" destOrd="0" parTransId="{D08383DA-42B3-4B5A-8B71-2C1FAEC5383F}" sibTransId="{E47C7BF4-41D9-42F1-AF10-DDF1374E9ACA}"/>
    <dgm:cxn modelId="{57B0B27A-11ED-4F16-81AA-29E2C258D6F9}" type="presOf" srcId="{47B33552-F5A4-4B13-94A9-8AD12C02E15D}" destId="{44A339B3-690C-4900-9ABC-93F312CBFC87}" srcOrd="0" destOrd="0" presId="urn:microsoft.com/office/officeart/2018/2/layout/IconVerticalSolidList"/>
    <dgm:cxn modelId="{E5E9A0A1-E026-4B2A-A375-52778CA67ABB}" type="presOf" srcId="{A0B6747C-EBCA-482D-B585-87FF58D62440}" destId="{83FDDB34-6019-416C-91AF-DFA26DD9FDB4}" srcOrd="0" destOrd="0" presId="urn:microsoft.com/office/officeart/2018/2/layout/IconVerticalSolidList"/>
    <dgm:cxn modelId="{D06A7DB4-6F90-43C5-95D9-C0E6D0F36296}" srcId="{32842D91-2029-4E78-94CF-F7BBFE2AD959}" destId="{32A097D5-87ED-4602-B123-FB3150691DD2}" srcOrd="2" destOrd="0" parTransId="{D552615D-DF17-4F39-9ED1-B2FF5BB54300}" sibTransId="{04DA2D6A-B718-497B-A78F-DA8D1FD139FE}"/>
    <dgm:cxn modelId="{4D811DC2-1100-4615-9611-761393C018CE}" srcId="{32842D91-2029-4E78-94CF-F7BBFE2AD959}" destId="{79A2FA6E-FBED-430C-B935-65601FDF18D4}" srcOrd="3" destOrd="0" parTransId="{6DCCB758-FCD7-4FBA-A75E-ABE1BA63A49B}" sibTransId="{88DA2AA0-6991-43E3-9821-E33C493E3F84}"/>
    <dgm:cxn modelId="{5A3280C8-8DB0-45FE-BC26-F0C92AFB2847}" type="presOf" srcId="{B4B0AEE9-34E9-4809-93AF-F5AEA33F2F86}" destId="{CD18D284-5733-435C-A86B-3CB08E9BD5F8}" srcOrd="0" destOrd="0" presId="urn:microsoft.com/office/officeart/2018/2/layout/IconVerticalSolidList"/>
    <dgm:cxn modelId="{8A9958CA-9F89-46DC-B1E3-830CF0040443}" type="presOf" srcId="{6AB1BFF9-CA80-4499-98AD-553CEFF6C029}" destId="{159D4743-467F-40C5-AFDE-3B845D28C1F8}" srcOrd="0" destOrd="0" presId="urn:microsoft.com/office/officeart/2018/2/layout/IconVerticalSolidList"/>
    <dgm:cxn modelId="{756543EF-4226-4605-B639-07D2831DFF80}" type="presOf" srcId="{857057E7-0C84-42A2-819A-A9B985F533B4}" destId="{4DBFB1B8-E8BC-4249-A4A5-F43241DCCF1D}" srcOrd="0" destOrd="0" presId="urn:microsoft.com/office/officeart/2018/2/layout/IconVerticalSolidList"/>
    <dgm:cxn modelId="{241AC8EF-6CAE-4A68-9266-BC2CD103EE86}" srcId="{32842D91-2029-4E78-94CF-F7BBFE2AD959}" destId="{47B33552-F5A4-4B13-94A9-8AD12C02E15D}" srcOrd="4" destOrd="0" parTransId="{02953D95-55ED-4D85-9CF6-1F8D5B7E8723}" sibTransId="{3235349D-D549-4E38-91CE-E0362D105582}"/>
    <dgm:cxn modelId="{7D949EF6-E752-4C19-A1B5-9EE1DFD65025}" srcId="{32842D91-2029-4E78-94CF-F7BBFE2AD959}" destId="{6AB1BFF9-CA80-4499-98AD-553CEFF6C029}" srcOrd="0" destOrd="0" parTransId="{33963A27-BFF5-43D1-94DE-5D7D4F3BD20E}" sibTransId="{E1BF183C-728D-459B-9C63-27A6078A003C}"/>
    <dgm:cxn modelId="{EE0CA20A-A5D8-4A75-96A0-24F4CE8A31CA}" type="presParOf" srcId="{F0053980-9715-4E1D-B16F-2AEA608E70B7}" destId="{2D2FCD1B-B242-43FC-A09B-2BE6C28E2812}" srcOrd="0" destOrd="0" presId="urn:microsoft.com/office/officeart/2018/2/layout/IconVerticalSolidList"/>
    <dgm:cxn modelId="{70F09857-99BB-461E-8AB4-BAFA425524CE}" type="presParOf" srcId="{2D2FCD1B-B242-43FC-A09B-2BE6C28E2812}" destId="{4E72CB30-217A-42A5-90C8-F618B68E3D41}" srcOrd="0" destOrd="0" presId="urn:microsoft.com/office/officeart/2018/2/layout/IconVerticalSolidList"/>
    <dgm:cxn modelId="{BB390B15-1FF2-4771-81A9-4F5DB091D292}" type="presParOf" srcId="{2D2FCD1B-B242-43FC-A09B-2BE6C28E2812}" destId="{7610EE68-1A4F-4E97-BA37-98B45DE3D24E}" srcOrd="1" destOrd="0" presId="urn:microsoft.com/office/officeart/2018/2/layout/IconVerticalSolidList"/>
    <dgm:cxn modelId="{A6903D69-1D6D-42B7-B984-CDDF15C15B08}" type="presParOf" srcId="{2D2FCD1B-B242-43FC-A09B-2BE6C28E2812}" destId="{6A00D9D9-6B5F-4064-B8D5-53C0EACF3DFE}" srcOrd="2" destOrd="0" presId="urn:microsoft.com/office/officeart/2018/2/layout/IconVerticalSolidList"/>
    <dgm:cxn modelId="{94E84501-F080-4638-AB27-67D8AF2CA4F1}" type="presParOf" srcId="{2D2FCD1B-B242-43FC-A09B-2BE6C28E2812}" destId="{159D4743-467F-40C5-AFDE-3B845D28C1F8}" srcOrd="3" destOrd="0" presId="urn:microsoft.com/office/officeart/2018/2/layout/IconVerticalSolidList"/>
    <dgm:cxn modelId="{88CC8B45-8D4C-41CC-9F89-9DFE61844658}" type="presParOf" srcId="{F0053980-9715-4E1D-B16F-2AEA608E70B7}" destId="{BEF37B0F-069B-467C-86B4-68306B3FBC44}" srcOrd="1" destOrd="0" presId="urn:microsoft.com/office/officeart/2018/2/layout/IconVerticalSolidList"/>
    <dgm:cxn modelId="{D8146231-875D-4945-A57E-F4F6F5497E13}" type="presParOf" srcId="{F0053980-9715-4E1D-B16F-2AEA608E70B7}" destId="{09A6AD87-AFD6-4B47-939F-5D03BD8DD813}" srcOrd="2" destOrd="0" presId="urn:microsoft.com/office/officeart/2018/2/layout/IconVerticalSolidList"/>
    <dgm:cxn modelId="{7F93C909-70ED-41C1-9A6C-D31DFA430241}" type="presParOf" srcId="{09A6AD87-AFD6-4B47-939F-5D03BD8DD813}" destId="{52074398-F05D-48E7-9DEB-E450A6858B3D}" srcOrd="0" destOrd="0" presId="urn:microsoft.com/office/officeart/2018/2/layout/IconVerticalSolidList"/>
    <dgm:cxn modelId="{70669227-5E1F-4086-9168-A3F0D2614D4D}" type="presParOf" srcId="{09A6AD87-AFD6-4B47-939F-5D03BD8DD813}" destId="{7940A128-56A1-4F51-9C5F-523C864DA6D8}" srcOrd="1" destOrd="0" presId="urn:microsoft.com/office/officeart/2018/2/layout/IconVerticalSolidList"/>
    <dgm:cxn modelId="{0B85F11B-2B50-4FA7-87E4-6EF370B59D5C}" type="presParOf" srcId="{09A6AD87-AFD6-4B47-939F-5D03BD8DD813}" destId="{7AFC1C4F-6899-4CFA-97FA-C4488444888D}" srcOrd="2" destOrd="0" presId="urn:microsoft.com/office/officeart/2018/2/layout/IconVerticalSolidList"/>
    <dgm:cxn modelId="{98D3EBC6-CFEE-45E9-BBCA-BDDA6F815D7C}" type="presParOf" srcId="{09A6AD87-AFD6-4B47-939F-5D03BD8DD813}" destId="{4DBFB1B8-E8BC-4249-A4A5-F43241DCCF1D}" srcOrd="3" destOrd="0" presId="urn:microsoft.com/office/officeart/2018/2/layout/IconVerticalSolidList"/>
    <dgm:cxn modelId="{9A9B1824-24ED-408E-9870-9D938DA6B0A6}" type="presParOf" srcId="{F0053980-9715-4E1D-B16F-2AEA608E70B7}" destId="{0DED43E9-931B-40AE-9D05-34B95353F478}" srcOrd="3" destOrd="0" presId="urn:microsoft.com/office/officeart/2018/2/layout/IconVerticalSolidList"/>
    <dgm:cxn modelId="{3C99C85F-95AA-4EB5-B6BC-1774054A3416}" type="presParOf" srcId="{F0053980-9715-4E1D-B16F-2AEA608E70B7}" destId="{CECF3A97-2F80-434D-BD82-B7048E0E7A3A}" srcOrd="4" destOrd="0" presId="urn:microsoft.com/office/officeart/2018/2/layout/IconVerticalSolidList"/>
    <dgm:cxn modelId="{9355108D-23D5-41C3-93E7-2708F085DC30}" type="presParOf" srcId="{CECF3A97-2F80-434D-BD82-B7048E0E7A3A}" destId="{2FD43BCE-234B-4821-9B5F-537045392B41}" srcOrd="0" destOrd="0" presId="urn:microsoft.com/office/officeart/2018/2/layout/IconVerticalSolidList"/>
    <dgm:cxn modelId="{B6708B16-8102-476F-B02E-D7B99D5905AE}" type="presParOf" srcId="{CECF3A97-2F80-434D-BD82-B7048E0E7A3A}" destId="{DEA3102E-95B9-4462-ADED-D875027383C6}" srcOrd="1" destOrd="0" presId="urn:microsoft.com/office/officeart/2018/2/layout/IconVerticalSolidList"/>
    <dgm:cxn modelId="{577B9065-8B83-4393-8992-9ECA51C592C1}" type="presParOf" srcId="{CECF3A97-2F80-434D-BD82-B7048E0E7A3A}" destId="{F83F3870-EFF7-4516-A591-1715AC528CCA}" srcOrd="2" destOrd="0" presId="urn:microsoft.com/office/officeart/2018/2/layout/IconVerticalSolidList"/>
    <dgm:cxn modelId="{F0AF580E-F8F7-47D3-A1C7-722000FD72C4}" type="presParOf" srcId="{CECF3A97-2F80-434D-BD82-B7048E0E7A3A}" destId="{463CB14B-76F6-4833-BF69-B53C4864E701}" srcOrd="3" destOrd="0" presId="urn:microsoft.com/office/officeart/2018/2/layout/IconVerticalSolidList"/>
    <dgm:cxn modelId="{328CE9FA-462C-4EC9-BBC8-757E23BE88BF}" type="presParOf" srcId="{F0053980-9715-4E1D-B16F-2AEA608E70B7}" destId="{3FDE14DD-0960-4CBA-88EC-FF23123B9146}" srcOrd="5" destOrd="0" presId="urn:microsoft.com/office/officeart/2018/2/layout/IconVerticalSolidList"/>
    <dgm:cxn modelId="{9E090CCE-4E2D-4E6A-B324-1FC3EC2EAC2E}" type="presParOf" srcId="{F0053980-9715-4E1D-B16F-2AEA608E70B7}" destId="{4AA977AD-056A-4438-9B7D-C31D31FDE068}" srcOrd="6" destOrd="0" presId="urn:microsoft.com/office/officeart/2018/2/layout/IconVerticalSolidList"/>
    <dgm:cxn modelId="{B69F08A9-AB15-40F8-8819-BAC884FF2877}" type="presParOf" srcId="{4AA977AD-056A-4438-9B7D-C31D31FDE068}" destId="{3CF489D5-10BE-4F57-9976-D34A68F2E4FC}" srcOrd="0" destOrd="0" presId="urn:microsoft.com/office/officeart/2018/2/layout/IconVerticalSolidList"/>
    <dgm:cxn modelId="{7E35D152-A389-4221-93E9-25719FA681C9}" type="presParOf" srcId="{4AA977AD-056A-4438-9B7D-C31D31FDE068}" destId="{EE11A918-9F47-43F8-A90D-C4F2A287EFEC}" srcOrd="1" destOrd="0" presId="urn:microsoft.com/office/officeart/2018/2/layout/IconVerticalSolidList"/>
    <dgm:cxn modelId="{85CC4E6D-F3D2-46B5-936B-666CE37D9EFF}" type="presParOf" srcId="{4AA977AD-056A-4438-9B7D-C31D31FDE068}" destId="{7FC964D5-8631-46DD-9691-8CE39B20D7DF}" srcOrd="2" destOrd="0" presId="urn:microsoft.com/office/officeart/2018/2/layout/IconVerticalSolidList"/>
    <dgm:cxn modelId="{F43E245E-B66A-4C31-9489-351EFC4A57FA}" type="presParOf" srcId="{4AA977AD-056A-4438-9B7D-C31D31FDE068}" destId="{4B5DE67B-5A30-4D97-99D4-18D20BC636C4}" srcOrd="3" destOrd="0" presId="urn:microsoft.com/office/officeart/2018/2/layout/IconVerticalSolidList"/>
    <dgm:cxn modelId="{F797E25C-4C24-4D89-99F3-53C55AA15251}" type="presParOf" srcId="{F0053980-9715-4E1D-B16F-2AEA608E70B7}" destId="{6729534E-3CE2-40B2-BA11-B2495935BC46}" srcOrd="7" destOrd="0" presId="urn:microsoft.com/office/officeart/2018/2/layout/IconVerticalSolidList"/>
    <dgm:cxn modelId="{B66F46A8-6CEA-4B4F-B005-CA1678E264CA}" type="presParOf" srcId="{F0053980-9715-4E1D-B16F-2AEA608E70B7}" destId="{E56F89FD-6BF9-4848-A213-556E6E69457A}" srcOrd="8" destOrd="0" presId="urn:microsoft.com/office/officeart/2018/2/layout/IconVerticalSolidList"/>
    <dgm:cxn modelId="{8F91AA5A-F5BF-4D72-A1CF-EF7AD6E4A24D}" type="presParOf" srcId="{E56F89FD-6BF9-4848-A213-556E6E69457A}" destId="{B6F01BEE-6ED5-429D-B205-C844B399566B}" srcOrd="0" destOrd="0" presId="urn:microsoft.com/office/officeart/2018/2/layout/IconVerticalSolidList"/>
    <dgm:cxn modelId="{D4B08480-DB4A-4976-B852-AD75DBE76A32}" type="presParOf" srcId="{E56F89FD-6BF9-4848-A213-556E6E69457A}" destId="{E53DCBA4-B90F-436C-9C8F-AA64CF10C05C}" srcOrd="1" destOrd="0" presId="urn:microsoft.com/office/officeart/2018/2/layout/IconVerticalSolidList"/>
    <dgm:cxn modelId="{B39B5A38-3B81-48E3-8571-CC750C38C2B0}" type="presParOf" srcId="{E56F89FD-6BF9-4848-A213-556E6E69457A}" destId="{E57C0739-DD5F-4959-905B-AE740274B735}" srcOrd="2" destOrd="0" presId="urn:microsoft.com/office/officeart/2018/2/layout/IconVerticalSolidList"/>
    <dgm:cxn modelId="{5BAC165E-E0AF-41C5-81FB-AEE6A51493FB}" type="presParOf" srcId="{E56F89FD-6BF9-4848-A213-556E6E69457A}" destId="{44A339B3-690C-4900-9ABC-93F312CBFC87}" srcOrd="3" destOrd="0" presId="urn:microsoft.com/office/officeart/2018/2/layout/IconVerticalSolidList"/>
    <dgm:cxn modelId="{975CAE7F-054B-49FA-A657-27563FF6EB6F}" type="presParOf" srcId="{F0053980-9715-4E1D-B16F-2AEA608E70B7}" destId="{AFA5D428-9A21-4CB0-B847-DB3AD31820E0}" srcOrd="9" destOrd="0" presId="urn:microsoft.com/office/officeart/2018/2/layout/IconVerticalSolidList"/>
    <dgm:cxn modelId="{EEF3855C-D74D-4567-A8C4-10CB2EC6E42D}" type="presParOf" srcId="{F0053980-9715-4E1D-B16F-2AEA608E70B7}" destId="{A309236B-8BD8-41BF-8994-38C4AA2945F7}" srcOrd="10" destOrd="0" presId="urn:microsoft.com/office/officeart/2018/2/layout/IconVerticalSolidList"/>
    <dgm:cxn modelId="{4BF8DB12-257D-4EC2-BAB5-1F116A8E1305}" type="presParOf" srcId="{A309236B-8BD8-41BF-8994-38C4AA2945F7}" destId="{57C706C7-9FF9-4604-B854-0FBCD9898F0E}" srcOrd="0" destOrd="0" presId="urn:microsoft.com/office/officeart/2018/2/layout/IconVerticalSolidList"/>
    <dgm:cxn modelId="{E604ADF1-7AA2-426F-B235-C6D8A7E6962B}" type="presParOf" srcId="{A309236B-8BD8-41BF-8994-38C4AA2945F7}" destId="{93F05681-78ED-4E4D-B302-B4ED299E4F44}" srcOrd="1" destOrd="0" presId="urn:microsoft.com/office/officeart/2018/2/layout/IconVerticalSolidList"/>
    <dgm:cxn modelId="{6A29C5B1-5EA7-4F66-B57D-5349E1366AE2}" type="presParOf" srcId="{A309236B-8BD8-41BF-8994-38C4AA2945F7}" destId="{529FD7BE-680C-41EB-A89B-980C3DB5AC07}" srcOrd="2" destOrd="0" presId="urn:microsoft.com/office/officeart/2018/2/layout/IconVerticalSolidList"/>
    <dgm:cxn modelId="{CBD72E90-6FC4-4624-A20F-FA1B490041F3}" type="presParOf" srcId="{A309236B-8BD8-41BF-8994-38C4AA2945F7}" destId="{83FDDB34-6019-416C-91AF-DFA26DD9FDB4}" srcOrd="3" destOrd="0" presId="urn:microsoft.com/office/officeart/2018/2/layout/IconVerticalSolidList"/>
    <dgm:cxn modelId="{839312CB-0FB6-48B4-B08A-E6E5238CBF0E}" type="presParOf" srcId="{F0053980-9715-4E1D-B16F-2AEA608E70B7}" destId="{B17F1988-4579-48B9-90AC-FCD5DDD4B21A}" srcOrd="11" destOrd="0" presId="urn:microsoft.com/office/officeart/2018/2/layout/IconVerticalSolidList"/>
    <dgm:cxn modelId="{A36EE4BC-8EE8-4187-8573-354625AFDA18}" type="presParOf" srcId="{F0053980-9715-4E1D-B16F-2AEA608E70B7}" destId="{D9659664-32FB-4106-B7CE-B71B587270EF}" srcOrd="12" destOrd="0" presId="urn:microsoft.com/office/officeart/2018/2/layout/IconVerticalSolidList"/>
    <dgm:cxn modelId="{54C82F29-647F-44B9-B5EE-974807111355}" type="presParOf" srcId="{D9659664-32FB-4106-B7CE-B71B587270EF}" destId="{4FB83BC2-D8F0-49B5-ADFC-1E71F935E64C}" srcOrd="0" destOrd="0" presId="urn:microsoft.com/office/officeart/2018/2/layout/IconVerticalSolidList"/>
    <dgm:cxn modelId="{831EF356-4175-4E6C-B26B-CEE4CEDD67F3}" type="presParOf" srcId="{D9659664-32FB-4106-B7CE-B71B587270EF}" destId="{B33921FA-46DA-4996-9899-3D0E9E0A2AD6}" srcOrd="1" destOrd="0" presId="urn:microsoft.com/office/officeart/2018/2/layout/IconVerticalSolidList"/>
    <dgm:cxn modelId="{7668AB34-6C59-4BC4-90E4-1979CA2EB050}" type="presParOf" srcId="{D9659664-32FB-4106-B7CE-B71B587270EF}" destId="{FE665EA2-3419-46CD-8764-9CB0B62872CC}" srcOrd="2" destOrd="0" presId="urn:microsoft.com/office/officeart/2018/2/layout/IconVerticalSolidList"/>
    <dgm:cxn modelId="{E7320600-1C98-475C-B8ED-3F8FB0CD14E6}" type="presParOf" srcId="{D9659664-32FB-4106-B7CE-B71B587270EF}" destId="{CD18D284-5733-435C-A86B-3CB08E9BD5F8}" srcOrd="3" destOrd="0" presId="urn:microsoft.com/office/officeart/2018/2/layout/IconVerticalSolidList"/>
    <dgm:cxn modelId="{8DD07B22-93CA-4BF6-A17D-3555387FB6BD}" type="presParOf" srcId="{F0053980-9715-4E1D-B16F-2AEA608E70B7}" destId="{7AFB129E-BFDF-4182-8716-2B666B0EBD42}" srcOrd="13" destOrd="0" presId="urn:microsoft.com/office/officeart/2018/2/layout/IconVerticalSolidList"/>
    <dgm:cxn modelId="{E77D5099-BD25-40A9-BA66-84188009C4CD}" type="presParOf" srcId="{F0053980-9715-4E1D-B16F-2AEA608E70B7}" destId="{9542F0F1-0C07-442E-B40A-A760681B0289}" srcOrd="14" destOrd="0" presId="urn:microsoft.com/office/officeart/2018/2/layout/IconVerticalSolidList"/>
    <dgm:cxn modelId="{59A26E13-64D7-4EF5-AD0C-24B3652E4114}" type="presParOf" srcId="{9542F0F1-0C07-442E-B40A-A760681B0289}" destId="{33C26701-92D0-4825-AC5F-54DDBEA0012F}" srcOrd="0" destOrd="0" presId="urn:microsoft.com/office/officeart/2018/2/layout/IconVerticalSolidList"/>
    <dgm:cxn modelId="{99136FBD-9370-44D2-84B6-E4626058712B}" type="presParOf" srcId="{9542F0F1-0C07-442E-B40A-A760681B0289}" destId="{D4B77D6B-E5F7-4CF1-9112-2C9629033110}" srcOrd="1" destOrd="0" presId="urn:microsoft.com/office/officeart/2018/2/layout/IconVerticalSolidList"/>
    <dgm:cxn modelId="{A1B49C17-DE14-495D-9457-B40C222872AC}" type="presParOf" srcId="{9542F0F1-0C07-442E-B40A-A760681B0289}" destId="{EB7A7CB0-5FAE-4CCD-843D-2F5C59E8A085}" srcOrd="2" destOrd="0" presId="urn:microsoft.com/office/officeart/2018/2/layout/IconVerticalSolidList"/>
    <dgm:cxn modelId="{3D0803DD-8A29-4058-961A-6E01F827E8DF}" type="presParOf" srcId="{9542F0F1-0C07-442E-B40A-A760681B0289}" destId="{25CFE77B-2D51-45A5-A891-8B27962D4B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CEBC71-484C-4D15-B175-8EEF1C805DAF}"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5792A4A7-A3B8-4C51-A142-6AD35EE704E5}">
      <dgm:prSet/>
      <dgm:spPr/>
      <dgm:t>
        <a:bodyPr/>
        <a:lstStyle/>
        <a:p>
          <a:r>
            <a:rPr lang="en-GB"/>
            <a:t>Terrorism</a:t>
          </a:r>
          <a:endParaRPr lang="en-US"/>
        </a:p>
      </dgm:t>
    </dgm:pt>
    <dgm:pt modelId="{8FD5A2E6-43AA-4837-94A8-256516DE9CF3}" type="parTrans" cxnId="{6916249A-27FF-452C-925E-C52914A58CC7}">
      <dgm:prSet/>
      <dgm:spPr/>
      <dgm:t>
        <a:bodyPr/>
        <a:lstStyle/>
        <a:p>
          <a:endParaRPr lang="en-US"/>
        </a:p>
      </dgm:t>
    </dgm:pt>
    <dgm:pt modelId="{C5F2402E-C14C-4D10-ACA7-09332FBF3D56}" type="sibTrans" cxnId="{6916249A-27FF-452C-925E-C52914A58CC7}">
      <dgm:prSet/>
      <dgm:spPr/>
      <dgm:t>
        <a:bodyPr/>
        <a:lstStyle/>
        <a:p>
          <a:endParaRPr lang="en-US"/>
        </a:p>
      </dgm:t>
    </dgm:pt>
    <dgm:pt modelId="{7364C015-8AFD-483C-BBB9-828A18602770}">
      <dgm:prSet/>
      <dgm:spPr/>
      <dgm:t>
        <a:bodyPr/>
        <a:lstStyle/>
        <a:p>
          <a:r>
            <a:rPr lang="en-GB"/>
            <a:t>Corrupt Politicians</a:t>
          </a:r>
          <a:endParaRPr lang="en-US"/>
        </a:p>
      </dgm:t>
    </dgm:pt>
    <dgm:pt modelId="{A0D621BA-DFFD-4D2A-A35C-B050E1C52F1F}" type="parTrans" cxnId="{4D8C6060-4C09-426C-95B3-06C4EC2E4AF7}">
      <dgm:prSet/>
      <dgm:spPr/>
      <dgm:t>
        <a:bodyPr/>
        <a:lstStyle/>
        <a:p>
          <a:endParaRPr lang="en-US"/>
        </a:p>
      </dgm:t>
    </dgm:pt>
    <dgm:pt modelId="{C7349EAC-2FEA-44EE-9AC4-6EC4B3466DAA}" type="sibTrans" cxnId="{4D8C6060-4C09-426C-95B3-06C4EC2E4AF7}">
      <dgm:prSet/>
      <dgm:spPr/>
      <dgm:t>
        <a:bodyPr/>
        <a:lstStyle/>
        <a:p>
          <a:endParaRPr lang="en-US"/>
        </a:p>
      </dgm:t>
    </dgm:pt>
    <dgm:pt modelId="{6D07F030-955C-4853-A1C7-94F619F16BAC}">
      <dgm:prSet/>
      <dgm:spPr/>
      <dgm:t>
        <a:bodyPr/>
        <a:lstStyle/>
        <a:p>
          <a:r>
            <a:rPr lang="en-GB"/>
            <a:t>Corrupt Police</a:t>
          </a:r>
          <a:endParaRPr lang="en-US"/>
        </a:p>
      </dgm:t>
    </dgm:pt>
    <dgm:pt modelId="{1E609744-6978-4493-B0F8-16F59AE04A71}" type="parTrans" cxnId="{9DEFA64A-A080-458E-A1B4-018A8C28E787}">
      <dgm:prSet/>
      <dgm:spPr/>
      <dgm:t>
        <a:bodyPr/>
        <a:lstStyle/>
        <a:p>
          <a:endParaRPr lang="en-US"/>
        </a:p>
      </dgm:t>
    </dgm:pt>
    <dgm:pt modelId="{EFC19476-8C12-4313-A394-B1480265CF7A}" type="sibTrans" cxnId="{9DEFA64A-A080-458E-A1B4-018A8C28E787}">
      <dgm:prSet/>
      <dgm:spPr/>
      <dgm:t>
        <a:bodyPr/>
        <a:lstStyle/>
        <a:p>
          <a:endParaRPr lang="en-US"/>
        </a:p>
      </dgm:t>
    </dgm:pt>
    <dgm:pt modelId="{36BFBD38-DFBC-42E6-B7B5-A3B7DCD9BAB0}">
      <dgm:prSet/>
      <dgm:spPr/>
      <dgm:t>
        <a:bodyPr/>
        <a:lstStyle/>
        <a:p>
          <a:r>
            <a:rPr lang="en-GB"/>
            <a:t>Local Crime</a:t>
          </a:r>
          <a:endParaRPr lang="en-US"/>
        </a:p>
      </dgm:t>
    </dgm:pt>
    <dgm:pt modelId="{01B76C69-6BA6-40D3-A244-35A0B6B7BB4D}" type="parTrans" cxnId="{FD31D251-9434-419A-B57F-784BACBD2A6A}">
      <dgm:prSet/>
      <dgm:spPr/>
      <dgm:t>
        <a:bodyPr/>
        <a:lstStyle/>
        <a:p>
          <a:endParaRPr lang="en-US"/>
        </a:p>
      </dgm:t>
    </dgm:pt>
    <dgm:pt modelId="{C5EB0664-D34B-4D4F-9715-F7C131770CB1}" type="sibTrans" cxnId="{FD31D251-9434-419A-B57F-784BACBD2A6A}">
      <dgm:prSet/>
      <dgm:spPr/>
      <dgm:t>
        <a:bodyPr/>
        <a:lstStyle/>
        <a:p>
          <a:endParaRPr lang="en-US"/>
        </a:p>
      </dgm:t>
    </dgm:pt>
    <dgm:pt modelId="{FE48B895-B42E-4A15-B704-41039256C13C}">
      <dgm:prSet/>
      <dgm:spPr/>
      <dgm:t>
        <a:bodyPr/>
        <a:lstStyle/>
        <a:p>
          <a:r>
            <a:rPr lang="en-GB"/>
            <a:t>Security</a:t>
          </a:r>
          <a:endParaRPr lang="en-US"/>
        </a:p>
      </dgm:t>
    </dgm:pt>
    <dgm:pt modelId="{E6F468C5-87F9-430D-9ACD-94EE2F10ECEA}" type="parTrans" cxnId="{FD43B84E-F644-48F3-A8C2-AD256E38981B}">
      <dgm:prSet/>
      <dgm:spPr/>
      <dgm:t>
        <a:bodyPr/>
        <a:lstStyle/>
        <a:p>
          <a:endParaRPr lang="en-US"/>
        </a:p>
      </dgm:t>
    </dgm:pt>
    <dgm:pt modelId="{C1AE47A1-B825-4633-8FFC-0755A653EB09}" type="sibTrans" cxnId="{FD43B84E-F644-48F3-A8C2-AD256E38981B}">
      <dgm:prSet/>
      <dgm:spPr/>
      <dgm:t>
        <a:bodyPr/>
        <a:lstStyle/>
        <a:p>
          <a:endParaRPr lang="en-US"/>
        </a:p>
      </dgm:t>
    </dgm:pt>
    <dgm:pt modelId="{3C74542B-99CF-4CC6-9AF7-07ED34D5CA77}" type="pres">
      <dgm:prSet presAssocID="{55CEBC71-484C-4D15-B175-8EEF1C805DAF}" presName="vert0" presStyleCnt="0">
        <dgm:presLayoutVars>
          <dgm:dir/>
          <dgm:animOne val="branch"/>
          <dgm:animLvl val="lvl"/>
        </dgm:presLayoutVars>
      </dgm:prSet>
      <dgm:spPr/>
    </dgm:pt>
    <dgm:pt modelId="{E34D7607-4CF5-4823-A959-16438B65DD60}" type="pres">
      <dgm:prSet presAssocID="{5792A4A7-A3B8-4C51-A142-6AD35EE704E5}" presName="thickLine" presStyleLbl="alignNode1" presStyleIdx="0" presStyleCnt="5"/>
      <dgm:spPr/>
    </dgm:pt>
    <dgm:pt modelId="{365D4492-F423-4482-A3E2-144330B954FF}" type="pres">
      <dgm:prSet presAssocID="{5792A4A7-A3B8-4C51-A142-6AD35EE704E5}" presName="horz1" presStyleCnt="0"/>
      <dgm:spPr/>
    </dgm:pt>
    <dgm:pt modelId="{DDB89C01-6EA6-46A0-A9E9-B418FD2FF880}" type="pres">
      <dgm:prSet presAssocID="{5792A4A7-A3B8-4C51-A142-6AD35EE704E5}" presName="tx1" presStyleLbl="revTx" presStyleIdx="0" presStyleCnt="5"/>
      <dgm:spPr/>
    </dgm:pt>
    <dgm:pt modelId="{BF76B47E-B6DB-412D-A67A-032448DB6C30}" type="pres">
      <dgm:prSet presAssocID="{5792A4A7-A3B8-4C51-A142-6AD35EE704E5}" presName="vert1" presStyleCnt="0"/>
      <dgm:spPr/>
    </dgm:pt>
    <dgm:pt modelId="{73DEB8C3-25AD-40E4-A8B5-FA38206BB978}" type="pres">
      <dgm:prSet presAssocID="{7364C015-8AFD-483C-BBB9-828A18602770}" presName="thickLine" presStyleLbl="alignNode1" presStyleIdx="1" presStyleCnt="5"/>
      <dgm:spPr/>
    </dgm:pt>
    <dgm:pt modelId="{CA02B51F-5EE4-45EC-9F15-B78A51B90326}" type="pres">
      <dgm:prSet presAssocID="{7364C015-8AFD-483C-BBB9-828A18602770}" presName="horz1" presStyleCnt="0"/>
      <dgm:spPr/>
    </dgm:pt>
    <dgm:pt modelId="{C6705A9C-8746-4F57-8518-FC3FD53E96A3}" type="pres">
      <dgm:prSet presAssocID="{7364C015-8AFD-483C-BBB9-828A18602770}" presName="tx1" presStyleLbl="revTx" presStyleIdx="1" presStyleCnt="5"/>
      <dgm:spPr/>
    </dgm:pt>
    <dgm:pt modelId="{9F9BD28D-9CCC-4981-A632-616630E04423}" type="pres">
      <dgm:prSet presAssocID="{7364C015-8AFD-483C-BBB9-828A18602770}" presName="vert1" presStyleCnt="0"/>
      <dgm:spPr/>
    </dgm:pt>
    <dgm:pt modelId="{BEB26E16-ABEA-42D4-ABA8-3581F342B3B3}" type="pres">
      <dgm:prSet presAssocID="{6D07F030-955C-4853-A1C7-94F619F16BAC}" presName="thickLine" presStyleLbl="alignNode1" presStyleIdx="2" presStyleCnt="5"/>
      <dgm:spPr/>
    </dgm:pt>
    <dgm:pt modelId="{78A32A07-1221-4076-AF3C-1FF31B68793E}" type="pres">
      <dgm:prSet presAssocID="{6D07F030-955C-4853-A1C7-94F619F16BAC}" presName="horz1" presStyleCnt="0"/>
      <dgm:spPr/>
    </dgm:pt>
    <dgm:pt modelId="{E933AAB0-80FE-451B-B97C-FDBC764BBD38}" type="pres">
      <dgm:prSet presAssocID="{6D07F030-955C-4853-A1C7-94F619F16BAC}" presName="tx1" presStyleLbl="revTx" presStyleIdx="2" presStyleCnt="5"/>
      <dgm:spPr/>
    </dgm:pt>
    <dgm:pt modelId="{A29EB848-6B02-469C-98EF-087FB36E726D}" type="pres">
      <dgm:prSet presAssocID="{6D07F030-955C-4853-A1C7-94F619F16BAC}" presName="vert1" presStyleCnt="0"/>
      <dgm:spPr/>
    </dgm:pt>
    <dgm:pt modelId="{48C429D8-33CE-4B3A-9E69-CDC383FEF435}" type="pres">
      <dgm:prSet presAssocID="{36BFBD38-DFBC-42E6-B7B5-A3B7DCD9BAB0}" presName="thickLine" presStyleLbl="alignNode1" presStyleIdx="3" presStyleCnt="5"/>
      <dgm:spPr/>
    </dgm:pt>
    <dgm:pt modelId="{2395BD4C-6391-470C-8F5D-2DB0D50F18AA}" type="pres">
      <dgm:prSet presAssocID="{36BFBD38-DFBC-42E6-B7B5-A3B7DCD9BAB0}" presName="horz1" presStyleCnt="0"/>
      <dgm:spPr/>
    </dgm:pt>
    <dgm:pt modelId="{47176FE1-27F0-43F7-A9CB-ED6FC46100E8}" type="pres">
      <dgm:prSet presAssocID="{36BFBD38-DFBC-42E6-B7B5-A3B7DCD9BAB0}" presName="tx1" presStyleLbl="revTx" presStyleIdx="3" presStyleCnt="5"/>
      <dgm:spPr/>
    </dgm:pt>
    <dgm:pt modelId="{9057A931-0F09-4C13-9867-5B75F51E68C7}" type="pres">
      <dgm:prSet presAssocID="{36BFBD38-DFBC-42E6-B7B5-A3B7DCD9BAB0}" presName="vert1" presStyleCnt="0"/>
      <dgm:spPr/>
    </dgm:pt>
    <dgm:pt modelId="{154B263A-7859-4992-AA6F-B9D10EF7CD91}" type="pres">
      <dgm:prSet presAssocID="{FE48B895-B42E-4A15-B704-41039256C13C}" presName="thickLine" presStyleLbl="alignNode1" presStyleIdx="4" presStyleCnt="5"/>
      <dgm:spPr/>
    </dgm:pt>
    <dgm:pt modelId="{A65DFEEF-C912-4429-9362-C302B910FF1A}" type="pres">
      <dgm:prSet presAssocID="{FE48B895-B42E-4A15-B704-41039256C13C}" presName="horz1" presStyleCnt="0"/>
      <dgm:spPr/>
    </dgm:pt>
    <dgm:pt modelId="{666AA310-5FED-4A1B-AE47-F58164CB0D6C}" type="pres">
      <dgm:prSet presAssocID="{FE48B895-B42E-4A15-B704-41039256C13C}" presName="tx1" presStyleLbl="revTx" presStyleIdx="4" presStyleCnt="5"/>
      <dgm:spPr/>
    </dgm:pt>
    <dgm:pt modelId="{D88E82A3-2B1A-4F1A-BF8B-FFA9BEF1201B}" type="pres">
      <dgm:prSet presAssocID="{FE48B895-B42E-4A15-B704-41039256C13C}" presName="vert1" presStyleCnt="0"/>
      <dgm:spPr/>
    </dgm:pt>
  </dgm:ptLst>
  <dgm:cxnLst>
    <dgm:cxn modelId="{4406671C-3B1A-4F8B-B943-6D42954FE374}" type="presOf" srcId="{55CEBC71-484C-4D15-B175-8EEF1C805DAF}" destId="{3C74542B-99CF-4CC6-9AF7-07ED34D5CA77}" srcOrd="0" destOrd="0" presId="urn:microsoft.com/office/officeart/2008/layout/LinedList"/>
    <dgm:cxn modelId="{031D7228-3B1D-47F3-A907-16D09BBB690A}" type="presOf" srcId="{36BFBD38-DFBC-42E6-B7B5-A3B7DCD9BAB0}" destId="{47176FE1-27F0-43F7-A9CB-ED6FC46100E8}" srcOrd="0" destOrd="0" presId="urn:microsoft.com/office/officeart/2008/layout/LinedList"/>
    <dgm:cxn modelId="{4D8C6060-4C09-426C-95B3-06C4EC2E4AF7}" srcId="{55CEBC71-484C-4D15-B175-8EEF1C805DAF}" destId="{7364C015-8AFD-483C-BBB9-828A18602770}" srcOrd="1" destOrd="0" parTransId="{A0D621BA-DFFD-4D2A-A35C-B050E1C52F1F}" sibTransId="{C7349EAC-2FEA-44EE-9AC4-6EC4B3466DAA}"/>
    <dgm:cxn modelId="{9DEFA64A-A080-458E-A1B4-018A8C28E787}" srcId="{55CEBC71-484C-4D15-B175-8EEF1C805DAF}" destId="{6D07F030-955C-4853-A1C7-94F619F16BAC}" srcOrd="2" destOrd="0" parTransId="{1E609744-6978-4493-B0F8-16F59AE04A71}" sibTransId="{EFC19476-8C12-4313-A394-B1480265CF7A}"/>
    <dgm:cxn modelId="{FD43B84E-F644-48F3-A8C2-AD256E38981B}" srcId="{55CEBC71-484C-4D15-B175-8EEF1C805DAF}" destId="{FE48B895-B42E-4A15-B704-41039256C13C}" srcOrd="4" destOrd="0" parTransId="{E6F468C5-87F9-430D-9ACD-94EE2F10ECEA}" sibTransId="{C1AE47A1-B825-4633-8FFC-0755A653EB09}"/>
    <dgm:cxn modelId="{4FA75E4F-2305-4CEB-AF18-D56670884715}" type="presOf" srcId="{5792A4A7-A3B8-4C51-A142-6AD35EE704E5}" destId="{DDB89C01-6EA6-46A0-A9E9-B418FD2FF880}" srcOrd="0" destOrd="0" presId="urn:microsoft.com/office/officeart/2008/layout/LinedList"/>
    <dgm:cxn modelId="{FD31D251-9434-419A-B57F-784BACBD2A6A}" srcId="{55CEBC71-484C-4D15-B175-8EEF1C805DAF}" destId="{36BFBD38-DFBC-42E6-B7B5-A3B7DCD9BAB0}" srcOrd="3" destOrd="0" parTransId="{01B76C69-6BA6-40D3-A244-35A0B6B7BB4D}" sibTransId="{C5EB0664-D34B-4D4F-9715-F7C131770CB1}"/>
    <dgm:cxn modelId="{B82B1984-1B0F-4645-A1DC-7DB4989509A7}" type="presOf" srcId="{6D07F030-955C-4853-A1C7-94F619F16BAC}" destId="{E933AAB0-80FE-451B-B97C-FDBC764BBD38}" srcOrd="0" destOrd="0" presId="urn:microsoft.com/office/officeart/2008/layout/LinedList"/>
    <dgm:cxn modelId="{6916249A-27FF-452C-925E-C52914A58CC7}" srcId="{55CEBC71-484C-4D15-B175-8EEF1C805DAF}" destId="{5792A4A7-A3B8-4C51-A142-6AD35EE704E5}" srcOrd="0" destOrd="0" parTransId="{8FD5A2E6-43AA-4837-94A8-256516DE9CF3}" sibTransId="{C5F2402E-C14C-4D10-ACA7-09332FBF3D56}"/>
    <dgm:cxn modelId="{0EAE11B0-4A41-4C32-9EFB-1EB0DA5E8FFF}" type="presOf" srcId="{FE48B895-B42E-4A15-B704-41039256C13C}" destId="{666AA310-5FED-4A1B-AE47-F58164CB0D6C}" srcOrd="0" destOrd="0" presId="urn:microsoft.com/office/officeart/2008/layout/LinedList"/>
    <dgm:cxn modelId="{BA914CDA-1CE4-4FC7-8D9A-4899E06DF934}" type="presOf" srcId="{7364C015-8AFD-483C-BBB9-828A18602770}" destId="{C6705A9C-8746-4F57-8518-FC3FD53E96A3}" srcOrd="0" destOrd="0" presId="urn:microsoft.com/office/officeart/2008/layout/LinedList"/>
    <dgm:cxn modelId="{515AD386-D598-4835-BCA7-C1C94BC1825E}" type="presParOf" srcId="{3C74542B-99CF-4CC6-9AF7-07ED34D5CA77}" destId="{E34D7607-4CF5-4823-A959-16438B65DD60}" srcOrd="0" destOrd="0" presId="urn:microsoft.com/office/officeart/2008/layout/LinedList"/>
    <dgm:cxn modelId="{575697FA-5C21-4992-9DEE-78B01E03651B}" type="presParOf" srcId="{3C74542B-99CF-4CC6-9AF7-07ED34D5CA77}" destId="{365D4492-F423-4482-A3E2-144330B954FF}" srcOrd="1" destOrd="0" presId="urn:microsoft.com/office/officeart/2008/layout/LinedList"/>
    <dgm:cxn modelId="{B33C430E-32BD-491B-94D3-08D24E30EFC4}" type="presParOf" srcId="{365D4492-F423-4482-A3E2-144330B954FF}" destId="{DDB89C01-6EA6-46A0-A9E9-B418FD2FF880}" srcOrd="0" destOrd="0" presId="urn:microsoft.com/office/officeart/2008/layout/LinedList"/>
    <dgm:cxn modelId="{8628B6C3-1937-4E49-A06F-D779865FAFCB}" type="presParOf" srcId="{365D4492-F423-4482-A3E2-144330B954FF}" destId="{BF76B47E-B6DB-412D-A67A-032448DB6C30}" srcOrd="1" destOrd="0" presId="urn:microsoft.com/office/officeart/2008/layout/LinedList"/>
    <dgm:cxn modelId="{FFB3A324-FC08-480F-B8BE-9D8C31078FC8}" type="presParOf" srcId="{3C74542B-99CF-4CC6-9AF7-07ED34D5CA77}" destId="{73DEB8C3-25AD-40E4-A8B5-FA38206BB978}" srcOrd="2" destOrd="0" presId="urn:microsoft.com/office/officeart/2008/layout/LinedList"/>
    <dgm:cxn modelId="{104EA0CC-33FE-493F-BD6C-DD8AC8912D92}" type="presParOf" srcId="{3C74542B-99CF-4CC6-9AF7-07ED34D5CA77}" destId="{CA02B51F-5EE4-45EC-9F15-B78A51B90326}" srcOrd="3" destOrd="0" presId="urn:microsoft.com/office/officeart/2008/layout/LinedList"/>
    <dgm:cxn modelId="{62370EB9-6940-4A39-84EA-4CCF87028F7C}" type="presParOf" srcId="{CA02B51F-5EE4-45EC-9F15-B78A51B90326}" destId="{C6705A9C-8746-4F57-8518-FC3FD53E96A3}" srcOrd="0" destOrd="0" presId="urn:microsoft.com/office/officeart/2008/layout/LinedList"/>
    <dgm:cxn modelId="{F8270B99-C1E6-4C90-8554-DDC061A7368E}" type="presParOf" srcId="{CA02B51F-5EE4-45EC-9F15-B78A51B90326}" destId="{9F9BD28D-9CCC-4981-A632-616630E04423}" srcOrd="1" destOrd="0" presId="urn:microsoft.com/office/officeart/2008/layout/LinedList"/>
    <dgm:cxn modelId="{90427958-D131-44EB-AA46-64C5C231960B}" type="presParOf" srcId="{3C74542B-99CF-4CC6-9AF7-07ED34D5CA77}" destId="{BEB26E16-ABEA-42D4-ABA8-3581F342B3B3}" srcOrd="4" destOrd="0" presId="urn:microsoft.com/office/officeart/2008/layout/LinedList"/>
    <dgm:cxn modelId="{7C9476CA-FFB6-49F4-B1D2-35AB8EDBB3F4}" type="presParOf" srcId="{3C74542B-99CF-4CC6-9AF7-07ED34D5CA77}" destId="{78A32A07-1221-4076-AF3C-1FF31B68793E}" srcOrd="5" destOrd="0" presId="urn:microsoft.com/office/officeart/2008/layout/LinedList"/>
    <dgm:cxn modelId="{3C010472-062E-4A94-9810-30FD64326E41}" type="presParOf" srcId="{78A32A07-1221-4076-AF3C-1FF31B68793E}" destId="{E933AAB0-80FE-451B-B97C-FDBC764BBD38}" srcOrd="0" destOrd="0" presId="urn:microsoft.com/office/officeart/2008/layout/LinedList"/>
    <dgm:cxn modelId="{88C24BC6-08E4-4B09-B329-5EC503C583AD}" type="presParOf" srcId="{78A32A07-1221-4076-AF3C-1FF31B68793E}" destId="{A29EB848-6B02-469C-98EF-087FB36E726D}" srcOrd="1" destOrd="0" presId="urn:microsoft.com/office/officeart/2008/layout/LinedList"/>
    <dgm:cxn modelId="{90845F2B-8832-41BB-A0BF-820EB9550565}" type="presParOf" srcId="{3C74542B-99CF-4CC6-9AF7-07ED34D5CA77}" destId="{48C429D8-33CE-4B3A-9E69-CDC383FEF435}" srcOrd="6" destOrd="0" presId="urn:microsoft.com/office/officeart/2008/layout/LinedList"/>
    <dgm:cxn modelId="{433B181B-93BF-46AD-976E-6DE7B8788992}" type="presParOf" srcId="{3C74542B-99CF-4CC6-9AF7-07ED34D5CA77}" destId="{2395BD4C-6391-470C-8F5D-2DB0D50F18AA}" srcOrd="7" destOrd="0" presId="urn:microsoft.com/office/officeart/2008/layout/LinedList"/>
    <dgm:cxn modelId="{CCE6B4AA-2623-485E-B21A-79F485EE55E2}" type="presParOf" srcId="{2395BD4C-6391-470C-8F5D-2DB0D50F18AA}" destId="{47176FE1-27F0-43F7-A9CB-ED6FC46100E8}" srcOrd="0" destOrd="0" presId="urn:microsoft.com/office/officeart/2008/layout/LinedList"/>
    <dgm:cxn modelId="{7C0214B4-ED58-4203-ADFD-A7DC396DDFF7}" type="presParOf" srcId="{2395BD4C-6391-470C-8F5D-2DB0D50F18AA}" destId="{9057A931-0F09-4C13-9867-5B75F51E68C7}" srcOrd="1" destOrd="0" presId="urn:microsoft.com/office/officeart/2008/layout/LinedList"/>
    <dgm:cxn modelId="{9EBE20D4-74E6-41DC-96BE-DDCA78730DF7}" type="presParOf" srcId="{3C74542B-99CF-4CC6-9AF7-07ED34D5CA77}" destId="{154B263A-7859-4992-AA6F-B9D10EF7CD91}" srcOrd="8" destOrd="0" presId="urn:microsoft.com/office/officeart/2008/layout/LinedList"/>
    <dgm:cxn modelId="{0B122788-7ECA-42CD-A00F-9810E385CA72}" type="presParOf" srcId="{3C74542B-99CF-4CC6-9AF7-07ED34D5CA77}" destId="{A65DFEEF-C912-4429-9362-C302B910FF1A}" srcOrd="9" destOrd="0" presId="urn:microsoft.com/office/officeart/2008/layout/LinedList"/>
    <dgm:cxn modelId="{F685AFD7-56AC-4F72-A92A-A21B479BFE8D}" type="presParOf" srcId="{A65DFEEF-C912-4429-9362-C302B910FF1A}" destId="{666AA310-5FED-4A1B-AE47-F58164CB0D6C}" srcOrd="0" destOrd="0" presId="urn:microsoft.com/office/officeart/2008/layout/LinedList"/>
    <dgm:cxn modelId="{FD133A63-7328-4549-935B-8C12B4A38BE2}" type="presParOf" srcId="{A65DFEEF-C912-4429-9362-C302B910FF1A}" destId="{D88E82A3-2B1A-4F1A-BF8B-FFA9BEF120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D4883F-B159-447E-87CE-C877614C00DA}">
      <dsp:nvSpPr>
        <dsp:cNvPr id="0" name=""/>
        <dsp:cNvSpPr/>
      </dsp:nvSpPr>
      <dsp:spPr>
        <a:xfrm>
          <a:off x="0" y="719"/>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BF72C5-9FB7-46BC-A481-D8129A34A674}">
      <dsp:nvSpPr>
        <dsp:cNvPr id="0" name=""/>
        <dsp:cNvSpPr/>
      </dsp:nvSpPr>
      <dsp:spPr>
        <a:xfrm>
          <a:off x="182905" y="136765"/>
          <a:ext cx="332555" cy="3325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236989-7BD4-4B99-8B3E-2D0626F870B1}">
      <dsp:nvSpPr>
        <dsp:cNvPr id="0" name=""/>
        <dsp:cNvSpPr/>
      </dsp:nvSpPr>
      <dsp:spPr>
        <a:xfrm>
          <a:off x="698366" y="719"/>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18 MAY 2018 OPENING</a:t>
          </a:r>
          <a:endParaRPr lang="en-US" sz="1600" kern="1200"/>
        </a:p>
      </dsp:txBody>
      <dsp:txXfrm>
        <a:off x="698366" y="719"/>
        <a:ext cx="5890324" cy="604646"/>
      </dsp:txXfrm>
    </dsp:sp>
    <dsp:sp modelId="{2EA94F5A-FB69-43D3-B85C-745585699A7E}">
      <dsp:nvSpPr>
        <dsp:cNvPr id="0" name=""/>
        <dsp:cNvSpPr/>
      </dsp:nvSpPr>
      <dsp:spPr>
        <a:xfrm>
          <a:off x="0" y="756527"/>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273FC7-4A4E-4549-BEDF-C2D2D3EAEEE0}">
      <dsp:nvSpPr>
        <dsp:cNvPr id="0" name=""/>
        <dsp:cNvSpPr/>
      </dsp:nvSpPr>
      <dsp:spPr>
        <a:xfrm>
          <a:off x="182905" y="892573"/>
          <a:ext cx="332555" cy="3325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9F4577-9630-4F60-9B28-2781C00DC5A7}">
      <dsp:nvSpPr>
        <dsp:cNvPr id="0" name=""/>
        <dsp:cNvSpPr/>
      </dsp:nvSpPr>
      <dsp:spPr>
        <a:xfrm>
          <a:off x="698366" y="756527"/>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1.5 BILLION PESOS (24 MILLION POUNDS)</a:t>
          </a:r>
          <a:endParaRPr lang="en-US" sz="1600" kern="1200"/>
        </a:p>
      </dsp:txBody>
      <dsp:txXfrm>
        <a:off x="698366" y="756527"/>
        <a:ext cx="5890324" cy="604646"/>
      </dsp:txXfrm>
    </dsp:sp>
    <dsp:sp modelId="{8923158D-EC6E-4F23-9CA5-8BDCB899D671}">
      <dsp:nvSpPr>
        <dsp:cNvPr id="0" name=""/>
        <dsp:cNvSpPr/>
      </dsp:nvSpPr>
      <dsp:spPr>
        <a:xfrm>
          <a:off x="0" y="1512336"/>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E1CA0-BFCA-4505-B14E-6FDC61D03ECF}">
      <dsp:nvSpPr>
        <dsp:cNvPr id="0" name=""/>
        <dsp:cNvSpPr/>
      </dsp:nvSpPr>
      <dsp:spPr>
        <a:xfrm>
          <a:off x="182905" y="1648381"/>
          <a:ext cx="332555" cy="3325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3DC50D-CD21-4304-8318-949416B10685}">
      <dsp:nvSpPr>
        <dsp:cNvPr id="0" name=""/>
        <dsp:cNvSpPr/>
      </dsp:nvSpPr>
      <dsp:spPr>
        <a:xfrm>
          <a:off x="698366" y="1512336"/>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FIRST MARRIOT BRAND IN ILOILO CITY</a:t>
          </a:r>
          <a:endParaRPr lang="en-US" sz="1600" kern="1200"/>
        </a:p>
      </dsp:txBody>
      <dsp:txXfrm>
        <a:off x="698366" y="1512336"/>
        <a:ext cx="5890324" cy="604646"/>
      </dsp:txXfrm>
    </dsp:sp>
    <dsp:sp modelId="{B0918452-D81C-4644-B371-9EA964565C7B}">
      <dsp:nvSpPr>
        <dsp:cNvPr id="0" name=""/>
        <dsp:cNvSpPr/>
      </dsp:nvSpPr>
      <dsp:spPr>
        <a:xfrm>
          <a:off x="0" y="2268144"/>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E0388B-29F2-4B63-8E4F-32E2BDCCE895}">
      <dsp:nvSpPr>
        <dsp:cNvPr id="0" name=""/>
        <dsp:cNvSpPr/>
      </dsp:nvSpPr>
      <dsp:spPr>
        <a:xfrm>
          <a:off x="182905" y="2404189"/>
          <a:ext cx="332555" cy="3325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77CD0-F336-4C52-86BF-908587261D97}">
      <dsp:nvSpPr>
        <dsp:cNvPr id="0" name=""/>
        <dsp:cNvSpPr/>
      </dsp:nvSpPr>
      <dsp:spPr>
        <a:xfrm>
          <a:off x="698366" y="2268144"/>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326 ROOMS</a:t>
          </a:r>
          <a:endParaRPr lang="en-US" sz="1600" kern="1200"/>
        </a:p>
      </dsp:txBody>
      <dsp:txXfrm>
        <a:off x="698366" y="2268144"/>
        <a:ext cx="5890324" cy="604646"/>
      </dsp:txXfrm>
    </dsp:sp>
    <dsp:sp modelId="{DB92BA68-D45D-4EB3-9012-0DE2EE60A3FE}">
      <dsp:nvSpPr>
        <dsp:cNvPr id="0" name=""/>
        <dsp:cNvSpPr/>
      </dsp:nvSpPr>
      <dsp:spPr>
        <a:xfrm>
          <a:off x="0" y="3023952"/>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5FA0D8-E50B-4291-B6F0-77FF3DF4381C}">
      <dsp:nvSpPr>
        <dsp:cNvPr id="0" name=""/>
        <dsp:cNvSpPr/>
      </dsp:nvSpPr>
      <dsp:spPr>
        <a:xfrm>
          <a:off x="182905" y="3159997"/>
          <a:ext cx="332555" cy="3325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ABADA9-4311-4A94-B4A7-3A1465D730A8}">
      <dsp:nvSpPr>
        <dsp:cNvPr id="0" name=""/>
        <dsp:cNvSpPr/>
      </dsp:nvSpPr>
      <dsp:spPr>
        <a:xfrm>
          <a:off x="698366" y="3023952"/>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15 STOREY BUILDING</a:t>
          </a:r>
          <a:endParaRPr lang="en-US" sz="1600" kern="1200"/>
        </a:p>
      </dsp:txBody>
      <dsp:txXfrm>
        <a:off x="698366" y="3023952"/>
        <a:ext cx="5890324" cy="604646"/>
      </dsp:txXfrm>
    </dsp:sp>
    <dsp:sp modelId="{7B24B56B-4C79-4551-AC36-39DF545BFD12}">
      <dsp:nvSpPr>
        <dsp:cNvPr id="0" name=""/>
        <dsp:cNvSpPr/>
      </dsp:nvSpPr>
      <dsp:spPr>
        <a:xfrm>
          <a:off x="0" y="3779760"/>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EDDBBD-6294-4666-8A1B-FA90F34650AA}">
      <dsp:nvSpPr>
        <dsp:cNvPr id="0" name=""/>
        <dsp:cNvSpPr/>
      </dsp:nvSpPr>
      <dsp:spPr>
        <a:xfrm>
          <a:off x="182905" y="3915805"/>
          <a:ext cx="332555" cy="33255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6AA0F0-88ED-40F9-8250-745816BE686B}">
      <dsp:nvSpPr>
        <dsp:cNvPr id="0" name=""/>
        <dsp:cNvSpPr/>
      </dsp:nvSpPr>
      <dsp:spPr>
        <a:xfrm>
          <a:off x="698366" y="3779760"/>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FIRST DAY 159 BOOKINGS</a:t>
          </a:r>
          <a:endParaRPr lang="en-US" sz="1600" kern="1200"/>
        </a:p>
      </dsp:txBody>
      <dsp:txXfrm>
        <a:off x="698366" y="3779760"/>
        <a:ext cx="5890324" cy="604646"/>
      </dsp:txXfrm>
    </dsp:sp>
    <dsp:sp modelId="{9ED0C9CF-503C-4969-8E84-67F73E7B0CA3}">
      <dsp:nvSpPr>
        <dsp:cNvPr id="0" name=""/>
        <dsp:cNvSpPr/>
      </dsp:nvSpPr>
      <dsp:spPr>
        <a:xfrm>
          <a:off x="0" y="4535568"/>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9BC09F-0F08-444C-AED7-80E91D535ECD}">
      <dsp:nvSpPr>
        <dsp:cNvPr id="0" name=""/>
        <dsp:cNvSpPr/>
      </dsp:nvSpPr>
      <dsp:spPr>
        <a:xfrm>
          <a:off x="182905" y="4671614"/>
          <a:ext cx="332555" cy="33255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3A50D9-21B1-40B7-86DC-CFEE8D8AA14B}">
      <dsp:nvSpPr>
        <dsp:cNvPr id="0" name=""/>
        <dsp:cNvSpPr/>
      </dsp:nvSpPr>
      <dsp:spPr>
        <a:xfrm>
          <a:off x="698366" y="4535568"/>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CENTRE OF ILOILO BUSINESS PARK</a:t>
          </a:r>
          <a:endParaRPr lang="en-US" sz="1600" kern="1200"/>
        </a:p>
      </dsp:txBody>
      <dsp:txXfrm>
        <a:off x="698366" y="4535568"/>
        <a:ext cx="5890324" cy="604646"/>
      </dsp:txXfrm>
    </dsp:sp>
    <dsp:sp modelId="{C30B68AE-8E58-482C-9592-F7B001266E5E}">
      <dsp:nvSpPr>
        <dsp:cNvPr id="0" name=""/>
        <dsp:cNvSpPr/>
      </dsp:nvSpPr>
      <dsp:spPr>
        <a:xfrm>
          <a:off x="0" y="5291376"/>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B3EB2-BD2E-4E19-A8B0-6246FDC9E1BC}">
      <dsp:nvSpPr>
        <dsp:cNvPr id="0" name=""/>
        <dsp:cNvSpPr/>
      </dsp:nvSpPr>
      <dsp:spPr>
        <a:xfrm>
          <a:off x="182905" y="5427422"/>
          <a:ext cx="332555" cy="332555"/>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F67EBE-F4D4-4DD1-BAD2-5287126CA7AC}">
      <dsp:nvSpPr>
        <dsp:cNvPr id="0" name=""/>
        <dsp:cNvSpPr/>
      </dsp:nvSpPr>
      <dsp:spPr>
        <a:xfrm>
          <a:off x="698366" y="5291376"/>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97% OF CUSTOMER POSITIVE FEEDBACK</a:t>
          </a:r>
          <a:endParaRPr lang="en-US" sz="1600" kern="1200"/>
        </a:p>
      </dsp:txBody>
      <dsp:txXfrm>
        <a:off x="698366" y="5291376"/>
        <a:ext cx="5890324" cy="6046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72CB30-217A-42A5-90C8-F618B68E3D41}">
      <dsp:nvSpPr>
        <dsp:cNvPr id="0" name=""/>
        <dsp:cNvSpPr/>
      </dsp:nvSpPr>
      <dsp:spPr>
        <a:xfrm>
          <a:off x="0" y="719"/>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0EE68-1A4F-4E97-BA37-98B45DE3D24E}">
      <dsp:nvSpPr>
        <dsp:cNvPr id="0" name=""/>
        <dsp:cNvSpPr/>
      </dsp:nvSpPr>
      <dsp:spPr>
        <a:xfrm>
          <a:off x="182905" y="136765"/>
          <a:ext cx="332555" cy="3325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9D4743-467F-40C5-AFDE-3B845D28C1F8}">
      <dsp:nvSpPr>
        <dsp:cNvPr id="0" name=""/>
        <dsp:cNvSpPr/>
      </dsp:nvSpPr>
      <dsp:spPr>
        <a:xfrm>
          <a:off x="698366" y="719"/>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INTRODUCTION</a:t>
          </a:r>
          <a:endParaRPr lang="en-US" sz="1600" kern="1200"/>
        </a:p>
      </dsp:txBody>
      <dsp:txXfrm>
        <a:off x="698366" y="719"/>
        <a:ext cx="5890324" cy="604646"/>
      </dsp:txXfrm>
    </dsp:sp>
    <dsp:sp modelId="{52074398-F05D-48E7-9DEB-E450A6858B3D}">
      <dsp:nvSpPr>
        <dsp:cNvPr id="0" name=""/>
        <dsp:cNvSpPr/>
      </dsp:nvSpPr>
      <dsp:spPr>
        <a:xfrm>
          <a:off x="0" y="756527"/>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40A128-56A1-4F51-9C5F-523C864DA6D8}">
      <dsp:nvSpPr>
        <dsp:cNvPr id="0" name=""/>
        <dsp:cNvSpPr/>
      </dsp:nvSpPr>
      <dsp:spPr>
        <a:xfrm>
          <a:off x="182905" y="892573"/>
          <a:ext cx="332555" cy="3325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BFB1B8-E8BC-4249-A4A5-F43241DCCF1D}">
      <dsp:nvSpPr>
        <dsp:cNvPr id="0" name=""/>
        <dsp:cNvSpPr/>
      </dsp:nvSpPr>
      <dsp:spPr>
        <a:xfrm>
          <a:off x="698366" y="756527"/>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POLITICAL</a:t>
          </a:r>
          <a:endParaRPr lang="en-US" sz="1600" kern="1200"/>
        </a:p>
      </dsp:txBody>
      <dsp:txXfrm>
        <a:off x="698366" y="756527"/>
        <a:ext cx="5890324" cy="604646"/>
      </dsp:txXfrm>
    </dsp:sp>
    <dsp:sp modelId="{2FD43BCE-234B-4821-9B5F-537045392B41}">
      <dsp:nvSpPr>
        <dsp:cNvPr id="0" name=""/>
        <dsp:cNvSpPr/>
      </dsp:nvSpPr>
      <dsp:spPr>
        <a:xfrm>
          <a:off x="0" y="1512336"/>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3102E-95B9-4462-ADED-D875027383C6}">
      <dsp:nvSpPr>
        <dsp:cNvPr id="0" name=""/>
        <dsp:cNvSpPr/>
      </dsp:nvSpPr>
      <dsp:spPr>
        <a:xfrm>
          <a:off x="182905" y="1648381"/>
          <a:ext cx="332555" cy="3325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3CB14B-76F6-4833-BF69-B53C4864E701}">
      <dsp:nvSpPr>
        <dsp:cNvPr id="0" name=""/>
        <dsp:cNvSpPr/>
      </dsp:nvSpPr>
      <dsp:spPr>
        <a:xfrm>
          <a:off x="698366" y="1512336"/>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ECONOMICAL</a:t>
          </a:r>
          <a:endParaRPr lang="en-US" sz="1600" kern="1200"/>
        </a:p>
      </dsp:txBody>
      <dsp:txXfrm>
        <a:off x="698366" y="1512336"/>
        <a:ext cx="5890324" cy="604646"/>
      </dsp:txXfrm>
    </dsp:sp>
    <dsp:sp modelId="{3CF489D5-10BE-4F57-9976-D34A68F2E4FC}">
      <dsp:nvSpPr>
        <dsp:cNvPr id="0" name=""/>
        <dsp:cNvSpPr/>
      </dsp:nvSpPr>
      <dsp:spPr>
        <a:xfrm>
          <a:off x="0" y="2268144"/>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11A918-9F47-43F8-A90D-C4F2A287EFEC}">
      <dsp:nvSpPr>
        <dsp:cNvPr id="0" name=""/>
        <dsp:cNvSpPr/>
      </dsp:nvSpPr>
      <dsp:spPr>
        <a:xfrm>
          <a:off x="182905" y="2404189"/>
          <a:ext cx="332555" cy="3325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5DE67B-5A30-4D97-99D4-18D20BC636C4}">
      <dsp:nvSpPr>
        <dsp:cNvPr id="0" name=""/>
        <dsp:cNvSpPr/>
      </dsp:nvSpPr>
      <dsp:spPr>
        <a:xfrm>
          <a:off x="698366" y="2268144"/>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SOCIAL</a:t>
          </a:r>
          <a:endParaRPr lang="en-US" sz="1600" kern="1200"/>
        </a:p>
      </dsp:txBody>
      <dsp:txXfrm>
        <a:off x="698366" y="2268144"/>
        <a:ext cx="5890324" cy="604646"/>
      </dsp:txXfrm>
    </dsp:sp>
    <dsp:sp modelId="{B6F01BEE-6ED5-429D-B205-C844B399566B}">
      <dsp:nvSpPr>
        <dsp:cNvPr id="0" name=""/>
        <dsp:cNvSpPr/>
      </dsp:nvSpPr>
      <dsp:spPr>
        <a:xfrm>
          <a:off x="0" y="3023952"/>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3DCBA4-B90F-436C-9C8F-AA64CF10C05C}">
      <dsp:nvSpPr>
        <dsp:cNvPr id="0" name=""/>
        <dsp:cNvSpPr/>
      </dsp:nvSpPr>
      <dsp:spPr>
        <a:xfrm>
          <a:off x="182905" y="3159997"/>
          <a:ext cx="332555" cy="3325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A339B3-690C-4900-9ABC-93F312CBFC87}">
      <dsp:nvSpPr>
        <dsp:cNvPr id="0" name=""/>
        <dsp:cNvSpPr/>
      </dsp:nvSpPr>
      <dsp:spPr>
        <a:xfrm>
          <a:off x="698366" y="3023952"/>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TECHNOLOGICAL</a:t>
          </a:r>
          <a:endParaRPr lang="en-US" sz="1600" kern="1200"/>
        </a:p>
      </dsp:txBody>
      <dsp:txXfrm>
        <a:off x="698366" y="3023952"/>
        <a:ext cx="5890324" cy="604646"/>
      </dsp:txXfrm>
    </dsp:sp>
    <dsp:sp modelId="{57C706C7-9FF9-4604-B854-0FBCD9898F0E}">
      <dsp:nvSpPr>
        <dsp:cNvPr id="0" name=""/>
        <dsp:cNvSpPr/>
      </dsp:nvSpPr>
      <dsp:spPr>
        <a:xfrm>
          <a:off x="0" y="3779760"/>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F05681-78ED-4E4D-B302-B4ED299E4F44}">
      <dsp:nvSpPr>
        <dsp:cNvPr id="0" name=""/>
        <dsp:cNvSpPr/>
      </dsp:nvSpPr>
      <dsp:spPr>
        <a:xfrm>
          <a:off x="182905" y="3915805"/>
          <a:ext cx="332555" cy="33255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FDDB34-6019-416C-91AF-DFA26DD9FDB4}">
      <dsp:nvSpPr>
        <dsp:cNvPr id="0" name=""/>
        <dsp:cNvSpPr/>
      </dsp:nvSpPr>
      <dsp:spPr>
        <a:xfrm>
          <a:off x="698366" y="3779760"/>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LEGAL</a:t>
          </a:r>
          <a:endParaRPr lang="en-US" sz="1600" kern="1200"/>
        </a:p>
      </dsp:txBody>
      <dsp:txXfrm>
        <a:off x="698366" y="3779760"/>
        <a:ext cx="5890324" cy="604646"/>
      </dsp:txXfrm>
    </dsp:sp>
    <dsp:sp modelId="{4FB83BC2-D8F0-49B5-ADFC-1E71F935E64C}">
      <dsp:nvSpPr>
        <dsp:cNvPr id="0" name=""/>
        <dsp:cNvSpPr/>
      </dsp:nvSpPr>
      <dsp:spPr>
        <a:xfrm>
          <a:off x="0" y="4535568"/>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3921FA-46DA-4996-9899-3D0E9E0A2AD6}">
      <dsp:nvSpPr>
        <dsp:cNvPr id="0" name=""/>
        <dsp:cNvSpPr/>
      </dsp:nvSpPr>
      <dsp:spPr>
        <a:xfrm>
          <a:off x="182905" y="4671614"/>
          <a:ext cx="332555" cy="33255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18D284-5733-435C-A86B-3CB08E9BD5F8}">
      <dsp:nvSpPr>
        <dsp:cNvPr id="0" name=""/>
        <dsp:cNvSpPr/>
      </dsp:nvSpPr>
      <dsp:spPr>
        <a:xfrm>
          <a:off x="698366" y="4535568"/>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ENVIRONMENT</a:t>
          </a:r>
          <a:endParaRPr lang="en-US" sz="1600" kern="1200"/>
        </a:p>
      </dsp:txBody>
      <dsp:txXfrm>
        <a:off x="698366" y="4535568"/>
        <a:ext cx="5890324" cy="604646"/>
      </dsp:txXfrm>
    </dsp:sp>
    <dsp:sp modelId="{33C26701-92D0-4825-AC5F-54DDBEA0012F}">
      <dsp:nvSpPr>
        <dsp:cNvPr id="0" name=""/>
        <dsp:cNvSpPr/>
      </dsp:nvSpPr>
      <dsp:spPr>
        <a:xfrm>
          <a:off x="0" y="5291376"/>
          <a:ext cx="6588691" cy="6046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B77D6B-E5F7-4CF1-9112-2C9629033110}">
      <dsp:nvSpPr>
        <dsp:cNvPr id="0" name=""/>
        <dsp:cNvSpPr/>
      </dsp:nvSpPr>
      <dsp:spPr>
        <a:xfrm>
          <a:off x="182905" y="5427422"/>
          <a:ext cx="332555" cy="332555"/>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CFE77B-2D51-45A5-A891-8B27962D4B2D}">
      <dsp:nvSpPr>
        <dsp:cNvPr id="0" name=""/>
        <dsp:cNvSpPr/>
      </dsp:nvSpPr>
      <dsp:spPr>
        <a:xfrm>
          <a:off x="698366" y="5291376"/>
          <a:ext cx="5890324" cy="6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992" tIns="63992" rIns="63992" bIns="63992" numCol="1" spcCol="1270" anchor="ctr" anchorCtr="0">
          <a:noAutofit/>
        </a:bodyPr>
        <a:lstStyle/>
        <a:p>
          <a:pPr marL="0" lvl="0" indent="0" algn="l" defTabSz="711200">
            <a:lnSpc>
              <a:spcPct val="90000"/>
            </a:lnSpc>
            <a:spcBef>
              <a:spcPct val="0"/>
            </a:spcBef>
            <a:spcAft>
              <a:spcPct val="35000"/>
            </a:spcAft>
            <a:buNone/>
          </a:pPr>
          <a:r>
            <a:rPr lang="en-GB" sz="1600" kern="1200"/>
            <a:t>CONCLUSION</a:t>
          </a:r>
          <a:endParaRPr lang="en-US" sz="1600" kern="1200"/>
        </a:p>
      </dsp:txBody>
      <dsp:txXfrm>
        <a:off x="698366" y="5291376"/>
        <a:ext cx="5890324" cy="6046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D7607-4CF5-4823-A959-16438B65DD60}">
      <dsp:nvSpPr>
        <dsp:cNvPr id="0" name=""/>
        <dsp:cNvSpPr/>
      </dsp:nvSpPr>
      <dsp:spPr>
        <a:xfrm>
          <a:off x="0" y="641"/>
          <a:ext cx="6489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B89C01-6EA6-46A0-A9E9-B418FD2FF880}">
      <dsp:nvSpPr>
        <dsp:cNvPr id="0" name=""/>
        <dsp:cNvSpPr/>
      </dsp:nvSpPr>
      <dsp:spPr>
        <a:xfrm>
          <a:off x="0" y="641"/>
          <a:ext cx="6489509" cy="1050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Terrorism</a:t>
          </a:r>
          <a:endParaRPr lang="en-US" sz="4800" kern="1200"/>
        </a:p>
      </dsp:txBody>
      <dsp:txXfrm>
        <a:off x="0" y="641"/>
        <a:ext cx="6489509" cy="1050255"/>
      </dsp:txXfrm>
    </dsp:sp>
    <dsp:sp modelId="{73DEB8C3-25AD-40E4-A8B5-FA38206BB978}">
      <dsp:nvSpPr>
        <dsp:cNvPr id="0" name=""/>
        <dsp:cNvSpPr/>
      </dsp:nvSpPr>
      <dsp:spPr>
        <a:xfrm>
          <a:off x="0" y="1050896"/>
          <a:ext cx="6489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705A9C-8746-4F57-8518-FC3FD53E96A3}">
      <dsp:nvSpPr>
        <dsp:cNvPr id="0" name=""/>
        <dsp:cNvSpPr/>
      </dsp:nvSpPr>
      <dsp:spPr>
        <a:xfrm>
          <a:off x="0" y="1050896"/>
          <a:ext cx="6489509" cy="1050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Corrupt Politicians</a:t>
          </a:r>
          <a:endParaRPr lang="en-US" sz="4800" kern="1200"/>
        </a:p>
      </dsp:txBody>
      <dsp:txXfrm>
        <a:off x="0" y="1050896"/>
        <a:ext cx="6489509" cy="1050255"/>
      </dsp:txXfrm>
    </dsp:sp>
    <dsp:sp modelId="{BEB26E16-ABEA-42D4-ABA8-3581F342B3B3}">
      <dsp:nvSpPr>
        <dsp:cNvPr id="0" name=""/>
        <dsp:cNvSpPr/>
      </dsp:nvSpPr>
      <dsp:spPr>
        <a:xfrm>
          <a:off x="0" y="2101152"/>
          <a:ext cx="6489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33AAB0-80FE-451B-B97C-FDBC764BBD38}">
      <dsp:nvSpPr>
        <dsp:cNvPr id="0" name=""/>
        <dsp:cNvSpPr/>
      </dsp:nvSpPr>
      <dsp:spPr>
        <a:xfrm>
          <a:off x="0" y="2101152"/>
          <a:ext cx="6489509" cy="1050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Corrupt Police</a:t>
          </a:r>
          <a:endParaRPr lang="en-US" sz="4800" kern="1200"/>
        </a:p>
      </dsp:txBody>
      <dsp:txXfrm>
        <a:off x="0" y="2101152"/>
        <a:ext cx="6489509" cy="1050255"/>
      </dsp:txXfrm>
    </dsp:sp>
    <dsp:sp modelId="{48C429D8-33CE-4B3A-9E69-CDC383FEF435}">
      <dsp:nvSpPr>
        <dsp:cNvPr id="0" name=""/>
        <dsp:cNvSpPr/>
      </dsp:nvSpPr>
      <dsp:spPr>
        <a:xfrm>
          <a:off x="0" y="3151408"/>
          <a:ext cx="6489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176FE1-27F0-43F7-A9CB-ED6FC46100E8}">
      <dsp:nvSpPr>
        <dsp:cNvPr id="0" name=""/>
        <dsp:cNvSpPr/>
      </dsp:nvSpPr>
      <dsp:spPr>
        <a:xfrm>
          <a:off x="0" y="3151408"/>
          <a:ext cx="6489509" cy="1050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Local Crime</a:t>
          </a:r>
          <a:endParaRPr lang="en-US" sz="4800" kern="1200"/>
        </a:p>
      </dsp:txBody>
      <dsp:txXfrm>
        <a:off x="0" y="3151408"/>
        <a:ext cx="6489509" cy="1050255"/>
      </dsp:txXfrm>
    </dsp:sp>
    <dsp:sp modelId="{154B263A-7859-4992-AA6F-B9D10EF7CD91}">
      <dsp:nvSpPr>
        <dsp:cNvPr id="0" name=""/>
        <dsp:cNvSpPr/>
      </dsp:nvSpPr>
      <dsp:spPr>
        <a:xfrm>
          <a:off x="0" y="4201664"/>
          <a:ext cx="648950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6AA310-5FED-4A1B-AE47-F58164CB0D6C}">
      <dsp:nvSpPr>
        <dsp:cNvPr id="0" name=""/>
        <dsp:cNvSpPr/>
      </dsp:nvSpPr>
      <dsp:spPr>
        <a:xfrm>
          <a:off x="0" y="4201664"/>
          <a:ext cx="6489509" cy="1050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a:t>Security</a:t>
          </a:r>
          <a:endParaRPr lang="en-US" sz="4800" kern="1200"/>
        </a:p>
      </dsp:txBody>
      <dsp:txXfrm>
        <a:off x="0" y="4201664"/>
        <a:ext cx="6489509" cy="10502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02/06/2020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tall building in a city&#10;&#10;Description generated with very high confidence">
            <a:extLst>
              <a:ext uri="{FF2B5EF4-FFF2-40B4-BE49-F238E27FC236}">
                <a16:creationId xmlns:a16="http://schemas.microsoft.com/office/drawing/2014/main" id="{70AC3E35-CC89-487F-97D5-57AD08F6587F}"/>
              </a:ext>
            </a:extLst>
          </p:cNvPr>
          <p:cNvPicPr>
            <a:picLocks noChangeAspect="1"/>
          </p:cNvPicPr>
          <p:nvPr/>
        </p:nvPicPr>
        <p:blipFill rotWithShape="1">
          <a:blip r:embed="rId2"/>
          <a:srcRect t="9091" r="2329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b="1" i="1">
                <a:cs typeface="Calibri Light"/>
              </a:rPr>
              <a:t>COURTYARD ILOILO</a:t>
            </a:r>
            <a:r>
              <a:rPr lang="en-GB" sz="4800">
                <a:cs typeface="Calibri Light"/>
              </a:rPr>
              <a:t> by </a:t>
            </a:r>
            <a:r>
              <a:rPr lang="en-GB" sz="4800" b="1">
                <a:cs typeface="Calibri Light"/>
              </a:rPr>
              <a:t>MARRIOT</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endParaRPr lang="en-US" sz="2000"/>
          </a:p>
          <a:p>
            <a:pPr algn="l"/>
            <a:endParaRPr lang="en-US" sz="2000">
              <a:cs typeface="Calibri"/>
            </a:endParaRPr>
          </a:p>
          <a:p>
            <a:pPr algn="l"/>
            <a:endParaRPr lang="en-US" sz="2000">
              <a:cs typeface="Calibri"/>
            </a:endParaRPr>
          </a:p>
          <a:p>
            <a:pPr algn="l"/>
            <a:endParaRPr lang="en-US" sz="2000">
              <a:cs typeface="Calibri"/>
            </a:endParaRPr>
          </a:p>
          <a:p>
            <a:pPr algn="l"/>
            <a:endParaRPr lang="en-GB" sz="2000">
              <a:cs typeface="Calibri"/>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FCA872C-BB93-442F-A5C7-4BB87DF3E0EA}"/>
              </a:ext>
            </a:extLst>
          </p:cNvPr>
          <p:cNvSpPr>
            <a:spLocks noGrp="1"/>
          </p:cNvSpPr>
          <p:nvPr>
            <p:ph type="title"/>
          </p:nvPr>
        </p:nvSpPr>
        <p:spPr>
          <a:xfrm>
            <a:off x="1020467" y="1397120"/>
            <a:ext cx="4707671" cy="1225650"/>
          </a:xfrm>
        </p:spPr>
        <p:txBody>
          <a:bodyPr anchor="b">
            <a:normAutofit/>
          </a:bodyPr>
          <a:lstStyle/>
          <a:p>
            <a:r>
              <a:rPr lang="en-GB" sz="3800">
                <a:solidFill>
                  <a:schemeClr val="bg1"/>
                </a:solidFill>
                <a:cs typeface="Calibri Light"/>
              </a:rPr>
              <a:t>LOCATION &amp; VIEW OF THE CITY OF ILOILO</a:t>
            </a:r>
            <a:endParaRPr lang="en-GB" sz="3800">
              <a:solidFill>
                <a:schemeClr val="bg1"/>
              </a:solidFill>
            </a:endParaRPr>
          </a:p>
        </p:txBody>
      </p:sp>
      <p:sp>
        <p:nvSpPr>
          <p:cNvPr id="8" name="Content Placeholder 7">
            <a:extLst>
              <a:ext uri="{FF2B5EF4-FFF2-40B4-BE49-F238E27FC236}">
                <a16:creationId xmlns:a16="http://schemas.microsoft.com/office/drawing/2014/main" id="{276215F6-36FB-414F-AC1B-16B38B17DAA7}"/>
              </a:ext>
            </a:extLst>
          </p:cNvPr>
          <p:cNvSpPr>
            <a:spLocks noGrp="1"/>
          </p:cNvSpPr>
          <p:nvPr>
            <p:ph idx="1"/>
          </p:nvPr>
        </p:nvSpPr>
        <p:spPr>
          <a:xfrm>
            <a:off x="1020467" y="2891752"/>
            <a:ext cx="4707671" cy="2334517"/>
          </a:xfrm>
        </p:spPr>
        <p:txBody>
          <a:bodyPr>
            <a:normAutofit/>
          </a:bodyPr>
          <a:lstStyle/>
          <a:p>
            <a:r>
              <a:rPr lang="en-US" sz="2000">
                <a:solidFill>
                  <a:schemeClr val="bg1"/>
                </a:solidFill>
                <a:cs typeface="Calibri"/>
              </a:rPr>
              <a:t>Courtyard Marriot</a:t>
            </a:r>
          </a:p>
          <a:p>
            <a:r>
              <a:rPr lang="en-US" sz="2000">
                <a:solidFill>
                  <a:schemeClr val="bg1"/>
                </a:solidFill>
                <a:cs typeface="Calibri"/>
              </a:rPr>
              <a:t>Festive Walk</a:t>
            </a:r>
          </a:p>
          <a:p>
            <a:r>
              <a:rPr lang="en-US" sz="2000">
                <a:solidFill>
                  <a:schemeClr val="bg1"/>
                </a:solidFill>
                <a:cs typeface="Calibri"/>
              </a:rPr>
              <a:t>Different Restaurants</a:t>
            </a:r>
          </a:p>
          <a:p>
            <a:r>
              <a:rPr lang="en-US" sz="2000">
                <a:solidFill>
                  <a:schemeClr val="bg1"/>
                </a:solidFill>
                <a:cs typeface="Calibri"/>
              </a:rPr>
              <a:t>Big Malls</a:t>
            </a:r>
          </a:p>
        </p:txBody>
      </p:sp>
      <p:pic>
        <p:nvPicPr>
          <p:cNvPr id="4" name="Picture 4" descr="An aerial view of a city&#10;&#10;Description generated with high confidence">
            <a:extLst>
              <a:ext uri="{FF2B5EF4-FFF2-40B4-BE49-F238E27FC236}">
                <a16:creationId xmlns:a16="http://schemas.microsoft.com/office/drawing/2014/main" id="{2241BD7E-E058-4814-84CE-89A5CACD6CF1}"/>
              </a:ext>
            </a:extLst>
          </p:cNvPr>
          <p:cNvPicPr>
            <a:picLocks noChangeAspect="1"/>
          </p:cNvPicPr>
          <p:nvPr/>
        </p:nvPicPr>
        <p:blipFill rotWithShape="1">
          <a:blip r:embed="rId2"/>
          <a:srcRect l="2545" r="1960" b="2"/>
          <a:stretch/>
        </p:blipFill>
        <p:spPr>
          <a:xfrm>
            <a:off x="6735467" y="977900"/>
            <a:ext cx="5037433" cy="4826000"/>
          </a:xfrm>
          <a:prstGeom prst="rect">
            <a:avLst/>
          </a:prstGeom>
        </p:spPr>
      </p:pic>
      <p:sp>
        <p:nvSpPr>
          <p:cNvPr id="20" name="Rectangle 19">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60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5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3" descr="A large room&#10;&#10;Description generated with very high confidence">
            <a:extLst>
              <a:ext uri="{FF2B5EF4-FFF2-40B4-BE49-F238E27FC236}">
                <a16:creationId xmlns:a16="http://schemas.microsoft.com/office/drawing/2014/main" id="{71DEA88C-59C6-41D1-A70E-F36DEDABCF3A}"/>
              </a:ext>
            </a:extLst>
          </p:cNvPr>
          <p:cNvPicPr>
            <a:picLocks noChangeAspect="1"/>
          </p:cNvPicPr>
          <p:nvPr/>
        </p:nvPicPr>
        <p:blipFill rotWithShape="1">
          <a:blip r:embed="rId2"/>
          <a:srcRect t="20050" r="-2" b="10976"/>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32" name="Picture 32" descr="A room with a large mirror&#10;&#10;Description generated with high confidence">
            <a:extLst>
              <a:ext uri="{FF2B5EF4-FFF2-40B4-BE49-F238E27FC236}">
                <a16:creationId xmlns:a16="http://schemas.microsoft.com/office/drawing/2014/main" id="{CD1FDEEC-5608-4AEE-9DBB-8CB91F9EBDD8}"/>
              </a:ext>
            </a:extLst>
          </p:cNvPr>
          <p:cNvPicPr>
            <a:picLocks noGrp="1" noChangeAspect="1"/>
          </p:cNvPicPr>
          <p:nvPr>
            <p:ph idx="1"/>
          </p:nvPr>
        </p:nvPicPr>
        <p:blipFill rotWithShape="1">
          <a:blip r:embed="rId3"/>
          <a:srcRect t="2371" r="-2" b="28655"/>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66" name="Freeform: Shape 56">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7" name="Freeform: Shape 5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48D078AC-2DA3-4B89-9D70-3087D0DFC281}"/>
              </a:ext>
            </a:extLst>
          </p:cNvPr>
          <p:cNvSpPr>
            <a:spLocks noGrp="1"/>
          </p:cNvSpPr>
          <p:nvPr>
            <p:ph type="title"/>
          </p:nvPr>
        </p:nvSpPr>
        <p:spPr>
          <a:xfrm>
            <a:off x="448056" y="859536"/>
            <a:ext cx="4832802" cy="1243584"/>
          </a:xfrm>
        </p:spPr>
        <p:txBody>
          <a:bodyPr>
            <a:normAutofit/>
          </a:bodyPr>
          <a:lstStyle/>
          <a:p>
            <a:r>
              <a:rPr lang="en-GB" sz="3400">
                <a:cs typeface="Calibri Light"/>
              </a:rPr>
              <a:t>Inside and Locations of Courtyard</a:t>
            </a:r>
          </a:p>
        </p:txBody>
      </p:sp>
      <p:sp>
        <p:nvSpPr>
          <p:cNvPr id="68" name="Rectangle 6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69" name="Rectangle 6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Rectangle 6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9" name="Content Placeholder 36">
            <a:extLst>
              <a:ext uri="{FF2B5EF4-FFF2-40B4-BE49-F238E27FC236}">
                <a16:creationId xmlns:a16="http://schemas.microsoft.com/office/drawing/2014/main" id="{C778BA3D-B24B-45B5-BD72-FD07C39FBA3E}"/>
              </a:ext>
            </a:extLst>
          </p:cNvPr>
          <p:cNvSpPr>
            <a:spLocks noGrp="1"/>
          </p:cNvSpPr>
          <p:nvPr>
            <p:ph idx="1"/>
          </p:nvPr>
        </p:nvSpPr>
        <p:spPr>
          <a:xfrm>
            <a:off x="448056" y="2512611"/>
            <a:ext cx="4832803" cy="3664351"/>
          </a:xfrm>
        </p:spPr>
        <p:txBody>
          <a:bodyPr>
            <a:normAutofit/>
          </a:bodyPr>
          <a:lstStyle/>
          <a:p>
            <a:r>
              <a:rPr lang="en-US" sz="2000">
                <a:cs typeface="Calibri"/>
              </a:rPr>
              <a:t>Reception</a:t>
            </a:r>
          </a:p>
          <a:p>
            <a:r>
              <a:rPr lang="en-US" sz="2000">
                <a:cs typeface="Calibri"/>
              </a:rPr>
              <a:t>Lobby</a:t>
            </a:r>
          </a:p>
        </p:txBody>
      </p:sp>
    </p:spTree>
    <p:extLst>
      <p:ext uri="{BB962C8B-B14F-4D97-AF65-F5344CB8AC3E}">
        <p14:creationId xmlns:p14="http://schemas.microsoft.com/office/powerpoint/2010/main" val="2872135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C1E237-97D4-43DE-B991-C1C2C1869AA1}"/>
              </a:ext>
            </a:extLst>
          </p:cNvPr>
          <p:cNvSpPr>
            <a:spLocks noGrp="1"/>
          </p:cNvSpPr>
          <p:nvPr>
            <p:ph type="title"/>
          </p:nvPr>
        </p:nvSpPr>
        <p:spPr>
          <a:xfrm>
            <a:off x="1000452" y="1610024"/>
            <a:ext cx="3058621" cy="1457002"/>
          </a:xfrm>
        </p:spPr>
        <p:txBody>
          <a:bodyPr anchor="b">
            <a:normAutofit/>
          </a:bodyPr>
          <a:lstStyle/>
          <a:p>
            <a:r>
              <a:rPr lang="en-GB" sz="4000">
                <a:cs typeface="Calibri Light"/>
              </a:rPr>
              <a:t>Restaurants</a:t>
            </a:r>
            <a:endParaRPr lang="en-GB" sz="4000"/>
          </a:p>
        </p:txBody>
      </p:sp>
      <p:grpSp>
        <p:nvGrpSpPr>
          <p:cNvPr id="15" name="Group 14">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16"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7"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0" name="Content Placeholder 9">
            <a:extLst>
              <a:ext uri="{FF2B5EF4-FFF2-40B4-BE49-F238E27FC236}">
                <a16:creationId xmlns:a16="http://schemas.microsoft.com/office/drawing/2014/main" id="{DFEB4595-68A3-4D66-8FAB-29CAB9E93DAE}"/>
              </a:ext>
            </a:extLst>
          </p:cNvPr>
          <p:cNvSpPr>
            <a:spLocks noGrp="1"/>
          </p:cNvSpPr>
          <p:nvPr>
            <p:ph idx="1"/>
          </p:nvPr>
        </p:nvSpPr>
        <p:spPr>
          <a:xfrm>
            <a:off x="1000450" y="3067026"/>
            <a:ext cx="3058623" cy="3272324"/>
          </a:xfrm>
        </p:spPr>
        <p:txBody>
          <a:bodyPr anchor="t">
            <a:normAutofit/>
          </a:bodyPr>
          <a:lstStyle/>
          <a:p>
            <a:r>
              <a:rPr lang="en-US" sz="2000">
                <a:cs typeface="Calibri"/>
              </a:rPr>
              <a:t>Runway Kitchen</a:t>
            </a:r>
          </a:p>
          <a:p>
            <a:r>
              <a:rPr lang="en-US" sz="2000">
                <a:cs typeface="Calibri"/>
              </a:rPr>
              <a:t>Runway Kitchen Buffet</a:t>
            </a:r>
          </a:p>
          <a:p>
            <a:r>
              <a:rPr lang="en-US" sz="2000">
                <a:cs typeface="Calibri"/>
              </a:rPr>
              <a:t>Lobby Bar</a:t>
            </a:r>
          </a:p>
        </p:txBody>
      </p:sp>
      <p:pic>
        <p:nvPicPr>
          <p:cNvPr id="6" name="Picture 6" descr="A dining room table in front of a window&#10;&#10;Description generated with very high confidence">
            <a:extLst>
              <a:ext uri="{FF2B5EF4-FFF2-40B4-BE49-F238E27FC236}">
                <a16:creationId xmlns:a16="http://schemas.microsoft.com/office/drawing/2014/main" id="{D3A9DD47-1ACD-4723-8ADD-D19527E69FFE}"/>
              </a:ext>
            </a:extLst>
          </p:cNvPr>
          <p:cNvPicPr>
            <a:picLocks noChangeAspect="1"/>
          </p:cNvPicPr>
          <p:nvPr/>
        </p:nvPicPr>
        <p:blipFill rotWithShape="1">
          <a:blip r:embed="rId2"/>
          <a:srcRect l="17329" r="9042" b="-4"/>
          <a:stretch/>
        </p:blipFill>
        <p:spPr>
          <a:xfrm>
            <a:off x="4636963" y="1"/>
            <a:ext cx="3731799" cy="3383280"/>
          </a:xfrm>
          <a:prstGeom prst="rect">
            <a:avLst/>
          </a:prstGeom>
        </p:spPr>
      </p:pic>
      <p:pic>
        <p:nvPicPr>
          <p:cNvPr id="4" name="Picture 4" descr="A person sitting at a table with a plate of food&#10;&#10;Description generated with very high confidence">
            <a:extLst>
              <a:ext uri="{FF2B5EF4-FFF2-40B4-BE49-F238E27FC236}">
                <a16:creationId xmlns:a16="http://schemas.microsoft.com/office/drawing/2014/main" id="{411946FD-931B-41A7-B730-8A8E6EF55A2F}"/>
              </a:ext>
            </a:extLst>
          </p:cNvPr>
          <p:cNvPicPr>
            <a:picLocks noChangeAspect="1"/>
          </p:cNvPicPr>
          <p:nvPr/>
        </p:nvPicPr>
        <p:blipFill rotWithShape="1">
          <a:blip r:embed="rId3"/>
          <a:srcRect l="8565" r="17806" b="-3"/>
          <a:stretch/>
        </p:blipFill>
        <p:spPr>
          <a:xfrm>
            <a:off x="8460201" y="10"/>
            <a:ext cx="3731799" cy="3383270"/>
          </a:xfrm>
          <a:prstGeom prst="rect">
            <a:avLst/>
          </a:prstGeom>
        </p:spPr>
      </p:pic>
      <p:pic>
        <p:nvPicPr>
          <p:cNvPr id="5" name="Picture 5" descr="A picture containing indoor, table, ceiling, yellow&#10;&#10;Description generated with very high confidence">
            <a:extLst>
              <a:ext uri="{FF2B5EF4-FFF2-40B4-BE49-F238E27FC236}">
                <a16:creationId xmlns:a16="http://schemas.microsoft.com/office/drawing/2014/main" id="{EF936285-20BC-4B77-9CAD-D8759811E704}"/>
              </a:ext>
            </a:extLst>
          </p:cNvPr>
          <p:cNvPicPr>
            <a:picLocks noChangeAspect="1"/>
          </p:cNvPicPr>
          <p:nvPr/>
        </p:nvPicPr>
        <p:blipFill rotWithShape="1">
          <a:blip r:embed="rId4"/>
          <a:srcRect t="24644" r="-2" b="8247"/>
          <a:stretch/>
        </p:blipFill>
        <p:spPr>
          <a:xfrm>
            <a:off x="4639055" y="3474720"/>
            <a:ext cx="7552944" cy="3383280"/>
          </a:xfrm>
          <a:prstGeom prst="rect">
            <a:avLst/>
          </a:prstGeom>
        </p:spPr>
      </p:pic>
    </p:spTree>
    <p:extLst>
      <p:ext uri="{BB962C8B-B14F-4D97-AF65-F5344CB8AC3E}">
        <p14:creationId xmlns:p14="http://schemas.microsoft.com/office/powerpoint/2010/main" val="1260663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5" y="318582"/>
            <a:ext cx="4556762" cy="2028511"/>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1B88F9-58C2-43D7-AD94-6EF61716C913}"/>
              </a:ext>
            </a:extLst>
          </p:cNvPr>
          <p:cNvSpPr>
            <a:spLocks noGrp="1"/>
          </p:cNvSpPr>
          <p:nvPr>
            <p:ph type="title"/>
          </p:nvPr>
        </p:nvSpPr>
        <p:spPr>
          <a:xfrm>
            <a:off x="641776" y="637523"/>
            <a:ext cx="3941121" cy="1386733"/>
          </a:xfrm>
        </p:spPr>
        <p:txBody>
          <a:bodyPr>
            <a:normAutofit/>
          </a:bodyPr>
          <a:lstStyle/>
          <a:p>
            <a:r>
              <a:rPr lang="en-GB" sz="3600">
                <a:solidFill>
                  <a:srgbClr val="FFFFFF"/>
                </a:solidFill>
                <a:cs typeface="Calibri Light"/>
              </a:rPr>
              <a:t>Bedrooms</a:t>
            </a:r>
            <a:endParaRPr lang="en-GB" sz="3600">
              <a:solidFill>
                <a:srgbClr val="FFFFFF"/>
              </a:solidFill>
            </a:endParaRPr>
          </a:p>
        </p:txBody>
      </p:sp>
      <p:pic>
        <p:nvPicPr>
          <p:cNvPr id="9" name="Picture 9" descr="A bedroom with a large bed in a room&#10;&#10;Description generated with very high confidence">
            <a:extLst>
              <a:ext uri="{FF2B5EF4-FFF2-40B4-BE49-F238E27FC236}">
                <a16:creationId xmlns:a16="http://schemas.microsoft.com/office/drawing/2014/main" id="{42EF7D14-3CEE-49B7-BA5A-083827554C2F}"/>
              </a:ext>
            </a:extLst>
          </p:cNvPr>
          <p:cNvPicPr>
            <a:picLocks noChangeAspect="1"/>
          </p:cNvPicPr>
          <p:nvPr/>
        </p:nvPicPr>
        <p:blipFill rotWithShape="1">
          <a:blip r:embed="rId2"/>
          <a:srcRect l="25941" r="3" b="3"/>
          <a:stretch/>
        </p:blipFill>
        <p:spPr>
          <a:xfrm>
            <a:off x="4968252" y="324472"/>
            <a:ext cx="2232661" cy="2012328"/>
          </a:xfrm>
          <a:prstGeom prst="rect">
            <a:avLst/>
          </a:prstGeom>
        </p:spPr>
      </p:pic>
      <p:pic>
        <p:nvPicPr>
          <p:cNvPr id="8" name="Picture 8" descr="A room with a sink and a window&#10;&#10;Description generated with very high confidence">
            <a:extLst>
              <a:ext uri="{FF2B5EF4-FFF2-40B4-BE49-F238E27FC236}">
                <a16:creationId xmlns:a16="http://schemas.microsoft.com/office/drawing/2014/main" id="{895C52D3-3486-4DD0-AD74-2E2615A61914}"/>
              </a:ext>
            </a:extLst>
          </p:cNvPr>
          <p:cNvPicPr>
            <a:picLocks noChangeAspect="1"/>
          </p:cNvPicPr>
          <p:nvPr/>
        </p:nvPicPr>
        <p:blipFill rotWithShape="1">
          <a:blip r:embed="rId3"/>
          <a:srcRect l="12950" r="13501" b="-5"/>
          <a:stretch/>
        </p:blipFill>
        <p:spPr>
          <a:xfrm>
            <a:off x="7290757" y="320721"/>
            <a:ext cx="2232662" cy="2026371"/>
          </a:xfrm>
          <a:prstGeom prst="rect">
            <a:avLst/>
          </a:prstGeom>
        </p:spPr>
      </p:pic>
      <p:pic>
        <p:nvPicPr>
          <p:cNvPr id="7" name="Picture 7" descr="A bedroom with a large bed in a hotel room&#10;&#10;Description generated with very high confidence">
            <a:extLst>
              <a:ext uri="{FF2B5EF4-FFF2-40B4-BE49-F238E27FC236}">
                <a16:creationId xmlns:a16="http://schemas.microsoft.com/office/drawing/2014/main" id="{979CCF0D-C4E8-4894-AB75-B0B4A8892589}"/>
              </a:ext>
            </a:extLst>
          </p:cNvPr>
          <p:cNvPicPr>
            <a:picLocks noChangeAspect="1"/>
          </p:cNvPicPr>
          <p:nvPr/>
        </p:nvPicPr>
        <p:blipFill rotWithShape="1">
          <a:blip r:embed="rId4"/>
          <a:srcRect l="1142" r="24242" b="-3"/>
          <a:stretch/>
        </p:blipFill>
        <p:spPr>
          <a:xfrm>
            <a:off x="9617743" y="333326"/>
            <a:ext cx="2251026" cy="2013766"/>
          </a:xfrm>
          <a:prstGeom prst="rect">
            <a:avLst/>
          </a:prstGeom>
        </p:spPr>
      </p:pic>
      <p:pic>
        <p:nvPicPr>
          <p:cNvPr id="5" name="Picture 5" descr="A large white tub next to a window&#10;&#10;Description generated with very high confidence">
            <a:extLst>
              <a:ext uri="{FF2B5EF4-FFF2-40B4-BE49-F238E27FC236}">
                <a16:creationId xmlns:a16="http://schemas.microsoft.com/office/drawing/2014/main" id="{82A2AA88-848C-402B-903F-D45D49ADA146}"/>
              </a:ext>
            </a:extLst>
          </p:cNvPr>
          <p:cNvPicPr>
            <a:picLocks noChangeAspect="1"/>
          </p:cNvPicPr>
          <p:nvPr/>
        </p:nvPicPr>
        <p:blipFill rotWithShape="1">
          <a:blip r:embed="rId5"/>
          <a:srcRect l="17529" r="8300" b="2"/>
          <a:stretch/>
        </p:blipFill>
        <p:spPr>
          <a:xfrm>
            <a:off x="320044" y="2429124"/>
            <a:ext cx="4556762" cy="4100764"/>
          </a:xfrm>
          <a:prstGeom prst="rect">
            <a:avLst/>
          </a:prstGeom>
        </p:spPr>
      </p:pic>
      <p:sp>
        <p:nvSpPr>
          <p:cNvPr id="35" name="Rectangle 34">
            <a:extLst>
              <a:ext uri="{FF2B5EF4-FFF2-40B4-BE49-F238E27FC236}">
                <a16:creationId xmlns:a16="http://schemas.microsoft.com/office/drawing/2014/main" id="{0F8BFD3B-29FB-4A95-BB51-220F8A6C5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6650" y="2429124"/>
            <a:ext cx="4561251" cy="4108837"/>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ontent Placeholder 12">
            <a:extLst>
              <a:ext uri="{FF2B5EF4-FFF2-40B4-BE49-F238E27FC236}">
                <a16:creationId xmlns:a16="http://schemas.microsoft.com/office/drawing/2014/main" id="{3BA6ED68-F0E4-41B1-83EA-0E80FC650C28}"/>
              </a:ext>
            </a:extLst>
          </p:cNvPr>
          <p:cNvSpPr>
            <a:spLocks noGrp="1"/>
          </p:cNvSpPr>
          <p:nvPr>
            <p:ph idx="1"/>
          </p:nvPr>
        </p:nvSpPr>
        <p:spPr>
          <a:xfrm>
            <a:off x="5262159" y="2758930"/>
            <a:ext cx="3944010" cy="3455091"/>
          </a:xfrm>
        </p:spPr>
        <p:txBody>
          <a:bodyPr vert="horz" lIns="91440" tIns="45720" rIns="91440" bIns="45720" rtlCol="0" anchor="ctr">
            <a:normAutofit/>
          </a:bodyPr>
          <a:lstStyle/>
          <a:p>
            <a:r>
              <a:rPr lang="en-US" sz="2000" b="1">
                <a:solidFill>
                  <a:srgbClr val="FFFFFF"/>
                </a:solidFill>
                <a:ea typeface="+mn-lt"/>
                <a:cs typeface="+mn-lt"/>
              </a:rPr>
              <a:t>Double/Double Guest Room</a:t>
            </a:r>
          </a:p>
          <a:p>
            <a:r>
              <a:rPr lang="en-US" sz="2000" b="1">
                <a:solidFill>
                  <a:srgbClr val="FFFFFF"/>
                </a:solidFill>
                <a:ea typeface="+mn-lt"/>
                <a:cs typeface="+mn-lt"/>
              </a:rPr>
              <a:t>Double/Double City View Guest Room</a:t>
            </a:r>
          </a:p>
          <a:p>
            <a:r>
              <a:rPr lang="en-US" sz="2000" b="1">
                <a:solidFill>
                  <a:srgbClr val="FFFFFF"/>
                </a:solidFill>
                <a:ea typeface="+mn-lt"/>
                <a:cs typeface="+mn-lt"/>
              </a:rPr>
              <a:t>Double/Double City View Guest Room – bathroom</a:t>
            </a:r>
          </a:p>
          <a:p>
            <a:r>
              <a:rPr lang="en-US" sz="2000" b="1">
                <a:solidFill>
                  <a:srgbClr val="FFFFFF"/>
                </a:solidFill>
                <a:ea typeface="+mn-lt"/>
                <a:cs typeface="+mn-lt"/>
              </a:rPr>
              <a:t>King Guest Room – city view</a:t>
            </a:r>
            <a:endParaRPr lang="en-US" sz="2000" b="1">
              <a:solidFill>
                <a:srgbClr val="FFFFFF"/>
              </a:solidFill>
              <a:cs typeface="Calibri"/>
            </a:endParaRPr>
          </a:p>
          <a:p>
            <a:r>
              <a:rPr lang="en-US" sz="2000" b="1">
                <a:solidFill>
                  <a:srgbClr val="FFFFFF"/>
                </a:solidFill>
                <a:ea typeface="+mn-lt"/>
                <a:cs typeface="+mn-lt"/>
              </a:rPr>
              <a:t>King Suite – bedroom</a:t>
            </a:r>
            <a:endParaRPr lang="en-US" sz="2000" b="1">
              <a:solidFill>
                <a:srgbClr val="FFFFFF"/>
              </a:solidFill>
              <a:cs typeface="Calibri"/>
            </a:endParaRPr>
          </a:p>
          <a:p>
            <a:r>
              <a:rPr lang="en-US" sz="2000" b="1">
                <a:solidFill>
                  <a:srgbClr val="FFFFFF"/>
                </a:solidFill>
                <a:ea typeface="+mn-lt"/>
                <a:cs typeface="+mn-lt"/>
              </a:rPr>
              <a:t>King Suite – bathroom</a:t>
            </a:r>
            <a:endParaRPr lang="en-US" sz="2000" b="1">
              <a:solidFill>
                <a:srgbClr val="FFFFFF"/>
              </a:solidFill>
              <a:cs typeface="Calibri"/>
            </a:endParaRPr>
          </a:p>
          <a:p>
            <a:endParaRPr lang="en-US" sz="2000" b="1">
              <a:solidFill>
                <a:srgbClr val="FFFFFF"/>
              </a:solidFill>
              <a:cs typeface="Calibri"/>
            </a:endParaRPr>
          </a:p>
        </p:txBody>
      </p:sp>
      <p:pic>
        <p:nvPicPr>
          <p:cNvPr id="6" name="Picture 6" descr="A large white bed in a room&#10;&#10;Description generated with very high confidence">
            <a:extLst>
              <a:ext uri="{FF2B5EF4-FFF2-40B4-BE49-F238E27FC236}">
                <a16:creationId xmlns:a16="http://schemas.microsoft.com/office/drawing/2014/main" id="{B7497D06-E788-41ED-853C-86F10164F779}"/>
              </a:ext>
            </a:extLst>
          </p:cNvPr>
          <p:cNvPicPr>
            <a:picLocks noChangeAspect="1"/>
          </p:cNvPicPr>
          <p:nvPr/>
        </p:nvPicPr>
        <p:blipFill rotWithShape="1">
          <a:blip r:embed="rId6"/>
          <a:srcRect r="24815" b="3"/>
          <a:stretch/>
        </p:blipFill>
        <p:spPr>
          <a:xfrm>
            <a:off x="9617746" y="2426918"/>
            <a:ext cx="2251025" cy="1998429"/>
          </a:xfrm>
          <a:prstGeom prst="rect">
            <a:avLst/>
          </a:prstGeom>
        </p:spPr>
      </p:pic>
      <p:pic>
        <p:nvPicPr>
          <p:cNvPr id="4" name="Picture 4" descr="A bedroom with a large bed in a room&#10;&#10;Description generated with very high confidence">
            <a:extLst>
              <a:ext uri="{FF2B5EF4-FFF2-40B4-BE49-F238E27FC236}">
                <a16:creationId xmlns:a16="http://schemas.microsoft.com/office/drawing/2014/main" id="{5E5CC9D9-D54E-4E45-B1CC-8B8AE55176EB}"/>
              </a:ext>
            </a:extLst>
          </p:cNvPr>
          <p:cNvPicPr>
            <a:picLocks noGrp="1" noChangeAspect="1"/>
          </p:cNvPicPr>
          <p:nvPr>
            <p:ph idx="1"/>
          </p:nvPr>
        </p:nvPicPr>
        <p:blipFill rotWithShape="1">
          <a:blip r:embed="rId7"/>
          <a:srcRect l="26305" r="2" b="3"/>
          <a:stretch/>
        </p:blipFill>
        <p:spPr>
          <a:xfrm>
            <a:off x="9617744" y="4455469"/>
            <a:ext cx="2251024" cy="2036361"/>
          </a:xfrm>
          <a:prstGeom prst="rect">
            <a:avLst/>
          </a:prstGeom>
        </p:spPr>
      </p:pic>
    </p:spTree>
    <p:extLst>
      <p:ext uri="{BB962C8B-B14F-4D97-AF65-F5344CB8AC3E}">
        <p14:creationId xmlns:p14="http://schemas.microsoft.com/office/powerpoint/2010/main" val="54078266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3D7E4C9F-7EC2-4C52-9146-0E1435CC2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large pool of water&#10;&#10;Description generated with very high confidence">
            <a:extLst>
              <a:ext uri="{FF2B5EF4-FFF2-40B4-BE49-F238E27FC236}">
                <a16:creationId xmlns:a16="http://schemas.microsoft.com/office/drawing/2014/main" id="{5055F1EF-6BBC-4E73-A396-DCD57033B932}"/>
              </a:ext>
            </a:extLst>
          </p:cNvPr>
          <p:cNvPicPr>
            <a:picLocks noChangeAspect="1"/>
          </p:cNvPicPr>
          <p:nvPr/>
        </p:nvPicPr>
        <p:blipFill rotWithShape="1">
          <a:blip r:embed="rId2"/>
          <a:srcRect l="24665" r="8839" b="3"/>
          <a:stretch/>
        </p:blipFill>
        <p:spPr>
          <a:xfrm>
            <a:off x="-1" y="5"/>
            <a:ext cx="3922776" cy="3937609"/>
          </a:xfrm>
          <a:prstGeom prst="rect">
            <a:avLst/>
          </a:prstGeom>
        </p:spPr>
      </p:pic>
      <p:pic>
        <p:nvPicPr>
          <p:cNvPr id="7" name="Picture 7" descr="A room filled with furniture and a table&#10;&#10;Description generated with high confidence">
            <a:extLst>
              <a:ext uri="{FF2B5EF4-FFF2-40B4-BE49-F238E27FC236}">
                <a16:creationId xmlns:a16="http://schemas.microsoft.com/office/drawing/2014/main" id="{7342068A-5F6F-488F-B5C8-CA3FC9F3F2F0}"/>
              </a:ext>
            </a:extLst>
          </p:cNvPr>
          <p:cNvPicPr>
            <a:picLocks noChangeAspect="1"/>
          </p:cNvPicPr>
          <p:nvPr/>
        </p:nvPicPr>
        <p:blipFill rotWithShape="1">
          <a:blip r:embed="rId3"/>
          <a:srcRect l="16750" r="16754" b="3"/>
          <a:stretch/>
        </p:blipFill>
        <p:spPr>
          <a:xfrm>
            <a:off x="4131633" y="10"/>
            <a:ext cx="3922776" cy="3937599"/>
          </a:xfrm>
          <a:prstGeom prst="rect">
            <a:avLst/>
          </a:prstGeom>
        </p:spPr>
      </p:pic>
      <p:sp useBgFill="1">
        <p:nvSpPr>
          <p:cNvPr id="40" name="Rectangle 39">
            <a:extLst>
              <a:ext uri="{FF2B5EF4-FFF2-40B4-BE49-F238E27FC236}">
                <a16:creationId xmlns:a16="http://schemas.microsoft.com/office/drawing/2014/main" id="{E677BBB0-8A66-4619-B31B-5097655C5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7784" y="4215384"/>
            <a:ext cx="7475146" cy="2093976"/>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332D7C-F289-419C-BC74-DA4C462197FC}"/>
              </a:ext>
            </a:extLst>
          </p:cNvPr>
          <p:cNvSpPr>
            <a:spLocks noGrp="1"/>
          </p:cNvSpPr>
          <p:nvPr>
            <p:ph type="title"/>
          </p:nvPr>
        </p:nvSpPr>
        <p:spPr>
          <a:xfrm>
            <a:off x="865325" y="4462819"/>
            <a:ext cx="2869683" cy="1608383"/>
          </a:xfrm>
        </p:spPr>
        <p:txBody>
          <a:bodyPr>
            <a:normAutofit/>
          </a:bodyPr>
          <a:lstStyle/>
          <a:p>
            <a:r>
              <a:rPr lang="en-GB" sz="2400" cap="all"/>
              <a:t>SERVICES &amp; AMENITIES</a:t>
            </a:r>
            <a:endParaRPr lang="en-US" sz="2400"/>
          </a:p>
          <a:p>
            <a:endParaRPr lang="en-GB" sz="2400">
              <a:cs typeface="Calibri Light"/>
            </a:endParaRPr>
          </a:p>
        </p:txBody>
      </p:sp>
      <p:pic>
        <p:nvPicPr>
          <p:cNvPr id="6" name="Picture 6" descr="A room filled with furniture and a large window&#10;&#10;Description generated with very high confidence">
            <a:extLst>
              <a:ext uri="{FF2B5EF4-FFF2-40B4-BE49-F238E27FC236}">
                <a16:creationId xmlns:a16="http://schemas.microsoft.com/office/drawing/2014/main" id="{4A98CA92-523C-4850-9A43-DBA93BC3213A}"/>
              </a:ext>
            </a:extLst>
          </p:cNvPr>
          <p:cNvPicPr>
            <a:picLocks noChangeAspect="1"/>
          </p:cNvPicPr>
          <p:nvPr/>
        </p:nvPicPr>
        <p:blipFill rotWithShape="1">
          <a:blip r:embed="rId4"/>
          <a:srcRect l="13140" r="20263" b="3"/>
          <a:stretch/>
        </p:blipFill>
        <p:spPr>
          <a:xfrm>
            <a:off x="8263267" y="10"/>
            <a:ext cx="3928733" cy="3937599"/>
          </a:xfrm>
          <a:prstGeom prst="rect">
            <a:avLst/>
          </a:prstGeom>
        </p:spPr>
      </p:pic>
      <p:sp>
        <p:nvSpPr>
          <p:cNvPr id="42" name="Rectangle 41">
            <a:extLst>
              <a:ext uri="{FF2B5EF4-FFF2-40B4-BE49-F238E27FC236}">
                <a16:creationId xmlns:a16="http://schemas.microsoft.com/office/drawing/2014/main" id="{FB56C437-7CF8-4D2B-8C62-6F9CEA561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288F414E-1A16-495F-8EF5-F55A4207E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92282" y="525322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Content Placeholder 10">
            <a:extLst>
              <a:ext uri="{FF2B5EF4-FFF2-40B4-BE49-F238E27FC236}">
                <a16:creationId xmlns:a16="http://schemas.microsoft.com/office/drawing/2014/main" id="{EA57817A-F5A5-4858-B943-67454FCA9673}"/>
              </a:ext>
            </a:extLst>
          </p:cNvPr>
          <p:cNvSpPr>
            <a:spLocks noGrp="1"/>
          </p:cNvSpPr>
          <p:nvPr>
            <p:ph idx="1"/>
          </p:nvPr>
        </p:nvSpPr>
        <p:spPr>
          <a:xfrm>
            <a:off x="4131633" y="4464872"/>
            <a:ext cx="3712464" cy="1608383"/>
          </a:xfrm>
        </p:spPr>
        <p:txBody>
          <a:bodyPr vert="horz" lIns="91440" tIns="45720" rIns="91440" bIns="45720" rtlCol="0" anchor="ctr">
            <a:normAutofit/>
          </a:bodyPr>
          <a:lstStyle/>
          <a:p>
            <a:r>
              <a:rPr lang="en-US" sz="1700" b="1">
                <a:ea typeface="+mn-lt"/>
                <a:cs typeface="+mn-lt"/>
              </a:rPr>
              <a:t>Concierge Lounge – dining area</a:t>
            </a:r>
          </a:p>
          <a:p>
            <a:r>
              <a:rPr lang="en-US" sz="1700" b="1">
                <a:cs typeface="Calibri"/>
              </a:rPr>
              <a:t>Pool Bar</a:t>
            </a:r>
          </a:p>
          <a:p>
            <a:r>
              <a:rPr lang="en-US" sz="1700" b="1">
                <a:cs typeface="Calibri"/>
              </a:rPr>
              <a:t>Outdoor Pool</a:t>
            </a:r>
          </a:p>
          <a:p>
            <a:r>
              <a:rPr lang="en-US" sz="1700" b="1">
                <a:cs typeface="Calibri"/>
              </a:rPr>
              <a:t>Fitness Centre</a:t>
            </a:r>
          </a:p>
          <a:p>
            <a:endParaRPr lang="en-US" sz="1700" b="1">
              <a:cs typeface="Calibri"/>
            </a:endParaRPr>
          </a:p>
        </p:txBody>
      </p:sp>
      <p:pic>
        <p:nvPicPr>
          <p:cNvPr id="5" name="Picture 5" descr="A chair sitting in front of a building&#10;&#10;Description generated with very high confidence">
            <a:extLst>
              <a:ext uri="{FF2B5EF4-FFF2-40B4-BE49-F238E27FC236}">
                <a16:creationId xmlns:a16="http://schemas.microsoft.com/office/drawing/2014/main" id="{1DAEDCD7-07C0-46F8-B8EB-52A67E6EC119}"/>
              </a:ext>
            </a:extLst>
          </p:cNvPr>
          <p:cNvPicPr>
            <a:picLocks noChangeAspect="1"/>
          </p:cNvPicPr>
          <p:nvPr/>
        </p:nvPicPr>
        <p:blipFill rotWithShape="1">
          <a:blip r:embed="rId5"/>
          <a:srcRect r="1" b="17922"/>
          <a:stretch/>
        </p:blipFill>
        <p:spPr>
          <a:xfrm>
            <a:off x="8269224" y="4160171"/>
            <a:ext cx="3922776" cy="2149184"/>
          </a:xfrm>
          <a:prstGeom prst="rect">
            <a:avLst/>
          </a:prstGeom>
        </p:spPr>
      </p:pic>
    </p:spTree>
    <p:extLst>
      <p:ext uri="{BB962C8B-B14F-4D97-AF65-F5344CB8AC3E}">
        <p14:creationId xmlns:p14="http://schemas.microsoft.com/office/powerpoint/2010/main" val="1307721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3">
            <a:extLst>
              <a:ext uri="{FF2B5EF4-FFF2-40B4-BE49-F238E27FC236}">
                <a16:creationId xmlns:a16="http://schemas.microsoft.com/office/drawing/2014/main" id="{93062723-6941-4ABE-8146-AC6FA530B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15">
            <a:extLst>
              <a:ext uri="{FF2B5EF4-FFF2-40B4-BE49-F238E27FC236}">
                <a16:creationId xmlns:a16="http://schemas.microsoft.com/office/drawing/2014/main" id="{917859B3-4C91-478D-929D-BB6433F90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8B264A-6334-4A7C-9903-6C5A5118CD53}"/>
              </a:ext>
            </a:extLst>
          </p:cNvPr>
          <p:cNvSpPr>
            <a:spLocks noGrp="1"/>
          </p:cNvSpPr>
          <p:nvPr>
            <p:ph type="title"/>
          </p:nvPr>
        </p:nvSpPr>
        <p:spPr>
          <a:xfrm>
            <a:off x="838200" y="4440602"/>
            <a:ext cx="3093720" cy="1645920"/>
          </a:xfrm>
        </p:spPr>
        <p:txBody>
          <a:bodyPr>
            <a:normAutofit/>
          </a:bodyPr>
          <a:lstStyle/>
          <a:p>
            <a:r>
              <a:rPr lang="en-GB" sz="2600" b="1">
                <a:cs typeface="Calibri Light"/>
              </a:rPr>
              <a:t>Events &amp; Meetings</a:t>
            </a:r>
            <a:endParaRPr lang="en-GB" sz="2600" b="1"/>
          </a:p>
        </p:txBody>
      </p:sp>
      <p:pic>
        <p:nvPicPr>
          <p:cNvPr id="5" name="Picture 5" descr="A picture containing indoor, ceiling, table, white&#10;&#10;Description generated with very high confidence">
            <a:extLst>
              <a:ext uri="{FF2B5EF4-FFF2-40B4-BE49-F238E27FC236}">
                <a16:creationId xmlns:a16="http://schemas.microsoft.com/office/drawing/2014/main" id="{5DB962CD-A70E-4098-B9E3-20295B5C563D}"/>
              </a:ext>
            </a:extLst>
          </p:cNvPr>
          <p:cNvPicPr>
            <a:picLocks noChangeAspect="1"/>
          </p:cNvPicPr>
          <p:nvPr/>
        </p:nvPicPr>
        <p:blipFill rotWithShape="1">
          <a:blip r:embed="rId2"/>
          <a:srcRect l="27705" r="23528" b="-2"/>
          <a:stretch/>
        </p:blipFill>
        <p:spPr>
          <a:xfrm>
            <a:off x="20" y="-13"/>
            <a:ext cx="2926060" cy="4005072"/>
          </a:xfrm>
          <a:prstGeom prst="rect">
            <a:avLst/>
          </a:prstGeom>
        </p:spPr>
      </p:pic>
      <p:pic>
        <p:nvPicPr>
          <p:cNvPr id="7" name="Picture 7" descr="A picture containing indoor, table, ceiling, window&#10;&#10;Description generated with very high confidence">
            <a:extLst>
              <a:ext uri="{FF2B5EF4-FFF2-40B4-BE49-F238E27FC236}">
                <a16:creationId xmlns:a16="http://schemas.microsoft.com/office/drawing/2014/main" id="{3D63259E-FB12-416A-B9B5-99A380EDD969}"/>
              </a:ext>
            </a:extLst>
          </p:cNvPr>
          <p:cNvPicPr>
            <a:picLocks noChangeAspect="1"/>
          </p:cNvPicPr>
          <p:nvPr/>
        </p:nvPicPr>
        <p:blipFill rotWithShape="1">
          <a:blip r:embed="rId3"/>
          <a:srcRect l="17125" r="33954" b="-2"/>
          <a:stretch/>
        </p:blipFill>
        <p:spPr>
          <a:xfrm>
            <a:off x="3077487" y="8"/>
            <a:ext cx="2935224" cy="4005067"/>
          </a:xfrm>
          <a:prstGeom prst="rect">
            <a:avLst/>
          </a:prstGeom>
        </p:spPr>
      </p:pic>
      <p:pic>
        <p:nvPicPr>
          <p:cNvPr id="6" name="Picture 6" descr="A large room with tables and chairs&#10;&#10;Description generated with very high confidence">
            <a:extLst>
              <a:ext uri="{FF2B5EF4-FFF2-40B4-BE49-F238E27FC236}">
                <a16:creationId xmlns:a16="http://schemas.microsoft.com/office/drawing/2014/main" id="{A22F2EF9-91FA-4E5B-89B0-04ECA6D02A0A}"/>
              </a:ext>
            </a:extLst>
          </p:cNvPr>
          <p:cNvPicPr>
            <a:picLocks noChangeAspect="1"/>
          </p:cNvPicPr>
          <p:nvPr/>
        </p:nvPicPr>
        <p:blipFill rotWithShape="1">
          <a:blip r:embed="rId4"/>
          <a:srcRect l="27718" r="23361" b="-2"/>
          <a:stretch/>
        </p:blipFill>
        <p:spPr>
          <a:xfrm>
            <a:off x="6174474" y="13"/>
            <a:ext cx="2935224" cy="4005071"/>
          </a:xfrm>
          <a:prstGeom prst="rect">
            <a:avLst/>
          </a:prstGeom>
        </p:spPr>
      </p:pic>
      <p:pic>
        <p:nvPicPr>
          <p:cNvPr id="4" name="Picture 4" descr="A long table in a room&#10;&#10;Description generated with very high confidence">
            <a:extLst>
              <a:ext uri="{FF2B5EF4-FFF2-40B4-BE49-F238E27FC236}">
                <a16:creationId xmlns:a16="http://schemas.microsoft.com/office/drawing/2014/main" id="{A72F6E56-7EFF-46A9-BA03-86047DDCBED7}"/>
              </a:ext>
            </a:extLst>
          </p:cNvPr>
          <p:cNvPicPr>
            <a:picLocks noChangeAspect="1"/>
          </p:cNvPicPr>
          <p:nvPr/>
        </p:nvPicPr>
        <p:blipFill rotWithShape="1">
          <a:blip r:embed="rId5"/>
          <a:srcRect l="22994" r="28085" b="-2"/>
          <a:stretch/>
        </p:blipFill>
        <p:spPr>
          <a:xfrm>
            <a:off x="9256776" y="-9"/>
            <a:ext cx="2935224" cy="4005072"/>
          </a:xfrm>
          <a:prstGeom prst="rect">
            <a:avLst/>
          </a:prstGeom>
        </p:spPr>
      </p:pic>
      <p:sp>
        <p:nvSpPr>
          <p:cNvPr id="12" name="Rectangle 17">
            <a:extLst>
              <a:ext uri="{FF2B5EF4-FFF2-40B4-BE49-F238E27FC236}">
                <a16:creationId xmlns:a16="http://schemas.microsoft.com/office/drawing/2014/main" id="{6283FBD2-A663-469F-855C-06D86E3C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9">
            <a:extLst>
              <a:ext uri="{FF2B5EF4-FFF2-40B4-BE49-F238E27FC236}">
                <a16:creationId xmlns:a16="http://schemas.microsoft.com/office/drawing/2014/main" id="{8A1279FC-7441-4E55-B082-2774E6316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411220"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10">
            <a:extLst>
              <a:ext uri="{FF2B5EF4-FFF2-40B4-BE49-F238E27FC236}">
                <a16:creationId xmlns:a16="http://schemas.microsoft.com/office/drawing/2014/main" id="{4A7A90BC-D77C-406D-B59B-02F6B174C130}"/>
              </a:ext>
            </a:extLst>
          </p:cNvPr>
          <p:cNvSpPr>
            <a:spLocks noGrp="1"/>
          </p:cNvSpPr>
          <p:nvPr>
            <p:ph idx="1"/>
          </p:nvPr>
        </p:nvSpPr>
        <p:spPr>
          <a:xfrm>
            <a:off x="4380266" y="4440602"/>
            <a:ext cx="7104188" cy="1645920"/>
          </a:xfrm>
        </p:spPr>
        <p:txBody>
          <a:bodyPr anchor="ctr">
            <a:normAutofit/>
          </a:bodyPr>
          <a:lstStyle/>
          <a:p>
            <a:r>
              <a:rPr lang="en-US" sz="1800" b="1">
                <a:ea typeface="+mn-lt"/>
                <a:cs typeface="+mn-lt"/>
              </a:rPr>
              <a:t>Grand Ballroom – classroom setup</a:t>
            </a:r>
          </a:p>
          <a:p>
            <a:r>
              <a:rPr lang="en-US" sz="1800" b="1">
                <a:ea typeface="+mn-lt"/>
                <a:cs typeface="+mn-lt"/>
              </a:rPr>
              <a:t>Grand Ballroom – Wedding setup</a:t>
            </a:r>
          </a:p>
          <a:p>
            <a:r>
              <a:rPr lang="en-US" sz="1800" b="1">
                <a:ea typeface="+mn-lt"/>
                <a:cs typeface="+mn-lt"/>
              </a:rPr>
              <a:t>Grand Ballroom</a:t>
            </a:r>
          </a:p>
          <a:p>
            <a:r>
              <a:rPr lang="en-US" sz="1800" b="1">
                <a:ea typeface="+mn-lt"/>
                <a:cs typeface="+mn-lt"/>
              </a:rPr>
              <a:t>Events Booking Centre</a:t>
            </a:r>
            <a:endParaRPr lang="en-US" sz="1800" b="1">
              <a:cs typeface="Calibri"/>
            </a:endParaRPr>
          </a:p>
        </p:txBody>
      </p:sp>
    </p:spTree>
    <p:extLst>
      <p:ext uri="{BB962C8B-B14F-4D97-AF65-F5344CB8AC3E}">
        <p14:creationId xmlns:p14="http://schemas.microsoft.com/office/powerpoint/2010/main" val="2388027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0DDD0-381D-424F-8228-498120A420F4}"/>
              </a:ext>
            </a:extLst>
          </p:cNvPr>
          <p:cNvSpPr>
            <a:spLocks noGrp="1"/>
          </p:cNvSpPr>
          <p:nvPr>
            <p:ph type="title"/>
          </p:nvPr>
        </p:nvSpPr>
        <p:spPr>
          <a:xfrm>
            <a:off x="594360" y="637125"/>
            <a:ext cx="3802276" cy="5256371"/>
          </a:xfrm>
        </p:spPr>
        <p:txBody>
          <a:bodyPr>
            <a:normAutofit/>
          </a:bodyPr>
          <a:lstStyle/>
          <a:p>
            <a:r>
              <a:rPr lang="en-GB">
                <a:cs typeface="Calibri Light"/>
              </a:rPr>
              <a:t>INTRODUCTION</a:t>
            </a:r>
            <a:endParaRPr lang="en-GB"/>
          </a:p>
        </p:txBody>
      </p:sp>
      <p:graphicFrame>
        <p:nvGraphicFramePr>
          <p:cNvPr id="5" name="Content Placeholder 2">
            <a:extLst>
              <a:ext uri="{FF2B5EF4-FFF2-40B4-BE49-F238E27FC236}">
                <a16:creationId xmlns:a16="http://schemas.microsoft.com/office/drawing/2014/main" id="{47D1151D-419B-4D24-9ED0-C26D29E11A1E}"/>
              </a:ext>
            </a:extLst>
          </p:cNvPr>
          <p:cNvGraphicFramePr>
            <a:graphicFrameLocks noGrp="1"/>
          </p:cNvGraphicFramePr>
          <p:nvPr>
            <p:ph idx="1"/>
            <p:extLst>
              <p:ext uri="{D42A27DB-BD31-4B8C-83A1-F6EECF244321}">
                <p14:modId xmlns:p14="http://schemas.microsoft.com/office/powerpoint/2010/main" val="992157687"/>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2127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00FF8-86F1-4B18-8E8F-D2B98E01EA8B}"/>
              </a:ext>
            </a:extLst>
          </p:cNvPr>
          <p:cNvSpPr>
            <a:spLocks noGrp="1"/>
          </p:cNvSpPr>
          <p:nvPr>
            <p:ph type="title"/>
          </p:nvPr>
        </p:nvSpPr>
        <p:spPr>
          <a:xfrm>
            <a:off x="594360" y="637125"/>
            <a:ext cx="3802276" cy="5256371"/>
          </a:xfrm>
        </p:spPr>
        <p:txBody>
          <a:bodyPr>
            <a:normAutofit/>
          </a:bodyPr>
          <a:lstStyle/>
          <a:p>
            <a:r>
              <a:rPr lang="en-GB">
                <a:cs typeface="Calibri Light"/>
              </a:rPr>
              <a:t>PESTLE &amp; INTRODUCTION OF COURTYARD ILOILO by MARRIOT</a:t>
            </a:r>
          </a:p>
        </p:txBody>
      </p:sp>
      <p:graphicFrame>
        <p:nvGraphicFramePr>
          <p:cNvPr id="7" name="Content Placeholder 2">
            <a:extLst>
              <a:ext uri="{FF2B5EF4-FFF2-40B4-BE49-F238E27FC236}">
                <a16:creationId xmlns:a16="http://schemas.microsoft.com/office/drawing/2014/main" id="{26CA573F-0D4C-4AF4-BE95-F079F9CB67D4}"/>
              </a:ext>
            </a:extLst>
          </p:cNvPr>
          <p:cNvGraphicFramePr>
            <a:graphicFrameLocks noGrp="1"/>
          </p:cNvGraphicFramePr>
          <p:nvPr>
            <p:ph idx="1"/>
            <p:extLst>
              <p:ext uri="{D42A27DB-BD31-4B8C-83A1-F6EECF244321}">
                <p14:modId xmlns:p14="http://schemas.microsoft.com/office/powerpoint/2010/main" val="374390464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597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E57A3F2-3497-430E-BCD2-151E9B574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6">
            <a:extLst>
              <a:ext uri="{FF2B5EF4-FFF2-40B4-BE49-F238E27FC236}">
                <a16:creationId xmlns:a16="http://schemas.microsoft.com/office/drawing/2014/main" id="{88B1F424-0E60-4F04-AFC7-00E1F2110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7">
            <a:extLst>
              <a:ext uri="{FF2B5EF4-FFF2-40B4-BE49-F238E27FC236}">
                <a16:creationId xmlns:a16="http://schemas.microsoft.com/office/drawing/2014/main" id="{6B509DD1-7F4E-4C4D-9B18-626473A5F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8">
            <a:extLst>
              <a:ext uri="{FF2B5EF4-FFF2-40B4-BE49-F238E27FC236}">
                <a16:creationId xmlns:a16="http://schemas.microsoft.com/office/drawing/2014/main" id="{BB89D3BB-9A77-48E3-8C98-9A0A1DD4F7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40C0100-AD06-4C5F-9CD0-8B1FF97A8750}"/>
              </a:ext>
            </a:extLst>
          </p:cNvPr>
          <p:cNvSpPr>
            <a:spLocks noGrp="1"/>
          </p:cNvSpPr>
          <p:nvPr>
            <p:ph type="title"/>
          </p:nvPr>
        </p:nvSpPr>
        <p:spPr>
          <a:xfrm>
            <a:off x="1322754" y="1522820"/>
            <a:ext cx="2748041" cy="3601914"/>
          </a:xfrm>
        </p:spPr>
        <p:txBody>
          <a:bodyPr anchor="ctr">
            <a:normAutofit/>
          </a:bodyPr>
          <a:lstStyle/>
          <a:p>
            <a:r>
              <a:rPr lang="en-GB" sz="3600">
                <a:solidFill>
                  <a:srgbClr val="FFFFFF"/>
                </a:solidFill>
                <a:cs typeface="Calibri Light"/>
              </a:rPr>
              <a:t>POLITICAL</a:t>
            </a:r>
            <a:endParaRPr lang="en-GB" sz="3600">
              <a:solidFill>
                <a:srgbClr val="FFFFFF"/>
              </a:solidFill>
            </a:endParaRPr>
          </a:p>
        </p:txBody>
      </p:sp>
      <p:graphicFrame>
        <p:nvGraphicFramePr>
          <p:cNvPr id="5" name="Content Placeholder 2">
            <a:extLst>
              <a:ext uri="{FF2B5EF4-FFF2-40B4-BE49-F238E27FC236}">
                <a16:creationId xmlns:a16="http://schemas.microsoft.com/office/drawing/2014/main" id="{CBFF90C8-0E59-4361-964E-AAFCD11AF1BD}"/>
              </a:ext>
            </a:extLst>
          </p:cNvPr>
          <p:cNvGraphicFramePr>
            <a:graphicFrameLocks noGrp="1"/>
          </p:cNvGraphicFramePr>
          <p:nvPr>
            <p:ph idx="1"/>
            <p:extLst>
              <p:ext uri="{D42A27DB-BD31-4B8C-83A1-F6EECF244321}">
                <p14:modId xmlns:p14="http://schemas.microsoft.com/office/powerpoint/2010/main" val="970596198"/>
              </p:ext>
            </p:extLst>
          </p:nvPr>
        </p:nvGraphicFramePr>
        <p:xfrm>
          <a:off x="5042848" y="643467"/>
          <a:ext cx="6489510" cy="52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13839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3F16D4B-15C3-42AB-80A6-D24CA1AA67F0}"/>
              </a:ext>
            </a:extLst>
          </p:cNvPr>
          <p:cNvSpPr>
            <a:spLocks noGrp="1"/>
          </p:cNvSpPr>
          <p:nvPr>
            <p:ph type="title"/>
          </p:nvPr>
        </p:nvSpPr>
        <p:spPr>
          <a:xfrm>
            <a:off x="640079" y="2053641"/>
            <a:ext cx="3669161" cy="2760098"/>
          </a:xfrm>
        </p:spPr>
        <p:txBody>
          <a:bodyPr>
            <a:normAutofit/>
          </a:bodyPr>
          <a:lstStyle/>
          <a:p>
            <a:r>
              <a:rPr lang="en-GB">
                <a:solidFill>
                  <a:srgbClr val="FFFFFF"/>
                </a:solidFill>
                <a:cs typeface="Calibri Light"/>
              </a:rPr>
              <a:t>ECONOMIC</a:t>
            </a:r>
            <a:endParaRPr lang="en-GB">
              <a:solidFill>
                <a:srgbClr val="FFFFFF"/>
              </a:solidFill>
            </a:endParaRPr>
          </a:p>
        </p:txBody>
      </p:sp>
      <p:sp>
        <p:nvSpPr>
          <p:cNvPr id="3" name="Content Placeholder 2">
            <a:extLst>
              <a:ext uri="{FF2B5EF4-FFF2-40B4-BE49-F238E27FC236}">
                <a16:creationId xmlns:a16="http://schemas.microsoft.com/office/drawing/2014/main" id="{00E6C875-54C2-41B1-94EA-F5B2A083ABAA}"/>
              </a:ext>
            </a:extLst>
          </p:cNvPr>
          <p:cNvSpPr>
            <a:spLocks noGrp="1"/>
          </p:cNvSpPr>
          <p:nvPr>
            <p:ph idx="1"/>
          </p:nvPr>
        </p:nvSpPr>
        <p:spPr>
          <a:xfrm>
            <a:off x="6090574" y="801866"/>
            <a:ext cx="5306084" cy="5230634"/>
          </a:xfrm>
        </p:spPr>
        <p:txBody>
          <a:bodyPr vert="horz" lIns="91440" tIns="45720" rIns="91440" bIns="45720" rtlCol="0" anchor="ctr">
            <a:normAutofit/>
          </a:bodyPr>
          <a:lstStyle/>
          <a:p>
            <a:r>
              <a:rPr lang="en-GB" sz="2400">
                <a:solidFill>
                  <a:srgbClr val="000000"/>
                </a:solidFill>
                <a:cs typeface="Calibri"/>
              </a:rPr>
              <a:t>Economic conditions of the country</a:t>
            </a:r>
          </a:p>
          <a:p>
            <a:r>
              <a:rPr lang="en-GB" sz="2400">
                <a:solidFill>
                  <a:srgbClr val="000000"/>
                </a:solidFill>
                <a:cs typeface="Calibri"/>
              </a:rPr>
              <a:t>Wages</a:t>
            </a:r>
          </a:p>
          <a:p>
            <a:r>
              <a:rPr lang="en-GB" sz="2400">
                <a:solidFill>
                  <a:srgbClr val="000000"/>
                </a:solidFill>
                <a:cs typeface="Calibri"/>
              </a:rPr>
              <a:t>Employee</a:t>
            </a:r>
          </a:p>
          <a:p>
            <a:endParaRPr lang="en-GB" sz="2400">
              <a:solidFill>
                <a:srgbClr val="000000"/>
              </a:solidFill>
              <a:cs typeface="Calibri"/>
            </a:endParaRPr>
          </a:p>
        </p:txBody>
      </p:sp>
    </p:spTree>
    <p:extLst>
      <p:ext uri="{BB962C8B-B14F-4D97-AF65-F5344CB8AC3E}">
        <p14:creationId xmlns:p14="http://schemas.microsoft.com/office/powerpoint/2010/main" val="992176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8CB6C9A-921E-4E88-989C-57C91645AAF5}"/>
              </a:ext>
            </a:extLst>
          </p:cNvPr>
          <p:cNvSpPr>
            <a:spLocks noGrp="1"/>
          </p:cNvSpPr>
          <p:nvPr>
            <p:ph type="title"/>
          </p:nvPr>
        </p:nvSpPr>
        <p:spPr>
          <a:xfrm>
            <a:off x="640079" y="2053641"/>
            <a:ext cx="3669161" cy="2760098"/>
          </a:xfrm>
        </p:spPr>
        <p:txBody>
          <a:bodyPr>
            <a:normAutofit/>
          </a:bodyPr>
          <a:lstStyle/>
          <a:p>
            <a:r>
              <a:rPr lang="en-GB">
                <a:solidFill>
                  <a:srgbClr val="FFFFFF"/>
                </a:solidFill>
                <a:cs typeface="Calibri Light"/>
              </a:rPr>
              <a:t>SOCIAL</a:t>
            </a:r>
            <a:endParaRPr lang="en-GB">
              <a:solidFill>
                <a:srgbClr val="FFFFFF"/>
              </a:solidFill>
            </a:endParaRPr>
          </a:p>
        </p:txBody>
      </p:sp>
      <p:sp>
        <p:nvSpPr>
          <p:cNvPr id="3" name="Content Placeholder 2">
            <a:extLst>
              <a:ext uri="{FF2B5EF4-FFF2-40B4-BE49-F238E27FC236}">
                <a16:creationId xmlns:a16="http://schemas.microsoft.com/office/drawing/2014/main" id="{1B74DC55-ACA0-48F7-8398-37FC3DF2B58B}"/>
              </a:ext>
            </a:extLst>
          </p:cNvPr>
          <p:cNvSpPr>
            <a:spLocks noGrp="1"/>
          </p:cNvSpPr>
          <p:nvPr>
            <p:ph idx="1"/>
          </p:nvPr>
        </p:nvSpPr>
        <p:spPr>
          <a:xfrm>
            <a:off x="6090574" y="801866"/>
            <a:ext cx="5306084" cy="5230634"/>
          </a:xfrm>
        </p:spPr>
        <p:txBody>
          <a:bodyPr vert="horz" lIns="91440" tIns="45720" rIns="91440" bIns="45720" rtlCol="0" anchor="ctr">
            <a:normAutofit/>
          </a:bodyPr>
          <a:lstStyle/>
          <a:p>
            <a:r>
              <a:rPr lang="en-GB" sz="2400">
                <a:solidFill>
                  <a:srgbClr val="000000"/>
                </a:solidFill>
                <a:cs typeface="Calibri"/>
              </a:rPr>
              <a:t>Education</a:t>
            </a:r>
          </a:p>
          <a:p>
            <a:r>
              <a:rPr lang="en-GB" sz="2400">
                <a:solidFill>
                  <a:srgbClr val="000000"/>
                </a:solidFill>
                <a:cs typeface="Calibri"/>
              </a:rPr>
              <a:t>Health threats</a:t>
            </a:r>
          </a:p>
          <a:p>
            <a:r>
              <a:rPr lang="en-GB" sz="2400">
                <a:solidFill>
                  <a:srgbClr val="000000"/>
                </a:solidFill>
                <a:cs typeface="Calibri"/>
              </a:rPr>
              <a:t>Workforce</a:t>
            </a:r>
          </a:p>
          <a:p>
            <a:r>
              <a:rPr lang="en-GB" sz="2400">
                <a:solidFill>
                  <a:srgbClr val="000000"/>
                </a:solidFill>
                <a:cs typeface="Calibri"/>
              </a:rPr>
              <a:t>Behaviour of the people</a:t>
            </a:r>
          </a:p>
        </p:txBody>
      </p:sp>
    </p:spTree>
    <p:extLst>
      <p:ext uri="{BB962C8B-B14F-4D97-AF65-F5344CB8AC3E}">
        <p14:creationId xmlns:p14="http://schemas.microsoft.com/office/powerpoint/2010/main" val="1574260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B4DF82C-3538-4617-B5D1-128F0F9A903E}"/>
              </a:ext>
            </a:extLst>
          </p:cNvPr>
          <p:cNvSpPr>
            <a:spLocks noGrp="1"/>
          </p:cNvSpPr>
          <p:nvPr>
            <p:ph type="title"/>
          </p:nvPr>
        </p:nvSpPr>
        <p:spPr>
          <a:xfrm>
            <a:off x="640079" y="2053641"/>
            <a:ext cx="3669161" cy="2760098"/>
          </a:xfrm>
        </p:spPr>
        <p:txBody>
          <a:bodyPr>
            <a:normAutofit/>
          </a:bodyPr>
          <a:lstStyle/>
          <a:p>
            <a:r>
              <a:rPr lang="en-GB">
                <a:solidFill>
                  <a:srgbClr val="FFFFFF"/>
                </a:solidFill>
                <a:cs typeface="Calibri Light"/>
              </a:rPr>
              <a:t>TECHNOLOGY</a:t>
            </a:r>
            <a:endParaRPr lang="en-GB">
              <a:solidFill>
                <a:srgbClr val="FFFFFF"/>
              </a:solidFill>
            </a:endParaRPr>
          </a:p>
        </p:txBody>
      </p:sp>
      <p:sp>
        <p:nvSpPr>
          <p:cNvPr id="3" name="Content Placeholder 2">
            <a:extLst>
              <a:ext uri="{FF2B5EF4-FFF2-40B4-BE49-F238E27FC236}">
                <a16:creationId xmlns:a16="http://schemas.microsoft.com/office/drawing/2014/main" id="{99C2F35D-A8B6-4BC0-8DC1-DA30D4A2924A}"/>
              </a:ext>
            </a:extLst>
          </p:cNvPr>
          <p:cNvSpPr>
            <a:spLocks noGrp="1"/>
          </p:cNvSpPr>
          <p:nvPr>
            <p:ph idx="1"/>
          </p:nvPr>
        </p:nvSpPr>
        <p:spPr>
          <a:xfrm>
            <a:off x="6090574" y="801866"/>
            <a:ext cx="5306084" cy="5230634"/>
          </a:xfrm>
        </p:spPr>
        <p:txBody>
          <a:bodyPr vert="horz" lIns="91440" tIns="45720" rIns="91440" bIns="45720" rtlCol="0" anchor="ctr">
            <a:normAutofit/>
          </a:bodyPr>
          <a:lstStyle/>
          <a:p>
            <a:r>
              <a:rPr lang="en-GB" sz="2400">
                <a:solidFill>
                  <a:srgbClr val="000000"/>
                </a:solidFill>
                <a:cs typeface="Calibri"/>
              </a:rPr>
              <a:t>Online Applications</a:t>
            </a:r>
          </a:p>
          <a:p>
            <a:r>
              <a:rPr lang="en-GB" sz="2400">
                <a:solidFill>
                  <a:srgbClr val="000000"/>
                </a:solidFill>
                <a:cs typeface="Calibri"/>
              </a:rPr>
              <a:t>Advance Technology</a:t>
            </a:r>
          </a:p>
          <a:p>
            <a:r>
              <a:rPr lang="en-GB" sz="2400">
                <a:solidFill>
                  <a:srgbClr val="000000"/>
                </a:solidFill>
                <a:cs typeface="Calibri"/>
              </a:rPr>
              <a:t>Services</a:t>
            </a:r>
          </a:p>
          <a:p>
            <a:r>
              <a:rPr lang="en-GB" sz="2400">
                <a:solidFill>
                  <a:srgbClr val="000000"/>
                </a:solidFill>
                <a:cs typeface="Calibri"/>
              </a:rPr>
              <a:t>Generators</a:t>
            </a:r>
          </a:p>
        </p:txBody>
      </p:sp>
    </p:spTree>
    <p:extLst>
      <p:ext uri="{BB962C8B-B14F-4D97-AF65-F5344CB8AC3E}">
        <p14:creationId xmlns:p14="http://schemas.microsoft.com/office/powerpoint/2010/main" val="992940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B73BA91-4CCF-45A8-A9B5-04FC3C3EE8FB}"/>
              </a:ext>
            </a:extLst>
          </p:cNvPr>
          <p:cNvSpPr>
            <a:spLocks noGrp="1"/>
          </p:cNvSpPr>
          <p:nvPr>
            <p:ph type="title"/>
          </p:nvPr>
        </p:nvSpPr>
        <p:spPr>
          <a:xfrm>
            <a:off x="640079" y="2053641"/>
            <a:ext cx="3669161" cy="2760098"/>
          </a:xfrm>
        </p:spPr>
        <p:txBody>
          <a:bodyPr>
            <a:normAutofit/>
          </a:bodyPr>
          <a:lstStyle/>
          <a:p>
            <a:r>
              <a:rPr lang="en-GB">
                <a:solidFill>
                  <a:srgbClr val="FFFFFF"/>
                </a:solidFill>
                <a:cs typeface="Calibri Light"/>
              </a:rPr>
              <a:t>LEGAL</a:t>
            </a:r>
            <a:endParaRPr lang="en-GB">
              <a:solidFill>
                <a:srgbClr val="FFFFFF"/>
              </a:solidFill>
            </a:endParaRPr>
          </a:p>
        </p:txBody>
      </p:sp>
      <p:sp>
        <p:nvSpPr>
          <p:cNvPr id="3" name="Content Placeholder 2">
            <a:extLst>
              <a:ext uri="{FF2B5EF4-FFF2-40B4-BE49-F238E27FC236}">
                <a16:creationId xmlns:a16="http://schemas.microsoft.com/office/drawing/2014/main" id="{DF37D6D6-BEA2-4C15-BB49-D73E5658C249}"/>
              </a:ext>
            </a:extLst>
          </p:cNvPr>
          <p:cNvSpPr>
            <a:spLocks noGrp="1"/>
          </p:cNvSpPr>
          <p:nvPr>
            <p:ph idx="1"/>
          </p:nvPr>
        </p:nvSpPr>
        <p:spPr>
          <a:xfrm>
            <a:off x="6090574" y="801866"/>
            <a:ext cx="5306084" cy="5230634"/>
          </a:xfrm>
        </p:spPr>
        <p:txBody>
          <a:bodyPr vert="horz" lIns="91440" tIns="45720" rIns="91440" bIns="45720" rtlCol="0" anchor="ctr">
            <a:normAutofit/>
          </a:bodyPr>
          <a:lstStyle/>
          <a:p>
            <a:r>
              <a:rPr lang="en-GB" sz="2400">
                <a:solidFill>
                  <a:srgbClr val="000000"/>
                </a:solidFill>
                <a:cs typeface="Calibri"/>
              </a:rPr>
              <a:t>Department of Tourism</a:t>
            </a:r>
          </a:p>
          <a:p>
            <a:r>
              <a:rPr lang="en-GB" sz="2400">
                <a:solidFill>
                  <a:srgbClr val="000000"/>
                </a:solidFill>
                <a:cs typeface="Calibri"/>
              </a:rPr>
              <a:t>City Ordinance</a:t>
            </a:r>
          </a:p>
          <a:p>
            <a:r>
              <a:rPr lang="en-GB" sz="2400">
                <a:solidFill>
                  <a:srgbClr val="000000"/>
                </a:solidFill>
                <a:cs typeface="Calibri"/>
              </a:rPr>
              <a:t>Department of Labour</a:t>
            </a:r>
          </a:p>
          <a:p>
            <a:r>
              <a:rPr lang="en-GB" sz="2400">
                <a:solidFill>
                  <a:srgbClr val="000000"/>
                </a:solidFill>
                <a:cs typeface="Calibri"/>
              </a:rPr>
              <a:t>Safety of the firm</a:t>
            </a:r>
          </a:p>
        </p:txBody>
      </p:sp>
    </p:spTree>
    <p:extLst>
      <p:ext uri="{BB962C8B-B14F-4D97-AF65-F5344CB8AC3E}">
        <p14:creationId xmlns:p14="http://schemas.microsoft.com/office/powerpoint/2010/main" val="3914367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61D2236-CFB5-4CA7-AB89-398883C97BBC}"/>
              </a:ext>
            </a:extLst>
          </p:cNvPr>
          <p:cNvSpPr>
            <a:spLocks noGrp="1"/>
          </p:cNvSpPr>
          <p:nvPr>
            <p:ph type="title"/>
          </p:nvPr>
        </p:nvSpPr>
        <p:spPr>
          <a:xfrm>
            <a:off x="640079" y="2053641"/>
            <a:ext cx="3669161" cy="2760098"/>
          </a:xfrm>
        </p:spPr>
        <p:txBody>
          <a:bodyPr>
            <a:normAutofit/>
          </a:bodyPr>
          <a:lstStyle/>
          <a:p>
            <a:r>
              <a:rPr lang="en-GB">
                <a:solidFill>
                  <a:srgbClr val="FFFFFF"/>
                </a:solidFill>
                <a:cs typeface="Calibri Light"/>
              </a:rPr>
              <a:t>ENVIRONMENT</a:t>
            </a:r>
            <a:endParaRPr lang="en-GB">
              <a:solidFill>
                <a:srgbClr val="FFFFFF"/>
              </a:solidFill>
            </a:endParaRPr>
          </a:p>
        </p:txBody>
      </p:sp>
      <p:sp>
        <p:nvSpPr>
          <p:cNvPr id="3" name="Content Placeholder 2">
            <a:extLst>
              <a:ext uri="{FF2B5EF4-FFF2-40B4-BE49-F238E27FC236}">
                <a16:creationId xmlns:a16="http://schemas.microsoft.com/office/drawing/2014/main" id="{D809BCBC-FCB2-43A7-B7C6-0D7BE1D6EB90}"/>
              </a:ext>
            </a:extLst>
          </p:cNvPr>
          <p:cNvSpPr>
            <a:spLocks noGrp="1"/>
          </p:cNvSpPr>
          <p:nvPr>
            <p:ph idx="1"/>
          </p:nvPr>
        </p:nvSpPr>
        <p:spPr>
          <a:xfrm>
            <a:off x="6090574" y="801866"/>
            <a:ext cx="5306084" cy="5230634"/>
          </a:xfrm>
        </p:spPr>
        <p:txBody>
          <a:bodyPr vert="horz" lIns="91440" tIns="45720" rIns="91440" bIns="45720" rtlCol="0" anchor="ctr">
            <a:normAutofit/>
          </a:bodyPr>
          <a:lstStyle/>
          <a:p>
            <a:r>
              <a:rPr lang="en-GB" sz="2400">
                <a:solidFill>
                  <a:srgbClr val="000000"/>
                </a:solidFill>
                <a:cs typeface="Calibri"/>
              </a:rPr>
              <a:t>South East Asian Nations (ASEAN)</a:t>
            </a:r>
          </a:p>
          <a:p>
            <a:r>
              <a:rPr lang="en-GB" sz="2400">
                <a:solidFill>
                  <a:srgbClr val="000000"/>
                </a:solidFill>
                <a:cs typeface="Calibri"/>
              </a:rPr>
              <a:t>Department of Environment and Natural Resources (DENR)</a:t>
            </a:r>
          </a:p>
          <a:p>
            <a:r>
              <a:rPr lang="en-GB" sz="2400">
                <a:solidFill>
                  <a:srgbClr val="000000"/>
                </a:solidFill>
                <a:cs typeface="Calibri"/>
              </a:rPr>
              <a:t>Anahaw Philippine Sustainable Certification (APSC)</a:t>
            </a:r>
          </a:p>
          <a:p>
            <a:r>
              <a:rPr lang="en-GB" sz="2400">
                <a:solidFill>
                  <a:srgbClr val="000000"/>
                </a:solidFill>
                <a:cs typeface="Calibri"/>
              </a:rPr>
              <a:t>Environment Management Bureau (EMB)</a:t>
            </a:r>
          </a:p>
          <a:p>
            <a:r>
              <a:rPr lang="en-GB" sz="2400">
                <a:solidFill>
                  <a:srgbClr val="000000"/>
                </a:solidFill>
                <a:cs typeface="Calibri"/>
              </a:rPr>
              <a:t>Zero Carbon Resort (ZCR0</a:t>
            </a:r>
          </a:p>
          <a:p>
            <a:r>
              <a:rPr lang="en-GB" sz="2400">
                <a:solidFill>
                  <a:srgbClr val="000000"/>
                </a:solidFill>
                <a:cs typeface="Calibri"/>
              </a:rPr>
              <a:t>Go Green Motto</a:t>
            </a:r>
          </a:p>
          <a:p>
            <a:endParaRPr lang="en-GB" sz="2400">
              <a:solidFill>
                <a:srgbClr val="000000"/>
              </a:solidFill>
              <a:cs typeface="Calibri"/>
            </a:endParaRPr>
          </a:p>
        </p:txBody>
      </p:sp>
    </p:spTree>
    <p:extLst>
      <p:ext uri="{BB962C8B-B14F-4D97-AF65-F5344CB8AC3E}">
        <p14:creationId xmlns:p14="http://schemas.microsoft.com/office/powerpoint/2010/main" val="2467758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8">
            <a:extLst>
              <a:ext uri="{FF2B5EF4-FFF2-40B4-BE49-F238E27FC236}">
                <a16:creationId xmlns:a16="http://schemas.microsoft.com/office/drawing/2014/main" id="{B164D969-46F1-44FC-B488-3FA68C677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707"/>
            <a:ext cx="12188952" cy="665629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0">
            <a:extLst>
              <a:ext uri="{FF2B5EF4-FFF2-40B4-BE49-F238E27FC236}">
                <a16:creationId xmlns:a16="http://schemas.microsoft.com/office/drawing/2014/main" id="{F3003D4E-E9FF-4669-90E7-7CED081587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0008" r="8214" b="57101"/>
          <a:stretch/>
        </p:blipFill>
        <p:spPr>
          <a:xfrm flipV="1">
            <a:off x="2" y="1"/>
            <a:ext cx="12191999" cy="1878950"/>
          </a:xfrm>
          <a:custGeom>
            <a:avLst/>
            <a:gdLst>
              <a:gd name="connsiteX0" fmla="*/ 0 w 12191999"/>
              <a:gd name="connsiteY0" fmla="*/ 1878950 h 1878950"/>
              <a:gd name="connsiteX1" fmla="*/ 12191999 w 12191999"/>
              <a:gd name="connsiteY1" fmla="*/ 1878950 h 1878950"/>
              <a:gd name="connsiteX2" fmla="*/ 12191999 w 12191999"/>
              <a:gd name="connsiteY2" fmla="*/ 0 h 1878950"/>
              <a:gd name="connsiteX3" fmla="*/ 0 w 12191999"/>
              <a:gd name="connsiteY3" fmla="*/ 0 h 1878950"/>
            </a:gdLst>
            <a:ahLst/>
            <a:cxnLst>
              <a:cxn ang="0">
                <a:pos x="connsiteX0" y="connsiteY0"/>
              </a:cxn>
              <a:cxn ang="0">
                <a:pos x="connsiteX1" y="connsiteY1"/>
              </a:cxn>
              <a:cxn ang="0">
                <a:pos x="connsiteX2" y="connsiteY2"/>
              </a:cxn>
              <a:cxn ang="0">
                <a:pos x="connsiteX3" y="connsiteY3"/>
              </a:cxn>
            </a:cxnLst>
            <a:rect l="l" t="t" r="r" b="b"/>
            <a:pathLst>
              <a:path w="12191999" h="1878950">
                <a:moveTo>
                  <a:pt x="0" y="1878950"/>
                </a:moveTo>
                <a:lnTo>
                  <a:pt x="12191999" y="1878950"/>
                </a:lnTo>
                <a:lnTo>
                  <a:pt x="12191999" y="0"/>
                </a:lnTo>
                <a:lnTo>
                  <a:pt x="0" y="0"/>
                </a:lnTo>
                <a:close/>
              </a:path>
            </a:pathLst>
          </a:custGeom>
        </p:spPr>
      </p:pic>
      <p:pic>
        <p:nvPicPr>
          <p:cNvPr id="23" name="Picture 22">
            <a:extLst>
              <a:ext uri="{FF2B5EF4-FFF2-40B4-BE49-F238E27FC236}">
                <a16:creationId xmlns:a16="http://schemas.microsoft.com/office/drawing/2014/main" id="{A7D98261-3895-4FB5-B9CE-26FAF63573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0325"/>
          <a:stretch/>
        </p:blipFill>
        <p:spPr>
          <a:xfrm flipV="1">
            <a:off x="0" y="4914024"/>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2" name="Title 1">
            <a:extLst>
              <a:ext uri="{FF2B5EF4-FFF2-40B4-BE49-F238E27FC236}">
                <a16:creationId xmlns:a16="http://schemas.microsoft.com/office/drawing/2014/main" id="{9F0C1492-CCCA-44B7-AB92-4E8AB1C87E04}"/>
              </a:ext>
            </a:extLst>
          </p:cNvPr>
          <p:cNvSpPr>
            <a:spLocks noGrp="1"/>
          </p:cNvSpPr>
          <p:nvPr>
            <p:ph type="title"/>
          </p:nvPr>
        </p:nvSpPr>
        <p:spPr>
          <a:xfrm>
            <a:off x="805661" y="1401859"/>
            <a:ext cx="3510845" cy="4054282"/>
          </a:xfrm>
        </p:spPr>
        <p:txBody>
          <a:bodyPr>
            <a:normAutofit/>
          </a:bodyPr>
          <a:lstStyle/>
          <a:p>
            <a:r>
              <a:rPr lang="en-GB" sz="4000">
                <a:solidFill>
                  <a:srgbClr val="FFFFFF"/>
                </a:solidFill>
                <a:cs typeface="Calibri Light"/>
              </a:rPr>
              <a:t>CONCLUSION</a:t>
            </a:r>
            <a:endParaRPr lang="en-GB" sz="4000">
              <a:solidFill>
                <a:srgbClr val="FFFFFF"/>
              </a:solidFill>
            </a:endParaRPr>
          </a:p>
        </p:txBody>
      </p:sp>
      <p:sp>
        <p:nvSpPr>
          <p:cNvPr id="3" name="Content Placeholder 2">
            <a:extLst>
              <a:ext uri="{FF2B5EF4-FFF2-40B4-BE49-F238E27FC236}">
                <a16:creationId xmlns:a16="http://schemas.microsoft.com/office/drawing/2014/main" id="{0B1D9B5F-0C4E-45E1-AE6B-EC2A7E349BA4}"/>
              </a:ext>
            </a:extLst>
          </p:cNvPr>
          <p:cNvSpPr>
            <a:spLocks noGrp="1"/>
          </p:cNvSpPr>
          <p:nvPr>
            <p:ph idx="1"/>
          </p:nvPr>
        </p:nvSpPr>
        <p:spPr>
          <a:xfrm>
            <a:off x="5257800" y="1553134"/>
            <a:ext cx="6128539" cy="3751732"/>
          </a:xfrm>
        </p:spPr>
        <p:txBody>
          <a:bodyPr vert="horz" lIns="91440" tIns="45720" rIns="91440" bIns="45720" rtlCol="0" anchor="ctr">
            <a:normAutofit/>
          </a:bodyPr>
          <a:lstStyle/>
          <a:p>
            <a:pPr algn="just"/>
            <a:r>
              <a:rPr lang="en-GB" sz="1900">
                <a:solidFill>
                  <a:srgbClr val="FFFFFF"/>
                </a:solidFill>
                <a:ea typeface="+mn-lt"/>
                <a:cs typeface="+mn-lt"/>
              </a:rPr>
              <a:t>Courtyard Marriot finds a great place for building and developing the company as the City of Iloilo moves forward, making a major impact on the place. The Mega Worlds Corporation and Marriot International 's decision resulted in additional beauty and invited more developers to set up a company in Iloilo City and encourage more tourism in the region, creating more employment and opportunities for small businesses as the Courtyard Marriot takes the business to the City. The PESTLE ANALYSIS represents the importance and studied the strength and weakness that the firm needs to pass through, Courtyard Marriot has made a great success in creating Marriot in one of the beautiful City in Philippines.</a:t>
            </a:r>
            <a:endParaRPr lang="en-GB" sz="1900">
              <a:solidFill>
                <a:srgbClr val="FFFFFF"/>
              </a:solidFill>
              <a:cs typeface="Calibri"/>
            </a:endParaRPr>
          </a:p>
          <a:p>
            <a:pPr algn="just"/>
            <a:endParaRPr lang="en-GB" sz="1900">
              <a:solidFill>
                <a:srgbClr val="FFFFFF"/>
              </a:solidFill>
              <a:cs typeface="Calibri"/>
            </a:endParaRPr>
          </a:p>
        </p:txBody>
      </p:sp>
      <p:sp>
        <p:nvSpPr>
          <p:cNvPr id="25" name="Rectangle 24">
            <a:extLst>
              <a:ext uri="{FF2B5EF4-FFF2-40B4-BE49-F238E27FC236}">
                <a16:creationId xmlns:a16="http://schemas.microsoft.com/office/drawing/2014/main" id="{9E0A01E6-95B9-424D-93AE-19F4928D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44454"/>
            <a:ext cx="12188952" cy="81354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879822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COURTYARD ILOILO by MARRIOT</vt:lpstr>
      <vt:lpstr>LOCATION &amp; VIEW OF THE CITY OF ILOILO</vt:lpstr>
      <vt:lpstr>Inside and Locations of Courtyard</vt:lpstr>
      <vt:lpstr>Restaurants</vt:lpstr>
      <vt:lpstr>Bedrooms</vt:lpstr>
      <vt:lpstr>SERVICES &amp; AMENITIES </vt:lpstr>
      <vt:lpstr>Events &amp; Meetings</vt:lpstr>
      <vt:lpstr>INTRODUCTION</vt:lpstr>
      <vt:lpstr>PESTLE &amp; INTRODUCTION OF COURTYARD ILOILO by MARRIOT</vt:lpstr>
      <vt:lpstr>POLITICAL</vt:lpstr>
      <vt:lpstr>ECONOMIC</vt:lpstr>
      <vt:lpstr>SOCIAL</vt:lpstr>
      <vt:lpstr>TECHNOLOGY</vt:lpstr>
      <vt:lpstr>LEGAL</vt:lpstr>
      <vt:lpstr>ENVIRONMENT</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2019-11-13T16:17:49Z</dcterms:created>
  <dcterms:modified xsi:type="dcterms:W3CDTF">2020-06-02T14:50:45Z</dcterms:modified>
</cp:coreProperties>
</file>