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60" r:id="rId1"/>
  </p:sldMasterIdLst>
  <p:notesMasterIdLst>
    <p:notesMasterId r:id="rId15"/>
  </p:notesMasterIdLst>
  <p:sldIdLst>
    <p:sldId id="256" r:id="rId2"/>
    <p:sldId id="270" r:id="rId3"/>
    <p:sldId id="258" r:id="rId4"/>
    <p:sldId id="269" r:id="rId5"/>
    <p:sldId id="264" r:id="rId6"/>
    <p:sldId id="268" r:id="rId7"/>
    <p:sldId id="266" r:id="rId8"/>
    <p:sldId id="276" r:id="rId9"/>
    <p:sldId id="275" r:id="rId10"/>
    <p:sldId id="274" r:id="rId11"/>
    <p:sldId id="273" r:id="rId12"/>
    <p:sldId id="278" r:id="rId13"/>
    <p:sldId id="277"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880141-EC89-F34C-A250-79D2585F5A3E}" v="116" dt="2020-07-10T10:32:25.476"/>
    <p1510:client id="{3612C7D7-9EB9-1661-498F-B089B57259AF}" v="9" dt="2020-07-15T16:06:09.607"/>
    <p1510:client id="{3814D560-F258-AC8C-F9AF-8D0CF9693980}" v="131" dt="2020-07-10T11:19:34.888"/>
    <p1510:client id="{39166FA2-D69C-C294-7BD2-91A75599A2E9}" v="940" dt="2020-07-10T11:48:40.820"/>
    <p1510:client id="{556DCE63-080A-4B64-ADE9-A5A9B6498357}" v="25" dt="2020-07-10T09:44:31.899"/>
    <p1510:client id="{7C80A643-ED68-81F1-BAF8-AE246FB8EA28}" v="1463" dt="2020-07-15T20:25:43.170"/>
    <p1510:client id="{B7B91B96-2448-2C17-AE5C-616AA64B5676}" v="9" dt="2020-07-10T11:07:07.215"/>
    <p1510:client id="{BF45BF81-24B0-180E-FA13-A4B239AE7BE2}" v="21" dt="2020-07-10T10:33:11.185"/>
    <p1510:client id="{CE1D2620-D805-1148-4C40-07D9D6B75DD5}" v="776" dt="2020-07-15T16:03:41.406"/>
    <p1510:client id="{D17839B1-666C-5C26-0B93-ADFA321ECA47}" v="403" dt="2020-07-16T10:56:51.252"/>
    <p1510:client id="{E123E799-49FA-8295-ACDB-30BA0AB31F58}" v="370" dt="2020-07-10T10:53:58.470"/>
    <p1510:client id="{E1AAE20F-648A-6F9F-C2AA-581490BF23FF}" v="15" dt="2020-07-15T21:34:02.543"/>
    <p1510:client id="{FB504805-D213-4B2A-66CF-7312B954A623}" v="1365" dt="2020-07-16T00:40:07.9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ea Magos (1918861)" userId="S::1918861@student.uwtsd.ac.uk::c3222119-ea1c-4e36-8688-8ef57354b72b" providerId="AD" clId="Web-{7C80A643-ED68-81F1-BAF8-AE246FB8EA28}"/>
    <pc:docChg chg="addSld delSld modSld sldOrd">
      <pc:chgData name="Andreea Magos (1918861)" userId="S::1918861@student.uwtsd.ac.uk::c3222119-ea1c-4e36-8688-8ef57354b72b" providerId="AD" clId="Web-{7C80A643-ED68-81F1-BAF8-AE246FB8EA28}" dt="2020-07-15T20:25:43.170" v="1606" actId="20577"/>
      <pc:docMkLst>
        <pc:docMk/>
      </pc:docMkLst>
      <pc:sldChg chg="modSp">
        <pc:chgData name="Andreea Magos (1918861)" userId="S::1918861@student.uwtsd.ac.uk::c3222119-ea1c-4e36-8688-8ef57354b72b" providerId="AD" clId="Web-{7C80A643-ED68-81F1-BAF8-AE246FB8EA28}" dt="2020-07-15T20:02:54.315" v="1114" actId="20577"/>
        <pc:sldMkLst>
          <pc:docMk/>
          <pc:sldMk cId="109857222" sldId="256"/>
        </pc:sldMkLst>
        <pc:spChg chg="mod">
          <ac:chgData name="Andreea Magos (1918861)" userId="S::1918861@student.uwtsd.ac.uk::c3222119-ea1c-4e36-8688-8ef57354b72b" providerId="AD" clId="Web-{7C80A643-ED68-81F1-BAF8-AE246FB8EA28}" dt="2020-07-15T20:02:54.315" v="1114" actId="20577"/>
          <ac:spMkLst>
            <pc:docMk/>
            <pc:sldMk cId="109857222" sldId="256"/>
            <ac:spMk id="5" creationId="{C67EAF88-9C32-423A-88DD-D11B5DFBEBBC}"/>
          </ac:spMkLst>
        </pc:spChg>
      </pc:sldChg>
      <pc:sldChg chg="modSp">
        <pc:chgData name="Andreea Magos (1918861)" userId="S::1918861@student.uwtsd.ac.uk::c3222119-ea1c-4e36-8688-8ef57354b72b" providerId="AD" clId="Web-{7C80A643-ED68-81F1-BAF8-AE246FB8EA28}" dt="2020-07-15T18:07:24.547" v="159" actId="1076"/>
        <pc:sldMkLst>
          <pc:docMk/>
          <pc:sldMk cId="2156653103" sldId="258"/>
        </pc:sldMkLst>
        <pc:spChg chg="mod">
          <ac:chgData name="Andreea Magos (1918861)" userId="S::1918861@student.uwtsd.ac.uk::c3222119-ea1c-4e36-8688-8ef57354b72b" providerId="AD" clId="Web-{7C80A643-ED68-81F1-BAF8-AE246FB8EA28}" dt="2020-07-15T18:07:20.453" v="158" actId="1076"/>
          <ac:spMkLst>
            <pc:docMk/>
            <pc:sldMk cId="2156653103" sldId="258"/>
            <ac:spMk id="4" creationId="{EC94B9D9-A44E-45C8-8D97-FE8BBB7044B8}"/>
          </ac:spMkLst>
        </pc:spChg>
        <pc:graphicFrameChg chg="mod">
          <ac:chgData name="Andreea Magos (1918861)" userId="S::1918861@student.uwtsd.ac.uk::c3222119-ea1c-4e36-8688-8ef57354b72b" providerId="AD" clId="Web-{7C80A643-ED68-81F1-BAF8-AE246FB8EA28}" dt="2020-07-15T18:07:24.547" v="159" actId="1076"/>
          <ac:graphicFrameMkLst>
            <pc:docMk/>
            <pc:sldMk cId="2156653103" sldId="258"/>
            <ac:graphicFrameMk id="86" creationId="{BFE839FA-C23D-4716-A6CA-1F47ECED6A9C}"/>
          </ac:graphicFrameMkLst>
        </pc:graphicFrameChg>
      </pc:sldChg>
      <pc:sldChg chg="addSp modSp mod setBg setClrOvrMap">
        <pc:chgData name="Andreea Magos (1918861)" userId="S::1918861@student.uwtsd.ac.uk::c3222119-ea1c-4e36-8688-8ef57354b72b" providerId="AD" clId="Web-{7C80A643-ED68-81F1-BAF8-AE246FB8EA28}" dt="2020-07-15T18:09:24.253" v="181"/>
        <pc:sldMkLst>
          <pc:docMk/>
          <pc:sldMk cId="3561898913" sldId="264"/>
        </pc:sldMkLst>
        <pc:spChg chg="mod">
          <ac:chgData name="Andreea Magos (1918861)" userId="S::1918861@student.uwtsd.ac.uk::c3222119-ea1c-4e36-8688-8ef57354b72b" providerId="AD" clId="Web-{7C80A643-ED68-81F1-BAF8-AE246FB8EA28}" dt="2020-07-15T18:09:24.253" v="181"/>
          <ac:spMkLst>
            <pc:docMk/>
            <pc:sldMk cId="3561898913" sldId="264"/>
            <ac:spMk id="2" creationId="{F28709E1-4648-4E9D-B40F-5EDF96FB089B}"/>
          </ac:spMkLst>
        </pc:spChg>
        <pc:spChg chg="mod">
          <ac:chgData name="Andreea Magos (1918861)" userId="S::1918861@student.uwtsd.ac.uk::c3222119-ea1c-4e36-8688-8ef57354b72b" providerId="AD" clId="Web-{7C80A643-ED68-81F1-BAF8-AE246FB8EA28}" dt="2020-07-15T18:09:24.253" v="181"/>
          <ac:spMkLst>
            <pc:docMk/>
            <pc:sldMk cId="3561898913" sldId="264"/>
            <ac:spMk id="3" creationId="{207B9CA2-921C-45AD-81F9-D743010EBC93}"/>
          </ac:spMkLst>
        </pc:spChg>
        <pc:spChg chg="add">
          <ac:chgData name="Andreea Magos (1918861)" userId="S::1918861@student.uwtsd.ac.uk::c3222119-ea1c-4e36-8688-8ef57354b72b" providerId="AD" clId="Web-{7C80A643-ED68-81F1-BAF8-AE246FB8EA28}" dt="2020-07-15T18:09:24.253" v="181"/>
          <ac:spMkLst>
            <pc:docMk/>
            <pc:sldMk cId="3561898913" sldId="264"/>
            <ac:spMk id="17" creationId="{87A57295-2710-4920-B99A-4D1FA03A62BD}"/>
          </ac:spMkLst>
        </pc:spChg>
        <pc:spChg chg="add">
          <ac:chgData name="Andreea Magos (1918861)" userId="S::1918861@student.uwtsd.ac.uk::c3222119-ea1c-4e36-8688-8ef57354b72b" providerId="AD" clId="Web-{7C80A643-ED68-81F1-BAF8-AE246FB8EA28}" dt="2020-07-15T18:09:24.253" v="181"/>
          <ac:spMkLst>
            <pc:docMk/>
            <pc:sldMk cId="3561898913" sldId="264"/>
            <ac:spMk id="18" creationId="{78067929-4D33-4306-9E2F-67C49CDDB5DE}"/>
          </ac:spMkLst>
        </pc:spChg>
        <pc:cxnChg chg="add">
          <ac:chgData name="Andreea Magos (1918861)" userId="S::1918861@student.uwtsd.ac.uk::c3222119-ea1c-4e36-8688-8ef57354b72b" providerId="AD" clId="Web-{7C80A643-ED68-81F1-BAF8-AE246FB8EA28}" dt="2020-07-15T18:09:24.253" v="181"/>
          <ac:cxnSpMkLst>
            <pc:docMk/>
            <pc:sldMk cId="3561898913" sldId="264"/>
            <ac:cxnSpMk id="20" creationId="{2D72A2C9-F3CA-4216-8BAD-FA4C970C3C4E}"/>
          </ac:cxnSpMkLst>
        </pc:cxnChg>
      </pc:sldChg>
      <pc:sldChg chg="addSp delSp modSp">
        <pc:chgData name="Andreea Magos (1918861)" userId="S::1918861@student.uwtsd.ac.uk::c3222119-ea1c-4e36-8688-8ef57354b72b" providerId="AD" clId="Web-{7C80A643-ED68-81F1-BAF8-AE246FB8EA28}" dt="2020-07-15T17:57:32.360" v="24" actId="14100"/>
        <pc:sldMkLst>
          <pc:docMk/>
          <pc:sldMk cId="3416283897" sldId="266"/>
        </pc:sldMkLst>
        <pc:spChg chg="mod ord">
          <ac:chgData name="Andreea Magos (1918861)" userId="S::1918861@student.uwtsd.ac.uk::c3222119-ea1c-4e36-8688-8ef57354b72b" providerId="AD" clId="Web-{7C80A643-ED68-81F1-BAF8-AE246FB8EA28}" dt="2020-07-15T17:57:18.782" v="22"/>
          <ac:spMkLst>
            <pc:docMk/>
            <pc:sldMk cId="3416283897" sldId="266"/>
            <ac:spMk id="2" creationId="{48A4B01B-B241-45FB-BD48-0CA8A2AA7AB9}"/>
          </ac:spMkLst>
        </pc:spChg>
        <pc:spChg chg="mod">
          <ac:chgData name="Andreea Magos (1918861)" userId="S::1918861@student.uwtsd.ac.uk::c3222119-ea1c-4e36-8688-8ef57354b72b" providerId="AD" clId="Web-{7C80A643-ED68-81F1-BAF8-AE246FB8EA28}" dt="2020-07-15T17:57:18.782" v="22"/>
          <ac:spMkLst>
            <pc:docMk/>
            <pc:sldMk cId="3416283897" sldId="266"/>
            <ac:spMk id="3" creationId="{6180955F-1A0B-4EA6-86FC-3A12E01FACAA}"/>
          </ac:spMkLst>
        </pc:spChg>
        <pc:spChg chg="add del">
          <ac:chgData name="Andreea Magos (1918861)" userId="S::1918861@student.uwtsd.ac.uk::c3222119-ea1c-4e36-8688-8ef57354b72b" providerId="AD" clId="Web-{7C80A643-ED68-81F1-BAF8-AE246FB8EA28}" dt="2020-07-15T17:57:18.766" v="21"/>
          <ac:spMkLst>
            <pc:docMk/>
            <pc:sldMk cId="3416283897" sldId="266"/>
            <ac:spMk id="8" creationId="{71FC7D98-7B8B-402A-90FC-F027482F2142}"/>
          </ac:spMkLst>
        </pc:spChg>
        <pc:spChg chg="add del">
          <ac:chgData name="Andreea Magos (1918861)" userId="S::1918861@student.uwtsd.ac.uk::c3222119-ea1c-4e36-8688-8ef57354b72b" providerId="AD" clId="Web-{7C80A643-ED68-81F1-BAF8-AE246FB8EA28}" dt="2020-07-15T17:57:18.766" v="21"/>
          <ac:spMkLst>
            <pc:docMk/>
            <pc:sldMk cId="3416283897" sldId="266"/>
            <ac:spMk id="9" creationId="{AD7356EA-285B-4E5D-8FEC-104659A4FD2C}"/>
          </ac:spMkLst>
        </pc:spChg>
        <pc:spChg chg="add">
          <ac:chgData name="Andreea Magos (1918861)" userId="S::1918861@student.uwtsd.ac.uk::c3222119-ea1c-4e36-8688-8ef57354b72b" providerId="AD" clId="Web-{7C80A643-ED68-81F1-BAF8-AE246FB8EA28}" dt="2020-07-15T17:57:18.782" v="22"/>
          <ac:spMkLst>
            <pc:docMk/>
            <pc:sldMk cId="3416283897" sldId="266"/>
            <ac:spMk id="11" creationId="{87CC2527-562A-4F69-B487-4371E5B243E7}"/>
          </ac:spMkLst>
        </pc:spChg>
        <pc:picChg chg="mod">
          <ac:chgData name="Andreea Magos (1918861)" userId="S::1918861@student.uwtsd.ac.uk::c3222119-ea1c-4e36-8688-8ef57354b72b" providerId="AD" clId="Web-{7C80A643-ED68-81F1-BAF8-AE246FB8EA28}" dt="2020-07-15T17:57:32.360" v="24" actId="14100"/>
          <ac:picMkLst>
            <pc:docMk/>
            <pc:sldMk cId="3416283897" sldId="266"/>
            <ac:picMk id="4" creationId="{0AA0C183-D0DA-4682-94D3-CC6DBAEC2779}"/>
          </ac:picMkLst>
        </pc:picChg>
        <pc:cxnChg chg="add">
          <ac:chgData name="Andreea Magos (1918861)" userId="S::1918861@student.uwtsd.ac.uk::c3222119-ea1c-4e36-8688-8ef57354b72b" providerId="AD" clId="Web-{7C80A643-ED68-81F1-BAF8-AE246FB8EA28}" dt="2020-07-15T17:57:18.782" v="22"/>
          <ac:cxnSpMkLst>
            <pc:docMk/>
            <pc:sldMk cId="3416283897" sldId="266"/>
            <ac:cxnSpMk id="13" creationId="{BCDAEC91-5BCE-4B55-9CC0-43EF94CB734B}"/>
          </ac:cxnSpMkLst>
        </pc:cxnChg>
      </pc:sldChg>
      <pc:sldChg chg="modSp ord">
        <pc:chgData name="Andreea Magos (1918861)" userId="S::1918861@student.uwtsd.ac.uk::c3222119-ea1c-4e36-8688-8ef57354b72b" providerId="AD" clId="Web-{7C80A643-ED68-81F1-BAF8-AE246FB8EA28}" dt="2020-07-15T18:09:59.581" v="188" actId="20577"/>
        <pc:sldMkLst>
          <pc:docMk/>
          <pc:sldMk cId="2775036328" sldId="268"/>
        </pc:sldMkLst>
        <pc:spChg chg="mod">
          <ac:chgData name="Andreea Magos (1918861)" userId="S::1918861@student.uwtsd.ac.uk::c3222119-ea1c-4e36-8688-8ef57354b72b" providerId="AD" clId="Web-{7C80A643-ED68-81F1-BAF8-AE246FB8EA28}" dt="2020-07-15T18:09:59.581" v="188" actId="20577"/>
          <ac:spMkLst>
            <pc:docMk/>
            <pc:sldMk cId="2775036328" sldId="268"/>
            <ac:spMk id="2" creationId="{A029E0ED-8B0D-4026-9909-AE2AC122B70E}"/>
          </ac:spMkLst>
        </pc:spChg>
        <pc:spChg chg="mod">
          <ac:chgData name="Andreea Magos (1918861)" userId="S::1918861@student.uwtsd.ac.uk::c3222119-ea1c-4e36-8688-8ef57354b72b" providerId="AD" clId="Web-{7C80A643-ED68-81F1-BAF8-AE246FB8EA28}" dt="2020-07-15T17:52:17.542" v="6" actId="20577"/>
          <ac:spMkLst>
            <pc:docMk/>
            <pc:sldMk cId="2775036328" sldId="268"/>
            <ac:spMk id="6" creationId="{9D101035-6222-4EEB-A1B1-D33EC8520FE7}"/>
          </ac:spMkLst>
        </pc:spChg>
      </pc:sldChg>
      <pc:sldChg chg="modSp">
        <pc:chgData name="Andreea Magos (1918861)" userId="S::1918861@student.uwtsd.ac.uk::c3222119-ea1c-4e36-8688-8ef57354b72b" providerId="AD" clId="Web-{7C80A643-ED68-81F1-BAF8-AE246FB8EA28}" dt="2020-07-15T18:07:44.360" v="162" actId="20577"/>
        <pc:sldMkLst>
          <pc:docMk/>
          <pc:sldMk cId="1086772619" sldId="269"/>
        </pc:sldMkLst>
        <pc:spChg chg="mod">
          <ac:chgData name="Andreea Magos (1918861)" userId="S::1918861@student.uwtsd.ac.uk::c3222119-ea1c-4e36-8688-8ef57354b72b" providerId="AD" clId="Web-{7C80A643-ED68-81F1-BAF8-AE246FB8EA28}" dt="2020-07-15T18:07:44.360" v="162" actId="20577"/>
          <ac:spMkLst>
            <pc:docMk/>
            <pc:sldMk cId="1086772619" sldId="269"/>
            <ac:spMk id="3" creationId="{B5D5DCC5-DAF3-4248-8BA7-31B476A45E8C}"/>
          </ac:spMkLst>
        </pc:spChg>
      </pc:sldChg>
      <pc:sldChg chg="modSp">
        <pc:chgData name="Andreea Magos (1918861)" userId="S::1918861@student.uwtsd.ac.uk::c3222119-ea1c-4e36-8688-8ef57354b72b" providerId="AD" clId="Web-{7C80A643-ED68-81F1-BAF8-AE246FB8EA28}" dt="2020-07-15T20:24:59.748" v="1604" actId="20577"/>
        <pc:sldMkLst>
          <pc:docMk/>
          <pc:sldMk cId="2827544492" sldId="270"/>
        </pc:sldMkLst>
        <pc:spChg chg="mod">
          <ac:chgData name="Andreea Magos (1918861)" userId="S::1918861@student.uwtsd.ac.uk::c3222119-ea1c-4e36-8688-8ef57354b72b" providerId="AD" clId="Web-{7C80A643-ED68-81F1-BAF8-AE246FB8EA28}" dt="2020-07-15T20:24:59.748" v="1604" actId="20577"/>
          <ac:spMkLst>
            <pc:docMk/>
            <pc:sldMk cId="2827544492" sldId="270"/>
            <ac:spMk id="3" creationId="{63791DC4-828A-4F34-8447-D51715ED21AE}"/>
          </ac:spMkLst>
        </pc:spChg>
      </pc:sldChg>
      <pc:sldChg chg="addSp delSp modSp mod setBg modNotes">
        <pc:chgData name="Andreea Magos (1918861)" userId="S::1918861@student.uwtsd.ac.uk::c3222119-ea1c-4e36-8688-8ef57354b72b" providerId="AD" clId="Web-{7C80A643-ED68-81F1-BAF8-AE246FB8EA28}" dt="2020-07-15T20:16:33.086" v="1234"/>
        <pc:sldMkLst>
          <pc:docMk/>
          <pc:sldMk cId="2189135470" sldId="273"/>
        </pc:sldMkLst>
        <pc:spChg chg="mod">
          <ac:chgData name="Andreea Magos (1918861)" userId="S::1918861@student.uwtsd.ac.uk::c3222119-ea1c-4e36-8688-8ef57354b72b" providerId="AD" clId="Web-{7C80A643-ED68-81F1-BAF8-AE246FB8EA28}" dt="2020-07-15T19:58:19.767" v="1109" actId="20577"/>
          <ac:spMkLst>
            <pc:docMk/>
            <pc:sldMk cId="2189135470" sldId="273"/>
            <ac:spMk id="2" creationId="{6892E2B9-26FC-4BDD-925C-C86932AA491B}"/>
          </ac:spMkLst>
        </pc:spChg>
        <pc:spChg chg="del">
          <ac:chgData name="Andreea Magos (1918861)" userId="S::1918861@student.uwtsd.ac.uk::c3222119-ea1c-4e36-8688-8ef57354b72b" providerId="AD" clId="Web-{7C80A643-ED68-81F1-BAF8-AE246FB8EA28}" dt="2020-07-15T18:36:31.693" v="895"/>
          <ac:spMkLst>
            <pc:docMk/>
            <pc:sldMk cId="2189135470" sldId="273"/>
            <ac:spMk id="3" creationId="{A6B0CD6C-9632-4815-A617-02619132E47C}"/>
          </ac:spMkLst>
        </pc:spChg>
        <pc:spChg chg="add del">
          <ac:chgData name="Andreea Magos (1918861)" userId="S::1918861@student.uwtsd.ac.uk::c3222119-ea1c-4e36-8688-8ef57354b72b" providerId="AD" clId="Web-{7C80A643-ED68-81F1-BAF8-AE246FB8EA28}" dt="2020-07-15T18:36:55.568" v="897"/>
          <ac:spMkLst>
            <pc:docMk/>
            <pc:sldMk cId="2189135470" sldId="273"/>
            <ac:spMk id="9" creationId="{46C2E80F-49A6-4372-B103-219D417A55ED}"/>
          </ac:spMkLst>
        </pc:spChg>
        <pc:spChg chg="add">
          <ac:chgData name="Andreea Magos (1918861)" userId="S::1918861@student.uwtsd.ac.uk::c3222119-ea1c-4e36-8688-8ef57354b72b" providerId="AD" clId="Web-{7C80A643-ED68-81F1-BAF8-AE246FB8EA28}" dt="2020-07-15T18:36:55.568" v="897"/>
          <ac:spMkLst>
            <pc:docMk/>
            <pc:sldMk cId="2189135470" sldId="273"/>
            <ac:spMk id="14" creationId="{6C4028FD-8BAA-4A19-BFDE-594D991B7552}"/>
          </ac:spMkLst>
        </pc:spChg>
        <pc:graphicFrameChg chg="add mod modGraphic">
          <ac:chgData name="Andreea Magos (1918861)" userId="S::1918861@student.uwtsd.ac.uk::c3222119-ea1c-4e36-8688-8ef57354b72b" providerId="AD" clId="Web-{7C80A643-ED68-81F1-BAF8-AE246FB8EA28}" dt="2020-07-15T19:58:03.814" v="1108" actId="20577"/>
          <ac:graphicFrameMkLst>
            <pc:docMk/>
            <pc:sldMk cId="2189135470" sldId="273"/>
            <ac:graphicFrameMk id="5" creationId="{756A19AE-84A5-47AC-8E9C-394D3533C512}"/>
          </ac:graphicFrameMkLst>
        </pc:graphicFrameChg>
      </pc:sldChg>
      <pc:sldChg chg="modSp">
        <pc:chgData name="Andreea Magos (1918861)" userId="S::1918861@student.uwtsd.ac.uk::c3222119-ea1c-4e36-8688-8ef57354b72b" providerId="AD" clId="Web-{7C80A643-ED68-81F1-BAF8-AE246FB8EA28}" dt="2020-07-15T20:22:25.420" v="1528" actId="20577"/>
        <pc:sldMkLst>
          <pc:docMk/>
          <pc:sldMk cId="1428178785" sldId="274"/>
        </pc:sldMkLst>
        <pc:spChg chg="mod">
          <ac:chgData name="Andreea Magos (1918861)" userId="S::1918861@student.uwtsd.ac.uk::c3222119-ea1c-4e36-8688-8ef57354b72b" providerId="AD" clId="Web-{7C80A643-ED68-81F1-BAF8-AE246FB8EA28}" dt="2020-07-15T20:22:25.420" v="1528" actId="20577"/>
          <ac:spMkLst>
            <pc:docMk/>
            <pc:sldMk cId="1428178785" sldId="274"/>
            <ac:spMk id="3" creationId="{25F0581B-5318-4F84-876F-3A9AA981BE54}"/>
          </ac:spMkLst>
        </pc:spChg>
      </pc:sldChg>
      <pc:sldChg chg="addSp delSp modSp new mod setBg setClrOvrMap modNotes">
        <pc:chgData name="Andreea Magos (1918861)" userId="S::1918861@student.uwtsd.ac.uk::c3222119-ea1c-4e36-8688-8ef57354b72b" providerId="AD" clId="Web-{7C80A643-ED68-81F1-BAF8-AE246FB8EA28}" dt="2020-07-15T20:18:25.245" v="1239"/>
        <pc:sldMkLst>
          <pc:docMk/>
          <pc:sldMk cId="234378138" sldId="275"/>
        </pc:sldMkLst>
        <pc:spChg chg="add mod ord">
          <ac:chgData name="Andreea Magos (1918861)" userId="S::1918861@student.uwtsd.ac.uk::c3222119-ea1c-4e36-8688-8ef57354b72b" providerId="AD" clId="Web-{7C80A643-ED68-81F1-BAF8-AE246FB8EA28}" dt="2020-07-15T18:06:42.234" v="152" actId="14100"/>
          <ac:spMkLst>
            <pc:docMk/>
            <pc:sldMk cId="234378138" sldId="275"/>
            <ac:spMk id="2" creationId="{CBAEF0E8-1AD5-45C4-8FA5-F763756A2A75}"/>
          </ac:spMkLst>
        </pc:spChg>
        <pc:spChg chg="add mod">
          <ac:chgData name="Andreea Magos (1918861)" userId="S::1918861@student.uwtsd.ac.uk::c3222119-ea1c-4e36-8688-8ef57354b72b" providerId="AD" clId="Web-{7C80A643-ED68-81F1-BAF8-AE246FB8EA28}" dt="2020-07-15T18:06:32.312" v="149" actId="20577"/>
          <ac:spMkLst>
            <pc:docMk/>
            <pc:sldMk cId="234378138" sldId="275"/>
            <ac:spMk id="4" creationId="{2B71F55B-140E-47EA-9201-71262DE5AD02}"/>
          </ac:spMkLst>
        </pc:spChg>
        <pc:spChg chg="add del">
          <ac:chgData name="Andreea Magos (1918861)" userId="S::1918861@student.uwtsd.ac.uk::c3222119-ea1c-4e36-8688-8ef57354b72b" providerId="AD" clId="Web-{7C80A643-ED68-81F1-BAF8-AE246FB8EA28}" dt="2020-07-15T17:59:03.392" v="59"/>
          <ac:spMkLst>
            <pc:docMk/>
            <pc:sldMk cId="234378138" sldId="275"/>
            <ac:spMk id="5" creationId="{32BC26D8-82FB-445E-AA49-62A77D7C1EE0}"/>
          </ac:spMkLst>
        </pc:spChg>
        <pc:spChg chg="add del">
          <ac:chgData name="Andreea Magos (1918861)" userId="S::1918861@student.uwtsd.ac.uk::c3222119-ea1c-4e36-8688-8ef57354b72b" providerId="AD" clId="Web-{7C80A643-ED68-81F1-BAF8-AE246FB8EA28}" dt="2020-07-15T17:59:03.392" v="59"/>
          <ac:spMkLst>
            <pc:docMk/>
            <pc:sldMk cId="234378138" sldId="275"/>
            <ac:spMk id="6" creationId="{CB44330D-EA18-4254-AA95-EB49948539B8}"/>
          </ac:spMkLst>
        </pc:spChg>
        <pc:spChg chg="add del">
          <ac:chgData name="Andreea Magos (1918861)" userId="S::1918861@student.uwtsd.ac.uk::c3222119-ea1c-4e36-8688-8ef57354b72b" providerId="AD" clId="Web-{7C80A643-ED68-81F1-BAF8-AE246FB8EA28}" dt="2020-07-15T18:05:09.604" v="129"/>
          <ac:spMkLst>
            <pc:docMk/>
            <pc:sldMk cId="234378138" sldId="275"/>
            <ac:spMk id="7" creationId="{86295E7F-EA66-480B-B001-C8BE7CD61903}"/>
          </ac:spMkLst>
        </pc:spChg>
        <pc:spChg chg="add del">
          <ac:chgData name="Andreea Magos (1918861)" userId="S::1918861@student.uwtsd.ac.uk::c3222119-ea1c-4e36-8688-8ef57354b72b" providerId="AD" clId="Web-{7C80A643-ED68-81F1-BAF8-AE246FB8EA28}" dt="2020-07-15T17:56:38.547" v="16"/>
          <ac:spMkLst>
            <pc:docMk/>
            <pc:sldMk cId="234378138" sldId="275"/>
            <ac:spMk id="8" creationId="{F3060C83-F051-4F0E-ABAD-AA0DFC48B218}"/>
          </ac:spMkLst>
        </pc:spChg>
        <pc:spChg chg="add del">
          <ac:chgData name="Andreea Magos (1918861)" userId="S::1918861@student.uwtsd.ac.uk::c3222119-ea1c-4e36-8688-8ef57354b72b" providerId="AD" clId="Web-{7C80A643-ED68-81F1-BAF8-AE246FB8EA28}" dt="2020-07-15T17:56:38.547" v="16"/>
          <ac:spMkLst>
            <pc:docMk/>
            <pc:sldMk cId="234378138" sldId="275"/>
            <ac:spMk id="10" creationId="{83C98ABE-055B-441F-B07E-44F97F083C39}"/>
          </ac:spMkLst>
        </pc:spChg>
        <pc:spChg chg="add del">
          <ac:chgData name="Andreea Magos (1918861)" userId="S::1918861@student.uwtsd.ac.uk::c3222119-ea1c-4e36-8688-8ef57354b72b" providerId="AD" clId="Web-{7C80A643-ED68-81F1-BAF8-AE246FB8EA28}" dt="2020-07-15T17:59:03.392" v="58"/>
          <ac:spMkLst>
            <pc:docMk/>
            <pc:sldMk cId="234378138" sldId="275"/>
            <ac:spMk id="11" creationId="{71FC7D98-7B8B-402A-90FC-F027482F2142}"/>
          </ac:spMkLst>
        </pc:spChg>
        <pc:spChg chg="add del">
          <ac:chgData name="Andreea Magos (1918861)" userId="S::1918861@student.uwtsd.ac.uk::c3222119-ea1c-4e36-8688-8ef57354b72b" providerId="AD" clId="Web-{7C80A643-ED68-81F1-BAF8-AE246FB8EA28}" dt="2020-07-15T17:56:38.547" v="16"/>
          <ac:spMkLst>
            <pc:docMk/>
            <pc:sldMk cId="234378138" sldId="275"/>
            <ac:spMk id="12" creationId="{29FDB030-9B49-4CED-8CCD-4D99382388AC}"/>
          </ac:spMkLst>
        </pc:spChg>
        <pc:spChg chg="add del">
          <ac:chgData name="Andreea Magos (1918861)" userId="S::1918861@student.uwtsd.ac.uk::c3222119-ea1c-4e36-8688-8ef57354b72b" providerId="AD" clId="Web-{7C80A643-ED68-81F1-BAF8-AE246FB8EA28}" dt="2020-07-15T17:59:03.392" v="58"/>
          <ac:spMkLst>
            <pc:docMk/>
            <pc:sldMk cId="234378138" sldId="275"/>
            <ac:spMk id="13" creationId="{AD7356EA-285B-4E5D-8FEC-104659A4FD2C}"/>
          </ac:spMkLst>
        </pc:spChg>
        <pc:spChg chg="add del">
          <ac:chgData name="Andreea Magos (1918861)" userId="S::1918861@student.uwtsd.ac.uk::c3222119-ea1c-4e36-8688-8ef57354b72b" providerId="AD" clId="Web-{7C80A643-ED68-81F1-BAF8-AE246FB8EA28}" dt="2020-07-15T17:56:38.547" v="16"/>
          <ac:spMkLst>
            <pc:docMk/>
            <pc:sldMk cId="234378138" sldId="275"/>
            <ac:spMk id="14" creationId="{3783CA14-24A1-485C-8B30-D6A5D87987AD}"/>
          </ac:spMkLst>
        </pc:spChg>
        <pc:spChg chg="add del">
          <ac:chgData name="Andreea Magos (1918861)" userId="S::1918861@student.uwtsd.ac.uk::c3222119-ea1c-4e36-8688-8ef57354b72b" providerId="AD" clId="Web-{7C80A643-ED68-81F1-BAF8-AE246FB8EA28}" dt="2020-07-15T18:05:30.823" v="136"/>
          <ac:spMkLst>
            <pc:docMk/>
            <pc:sldMk cId="234378138" sldId="275"/>
            <ac:spMk id="15" creationId="{71FC7D98-7B8B-402A-90FC-F027482F2142}"/>
          </ac:spMkLst>
        </pc:spChg>
        <pc:spChg chg="add del">
          <ac:chgData name="Andreea Magos (1918861)" userId="S::1918861@student.uwtsd.ac.uk::c3222119-ea1c-4e36-8688-8ef57354b72b" providerId="AD" clId="Web-{7C80A643-ED68-81F1-BAF8-AE246FB8EA28}" dt="2020-07-15T17:56:38.547" v="16"/>
          <ac:spMkLst>
            <pc:docMk/>
            <pc:sldMk cId="234378138" sldId="275"/>
            <ac:spMk id="16" creationId="{9A97C86A-04D6-40F7-AE84-31AB43E6A846}"/>
          </ac:spMkLst>
        </pc:spChg>
        <pc:spChg chg="add del">
          <ac:chgData name="Andreea Magos (1918861)" userId="S::1918861@student.uwtsd.ac.uk::c3222119-ea1c-4e36-8688-8ef57354b72b" providerId="AD" clId="Web-{7C80A643-ED68-81F1-BAF8-AE246FB8EA28}" dt="2020-07-15T18:05:30.823" v="136"/>
          <ac:spMkLst>
            <pc:docMk/>
            <pc:sldMk cId="234378138" sldId="275"/>
            <ac:spMk id="17" creationId="{AD7356EA-285B-4E5D-8FEC-104659A4FD2C}"/>
          </ac:spMkLst>
        </pc:spChg>
        <pc:spChg chg="add del">
          <ac:chgData name="Andreea Magos (1918861)" userId="S::1918861@student.uwtsd.ac.uk::c3222119-ea1c-4e36-8688-8ef57354b72b" providerId="AD" clId="Web-{7C80A643-ED68-81F1-BAF8-AE246FB8EA28}" dt="2020-07-15T17:56:38.547" v="16"/>
          <ac:spMkLst>
            <pc:docMk/>
            <pc:sldMk cId="234378138" sldId="275"/>
            <ac:spMk id="18" creationId="{FF9F2414-84E8-453E-B1F3-389FDE8192D9}"/>
          </ac:spMkLst>
        </pc:spChg>
        <pc:spChg chg="add del">
          <ac:chgData name="Andreea Magos (1918861)" userId="S::1918861@student.uwtsd.ac.uk::c3222119-ea1c-4e36-8688-8ef57354b72b" providerId="AD" clId="Web-{7C80A643-ED68-81F1-BAF8-AE246FB8EA28}" dt="2020-07-15T17:56:38.547" v="16"/>
          <ac:spMkLst>
            <pc:docMk/>
            <pc:sldMk cId="234378138" sldId="275"/>
            <ac:spMk id="20" creationId="{3ECA69A1-7536-43AC-85EF-C7106179F5ED}"/>
          </ac:spMkLst>
        </pc:spChg>
        <pc:picChg chg="add mod ord">
          <ac:chgData name="Andreea Magos (1918861)" userId="S::1918861@student.uwtsd.ac.uk::c3222119-ea1c-4e36-8688-8ef57354b72b" providerId="AD" clId="Web-{7C80A643-ED68-81F1-BAF8-AE246FB8EA28}" dt="2020-07-15T18:05:30.839" v="137"/>
          <ac:picMkLst>
            <pc:docMk/>
            <pc:sldMk cId="234378138" sldId="275"/>
            <ac:picMk id="3" creationId="{FE72E762-D529-46F4-8F77-CFE7CC19EFA5}"/>
          </ac:picMkLst>
        </pc:picChg>
        <pc:cxnChg chg="add del">
          <ac:chgData name="Andreea Magos (1918861)" userId="S::1918861@student.uwtsd.ac.uk::c3222119-ea1c-4e36-8688-8ef57354b72b" providerId="AD" clId="Web-{7C80A643-ED68-81F1-BAF8-AE246FB8EA28}" dt="2020-07-15T18:05:09.604" v="129"/>
          <ac:cxnSpMkLst>
            <pc:docMk/>
            <pc:sldMk cId="234378138" sldId="275"/>
            <ac:cxnSpMk id="9" creationId="{E126E481-B945-4179-BD79-05E96E9B29E1}"/>
          </ac:cxnSpMkLst>
        </pc:cxnChg>
      </pc:sldChg>
      <pc:sldChg chg="new del">
        <pc:chgData name="Andreea Magos (1918861)" userId="S::1918861@student.uwtsd.ac.uk::c3222119-ea1c-4e36-8688-8ef57354b72b" providerId="AD" clId="Web-{7C80A643-ED68-81F1-BAF8-AE246FB8EA28}" dt="2020-07-15T17:52:20.401" v="7"/>
        <pc:sldMkLst>
          <pc:docMk/>
          <pc:sldMk cId="3181112792" sldId="275"/>
        </pc:sldMkLst>
      </pc:sldChg>
      <pc:sldChg chg="addSp delSp modSp new mod ord setBg modNotes">
        <pc:chgData name="Andreea Magos (1918861)" userId="S::1918861@student.uwtsd.ac.uk::c3222119-ea1c-4e36-8688-8ef57354b72b" providerId="AD" clId="Web-{7C80A643-ED68-81F1-BAF8-AE246FB8EA28}" dt="2020-07-15T20:19:32.589" v="1241"/>
        <pc:sldMkLst>
          <pc:docMk/>
          <pc:sldMk cId="700126278" sldId="276"/>
        </pc:sldMkLst>
        <pc:spChg chg="add mod">
          <ac:chgData name="Andreea Magos (1918861)" userId="S::1918861@student.uwtsd.ac.uk::c3222119-ea1c-4e36-8688-8ef57354b72b" providerId="AD" clId="Web-{7C80A643-ED68-81F1-BAF8-AE246FB8EA28}" dt="2020-07-15T18:35:16.770" v="893" actId="1076"/>
          <ac:spMkLst>
            <pc:docMk/>
            <pc:sldMk cId="700126278" sldId="276"/>
            <ac:spMk id="2" creationId="{C6256F11-5124-4756-AAA2-900B8B478D6D}"/>
          </ac:spMkLst>
        </pc:spChg>
        <pc:spChg chg="add del mod">
          <ac:chgData name="Andreea Magos (1918861)" userId="S::1918861@student.uwtsd.ac.uk::c3222119-ea1c-4e36-8688-8ef57354b72b" providerId="AD" clId="Web-{7C80A643-ED68-81F1-BAF8-AE246FB8EA28}" dt="2020-07-15T18:15:44.246" v="249"/>
          <ac:spMkLst>
            <pc:docMk/>
            <pc:sldMk cId="700126278" sldId="276"/>
            <ac:spMk id="3" creationId="{250400F6-CB74-4010-96A8-C4C766535E23}"/>
          </ac:spMkLst>
        </pc:spChg>
        <pc:spChg chg="add del mod">
          <ac:chgData name="Andreea Magos (1918861)" userId="S::1918861@student.uwtsd.ac.uk::c3222119-ea1c-4e36-8688-8ef57354b72b" providerId="AD" clId="Web-{7C80A643-ED68-81F1-BAF8-AE246FB8EA28}" dt="2020-07-15T20:19:16.339" v="1240" actId="20577"/>
          <ac:spMkLst>
            <pc:docMk/>
            <pc:sldMk cId="700126278" sldId="276"/>
            <ac:spMk id="4" creationId="{A095B8AA-060E-4A17-97E1-29D29ECC79CF}"/>
          </ac:spMkLst>
        </pc:spChg>
        <pc:spChg chg="add del">
          <ac:chgData name="Andreea Magos (1918861)" userId="S::1918861@student.uwtsd.ac.uk::c3222119-ea1c-4e36-8688-8ef57354b72b" providerId="AD" clId="Web-{7C80A643-ED68-81F1-BAF8-AE246FB8EA28}" dt="2020-07-15T18:34:25.098" v="887"/>
          <ac:spMkLst>
            <pc:docMk/>
            <pc:sldMk cId="700126278" sldId="276"/>
            <ac:spMk id="9" creationId="{8D70B121-56F4-4848-B38B-182089D909FA}"/>
          </ac:spMkLst>
        </pc:spChg>
        <pc:spChg chg="add">
          <ac:chgData name="Andreea Magos (1918861)" userId="S::1918861@student.uwtsd.ac.uk::c3222119-ea1c-4e36-8688-8ef57354b72b" providerId="AD" clId="Web-{7C80A643-ED68-81F1-BAF8-AE246FB8EA28}" dt="2020-07-15T18:34:25.098" v="887"/>
          <ac:spMkLst>
            <pc:docMk/>
            <pc:sldMk cId="700126278" sldId="276"/>
            <ac:spMk id="16" creationId="{3B854194-185D-494D-905C-7C7CB2E30F6E}"/>
          </ac:spMkLst>
        </pc:spChg>
        <pc:spChg chg="add del">
          <ac:chgData name="Andreea Magos (1918861)" userId="S::1918861@student.uwtsd.ac.uk::c3222119-ea1c-4e36-8688-8ef57354b72b" providerId="AD" clId="Web-{7C80A643-ED68-81F1-BAF8-AE246FB8EA28}" dt="2020-07-15T18:34:25.082" v="886"/>
          <ac:spMkLst>
            <pc:docMk/>
            <pc:sldMk cId="700126278" sldId="276"/>
            <ac:spMk id="17" creationId="{122F9423-F4B1-45D4-8445-E9991ECCBCCF}"/>
          </ac:spMkLst>
        </pc:spChg>
        <pc:spChg chg="add">
          <ac:chgData name="Andreea Magos (1918861)" userId="S::1918861@student.uwtsd.ac.uk::c3222119-ea1c-4e36-8688-8ef57354b72b" providerId="AD" clId="Web-{7C80A643-ED68-81F1-BAF8-AE246FB8EA28}" dt="2020-07-15T18:34:25.098" v="887"/>
          <ac:spMkLst>
            <pc:docMk/>
            <pc:sldMk cId="700126278" sldId="276"/>
            <ac:spMk id="18" creationId="{B4F5FA0D-0104-4987-8241-EFF7C85B88DE}"/>
          </ac:spMkLst>
        </pc:spChg>
        <pc:grpChg chg="add del">
          <ac:chgData name="Andreea Magos (1918861)" userId="S::1918861@student.uwtsd.ac.uk::c3222119-ea1c-4e36-8688-8ef57354b72b" providerId="AD" clId="Web-{7C80A643-ED68-81F1-BAF8-AE246FB8EA28}" dt="2020-07-15T18:34:25.082" v="886"/>
          <ac:grpSpMkLst>
            <pc:docMk/>
            <pc:sldMk cId="700126278" sldId="276"/>
            <ac:grpSpMk id="19" creationId="{770AE191-D2EA-45C9-A44D-830C188F74CB}"/>
          </ac:grpSpMkLst>
        </pc:grpChg>
        <pc:graphicFrameChg chg="add del">
          <ac:chgData name="Andreea Magos (1918861)" userId="S::1918861@student.uwtsd.ac.uk::c3222119-ea1c-4e36-8688-8ef57354b72b" providerId="AD" clId="Web-{7C80A643-ED68-81F1-BAF8-AE246FB8EA28}" dt="2020-07-15T18:34:25.082" v="886"/>
          <ac:graphicFrameMkLst>
            <pc:docMk/>
            <pc:sldMk cId="700126278" sldId="276"/>
            <ac:graphicFrameMk id="13" creationId="{2299A06B-D766-48E5-B146-0410D2F727F9}"/>
          </ac:graphicFrameMkLst>
        </pc:graphicFrameChg>
        <pc:picChg chg="add">
          <ac:chgData name="Andreea Magos (1918861)" userId="S::1918861@student.uwtsd.ac.uk::c3222119-ea1c-4e36-8688-8ef57354b72b" providerId="AD" clId="Web-{7C80A643-ED68-81F1-BAF8-AE246FB8EA28}" dt="2020-07-15T18:34:25.098" v="887"/>
          <ac:picMkLst>
            <pc:docMk/>
            <pc:sldMk cId="700126278" sldId="276"/>
            <ac:picMk id="20" creationId="{2897127E-6CEF-446C-BE87-93B7C46E49D1}"/>
          </ac:picMkLst>
        </pc:picChg>
        <pc:cxnChg chg="add del">
          <ac:chgData name="Andreea Magos (1918861)" userId="S::1918861@student.uwtsd.ac.uk::c3222119-ea1c-4e36-8688-8ef57354b72b" providerId="AD" clId="Web-{7C80A643-ED68-81F1-BAF8-AE246FB8EA28}" dt="2020-07-15T18:34:25.098" v="887"/>
          <ac:cxnSpMkLst>
            <pc:docMk/>
            <pc:sldMk cId="700126278" sldId="276"/>
            <ac:cxnSpMk id="11" creationId="{2D72A2C9-F3CA-4216-8BAD-FA4C970C3C4E}"/>
          </ac:cxnSpMkLst>
        </pc:cxnChg>
      </pc:sldChg>
    </pc:docChg>
  </pc:docChgLst>
  <pc:docChgLst>
    <pc:chgData name="Francesca Lucescu (1918862)" userId="S::1918862@student.uwtsd.ac.uk::0cd68ed4-6039-4bbd-bdc3-e45ba7140e38" providerId="AD" clId="Web-{E123E799-49FA-8295-ACDB-30BA0AB31F58}"/>
    <pc:docChg chg="modSld modMainMaster">
      <pc:chgData name="Francesca Lucescu (1918862)" userId="S::1918862@student.uwtsd.ac.uk::0cd68ed4-6039-4bbd-bdc3-e45ba7140e38" providerId="AD" clId="Web-{E123E799-49FA-8295-ACDB-30BA0AB31F58}" dt="2020-07-10T10:53:58.470" v="361"/>
      <pc:docMkLst>
        <pc:docMk/>
      </pc:docMkLst>
      <pc:sldChg chg="addSp delSp modSp mod setBg">
        <pc:chgData name="Francesca Lucescu (1918862)" userId="S::1918862@student.uwtsd.ac.uk::0cd68ed4-6039-4bbd-bdc3-e45ba7140e38" providerId="AD" clId="Web-{E123E799-49FA-8295-ACDB-30BA0AB31F58}" dt="2020-07-10T10:07:06.812" v="66" actId="1076"/>
        <pc:sldMkLst>
          <pc:docMk/>
          <pc:sldMk cId="109857222" sldId="256"/>
        </pc:sldMkLst>
        <pc:spChg chg="mod">
          <ac:chgData name="Francesca Lucescu (1918862)" userId="S::1918862@student.uwtsd.ac.uk::0cd68ed4-6039-4bbd-bdc3-e45ba7140e38" providerId="AD" clId="Web-{E123E799-49FA-8295-ACDB-30BA0AB31F58}" dt="2020-07-10T10:06:53.421" v="62" actId="20577"/>
          <ac:spMkLst>
            <pc:docMk/>
            <pc:sldMk cId="109857222" sldId="256"/>
            <ac:spMk id="2" creationId="{00000000-0000-0000-0000-000000000000}"/>
          </ac:spMkLst>
        </pc:spChg>
        <pc:spChg chg="mod">
          <ac:chgData name="Francesca Lucescu (1918862)" userId="S::1918862@student.uwtsd.ac.uk::0cd68ed4-6039-4bbd-bdc3-e45ba7140e38" providerId="AD" clId="Web-{E123E799-49FA-8295-ACDB-30BA0AB31F58}" dt="2020-07-10T10:07:06.812" v="66" actId="1076"/>
          <ac:spMkLst>
            <pc:docMk/>
            <pc:sldMk cId="109857222" sldId="256"/>
            <ac:spMk id="5" creationId="{C67EAF88-9C32-423A-88DD-D11B5DFBEBBC}"/>
          </ac:spMkLst>
        </pc:spChg>
        <pc:spChg chg="add mod">
          <ac:chgData name="Francesca Lucescu (1918862)" userId="S::1918862@student.uwtsd.ac.uk::0cd68ed4-6039-4bbd-bdc3-e45ba7140e38" providerId="AD" clId="Web-{E123E799-49FA-8295-ACDB-30BA0AB31F58}" dt="2020-07-10T10:04:38.387" v="54"/>
          <ac:spMkLst>
            <pc:docMk/>
            <pc:sldMk cId="109857222" sldId="256"/>
            <ac:spMk id="6" creationId="{FB683E95-57CD-4D80-8BA9-43CD444AC6EE}"/>
          </ac:spMkLst>
        </pc:spChg>
        <pc:picChg chg="add del mod">
          <ac:chgData name="Francesca Lucescu (1918862)" userId="S::1918862@student.uwtsd.ac.uk::0cd68ed4-6039-4bbd-bdc3-e45ba7140e38" providerId="AD" clId="Web-{E123E799-49FA-8295-ACDB-30BA0AB31F58}" dt="2020-07-10T10:00:45.289" v="34"/>
          <ac:picMkLst>
            <pc:docMk/>
            <pc:sldMk cId="109857222" sldId="256"/>
            <ac:picMk id="4" creationId="{E7D5680C-E25A-427F-A2A4-EF251031A8D3}"/>
          </ac:picMkLst>
        </pc:picChg>
        <pc:picChg chg="add del mod">
          <ac:chgData name="Francesca Lucescu (1918862)" userId="S::1918862@student.uwtsd.ac.uk::0cd68ed4-6039-4bbd-bdc3-e45ba7140e38" providerId="AD" clId="Web-{E123E799-49FA-8295-ACDB-30BA0AB31F58}" dt="2020-07-10T10:02:47.260" v="43"/>
          <ac:picMkLst>
            <pc:docMk/>
            <pc:sldMk cId="109857222" sldId="256"/>
            <ac:picMk id="7" creationId="{AAA5D029-4C2A-47D0-9918-630CFD63CE71}"/>
          </ac:picMkLst>
        </pc:picChg>
        <pc:picChg chg="add mod">
          <ac:chgData name="Francesca Lucescu (1918862)" userId="S::1918862@student.uwtsd.ac.uk::0cd68ed4-6039-4bbd-bdc3-e45ba7140e38" providerId="AD" clId="Web-{E123E799-49FA-8295-ACDB-30BA0AB31F58}" dt="2020-07-10T10:06:42.171" v="61" actId="1076"/>
          <ac:picMkLst>
            <pc:docMk/>
            <pc:sldMk cId="109857222" sldId="256"/>
            <ac:picMk id="8" creationId="{C6195DDB-E111-44D9-A870-C90496219CA8}"/>
          </ac:picMkLst>
        </pc:picChg>
      </pc:sldChg>
      <pc:sldChg chg="addSp delSp modSp mod setBg">
        <pc:chgData name="Francesca Lucescu (1918862)" userId="S::1918862@student.uwtsd.ac.uk::0cd68ed4-6039-4bbd-bdc3-e45ba7140e38" providerId="AD" clId="Web-{E123E799-49FA-8295-ACDB-30BA0AB31F58}" dt="2020-07-10T10:15:01.337" v="90" actId="20577"/>
        <pc:sldMkLst>
          <pc:docMk/>
          <pc:sldMk cId="2156653103" sldId="258"/>
        </pc:sldMkLst>
        <pc:spChg chg="mod">
          <ac:chgData name="Francesca Lucescu (1918862)" userId="S::1918862@student.uwtsd.ac.uk::0cd68ed4-6039-4bbd-bdc3-e45ba7140e38" providerId="AD" clId="Web-{E123E799-49FA-8295-ACDB-30BA0AB31F58}" dt="2020-07-10T09:57:50.129" v="17" actId="20577"/>
          <ac:spMkLst>
            <pc:docMk/>
            <pc:sldMk cId="2156653103" sldId="258"/>
            <ac:spMk id="22" creationId="{85EE466E-FFC5-4B76-90BB-4B4FC6EADC14}"/>
          </ac:spMkLst>
        </pc:spChg>
        <pc:graphicFrameChg chg="mod modGraphic">
          <ac:chgData name="Francesca Lucescu (1918862)" userId="S::1918862@student.uwtsd.ac.uk::0cd68ed4-6039-4bbd-bdc3-e45ba7140e38" providerId="AD" clId="Web-{E123E799-49FA-8295-ACDB-30BA0AB31F58}" dt="2020-07-10T10:15:01.337" v="90" actId="20577"/>
          <ac:graphicFrameMkLst>
            <pc:docMk/>
            <pc:sldMk cId="2156653103" sldId="258"/>
            <ac:graphicFrameMk id="86" creationId="{BFE839FA-C23D-4716-A6CA-1F47ECED6A9C}"/>
          </ac:graphicFrameMkLst>
        </pc:graphicFrameChg>
        <pc:picChg chg="add del mod">
          <ac:chgData name="Francesca Lucescu (1918862)" userId="S::1918862@student.uwtsd.ac.uk::0cd68ed4-6039-4bbd-bdc3-e45ba7140e38" providerId="AD" clId="Web-{E123E799-49FA-8295-ACDB-30BA0AB31F58}" dt="2020-07-10T10:11:25.973" v="70"/>
          <ac:picMkLst>
            <pc:docMk/>
            <pc:sldMk cId="2156653103" sldId="258"/>
            <ac:picMk id="30" creationId="{49021D7A-145D-44BB-98C4-534DBA728B78}"/>
          </ac:picMkLst>
        </pc:picChg>
        <pc:picChg chg="add mod">
          <ac:chgData name="Francesca Lucescu (1918862)" userId="S::1918862@student.uwtsd.ac.uk::0cd68ed4-6039-4bbd-bdc3-e45ba7140e38" providerId="AD" clId="Web-{E123E799-49FA-8295-ACDB-30BA0AB31F58}" dt="2020-07-10T10:12:29.365" v="76" actId="1076"/>
          <ac:picMkLst>
            <pc:docMk/>
            <pc:sldMk cId="2156653103" sldId="258"/>
            <ac:picMk id="33" creationId="{3D4EFC5A-8BC3-44B5-8A1A-BC96BAF8690F}"/>
          </ac:picMkLst>
        </pc:picChg>
      </pc:sldChg>
      <pc:sldChg chg="modSp mod setBg">
        <pc:chgData name="Francesca Lucescu (1918862)" userId="S::1918862@student.uwtsd.ac.uk::0cd68ed4-6039-4bbd-bdc3-e45ba7140e38" providerId="AD" clId="Web-{E123E799-49FA-8295-ACDB-30BA0AB31F58}" dt="2020-07-10T10:14:47.306" v="86" actId="20577"/>
        <pc:sldMkLst>
          <pc:docMk/>
          <pc:sldMk cId="3977909859" sldId="259"/>
        </pc:sldMkLst>
        <pc:spChg chg="mod">
          <ac:chgData name="Francesca Lucescu (1918862)" userId="S::1918862@student.uwtsd.ac.uk::0cd68ed4-6039-4bbd-bdc3-e45ba7140e38" providerId="AD" clId="Web-{E123E799-49FA-8295-ACDB-30BA0AB31F58}" dt="2020-07-10T10:14:47.306" v="86" actId="20577"/>
          <ac:spMkLst>
            <pc:docMk/>
            <pc:sldMk cId="3977909859" sldId="259"/>
            <ac:spMk id="4" creationId="{219F6B54-3EB3-4574-A144-46501FD2CEB3}"/>
          </ac:spMkLst>
        </pc:spChg>
        <pc:picChg chg="mod">
          <ac:chgData name="Francesca Lucescu (1918862)" userId="S::1918862@student.uwtsd.ac.uk::0cd68ed4-6039-4bbd-bdc3-e45ba7140e38" providerId="AD" clId="Web-{E123E799-49FA-8295-ACDB-30BA0AB31F58}" dt="2020-07-10T10:14:38.024" v="85" actId="1076"/>
          <ac:picMkLst>
            <pc:docMk/>
            <pc:sldMk cId="3977909859" sldId="259"/>
            <ac:picMk id="33" creationId="{86E47918-8A97-4D70-B594-7E1A9D3D8F6E}"/>
          </ac:picMkLst>
        </pc:picChg>
      </pc:sldChg>
      <pc:sldChg chg="modSp mod">
        <pc:chgData name="Francesca Lucescu (1918862)" userId="S::1918862@student.uwtsd.ac.uk::0cd68ed4-6039-4bbd-bdc3-e45ba7140e38" providerId="AD" clId="Web-{E123E799-49FA-8295-ACDB-30BA0AB31F58}" dt="2020-07-10T10:19:36.655" v="109" actId="20577"/>
        <pc:sldMkLst>
          <pc:docMk/>
          <pc:sldMk cId="2658716070" sldId="260"/>
        </pc:sldMkLst>
        <pc:spChg chg="mod">
          <ac:chgData name="Francesca Lucescu (1918862)" userId="S::1918862@student.uwtsd.ac.uk::0cd68ed4-6039-4bbd-bdc3-e45ba7140e38" providerId="AD" clId="Web-{E123E799-49FA-8295-ACDB-30BA0AB31F58}" dt="2020-07-10T10:19:36.655" v="109" actId="20577"/>
          <ac:spMkLst>
            <pc:docMk/>
            <pc:sldMk cId="2658716070" sldId="260"/>
            <ac:spMk id="3" creationId="{955E2941-14A7-4A3D-9B83-32AA12D46ECC}"/>
          </ac:spMkLst>
        </pc:spChg>
      </pc:sldChg>
      <pc:sldChg chg="addSp delSp modSp mod setBg delAnim">
        <pc:chgData name="Francesca Lucescu (1918862)" userId="S::1918862@student.uwtsd.ac.uk::0cd68ed4-6039-4bbd-bdc3-e45ba7140e38" providerId="AD" clId="Web-{E123E799-49FA-8295-ACDB-30BA0AB31F58}" dt="2020-07-10T10:52:15.229" v="350" actId="1076"/>
        <pc:sldMkLst>
          <pc:docMk/>
          <pc:sldMk cId="2094817765" sldId="262"/>
        </pc:sldMkLst>
        <pc:spChg chg="mod">
          <ac:chgData name="Francesca Lucescu (1918862)" userId="S::1918862@student.uwtsd.ac.uk::0cd68ed4-6039-4bbd-bdc3-e45ba7140e38" providerId="AD" clId="Web-{E123E799-49FA-8295-ACDB-30BA0AB31F58}" dt="2020-07-10T10:51:33.821" v="344" actId="20577"/>
          <ac:spMkLst>
            <pc:docMk/>
            <pc:sldMk cId="2094817765" sldId="262"/>
            <ac:spMk id="2" creationId="{58596C81-FF2D-4C19-B8B7-76DACB5556BB}"/>
          </ac:spMkLst>
        </pc:spChg>
        <pc:spChg chg="mod">
          <ac:chgData name="Francesca Lucescu (1918862)" userId="S::1918862@student.uwtsd.ac.uk::0cd68ed4-6039-4bbd-bdc3-e45ba7140e38" providerId="AD" clId="Web-{E123E799-49FA-8295-ACDB-30BA0AB31F58}" dt="2020-07-10T10:51:21.789" v="341" actId="20577"/>
          <ac:spMkLst>
            <pc:docMk/>
            <pc:sldMk cId="2094817765" sldId="262"/>
            <ac:spMk id="3" creationId="{F28AA33B-A9D5-4905-B570-20B86CF20BC7}"/>
          </ac:spMkLst>
        </pc:spChg>
        <pc:picChg chg="add del mod">
          <ac:chgData name="Francesca Lucescu (1918862)" userId="S::1918862@student.uwtsd.ac.uk::0cd68ed4-6039-4bbd-bdc3-e45ba7140e38" providerId="AD" clId="Web-{E123E799-49FA-8295-ACDB-30BA0AB31F58}" dt="2020-07-10T10:49:48.283" v="324"/>
          <ac:picMkLst>
            <pc:docMk/>
            <pc:sldMk cId="2094817765" sldId="262"/>
            <ac:picMk id="5" creationId="{F6E5F5C4-B2F8-47D3-84D0-016F68FF63CA}"/>
          </ac:picMkLst>
        </pc:picChg>
        <pc:picChg chg="add mod">
          <ac:chgData name="Francesca Lucescu (1918862)" userId="S::1918862@student.uwtsd.ac.uk::0cd68ed4-6039-4bbd-bdc3-e45ba7140e38" providerId="AD" clId="Web-{E123E799-49FA-8295-ACDB-30BA0AB31F58}" dt="2020-07-10T10:52:15.229" v="350" actId="1076"/>
          <ac:picMkLst>
            <pc:docMk/>
            <pc:sldMk cId="2094817765" sldId="262"/>
            <ac:picMk id="6" creationId="{FBAE0659-9620-47DE-9822-BBAD6C3CA6E1}"/>
          </ac:picMkLst>
        </pc:picChg>
        <pc:picChg chg="del">
          <ac:chgData name="Francesca Lucescu (1918862)" userId="S::1918862@student.uwtsd.ac.uk::0cd68ed4-6039-4bbd-bdc3-e45ba7140e38" providerId="AD" clId="Web-{E123E799-49FA-8295-ACDB-30BA0AB31F58}" dt="2020-07-10T10:47:23.930" v="311"/>
          <ac:picMkLst>
            <pc:docMk/>
            <pc:sldMk cId="2094817765" sldId="262"/>
            <ac:picMk id="118" creationId="{C850E37D-55EB-4388-BE41-CEB9795642A1}"/>
          </ac:picMkLst>
        </pc:picChg>
      </pc:sldChg>
      <pc:sldChg chg="addSp modSp mod">
        <pc:chgData name="Francesca Lucescu (1918862)" userId="S::1918862@student.uwtsd.ac.uk::0cd68ed4-6039-4bbd-bdc3-e45ba7140e38" providerId="AD" clId="Web-{E123E799-49FA-8295-ACDB-30BA0AB31F58}" dt="2020-07-10T10:45:07.313" v="300" actId="20577"/>
        <pc:sldMkLst>
          <pc:docMk/>
          <pc:sldMk cId="1044562546" sldId="263"/>
        </pc:sldMkLst>
        <pc:spChg chg="mod">
          <ac:chgData name="Francesca Lucescu (1918862)" userId="S::1918862@student.uwtsd.ac.uk::0cd68ed4-6039-4bbd-bdc3-e45ba7140e38" providerId="AD" clId="Web-{E123E799-49FA-8295-ACDB-30BA0AB31F58}" dt="2020-07-10T10:45:07.313" v="300" actId="20577"/>
          <ac:spMkLst>
            <pc:docMk/>
            <pc:sldMk cId="1044562546" sldId="263"/>
            <ac:spMk id="2" creationId="{24329FC7-4BE7-4457-A456-6D72E70B0551}"/>
          </ac:spMkLst>
        </pc:spChg>
        <pc:picChg chg="add mod">
          <ac:chgData name="Francesca Lucescu (1918862)" userId="S::1918862@student.uwtsd.ac.uk::0cd68ed4-6039-4bbd-bdc3-e45ba7140e38" providerId="AD" clId="Web-{E123E799-49FA-8295-ACDB-30BA0AB31F58}" dt="2020-07-10T10:42:01.692" v="270" actId="1076"/>
          <ac:picMkLst>
            <pc:docMk/>
            <pc:sldMk cId="1044562546" sldId="263"/>
            <ac:picMk id="3" creationId="{47A7BB15-7052-4A74-B7B3-2926293529A5}"/>
          </ac:picMkLst>
        </pc:picChg>
        <pc:picChg chg="add mod">
          <ac:chgData name="Francesca Lucescu (1918862)" userId="S::1918862@student.uwtsd.ac.uk::0cd68ed4-6039-4bbd-bdc3-e45ba7140e38" providerId="AD" clId="Web-{E123E799-49FA-8295-ACDB-30BA0AB31F58}" dt="2020-07-10T10:44:38.921" v="273" actId="1076"/>
          <ac:picMkLst>
            <pc:docMk/>
            <pc:sldMk cId="1044562546" sldId="263"/>
            <ac:picMk id="4" creationId="{B5F1DB5F-272E-448A-ACA6-A87427D7EB88}"/>
          </ac:picMkLst>
        </pc:picChg>
      </pc:sldChg>
      <pc:sldChg chg="modSp mod setBg">
        <pc:chgData name="Francesca Lucescu (1918862)" userId="S::1918862@student.uwtsd.ac.uk::0cd68ed4-6039-4bbd-bdc3-e45ba7140e38" providerId="AD" clId="Web-{E123E799-49FA-8295-ACDB-30BA0AB31F58}" dt="2020-07-10T10:53:58.470" v="361"/>
        <pc:sldMkLst>
          <pc:docMk/>
          <pc:sldMk cId="3561898913" sldId="264"/>
        </pc:sldMkLst>
        <pc:spChg chg="mod">
          <ac:chgData name="Francesca Lucescu (1918862)" userId="S::1918862@student.uwtsd.ac.uk::0cd68ed4-6039-4bbd-bdc3-e45ba7140e38" providerId="AD" clId="Web-{E123E799-49FA-8295-ACDB-30BA0AB31F58}" dt="2020-07-10T10:52:41.325" v="351" actId="20577"/>
          <ac:spMkLst>
            <pc:docMk/>
            <pc:sldMk cId="3561898913" sldId="264"/>
            <ac:spMk id="2" creationId="{F28709E1-4648-4E9D-B40F-5EDF96FB089B}"/>
          </ac:spMkLst>
        </pc:spChg>
        <pc:spChg chg="mod">
          <ac:chgData name="Francesca Lucescu (1918862)" userId="S::1918862@student.uwtsd.ac.uk::0cd68ed4-6039-4bbd-bdc3-e45ba7140e38" providerId="AD" clId="Web-{E123E799-49FA-8295-ACDB-30BA0AB31F58}" dt="2020-07-10T10:53:39.672" v="357" actId="20577"/>
          <ac:spMkLst>
            <pc:docMk/>
            <pc:sldMk cId="3561898913" sldId="264"/>
            <ac:spMk id="3" creationId="{207B9CA2-921C-45AD-81F9-D743010EBC93}"/>
          </ac:spMkLst>
        </pc:spChg>
      </pc:sldChg>
      <pc:sldChg chg="mod">
        <pc:chgData name="Francesca Lucescu (1918862)" userId="S::1918862@student.uwtsd.ac.uk::0cd68ed4-6039-4bbd-bdc3-e45ba7140e38" providerId="AD" clId="Web-{E123E799-49FA-8295-ACDB-30BA0AB31F58}" dt="2020-07-10T10:00:05.257" v="28"/>
        <pc:sldMkLst>
          <pc:docMk/>
          <pc:sldMk cId="589083739" sldId="265"/>
        </pc:sldMkLst>
      </pc:sldChg>
      <pc:sldChg chg="mod">
        <pc:chgData name="Francesca Lucescu (1918862)" userId="S::1918862@student.uwtsd.ac.uk::0cd68ed4-6039-4bbd-bdc3-e45ba7140e38" providerId="AD" clId="Web-{E123E799-49FA-8295-ACDB-30BA0AB31F58}" dt="2020-07-10T10:00:05.257" v="28"/>
        <pc:sldMkLst>
          <pc:docMk/>
          <pc:sldMk cId="3416283897" sldId="266"/>
        </pc:sldMkLst>
      </pc:sldChg>
      <pc:sldChg chg="mod">
        <pc:chgData name="Francesca Lucescu (1918862)" userId="S::1918862@student.uwtsd.ac.uk::0cd68ed4-6039-4bbd-bdc3-e45ba7140e38" providerId="AD" clId="Web-{E123E799-49FA-8295-ACDB-30BA0AB31F58}" dt="2020-07-10T10:00:05.257" v="28"/>
        <pc:sldMkLst>
          <pc:docMk/>
          <pc:sldMk cId="4114806315" sldId="267"/>
        </pc:sldMkLst>
      </pc:sldChg>
      <pc:sldChg chg="mod">
        <pc:chgData name="Francesca Lucescu (1918862)" userId="S::1918862@student.uwtsd.ac.uk::0cd68ed4-6039-4bbd-bdc3-e45ba7140e38" providerId="AD" clId="Web-{E123E799-49FA-8295-ACDB-30BA0AB31F58}" dt="2020-07-10T10:00:05.257" v="28"/>
        <pc:sldMkLst>
          <pc:docMk/>
          <pc:sldMk cId="2775036328" sldId="268"/>
        </pc:sldMkLst>
      </pc:sldChg>
      <pc:sldChg chg="addSp delSp modSp mod">
        <pc:chgData name="Francesca Lucescu (1918862)" userId="S::1918862@student.uwtsd.ac.uk::0cd68ed4-6039-4bbd-bdc3-e45ba7140e38" providerId="AD" clId="Web-{E123E799-49FA-8295-ACDB-30BA0AB31F58}" dt="2020-07-10T10:25:21.553" v="224" actId="1076"/>
        <pc:sldMkLst>
          <pc:docMk/>
          <pc:sldMk cId="1086772619" sldId="269"/>
        </pc:sldMkLst>
        <pc:spChg chg="add mod">
          <ac:chgData name="Francesca Lucescu (1918862)" userId="S::1918862@student.uwtsd.ac.uk::0cd68ed4-6039-4bbd-bdc3-e45ba7140e38" providerId="AD" clId="Web-{E123E799-49FA-8295-ACDB-30BA0AB31F58}" dt="2020-07-10T10:25:21.553" v="224" actId="1076"/>
          <ac:spMkLst>
            <pc:docMk/>
            <pc:sldMk cId="1086772619" sldId="269"/>
            <ac:spMk id="2" creationId="{BD15BCE8-1F77-45E1-9954-A78396A1D2C1}"/>
          </ac:spMkLst>
        </pc:spChg>
        <pc:spChg chg="mod">
          <ac:chgData name="Francesca Lucescu (1918862)" userId="S::1918862@student.uwtsd.ac.uk::0cd68ed4-6039-4bbd-bdc3-e45ba7140e38" providerId="AD" clId="Web-{E123E799-49FA-8295-ACDB-30BA0AB31F58}" dt="2020-07-10T10:25:05.974" v="220" actId="1076"/>
          <ac:spMkLst>
            <pc:docMk/>
            <pc:sldMk cId="1086772619" sldId="269"/>
            <ac:spMk id="3" creationId="{B5D5DCC5-DAF3-4248-8BA7-31B476A45E8C}"/>
          </ac:spMkLst>
        </pc:spChg>
        <pc:spChg chg="del">
          <ac:chgData name="Francesca Lucescu (1918862)" userId="S::1918862@student.uwtsd.ac.uk::0cd68ed4-6039-4bbd-bdc3-e45ba7140e38" providerId="AD" clId="Web-{E123E799-49FA-8295-ACDB-30BA0AB31F58}" dt="2020-07-10T10:20:02.453" v="112"/>
          <ac:spMkLst>
            <pc:docMk/>
            <pc:sldMk cId="1086772619" sldId="269"/>
            <ac:spMk id="4" creationId="{0E9483A2-9F69-1B42-8317-66C81654E149}"/>
          </ac:spMkLst>
        </pc:spChg>
        <pc:spChg chg="mod">
          <ac:chgData name="Francesca Lucescu (1918862)" userId="S::1918862@student.uwtsd.ac.uk::0cd68ed4-6039-4bbd-bdc3-e45ba7140e38" providerId="AD" clId="Web-{E123E799-49FA-8295-ACDB-30BA0AB31F58}" dt="2020-07-10T10:22:58.237" v="210" actId="1076"/>
          <ac:spMkLst>
            <pc:docMk/>
            <pc:sldMk cId="1086772619" sldId="269"/>
            <ac:spMk id="12" creationId="{A33E4608-D68D-F041-8A74-0BC71F4234BC}"/>
          </ac:spMkLst>
        </pc:spChg>
        <pc:picChg chg="add mod">
          <ac:chgData name="Francesca Lucescu (1918862)" userId="S::1918862@student.uwtsd.ac.uk::0cd68ed4-6039-4bbd-bdc3-e45ba7140e38" providerId="AD" clId="Web-{E123E799-49FA-8295-ACDB-30BA0AB31F58}" dt="2020-07-10T10:25:09.881" v="222" actId="1076"/>
          <ac:picMkLst>
            <pc:docMk/>
            <pc:sldMk cId="1086772619" sldId="269"/>
            <ac:picMk id="5" creationId="{F6F52851-D8F5-4200-B291-A202052684EE}"/>
          </ac:picMkLst>
        </pc:picChg>
        <pc:picChg chg="mod">
          <ac:chgData name="Francesca Lucescu (1918862)" userId="S::1918862@student.uwtsd.ac.uk::0cd68ed4-6039-4bbd-bdc3-e45ba7140e38" providerId="AD" clId="Web-{E123E799-49FA-8295-ACDB-30BA0AB31F58}" dt="2020-07-10T10:25:14.943" v="223" actId="14100"/>
          <ac:picMkLst>
            <pc:docMk/>
            <pc:sldMk cId="1086772619" sldId="269"/>
            <ac:picMk id="13" creationId="{49ABEB37-F527-4B4C-9B83-B6D07B5DABEB}"/>
          </ac:picMkLst>
        </pc:picChg>
      </pc:sldChg>
      <pc:sldMasterChg chg="mod setBg modSldLayout">
        <pc:chgData name="Francesca Lucescu (1918862)" userId="S::1918862@student.uwtsd.ac.uk::0cd68ed4-6039-4bbd-bdc3-e45ba7140e38" providerId="AD" clId="Web-{E123E799-49FA-8295-ACDB-30BA0AB31F58}" dt="2020-07-10T10:00:05.257" v="28"/>
        <pc:sldMasterMkLst>
          <pc:docMk/>
          <pc:sldMasterMk cId="3393319533" sldId="2147484182"/>
        </pc:sldMasterMkLst>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3992028172" sldId="2147484183"/>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56920515" sldId="2147484184"/>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781897632" sldId="2147484185"/>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488908058" sldId="2147484186"/>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194481642" sldId="2147484187"/>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4150065490" sldId="2147484188"/>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727352732" sldId="2147484189"/>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452850223" sldId="2147484190"/>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010882050" sldId="2147484191"/>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1511345512" sldId="2147484192"/>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1294355564" sldId="2147484193"/>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1548028466" sldId="2147484194"/>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972734103" sldId="2147484195"/>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367954065" sldId="2147484196"/>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3918760930" sldId="2147484197"/>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013220419" sldId="2147484198"/>
          </pc:sldLayoutMkLst>
        </pc:sldLayoutChg>
        <pc:sldLayoutChg chg="mod">
          <pc:chgData name="Francesca Lucescu (1918862)" userId="S::1918862@student.uwtsd.ac.uk::0cd68ed4-6039-4bbd-bdc3-e45ba7140e38" providerId="AD" clId="Web-{E123E799-49FA-8295-ACDB-30BA0AB31F58}" dt="2020-07-10T10:00:05.257" v="28"/>
          <pc:sldLayoutMkLst>
            <pc:docMk/>
            <pc:sldMasterMk cId="3393319533" sldId="2147484182"/>
            <pc:sldLayoutMk cId="2675713030" sldId="2147484199"/>
          </pc:sldLayoutMkLst>
        </pc:sldLayoutChg>
      </pc:sldMasterChg>
    </pc:docChg>
  </pc:docChgLst>
  <pc:docChgLst>
    <pc:chgData name="Denisa Neagu (1921119)" userId="S::1921119@student.uwtsd.ac.uk::4973f2fe-a27c-4d58-918f-a1005e52fda1" providerId="AD" clId="Web-{B7B91B96-2448-2C17-AE5C-616AA64B5676}"/>
    <pc:docChg chg="modSld">
      <pc:chgData name="Denisa Neagu (1921119)" userId="S::1921119@student.uwtsd.ac.uk::4973f2fe-a27c-4d58-918f-a1005e52fda1" providerId="AD" clId="Web-{B7B91B96-2448-2C17-AE5C-616AA64B5676}" dt="2020-07-10T11:07:07.215" v="7" actId="1076"/>
      <pc:docMkLst>
        <pc:docMk/>
      </pc:docMkLst>
      <pc:sldChg chg="modSp">
        <pc:chgData name="Denisa Neagu (1921119)" userId="S::1921119@student.uwtsd.ac.uk::4973f2fe-a27c-4d58-918f-a1005e52fda1" providerId="AD" clId="Web-{B7B91B96-2448-2C17-AE5C-616AA64B5676}" dt="2020-07-10T10:03:33.956" v="6" actId="20577"/>
        <pc:sldMkLst>
          <pc:docMk/>
          <pc:sldMk cId="2156653103" sldId="258"/>
        </pc:sldMkLst>
        <pc:spChg chg="mod">
          <ac:chgData name="Denisa Neagu (1921119)" userId="S::1921119@student.uwtsd.ac.uk::4973f2fe-a27c-4d58-918f-a1005e52fda1" providerId="AD" clId="Web-{B7B91B96-2448-2C17-AE5C-616AA64B5676}" dt="2020-07-10T10:03:33.956" v="6" actId="20577"/>
          <ac:spMkLst>
            <pc:docMk/>
            <pc:sldMk cId="2156653103" sldId="258"/>
            <ac:spMk id="22" creationId="{85EE466E-FFC5-4B76-90BB-4B4FC6EADC14}"/>
          </ac:spMkLst>
        </pc:spChg>
      </pc:sldChg>
      <pc:sldChg chg="modSp">
        <pc:chgData name="Denisa Neagu (1921119)" userId="S::1921119@student.uwtsd.ac.uk::4973f2fe-a27c-4d58-918f-a1005e52fda1" providerId="AD" clId="Web-{B7B91B96-2448-2C17-AE5C-616AA64B5676}" dt="2020-07-10T11:07:07.215" v="7" actId="1076"/>
        <pc:sldMkLst>
          <pc:docMk/>
          <pc:sldMk cId="589083739" sldId="265"/>
        </pc:sldMkLst>
        <pc:picChg chg="mod">
          <ac:chgData name="Denisa Neagu (1921119)" userId="S::1921119@student.uwtsd.ac.uk::4973f2fe-a27c-4d58-918f-a1005e52fda1" providerId="AD" clId="Web-{B7B91B96-2448-2C17-AE5C-616AA64B5676}" dt="2020-07-10T11:07:07.215" v="7" actId="1076"/>
          <ac:picMkLst>
            <pc:docMk/>
            <pc:sldMk cId="589083739" sldId="265"/>
            <ac:picMk id="4" creationId="{631BBFC6-D4CB-4748-A6CD-80EFEA9A7053}"/>
          </ac:picMkLst>
        </pc:picChg>
      </pc:sldChg>
    </pc:docChg>
  </pc:docChgLst>
  <pc:docChgLst>
    <pc:chgData name="Denisa Neagu (1921119)" userId="S::1921119@student.uwtsd.ac.uk::4973f2fe-a27c-4d58-918f-a1005e52fda1" providerId="AD" clId="Web-{2FD9B04E-E73F-C97F-9AB1-9BC3F700ACE3}"/>
    <pc:docChg chg="modSld">
      <pc:chgData name="Denisa Neagu (1921119)" userId="S::1921119@student.uwtsd.ac.uk::4973f2fe-a27c-4d58-918f-a1005e52fda1" providerId="AD" clId="Web-{2FD9B04E-E73F-C97F-9AB1-9BC3F700ACE3}" dt="2020-06-26T11:18:44.750" v="5" actId="14100"/>
      <pc:docMkLst>
        <pc:docMk/>
      </pc:docMkLst>
      <pc:sldChg chg="addSp modSp">
        <pc:chgData name="Denisa Neagu (1921119)" userId="S::1921119@student.uwtsd.ac.uk::4973f2fe-a27c-4d58-918f-a1005e52fda1" providerId="AD" clId="Web-{2FD9B04E-E73F-C97F-9AB1-9BC3F700ACE3}" dt="2020-06-26T11:18:44.750" v="5" actId="14100"/>
        <pc:sldMkLst>
          <pc:docMk/>
          <pc:sldMk cId="659072505" sldId="257"/>
        </pc:sldMkLst>
        <pc:picChg chg="add mod">
          <ac:chgData name="Denisa Neagu (1921119)" userId="S::1921119@student.uwtsd.ac.uk::4973f2fe-a27c-4d58-918f-a1005e52fda1" providerId="AD" clId="Web-{2FD9B04E-E73F-C97F-9AB1-9BC3F700ACE3}" dt="2020-06-26T11:18:44.750" v="5" actId="14100"/>
          <ac:picMkLst>
            <pc:docMk/>
            <pc:sldMk cId="659072505" sldId="257"/>
            <ac:picMk id="3" creationId="{A142DFD4-5D5A-4049-9D61-81910C8CA222}"/>
          </ac:picMkLst>
        </pc:picChg>
      </pc:sldChg>
    </pc:docChg>
  </pc:docChgLst>
  <pc:docChgLst>
    <pc:chgData name="Andreea Magos (1918861)" userId="S::1918861@student.uwtsd.ac.uk::c3222119-ea1c-4e36-8688-8ef57354b72b" providerId="AD" clId="Web-{CE1D2620-D805-1148-4C40-07D9D6B75DD5}"/>
    <pc:docChg chg="addSld delSld modSld sldOrd addMainMaster delMainMaster modMainMaster">
      <pc:chgData name="Andreea Magos (1918861)" userId="S::1918861@student.uwtsd.ac.uk::c3222119-ea1c-4e36-8688-8ef57354b72b" providerId="AD" clId="Web-{CE1D2620-D805-1148-4C40-07D9D6B75DD5}" dt="2020-07-15T16:03:41.406" v="2098"/>
      <pc:docMkLst>
        <pc:docMk/>
      </pc:docMkLst>
      <pc:sldChg chg="modSp mod modClrScheme chgLayout">
        <pc:chgData name="Andreea Magos (1918861)" userId="S::1918861@student.uwtsd.ac.uk::c3222119-ea1c-4e36-8688-8ef57354b72b" providerId="AD" clId="Web-{CE1D2620-D805-1148-4C40-07D9D6B75DD5}" dt="2020-07-15T14:24:35.157" v="1252"/>
        <pc:sldMkLst>
          <pc:docMk/>
          <pc:sldMk cId="109857222" sldId="256"/>
        </pc:sldMkLst>
        <pc:spChg chg="mod ord">
          <ac:chgData name="Andreea Magos (1918861)" userId="S::1918861@student.uwtsd.ac.uk::c3222119-ea1c-4e36-8688-8ef57354b72b" providerId="AD" clId="Web-{CE1D2620-D805-1148-4C40-07D9D6B75DD5}" dt="2020-07-15T14:24:35.157" v="1252"/>
          <ac:spMkLst>
            <pc:docMk/>
            <pc:sldMk cId="109857222" sldId="256"/>
            <ac:spMk id="2" creationId="{00000000-0000-0000-0000-000000000000}"/>
          </ac:spMkLst>
        </pc:spChg>
        <pc:spChg chg="mod ord">
          <ac:chgData name="Andreea Magos (1918861)" userId="S::1918861@student.uwtsd.ac.uk::c3222119-ea1c-4e36-8688-8ef57354b72b" providerId="AD" clId="Web-{CE1D2620-D805-1148-4C40-07D9D6B75DD5}" dt="2020-07-15T14:24:35.157" v="1252"/>
          <ac:spMkLst>
            <pc:docMk/>
            <pc:sldMk cId="109857222" sldId="256"/>
            <ac:spMk id="3" creationId="{00000000-0000-0000-0000-000000000000}"/>
          </ac:spMkLst>
        </pc:spChg>
      </pc:sldChg>
      <pc:sldChg chg="addSp modSp mod modClrScheme chgLayout">
        <pc:chgData name="Andreea Magos (1918861)" userId="S::1918861@student.uwtsd.ac.uk::c3222119-ea1c-4e36-8688-8ef57354b72b" providerId="AD" clId="Web-{CE1D2620-D805-1148-4C40-07D9D6B75DD5}" dt="2020-07-15T14:24:35.157" v="1252"/>
        <pc:sldMkLst>
          <pc:docMk/>
          <pc:sldMk cId="2156653103" sldId="258"/>
        </pc:sldMkLst>
        <pc:spChg chg="add mod">
          <ac:chgData name="Andreea Magos (1918861)" userId="S::1918861@student.uwtsd.ac.uk::c3222119-ea1c-4e36-8688-8ef57354b72b" providerId="AD" clId="Web-{CE1D2620-D805-1148-4C40-07D9D6B75DD5}" dt="2020-07-15T13:25:53.188" v="453" actId="1076"/>
          <ac:spMkLst>
            <pc:docMk/>
            <pc:sldMk cId="2156653103" sldId="258"/>
            <ac:spMk id="4" creationId="{EC94B9D9-A44E-45C8-8D97-FE8BBB7044B8}"/>
          </ac:spMkLst>
        </pc:spChg>
        <pc:spChg chg="mod">
          <ac:chgData name="Andreea Magos (1918861)" userId="S::1918861@student.uwtsd.ac.uk::c3222119-ea1c-4e36-8688-8ef57354b72b" providerId="AD" clId="Web-{CE1D2620-D805-1148-4C40-07D9D6B75DD5}" dt="2020-07-15T13:12:42.189" v="114" actId="20577"/>
          <ac:spMkLst>
            <pc:docMk/>
            <pc:sldMk cId="2156653103" sldId="258"/>
            <ac:spMk id="22" creationId="{85EE466E-FFC5-4B76-90BB-4B4FC6EADC14}"/>
          </ac:spMkLst>
        </pc:spChg>
      </pc:sldChg>
      <pc:sldChg chg="del">
        <pc:chgData name="Andreea Magos (1918861)" userId="S::1918861@student.uwtsd.ac.uk::c3222119-ea1c-4e36-8688-8ef57354b72b" providerId="AD" clId="Web-{CE1D2620-D805-1148-4C40-07D9D6B75DD5}" dt="2020-07-15T12:06:57.640" v="5"/>
        <pc:sldMkLst>
          <pc:docMk/>
          <pc:sldMk cId="3977909859" sldId="259"/>
        </pc:sldMkLst>
      </pc:sldChg>
      <pc:sldChg chg="del">
        <pc:chgData name="Andreea Magos (1918861)" userId="S::1918861@student.uwtsd.ac.uk::c3222119-ea1c-4e36-8688-8ef57354b72b" providerId="AD" clId="Web-{CE1D2620-D805-1148-4C40-07D9D6B75DD5}" dt="2020-07-15T12:08:16.639" v="6"/>
        <pc:sldMkLst>
          <pc:docMk/>
          <pc:sldMk cId="2658716070" sldId="260"/>
        </pc:sldMkLst>
      </pc:sldChg>
      <pc:sldChg chg="mod ord modClrScheme chgLayout">
        <pc:chgData name="Andreea Magos (1918861)" userId="S::1918861@student.uwtsd.ac.uk::c3222119-ea1c-4e36-8688-8ef57354b72b" providerId="AD" clId="Web-{CE1D2620-D805-1148-4C40-07D9D6B75DD5}" dt="2020-07-15T14:24:35.157" v="1252"/>
        <pc:sldMkLst>
          <pc:docMk/>
          <pc:sldMk cId="2094817765" sldId="262"/>
        </pc:sldMkLst>
      </pc:sldChg>
      <pc:sldChg chg="del">
        <pc:chgData name="Andreea Magos (1918861)" userId="S::1918861@student.uwtsd.ac.uk::c3222119-ea1c-4e36-8688-8ef57354b72b" providerId="AD" clId="Web-{CE1D2620-D805-1148-4C40-07D9D6B75DD5}" dt="2020-07-15T12:08:40.296" v="7"/>
        <pc:sldMkLst>
          <pc:docMk/>
          <pc:sldMk cId="1044562546" sldId="263"/>
        </pc:sldMkLst>
      </pc:sldChg>
      <pc:sldChg chg="delSp modSp mod modClrScheme delDesignElem chgLayout">
        <pc:chgData name="Andreea Magos (1918861)" userId="S::1918861@student.uwtsd.ac.uk::c3222119-ea1c-4e36-8688-8ef57354b72b" providerId="AD" clId="Web-{CE1D2620-D805-1148-4C40-07D9D6B75DD5}" dt="2020-07-15T14:24:35.157" v="1252"/>
        <pc:sldMkLst>
          <pc:docMk/>
          <pc:sldMk cId="3561898913" sldId="264"/>
        </pc:sldMkLst>
        <pc:spChg chg="mod ord">
          <ac:chgData name="Andreea Magos (1918861)" userId="S::1918861@student.uwtsd.ac.uk::c3222119-ea1c-4e36-8688-8ef57354b72b" providerId="AD" clId="Web-{CE1D2620-D805-1148-4C40-07D9D6B75DD5}" dt="2020-07-15T14:24:35.157" v="1252"/>
          <ac:spMkLst>
            <pc:docMk/>
            <pc:sldMk cId="3561898913" sldId="264"/>
            <ac:spMk id="2" creationId="{F28709E1-4648-4E9D-B40F-5EDF96FB089B}"/>
          </ac:spMkLst>
        </pc:spChg>
        <pc:spChg chg="mod ord">
          <ac:chgData name="Andreea Magos (1918861)" userId="S::1918861@student.uwtsd.ac.uk::c3222119-ea1c-4e36-8688-8ef57354b72b" providerId="AD" clId="Web-{CE1D2620-D805-1148-4C40-07D9D6B75DD5}" dt="2020-07-15T14:24:35.157" v="1252"/>
          <ac:spMkLst>
            <pc:docMk/>
            <pc:sldMk cId="3561898913" sldId="264"/>
            <ac:spMk id="3" creationId="{207B9CA2-921C-45AD-81F9-D743010EBC93}"/>
          </ac:spMkLst>
        </pc:spChg>
        <pc:spChg chg="del">
          <ac:chgData name="Andreea Magos (1918861)" userId="S::1918861@student.uwtsd.ac.uk::c3222119-ea1c-4e36-8688-8ef57354b72b" providerId="AD" clId="Web-{CE1D2620-D805-1148-4C40-07D9D6B75DD5}" dt="2020-07-15T14:23:46.826" v="1247"/>
          <ac:spMkLst>
            <pc:docMk/>
            <pc:sldMk cId="3561898913" sldId="264"/>
            <ac:spMk id="6" creationId="{1C799903-48D5-4A31-A1A2-541072D9771E}"/>
          </ac:spMkLst>
        </pc:spChg>
        <pc:spChg chg="del">
          <ac:chgData name="Andreea Magos (1918861)" userId="S::1918861@student.uwtsd.ac.uk::c3222119-ea1c-4e36-8688-8ef57354b72b" providerId="AD" clId="Web-{CE1D2620-D805-1148-4C40-07D9D6B75DD5}" dt="2020-07-15T14:23:46.826" v="1247"/>
          <ac:spMkLst>
            <pc:docMk/>
            <pc:sldMk cId="3561898913" sldId="264"/>
            <ac:spMk id="13" creationId="{8EFFF109-FC58-4FD3-BE05-9775A1310F55}"/>
          </ac:spMkLst>
        </pc:spChg>
        <pc:spChg chg="del">
          <ac:chgData name="Andreea Magos (1918861)" userId="S::1918861@student.uwtsd.ac.uk::c3222119-ea1c-4e36-8688-8ef57354b72b" providerId="AD" clId="Web-{CE1D2620-D805-1148-4C40-07D9D6B75DD5}" dt="2020-07-15T14:23:46.826" v="1247"/>
          <ac:spMkLst>
            <pc:docMk/>
            <pc:sldMk cId="3561898913" sldId="264"/>
            <ac:spMk id="15" creationId="{E1B96AD6-92A9-4273-A62B-96A1C3E0BA95}"/>
          </ac:spMkLst>
        </pc:spChg>
        <pc:spChg chg="del">
          <ac:chgData name="Andreea Magos (1918861)" userId="S::1918861@student.uwtsd.ac.uk::c3222119-ea1c-4e36-8688-8ef57354b72b" providerId="AD" clId="Web-{CE1D2620-D805-1148-4C40-07D9D6B75DD5}" dt="2020-07-15T14:23:46.826" v="1247"/>
          <ac:spMkLst>
            <pc:docMk/>
            <pc:sldMk cId="3561898913" sldId="264"/>
            <ac:spMk id="16" creationId="{463EEC44-1BA3-44ED-81FC-A644B04B2A44}"/>
          </ac:spMkLst>
        </pc:spChg>
      </pc:sldChg>
      <pc:sldChg chg="modSp del mod modClrScheme chgLayout">
        <pc:chgData name="Andreea Magos (1918861)" userId="S::1918861@student.uwtsd.ac.uk::c3222119-ea1c-4e36-8688-8ef57354b72b" providerId="AD" clId="Web-{CE1D2620-D805-1148-4C40-07D9D6B75DD5}" dt="2020-07-15T16:03:30.516" v="2097"/>
        <pc:sldMkLst>
          <pc:docMk/>
          <pc:sldMk cId="589083739" sldId="265"/>
        </pc:sldMkLst>
        <pc:spChg chg="mod ord">
          <ac:chgData name="Andreea Magos (1918861)" userId="S::1918861@student.uwtsd.ac.uk::c3222119-ea1c-4e36-8688-8ef57354b72b" providerId="AD" clId="Web-{CE1D2620-D805-1148-4C40-07D9D6B75DD5}" dt="2020-07-15T14:24:35.157" v="1252"/>
          <ac:spMkLst>
            <pc:docMk/>
            <pc:sldMk cId="589083739" sldId="265"/>
            <ac:spMk id="2" creationId="{0D1C7312-6912-4232-A870-82EF9C04A6DA}"/>
          </ac:spMkLst>
        </pc:spChg>
      </pc:sldChg>
      <pc:sldChg chg="addSp modSp mod modClrScheme chgLayout modNotes">
        <pc:chgData name="Andreea Magos (1918861)" userId="S::1918861@student.uwtsd.ac.uk::c3222119-ea1c-4e36-8688-8ef57354b72b" providerId="AD" clId="Web-{CE1D2620-D805-1148-4C40-07D9D6B75DD5}" dt="2020-07-15T14:24:35.157" v="1252"/>
        <pc:sldMkLst>
          <pc:docMk/>
          <pc:sldMk cId="3416283897" sldId="266"/>
        </pc:sldMkLst>
        <pc:spChg chg="mod ord">
          <ac:chgData name="Andreea Magos (1918861)" userId="S::1918861@student.uwtsd.ac.uk::c3222119-ea1c-4e36-8688-8ef57354b72b" providerId="AD" clId="Web-{CE1D2620-D805-1148-4C40-07D9D6B75DD5}" dt="2020-07-15T14:24:35.157" v="1252"/>
          <ac:spMkLst>
            <pc:docMk/>
            <pc:sldMk cId="3416283897" sldId="266"/>
            <ac:spMk id="2" creationId="{48A4B01B-B241-45FB-BD48-0CA8A2AA7AB9}"/>
          </ac:spMkLst>
        </pc:spChg>
        <pc:spChg chg="add mod">
          <ac:chgData name="Andreea Magos (1918861)" userId="S::1918861@student.uwtsd.ac.uk::c3222119-ea1c-4e36-8688-8ef57354b72b" providerId="AD" clId="Web-{CE1D2620-D805-1148-4C40-07D9D6B75DD5}" dt="2020-07-15T13:44:07.142" v="846" actId="1076"/>
          <ac:spMkLst>
            <pc:docMk/>
            <pc:sldMk cId="3416283897" sldId="266"/>
            <ac:spMk id="3" creationId="{6180955F-1A0B-4EA6-86FC-3A12E01FACAA}"/>
          </ac:spMkLst>
        </pc:spChg>
        <pc:picChg chg="mod">
          <ac:chgData name="Andreea Magos (1918861)" userId="S::1918861@student.uwtsd.ac.uk::c3222119-ea1c-4e36-8688-8ef57354b72b" providerId="AD" clId="Web-{CE1D2620-D805-1148-4C40-07D9D6B75DD5}" dt="2020-07-15T13:42:52.090" v="817" actId="1076"/>
          <ac:picMkLst>
            <pc:docMk/>
            <pc:sldMk cId="3416283897" sldId="266"/>
            <ac:picMk id="4" creationId="{0AA0C183-D0DA-4682-94D3-CC6DBAEC2779}"/>
          </ac:picMkLst>
        </pc:picChg>
      </pc:sldChg>
      <pc:sldChg chg="del">
        <pc:chgData name="Andreea Magos (1918861)" userId="S::1918861@student.uwtsd.ac.uk::c3222119-ea1c-4e36-8688-8ef57354b72b" providerId="AD" clId="Web-{CE1D2620-D805-1148-4C40-07D9D6B75DD5}" dt="2020-07-15T13:07:00.138" v="96"/>
        <pc:sldMkLst>
          <pc:docMk/>
          <pc:sldMk cId="4114806315" sldId="267"/>
        </pc:sldMkLst>
      </pc:sldChg>
      <pc:sldChg chg="addSp delSp modSp mod modClrScheme chgLayout modNotes">
        <pc:chgData name="Andreea Magos (1918861)" userId="S::1918861@student.uwtsd.ac.uk::c3222119-ea1c-4e36-8688-8ef57354b72b" providerId="AD" clId="Web-{CE1D2620-D805-1148-4C40-07D9D6B75DD5}" dt="2020-07-15T14:24:35.157" v="1252"/>
        <pc:sldMkLst>
          <pc:docMk/>
          <pc:sldMk cId="2775036328" sldId="268"/>
        </pc:sldMkLst>
        <pc:spChg chg="mod ord">
          <ac:chgData name="Andreea Magos (1918861)" userId="S::1918861@student.uwtsd.ac.uk::c3222119-ea1c-4e36-8688-8ef57354b72b" providerId="AD" clId="Web-{CE1D2620-D805-1148-4C40-07D9D6B75DD5}" dt="2020-07-15T14:24:35.157" v="1252"/>
          <ac:spMkLst>
            <pc:docMk/>
            <pc:sldMk cId="2775036328" sldId="268"/>
            <ac:spMk id="2" creationId="{A029E0ED-8B0D-4026-9909-AE2AC122B70E}"/>
          </ac:spMkLst>
        </pc:spChg>
        <pc:spChg chg="del">
          <ac:chgData name="Andreea Magos (1918861)" userId="S::1918861@student.uwtsd.ac.uk::c3222119-ea1c-4e36-8688-8ef57354b72b" providerId="AD" clId="Web-{CE1D2620-D805-1148-4C40-07D9D6B75DD5}" dt="2020-07-15T13:03:07.359" v="9"/>
          <ac:spMkLst>
            <pc:docMk/>
            <pc:sldMk cId="2775036328" sldId="268"/>
            <ac:spMk id="3" creationId="{C7DF0EFF-DCA6-4221-A2E1-4C9598A25378}"/>
          </ac:spMkLst>
        </pc:spChg>
        <pc:spChg chg="mod">
          <ac:chgData name="Andreea Magos (1918861)" userId="S::1918861@student.uwtsd.ac.uk::c3222119-ea1c-4e36-8688-8ef57354b72b" providerId="AD" clId="Web-{CE1D2620-D805-1148-4C40-07D9D6B75DD5}" dt="2020-07-15T13:53:23.267" v="1013" actId="1076"/>
          <ac:spMkLst>
            <pc:docMk/>
            <pc:sldMk cId="2775036328" sldId="268"/>
            <ac:spMk id="6" creationId="{9D101035-6222-4EEB-A1B1-D33EC8520FE7}"/>
          </ac:spMkLst>
        </pc:spChg>
        <pc:spChg chg="add del">
          <ac:chgData name="Andreea Magos (1918861)" userId="S::1918861@student.uwtsd.ac.uk::c3222119-ea1c-4e36-8688-8ef57354b72b" providerId="AD" clId="Web-{CE1D2620-D805-1148-4C40-07D9D6B75DD5}" dt="2020-07-15T13:52:52.281" v="1009"/>
          <ac:spMkLst>
            <pc:docMk/>
            <pc:sldMk cId="2775036328" sldId="268"/>
            <ac:spMk id="11" creationId="{5C55F0BA-7D8B-4753-AB68-D54E59A24A9D}"/>
          </ac:spMkLst>
        </pc:spChg>
        <pc:spChg chg="add del">
          <ac:chgData name="Andreea Magos (1918861)" userId="S::1918861@student.uwtsd.ac.uk::c3222119-ea1c-4e36-8688-8ef57354b72b" providerId="AD" clId="Web-{CE1D2620-D805-1148-4C40-07D9D6B75DD5}" dt="2020-07-15T13:53:09.329" v="1011"/>
          <ac:spMkLst>
            <pc:docMk/>
            <pc:sldMk cId="2775036328" sldId="268"/>
            <ac:spMk id="16" creationId="{71FC7D98-7B8B-402A-90FC-F027482F2142}"/>
          </ac:spMkLst>
        </pc:spChg>
        <pc:spChg chg="add del">
          <ac:chgData name="Andreea Magos (1918861)" userId="S::1918861@student.uwtsd.ac.uk::c3222119-ea1c-4e36-8688-8ef57354b72b" providerId="AD" clId="Web-{CE1D2620-D805-1148-4C40-07D9D6B75DD5}" dt="2020-07-15T13:53:09.329" v="1011"/>
          <ac:spMkLst>
            <pc:docMk/>
            <pc:sldMk cId="2775036328" sldId="268"/>
            <ac:spMk id="18" creationId="{AD7356EA-285B-4E5D-8FEC-104659A4FD2C}"/>
          </ac:spMkLst>
        </pc:spChg>
        <pc:picChg chg="mod">
          <ac:chgData name="Andreea Magos (1918861)" userId="S::1918861@student.uwtsd.ac.uk::c3222119-ea1c-4e36-8688-8ef57354b72b" providerId="AD" clId="Web-{CE1D2620-D805-1148-4C40-07D9D6B75DD5}" dt="2020-07-15T13:53:15.501" v="1012" actId="1076"/>
          <ac:picMkLst>
            <pc:docMk/>
            <pc:sldMk cId="2775036328" sldId="268"/>
            <ac:picMk id="5" creationId="{C7F0D19A-75CE-4913-B15B-AD81A245D21D}"/>
          </ac:picMkLst>
        </pc:picChg>
      </pc:sldChg>
      <pc:sldChg chg="mod modClrScheme chgLayout modNotes">
        <pc:chgData name="Andreea Magos (1918861)" userId="S::1918861@student.uwtsd.ac.uk::c3222119-ea1c-4e36-8688-8ef57354b72b" providerId="AD" clId="Web-{CE1D2620-D805-1148-4C40-07D9D6B75DD5}" dt="2020-07-15T14:24:35.157" v="1252"/>
        <pc:sldMkLst>
          <pc:docMk/>
          <pc:sldMk cId="1086772619" sldId="269"/>
        </pc:sldMkLst>
      </pc:sldChg>
      <pc:sldChg chg="modSp mod modClrScheme chgLayout">
        <pc:chgData name="Andreea Magos (1918861)" userId="S::1918861@student.uwtsd.ac.uk::c3222119-ea1c-4e36-8688-8ef57354b72b" providerId="AD" clId="Web-{CE1D2620-D805-1148-4C40-07D9D6B75DD5}" dt="2020-07-15T14:24:35.157" v="1252"/>
        <pc:sldMkLst>
          <pc:docMk/>
          <pc:sldMk cId="2827544492" sldId="270"/>
        </pc:sldMkLst>
        <pc:spChg chg="mod ord">
          <ac:chgData name="Andreea Magos (1918861)" userId="S::1918861@student.uwtsd.ac.uk::c3222119-ea1c-4e36-8688-8ef57354b72b" providerId="AD" clId="Web-{CE1D2620-D805-1148-4C40-07D9D6B75DD5}" dt="2020-07-15T14:24:35.157" v="1252"/>
          <ac:spMkLst>
            <pc:docMk/>
            <pc:sldMk cId="2827544492" sldId="270"/>
            <ac:spMk id="2" creationId="{29A2320D-AF1C-4218-A212-14C53EE7D32E}"/>
          </ac:spMkLst>
        </pc:spChg>
        <pc:spChg chg="mod ord">
          <ac:chgData name="Andreea Magos (1918861)" userId="S::1918861@student.uwtsd.ac.uk::c3222119-ea1c-4e36-8688-8ef57354b72b" providerId="AD" clId="Web-{CE1D2620-D805-1148-4C40-07D9D6B75DD5}" dt="2020-07-15T14:24:35.157" v="1252"/>
          <ac:spMkLst>
            <pc:docMk/>
            <pc:sldMk cId="2827544492" sldId="270"/>
            <ac:spMk id="3" creationId="{63791DC4-828A-4F34-8447-D51715ED21AE}"/>
          </ac:spMkLst>
        </pc:spChg>
      </pc:sldChg>
      <pc:sldChg chg="addSp delSp modSp del mod setBg modClrScheme delDesignElem chgLayout">
        <pc:chgData name="Andreea Magos (1918861)" userId="S::1918861@student.uwtsd.ac.uk::c3222119-ea1c-4e36-8688-8ef57354b72b" providerId="AD" clId="Web-{CE1D2620-D805-1148-4C40-07D9D6B75DD5}" dt="2020-07-15T15:26:45.719" v="1267"/>
        <pc:sldMkLst>
          <pc:docMk/>
          <pc:sldMk cId="4180665536" sldId="271"/>
        </pc:sldMkLst>
        <pc:spChg chg="mod ord">
          <ac:chgData name="Andreea Magos (1918861)" userId="S::1918861@student.uwtsd.ac.uk::c3222119-ea1c-4e36-8688-8ef57354b72b" providerId="AD" clId="Web-{CE1D2620-D805-1148-4C40-07D9D6B75DD5}" dt="2020-07-15T14:33:06.890" v="1264"/>
          <ac:spMkLst>
            <pc:docMk/>
            <pc:sldMk cId="4180665536" sldId="271"/>
            <ac:spMk id="2" creationId="{F26BF6BF-0587-4924-A570-B99651918324}"/>
          </ac:spMkLst>
        </pc:spChg>
        <pc:spChg chg="del">
          <ac:chgData name="Andreea Magos (1918861)" userId="S::1918861@student.uwtsd.ac.uk::c3222119-ea1c-4e36-8688-8ef57354b72b" providerId="AD" clId="Web-{CE1D2620-D805-1148-4C40-07D9D6B75DD5}" dt="2020-07-15T13:07:56.563" v="98"/>
          <ac:spMkLst>
            <pc:docMk/>
            <pc:sldMk cId="4180665536" sldId="271"/>
            <ac:spMk id="3" creationId="{09C2C3E0-0EC9-4295-95EE-630A154ECEDF}"/>
          </ac:spMkLst>
        </pc:spChg>
        <pc:spChg chg="add del">
          <ac:chgData name="Andreea Magos (1918861)" userId="S::1918861@student.uwtsd.ac.uk::c3222119-ea1c-4e36-8688-8ef57354b72b" providerId="AD" clId="Web-{CE1D2620-D805-1148-4C40-07D9D6B75DD5}" dt="2020-07-15T14:10:46.562" v="1168"/>
          <ac:spMkLst>
            <pc:docMk/>
            <pc:sldMk cId="4180665536" sldId="271"/>
            <ac:spMk id="9" creationId="{46C2E80F-49A6-4372-B103-219D417A55ED}"/>
          </ac:spMkLst>
        </pc:spChg>
        <pc:spChg chg="add del">
          <ac:chgData name="Andreea Magos (1918861)" userId="S::1918861@student.uwtsd.ac.uk::c3222119-ea1c-4e36-8688-8ef57354b72b" providerId="AD" clId="Web-{CE1D2620-D805-1148-4C40-07D9D6B75DD5}" dt="2020-07-15T14:12:20.427" v="1177"/>
          <ac:spMkLst>
            <pc:docMk/>
            <pc:sldMk cId="4180665536" sldId="271"/>
            <ac:spMk id="14" creationId="{46C2E80F-49A6-4372-B103-219D417A55ED}"/>
          </ac:spMkLst>
        </pc:spChg>
        <pc:spChg chg="add del">
          <ac:chgData name="Andreea Magos (1918861)" userId="S::1918861@student.uwtsd.ac.uk::c3222119-ea1c-4e36-8688-8ef57354b72b" providerId="AD" clId="Web-{CE1D2620-D805-1148-4C40-07D9D6B75DD5}" dt="2020-07-15T14:11:56.128" v="1172"/>
          <ac:spMkLst>
            <pc:docMk/>
            <pc:sldMk cId="4180665536" sldId="271"/>
            <ac:spMk id="16" creationId="{46C2E80F-49A6-4372-B103-219D417A55ED}"/>
          </ac:spMkLst>
        </pc:spChg>
        <pc:spChg chg="add del">
          <ac:chgData name="Andreea Magos (1918861)" userId="S::1918861@student.uwtsd.ac.uk::c3222119-ea1c-4e36-8688-8ef57354b72b" providerId="AD" clId="Web-{CE1D2620-D805-1148-4C40-07D9D6B75DD5}" dt="2020-07-15T14:12:16.880" v="1174"/>
          <ac:spMkLst>
            <pc:docMk/>
            <pc:sldMk cId="4180665536" sldId="271"/>
            <ac:spMk id="17" creationId="{56E9B3E6-E277-4D68-BA48-9CB43FFBD6E2}"/>
          </ac:spMkLst>
        </pc:spChg>
        <pc:spChg chg="add del">
          <ac:chgData name="Andreea Magos (1918861)" userId="S::1918861@student.uwtsd.ac.uk::c3222119-ea1c-4e36-8688-8ef57354b72b" providerId="AD" clId="Web-{CE1D2620-D805-1148-4C40-07D9D6B75DD5}" dt="2020-07-15T14:12:20.380" v="1176"/>
          <ac:spMkLst>
            <pc:docMk/>
            <pc:sldMk cId="4180665536" sldId="271"/>
            <ac:spMk id="18" creationId="{6C4028FD-8BAA-4A19-BFDE-594D991B7552}"/>
          </ac:spMkLst>
        </pc:spChg>
        <pc:spChg chg="add del">
          <ac:chgData name="Andreea Magos (1918861)" userId="S::1918861@student.uwtsd.ac.uk::c3222119-ea1c-4e36-8688-8ef57354b72b" providerId="AD" clId="Web-{CE1D2620-D805-1148-4C40-07D9D6B75DD5}" dt="2020-07-15T14:11:19.626" v="1170"/>
          <ac:spMkLst>
            <pc:docMk/>
            <pc:sldMk cId="4180665536" sldId="271"/>
            <ac:spMk id="19" creationId="{955A2079-FA98-4876-80F0-72364A7D2EA4}"/>
          </ac:spMkLst>
        </pc:spChg>
        <pc:spChg chg="add del">
          <ac:chgData name="Andreea Magos (1918861)" userId="S::1918861@student.uwtsd.ac.uk::c3222119-ea1c-4e36-8688-8ef57354b72b" providerId="AD" clId="Web-{CE1D2620-D805-1148-4C40-07D9D6B75DD5}" dt="2020-07-15T14:19:31.280" v="1223"/>
          <ac:spMkLst>
            <pc:docMk/>
            <pc:sldMk cId="4180665536" sldId="271"/>
            <ac:spMk id="20" creationId="{DCC231C8-C761-4B31-9B1C-C6D19248C6B3}"/>
          </ac:spMkLst>
        </pc:spChg>
        <pc:spChg chg="add del">
          <ac:chgData name="Andreea Magos (1918861)" userId="S::1918861@student.uwtsd.ac.uk::c3222119-ea1c-4e36-8688-8ef57354b72b" providerId="AD" clId="Web-{CE1D2620-D805-1148-4C40-07D9D6B75DD5}" dt="2020-07-15T14:20:18.486" v="1228"/>
          <ac:spMkLst>
            <pc:docMk/>
            <pc:sldMk cId="4180665536" sldId="271"/>
            <ac:spMk id="22" creationId="{08E89D5E-1885-4160-AC77-CC471DD1D0DB}"/>
          </ac:spMkLst>
        </pc:spChg>
        <pc:spChg chg="add del">
          <ac:chgData name="Andreea Magos (1918861)" userId="S::1918861@student.uwtsd.ac.uk::c3222119-ea1c-4e36-8688-8ef57354b72b" providerId="AD" clId="Web-{CE1D2620-D805-1148-4C40-07D9D6B75DD5}" dt="2020-07-15T14:19:31.170" v="1222"/>
          <ac:spMkLst>
            <pc:docMk/>
            <pc:sldMk cId="4180665536" sldId="271"/>
            <ac:spMk id="25" creationId="{46C2E80F-49A6-4372-B103-219D417A55ED}"/>
          </ac:spMkLst>
        </pc:spChg>
        <pc:spChg chg="add del">
          <ac:chgData name="Andreea Magos (1918861)" userId="S::1918861@student.uwtsd.ac.uk::c3222119-ea1c-4e36-8688-8ef57354b72b" providerId="AD" clId="Web-{CE1D2620-D805-1148-4C40-07D9D6B75DD5}" dt="2020-07-15T14:12:16.880" v="1174"/>
          <ac:spMkLst>
            <pc:docMk/>
            <pc:sldMk cId="4180665536" sldId="271"/>
            <ac:spMk id="26" creationId="{D5B0017B-2ECA-49AF-B397-DC140825DF8D}"/>
          </ac:spMkLst>
        </pc:spChg>
        <pc:spChg chg="add del">
          <ac:chgData name="Andreea Magos (1918861)" userId="S::1918861@student.uwtsd.ac.uk::c3222119-ea1c-4e36-8688-8ef57354b72b" providerId="AD" clId="Web-{CE1D2620-D805-1148-4C40-07D9D6B75DD5}" dt="2020-07-15T14:23:55.311" v="1249"/>
          <ac:spMkLst>
            <pc:docMk/>
            <pc:sldMk cId="4180665536" sldId="271"/>
            <ac:spMk id="31" creationId="{577D1452-F0B7-431E-9A24-D3F7103D8510}"/>
          </ac:spMkLst>
        </pc:spChg>
        <pc:spChg chg="add del">
          <ac:chgData name="Andreea Magos (1918861)" userId="S::1918861@student.uwtsd.ac.uk::c3222119-ea1c-4e36-8688-8ef57354b72b" providerId="AD" clId="Web-{CE1D2620-D805-1148-4C40-07D9D6B75DD5}" dt="2020-07-15T14:20:18.361" v="1227"/>
          <ac:spMkLst>
            <pc:docMk/>
            <pc:sldMk cId="4180665536" sldId="271"/>
            <ac:spMk id="32" creationId="{42285737-90EE-47DC-AC80-8AE156B11969}"/>
          </ac:spMkLst>
        </pc:spChg>
        <pc:spChg chg="add del">
          <ac:chgData name="Andreea Magos (1918861)" userId="S::1918861@student.uwtsd.ac.uk::c3222119-ea1c-4e36-8688-8ef57354b72b" providerId="AD" clId="Web-{CE1D2620-D805-1148-4C40-07D9D6B75DD5}" dt="2020-07-15T14:23:55.311" v="1249"/>
          <ac:spMkLst>
            <pc:docMk/>
            <pc:sldMk cId="4180665536" sldId="271"/>
            <ac:spMk id="36" creationId="{A660F4F9-5DF5-4F15-BE6A-CD8648BB1148}"/>
          </ac:spMkLst>
        </pc:spChg>
        <pc:spChg chg="add del">
          <ac:chgData name="Andreea Magos (1918861)" userId="S::1918861@student.uwtsd.ac.uk::c3222119-ea1c-4e36-8688-8ef57354b72b" providerId="AD" clId="Web-{CE1D2620-D805-1148-4C40-07D9D6B75DD5}" dt="2020-07-15T14:24:15.656" v="1251"/>
          <ac:spMkLst>
            <pc:docMk/>
            <pc:sldMk cId="4180665536" sldId="271"/>
            <ac:spMk id="37" creationId="{577D1452-F0B7-431E-9A24-D3F7103D8510}"/>
          </ac:spMkLst>
        </pc:spChg>
        <pc:spChg chg="add del">
          <ac:chgData name="Andreea Magos (1918861)" userId="S::1918861@student.uwtsd.ac.uk::c3222119-ea1c-4e36-8688-8ef57354b72b" providerId="AD" clId="Web-{CE1D2620-D805-1148-4C40-07D9D6B75DD5}" dt="2020-07-15T14:21:42.303" v="1233"/>
          <ac:spMkLst>
            <pc:docMk/>
            <pc:sldMk cId="4180665536" sldId="271"/>
            <ac:spMk id="38" creationId="{80DF40B2-80F7-4E71-B46C-284163F3654A}"/>
          </ac:spMkLst>
        </pc:spChg>
        <pc:spChg chg="add del">
          <ac:chgData name="Andreea Magos (1918861)" userId="S::1918861@student.uwtsd.ac.uk::c3222119-ea1c-4e36-8688-8ef57354b72b" providerId="AD" clId="Web-{CE1D2620-D805-1148-4C40-07D9D6B75DD5}" dt="2020-07-15T14:24:15.656" v="1251"/>
          <ac:spMkLst>
            <pc:docMk/>
            <pc:sldMk cId="4180665536" sldId="271"/>
            <ac:spMk id="39" creationId="{A660F4F9-5DF5-4F15-BE6A-CD8648BB1148}"/>
          </ac:spMkLst>
        </pc:spChg>
        <pc:spChg chg="add del">
          <ac:chgData name="Andreea Magos (1918861)" userId="S::1918861@student.uwtsd.ac.uk::c3222119-ea1c-4e36-8688-8ef57354b72b" providerId="AD" clId="Web-{CE1D2620-D805-1148-4C40-07D9D6B75DD5}" dt="2020-07-15T14:23:13.496" v="1246"/>
          <ac:spMkLst>
            <pc:docMk/>
            <pc:sldMk cId="4180665536" sldId="271"/>
            <ac:spMk id="40" creationId="{80DF40B2-80F7-4E71-B46C-284163F3654A}"/>
          </ac:spMkLst>
        </pc:spChg>
        <pc:spChg chg="add del">
          <ac:chgData name="Andreea Magos (1918861)" userId="S::1918861@student.uwtsd.ac.uk::c3222119-ea1c-4e36-8688-8ef57354b72b" providerId="AD" clId="Web-{CE1D2620-D805-1148-4C40-07D9D6B75DD5}" dt="2020-07-15T14:33:06.890" v="1264"/>
          <ac:spMkLst>
            <pc:docMk/>
            <pc:sldMk cId="4180665536" sldId="271"/>
            <ac:spMk id="41" creationId="{577D1452-F0B7-431E-9A24-D3F7103D8510}"/>
          </ac:spMkLst>
        </pc:spChg>
        <pc:spChg chg="add del">
          <ac:chgData name="Andreea Magos (1918861)" userId="S::1918861@student.uwtsd.ac.uk::c3222119-ea1c-4e36-8688-8ef57354b72b" providerId="AD" clId="Web-{CE1D2620-D805-1148-4C40-07D9D6B75DD5}" dt="2020-07-15T14:33:06.890" v="1264"/>
          <ac:spMkLst>
            <pc:docMk/>
            <pc:sldMk cId="4180665536" sldId="271"/>
            <ac:spMk id="42" creationId="{A660F4F9-5DF5-4F15-BE6A-CD8648BB1148}"/>
          </ac:spMkLst>
        </pc:spChg>
        <pc:spChg chg="add del">
          <ac:chgData name="Andreea Magos (1918861)" userId="S::1918861@student.uwtsd.ac.uk::c3222119-ea1c-4e36-8688-8ef57354b72b" providerId="AD" clId="Web-{CE1D2620-D805-1148-4C40-07D9D6B75DD5}" dt="2020-07-15T14:23:46.826" v="1247"/>
          <ac:spMkLst>
            <pc:docMk/>
            <pc:sldMk cId="4180665536" sldId="271"/>
            <ac:spMk id="45" creationId="{577D1452-F0B7-431E-9A24-D3F7103D8510}"/>
          </ac:spMkLst>
        </pc:spChg>
        <pc:spChg chg="add del">
          <ac:chgData name="Andreea Magos (1918861)" userId="S::1918861@student.uwtsd.ac.uk::c3222119-ea1c-4e36-8688-8ef57354b72b" providerId="AD" clId="Web-{CE1D2620-D805-1148-4C40-07D9D6B75DD5}" dt="2020-07-15T14:23:46.826" v="1247"/>
          <ac:spMkLst>
            <pc:docMk/>
            <pc:sldMk cId="4180665536" sldId="271"/>
            <ac:spMk id="47" creationId="{A660F4F9-5DF5-4F15-BE6A-CD8648BB1148}"/>
          </ac:spMkLst>
        </pc:spChg>
        <pc:grpChg chg="add del">
          <ac:chgData name="Andreea Magos (1918861)" userId="S::1918861@student.uwtsd.ac.uk::c3222119-ea1c-4e36-8688-8ef57354b72b" providerId="AD" clId="Web-{CE1D2620-D805-1148-4C40-07D9D6B75DD5}" dt="2020-07-15T14:12:16.880" v="1174"/>
          <ac:grpSpMkLst>
            <pc:docMk/>
            <pc:sldMk cId="4180665536" sldId="271"/>
            <ac:grpSpMk id="21" creationId="{AE1C45F0-260A-458C-96ED-C1F6D2151219}"/>
          </ac:grpSpMkLst>
        </pc:grpChg>
        <pc:grpChg chg="add del">
          <ac:chgData name="Andreea Magos (1918861)" userId="S::1918861@student.uwtsd.ac.uk::c3222119-ea1c-4e36-8688-8ef57354b72b" providerId="AD" clId="Web-{CE1D2620-D805-1148-4C40-07D9D6B75DD5}" dt="2020-07-15T14:20:18.361" v="1227"/>
          <ac:grpSpMkLst>
            <pc:docMk/>
            <pc:sldMk cId="4180665536" sldId="271"/>
            <ac:grpSpMk id="34" creationId="{B57BDC17-F1B3-455F-BBF1-680AA1F25C06}"/>
          </ac:grpSpMkLst>
        </pc:grpChg>
        <pc:graphicFrameChg chg="add mod ord modGraphic">
          <ac:chgData name="Andreea Magos (1918861)" userId="S::1918861@student.uwtsd.ac.uk::c3222119-ea1c-4e36-8688-8ef57354b72b" providerId="AD" clId="Web-{CE1D2620-D805-1148-4C40-07D9D6B75DD5}" dt="2020-07-15T14:34:01.518" v="1266" actId="20577"/>
          <ac:graphicFrameMkLst>
            <pc:docMk/>
            <pc:sldMk cId="4180665536" sldId="271"/>
            <ac:graphicFrameMk id="5" creationId="{C6EB1E4C-1E7B-414A-8099-3C75A674F22A}"/>
          </ac:graphicFrameMkLst>
        </pc:graphicFrameChg>
        <pc:picChg chg="add mod">
          <ac:chgData name="Andreea Magos (1918861)" userId="S::1918861@student.uwtsd.ac.uk::c3222119-ea1c-4e36-8688-8ef57354b72b" providerId="AD" clId="Web-{CE1D2620-D805-1148-4C40-07D9D6B75DD5}" dt="2020-07-15T14:33:06.890" v="1264"/>
          <ac:picMkLst>
            <pc:docMk/>
            <pc:sldMk cId="4180665536" sldId="271"/>
            <ac:picMk id="29" creationId="{C9E5DF67-5661-40B0-B306-102A946004F1}"/>
          </ac:picMkLst>
        </pc:picChg>
        <pc:cxnChg chg="add del">
          <ac:chgData name="Andreea Magos (1918861)" userId="S::1918861@student.uwtsd.ac.uk::c3222119-ea1c-4e36-8688-8ef57354b72b" providerId="AD" clId="Web-{CE1D2620-D805-1148-4C40-07D9D6B75DD5}" dt="2020-07-15T14:20:18.486" v="1228"/>
          <ac:cxnSpMkLst>
            <pc:docMk/>
            <pc:sldMk cId="4180665536" sldId="271"/>
            <ac:cxnSpMk id="27" creationId="{550D2BD1-98F9-412D-905B-3A843EF4078B}"/>
          </ac:cxnSpMkLst>
        </pc:cxnChg>
        <pc:cxnChg chg="add del">
          <ac:chgData name="Andreea Magos (1918861)" userId="S::1918861@student.uwtsd.ac.uk::c3222119-ea1c-4e36-8688-8ef57354b72b" providerId="AD" clId="Web-{CE1D2620-D805-1148-4C40-07D9D6B75DD5}" dt="2020-07-15T14:12:16.880" v="1174"/>
          <ac:cxnSpMkLst>
            <pc:docMk/>
            <pc:sldMk cId="4180665536" sldId="271"/>
            <ac:cxnSpMk id="28" creationId="{6CF1BAF6-AD41-4082-B212-8A1F9A2E8779}"/>
          </ac:cxnSpMkLst>
        </pc:cxnChg>
        <pc:cxnChg chg="add del">
          <ac:chgData name="Andreea Magos (1918861)" userId="S::1918861@student.uwtsd.ac.uk::c3222119-ea1c-4e36-8688-8ef57354b72b" providerId="AD" clId="Web-{CE1D2620-D805-1148-4C40-07D9D6B75DD5}" dt="2020-07-15T14:21:42.350" v="1234"/>
          <ac:cxnSpMkLst>
            <pc:docMk/>
            <pc:sldMk cId="4180665536" sldId="271"/>
            <ac:cxnSpMk id="33" creationId="{A7F400EE-A8A5-48AF-B4D6-291B52C6F0B0}"/>
          </ac:cxnSpMkLst>
        </pc:cxnChg>
        <pc:cxnChg chg="add del">
          <ac:chgData name="Andreea Magos (1918861)" userId="S::1918861@student.uwtsd.ac.uk::c3222119-ea1c-4e36-8688-8ef57354b72b" providerId="AD" clId="Web-{CE1D2620-D805-1148-4C40-07D9D6B75DD5}" dt="2020-07-15T14:22:01.320" v="1236"/>
          <ac:cxnSpMkLst>
            <pc:docMk/>
            <pc:sldMk cId="4180665536" sldId="271"/>
            <ac:cxnSpMk id="35" creationId="{A7F400EE-A8A5-48AF-B4D6-291B52C6F0B0}"/>
          </ac:cxnSpMkLst>
        </pc:cxnChg>
        <pc:cxnChg chg="add">
          <ac:chgData name="Andreea Magos (1918861)" userId="S::1918861@student.uwtsd.ac.uk::c3222119-ea1c-4e36-8688-8ef57354b72b" providerId="AD" clId="Web-{CE1D2620-D805-1148-4C40-07D9D6B75DD5}" dt="2020-07-15T14:33:06.890" v="1264"/>
          <ac:cxnSpMkLst>
            <pc:docMk/>
            <pc:sldMk cId="4180665536" sldId="271"/>
            <ac:cxnSpMk id="44" creationId="{A7F400EE-A8A5-48AF-B4D6-291B52C6F0B0}"/>
          </ac:cxnSpMkLst>
        </pc:cxnChg>
      </pc:sldChg>
      <pc:sldChg chg="addSp delSp modSp del mod setBg modClrScheme delDesignElem chgLayout modNotes">
        <pc:chgData name="Andreea Magos (1918861)" userId="S::1918861@student.uwtsd.ac.uk::c3222119-ea1c-4e36-8688-8ef57354b72b" providerId="AD" clId="Web-{CE1D2620-D805-1148-4C40-07D9D6B75DD5}" dt="2020-07-15T16:02:51.672" v="2096"/>
        <pc:sldMkLst>
          <pc:docMk/>
          <pc:sldMk cId="3532479904" sldId="272"/>
        </pc:sldMkLst>
        <pc:spChg chg="mod ord">
          <ac:chgData name="Andreea Magos (1918861)" userId="S::1918861@student.uwtsd.ac.uk::c3222119-ea1c-4e36-8688-8ef57354b72b" providerId="AD" clId="Web-{CE1D2620-D805-1148-4C40-07D9D6B75DD5}" dt="2020-07-15T15:34:49.810" v="1378"/>
          <ac:spMkLst>
            <pc:docMk/>
            <pc:sldMk cId="3532479904" sldId="272"/>
            <ac:spMk id="2" creationId="{23EE2FBD-3908-4AD1-BE69-3762808AC317}"/>
          </ac:spMkLst>
        </pc:spChg>
        <pc:spChg chg="del">
          <ac:chgData name="Andreea Magos (1918861)" userId="S::1918861@student.uwtsd.ac.uk::c3222119-ea1c-4e36-8688-8ef57354b72b" providerId="AD" clId="Web-{CE1D2620-D805-1148-4C40-07D9D6B75DD5}" dt="2020-07-15T13:07:20.202" v="97"/>
          <ac:spMkLst>
            <pc:docMk/>
            <pc:sldMk cId="3532479904" sldId="272"/>
            <ac:spMk id="3" creationId="{FF516700-F70E-456D-B084-B118F802446A}"/>
          </ac:spMkLst>
        </pc:spChg>
        <pc:spChg chg="add del">
          <ac:chgData name="Andreea Magos (1918861)" userId="S::1918861@student.uwtsd.ac.uk::c3222119-ea1c-4e36-8688-8ef57354b72b" providerId="AD" clId="Web-{CE1D2620-D805-1148-4C40-07D9D6B75DD5}" dt="2020-07-15T14:23:46.826" v="1247"/>
          <ac:spMkLst>
            <pc:docMk/>
            <pc:sldMk cId="3532479904" sldId="272"/>
            <ac:spMk id="9" creationId="{46C2E80F-49A6-4372-B103-219D417A55ED}"/>
          </ac:spMkLst>
        </pc:spChg>
        <pc:spChg chg="add">
          <ac:chgData name="Andreea Magos (1918861)" userId="S::1918861@student.uwtsd.ac.uk::c3222119-ea1c-4e36-8688-8ef57354b72b" providerId="AD" clId="Web-{CE1D2620-D805-1148-4C40-07D9D6B75DD5}" dt="2020-07-15T15:34:49.810" v="1378"/>
          <ac:spMkLst>
            <pc:docMk/>
            <pc:sldMk cId="3532479904" sldId="272"/>
            <ac:spMk id="10" creationId="{DCC231C8-C761-4B31-9B1C-C6D19248C6B3}"/>
          </ac:spMkLst>
        </pc:spChg>
        <pc:graphicFrameChg chg="add mod ord modGraphic">
          <ac:chgData name="Andreea Magos (1918861)" userId="S::1918861@student.uwtsd.ac.uk::c3222119-ea1c-4e36-8688-8ef57354b72b" providerId="AD" clId="Web-{CE1D2620-D805-1148-4C40-07D9D6B75DD5}" dt="2020-07-15T16:02:05.720" v="2095" actId="20577"/>
          <ac:graphicFrameMkLst>
            <pc:docMk/>
            <pc:sldMk cId="3532479904" sldId="272"/>
            <ac:graphicFrameMk id="5" creationId="{BD41E181-2DBC-41A4-AF48-647D46AB07CF}"/>
          </ac:graphicFrameMkLst>
        </pc:graphicFrameChg>
      </pc:sldChg>
      <pc:sldChg chg="modSp mod modClrScheme chgLayout">
        <pc:chgData name="Andreea Magos (1918861)" userId="S::1918861@student.uwtsd.ac.uk::c3222119-ea1c-4e36-8688-8ef57354b72b" providerId="AD" clId="Web-{CE1D2620-D805-1148-4C40-07D9D6B75DD5}" dt="2020-07-15T14:24:35.157" v="1252"/>
        <pc:sldMkLst>
          <pc:docMk/>
          <pc:sldMk cId="2189135470" sldId="273"/>
        </pc:sldMkLst>
        <pc:spChg chg="mod ord">
          <ac:chgData name="Andreea Magos (1918861)" userId="S::1918861@student.uwtsd.ac.uk::c3222119-ea1c-4e36-8688-8ef57354b72b" providerId="AD" clId="Web-{CE1D2620-D805-1148-4C40-07D9D6B75DD5}" dt="2020-07-15T14:24:35.157" v="1252"/>
          <ac:spMkLst>
            <pc:docMk/>
            <pc:sldMk cId="2189135470" sldId="273"/>
            <ac:spMk id="2" creationId="{6892E2B9-26FC-4BDD-925C-C86932AA491B}"/>
          </ac:spMkLst>
        </pc:spChg>
        <pc:spChg chg="mod ord">
          <ac:chgData name="Andreea Magos (1918861)" userId="S::1918861@student.uwtsd.ac.uk::c3222119-ea1c-4e36-8688-8ef57354b72b" providerId="AD" clId="Web-{CE1D2620-D805-1148-4C40-07D9D6B75DD5}" dt="2020-07-15T14:24:35.157" v="1252"/>
          <ac:spMkLst>
            <pc:docMk/>
            <pc:sldMk cId="2189135470" sldId="273"/>
            <ac:spMk id="3" creationId="{A6B0CD6C-9632-4815-A617-02619132E47C}"/>
          </ac:spMkLst>
        </pc:spChg>
      </pc:sldChg>
      <pc:sldChg chg="modSp mod modClrScheme chgLayout">
        <pc:chgData name="Andreea Magos (1918861)" userId="S::1918861@student.uwtsd.ac.uk::c3222119-ea1c-4e36-8688-8ef57354b72b" providerId="AD" clId="Web-{CE1D2620-D805-1148-4C40-07D9D6B75DD5}" dt="2020-07-15T14:24:35.157" v="1252"/>
        <pc:sldMkLst>
          <pc:docMk/>
          <pc:sldMk cId="1428178785" sldId="274"/>
        </pc:sldMkLst>
        <pc:spChg chg="mod ord">
          <ac:chgData name="Andreea Magos (1918861)" userId="S::1918861@student.uwtsd.ac.uk::c3222119-ea1c-4e36-8688-8ef57354b72b" providerId="AD" clId="Web-{CE1D2620-D805-1148-4C40-07D9D6B75DD5}" dt="2020-07-15T14:24:35.157" v="1252"/>
          <ac:spMkLst>
            <pc:docMk/>
            <pc:sldMk cId="1428178785" sldId="274"/>
            <ac:spMk id="2" creationId="{3AA76188-838B-46AB-80FD-82261945386A}"/>
          </ac:spMkLst>
        </pc:spChg>
        <pc:spChg chg="mod ord">
          <ac:chgData name="Andreea Magos (1918861)" userId="S::1918861@student.uwtsd.ac.uk::c3222119-ea1c-4e36-8688-8ef57354b72b" providerId="AD" clId="Web-{CE1D2620-D805-1148-4C40-07D9D6B75DD5}" dt="2020-07-15T14:24:35.157" v="1252"/>
          <ac:spMkLst>
            <pc:docMk/>
            <pc:sldMk cId="1428178785" sldId="274"/>
            <ac:spMk id="3" creationId="{25F0581B-5318-4F84-876F-3A9AA981BE54}"/>
          </ac:spMkLst>
        </pc:spChg>
      </pc:sldChg>
      <pc:sldChg chg="addSp modSp new del">
        <pc:chgData name="Andreea Magos (1918861)" userId="S::1918861@student.uwtsd.ac.uk::c3222119-ea1c-4e36-8688-8ef57354b72b" providerId="AD" clId="Web-{CE1D2620-D805-1148-4C40-07D9D6B75DD5}" dt="2020-07-15T16:03:41.406" v="2098"/>
        <pc:sldMkLst>
          <pc:docMk/>
          <pc:sldMk cId="3329271089" sldId="275"/>
        </pc:sldMkLst>
        <pc:spChg chg="add mod">
          <ac:chgData name="Andreea Magos (1918861)" userId="S::1918861@student.uwtsd.ac.uk::c3222119-ea1c-4e36-8688-8ef57354b72b" providerId="AD" clId="Web-{CE1D2620-D805-1148-4C40-07D9D6B75DD5}" dt="2020-07-15T15:30:58.358" v="1327" actId="14100"/>
          <ac:spMkLst>
            <pc:docMk/>
            <pc:sldMk cId="3329271089" sldId="275"/>
            <ac:spMk id="2" creationId="{A2576A20-4B6D-4EA5-A8B8-0BE5422BEAF2}"/>
          </ac:spMkLst>
        </pc:spChg>
        <pc:spChg chg="add mod">
          <ac:chgData name="Andreea Magos (1918861)" userId="S::1918861@student.uwtsd.ac.uk::c3222119-ea1c-4e36-8688-8ef57354b72b" providerId="AD" clId="Web-{CE1D2620-D805-1148-4C40-07D9D6B75DD5}" dt="2020-07-15T15:31:15.046" v="1339" actId="20577"/>
          <ac:spMkLst>
            <pc:docMk/>
            <pc:sldMk cId="3329271089" sldId="275"/>
            <ac:spMk id="3" creationId="{2BD76492-BA45-4B22-B147-A1202BEB0B87}"/>
          </ac:spMkLst>
        </pc:spChg>
        <pc:spChg chg="add mod">
          <ac:chgData name="Andreea Magos (1918861)" userId="S::1918861@student.uwtsd.ac.uk::c3222119-ea1c-4e36-8688-8ef57354b72b" providerId="AD" clId="Web-{CE1D2620-D805-1148-4C40-07D9D6B75DD5}" dt="2020-07-15T15:33:46.685" v="1376" actId="20577"/>
          <ac:spMkLst>
            <pc:docMk/>
            <pc:sldMk cId="3329271089" sldId="275"/>
            <ac:spMk id="5" creationId="{F9D014C2-25F4-4834-9BC4-94BB83D4C981}"/>
          </ac:spMkLst>
        </pc:spChg>
        <pc:picChg chg="add mod">
          <ac:chgData name="Andreea Magos (1918861)" userId="S::1918861@student.uwtsd.ac.uk::c3222119-ea1c-4e36-8688-8ef57354b72b" providerId="AD" clId="Web-{CE1D2620-D805-1148-4C40-07D9D6B75DD5}" dt="2020-07-15T15:31:45.952" v="1343" actId="1076"/>
          <ac:picMkLst>
            <pc:docMk/>
            <pc:sldMk cId="3329271089" sldId="275"/>
            <ac:picMk id="4" creationId="{3DB3BDDF-70F2-4F81-9DC8-1982C4C5DB78}"/>
          </ac:picMkLst>
        </pc:picChg>
      </pc:sldChg>
      <pc:sldMasterChg chg="del delSldLayout">
        <pc:chgData name="Andreea Magos (1918861)" userId="S::1918861@student.uwtsd.ac.uk::c3222119-ea1c-4e36-8688-8ef57354b72b" providerId="AD" clId="Web-{CE1D2620-D805-1148-4C40-07D9D6B75DD5}" dt="2020-07-15T14:23:46.826" v="1247"/>
        <pc:sldMasterMkLst>
          <pc:docMk/>
          <pc:sldMasterMk cId="186664419" sldId="2147484224"/>
        </pc:sldMasterMkLst>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1783994149" sldId="2147484225"/>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566359364" sldId="2147484226"/>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4105767480" sldId="2147484227"/>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2774868120" sldId="2147484228"/>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4176832483" sldId="2147484229"/>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2960127559" sldId="2147484230"/>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3153405848" sldId="2147484231"/>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780284172" sldId="2147484232"/>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879503767" sldId="2147484233"/>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3433022717" sldId="2147484234"/>
          </pc:sldLayoutMkLst>
        </pc:sldLayoutChg>
        <pc:sldLayoutChg chg="del">
          <pc:chgData name="Andreea Magos (1918861)" userId="S::1918861@student.uwtsd.ac.uk::c3222119-ea1c-4e36-8688-8ef57354b72b" providerId="AD" clId="Web-{CE1D2620-D805-1148-4C40-07D9D6B75DD5}" dt="2020-07-15T14:23:46.826" v="1247"/>
          <pc:sldLayoutMkLst>
            <pc:docMk/>
            <pc:sldMasterMk cId="186664419" sldId="2147484224"/>
            <pc:sldLayoutMk cId="2166829801" sldId="2147484235"/>
          </pc:sldLayoutMkLst>
        </pc:sldLayoutChg>
      </pc:sldMasterChg>
      <pc:sldMasterChg chg="add del modTransition addSldLayout delSldLayout modSldLayout">
        <pc:chgData name="Andreea Magos (1918861)" userId="S::1918861@student.uwtsd.ac.uk::c3222119-ea1c-4e36-8688-8ef57354b72b" providerId="AD" clId="Web-{CE1D2620-D805-1148-4C40-07D9D6B75DD5}" dt="2020-07-15T14:24:15.656" v="1251"/>
        <pc:sldMasterMkLst>
          <pc:docMk/>
          <pc:sldMasterMk cId="3511764919" sldId="2147484236"/>
        </pc:sldMasterMkLst>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1146279769" sldId="2147484237"/>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2362491296" sldId="2147484238"/>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2626216850" sldId="2147484239"/>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868775110" sldId="2147484240"/>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4087584113" sldId="2147484241"/>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1897630093" sldId="2147484242"/>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2095351894" sldId="2147484243"/>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321571371" sldId="2147484244"/>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255212716" sldId="2147484245"/>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1354835663" sldId="2147484246"/>
          </pc:sldLayoutMkLst>
        </pc:sldLayoutChg>
        <pc:sldLayoutChg chg="add del mod replId">
          <pc:chgData name="Andreea Magos (1918861)" userId="S::1918861@student.uwtsd.ac.uk::c3222119-ea1c-4e36-8688-8ef57354b72b" providerId="AD" clId="Web-{CE1D2620-D805-1148-4C40-07D9D6B75DD5}" dt="2020-07-15T14:24:15.656" v="1251"/>
          <pc:sldLayoutMkLst>
            <pc:docMk/>
            <pc:sldMasterMk cId="3511764919" sldId="2147484236"/>
            <pc:sldLayoutMk cId="2723005449" sldId="2147484247"/>
          </pc:sldLayoutMkLst>
        </pc:sldLayoutChg>
      </pc:sldMasterChg>
      <pc:sldMasterChg chg="add del modTransition addSldLayout delSldLayout modSldLayout">
        <pc:chgData name="Andreea Magos (1918861)" userId="S::1918861@student.uwtsd.ac.uk::c3222119-ea1c-4e36-8688-8ef57354b72b" providerId="AD" clId="Web-{CE1D2620-D805-1148-4C40-07D9D6B75DD5}" dt="2020-07-15T14:24:35.157" v="1252"/>
        <pc:sldMasterMkLst>
          <pc:docMk/>
          <pc:sldMasterMk cId="499069317" sldId="2147484248"/>
        </pc:sldMasterMkLst>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203625568" sldId="2147484249"/>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371900324" sldId="2147484250"/>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3121338650" sldId="2147484251"/>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236228524" sldId="2147484252"/>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1027662755" sldId="2147484253"/>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1305093274" sldId="2147484254"/>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3851103373" sldId="2147484255"/>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2497897585" sldId="2147484256"/>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1049752787" sldId="2147484257"/>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1966439469" sldId="2147484258"/>
          </pc:sldLayoutMkLst>
        </pc:sldLayoutChg>
        <pc:sldLayoutChg chg="add del mod replId">
          <pc:chgData name="Andreea Magos (1918861)" userId="S::1918861@student.uwtsd.ac.uk::c3222119-ea1c-4e36-8688-8ef57354b72b" providerId="AD" clId="Web-{CE1D2620-D805-1148-4C40-07D9D6B75DD5}" dt="2020-07-15T14:24:35.157" v="1252"/>
          <pc:sldLayoutMkLst>
            <pc:docMk/>
            <pc:sldMasterMk cId="499069317" sldId="2147484248"/>
            <pc:sldLayoutMk cId="1251619745" sldId="2147484259"/>
          </pc:sldLayoutMkLst>
        </pc:sldLayoutChg>
      </pc:sldMasterChg>
      <pc:sldMasterChg chg="add modTransition addSldLayout modSldLayout">
        <pc:chgData name="Andreea Magos (1918861)" userId="S::1918861@student.uwtsd.ac.uk::c3222119-ea1c-4e36-8688-8ef57354b72b" providerId="AD" clId="Web-{CE1D2620-D805-1148-4C40-07D9D6B75DD5}" dt="2020-07-15T14:24:35.157" v="1252"/>
        <pc:sldMasterMkLst>
          <pc:docMk/>
          <pc:sldMasterMk cId="1018555264" sldId="2147484260"/>
        </pc:sldMasterMkLst>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3471747020" sldId="2147484261"/>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565798508" sldId="2147484262"/>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4170979330" sldId="2147484263"/>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922921781" sldId="2147484264"/>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4285879469" sldId="2147484265"/>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1785851483" sldId="2147484266"/>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651135884" sldId="2147484267"/>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699306624" sldId="2147484268"/>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1147108576" sldId="2147484269"/>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2814993819" sldId="2147484270"/>
          </pc:sldLayoutMkLst>
        </pc:sldLayoutChg>
        <pc:sldLayoutChg chg="add mod replId">
          <pc:chgData name="Andreea Magos (1918861)" userId="S::1918861@student.uwtsd.ac.uk::c3222119-ea1c-4e36-8688-8ef57354b72b" providerId="AD" clId="Web-{CE1D2620-D805-1148-4C40-07D9D6B75DD5}" dt="2020-07-15T14:24:35.157" v="1252"/>
          <pc:sldLayoutMkLst>
            <pc:docMk/>
            <pc:sldMasterMk cId="1018555264" sldId="2147484260"/>
            <pc:sldLayoutMk cId="1908903012" sldId="2147484271"/>
          </pc:sldLayoutMkLst>
        </pc:sldLayoutChg>
      </pc:sldMasterChg>
    </pc:docChg>
  </pc:docChgLst>
  <pc:docChgLst>
    <pc:chgData name="Denisa Neagu (1921119)" userId="S::1921119@student.uwtsd.ac.uk::4973f2fe-a27c-4d58-918f-a1005e52fda1" providerId="AD" clId="Web-{E1AAE20F-648A-6F9F-C2AA-581490BF23FF}"/>
    <pc:docChg chg="modSld sldOrd">
      <pc:chgData name="Denisa Neagu (1921119)" userId="S::1921119@student.uwtsd.ac.uk::4973f2fe-a27c-4d58-918f-a1005e52fda1" providerId="AD" clId="Web-{E1AAE20F-648A-6F9F-C2AA-581490BF23FF}" dt="2020-07-15T21:30:34.790" v="13" actId="20577"/>
      <pc:docMkLst>
        <pc:docMk/>
      </pc:docMkLst>
      <pc:sldChg chg="modSp">
        <pc:chgData name="Denisa Neagu (1921119)" userId="S::1921119@student.uwtsd.ac.uk::4973f2fe-a27c-4d58-918f-a1005e52fda1" providerId="AD" clId="Web-{E1AAE20F-648A-6F9F-C2AA-581490BF23FF}" dt="2020-07-15T17:36:48.122" v="6" actId="1076"/>
        <pc:sldMkLst>
          <pc:docMk/>
          <pc:sldMk cId="2775036328" sldId="268"/>
        </pc:sldMkLst>
        <pc:picChg chg="mod">
          <ac:chgData name="Denisa Neagu (1921119)" userId="S::1921119@student.uwtsd.ac.uk::4973f2fe-a27c-4d58-918f-a1005e52fda1" providerId="AD" clId="Web-{E1AAE20F-648A-6F9F-C2AA-581490BF23FF}" dt="2020-07-15T17:36:48.122" v="6" actId="1076"/>
          <ac:picMkLst>
            <pc:docMk/>
            <pc:sldMk cId="2775036328" sldId="268"/>
            <ac:picMk id="5" creationId="{C7F0D19A-75CE-4913-B15B-AD81A245D21D}"/>
          </ac:picMkLst>
        </pc:picChg>
      </pc:sldChg>
      <pc:sldChg chg="modSp ord">
        <pc:chgData name="Denisa Neagu (1921119)" userId="S::1921119@student.uwtsd.ac.uk::4973f2fe-a27c-4d58-918f-a1005e52fda1" providerId="AD" clId="Web-{E1AAE20F-648A-6F9F-C2AA-581490BF23FF}" dt="2020-07-15T21:30:34.790" v="12" actId="20577"/>
        <pc:sldMkLst>
          <pc:docMk/>
          <pc:sldMk cId="1428178785" sldId="274"/>
        </pc:sldMkLst>
        <pc:spChg chg="mod">
          <ac:chgData name="Denisa Neagu (1921119)" userId="S::1921119@student.uwtsd.ac.uk::4973f2fe-a27c-4d58-918f-a1005e52fda1" providerId="AD" clId="Web-{E1AAE20F-648A-6F9F-C2AA-581490BF23FF}" dt="2020-07-15T21:30:34.790" v="12" actId="20577"/>
          <ac:spMkLst>
            <pc:docMk/>
            <pc:sldMk cId="1428178785" sldId="274"/>
            <ac:spMk id="3" creationId="{25F0581B-5318-4F84-876F-3A9AA981BE54}"/>
          </ac:spMkLst>
        </pc:spChg>
      </pc:sldChg>
    </pc:docChg>
  </pc:docChgLst>
  <pc:docChgLst>
    <pc:chgData name="Andreea Magos (1918861)" userId="S::1918861@student.uwtsd.ac.uk::c3222119-ea1c-4e36-8688-8ef57354b72b" providerId="AD" clId="Web-{675F0370-332F-C274-CD6B-5E8A0B85BD94}"/>
    <pc:docChg chg="addSld delSld modSld modMainMaster">
      <pc:chgData name="Andreea Magos (1918861)" userId="S::1918861@student.uwtsd.ac.uk::c3222119-ea1c-4e36-8688-8ef57354b72b" providerId="AD" clId="Web-{675F0370-332F-C274-CD6B-5E8A0B85BD94}" dt="2020-07-01T00:50:09.593" v="567"/>
      <pc:docMkLst>
        <pc:docMk/>
      </pc:docMkLst>
      <pc:sldChg chg="modTransition addAnim delAnim modAnim">
        <pc:chgData name="Andreea Magos (1918861)" userId="S::1918861@student.uwtsd.ac.uk::c3222119-ea1c-4e36-8688-8ef57354b72b" providerId="AD" clId="Web-{675F0370-332F-C274-CD6B-5E8A0B85BD94}" dt="2020-07-01T00:47:58.765" v="566"/>
        <pc:sldMkLst>
          <pc:docMk/>
          <pc:sldMk cId="109857222" sldId="256"/>
        </pc:sldMkLst>
      </pc:sldChg>
      <pc:sldChg chg="modTransition">
        <pc:chgData name="Andreea Magos (1918861)" userId="S::1918861@student.uwtsd.ac.uk::c3222119-ea1c-4e36-8688-8ef57354b72b" providerId="AD" clId="Web-{675F0370-332F-C274-CD6B-5E8A0B85BD94}" dt="2020-07-01T00:25:10.801" v="518"/>
        <pc:sldMkLst>
          <pc:docMk/>
          <pc:sldMk cId="2156653103" sldId="258"/>
        </pc:sldMkLst>
      </pc:sldChg>
      <pc:sldChg chg="modTransition addAnim modAnim">
        <pc:chgData name="Andreea Magos (1918861)" userId="S::1918861@student.uwtsd.ac.uk::c3222119-ea1c-4e36-8688-8ef57354b72b" providerId="AD" clId="Web-{675F0370-332F-C274-CD6B-5E8A0B85BD94}" dt="2020-07-01T00:50:09.593" v="567"/>
        <pc:sldMkLst>
          <pc:docMk/>
          <pc:sldMk cId="3977909859" sldId="259"/>
        </pc:sldMkLst>
      </pc:sldChg>
      <pc:sldChg chg="modTransition">
        <pc:chgData name="Andreea Magos (1918861)" userId="S::1918861@student.uwtsd.ac.uk::c3222119-ea1c-4e36-8688-8ef57354b72b" providerId="AD" clId="Web-{675F0370-332F-C274-CD6B-5E8A0B85BD94}" dt="2020-07-01T00:25:10.801" v="518"/>
        <pc:sldMkLst>
          <pc:docMk/>
          <pc:sldMk cId="2658716070" sldId="260"/>
        </pc:sldMkLst>
      </pc:sldChg>
      <pc:sldChg chg="modTransition addAnim delAnim modAnim">
        <pc:chgData name="Andreea Magos (1918861)" userId="S::1918861@student.uwtsd.ac.uk::c3222119-ea1c-4e36-8688-8ef57354b72b" providerId="AD" clId="Web-{675F0370-332F-C274-CD6B-5E8A0B85BD94}" dt="2020-07-01T00:46:07.560" v="553"/>
        <pc:sldMkLst>
          <pc:docMk/>
          <pc:sldMk cId="2094817765" sldId="262"/>
        </pc:sldMkLst>
      </pc:sldChg>
      <pc:sldChg chg="modTransition">
        <pc:chgData name="Andreea Magos (1918861)" userId="S::1918861@student.uwtsd.ac.uk::c3222119-ea1c-4e36-8688-8ef57354b72b" providerId="AD" clId="Web-{675F0370-332F-C274-CD6B-5E8A0B85BD94}" dt="2020-07-01T00:25:10.801" v="518"/>
        <pc:sldMkLst>
          <pc:docMk/>
          <pc:sldMk cId="1044562546" sldId="263"/>
        </pc:sldMkLst>
      </pc:sldChg>
      <pc:sldChg chg="modTransition">
        <pc:chgData name="Andreea Magos (1918861)" userId="S::1918861@student.uwtsd.ac.uk::c3222119-ea1c-4e36-8688-8ef57354b72b" providerId="AD" clId="Web-{675F0370-332F-C274-CD6B-5E8A0B85BD94}" dt="2020-07-01T00:25:10.801" v="518"/>
        <pc:sldMkLst>
          <pc:docMk/>
          <pc:sldMk cId="3561898913" sldId="264"/>
        </pc:sldMkLst>
      </pc:sldChg>
      <pc:sldChg chg="modTransition addAnim modAnim">
        <pc:chgData name="Andreea Magos (1918861)" userId="S::1918861@student.uwtsd.ac.uk::c3222119-ea1c-4e36-8688-8ef57354b72b" providerId="AD" clId="Web-{675F0370-332F-C274-CD6B-5E8A0B85BD94}" dt="2020-07-01T00:46:56.668" v="555"/>
        <pc:sldMkLst>
          <pc:docMk/>
          <pc:sldMk cId="589083739" sldId="265"/>
        </pc:sldMkLst>
      </pc:sldChg>
      <pc:sldChg chg="modTransition addAnim modAnim">
        <pc:chgData name="Andreea Magos (1918861)" userId="S::1918861@student.uwtsd.ac.uk::c3222119-ea1c-4e36-8688-8ef57354b72b" providerId="AD" clId="Web-{675F0370-332F-C274-CD6B-5E8A0B85BD94}" dt="2020-07-01T00:47:32.062" v="563"/>
        <pc:sldMkLst>
          <pc:docMk/>
          <pc:sldMk cId="3416283897" sldId="266"/>
        </pc:sldMkLst>
      </pc:sldChg>
      <pc:sldChg chg="new del">
        <pc:chgData name="Andreea Magos (1918861)" userId="S::1918861@student.uwtsd.ac.uk::c3222119-ea1c-4e36-8688-8ef57354b72b" providerId="AD" clId="Web-{675F0370-332F-C274-CD6B-5E8A0B85BD94}" dt="2020-07-01T00:09:42.917" v="1"/>
        <pc:sldMkLst>
          <pc:docMk/>
          <pc:sldMk cId="3096790009" sldId="267"/>
        </pc:sldMkLst>
      </pc:sldChg>
      <pc:sldChg chg="addSp delSp modSp new mod modTransition setBg addAnim modAnim">
        <pc:chgData name="Andreea Magos (1918861)" userId="S::1918861@student.uwtsd.ac.uk::c3222119-ea1c-4e36-8688-8ef57354b72b" providerId="AD" clId="Web-{675F0370-332F-C274-CD6B-5E8A0B85BD94}" dt="2020-07-01T00:46:41.809" v="554"/>
        <pc:sldMkLst>
          <pc:docMk/>
          <pc:sldMk cId="4114806315" sldId="267"/>
        </pc:sldMkLst>
        <pc:spChg chg="mod">
          <ac:chgData name="Andreea Magos (1918861)" userId="S::1918861@student.uwtsd.ac.uk::c3222119-ea1c-4e36-8688-8ef57354b72b" providerId="AD" clId="Web-{675F0370-332F-C274-CD6B-5E8A0B85BD94}" dt="2020-07-01T00:44:48.045" v="546" actId="20577"/>
          <ac:spMkLst>
            <pc:docMk/>
            <pc:sldMk cId="4114806315" sldId="267"/>
            <ac:spMk id="2" creationId="{32334FAC-B161-42D7-B960-8E290BE96C84}"/>
          </ac:spMkLst>
        </pc:spChg>
        <pc:spChg chg="del">
          <ac:chgData name="Andreea Magos (1918861)" userId="S::1918861@student.uwtsd.ac.uk::c3222119-ea1c-4e36-8688-8ef57354b72b" providerId="AD" clId="Web-{675F0370-332F-C274-CD6B-5E8A0B85BD94}" dt="2020-07-01T00:11:15.088" v="20"/>
          <ac:spMkLst>
            <pc:docMk/>
            <pc:sldMk cId="4114806315" sldId="267"/>
            <ac:spMk id="3" creationId="{DEDDA751-1777-4C04-8EB4-108B7D022E66}"/>
          </ac:spMkLst>
        </pc:spChg>
        <pc:spChg chg="add mod">
          <ac:chgData name="Andreea Magos (1918861)" userId="S::1918861@student.uwtsd.ac.uk::c3222119-ea1c-4e36-8688-8ef57354b72b" providerId="AD" clId="Web-{675F0370-332F-C274-CD6B-5E8A0B85BD94}" dt="2020-07-01T00:45:02.342" v="549" actId="20577"/>
          <ac:spMkLst>
            <pc:docMk/>
            <pc:sldMk cId="4114806315" sldId="267"/>
            <ac:spMk id="8" creationId="{18E79DEA-96BF-46A0-B0BC-878B5FA9D86D}"/>
          </ac:spMkLst>
        </pc:spChg>
        <pc:spChg chg="add del">
          <ac:chgData name="Andreea Magos (1918861)" userId="S::1918861@student.uwtsd.ac.uk::c3222119-ea1c-4e36-8688-8ef57354b72b" providerId="AD" clId="Web-{675F0370-332F-C274-CD6B-5E8A0B85BD94}" dt="2020-07-01T00:14:48.212" v="110"/>
          <ac:spMkLst>
            <pc:docMk/>
            <pc:sldMk cId="4114806315" sldId="267"/>
            <ac:spMk id="15" creationId="{66E77F98-D232-4F7C-8939-9112C4393AE0}"/>
          </ac:spMkLst>
        </pc:spChg>
        <pc:spChg chg="add del">
          <ac:chgData name="Andreea Magos (1918861)" userId="S::1918861@student.uwtsd.ac.uk::c3222119-ea1c-4e36-8688-8ef57354b72b" providerId="AD" clId="Web-{675F0370-332F-C274-CD6B-5E8A0B85BD94}" dt="2020-07-01T00:14:48.212" v="110"/>
          <ac:spMkLst>
            <pc:docMk/>
            <pc:sldMk cId="4114806315" sldId="267"/>
            <ac:spMk id="17" creationId="{2D69692A-B119-4841-BA47-573ED38308A9}"/>
          </ac:spMkLst>
        </pc:spChg>
        <pc:spChg chg="add del">
          <ac:chgData name="Andreea Magos (1918861)" userId="S::1918861@student.uwtsd.ac.uk::c3222119-ea1c-4e36-8688-8ef57354b72b" providerId="AD" clId="Web-{675F0370-332F-C274-CD6B-5E8A0B85BD94}" dt="2020-07-01T00:22:10.262" v="464"/>
          <ac:spMkLst>
            <pc:docMk/>
            <pc:sldMk cId="4114806315" sldId="267"/>
            <ac:spMk id="104" creationId="{66E77F98-D232-4F7C-8939-9112C4393AE0}"/>
          </ac:spMkLst>
        </pc:spChg>
        <pc:spChg chg="add del">
          <ac:chgData name="Andreea Magos (1918861)" userId="S::1918861@student.uwtsd.ac.uk::c3222119-ea1c-4e36-8688-8ef57354b72b" providerId="AD" clId="Web-{675F0370-332F-C274-CD6B-5E8A0B85BD94}" dt="2020-07-01T00:22:10.262" v="464"/>
          <ac:spMkLst>
            <pc:docMk/>
            <pc:sldMk cId="4114806315" sldId="267"/>
            <ac:spMk id="106" creationId="{2D69692A-B119-4841-BA47-573ED38308A9}"/>
          </ac:spMkLst>
        </pc:spChg>
        <pc:spChg chg="add del">
          <ac:chgData name="Andreea Magos (1918861)" userId="S::1918861@student.uwtsd.ac.uk::c3222119-ea1c-4e36-8688-8ef57354b72b" providerId="AD" clId="Web-{675F0370-332F-C274-CD6B-5E8A0B85BD94}" dt="2020-07-01T00:23:19.965" v="497"/>
          <ac:spMkLst>
            <pc:docMk/>
            <pc:sldMk cId="4114806315" sldId="267"/>
            <ac:spMk id="193" creationId="{66E77F98-D232-4F7C-8939-9112C4393AE0}"/>
          </ac:spMkLst>
        </pc:spChg>
        <pc:spChg chg="add del">
          <ac:chgData name="Andreea Magos (1918861)" userId="S::1918861@student.uwtsd.ac.uk::c3222119-ea1c-4e36-8688-8ef57354b72b" providerId="AD" clId="Web-{675F0370-332F-C274-CD6B-5E8A0B85BD94}" dt="2020-07-01T00:23:19.965" v="497"/>
          <ac:spMkLst>
            <pc:docMk/>
            <pc:sldMk cId="4114806315" sldId="267"/>
            <ac:spMk id="195" creationId="{2D69692A-B119-4841-BA47-573ED38308A9}"/>
          </ac:spMkLst>
        </pc:spChg>
        <pc:spChg chg="add">
          <ac:chgData name="Andreea Magos (1918861)" userId="S::1918861@student.uwtsd.ac.uk::c3222119-ea1c-4e36-8688-8ef57354b72b" providerId="AD" clId="Web-{675F0370-332F-C274-CD6B-5E8A0B85BD94}" dt="2020-07-01T00:23:19.965" v="497"/>
          <ac:spMkLst>
            <pc:docMk/>
            <pc:sldMk cId="4114806315" sldId="267"/>
            <ac:spMk id="282" creationId="{66E77F98-D232-4F7C-8939-9112C4393AE0}"/>
          </ac:spMkLst>
        </pc:spChg>
        <pc:spChg chg="add">
          <ac:chgData name="Andreea Magos (1918861)" userId="S::1918861@student.uwtsd.ac.uk::c3222119-ea1c-4e36-8688-8ef57354b72b" providerId="AD" clId="Web-{675F0370-332F-C274-CD6B-5E8A0B85BD94}" dt="2020-07-01T00:23:19.965" v="497"/>
          <ac:spMkLst>
            <pc:docMk/>
            <pc:sldMk cId="4114806315" sldId="267"/>
            <ac:spMk id="284" creationId="{2D69692A-B119-4841-BA47-573ED38308A9}"/>
          </ac:spMkLst>
        </pc:spChg>
        <pc:grpChg chg="add del">
          <ac:chgData name="Andreea Magos (1918861)" userId="S::1918861@student.uwtsd.ac.uk::c3222119-ea1c-4e36-8688-8ef57354b72b" providerId="AD" clId="Web-{675F0370-332F-C274-CD6B-5E8A0B85BD94}" dt="2020-07-01T00:14:48.212" v="110"/>
          <ac:grpSpMkLst>
            <pc:docMk/>
            <pc:sldMk cId="4114806315" sldId="267"/>
            <ac:grpSpMk id="19" creationId="{376D2B7F-D454-43F4-9C03-617F5ECAC6FA}"/>
          </ac:grpSpMkLst>
        </pc:grpChg>
        <pc:grpChg chg="add del">
          <ac:chgData name="Andreea Magos (1918861)" userId="S::1918861@student.uwtsd.ac.uk::c3222119-ea1c-4e36-8688-8ef57354b72b" providerId="AD" clId="Web-{675F0370-332F-C274-CD6B-5E8A0B85BD94}" dt="2020-07-01T00:22:10.262" v="464"/>
          <ac:grpSpMkLst>
            <pc:docMk/>
            <pc:sldMk cId="4114806315" sldId="267"/>
            <ac:grpSpMk id="108" creationId="{376D2B7F-D454-43F4-9C03-617F5ECAC6FA}"/>
          </ac:grpSpMkLst>
        </pc:grpChg>
        <pc:grpChg chg="add del">
          <ac:chgData name="Andreea Magos (1918861)" userId="S::1918861@student.uwtsd.ac.uk::c3222119-ea1c-4e36-8688-8ef57354b72b" providerId="AD" clId="Web-{675F0370-332F-C274-CD6B-5E8A0B85BD94}" dt="2020-07-01T00:23:19.965" v="497"/>
          <ac:grpSpMkLst>
            <pc:docMk/>
            <pc:sldMk cId="4114806315" sldId="267"/>
            <ac:grpSpMk id="197" creationId="{376D2B7F-D454-43F4-9C03-617F5ECAC6FA}"/>
          </ac:grpSpMkLst>
        </pc:grpChg>
        <pc:grpChg chg="add">
          <ac:chgData name="Andreea Magos (1918861)" userId="S::1918861@student.uwtsd.ac.uk::c3222119-ea1c-4e36-8688-8ef57354b72b" providerId="AD" clId="Web-{675F0370-332F-C274-CD6B-5E8A0B85BD94}" dt="2020-07-01T00:23:19.965" v="497"/>
          <ac:grpSpMkLst>
            <pc:docMk/>
            <pc:sldMk cId="4114806315" sldId="267"/>
            <ac:grpSpMk id="286" creationId="{376D2B7F-D454-43F4-9C03-617F5ECAC6FA}"/>
          </ac:grpSpMkLst>
        </pc:grpChg>
        <pc:picChg chg="add del mod ord">
          <ac:chgData name="Andreea Magos (1918861)" userId="S::1918861@student.uwtsd.ac.uk::c3222119-ea1c-4e36-8688-8ef57354b72b" providerId="AD" clId="Web-{675F0370-332F-C274-CD6B-5E8A0B85BD94}" dt="2020-07-01T00:14:34.759" v="107"/>
          <ac:picMkLst>
            <pc:docMk/>
            <pc:sldMk cId="4114806315" sldId="267"/>
            <ac:picMk id="4" creationId="{F5F23485-BD39-48CC-B9A5-2F99E9591A8E}"/>
          </ac:picMkLst>
        </pc:picChg>
        <pc:picChg chg="add mod">
          <ac:chgData name="Andreea Magos (1918861)" userId="S::1918861@student.uwtsd.ac.uk::c3222119-ea1c-4e36-8688-8ef57354b72b" providerId="AD" clId="Web-{675F0370-332F-C274-CD6B-5E8A0B85BD94}" dt="2020-07-01T00:23:29.324" v="498" actId="1076"/>
          <ac:picMkLst>
            <pc:docMk/>
            <pc:sldMk cId="4114806315" sldId="267"/>
            <ac:picMk id="5" creationId="{A9DC53C1-FDD4-44EA-A5A9-76AECE24AC22}"/>
          </ac:picMkLst>
        </pc:picChg>
        <pc:picChg chg="add del">
          <ac:chgData name="Andreea Magos (1918861)" userId="S::1918861@student.uwtsd.ac.uk::c3222119-ea1c-4e36-8688-8ef57354b72b" providerId="AD" clId="Web-{675F0370-332F-C274-CD6B-5E8A0B85BD94}" dt="2020-07-01T00:14:48.212" v="110"/>
          <ac:picMkLst>
            <pc:docMk/>
            <pc:sldMk cId="4114806315" sldId="267"/>
            <ac:picMk id="13" creationId="{B1BE7CB7-24DC-41D6-9BC1-CE5302728316}"/>
          </ac:picMkLst>
        </pc:picChg>
        <pc:picChg chg="add del">
          <ac:chgData name="Andreea Magos (1918861)" userId="S::1918861@student.uwtsd.ac.uk::c3222119-ea1c-4e36-8688-8ef57354b72b" providerId="AD" clId="Web-{675F0370-332F-C274-CD6B-5E8A0B85BD94}" dt="2020-07-01T00:22:10.262" v="464"/>
          <ac:picMkLst>
            <pc:docMk/>
            <pc:sldMk cId="4114806315" sldId="267"/>
            <ac:picMk id="102" creationId="{B1BE7CB7-24DC-41D6-9BC1-CE5302728316}"/>
          </ac:picMkLst>
        </pc:picChg>
        <pc:picChg chg="add del">
          <ac:chgData name="Andreea Magos (1918861)" userId="S::1918861@student.uwtsd.ac.uk::c3222119-ea1c-4e36-8688-8ef57354b72b" providerId="AD" clId="Web-{675F0370-332F-C274-CD6B-5E8A0B85BD94}" dt="2020-07-01T00:23:19.965" v="497"/>
          <ac:picMkLst>
            <pc:docMk/>
            <pc:sldMk cId="4114806315" sldId="267"/>
            <ac:picMk id="191" creationId="{B1BE7CB7-24DC-41D6-9BC1-CE5302728316}"/>
          </ac:picMkLst>
        </pc:picChg>
        <pc:picChg chg="add">
          <ac:chgData name="Andreea Magos (1918861)" userId="S::1918861@student.uwtsd.ac.uk::c3222119-ea1c-4e36-8688-8ef57354b72b" providerId="AD" clId="Web-{675F0370-332F-C274-CD6B-5E8A0B85BD94}" dt="2020-07-01T00:23:19.965" v="497"/>
          <ac:picMkLst>
            <pc:docMk/>
            <pc:sldMk cId="4114806315" sldId="267"/>
            <ac:picMk id="277" creationId="{B1BE7CB7-24DC-41D6-9BC1-CE5302728316}"/>
          </ac:picMkLst>
        </pc:picChg>
        <pc:picChg chg="add del">
          <ac:chgData name="Andreea Magos (1918861)" userId="S::1918861@student.uwtsd.ac.uk::c3222119-ea1c-4e36-8688-8ef57354b72b" providerId="AD" clId="Web-{675F0370-332F-C274-CD6B-5E8A0B85BD94}" dt="2020-07-01T00:23:19.918" v="496"/>
          <ac:picMkLst>
            <pc:docMk/>
            <pc:sldMk cId="4114806315" sldId="267"/>
            <ac:picMk id="280" creationId="{B1BE7CB7-24DC-41D6-9BC1-CE5302728316}"/>
          </ac:picMkLst>
        </pc:picChg>
      </pc:sldChg>
      <pc:sldChg chg="addSp delSp modSp new mod modTransition setBg">
        <pc:chgData name="Andreea Magos (1918861)" userId="S::1918861@student.uwtsd.ac.uk::c3222119-ea1c-4e36-8688-8ef57354b72b" providerId="AD" clId="Web-{675F0370-332F-C274-CD6B-5E8A0B85BD94}" dt="2020-07-01T00:44:27.998" v="541" actId="20577"/>
        <pc:sldMkLst>
          <pc:docMk/>
          <pc:sldMk cId="2775036328" sldId="268"/>
        </pc:sldMkLst>
        <pc:spChg chg="mod">
          <ac:chgData name="Andreea Magos (1918861)" userId="S::1918861@student.uwtsd.ac.uk::c3222119-ea1c-4e36-8688-8ef57354b72b" providerId="AD" clId="Web-{675F0370-332F-C274-CD6B-5E8A0B85BD94}" dt="2020-07-01T00:44:27.998" v="541" actId="20577"/>
          <ac:spMkLst>
            <pc:docMk/>
            <pc:sldMk cId="2775036328" sldId="268"/>
            <ac:spMk id="2" creationId="{A029E0ED-8B0D-4026-9909-AE2AC122B70E}"/>
          </ac:spMkLst>
        </pc:spChg>
        <pc:spChg chg="mod">
          <ac:chgData name="Andreea Magos (1918861)" userId="S::1918861@student.uwtsd.ac.uk::c3222119-ea1c-4e36-8688-8ef57354b72b" providerId="AD" clId="Web-{675F0370-332F-C274-CD6B-5E8A0B85BD94}" dt="2020-07-01T00:44:15.764" v="538" actId="20577"/>
          <ac:spMkLst>
            <pc:docMk/>
            <pc:sldMk cId="2775036328" sldId="268"/>
            <ac:spMk id="3" creationId="{C7DF0EFF-DCA6-4221-A2E1-4C9598A25378}"/>
          </ac:spMkLst>
        </pc:spChg>
        <pc:spChg chg="add del">
          <ac:chgData name="Andreea Magos (1918861)" userId="S::1918861@student.uwtsd.ac.uk::c3222119-ea1c-4e36-8688-8ef57354b72b" providerId="AD" clId="Web-{675F0370-332F-C274-CD6B-5E8A0B85BD94}" dt="2020-07-01T00:20:04.898" v="318"/>
          <ac:spMkLst>
            <pc:docMk/>
            <pc:sldMk cId="2775036328" sldId="268"/>
            <ac:spMk id="8" creationId="{DF43132E-D4DF-4A83-9344-A782D0F5D9F6}"/>
          </ac:spMkLst>
        </pc:spChg>
        <pc:picChg chg="add">
          <ac:chgData name="Andreea Magos (1918861)" userId="S::1918861@student.uwtsd.ac.uk::c3222119-ea1c-4e36-8688-8ef57354b72b" providerId="AD" clId="Web-{675F0370-332F-C274-CD6B-5E8A0B85BD94}" dt="2020-07-01T00:20:04.914" v="319"/>
          <ac:picMkLst>
            <pc:docMk/>
            <pc:sldMk cId="2775036328" sldId="268"/>
            <ac:picMk id="5" creationId="{A17F7527-5AC0-479A-B79F-9CF463410490}"/>
          </ac:picMkLst>
        </pc:picChg>
        <pc:cxnChg chg="add del">
          <ac:chgData name="Andreea Magos (1918861)" userId="S::1918861@student.uwtsd.ac.uk::c3222119-ea1c-4e36-8688-8ef57354b72b" providerId="AD" clId="Web-{675F0370-332F-C274-CD6B-5E8A0B85BD94}" dt="2020-07-01T00:20:04.898" v="318"/>
          <ac:cxnSpMkLst>
            <pc:docMk/>
            <pc:sldMk cId="2775036328" sldId="268"/>
            <ac:cxnSpMk id="10" creationId="{6AA24BC1-1577-4586-AD7A-417660E37253}"/>
          </ac:cxnSpMkLst>
        </pc:cxnChg>
      </pc:sldChg>
      <pc:sldMasterChg chg="modTransition modSldLayout">
        <pc:chgData name="Andreea Magos (1918861)" userId="S::1918861@student.uwtsd.ac.uk::c3222119-ea1c-4e36-8688-8ef57354b72b" providerId="AD" clId="Web-{675F0370-332F-C274-CD6B-5E8A0B85BD94}" dt="2020-07-01T00:25:10.801" v="518"/>
        <pc:sldMasterMkLst>
          <pc:docMk/>
          <pc:sldMasterMk cId="3393319533" sldId="2147484182"/>
        </pc:sldMasterMkLst>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3992028172" sldId="2147484183"/>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56920515" sldId="2147484184"/>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781897632" sldId="2147484185"/>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488908058" sldId="2147484186"/>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194481642" sldId="2147484187"/>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4150065490" sldId="2147484188"/>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727352732" sldId="2147484189"/>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452850223" sldId="2147484190"/>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010882050" sldId="2147484191"/>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1511345512" sldId="2147484192"/>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1294355564" sldId="2147484193"/>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1548028466" sldId="2147484194"/>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972734103" sldId="2147484195"/>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367954065" sldId="2147484196"/>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3918760930" sldId="2147484197"/>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013220419" sldId="2147484198"/>
          </pc:sldLayoutMkLst>
        </pc:sldLayoutChg>
        <pc:sldLayoutChg chg="modTransition">
          <pc:chgData name="Andreea Magos (1918861)" userId="S::1918861@student.uwtsd.ac.uk::c3222119-ea1c-4e36-8688-8ef57354b72b" providerId="AD" clId="Web-{675F0370-332F-C274-CD6B-5E8A0B85BD94}" dt="2020-07-01T00:25:10.801" v="518"/>
          <pc:sldLayoutMkLst>
            <pc:docMk/>
            <pc:sldMasterMk cId="3393319533" sldId="2147484182"/>
            <pc:sldLayoutMk cId="2675713030" sldId="2147484199"/>
          </pc:sldLayoutMkLst>
        </pc:sldLayoutChg>
      </pc:sldMasterChg>
    </pc:docChg>
  </pc:docChgLst>
  <pc:docChgLst>
    <pc:chgData name="Francesca Lucescu (1918862)" userId="S::1918862@student.uwtsd.ac.uk::0cd68ed4-6039-4bbd-bdc3-e45ba7140e38" providerId="AD" clId="Web-{3814D560-F258-AC8C-F9AF-8D0CF9693980}"/>
    <pc:docChg chg="addSld modSld addMainMaster delMainMaster modMainMaster">
      <pc:chgData name="Francesca Lucescu (1918862)" userId="S::1918862@student.uwtsd.ac.uk::0cd68ed4-6039-4bbd-bdc3-e45ba7140e38" providerId="AD" clId="Web-{3814D560-F258-AC8C-F9AF-8D0CF9693980}" dt="2020-07-10T11:19:34.888" v="135"/>
      <pc:docMkLst>
        <pc:docMk/>
      </pc:docMkLst>
      <pc:sldChg chg="delSp modSp mod modClrScheme chgLayout">
        <pc:chgData name="Francesca Lucescu (1918862)" userId="S::1918862@student.uwtsd.ac.uk::0cd68ed4-6039-4bbd-bdc3-e45ba7140e38" providerId="AD" clId="Web-{3814D560-F258-AC8C-F9AF-8D0CF9693980}" dt="2020-07-10T11:09:45.107" v="119" actId="1076"/>
        <pc:sldMkLst>
          <pc:docMk/>
          <pc:sldMk cId="109857222" sldId="256"/>
        </pc:sldMkLst>
        <pc:spChg chg="mod ord">
          <ac:chgData name="Francesca Lucescu (1918862)" userId="S::1918862@student.uwtsd.ac.uk::0cd68ed4-6039-4bbd-bdc3-e45ba7140e38" providerId="AD" clId="Web-{3814D560-F258-AC8C-F9AF-8D0CF9693980}" dt="2020-07-10T11:08:07.745" v="100"/>
          <ac:spMkLst>
            <pc:docMk/>
            <pc:sldMk cId="109857222" sldId="256"/>
            <ac:spMk id="2" creationId="{00000000-0000-0000-0000-000000000000}"/>
          </ac:spMkLst>
        </pc:spChg>
        <pc:spChg chg="mod ord">
          <ac:chgData name="Francesca Lucescu (1918862)" userId="S::1918862@student.uwtsd.ac.uk::0cd68ed4-6039-4bbd-bdc3-e45ba7140e38" providerId="AD" clId="Web-{3814D560-F258-AC8C-F9AF-8D0CF9693980}" dt="2020-07-10T11:08:07.745" v="100"/>
          <ac:spMkLst>
            <pc:docMk/>
            <pc:sldMk cId="109857222" sldId="256"/>
            <ac:spMk id="3" creationId="{00000000-0000-0000-0000-000000000000}"/>
          </ac:spMkLst>
        </pc:spChg>
        <pc:spChg chg="del mod">
          <ac:chgData name="Francesca Lucescu (1918862)" userId="S::1918862@student.uwtsd.ac.uk::0cd68ed4-6039-4bbd-bdc3-e45ba7140e38" providerId="AD" clId="Web-{3814D560-F258-AC8C-F9AF-8D0CF9693980}" dt="2020-07-10T11:09:42.545" v="118"/>
          <ac:spMkLst>
            <pc:docMk/>
            <pc:sldMk cId="109857222" sldId="256"/>
            <ac:spMk id="6" creationId="{FB683E95-57CD-4D80-8BA9-43CD444AC6EE}"/>
          </ac:spMkLst>
        </pc:spChg>
        <pc:picChg chg="mod">
          <ac:chgData name="Francesca Lucescu (1918862)" userId="S::1918862@student.uwtsd.ac.uk::0cd68ed4-6039-4bbd-bdc3-e45ba7140e38" providerId="AD" clId="Web-{3814D560-F258-AC8C-F9AF-8D0CF9693980}" dt="2020-07-10T11:09:45.107" v="119" actId="1076"/>
          <ac:picMkLst>
            <pc:docMk/>
            <pc:sldMk cId="109857222" sldId="256"/>
            <ac:picMk id="8" creationId="{C6195DDB-E111-44D9-A870-C90496219CA8}"/>
          </ac:picMkLst>
        </pc:picChg>
      </pc:sldChg>
      <pc:sldChg chg="modSp mod modClrScheme chgLayout">
        <pc:chgData name="Francesca Lucescu (1918862)" userId="S::1918862@student.uwtsd.ac.uk::0cd68ed4-6039-4bbd-bdc3-e45ba7140e38" providerId="AD" clId="Web-{3814D560-F258-AC8C-F9AF-8D0CF9693980}" dt="2020-07-10T11:09:32.123" v="115" actId="14100"/>
        <pc:sldMkLst>
          <pc:docMk/>
          <pc:sldMk cId="2156653103" sldId="258"/>
        </pc:sldMkLst>
        <pc:spChg chg="mod">
          <ac:chgData name="Francesca Lucescu (1918862)" userId="S::1918862@student.uwtsd.ac.uk::0cd68ed4-6039-4bbd-bdc3-e45ba7140e38" providerId="AD" clId="Web-{3814D560-F258-AC8C-F9AF-8D0CF9693980}" dt="2020-07-10T11:09:17.482" v="113" actId="20577"/>
          <ac:spMkLst>
            <pc:docMk/>
            <pc:sldMk cId="2156653103" sldId="258"/>
            <ac:spMk id="22" creationId="{85EE466E-FFC5-4B76-90BB-4B4FC6EADC14}"/>
          </ac:spMkLst>
        </pc:spChg>
        <pc:graphicFrameChg chg="mod">
          <ac:chgData name="Francesca Lucescu (1918862)" userId="S::1918862@student.uwtsd.ac.uk::0cd68ed4-6039-4bbd-bdc3-e45ba7140e38" providerId="AD" clId="Web-{3814D560-F258-AC8C-F9AF-8D0CF9693980}" dt="2020-07-10T11:09:32.123" v="115" actId="14100"/>
          <ac:graphicFrameMkLst>
            <pc:docMk/>
            <pc:sldMk cId="2156653103" sldId="258"/>
            <ac:graphicFrameMk id="86" creationId="{BFE839FA-C23D-4716-A6CA-1F47ECED6A9C}"/>
          </ac:graphicFrameMkLst>
        </pc:graphicFrameChg>
      </pc:sldChg>
      <pc:sldChg chg="delSp modSp mod setBg modClrScheme delDesignElem chgLayout">
        <pc:chgData name="Francesca Lucescu (1918862)" userId="S::1918862@student.uwtsd.ac.uk::0cd68ed4-6039-4bbd-bdc3-e45ba7140e38" providerId="AD" clId="Web-{3814D560-F258-AC8C-F9AF-8D0CF9693980}" dt="2020-07-10T11:08:57.825" v="109" actId="20577"/>
        <pc:sldMkLst>
          <pc:docMk/>
          <pc:sldMk cId="3977909859" sldId="259"/>
        </pc:sldMkLst>
        <pc:spChg chg="mod">
          <ac:chgData name="Francesca Lucescu (1918862)" userId="S::1918862@student.uwtsd.ac.uk::0cd68ed4-6039-4bbd-bdc3-e45ba7140e38" providerId="AD" clId="Web-{3814D560-F258-AC8C-F9AF-8D0CF9693980}" dt="2020-07-10T11:08:57.825" v="109" actId="20577"/>
          <ac:spMkLst>
            <pc:docMk/>
            <pc:sldMk cId="3977909859" sldId="259"/>
            <ac:spMk id="4" creationId="{219F6B54-3EB3-4574-A144-46501FD2CEB3}"/>
          </ac:spMkLst>
        </pc:spChg>
        <pc:spChg chg="del">
          <ac:chgData name="Francesca Lucescu (1918862)" userId="S::1918862@student.uwtsd.ac.uk::0cd68ed4-6039-4bbd-bdc3-e45ba7140e38" providerId="AD" clId="Web-{3814D560-F258-AC8C-F9AF-8D0CF9693980}" dt="2020-07-10T11:01:00.750" v="45"/>
          <ac:spMkLst>
            <pc:docMk/>
            <pc:sldMk cId="3977909859" sldId="259"/>
            <ac:spMk id="164" creationId="{66E77F98-D232-4F7C-8939-9112C4393AE0}"/>
          </ac:spMkLst>
        </pc:spChg>
        <pc:spChg chg="del">
          <ac:chgData name="Francesca Lucescu (1918862)" userId="S::1918862@student.uwtsd.ac.uk::0cd68ed4-6039-4bbd-bdc3-e45ba7140e38" providerId="AD" clId="Web-{3814D560-F258-AC8C-F9AF-8D0CF9693980}" dt="2020-07-10T11:01:00.750" v="45"/>
          <ac:spMkLst>
            <pc:docMk/>
            <pc:sldMk cId="3977909859" sldId="259"/>
            <ac:spMk id="165" creationId="{2D69692A-B119-4841-BA47-573ED38308A9}"/>
          </ac:spMkLst>
        </pc:spChg>
        <pc:grpChg chg="del">
          <ac:chgData name="Francesca Lucescu (1918862)" userId="S::1918862@student.uwtsd.ac.uk::0cd68ed4-6039-4bbd-bdc3-e45ba7140e38" providerId="AD" clId="Web-{3814D560-F258-AC8C-F9AF-8D0CF9693980}" dt="2020-07-10T11:01:00.750" v="45"/>
          <ac:grpSpMkLst>
            <pc:docMk/>
            <pc:sldMk cId="3977909859" sldId="259"/>
            <ac:grpSpMk id="166" creationId="{376D2B7F-D454-43F4-9C03-617F5ECAC6FA}"/>
          </ac:grpSpMkLst>
        </pc:grpChg>
        <pc:picChg chg="del">
          <ac:chgData name="Francesca Lucescu (1918862)" userId="S::1918862@student.uwtsd.ac.uk::0cd68ed4-6039-4bbd-bdc3-e45ba7140e38" providerId="AD" clId="Web-{3814D560-F258-AC8C-F9AF-8D0CF9693980}" dt="2020-07-10T11:01:00.750" v="45"/>
          <ac:picMkLst>
            <pc:docMk/>
            <pc:sldMk cId="3977909859" sldId="259"/>
            <ac:picMk id="163" creationId="{B1BE7CB7-24DC-41D6-9BC1-CE5302728316}"/>
          </ac:picMkLst>
        </pc:picChg>
      </pc:sldChg>
      <pc:sldChg chg="addSp delSp mod setBg modClrScheme setClrOvrMap delDesignElem chgLayout">
        <pc:chgData name="Francesca Lucescu (1918862)" userId="S::1918862@student.uwtsd.ac.uk::0cd68ed4-6039-4bbd-bdc3-e45ba7140e38" providerId="AD" clId="Web-{3814D560-F258-AC8C-F9AF-8D0CF9693980}" dt="2020-07-10T11:08:35.480" v="103"/>
        <pc:sldMkLst>
          <pc:docMk/>
          <pc:sldMk cId="2658716070" sldId="260"/>
        </pc:sldMkLst>
        <pc:spChg chg="add del">
          <ac:chgData name="Francesca Lucescu (1918862)" userId="S::1918862@student.uwtsd.ac.uk::0cd68ed4-6039-4bbd-bdc3-e45ba7140e38" providerId="AD" clId="Web-{3814D560-F258-AC8C-F9AF-8D0CF9693980}" dt="2020-07-10T11:08:35.480" v="103"/>
          <ac:spMkLst>
            <pc:docMk/>
            <pc:sldMk cId="2658716070" sldId="260"/>
            <ac:spMk id="3" creationId="{955E2941-14A7-4A3D-9B83-32AA12D46ECC}"/>
          </ac:spMkLst>
        </pc:spChg>
        <pc:spChg chg="add del">
          <ac:chgData name="Francesca Lucescu (1918862)" userId="S::1918862@student.uwtsd.ac.uk::0cd68ed4-6039-4bbd-bdc3-e45ba7140e38" providerId="AD" clId="Web-{3814D560-F258-AC8C-F9AF-8D0CF9693980}" dt="2020-07-10T11:08:35.418" v="102"/>
          <ac:spMkLst>
            <pc:docMk/>
            <pc:sldMk cId="2658716070" sldId="260"/>
            <ac:spMk id="8" creationId="{53B021B3-DE93-4AB7-8A18-CF5F1CED88B8}"/>
          </ac:spMkLst>
        </pc:spChg>
        <pc:spChg chg="del">
          <ac:chgData name="Francesca Lucescu (1918862)" userId="S::1918862@student.uwtsd.ac.uk::0cd68ed4-6039-4bbd-bdc3-e45ba7140e38" providerId="AD" clId="Web-{3814D560-F258-AC8C-F9AF-8D0CF9693980}" dt="2020-07-10T11:01:00.750" v="45"/>
          <ac:spMkLst>
            <pc:docMk/>
            <pc:sldMk cId="2658716070" sldId="260"/>
            <ac:spMk id="12" creationId="{54309F57-B331-41A7-9154-15EC2AF45A60}"/>
          </ac:spMkLst>
        </pc:spChg>
        <pc:spChg chg="add del">
          <ac:chgData name="Francesca Lucescu (1918862)" userId="S::1918862@student.uwtsd.ac.uk::0cd68ed4-6039-4bbd-bdc3-e45ba7140e38" providerId="AD" clId="Web-{3814D560-F258-AC8C-F9AF-8D0CF9693980}" dt="2020-07-10T11:08:35.418" v="102"/>
          <ac:spMkLst>
            <pc:docMk/>
            <pc:sldMk cId="2658716070" sldId="260"/>
            <ac:spMk id="14" creationId="{52D502E5-F6B4-4D58-B4AE-FC466FF15EE8}"/>
          </ac:spMkLst>
        </pc:spChg>
        <pc:spChg chg="add del">
          <ac:chgData name="Francesca Lucescu (1918862)" userId="S::1918862@student.uwtsd.ac.uk::0cd68ed4-6039-4bbd-bdc3-e45ba7140e38" providerId="AD" clId="Web-{3814D560-F258-AC8C-F9AF-8D0CF9693980}" dt="2020-07-10T11:08:35.418" v="102"/>
          <ac:spMkLst>
            <pc:docMk/>
            <pc:sldMk cId="2658716070" sldId="260"/>
            <ac:spMk id="16" creationId="{9DECDBF4-02B6-4BB4-B65B-B8107AD6A9E8}"/>
          </ac:spMkLst>
        </pc:spChg>
        <pc:spChg chg="add">
          <ac:chgData name="Francesca Lucescu (1918862)" userId="S::1918862@student.uwtsd.ac.uk::0cd68ed4-6039-4bbd-bdc3-e45ba7140e38" providerId="AD" clId="Web-{3814D560-F258-AC8C-F9AF-8D0CF9693980}" dt="2020-07-10T11:08:35.480" v="103"/>
          <ac:spMkLst>
            <pc:docMk/>
            <pc:sldMk cId="2658716070" sldId="260"/>
            <ac:spMk id="19" creationId="{53B021B3-DE93-4AB7-8A18-CF5F1CED88B8}"/>
          </ac:spMkLst>
        </pc:spChg>
        <pc:spChg chg="add">
          <ac:chgData name="Francesca Lucescu (1918862)" userId="S::1918862@student.uwtsd.ac.uk::0cd68ed4-6039-4bbd-bdc3-e45ba7140e38" providerId="AD" clId="Web-{3814D560-F258-AC8C-F9AF-8D0CF9693980}" dt="2020-07-10T11:08:35.480" v="103"/>
          <ac:spMkLst>
            <pc:docMk/>
            <pc:sldMk cId="2658716070" sldId="260"/>
            <ac:spMk id="20" creationId="{52D502E5-F6B4-4D58-B4AE-FC466FF15EE8}"/>
          </ac:spMkLst>
        </pc:spChg>
        <pc:spChg chg="add">
          <ac:chgData name="Francesca Lucescu (1918862)" userId="S::1918862@student.uwtsd.ac.uk::0cd68ed4-6039-4bbd-bdc3-e45ba7140e38" providerId="AD" clId="Web-{3814D560-F258-AC8C-F9AF-8D0CF9693980}" dt="2020-07-10T11:08:35.480" v="103"/>
          <ac:spMkLst>
            <pc:docMk/>
            <pc:sldMk cId="2658716070" sldId="260"/>
            <ac:spMk id="21" creationId="{9DECDBF4-02B6-4BB4-B65B-B8107AD6A9E8}"/>
          </ac:spMkLst>
        </pc:spChg>
        <pc:graphicFrameChg chg="add del">
          <ac:chgData name="Francesca Lucescu (1918862)" userId="S::1918862@student.uwtsd.ac.uk::0cd68ed4-6039-4bbd-bdc3-e45ba7140e38" providerId="AD" clId="Web-{3814D560-F258-AC8C-F9AF-8D0CF9693980}" dt="2020-07-10T11:08:35.418" v="102"/>
          <ac:graphicFrameMkLst>
            <pc:docMk/>
            <pc:sldMk cId="2658716070" sldId="260"/>
            <ac:graphicFrameMk id="18" creationId="{DC2B071A-6F25-471D-A378-07955DE2A17E}"/>
          </ac:graphicFrameMkLst>
        </pc:graphicFrameChg>
        <pc:graphicFrameChg chg="add">
          <ac:chgData name="Francesca Lucescu (1918862)" userId="S::1918862@student.uwtsd.ac.uk::0cd68ed4-6039-4bbd-bdc3-e45ba7140e38" providerId="AD" clId="Web-{3814D560-F258-AC8C-F9AF-8D0CF9693980}" dt="2020-07-10T11:08:35.480" v="103"/>
          <ac:graphicFrameMkLst>
            <pc:docMk/>
            <pc:sldMk cId="2658716070" sldId="260"/>
            <ac:graphicFrameMk id="22" creationId="{20C84515-405C-4B1A-9B38-82EE99FCED24}"/>
          </ac:graphicFrameMkLst>
        </pc:graphicFrameChg>
        <pc:picChg chg="del">
          <ac:chgData name="Francesca Lucescu (1918862)" userId="S::1918862@student.uwtsd.ac.uk::0cd68ed4-6039-4bbd-bdc3-e45ba7140e38" providerId="AD" clId="Web-{3814D560-F258-AC8C-F9AF-8D0CF9693980}" dt="2020-07-10T11:01:00.750" v="45"/>
          <ac:picMkLst>
            <pc:docMk/>
            <pc:sldMk cId="2658716070" sldId="260"/>
            <ac:picMk id="10" creationId="{A17F7527-5AC0-479A-B79F-9CF463410490}"/>
          </ac:picMkLst>
        </pc:picChg>
      </pc:sldChg>
      <pc:sldChg chg="addSp delSp modSp mod setBg modClrScheme delDesignElem chgLayout">
        <pc:chgData name="Francesca Lucescu (1918862)" userId="S::1918862@student.uwtsd.ac.uk::0cd68ed4-6039-4bbd-bdc3-e45ba7140e38" providerId="AD" clId="Web-{3814D560-F258-AC8C-F9AF-8D0CF9693980}" dt="2020-07-10T11:08:07.745" v="100"/>
        <pc:sldMkLst>
          <pc:docMk/>
          <pc:sldMk cId="2094817765" sldId="262"/>
        </pc:sldMkLst>
        <pc:spChg chg="mod">
          <ac:chgData name="Francesca Lucescu (1918862)" userId="S::1918862@student.uwtsd.ac.uk::0cd68ed4-6039-4bbd-bdc3-e45ba7140e38" providerId="AD" clId="Web-{3814D560-F258-AC8C-F9AF-8D0CF9693980}" dt="2020-07-10T11:04:30.396" v="76"/>
          <ac:spMkLst>
            <pc:docMk/>
            <pc:sldMk cId="2094817765" sldId="262"/>
            <ac:spMk id="2" creationId="{58596C81-FF2D-4C19-B8B7-76DACB5556BB}"/>
          </ac:spMkLst>
        </pc:spChg>
        <pc:spChg chg="mod">
          <ac:chgData name="Francesca Lucescu (1918862)" userId="S::1918862@student.uwtsd.ac.uk::0cd68ed4-6039-4bbd-bdc3-e45ba7140e38" providerId="AD" clId="Web-{3814D560-F258-AC8C-F9AF-8D0CF9693980}" dt="2020-07-10T11:04:30.396" v="76"/>
          <ac:spMkLst>
            <pc:docMk/>
            <pc:sldMk cId="2094817765" sldId="262"/>
            <ac:spMk id="3" creationId="{F28AA33B-A9D5-4905-B570-20B86CF20BC7}"/>
          </ac:spMkLst>
        </pc:spChg>
        <pc:spChg chg="add del">
          <ac:chgData name="Francesca Lucescu (1918862)" userId="S::1918862@student.uwtsd.ac.uk::0cd68ed4-6039-4bbd-bdc3-e45ba7140e38" providerId="AD" clId="Web-{3814D560-F258-AC8C-F9AF-8D0CF9693980}" dt="2020-07-10T11:08:07.745" v="100"/>
          <ac:spMkLst>
            <pc:docMk/>
            <pc:sldMk cId="2094817765" sldId="262"/>
            <ac:spMk id="10" creationId="{CEF6118E-44FB-4509-B4D9-129052E4C6EE}"/>
          </ac:spMkLst>
        </pc:spChg>
        <pc:picChg chg="mod">
          <ac:chgData name="Francesca Lucescu (1918862)" userId="S::1918862@student.uwtsd.ac.uk::0cd68ed4-6039-4bbd-bdc3-e45ba7140e38" providerId="AD" clId="Web-{3814D560-F258-AC8C-F9AF-8D0CF9693980}" dt="2020-07-10T11:04:30.396" v="76"/>
          <ac:picMkLst>
            <pc:docMk/>
            <pc:sldMk cId="2094817765" sldId="262"/>
            <ac:picMk id="4" creationId="{BDE20CC1-95C0-4A11-897C-F7A0CBD48652}"/>
          </ac:picMkLst>
        </pc:picChg>
        <pc:picChg chg="mod ord">
          <ac:chgData name="Francesca Lucescu (1918862)" userId="S::1918862@student.uwtsd.ac.uk::0cd68ed4-6039-4bbd-bdc3-e45ba7140e38" providerId="AD" clId="Web-{3814D560-F258-AC8C-F9AF-8D0CF9693980}" dt="2020-07-10T11:04:30.396" v="76"/>
          <ac:picMkLst>
            <pc:docMk/>
            <pc:sldMk cId="2094817765" sldId="262"/>
            <ac:picMk id="6" creationId="{FBAE0659-9620-47DE-9822-BBAD6C3CA6E1}"/>
          </ac:picMkLst>
        </pc:picChg>
        <pc:picChg chg="del">
          <ac:chgData name="Francesca Lucescu (1918862)" userId="S::1918862@student.uwtsd.ac.uk::0cd68ed4-6039-4bbd-bdc3-e45ba7140e38" providerId="AD" clId="Web-{3814D560-F258-AC8C-F9AF-8D0CF9693980}" dt="2020-07-10T11:01:00.750" v="45"/>
          <ac:picMkLst>
            <pc:docMk/>
            <pc:sldMk cId="2094817765" sldId="262"/>
            <ac:picMk id="135" creationId="{16375939-E67B-4AEC-9BB7-7E758F5EB829}"/>
          </ac:picMkLst>
        </pc:picChg>
      </pc:sldChg>
      <pc:sldChg chg="addSp delSp modSp mod setBg modClrScheme chgLayout">
        <pc:chgData name="Francesca Lucescu (1918862)" userId="S::1918862@student.uwtsd.ac.uk::0cd68ed4-6039-4bbd-bdc3-e45ba7140e38" providerId="AD" clId="Web-{3814D560-F258-AC8C-F9AF-8D0CF9693980}" dt="2020-07-10T11:08:07.745" v="100"/>
        <pc:sldMkLst>
          <pc:docMk/>
          <pc:sldMk cId="1044562546" sldId="263"/>
        </pc:sldMkLst>
        <pc:spChg chg="del mod">
          <ac:chgData name="Francesca Lucescu (1918862)" userId="S::1918862@student.uwtsd.ac.uk::0cd68ed4-6039-4bbd-bdc3-e45ba7140e38" providerId="AD" clId="Web-{3814D560-F258-AC8C-F9AF-8D0CF9693980}" dt="2020-07-10T11:06:53.743" v="92"/>
          <ac:spMkLst>
            <pc:docMk/>
            <pc:sldMk cId="1044562546" sldId="263"/>
            <ac:spMk id="2" creationId="{24329FC7-4BE7-4457-A456-6D72E70B0551}"/>
          </ac:spMkLst>
        </pc:spChg>
        <pc:spChg chg="add mod">
          <ac:chgData name="Francesca Lucescu (1918862)" userId="S::1918862@student.uwtsd.ac.uk::0cd68ed4-6039-4bbd-bdc3-e45ba7140e38" providerId="AD" clId="Web-{3814D560-F258-AC8C-F9AF-8D0CF9693980}" dt="2020-07-10T11:07:59.120" v="99"/>
          <ac:spMkLst>
            <pc:docMk/>
            <pc:sldMk cId="1044562546" sldId="263"/>
            <ac:spMk id="5" creationId="{1F6E4A84-5B7B-426F-B9BF-04C87F2523B5}"/>
          </ac:spMkLst>
        </pc:spChg>
      </pc:sldChg>
      <pc:sldChg chg="addSp delSp modSp mod modClrScheme setClrOvrMap delDesignElem chgLayout">
        <pc:chgData name="Francesca Lucescu (1918862)" userId="S::1918862@student.uwtsd.ac.uk::0cd68ed4-6039-4bbd-bdc3-e45ba7140e38" providerId="AD" clId="Web-{3814D560-F258-AC8C-F9AF-8D0CF9693980}" dt="2020-07-10T11:12:07.205" v="129"/>
        <pc:sldMkLst>
          <pc:docMk/>
          <pc:sldMk cId="3561898913" sldId="264"/>
        </pc:sldMkLst>
        <pc:spChg chg="mod ord">
          <ac:chgData name="Francesca Lucescu (1918862)" userId="S::1918862@student.uwtsd.ac.uk::0cd68ed4-6039-4bbd-bdc3-e45ba7140e38" providerId="AD" clId="Web-{3814D560-F258-AC8C-F9AF-8D0CF9693980}" dt="2020-07-10T11:12:07.205" v="129"/>
          <ac:spMkLst>
            <pc:docMk/>
            <pc:sldMk cId="3561898913" sldId="264"/>
            <ac:spMk id="2" creationId="{F28709E1-4648-4E9D-B40F-5EDF96FB089B}"/>
          </ac:spMkLst>
        </pc:spChg>
        <pc:spChg chg="mod ord">
          <ac:chgData name="Francesca Lucescu (1918862)" userId="S::1918862@student.uwtsd.ac.uk::0cd68ed4-6039-4bbd-bdc3-e45ba7140e38" providerId="AD" clId="Web-{3814D560-F258-AC8C-F9AF-8D0CF9693980}" dt="2020-07-10T11:12:07.205" v="129"/>
          <ac:spMkLst>
            <pc:docMk/>
            <pc:sldMk cId="3561898913" sldId="264"/>
            <ac:spMk id="3" creationId="{207B9CA2-921C-45AD-81F9-D743010EBC93}"/>
          </ac:spMkLst>
        </pc:spChg>
        <pc:spChg chg="add">
          <ac:chgData name="Francesca Lucescu (1918862)" userId="S::1918862@student.uwtsd.ac.uk::0cd68ed4-6039-4bbd-bdc3-e45ba7140e38" providerId="AD" clId="Web-{3814D560-F258-AC8C-F9AF-8D0CF9693980}" dt="2020-07-10T11:12:07.205" v="129"/>
          <ac:spMkLst>
            <pc:docMk/>
            <pc:sldMk cId="3561898913" sldId="264"/>
            <ac:spMk id="6" creationId="{1C799903-48D5-4A31-A1A2-541072D9771E}"/>
          </ac:spMkLst>
        </pc:spChg>
        <pc:spChg chg="add">
          <ac:chgData name="Francesca Lucescu (1918862)" userId="S::1918862@student.uwtsd.ac.uk::0cd68ed4-6039-4bbd-bdc3-e45ba7140e38" providerId="AD" clId="Web-{3814D560-F258-AC8C-F9AF-8D0CF9693980}" dt="2020-07-10T11:12:07.205" v="129"/>
          <ac:spMkLst>
            <pc:docMk/>
            <pc:sldMk cId="3561898913" sldId="264"/>
            <ac:spMk id="13" creationId="{8EFFF109-FC58-4FD3-BE05-9775A1310F55}"/>
          </ac:spMkLst>
        </pc:spChg>
        <pc:spChg chg="add">
          <ac:chgData name="Francesca Lucescu (1918862)" userId="S::1918862@student.uwtsd.ac.uk::0cd68ed4-6039-4bbd-bdc3-e45ba7140e38" providerId="AD" clId="Web-{3814D560-F258-AC8C-F9AF-8D0CF9693980}" dt="2020-07-10T11:12:07.205" v="129"/>
          <ac:spMkLst>
            <pc:docMk/>
            <pc:sldMk cId="3561898913" sldId="264"/>
            <ac:spMk id="15" creationId="{E1B96AD6-92A9-4273-A62B-96A1C3E0BA95}"/>
          </ac:spMkLst>
        </pc:spChg>
        <pc:spChg chg="add">
          <ac:chgData name="Francesca Lucescu (1918862)" userId="S::1918862@student.uwtsd.ac.uk::0cd68ed4-6039-4bbd-bdc3-e45ba7140e38" providerId="AD" clId="Web-{3814D560-F258-AC8C-F9AF-8D0CF9693980}" dt="2020-07-10T11:12:07.205" v="129"/>
          <ac:spMkLst>
            <pc:docMk/>
            <pc:sldMk cId="3561898913" sldId="264"/>
            <ac:spMk id="16" creationId="{463EEC44-1BA3-44ED-81FC-A644B04B2A44}"/>
          </ac:spMkLst>
        </pc:spChg>
        <pc:spChg chg="del">
          <ac:chgData name="Francesca Lucescu (1918862)" userId="S::1918862@student.uwtsd.ac.uk::0cd68ed4-6039-4bbd-bdc3-e45ba7140e38" providerId="AD" clId="Web-{3814D560-F258-AC8C-F9AF-8D0CF9693980}" dt="2020-07-10T11:01:00.750" v="45"/>
          <ac:spMkLst>
            <pc:docMk/>
            <pc:sldMk cId="3561898913" sldId="264"/>
            <ac:spMk id="19" creationId="{54309F57-B331-41A7-9154-15EC2AF45A60}"/>
          </ac:spMkLst>
        </pc:spChg>
      </pc:sldChg>
      <pc:sldChg chg="addSp delSp modSp mod modClrScheme chgLayout">
        <pc:chgData name="Francesca Lucescu (1918862)" userId="S::1918862@student.uwtsd.ac.uk::0cd68ed4-6039-4bbd-bdc3-e45ba7140e38" providerId="AD" clId="Web-{3814D560-F258-AC8C-F9AF-8D0CF9693980}" dt="2020-07-10T11:08:07.745" v="100"/>
        <pc:sldMkLst>
          <pc:docMk/>
          <pc:sldMk cId="589083739" sldId="265"/>
        </pc:sldMkLst>
        <pc:spChg chg="mod ord">
          <ac:chgData name="Francesca Lucescu (1918862)" userId="S::1918862@student.uwtsd.ac.uk::0cd68ed4-6039-4bbd-bdc3-e45ba7140e38" providerId="AD" clId="Web-{3814D560-F258-AC8C-F9AF-8D0CF9693980}" dt="2020-07-10T11:08:07.745" v="100"/>
          <ac:spMkLst>
            <pc:docMk/>
            <pc:sldMk cId="589083739" sldId="265"/>
            <ac:spMk id="2" creationId="{0D1C7312-6912-4232-A870-82EF9C04A6DA}"/>
          </ac:spMkLst>
        </pc:spChg>
        <pc:spChg chg="del mod ord">
          <ac:chgData name="Francesca Lucescu (1918862)" userId="S::1918862@student.uwtsd.ac.uk::0cd68ed4-6039-4bbd-bdc3-e45ba7140e38" providerId="AD" clId="Web-{3814D560-F258-AC8C-F9AF-8D0CF9693980}" dt="2020-07-10T11:02:35.909" v="61"/>
          <ac:spMkLst>
            <pc:docMk/>
            <pc:sldMk cId="589083739" sldId="265"/>
            <ac:spMk id="3" creationId="{9E8D45D9-7C66-49E1-B93E-A6211FA3F9D8}"/>
          </ac:spMkLst>
        </pc:spChg>
        <pc:spChg chg="add del mod">
          <ac:chgData name="Francesca Lucescu (1918862)" userId="S::1918862@student.uwtsd.ac.uk::0cd68ed4-6039-4bbd-bdc3-e45ba7140e38" providerId="AD" clId="Web-{3814D560-F258-AC8C-F9AF-8D0CF9693980}" dt="2020-07-10T11:02:41.862" v="63"/>
          <ac:spMkLst>
            <pc:docMk/>
            <pc:sldMk cId="589083739" sldId="265"/>
            <ac:spMk id="6" creationId="{012E4D93-FEE3-4595-8974-DE2215234CB8}"/>
          </ac:spMkLst>
        </pc:spChg>
        <pc:picChg chg="mod">
          <ac:chgData name="Francesca Lucescu (1918862)" userId="S::1918862@student.uwtsd.ac.uk::0cd68ed4-6039-4bbd-bdc3-e45ba7140e38" providerId="AD" clId="Web-{3814D560-F258-AC8C-F9AF-8D0CF9693980}" dt="2020-07-10T10:58:24.996" v="30" actId="1076"/>
          <ac:picMkLst>
            <pc:docMk/>
            <pc:sldMk cId="589083739" sldId="265"/>
            <ac:picMk id="4" creationId="{631BBFC6-D4CB-4748-A6CD-80EFEA9A7053}"/>
          </ac:picMkLst>
        </pc:picChg>
      </pc:sldChg>
      <pc:sldChg chg="addSp delSp modSp mod setBg modClrScheme addAnim delAnim chgLayout">
        <pc:chgData name="Francesca Lucescu (1918862)" userId="S::1918862@student.uwtsd.ac.uk::0cd68ed4-6039-4bbd-bdc3-e45ba7140e38" providerId="AD" clId="Web-{3814D560-F258-AC8C-F9AF-8D0CF9693980}" dt="2020-07-10T11:08:07.745" v="100"/>
        <pc:sldMkLst>
          <pc:docMk/>
          <pc:sldMk cId="3416283897" sldId="266"/>
        </pc:sldMkLst>
        <pc:spChg chg="add del mod ord">
          <ac:chgData name="Francesca Lucescu (1918862)" userId="S::1918862@student.uwtsd.ac.uk::0cd68ed4-6039-4bbd-bdc3-e45ba7140e38" providerId="AD" clId="Web-{3814D560-F258-AC8C-F9AF-8D0CF9693980}" dt="2020-07-10T11:08:07.745" v="100"/>
          <ac:spMkLst>
            <pc:docMk/>
            <pc:sldMk cId="3416283897" sldId="266"/>
            <ac:spMk id="2" creationId="{48A4B01B-B241-45FB-BD48-0CA8A2AA7AB9}"/>
          </ac:spMkLst>
        </pc:spChg>
        <pc:spChg chg="del mod">
          <ac:chgData name="Francesca Lucescu (1918862)" userId="S::1918862@student.uwtsd.ac.uk::0cd68ed4-6039-4bbd-bdc3-e45ba7140e38" providerId="AD" clId="Web-{3814D560-F258-AC8C-F9AF-8D0CF9693980}" dt="2020-07-10T10:59:34.451" v="43"/>
          <ac:spMkLst>
            <pc:docMk/>
            <pc:sldMk cId="3416283897" sldId="266"/>
            <ac:spMk id="3" creationId="{6825874F-4EE7-4A5D-BEE9-F35831EC0405}"/>
          </ac:spMkLst>
        </pc:spChg>
        <pc:spChg chg="add del mod">
          <ac:chgData name="Francesca Lucescu (1918862)" userId="S::1918862@student.uwtsd.ac.uk::0cd68ed4-6039-4bbd-bdc3-e45ba7140e38" providerId="AD" clId="Web-{3814D560-F258-AC8C-F9AF-8D0CF9693980}" dt="2020-07-10T11:01:46.751" v="54"/>
          <ac:spMkLst>
            <pc:docMk/>
            <pc:sldMk cId="3416283897" sldId="266"/>
            <ac:spMk id="7" creationId="{E8BC408C-B0DC-4C73-8598-43345CCFB7FD}"/>
          </ac:spMkLst>
        </pc:spChg>
        <pc:spChg chg="add del">
          <ac:chgData name="Francesca Lucescu (1918862)" userId="S::1918862@student.uwtsd.ac.uk::0cd68ed4-6039-4bbd-bdc3-e45ba7140e38" providerId="AD" clId="Web-{3814D560-F258-AC8C-F9AF-8D0CF9693980}" dt="2020-07-10T11:01:54.970" v="55"/>
          <ac:spMkLst>
            <pc:docMk/>
            <pc:sldMk cId="3416283897" sldId="266"/>
            <ac:spMk id="10" creationId="{37C89E4B-3C9F-44B9-8B86-D9E3D112D8EC}"/>
          </ac:spMkLst>
        </pc:spChg>
        <pc:picChg chg="add del mod ord">
          <ac:chgData name="Francesca Lucescu (1918862)" userId="S::1918862@student.uwtsd.ac.uk::0cd68ed4-6039-4bbd-bdc3-e45ba7140e38" providerId="AD" clId="Web-{3814D560-F258-AC8C-F9AF-8D0CF9693980}" dt="2020-07-10T11:01:54.970" v="55"/>
          <ac:picMkLst>
            <pc:docMk/>
            <pc:sldMk cId="3416283897" sldId="266"/>
            <ac:picMk id="4" creationId="{0AA0C183-D0DA-4682-94D3-CC6DBAEC2779}"/>
          </ac:picMkLst>
        </pc:picChg>
        <pc:cxnChg chg="add del">
          <ac:chgData name="Francesca Lucescu (1918862)" userId="S::1918862@student.uwtsd.ac.uk::0cd68ed4-6039-4bbd-bdc3-e45ba7140e38" providerId="AD" clId="Web-{3814D560-F258-AC8C-F9AF-8D0CF9693980}" dt="2020-07-10T11:01:54.970" v="55"/>
          <ac:cxnSpMkLst>
            <pc:docMk/>
            <pc:sldMk cId="3416283897" sldId="266"/>
            <ac:cxnSpMk id="12" creationId="{AA2EAA10-076F-46BD-8F0F-B9A2FB77A85C}"/>
          </ac:cxnSpMkLst>
        </pc:cxnChg>
        <pc:cxnChg chg="add del">
          <ac:chgData name="Francesca Lucescu (1918862)" userId="S::1918862@student.uwtsd.ac.uk::0cd68ed4-6039-4bbd-bdc3-e45ba7140e38" providerId="AD" clId="Web-{3814D560-F258-AC8C-F9AF-8D0CF9693980}" dt="2020-07-10T11:01:54.970" v="55"/>
          <ac:cxnSpMkLst>
            <pc:docMk/>
            <pc:sldMk cId="3416283897" sldId="266"/>
            <ac:cxnSpMk id="14" creationId="{D891E407-403B-4764-86C9-33A56D3BCAA3}"/>
          </ac:cxnSpMkLst>
        </pc:cxnChg>
      </pc:sldChg>
      <pc:sldChg chg="addSp delSp modSp mod setBg modClrScheme delDesignElem chgLayout">
        <pc:chgData name="Francesca Lucescu (1918862)" userId="S::1918862@student.uwtsd.ac.uk::0cd68ed4-6039-4bbd-bdc3-e45ba7140e38" providerId="AD" clId="Web-{3814D560-F258-AC8C-F9AF-8D0CF9693980}" dt="2020-07-10T11:12:38.112" v="132" actId="20577"/>
        <pc:sldMkLst>
          <pc:docMk/>
          <pc:sldMk cId="4114806315" sldId="267"/>
        </pc:sldMkLst>
        <pc:spChg chg="mod ord">
          <ac:chgData name="Francesca Lucescu (1918862)" userId="S::1918862@student.uwtsd.ac.uk::0cd68ed4-6039-4bbd-bdc3-e45ba7140e38" providerId="AD" clId="Web-{3814D560-F258-AC8C-F9AF-8D0CF9693980}" dt="2020-07-10T11:12:38.112" v="132" actId="20577"/>
          <ac:spMkLst>
            <pc:docMk/>
            <pc:sldMk cId="4114806315" sldId="267"/>
            <ac:spMk id="2" creationId="{32334FAC-B161-42D7-B960-8E290BE96C84}"/>
          </ac:spMkLst>
        </pc:spChg>
        <pc:spChg chg="mod ord">
          <ac:chgData name="Francesca Lucescu (1918862)" userId="S::1918862@student.uwtsd.ac.uk::0cd68ed4-6039-4bbd-bdc3-e45ba7140e38" providerId="AD" clId="Web-{3814D560-F258-AC8C-F9AF-8D0CF9693980}" dt="2020-07-10T11:08:07.745" v="100"/>
          <ac:spMkLst>
            <pc:docMk/>
            <pc:sldMk cId="4114806315" sldId="267"/>
            <ac:spMk id="8" creationId="{18E79DEA-96BF-46A0-B0BC-878B5FA9D86D}"/>
          </ac:spMkLst>
        </pc:spChg>
        <pc:spChg chg="add del">
          <ac:chgData name="Francesca Lucescu (1918862)" userId="S::1918862@student.uwtsd.ac.uk::0cd68ed4-6039-4bbd-bdc3-e45ba7140e38" providerId="AD" clId="Web-{3814D560-F258-AC8C-F9AF-8D0CF9693980}" dt="2020-07-10T11:08:07.745" v="100"/>
          <ac:spMkLst>
            <pc:docMk/>
            <pc:sldMk cId="4114806315" sldId="267"/>
            <ac:spMk id="10" creationId="{DC6BEC6B-5C77-412D-B45A-5B0F46FEDAC7}"/>
          </ac:spMkLst>
        </pc:spChg>
        <pc:spChg chg="del">
          <ac:chgData name="Francesca Lucescu (1918862)" userId="S::1918862@student.uwtsd.ac.uk::0cd68ed4-6039-4bbd-bdc3-e45ba7140e38" providerId="AD" clId="Web-{3814D560-F258-AC8C-F9AF-8D0CF9693980}" dt="2020-07-10T11:01:00.750" v="45"/>
          <ac:spMkLst>
            <pc:docMk/>
            <pc:sldMk cId="4114806315" sldId="267"/>
            <ac:spMk id="282" creationId="{66E77F98-D232-4F7C-8939-9112C4393AE0}"/>
          </ac:spMkLst>
        </pc:spChg>
        <pc:spChg chg="del">
          <ac:chgData name="Francesca Lucescu (1918862)" userId="S::1918862@student.uwtsd.ac.uk::0cd68ed4-6039-4bbd-bdc3-e45ba7140e38" providerId="AD" clId="Web-{3814D560-F258-AC8C-F9AF-8D0CF9693980}" dt="2020-07-10T11:01:00.750" v="45"/>
          <ac:spMkLst>
            <pc:docMk/>
            <pc:sldMk cId="4114806315" sldId="267"/>
            <ac:spMk id="284" creationId="{2D69692A-B119-4841-BA47-573ED38308A9}"/>
          </ac:spMkLst>
        </pc:spChg>
        <pc:grpChg chg="del">
          <ac:chgData name="Francesca Lucescu (1918862)" userId="S::1918862@student.uwtsd.ac.uk::0cd68ed4-6039-4bbd-bdc3-e45ba7140e38" providerId="AD" clId="Web-{3814D560-F258-AC8C-F9AF-8D0CF9693980}" dt="2020-07-10T11:01:00.750" v="45"/>
          <ac:grpSpMkLst>
            <pc:docMk/>
            <pc:sldMk cId="4114806315" sldId="267"/>
            <ac:grpSpMk id="286" creationId="{376D2B7F-D454-43F4-9C03-617F5ECAC6FA}"/>
          </ac:grpSpMkLst>
        </pc:grpChg>
        <pc:picChg chg="mod">
          <ac:chgData name="Francesca Lucescu (1918862)" userId="S::1918862@student.uwtsd.ac.uk::0cd68ed4-6039-4bbd-bdc3-e45ba7140e38" providerId="AD" clId="Web-{3814D560-F258-AC8C-F9AF-8D0CF9693980}" dt="2020-07-10T11:03:44.832" v="66"/>
          <ac:picMkLst>
            <pc:docMk/>
            <pc:sldMk cId="4114806315" sldId="267"/>
            <ac:picMk id="5" creationId="{A9DC53C1-FDD4-44EA-A5A9-76AECE24AC22}"/>
          </ac:picMkLst>
        </pc:picChg>
        <pc:picChg chg="del">
          <ac:chgData name="Francesca Lucescu (1918862)" userId="S::1918862@student.uwtsd.ac.uk::0cd68ed4-6039-4bbd-bdc3-e45ba7140e38" providerId="AD" clId="Web-{3814D560-F258-AC8C-F9AF-8D0CF9693980}" dt="2020-07-10T11:01:00.750" v="45"/>
          <ac:picMkLst>
            <pc:docMk/>
            <pc:sldMk cId="4114806315" sldId="267"/>
            <ac:picMk id="277" creationId="{B1BE7CB7-24DC-41D6-9BC1-CE5302728316}"/>
          </ac:picMkLst>
        </pc:picChg>
      </pc:sldChg>
      <pc:sldChg chg="addSp delSp modSp mod setBg modClrScheme delDesignElem chgLayout">
        <pc:chgData name="Francesca Lucescu (1918862)" userId="S::1918862@student.uwtsd.ac.uk::0cd68ed4-6039-4bbd-bdc3-e45ba7140e38" providerId="AD" clId="Web-{3814D560-F258-AC8C-F9AF-8D0CF9693980}" dt="2020-07-10T11:08:07.745" v="100"/>
        <pc:sldMkLst>
          <pc:docMk/>
          <pc:sldMk cId="2775036328" sldId="268"/>
        </pc:sldMkLst>
        <pc:spChg chg="mod ord">
          <ac:chgData name="Francesca Lucescu (1918862)" userId="S::1918862@student.uwtsd.ac.uk::0cd68ed4-6039-4bbd-bdc3-e45ba7140e38" providerId="AD" clId="Web-{3814D560-F258-AC8C-F9AF-8D0CF9693980}" dt="2020-07-10T11:08:07.745" v="100"/>
          <ac:spMkLst>
            <pc:docMk/>
            <pc:sldMk cId="2775036328" sldId="268"/>
            <ac:spMk id="2" creationId="{A029E0ED-8B0D-4026-9909-AE2AC122B70E}"/>
          </ac:spMkLst>
        </pc:spChg>
        <pc:spChg chg="mod ord">
          <ac:chgData name="Francesca Lucescu (1918862)" userId="S::1918862@student.uwtsd.ac.uk::0cd68ed4-6039-4bbd-bdc3-e45ba7140e38" providerId="AD" clId="Web-{3814D560-F258-AC8C-F9AF-8D0CF9693980}" dt="2020-07-10T11:08:07.745" v="100"/>
          <ac:spMkLst>
            <pc:docMk/>
            <pc:sldMk cId="2775036328" sldId="268"/>
            <ac:spMk id="3" creationId="{C7DF0EFF-DCA6-4221-A2E1-4C9598A25378}"/>
          </ac:spMkLst>
        </pc:spChg>
        <pc:spChg chg="add del">
          <ac:chgData name="Francesca Lucescu (1918862)" userId="S::1918862@student.uwtsd.ac.uk::0cd68ed4-6039-4bbd-bdc3-e45ba7140e38" providerId="AD" clId="Web-{3814D560-F258-AC8C-F9AF-8D0CF9693980}" dt="2020-07-10T11:08:07.745" v="100"/>
          <ac:spMkLst>
            <pc:docMk/>
            <pc:sldMk cId="2775036328" sldId="268"/>
            <ac:spMk id="6" creationId="{96CF2A2B-0745-440C-9224-C5C6A0A4286F}"/>
          </ac:spMkLst>
        </pc:spChg>
        <pc:picChg chg="del">
          <ac:chgData name="Francesca Lucescu (1918862)" userId="S::1918862@student.uwtsd.ac.uk::0cd68ed4-6039-4bbd-bdc3-e45ba7140e38" providerId="AD" clId="Web-{3814D560-F258-AC8C-F9AF-8D0CF9693980}" dt="2020-07-10T11:01:00.750" v="45"/>
          <ac:picMkLst>
            <pc:docMk/>
            <pc:sldMk cId="2775036328" sldId="268"/>
            <ac:picMk id="5" creationId="{A17F7527-5AC0-479A-B79F-9CF463410490}"/>
          </ac:picMkLst>
        </pc:picChg>
      </pc:sldChg>
      <pc:sldChg chg="modSp mod modClrScheme chgLayout">
        <pc:chgData name="Francesca Lucescu (1918862)" userId="S::1918862@student.uwtsd.ac.uk::0cd68ed4-6039-4bbd-bdc3-e45ba7140e38" providerId="AD" clId="Web-{3814D560-F258-AC8C-F9AF-8D0CF9693980}" dt="2020-07-10T11:11:17.141" v="126" actId="20577"/>
        <pc:sldMkLst>
          <pc:docMk/>
          <pc:sldMk cId="1086772619" sldId="269"/>
        </pc:sldMkLst>
        <pc:spChg chg="mod">
          <ac:chgData name="Francesca Lucescu (1918862)" userId="S::1918862@student.uwtsd.ac.uk::0cd68ed4-6039-4bbd-bdc3-e45ba7140e38" providerId="AD" clId="Web-{3814D560-F258-AC8C-F9AF-8D0CF9693980}" dt="2020-07-10T11:11:06.703" v="121" actId="20577"/>
          <ac:spMkLst>
            <pc:docMk/>
            <pc:sldMk cId="1086772619" sldId="269"/>
            <ac:spMk id="3" creationId="{B5D5DCC5-DAF3-4248-8BA7-31B476A45E8C}"/>
          </ac:spMkLst>
        </pc:spChg>
        <pc:spChg chg="mod">
          <ac:chgData name="Francesca Lucescu (1918862)" userId="S::1918862@student.uwtsd.ac.uk::0cd68ed4-6039-4bbd-bdc3-e45ba7140e38" providerId="AD" clId="Web-{3814D560-F258-AC8C-F9AF-8D0CF9693980}" dt="2020-07-10T11:11:17.141" v="126" actId="20577"/>
          <ac:spMkLst>
            <pc:docMk/>
            <pc:sldMk cId="1086772619" sldId="269"/>
            <ac:spMk id="12" creationId="{A33E4608-D68D-F041-8A74-0BC71F4234BC}"/>
          </ac:spMkLst>
        </pc:spChg>
      </pc:sldChg>
      <pc:sldChg chg="new">
        <pc:chgData name="Francesca Lucescu (1918862)" userId="S::1918862@student.uwtsd.ac.uk::0cd68ed4-6039-4bbd-bdc3-e45ba7140e38" providerId="AD" clId="Web-{3814D560-F258-AC8C-F9AF-8D0CF9693980}" dt="2020-07-10T11:19:34.888" v="135"/>
        <pc:sldMkLst>
          <pc:docMk/>
          <pc:sldMk cId="2827544492" sldId="270"/>
        </pc:sldMkLst>
      </pc:sldChg>
      <pc:sldMasterChg chg="del delSldLayout">
        <pc:chgData name="Francesca Lucescu (1918862)" userId="S::1918862@student.uwtsd.ac.uk::0cd68ed4-6039-4bbd-bdc3-e45ba7140e38" providerId="AD" clId="Web-{3814D560-F258-AC8C-F9AF-8D0CF9693980}" dt="2020-07-10T11:01:00.750" v="45"/>
        <pc:sldMasterMkLst>
          <pc:docMk/>
          <pc:sldMasterMk cId="3393319533" sldId="2147484182"/>
        </pc:sldMasterMkLst>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3992028172" sldId="2147484183"/>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56920515" sldId="2147484184"/>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781897632" sldId="2147484185"/>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488908058" sldId="2147484186"/>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194481642" sldId="2147484187"/>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4150065490" sldId="2147484188"/>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727352732" sldId="2147484189"/>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452850223" sldId="2147484190"/>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010882050" sldId="2147484191"/>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1511345512" sldId="2147484192"/>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1294355564" sldId="2147484193"/>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1548028466" sldId="2147484194"/>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972734103" sldId="2147484195"/>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367954065" sldId="2147484196"/>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3918760930" sldId="2147484197"/>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013220419" sldId="2147484198"/>
          </pc:sldLayoutMkLst>
        </pc:sldLayoutChg>
        <pc:sldLayoutChg chg="del">
          <pc:chgData name="Francesca Lucescu (1918862)" userId="S::1918862@student.uwtsd.ac.uk::0cd68ed4-6039-4bbd-bdc3-e45ba7140e38" providerId="AD" clId="Web-{3814D560-F258-AC8C-F9AF-8D0CF9693980}" dt="2020-07-10T11:01:00.750" v="45"/>
          <pc:sldLayoutMkLst>
            <pc:docMk/>
            <pc:sldMasterMk cId="3393319533" sldId="2147484182"/>
            <pc:sldLayoutMk cId="2675713030" sldId="2147484199"/>
          </pc:sldLayoutMkLst>
        </pc:sldLayoutChg>
      </pc:sldMasterChg>
      <pc:sldMasterChg chg="add del modTransition addSldLayout delSldLayout modSldLayout">
        <pc:chgData name="Francesca Lucescu (1918862)" userId="S::1918862@student.uwtsd.ac.uk::0cd68ed4-6039-4bbd-bdc3-e45ba7140e38" providerId="AD" clId="Web-{3814D560-F258-AC8C-F9AF-8D0CF9693980}" dt="2020-07-10T11:02:57.675" v="64"/>
        <pc:sldMasterMkLst>
          <pc:docMk/>
          <pc:sldMasterMk cId="3345195631" sldId="2147484200"/>
        </pc:sldMasterMkLst>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1481360268" sldId="2147484201"/>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3184683092" sldId="2147484202"/>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346582883" sldId="2147484203"/>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865510992" sldId="2147484204"/>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1972957128" sldId="2147484205"/>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1797819385" sldId="2147484206"/>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2452798619" sldId="2147484207"/>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342190525" sldId="2147484208"/>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2565052062" sldId="2147484209"/>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9587150" sldId="2147484210"/>
          </pc:sldLayoutMkLst>
        </pc:sldLayoutChg>
        <pc:sldLayoutChg chg="add del mod replId">
          <pc:chgData name="Francesca Lucescu (1918862)" userId="S::1918862@student.uwtsd.ac.uk::0cd68ed4-6039-4bbd-bdc3-e45ba7140e38" providerId="AD" clId="Web-{3814D560-F258-AC8C-F9AF-8D0CF9693980}" dt="2020-07-10T11:02:57.675" v="64"/>
          <pc:sldLayoutMkLst>
            <pc:docMk/>
            <pc:sldMasterMk cId="3345195631" sldId="2147484200"/>
            <pc:sldLayoutMk cId="98815521" sldId="2147484211"/>
          </pc:sldLayoutMkLst>
        </pc:sldLayoutChg>
      </pc:sldMasterChg>
      <pc:sldMasterChg chg="add del modTransition addSldLayout delSldLayout modSldLayout">
        <pc:chgData name="Francesca Lucescu (1918862)" userId="S::1918862@student.uwtsd.ac.uk::0cd68ed4-6039-4bbd-bdc3-e45ba7140e38" providerId="AD" clId="Web-{3814D560-F258-AC8C-F9AF-8D0CF9693980}" dt="2020-07-10T11:08:07.745" v="100"/>
        <pc:sldMasterMkLst>
          <pc:docMk/>
          <pc:sldMasterMk cId="4086450335" sldId="2147484212"/>
        </pc:sldMasterMkLst>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2000912847" sldId="2147484213"/>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126376375" sldId="2147484214"/>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3175197184" sldId="2147484215"/>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1429779567" sldId="2147484216"/>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3330566257" sldId="2147484217"/>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2860965903" sldId="2147484218"/>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3418917366" sldId="2147484219"/>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3133884119" sldId="2147484220"/>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3795739717" sldId="2147484221"/>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4241201775" sldId="2147484222"/>
          </pc:sldLayoutMkLst>
        </pc:sldLayoutChg>
        <pc:sldLayoutChg chg="add del mod replId">
          <pc:chgData name="Francesca Lucescu (1918862)" userId="S::1918862@student.uwtsd.ac.uk::0cd68ed4-6039-4bbd-bdc3-e45ba7140e38" providerId="AD" clId="Web-{3814D560-F258-AC8C-F9AF-8D0CF9693980}" dt="2020-07-10T11:08:07.745" v="100"/>
          <pc:sldLayoutMkLst>
            <pc:docMk/>
            <pc:sldMasterMk cId="4086450335" sldId="2147484212"/>
            <pc:sldLayoutMk cId="2560305862" sldId="2147484223"/>
          </pc:sldLayoutMkLst>
        </pc:sldLayoutChg>
      </pc:sldMasterChg>
      <pc:sldMasterChg chg="add modTransition addSldLayout modSldLayout">
        <pc:chgData name="Francesca Lucescu (1918862)" userId="S::1918862@student.uwtsd.ac.uk::0cd68ed4-6039-4bbd-bdc3-e45ba7140e38" providerId="AD" clId="Web-{3814D560-F258-AC8C-F9AF-8D0CF9693980}" dt="2020-07-10T11:08:07.745" v="100"/>
        <pc:sldMasterMkLst>
          <pc:docMk/>
          <pc:sldMasterMk cId="186664419" sldId="2147484224"/>
        </pc:sldMasterMkLst>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1783994149" sldId="2147484225"/>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566359364" sldId="2147484226"/>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4105767480" sldId="2147484227"/>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2774868120" sldId="2147484228"/>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4176832483" sldId="2147484229"/>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2960127559" sldId="2147484230"/>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3153405848" sldId="2147484231"/>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780284172" sldId="2147484232"/>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879503767" sldId="2147484233"/>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3433022717" sldId="2147484234"/>
          </pc:sldLayoutMkLst>
        </pc:sldLayoutChg>
        <pc:sldLayoutChg chg="add mod replId">
          <pc:chgData name="Francesca Lucescu (1918862)" userId="S::1918862@student.uwtsd.ac.uk::0cd68ed4-6039-4bbd-bdc3-e45ba7140e38" providerId="AD" clId="Web-{3814D560-F258-AC8C-F9AF-8D0CF9693980}" dt="2020-07-10T11:08:07.745" v="100"/>
          <pc:sldLayoutMkLst>
            <pc:docMk/>
            <pc:sldMasterMk cId="186664419" sldId="2147484224"/>
            <pc:sldLayoutMk cId="2166829801" sldId="2147484235"/>
          </pc:sldLayoutMkLst>
        </pc:sldLayoutChg>
      </pc:sldMasterChg>
    </pc:docChg>
  </pc:docChgLst>
  <pc:docChgLst>
    <pc:chgData name="Andreea Magos (1918861)" userId="S::1918861@student.uwtsd.ac.uk::c3222119-ea1c-4e36-8688-8ef57354b72b" providerId="AD" clId="Web-{9BD08626-31F7-1D91-7775-4ACD57342C84}"/>
    <pc:docChg chg="addSld delSld modSld addMainMaster delMainMaster">
      <pc:chgData name="Andreea Magos (1918861)" userId="S::1918861@student.uwtsd.ac.uk::c3222119-ea1c-4e36-8688-8ef57354b72b" providerId="AD" clId="Web-{9BD08626-31F7-1D91-7775-4ACD57342C84}" dt="2020-06-30T23:02:28.877" v="584" actId="20577"/>
      <pc:docMkLst>
        <pc:docMk/>
      </pc:docMkLst>
      <pc:sldChg chg="addSp delSp modSp mod setBg modClrScheme delDesignElem chgLayout">
        <pc:chgData name="Andreea Magos (1918861)" userId="S::1918861@student.uwtsd.ac.uk::c3222119-ea1c-4e36-8688-8ef57354b72b" providerId="AD" clId="Web-{9BD08626-31F7-1D91-7775-4ACD57342C84}" dt="2020-06-30T22:13:02.690" v="15"/>
        <pc:sldMkLst>
          <pc:docMk/>
          <pc:sldMk cId="109857222" sldId="256"/>
        </pc:sldMkLst>
        <pc:spChg chg="mod ord">
          <ac:chgData name="Andreea Magos (1918861)" userId="S::1918861@student.uwtsd.ac.uk::c3222119-ea1c-4e36-8688-8ef57354b72b" providerId="AD" clId="Web-{9BD08626-31F7-1D91-7775-4ACD57342C84}" dt="2020-06-30T22:13:02.690" v="15"/>
          <ac:spMkLst>
            <pc:docMk/>
            <pc:sldMk cId="109857222" sldId="256"/>
            <ac:spMk id="2" creationId="{00000000-0000-0000-0000-000000000000}"/>
          </ac:spMkLst>
        </pc:spChg>
        <pc:spChg chg="mod ord">
          <ac:chgData name="Andreea Magos (1918861)" userId="S::1918861@student.uwtsd.ac.uk::c3222119-ea1c-4e36-8688-8ef57354b72b" providerId="AD" clId="Web-{9BD08626-31F7-1D91-7775-4ACD57342C84}" dt="2020-06-30T22:13:02.690" v="15"/>
          <ac:spMkLst>
            <pc:docMk/>
            <pc:sldMk cId="109857222" sldId="256"/>
            <ac:spMk id="3" creationId="{00000000-0000-0000-0000-000000000000}"/>
          </ac:spMkLst>
        </pc:spChg>
        <pc:spChg chg="add del">
          <ac:chgData name="Andreea Magos (1918861)" userId="S::1918861@student.uwtsd.ac.uk::c3222119-ea1c-4e36-8688-8ef57354b72b" providerId="AD" clId="Web-{9BD08626-31F7-1D91-7775-4ACD57342C84}" dt="2020-06-30T22:11:07.182" v="2"/>
          <ac:spMkLst>
            <pc:docMk/>
            <pc:sldMk cId="109857222" sldId="256"/>
            <ac:spMk id="89" creationId="{CBD94887-6A10-4F62-8EE1-B2BCFA1F380F}"/>
          </ac:spMkLst>
        </pc:spChg>
        <pc:spChg chg="add del">
          <ac:chgData name="Andreea Magos (1918861)" userId="S::1918861@student.uwtsd.ac.uk::c3222119-ea1c-4e36-8688-8ef57354b72b" providerId="AD" clId="Web-{9BD08626-31F7-1D91-7775-4ACD57342C84}" dt="2020-06-30T22:11:24.980" v="4"/>
          <ac:spMkLst>
            <pc:docMk/>
            <pc:sldMk cId="109857222" sldId="256"/>
            <ac:spMk id="93" creationId="{168A5C37-E0A9-462D-BC65-C14D9025FB87}"/>
          </ac:spMkLst>
        </pc:spChg>
        <pc:spChg chg="add del">
          <ac:chgData name="Andreea Magos (1918861)" userId="S::1918861@student.uwtsd.ac.uk::c3222119-ea1c-4e36-8688-8ef57354b72b" providerId="AD" clId="Web-{9BD08626-31F7-1D91-7775-4ACD57342C84}" dt="2020-06-30T22:11:56.967" v="7"/>
          <ac:spMkLst>
            <pc:docMk/>
            <pc:sldMk cId="109857222" sldId="256"/>
            <ac:spMk id="95" creationId="{5322CD25-774C-445A-BB73-E7CA305DBEFB}"/>
          </ac:spMkLst>
        </pc:spChg>
        <pc:picChg chg="mod">
          <ac:chgData name="Andreea Magos (1918861)" userId="S::1918861@student.uwtsd.ac.uk::c3222119-ea1c-4e36-8688-8ef57354b72b" providerId="AD" clId="Web-{9BD08626-31F7-1D91-7775-4ACD57342C84}" dt="2020-06-30T22:11:36.262" v="5"/>
          <ac:picMkLst>
            <pc:docMk/>
            <pc:sldMk cId="109857222" sldId="256"/>
            <ac:picMk id="7" creationId="{AAA5D029-4C2A-47D0-9918-630CFD63CE71}"/>
          </ac:picMkLst>
        </pc:picChg>
        <pc:picChg chg="add del">
          <ac:chgData name="Andreea Magos (1918861)" userId="S::1918861@student.uwtsd.ac.uk::c3222119-ea1c-4e36-8688-8ef57354b72b" providerId="AD" clId="Web-{9BD08626-31F7-1D91-7775-4ACD57342C84}" dt="2020-06-30T22:11:07.182" v="2"/>
          <ac:picMkLst>
            <pc:docMk/>
            <pc:sldMk cId="109857222" sldId="256"/>
            <ac:picMk id="88" creationId="{DF6A9299-1D12-47E2-9DD4-03342553C4AA}"/>
          </ac:picMkLst>
        </pc:picChg>
        <pc:picChg chg="add del">
          <ac:chgData name="Andreea Magos (1918861)" userId="S::1918861@student.uwtsd.ac.uk::c3222119-ea1c-4e36-8688-8ef57354b72b" providerId="AD" clId="Web-{9BD08626-31F7-1D91-7775-4ACD57342C84}" dt="2020-06-30T22:11:07.182" v="2"/>
          <ac:picMkLst>
            <pc:docMk/>
            <pc:sldMk cId="109857222" sldId="256"/>
            <ac:picMk id="90" creationId="{A3D512BA-228A-4979-9312-ACD246E1099D}"/>
          </ac:picMkLst>
        </pc:picChg>
        <pc:picChg chg="add del">
          <ac:chgData name="Andreea Magos (1918861)" userId="S::1918861@student.uwtsd.ac.uk::c3222119-ea1c-4e36-8688-8ef57354b72b" providerId="AD" clId="Web-{9BD08626-31F7-1D91-7775-4ACD57342C84}" dt="2020-06-30T22:11:24.980" v="4"/>
          <ac:picMkLst>
            <pc:docMk/>
            <pc:sldMk cId="109857222" sldId="256"/>
            <ac:picMk id="91" creationId="{DF6A9299-1D12-47E2-9DD4-03342553C4AA}"/>
          </ac:picMkLst>
        </pc:picChg>
        <pc:picChg chg="add del">
          <ac:chgData name="Andreea Magos (1918861)" userId="S::1918861@student.uwtsd.ac.uk::c3222119-ea1c-4e36-8688-8ef57354b72b" providerId="AD" clId="Web-{9BD08626-31F7-1D91-7775-4ACD57342C84}" dt="2020-06-30T22:11:24.980" v="4"/>
          <ac:picMkLst>
            <pc:docMk/>
            <pc:sldMk cId="109857222" sldId="256"/>
            <ac:picMk id="92" creationId="{C63E20F8-074D-4B3B-AE66-7BBD6F1CB724}"/>
          </ac:picMkLst>
        </pc:picChg>
        <pc:picChg chg="add del">
          <ac:chgData name="Andreea Magos (1918861)" userId="S::1918861@student.uwtsd.ac.uk::c3222119-ea1c-4e36-8688-8ef57354b72b" providerId="AD" clId="Web-{9BD08626-31F7-1D91-7775-4ACD57342C84}" dt="2020-06-30T22:11:56.967" v="7"/>
          <ac:picMkLst>
            <pc:docMk/>
            <pc:sldMk cId="109857222" sldId="256"/>
            <ac:picMk id="94" creationId="{E99155B9-6320-4AB5-A815-8A2754562B94}"/>
          </ac:picMkLst>
        </pc:picChg>
        <pc:picChg chg="add del">
          <ac:chgData name="Andreea Magos (1918861)" userId="S::1918861@student.uwtsd.ac.uk::c3222119-ea1c-4e36-8688-8ef57354b72b" providerId="AD" clId="Web-{9BD08626-31F7-1D91-7775-4ACD57342C84}" dt="2020-06-30T22:11:56.967" v="7"/>
          <ac:picMkLst>
            <pc:docMk/>
            <pc:sldMk cId="109857222" sldId="256"/>
            <ac:picMk id="96" creationId="{0CE22D27-F39E-4E29-B074-E0E3F1C8F8E3}"/>
          </ac:picMkLst>
        </pc:picChg>
      </pc:sldChg>
      <pc:sldChg chg="mod modClrScheme chgLayout">
        <pc:chgData name="Andreea Magos (1918861)" userId="S::1918861@student.uwtsd.ac.uk::c3222119-ea1c-4e36-8688-8ef57354b72b" providerId="AD" clId="Web-{9BD08626-31F7-1D91-7775-4ACD57342C84}" dt="2020-06-30T22:13:02.690" v="15"/>
        <pc:sldMkLst>
          <pc:docMk/>
          <pc:sldMk cId="2156653103" sldId="258"/>
        </pc:sldMkLst>
      </pc:sldChg>
      <pc:sldChg chg="addSp delSp modSp mod setBg modClrScheme setClrOvrMap delDesignElem chgLayout">
        <pc:chgData name="Andreea Magos (1918861)" userId="S::1918861@student.uwtsd.ac.uk::c3222119-ea1c-4e36-8688-8ef57354b72b" providerId="AD" clId="Web-{9BD08626-31F7-1D91-7775-4ACD57342C84}" dt="2020-06-30T22:13:02.690" v="15"/>
        <pc:sldMkLst>
          <pc:docMk/>
          <pc:sldMk cId="3977909859" sldId="259"/>
        </pc:sldMkLst>
        <pc:spChg chg="mod">
          <ac:chgData name="Andreea Magos (1918861)" userId="S::1918861@student.uwtsd.ac.uk::c3222119-ea1c-4e36-8688-8ef57354b72b" providerId="AD" clId="Web-{9BD08626-31F7-1D91-7775-4ACD57342C84}" dt="2020-06-30T22:12:15.296" v="10"/>
          <ac:spMkLst>
            <pc:docMk/>
            <pc:sldMk cId="3977909859" sldId="259"/>
            <ac:spMk id="4" creationId="{219F6B54-3EB3-4574-A144-46501FD2CEB3}"/>
          </ac:spMkLst>
        </pc:spChg>
        <pc:spChg chg="add del">
          <ac:chgData name="Andreea Magos (1918861)" userId="S::1918861@student.uwtsd.ac.uk::c3222119-ea1c-4e36-8688-8ef57354b72b" providerId="AD" clId="Web-{9BD08626-31F7-1D91-7775-4ACD57342C84}" dt="2020-06-30T22:12:15.249" v="9"/>
          <ac:spMkLst>
            <pc:docMk/>
            <pc:sldMk cId="3977909859" sldId="259"/>
            <ac:spMk id="160" creationId="{ABDB4582-44AE-4E18-8464-05E0C5731A76}"/>
          </ac:spMkLst>
        </pc:spChg>
        <pc:spChg chg="add del">
          <ac:chgData name="Andreea Magos (1918861)" userId="S::1918861@student.uwtsd.ac.uk::c3222119-ea1c-4e36-8688-8ef57354b72b" providerId="AD" clId="Web-{9BD08626-31F7-1D91-7775-4ACD57342C84}" dt="2020-06-30T22:12:15.249" v="9"/>
          <ac:spMkLst>
            <pc:docMk/>
            <pc:sldMk cId="3977909859" sldId="259"/>
            <ac:spMk id="161" creationId="{834AA19D-D28C-42A8-85C3-43596A2C51F1}"/>
          </ac:spMkLst>
        </pc:spChg>
        <pc:spChg chg="add del">
          <ac:chgData name="Andreea Magos (1918861)" userId="S::1918861@student.uwtsd.ac.uk::c3222119-ea1c-4e36-8688-8ef57354b72b" providerId="AD" clId="Web-{9BD08626-31F7-1D91-7775-4ACD57342C84}" dt="2020-06-30T22:13:02.690" v="15"/>
          <ac:spMkLst>
            <pc:docMk/>
            <pc:sldMk cId="3977909859" sldId="259"/>
            <ac:spMk id="164" creationId="{66E77F98-D232-4F7C-8939-9112C4393AE0}"/>
          </ac:spMkLst>
        </pc:spChg>
        <pc:spChg chg="add del">
          <ac:chgData name="Andreea Magos (1918861)" userId="S::1918861@student.uwtsd.ac.uk::c3222119-ea1c-4e36-8688-8ef57354b72b" providerId="AD" clId="Web-{9BD08626-31F7-1D91-7775-4ACD57342C84}" dt="2020-06-30T22:13:02.690" v="15"/>
          <ac:spMkLst>
            <pc:docMk/>
            <pc:sldMk cId="3977909859" sldId="259"/>
            <ac:spMk id="165" creationId="{2D69692A-B119-4841-BA47-573ED38308A9}"/>
          </ac:spMkLst>
        </pc:spChg>
        <pc:grpChg chg="add del">
          <ac:chgData name="Andreea Magos (1918861)" userId="S::1918861@student.uwtsd.ac.uk::c3222119-ea1c-4e36-8688-8ef57354b72b" providerId="AD" clId="Web-{9BD08626-31F7-1D91-7775-4ACD57342C84}" dt="2020-06-30T22:12:15.249" v="9"/>
          <ac:grpSpMkLst>
            <pc:docMk/>
            <pc:sldMk cId="3977909859" sldId="259"/>
            <ac:grpSpMk id="162" creationId="{0027E42E-AE32-44CA-B7BB-2E81811F8DD6}"/>
          </ac:grpSpMkLst>
        </pc:grpChg>
        <pc:grpChg chg="add del">
          <ac:chgData name="Andreea Magos (1918861)" userId="S::1918861@student.uwtsd.ac.uk::c3222119-ea1c-4e36-8688-8ef57354b72b" providerId="AD" clId="Web-{9BD08626-31F7-1D91-7775-4ACD57342C84}" dt="2020-06-30T22:13:02.690" v="15"/>
          <ac:grpSpMkLst>
            <pc:docMk/>
            <pc:sldMk cId="3977909859" sldId="259"/>
            <ac:grpSpMk id="166" creationId="{376D2B7F-D454-43F4-9C03-617F5ECAC6FA}"/>
          </ac:grpSpMkLst>
        </pc:grpChg>
        <pc:picChg chg="mod">
          <ac:chgData name="Andreea Magos (1918861)" userId="S::1918861@student.uwtsd.ac.uk::c3222119-ea1c-4e36-8688-8ef57354b72b" providerId="AD" clId="Web-{9BD08626-31F7-1D91-7775-4ACD57342C84}" dt="2020-06-30T22:12:15.296" v="10"/>
          <ac:picMkLst>
            <pc:docMk/>
            <pc:sldMk cId="3977909859" sldId="259"/>
            <ac:picMk id="33" creationId="{86E47918-8A97-4D70-B594-7E1A9D3D8F6E}"/>
          </ac:picMkLst>
        </pc:picChg>
        <pc:picChg chg="add del">
          <ac:chgData name="Andreea Magos (1918861)" userId="S::1918861@student.uwtsd.ac.uk::c3222119-ea1c-4e36-8688-8ef57354b72b" providerId="AD" clId="Web-{9BD08626-31F7-1D91-7775-4ACD57342C84}" dt="2020-06-30T22:12:15.249" v="9"/>
          <ac:picMkLst>
            <pc:docMk/>
            <pc:sldMk cId="3977909859" sldId="259"/>
            <ac:picMk id="159" creationId="{B1BE7CB7-24DC-41D6-9BC1-CE5302728316}"/>
          </ac:picMkLst>
        </pc:picChg>
        <pc:picChg chg="add del">
          <ac:chgData name="Andreea Magos (1918861)" userId="S::1918861@student.uwtsd.ac.uk::c3222119-ea1c-4e36-8688-8ef57354b72b" providerId="AD" clId="Web-{9BD08626-31F7-1D91-7775-4ACD57342C84}" dt="2020-06-30T22:13:02.690" v="15"/>
          <ac:picMkLst>
            <pc:docMk/>
            <pc:sldMk cId="3977909859" sldId="259"/>
            <ac:picMk id="163" creationId="{B1BE7CB7-24DC-41D6-9BC1-CE5302728316}"/>
          </ac:picMkLst>
        </pc:picChg>
      </pc:sldChg>
      <pc:sldChg chg="addSp delSp modSp mod modClrScheme chgLayout">
        <pc:chgData name="Andreea Magos (1918861)" userId="S::1918861@student.uwtsd.ac.uk::c3222119-ea1c-4e36-8688-8ef57354b72b" providerId="AD" clId="Web-{9BD08626-31F7-1D91-7775-4ACD57342C84}" dt="2020-06-30T22:21:22.497" v="75" actId="14100"/>
        <pc:sldMkLst>
          <pc:docMk/>
          <pc:sldMk cId="2658716070" sldId="260"/>
        </pc:sldMkLst>
        <pc:spChg chg="ord">
          <ac:chgData name="Andreea Magos (1918861)" userId="S::1918861@student.uwtsd.ac.uk::c3222119-ea1c-4e36-8688-8ef57354b72b" providerId="AD" clId="Web-{9BD08626-31F7-1D91-7775-4ACD57342C84}" dt="2020-06-30T22:19:06.329" v="40"/>
          <ac:spMkLst>
            <pc:docMk/>
            <pc:sldMk cId="2658716070" sldId="260"/>
            <ac:spMk id="2" creationId="{0435D561-FCA4-416F-84BE-B655BF856334}"/>
          </ac:spMkLst>
        </pc:spChg>
        <pc:spChg chg="mod ord">
          <ac:chgData name="Andreea Magos (1918861)" userId="S::1918861@student.uwtsd.ac.uk::c3222119-ea1c-4e36-8688-8ef57354b72b" providerId="AD" clId="Web-{9BD08626-31F7-1D91-7775-4ACD57342C84}" dt="2020-06-30T22:21:22.497" v="75" actId="14100"/>
          <ac:spMkLst>
            <pc:docMk/>
            <pc:sldMk cId="2658716070" sldId="260"/>
            <ac:spMk id="3" creationId="{955E2941-14A7-4A3D-9B83-32AA12D46ECC}"/>
          </ac:spMkLst>
        </pc:spChg>
        <pc:spChg chg="add del mod">
          <ac:chgData name="Andreea Magos (1918861)" userId="S::1918861@student.uwtsd.ac.uk::c3222119-ea1c-4e36-8688-8ef57354b72b" providerId="AD" clId="Web-{9BD08626-31F7-1D91-7775-4ACD57342C84}" dt="2020-06-30T22:18:54.969" v="39"/>
          <ac:spMkLst>
            <pc:docMk/>
            <pc:sldMk cId="2658716070" sldId="260"/>
            <ac:spMk id="4" creationId="{1C4F6F63-FA5E-44BD-86FE-4BBAB750605C}"/>
          </ac:spMkLst>
        </pc:spChg>
        <pc:spChg chg="add mod">
          <ac:chgData name="Andreea Magos (1918861)" userId="S::1918861@student.uwtsd.ac.uk::c3222119-ea1c-4e36-8688-8ef57354b72b" providerId="AD" clId="Web-{9BD08626-31F7-1D91-7775-4ACD57342C84}" dt="2020-06-30T22:19:21.486" v="45" actId="20577"/>
          <ac:spMkLst>
            <pc:docMk/>
            <pc:sldMk cId="2658716070" sldId="260"/>
            <ac:spMk id="5" creationId="{BF038A4C-0C9E-4795-9BF6-B3D35B2E6447}"/>
          </ac:spMkLst>
        </pc:spChg>
        <pc:spChg chg="add">
          <ac:chgData name="Andreea Magos (1918861)" userId="S::1918861@student.uwtsd.ac.uk::c3222119-ea1c-4e36-8688-8ef57354b72b" providerId="AD" clId="Web-{9BD08626-31F7-1D91-7775-4ACD57342C84}" dt="2020-06-30T22:19:06.329" v="40"/>
          <ac:spMkLst>
            <pc:docMk/>
            <pc:sldMk cId="2658716070" sldId="260"/>
            <ac:spMk id="12" creationId="{54309F57-B331-41A7-9154-15EC2AF45A60}"/>
          </ac:spMkLst>
        </pc:spChg>
        <pc:picChg chg="add">
          <ac:chgData name="Andreea Magos (1918861)" userId="S::1918861@student.uwtsd.ac.uk::c3222119-ea1c-4e36-8688-8ef57354b72b" providerId="AD" clId="Web-{9BD08626-31F7-1D91-7775-4ACD57342C84}" dt="2020-06-30T22:19:06.329" v="40"/>
          <ac:picMkLst>
            <pc:docMk/>
            <pc:sldMk cId="2658716070" sldId="260"/>
            <ac:picMk id="10" creationId="{A17F7527-5AC0-479A-B79F-9CF463410490}"/>
          </ac:picMkLst>
        </pc:picChg>
      </pc:sldChg>
      <pc:sldChg chg="addSp delSp modSp del mod modClrScheme chgLayout">
        <pc:chgData name="Andreea Magos (1918861)" userId="S::1918861@student.uwtsd.ac.uk::c3222119-ea1c-4e36-8688-8ef57354b72b" providerId="AD" clId="Web-{9BD08626-31F7-1D91-7775-4ACD57342C84}" dt="2020-06-30T22:23:32.384" v="93"/>
        <pc:sldMkLst>
          <pc:docMk/>
          <pc:sldMk cId="2324941097" sldId="261"/>
        </pc:sldMkLst>
        <pc:spChg chg="mod">
          <ac:chgData name="Andreea Magos (1918861)" userId="S::1918861@student.uwtsd.ac.uk::c3222119-ea1c-4e36-8688-8ef57354b72b" providerId="AD" clId="Web-{9BD08626-31F7-1D91-7775-4ACD57342C84}" dt="2020-06-30T22:23:22.196" v="91" actId="20577"/>
          <ac:spMkLst>
            <pc:docMk/>
            <pc:sldMk cId="2324941097" sldId="261"/>
            <ac:spMk id="4" creationId="{DBCF06EA-F715-4A2E-AB59-77F1AA5231F8}"/>
          </ac:spMkLst>
        </pc:spChg>
        <pc:spChg chg="add mod">
          <ac:chgData name="Andreea Magos (1918861)" userId="S::1918861@student.uwtsd.ac.uk::c3222119-ea1c-4e36-8688-8ef57354b72b" providerId="AD" clId="Web-{9BD08626-31F7-1D91-7775-4ACD57342C84}" dt="2020-06-30T22:20:09.443" v="66" actId="20577"/>
          <ac:spMkLst>
            <pc:docMk/>
            <pc:sldMk cId="2324941097" sldId="261"/>
            <ac:spMk id="5" creationId="{CFDD0272-5DFA-4133-89A5-4EAEFB4F9144}"/>
          </ac:spMkLst>
        </pc:spChg>
        <pc:spChg chg="add del mod">
          <ac:chgData name="Andreea Magos (1918861)" userId="S::1918861@student.uwtsd.ac.uk::c3222119-ea1c-4e36-8688-8ef57354b72b" providerId="AD" clId="Web-{9BD08626-31F7-1D91-7775-4ACD57342C84}" dt="2020-06-30T22:21:59.642" v="78"/>
          <ac:spMkLst>
            <pc:docMk/>
            <pc:sldMk cId="2324941097" sldId="261"/>
            <ac:spMk id="6" creationId="{5CF649D5-16A6-4DD4-8DBA-6087CB2C1422}"/>
          </ac:spMkLst>
        </pc:spChg>
        <pc:spChg chg="add mod">
          <ac:chgData name="Andreea Magos (1918861)" userId="S::1918861@student.uwtsd.ac.uk::c3222119-ea1c-4e36-8688-8ef57354b72b" providerId="AD" clId="Web-{9BD08626-31F7-1D91-7775-4ACD57342C84}" dt="2020-06-30T22:22:36.333" v="86" actId="20577"/>
          <ac:spMkLst>
            <pc:docMk/>
            <pc:sldMk cId="2324941097" sldId="261"/>
            <ac:spMk id="7" creationId="{AECFC5A9-96C5-4500-8E52-4CC3D2B044CE}"/>
          </ac:spMkLst>
        </pc:spChg>
      </pc:sldChg>
      <pc:sldChg chg="addSp delSp modSp mod setBg modClrScheme chgLayout">
        <pc:chgData name="Andreea Magos (1918861)" userId="S::1918861@student.uwtsd.ac.uk::c3222119-ea1c-4e36-8688-8ef57354b72b" providerId="AD" clId="Web-{9BD08626-31F7-1D91-7775-4ACD57342C84}" dt="2020-06-30T22:39:14.860" v="175" actId="20577"/>
        <pc:sldMkLst>
          <pc:docMk/>
          <pc:sldMk cId="2094817765" sldId="262"/>
        </pc:sldMkLst>
        <pc:spChg chg="mod">
          <ac:chgData name="Andreea Magos (1918861)" userId="S::1918861@student.uwtsd.ac.uk::c3222119-ea1c-4e36-8688-8ef57354b72b" providerId="AD" clId="Web-{9BD08626-31F7-1D91-7775-4ACD57342C84}" dt="2020-06-30T22:35:56.060" v="119"/>
          <ac:spMkLst>
            <pc:docMk/>
            <pc:sldMk cId="2094817765" sldId="262"/>
            <ac:spMk id="2" creationId="{58596C81-FF2D-4C19-B8B7-76DACB5556BB}"/>
          </ac:spMkLst>
        </pc:spChg>
        <pc:spChg chg="add mod ord">
          <ac:chgData name="Andreea Magos (1918861)" userId="S::1918861@student.uwtsd.ac.uk::c3222119-ea1c-4e36-8688-8ef57354b72b" providerId="AD" clId="Web-{9BD08626-31F7-1D91-7775-4ACD57342C84}" dt="2020-06-30T22:39:14.860" v="175" actId="20577"/>
          <ac:spMkLst>
            <pc:docMk/>
            <pc:sldMk cId="2094817765" sldId="262"/>
            <ac:spMk id="3" creationId="{F28AA33B-A9D5-4905-B570-20B86CF20BC7}"/>
          </ac:spMkLst>
        </pc:spChg>
        <pc:spChg chg="add del">
          <ac:chgData name="Andreea Magos (1918861)" userId="S::1918861@student.uwtsd.ac.uk::c3222119-ea1c-4e36-8688-8ef57354b72b" providerId="AD" clId="Web-{9BD08626-31F7-1D91-7775-4ACD57342C84}" dt="2020-06-30T22:35:56.044" v="118"/>
          <ac:spMkLst>
            <pc:docMk/>
            <pc:sldMk cId="2094817765" sldId="262"/>
            <ac:spMk id="132" creationId="{CDF5B9AF-53E0-42E5-A6BB-D5994B477EE3}"/>
          </ac:spMkLst>
        </pc:spChg>
        <pc:spChg chg="add del">
          <ac:chgData name="Andreea Magos (1918861)" userId="S::1918861@student.uwtsd.ac.uk::c3222119-ea1c-4e36-8688-8ef57354b72b" providerId="AD" clId="Web-{9BD08626-31F7-1D91-7775-4ACD57342C84}" dt="2020-06-30T22:35:56.044" v="118"/>
          <ac:spMkLst>
            <pc:docMk/>
            <pc:sldMk cId="2094817765" sldId="262"/>
            <ac:spMk id="134" creationId="{AA361F3A-B3B2-4A00-9CC8-DA1627693AB1}"/>
          </ac:spMkLst>
        </pc:spChg>
        <pc:picChg chg="add mod">
          <ac:chgData name="Andreea Magos (1918861)" userId="S::1918861@student.uwtsd.ac.uk::c3222119-ea1c-4e36-8688-8ef57354b72b" providerId="AD" clId="Web-{9BD08626-31F7-1D91-7775-4ACD57342C84}" dt="2020-06-30T22:35:56.060" v="119"/>
          <ac:picMkLst>
            <pc:docMk/>
            <pc:sldMk cId="2094817765" sldId="262"/>
            <ac:picMk id="4" creationId="{BDE20CC1-95C0-4A11-897C-F7A0CBD48652}"/>
          </ac:picMkLst>
        </pc:picChg>
        <pc:picChg chg="mod ord">
          <ac:chgData name="Andreea Magos (1918861)" userId="S::1918861@student.uwtsd.ac.uk::c3222119-ea1c-4e36-8688-8ef57354b72b" providerId="AD" clId="Web-{9BD08626-31F7-1D91-7775-4ACD57342C84}" dt="2020-06-30T22:35:56.060" v="119"/>
          <ac:picMkLst>
            <pc:docMk/>
            <pc:sldMk cId="2094817765" sldId="262"/>
            <ac:picMk id="118" creationId="{C850E37D-55EB-4388-BE41-CEB9795642A1}"/>
          </ac:picMkLst>
        </pc:picChg>
        <pc:picChg chg="add del">
          <ac:chgData name="Andreea Magos (1918861)" userId="S::1918861@student.uwtsd.ac.uk::c3222119-ea1c-4e36-8688-8ef57354b72b" providerId="AD" clId="Web-{9BD08626-31F7-1D91-7775-4ACD57342C84}" dt="2020-06-30T22:35:56.060" v="119"/>
          <ac:picMkLst>
            <pc:docMk/>
            <pc:sldMk cId="2094817765" sldId="262"/>
            <ac:picMk id="122" creationId="{B1BE7CB7-24DC-41D6-9BC1-CE5302728316}"/>
          </ac:picMkLst>
        </pc:picChg>
        <pc:picChg chg="add del">
          <ac:chgData name="Andreea Magos (1918861)" userId="S::1918861@student.uwtsd.ac.uk::c3222119-ea1c-4e36-8688-8ef57354b72b" providerId="AD" clId="Web-{9BD08626-31F7-1D91-7775-4ACD57342C84}" dt="2020-06-30T22:35:32.542" v="112"/>
          <ac:picMkLst>
            <pc:docMk/>
            <pc:sldMk cId="2094817765" sldId="262"/>
            <ac:picMk id="124" creationId="{16375939-E67B-4AEC-9BB7-7E758F5EB829}"/>
          </ac:picMkLst>
        </pc:picChg>
        <pc:picChg chg="add del">
          <ac:chgData name="Andreea Magos (1918861)" userId="S::1918861@student.uwtsd.ac.uk::c3222119-ea1c-4e36-8688-8ef57354b72b" providerId="AD" clId="Web-{9BD08626-31F7-1D91-7775-4ACD57342C84}" dt="2020-06-30T22:35:43.012" v="114"/>
          <ac:picMkLst>
            <pc:docMk/>
            <pc:sldMk cId="2094817765" sldId="262"/>
            <ac:picMk id="126" creationId="{16375939-E67B-4AEC-9BB7-7E758F5EB829}"/>
          </ac:picMkLst>
        </pc:picChg>
        <pc:picChg chg="add del">
          <ac:chgData name="Andreea Magos (1918861)" userId="S::1918861@student.uwtsd.ac.uk::c3222119-ea1c-4e36-8688-8ef57354b72b" providerId="AD" clId="Web-{9BD08626-31F7-1D91-7775-4ACD57342C84}" dt="2020-06-30T22:35:53.059" v="116"/>
          <ac:picMkLst>
            <pc:docMk/>
            <pc:sldMk cId="2094817765" sldId="262"/>
            <ac:picMk id="128" creationId="{16375939-E67B-4AEC-9BB7-7E758F5EB829}"/>
          </ac:picMkLst>
        </pc:picChg>
        <pc:picChg chg="add del">
          <ac:chgData name="Andreea Magos (1918861)" userId="S::1918861@student.uwtsd.ac.uk::c3222119-ea1c-4e36-8688-8ef57354b72b" providerId="AD" clId="Web-{9BD08626-31F7-1D91-7775-4ACD57342C84}" dt="2020-06-30T22:35:56.044" v="118"/>
          <ac:picMkLst>
            <pc:docMk/>
            <pc:sldMk cId="2094817765" sldId="262"/>
            <ac:picMk id="130" creationId="{16375939-E67B-4AEC-9BB7-7E758F5EB829}"/>
          </ac:picMkLst>
        </pc:picChg>
        <pc:picChg chg="add">
          <ac:chgData name="Andreea Magos (1918861)" userId="S::1918861@student.uwtsd.ac.uk::c3222119-ea1c-4e36-8688-8ef57354b72b" providerId="AD" clId="Web-{9BD08626-31F7-1D91-7775-4ACD57342C84}" dt="2020-06-30T22:35:56.060" v="119"/>
          <ac:picMkLst>
            <pc:docMk/>
            <pc:sldMk cId="2094817765" sldId="262"/>
            <ac:picMk id="135" creationId="{16375939-E67B-4AEC-9BB7-7E758F5EB829}"/>
          </ac:picMkLst>
        </pc:picChg>
      </pc:sldChg>
      <pc:sldChg chg="addSp modSp new">
        <pc:chgData name="Andreea Magos (1918861)" userId="S::1918861@student.uwtsd.ac.uk::c3222119-ea1c-4e36-8688-8ef57354b72b" providerId="AD" clId="Web-{9BD08626-31F7-1D91-7775-4ACD57342C84}" dt="2020-06-30T22:25:22.175" v="108" actId="1076"/>
        <pc:sldMkLst>
          <pc:docMk/>
          <pc:sldMk cId="1044562546" sldId="263"/>
        </pc:sldMkLst>
        <pc:spChg chg="add mod">
          <ac:chgData name="Andreea Magos (1918861)" userId="S::1918861@student.uwtsd.ac.uk::c3222119-ea1c-4e36-8688-8ef57354b72b" providerId="AD" clId="Web-{9BD08626-31F7-1D91-7775-4ACD57342C84}" dt="2020-06-30T22:25:22.175" v="108" actId="1076"/>
          <ac:spMkLst>
            <pc:docMk/>
            <pc:sldMk cId="1044562546" sldId="263"/>
            <ac:spMk id="2" creationId="{24329FC7-4BE7-4457-A456-6D72E70B0551}"/>
          </ac:spMkLst>
        </pc:spChg>
      </pc:sldChg>
      <pc:sldChg chg="del mod modClrScheme chgLayout">
        <pc:chgData name="Andreea Magos (1918861)" userId="S::1918861@student.uwtsd.ac.uk::c3222119-ea1c-4e36-8688-8ef57354b72b" providerId="AD" clId="Web-{9BD08626-31F7-1D91-7775-4ACD57342C84}" dt="2020-06-30T22:15:23.637" v="21"/>
        <pc:sldMkLst>
          <pc:docMk/>
          <pc:sldMk cId="3232530025" sldId="263"/>
        </pc:sldMkLst>
      </pc:sldChg>
      <pc:sldChg chg="addSp delSp modSp new mod setBg setClrOvrMap">
        <pc:chgData name="Andreea Magos (1918861)" userId="S::1918861@student.uwtsd.ac.uk::c3222119-ea1c-4e36-8688-8ef57354b72b" providerId="AD" clId="Web-{9BD08626-31F7-1D91-7775-4ACD57342C84}" dt="2020-06-30T22:48:36.071" v="508"/>
        <pc:sldMkLst>
          <pc:docMk/>
          <pc:sldMk cId="3561898913" sldId="264"/>
        </pc:sldMkLst>
        <pc:spChg chg="mod">
          <ac:chgData name="Andreea Magos (1918861)" userId="S::1918861@student.uwtsd.ac.uk::c3222119-ea1c-4e36-8688-8ef57354b72b" providerId="AD" clId="Web-{9BD08626-31F7-1D91-7775-4ACD57342C84}" dt="2020-06-30T22:48:36.071" v="508"/>
          <ac:spMkLst>
            <pc:docMk/>
            <pc:sldMk cId="3561898913" sldId="264"/>
            <ac:spMk id="2" creationId="{F28709E1-4648-4E9D-B40F-5EDF96FB089B}"/>
          </ac:spMkLst>
        </pc:spChg>
        <pc:spChg chg="mod">
          <ac:chgData name="Andreea Magos (1918861)" userId="S::1918861@student.uwtsd.ac.uk::c3222119-ea1c-4e36-8688-8ef57354b72b" providerId="AD" clId="Web-{9BD08626-31F7-1D91-7775-4ACD57342C84}" dt="2020-06-30T22:48:36.071" v="508"/>
          <ac:spMkLst>
            <pc:docMk/>
            <pc:sldMk cId="3561898913" sldId="264"/>
            <ac:spMk id="3" creationId="{207B9CA2-921C-45AD-81F9-D743010EBC93}"/>
          </ac:spMkLst>
        </pc:spChg>
        <pc:spChg chg="add del">
          <ac:chgData name="Andreea Magos (1918861)" userId="S::1918861@student.uwtsd.ac.uk::c3222119-ea1c-4e36-8688-8ef57354b72b" providerId="AD" clId="Web-{9BD08626-31F7-1D91-7775-4ACD57342C84}" dt="2020-06-30T22:40:20.958" v="184"/>
          <ac:spMkLst>
            <pc:docMk/>
            <pc:sldMk cId="3561898913" sldId="264"/>
            <ac:spMk id="5" creationId="{058E2874-C2DD-423B-8BAD-6F0EF6FB29D0}"/>
          </ac:spMkLst>
        </pc:spChg>
        <pc:spChg chg="add del">
          <ac:chgData name="Andreea Magos (1918861)" userId="S::1918861@student.uwtsd.ac.uk::c3222119-ea1c-4e36-8688-8ef57354b72b" providerId="AD" clId="Web-{9BD08626-31F7-1D91-7775-4ACD57342C84}" dt="2020-06-30T22:40:20.958" v="183"/>
          <ac:spMkLst>
            <pc:docMk/>
            <pc:sldMk cId="3561898913" sldId="264"/>
            <ac:spMk id="7" creationId="{50E53EDA-3B94-4F6B-9E86-D3BB9EBB9616}"/>
          </ac:spMkLst>
        </pc:spChg>
        <pc:spChg chg="add del">
          <ac:chgData name="Andreea Magos (1918861)" userId="S::1918861@student.uwtsd.ac.uk::c3222119-ea1c-4e36-8688-8ef57354b72b" providerId="AD" clId="Web-{9BD08626-31F7-1D91-7775-4ACD57342C84}" dt="2020-06-30T22:38:16.554" v="166"/>
          <ac:spMkLst>
            <pc:docMk/>
            <pc:sldMk cId="3561898913" sldId="264"/>
            <ac:spMk id="8" creationId="{50E53EDA-3B94-4F6B-9E86-D3BB9EBB9616}"/>
          </ac:spMkLst>
        </pc:spChg>
        <pc:spChg chg="add del">
          <ac:chgData name="Andreea Magos (1918861)" userId="S::1918861@student.uwtsd.ac.uk::c3222119-ea1c-4e36-8688-8ef57354b72b" providerId="AD" clId="Web-{9BD08626-31F7-1D91-7775-4ACD57342C84}" dt="2020-06-30T22:48:36.071" v="508"/>
          <ac:spMkLst>
            <pc:docMk/>
            <pc:sldMk cId="3561898913" sldId="264"/>
            <ac:spMk id="9" creationId="{E1EB41F2-E181-4D4D-9131-A30F6B0AE596}"/>
          </ac:spMkLst>
        </pc:spChg>
        <pc:spChg chg="add del">
          <ac:chgData name="Andreea Magos (1918861)" userId="S::1918861@student.uwtsd.ac.uk::c3222119-ea1c-4e36-8688-8ef57354b72b" providerId="AD" clId="Web-{9BD08626-31F7-1D91-7775-4ACD57342C84}" dt="2020-06-30T22:48:36.071" v="508"/>
          <ac:spMkLst>
            <pc:docMk/>
            <pc:sldMk cId="3561898913" sldId="264"/>
            <ac:spMk id="11" creationId="{3D63CC92-C517-4C71-9222-4579252CD62E}"/>
          </ac:spMkLst>
        </pc:spChg>
        <pc:spChg chg="add">
          <ac:chgData name="Andreea Magos (1918861)" userId="S::1918861@student.uwtsd.ac.uk::c3222119-ea1c-4e36-8688-8ef57354b72b" providerId="AD" clId="Web-{9BD08626-31F7-1D91-7775-4ACD57342C84}" dt="2020-06-30T22:48:36.071" v="508"/>
          <ac:spMkLst>
            <pc:docMk/>
            <pc:sldMk cId="3561898913" sldId="264"/>
            <ac:spMk id="19" creationId="{54309F57-B331-41A7-9154-15EC2AF45A60}"/>
          </ac:spMkLst>
        </pc:spChg>
        <pc:picChg chg="add del">
          <ac:chgData name="Andreea Magos (1918861)" userId="S::1918861@student.uwtsd.ac.uk::c3222119-ea1c-4e36-8688-8ef57354b72b" providerId="AD" clId="Web-{9BD08626-31F7-1D91-7775-4ACD57342C84}" dt="2020-06-30T22:48:36.071" v="508"/>
          <ac:picMkLst>
            <pc:docMk/>
            <pc:sldMk cId="3561898913" sldId="264"/>
            <ac:picMk id="14" creationId="{40A39FDC-39F4-4CB7-873B-8D786EC02516}"/>
          </ac:picMkLst>
        </pc:picChg>
        <pc:cxnChg chg="add del">
          <ac:chgData name="Andreea Magos (1918861)" userId="S::1918861@student.uwtsd.ac.uk::c3222119-ea1c-4e36-8688-8ef57354b72b" providerId="AD" clId="Web-{9BD08626-31F7-1D91-7775-4ACD57342C84}" dt="2020-06-30T22:38:16.554" v="166"/>
          <ac:cxnSpMkLst>
            <pc:docMk/>
            <pc:sldMk cId="3561898913" sldId="264"/>
            <ac:cxnSpMk id="10" creationId="{30EFD79F-7790-479B-B7DB-BD0D8C101DDD}"/>
          </ac:cxnSpMkLst>
        </pc:cxnChg>
        <pc:cxnChg chg="add del">
          <ac:chgData name="Andreea Magos (1918861)" userId="S::1918861@student.uwtsd.ac.uk::c3222119-ea1c-4e36-8688-8ef57354b72b" providerId="AD" clId="Web-{9BD08626-31F7-1D91-7775-4ACD57342C84}" dt="2020-06-30T22:40:20.958" v="183"/>
          <ac:cxnSpMkLst>
            <pc:docMk/>
            <pc:sldMk cId="3561898913" sldId="264"/>
            <ac:cxnSpMk id="12" creationId="{30EFD79F-7790-479B-B7DB-BD0D8C101DDD}"/>
          </ac:cxnSpMkLst>
        </pc:cxnChg>
      </pc:sldChg>
      <pc:sldChg chg="addSp delSp modSp new mod setBg">
        <pc:chgData name="Andreea Magos (1918861)" userId="S::1918861@student.uwtsd.ac.uk::c3222119-ea1c-4e36-8688-8ef57354b72b" providerId="AD" clId="Web-{9BD08626-31F7-1D91-7775-4ACD57342C84}" dt="2020-06-30T23:02:27.112" v="582" actId="20577"/>
        <pc:sldMkLst>
          <pc:docMk/>
          <pc:sldMk cId="589083739" sldId="265"/>
        </pc:sldMkLst>
        <pc:spChg chg="mod">
          <ac:chgData name="Andreea Magos (1918861)" userId="S::1918861@student.uwtsd.ac.uk::c3222119-ea1c-4e36-8688-8ef57354b72b" providerId="AD" clId="Web-{9BD08626-31F7-1D91-7775-4ACD57342C84}" dt="2020-06-30T23:02:10.235" v="579" actId="20577"/>
          <ac:spMkLst>
            <pc:docMk/>
            <pc:sldMk cId="589083739" sldId="265"/>
            <ac:spMk id="2" creationId="{0D1C7312-6912-4232-A870-82EF9C04A6DA}"/>
          </ac:spMkLst>
        </pc:spChg>
        <pc:spChg chg="mod ord">
          <ac:chgData name="Andreea Magos (1918861)" userId="S::1918861@student.uwtsd.ac.uk::c3222119-ea1c-4e36-8688-8ef57354b72b" providerId="AD" clId="Web-{9BD08626-31F7-1D91-7775-4ACD57342C84}" dt="2020-06-30T23:02:27.112" v="582" actId="20577"/>
          <ac:spMkLst>
            <pc:docMk/>
            <pc:sldMk cId="589083739" sldId="265"/>
            <ac:spMk id="3" creationId="{9E8D45D9-7C66-49E1-B93E-A6211FA3F9D8}"/>
          </ac:spMkLst>
        </pc:spChg>
        <pc:spChg chg="add del">
          <ac:chgData name="Andreea Magos (1918861)" userId="S::1918861@student.uwtsd.ac.uk::c3222119-ea1c-4e36-8688-8ef57354b72b" providerId="AD" clId="Web-{9BD08626-31F7-1D91-7775-4ACD57342C84}" dt="2020-06-30T23:01:45.624" v="576"/>
          <ac:spMkLst>
            <pc:docMk/>
            <pc:sldMk cId="589083739" sldId="265"/>
            <ac:spMk id="8" creationId="{058E2874-C2DD-423B-8BAD-6F0EF6FB29D0}"/>
          </ac:spMkLst>
        </pc:spChg>
        <pc:picChg chg="add mod">
          <ac:chgData name="Andreea Magos (1918861)" userId="S::1918861@student.uwtsd.ac.uk::c3222119-ea1c-4e36-8688-8ef57354b72b" providerId="AD" clId="Web-{9BD08626-31F7-1D91-7775-4ACD57342C84}" dt="2020-06-30T23:01:45.624" v="576"/>
          <ac:picMkLst>
            <pc:docMk/>
            <pc:sldMk cId="589083739" sldId="265"/>
            <ac:picMk id="4" creationId="{631BBFC6-D4CB-4748-A6CD-80EFEA9A7053}"/>
          </ac:picMkLst>
        </pc:picChg>
      </pc:sldChg>
      <pc:sldMasterChg chg="del delSldLayout">
        <pc:chgData name="Andreea Magos (1918861)" userId="S::1918861@student.uwtsd.ac.uk::c3222119-ea1c-4e36-8688-8ef57354b72b" providerId="AD" clId="Web-{9BD08626-31F7-1D91-7775-4ACD57342C84}" dt="2020-06-30T22:10:52.822" v="0"/>
        <pc:sldMasterMkLst>
          <pc:docMk/>
          <pc:sldMasterMk cId="1467430569" sldId="2147484128"/>
        </pc:sldMasterMkLst>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1939073153" sldId="2147484129"/>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314779260" sldId="2147484130"/>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2818313889" sldId="2147484131"/>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3409891252" sldId="2147484132"/>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1063244220" sldId="2147484133"/>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1509309440" sldId="2147484134"/>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2816601421" sldId="2147484135"/>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574971076" sldId="2147484136"/>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1398309905" sldId="2147484137"/>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2043763673" sldId="2147484138"/>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1328176485" sldId="2147484139"/>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837754929" sldId="2147484140"/>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3301616744" sldId="2147484141"/>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21622087" sldId="2147484142"/>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3545808613" sldId="2147484143"/>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3066209835" sldId="2147484144"/>
          </pc:sldLayoutMkLst>
        </pc:sldLayoutChg>
        <pc:sldLayoutChg chg="del">
          <pc:chgData name="Andreea Magos (1918861)" userId="S::1918861@student.uwtsd.ac.uk::c3222119-ea1c-4e36-8688-8ef57354b72b" providerId="AD" clId="Web-{9BD08626-31F7-1D91-7775-4ACD57342C84}" dt="2020-06-30T22:10:52.822" v="0"/>
          <pc:sldLayoutMkLst>
            <pc:docMk/>
            <pc:sldMasterMk cId="1467430569" sldId="2147484128"/>
            <pc:sldLayoutMk cId="1086230119" sldId="2147484145"/>
          </pc:sldLayoutMkLst>
        </pc:sldLayoutChg>
      </pc:sldMasterChg>
      <pc:sldMasterChg chg="add del addSldLayout delSldLayout modSldLayout">
        <pc:chgData name="Andreea Magos (1918861)" userId="S::1918861@student.uwtsd.ac.uk::c3222119-ea1c-4e36-8688-8ef57354b72b" providerId="AD" clId="Web-{9BD08626-31F7-1D91-7775-4ACD57342C84}" dt="2020-06-30T22:11:24.980" v="4"/>
        <pc:sldMasterMkLst>
          <pc:docMk/>
          <pc:sldMasterMk cId="4287599494" sldId="2147484146"/>
        </pc:sldMasterMkLst>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3111289010" sldId="2147484147"/>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1536054104" sldId="2147484148"/>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2046864348" sldId="2147484149"/>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3926381237" sldId="2147484150"/>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3424757639" sldId="2147484151"/>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3151372938" sldId="2147484152"/>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1475296250" sldId="2147484153"/>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1581208597" sldId="2147484154"/>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791661793" sldId="2147484155"/>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239126749" sldId="2147484156"/>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2389358382" sldId="2147484157"/>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2539219089" sldId="2147484158"/>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1801959090" sldId="2147484159"/>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3261231799" sldId="2147484160"/>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2448132445" sldId="2147484161"/>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4159160398" sldId="2147484162"/>
          </pc:sldLayoutMkLst>
        </pc:sldLayoutChg>
        <pc:sldLayoutChg chg="add del mod replId">
          <pc:chgData name="Andreea Magos (1918861)" userId="S::1918861@student.uwtsd.ac.uk::c3222119-ea1c-4e36-8688-8ef57354b72b" providerId="AD" clId="Web-{9BD08626-31F7-1D91-7775-4ACD57342C84}" dt="2020-06-30T22:11:24.980" v="4"/>
          <pc:sldLayoutMkLst>
            <pc:docMk/>
            <pc:sldMasterMk cId="4287599494" sldId="2147484146"/>
            <pc:sldLayoutMk cId="2751924415" sldId="2147484163"/>
          </pc:sldLayoutMkLst>
        </pc:sldLayoutChg>
      </pc:sldMasterChg>
      <pc:sldMasterChg chg="add del addSldLayout delSldLayout modSldLayout">
        <pc:chgData name="Andreea Magos (1918861)" userId="S::1918861@student.uwtsd.ac.uk::c3222119-ea1c-4e36-8688-8ef57354b72b" providerId="AD" clId="Web-{9BD08626-31F7-1D91-7775-4ACD57342C84}" dt="2020-06-30T22:11:56.967" v="7"/>
        <pc:sldMasterMkLst>
          <pc:docMk/>
          <pc:sldMasterMk cId="926286184" sldId="2147484164"/>
        </pc:sldMasterMkLst>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4053545009" sldId="2147484165"/>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389221872" sldId="2147484166"/>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046223080" sldId="2147484167"/>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3167163018" sldId="2147484168"/>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359942543" sldId="2147484169"/>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589490193" sldId="2147484170"/>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3372157075" sldId="2147484171"/>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758185672" sldId="2147484172"/>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328719895" sldId="2147484173"/>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577922774" sldId="2147484174"/>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4292460252" sldId="2147484175"/>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411484749" sldId="2147484176"/>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886610258" sldId="2147484177"/>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2028595085" sldId="2147484178"/>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1316999015" sldId="2147484179"/>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194492907" sldId="2147484180"/>
          </pc:sldLayoutMkLst>
        </pc:sldLayoutChg>
        <pc:sldLayoutChg chg="add del mod replId">
          <pc:chgData name="Andreea Magos (1918861)" userId="S::1918861@student.uwtsd.ac.uk::c3222119-ea1c-4e36-8688-8ef57354b72b" providerId="AD" clId="Web-{9BD08626-31F7-1D91-7775-4ACD57342C84}" dt="2020-06-30T22:11:56.967" v="7"/>
          <pc:sldLayoutMkLst>
            <pc:docMk/>
            <pc:sldMasterMk cId="926286184" sldId="2147484164"/>
            <pc:sldLayoutMk cId="3529950122" sldId="2147484181"/>
          </pc:sldLayoutMkLst>
        </pc:sldLayoutChg>
      </pc:sldMasterChg>
      <pc:sldMasterChg chg="add del addSldLayout delSldLayout modSldLayout">
        <pc:chgData name="Andreea Magos (1918861)" userId="S::1918861@student.uwtsd.ac.uk::c3222119-ea1c-4e36-8688-8ef57354b72b" providerId="AD" clId="Web-{9BD08626-31F7-1D91-7775-4ACD57342C84}" dt="2020-06-30T22:13:02.690" v="15"/>
        <pc:sldMasterMkLst>
          <pc:docMk/>
          <pc:sldMasterMk cId="3393319533" sldId="2147484182"/>
        </pc:sldMasterMkLst>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3992028172" sldId="2147484183"/>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56920515" sldId="2147484184"/>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781897632" sldId="2147484185"/>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488908058" sldId="2147484186"/>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194481642" sldId="2147484187"/>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4150065490" sldId="2147484188"/>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727352732" sldId="2147484189"/>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452850223" sldId="2147484190"/>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010882050" sldId="2147484191"/>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1511345512" sldId="2147484192"/>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1294355564" sldId="2147484193"/>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1548028466" sldId="2147484194"/>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972734103" sldId="2147484195"/>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367954065" sldId="2147484196"/>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3918760930" sldId="2147484197"/>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013220419" sldId="2147484198"/>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3393319533" sldId="2147484182"/>
            <pc:sldLayoutMk cId="2675713030" sldId="2147484199"/>
          </pc:sldLayoutMkLst>
        </pc:sldLayoutChg>
      </pc:sldMasterChg>
      <pc:sldMasterChg chg="add del addSldLayout delSldLayout modSldLayout">
        <pc:chgData name="Andreea Magos (1918861)" userId="S::1918861@student.uwtsd.ac.uk::c3222119-ea1c-4e36-8688-8ef57354b72b" providerId="AD" clId="Web-{9BD08626-31F7-1D91-7775-4ACD57342C84}" dt="2020-06-30T22:13:02.690" v="15"/>
        <pc:sldMasterMkLst>
          <pc:docMk/>
          <pc:sldMasterMk cId="1631575244" sldId="2147484200"/>
        </pc:sldMasterMkLst>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2843057003" sldId="2147484201"/>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2321835128" sldId="2147484202"/>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707393831" sldId="2147484203"/>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02772967" sldId="2147484204"/>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2652026591" sldId="2147484205"/>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2632899004" sldId="2147484206"/>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158871332" sldId="2147484207"/>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561320595" sldId="2147484208"/>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3307082998" sldId="2147484209"/>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596805996" sldId="2147484210"/>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308817075" sldId="2147484211"/>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387890083" sldId="2147484212"/>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1898611543" sldId="2147484213"/>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3546481589" sldId="2147484214"/>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2434956345" sldId="2147484215"/>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3794206509" sldId="2147484216"/>
          </pc:sldLayoutMkLst>
        </pc:sldLayoutChg>
        <pc:sldLayoutChg chg="add del mod replId">
          <pc:chgData name="Andreea Magos (1918861)" userId="S::1918861@student.uwtsd.ac.uk::c3222119-ea1c-4e36-8688-8ef57354b72b" providerId="AD" clId="Web-{9BD08626-31F7-1D91-7775-4ACD57342C84}" dt="2020-06-30T22:13:02.690" v="15"/>
          <pc:sldLayoutMkLst>
            <pc:docMk/>
            <pc:sldMasterMk cId="1631575244" sldId="2147484200"/>
            <pc:sldLayoutMk cId="3155909768" sldId="2147484217"/>
          </pc:sldLayoutMkLst>
        </pc:sldLayoutChg>
      </pc:sldMasterChg>
      <pc:sldMasterChg chg="add del addSldLayout delSldLayout modSldLayout">
        <pc:chgData name="Andreea Magos (1918861)" userId="S::1918861@student.uwtsd.ac.uk::c3222119-ea1c-4e36-8688-8ef57354b72b" providerId="AD" clId="Web-{9BD08626-31F7-1D91-7775-4ACD57342C84}" dt="2020-06-30T22:12:59.690" v="14"/>
        <pc:sldMasterMkLst>
          <pc:docMk/>
          <pc:sldMasterMk cId="1246306171" sldId="2147484218"/>
        </pc:sldMasterMkLst>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414619660" sldId="2147484219"/>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1680599642" sldId="2147484220"/>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2875761169" sldId="2147484221"/>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3476059400" sldId="2147484222"/>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2463037316" sldId="2147484223"/>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3550119688" sldId="2147484224"/>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2929205479" sldId="2147484225"/>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4149484039" sldId="2147484226"/>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752278411" sldId="2147484227"/>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1708164145" sldId="2147484228"/>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3604100120" sldId="2147484229"/>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4133165706" sldId="2147484230"/>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1721540531" sldId="2147484231"/>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366657016" sldId="2147484232"/>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3181673173" sldId="2147484233"/>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936785465" sldId="2147484234"/>
          </pc:sldLayoutMkLst>
        </pc:sldLayoutChg>
        <pc:sldLayoutChg chg="add del mod replId">
          <pc:chgData name="Andreea Magos (1918861)" userId="S::1918861@student.uwtsd.ac.uk::c3222119-ea1c-4e36-8688-8ef57354b72b" providerId="AD" clId="Web-{9BD08626-31F7-1D91-7775-4ACD57342C84}" dt="2020-06-30T22:12:59.690" v="14"/>
          <pc:sldLayoutMkLst>
            <pc:docMk/>
            <pc:sldMasterMk cId="1246306171" sldId="2147484218"/>
            <pc:sldLayoutMk cId="2179846499" sldId="2147484235"/>
          </pc:sldLayoutMkLst>
        </pc:sldLayoutChg>
      </pc:sldMasterChg>
    </pc:docChg>
  </pc:docChgLst>
  <pc:docChgLst>
    <pc:chgData name="Chijioke Uba" userId="S::c.uba@uwtsd.ac.uk::804cb44e-c16e-460d-b1e5-5c19da00e8c2" providerId="AD" clId="Web-{39166FA2-D69C-C294-7BD2-91A75599A2E9}"/>
    <pc:docChg chg="addSld modSld sldOrd">
      <pc:chgData name="Chijioke Uba" userId="S::c.uba@uwtsd.ac.uk::804cb44e-c16e-460d-b1e5-5c19da00e8c2" providerId="AD" clId="Web-{39166FA2-D69C-C294-7BD2-91A75599A2E9}" dt="2020-07-10T11:48:40.820" v="933" actId="20577"/>
      <pc:docMkLst>
        <pc:docMk/>
      </pc:docMkLst>
      <pc:sldChg chg="modSp">
        <pc:chgData name="Chijioke Uba" userId="S::c.uba@uwtsd.ac.uk::804cb44e-c16e-460d-b1e5-5c19da00e8c2" providerId="AD" clId="Web-{39166FA2-D69C-C294-7BD2-91A75599A2E9}" dt="2020-07-10T11:32:05.337" v="45" actId="20577"/>
        <pc:sldMkLst>
          <pc:docMk/>
          <pc:sldMk cId="2156653103" sldId="258"/>
        </pc:sldMkLst>
        <pc:spChg chg="mod">
          <ac:chgData name="Chijioke Uba" userId="S::c.uba@uwtsd.ac.uk::804cb44e-c16e-460d-b1e5-5c19da00e8c2" providerId="AD" clId="Web-{39166FA2-D69C-C294-7BD2-91A75599A2E9}" dt="2020-07-10T11:32:05.337" v="45" actId="20577"/>
          <ac:spMkLst>
            <pc:docMk/>
            <pc:sldMk cId="2156653103" sldId="258"/>
            <ac:spMk id="22" creationId="{85EE466E-FFC5-4B76-90BB-4B4FC6EADC14}"/>
          </ac:spMkLst>
        </pc:spChg>
      </pc:sldChg>
      <pc:sldChg chg="addSp modSp">
        <pc:chgData name="Chijioke Uba" userId="S::c.uba@uwtsd.ac.uk::804cb44e-c16e-460d-b1e5-5c19da00e8c2" providerId="AD" clId="Web-{39166FA2-D69C-C294-7BD2-91A75599A2E9}" dt="2020-07-10T11:38:27.766" v="266" actId="20577"/>
        <pc:sldMkLst>
          <pc:docMk/>
          <pc:sldMk cId="589083739" sldId="265"/>
        </pc:sldMkLst>
        <pc:spChg chg="mod">
          <ac:chgData name="Chijioke Uba" userId="S::c.uba@uwtsd.ac.uk::804cb44e-c16e-460d-b1e5-5c19da00e8c2" providerId="AD" clId="Web-{39166FA2-D69C-C294-7BD2-91A75599A2E9}" dt="2020-07-10T11:37:58.577" v="224" actId="1076"/>
          <ac:spMkLst>
            <pc:docMk/>
            <pc:sldMk cId="589083739" sldId="265"/>
            <ac:spMk id="2" creationId="{0D1C7312-6912-4232-A870-82EF9C04A6DA}"/>
          </ac:spMkLst>
        </pc:spChg>
        <pc:spChg chg="add mod">
          <ac:chgData name="Chijioke Uba" userId="S::c.uba@uwtsd.ac.uk::804cb44e-c16e-460d-b1e5-5c19da00e8c2" providerId="AD" clId="Web-{39166FA2-D69C-C294-7BD2-91A75599A2E9}" dt="2020-07-10T11:38:27.766" v="266" actId="20577"/>
          <ac:spMkLst>
            <pc:docMk/>
            <pc:sldMk cId="589083739" sldId="265"/>
            <ac:spMk id="3" creationId="{F51C12B2-1B41-4A22-AA82-F8F983667EBD}"/>
          </ac:spMkLst>
        </pc:spChg>
        <pc:picChg chg="mod">
          <ac:chgData name="Chijioke Uba" userId="S::c.uba@uwtsd.ac.uk::804cb44e-c16e-460d-b1e5-5c19da00e8c2" providerId="AD" clId="Web-{39166FA2-D69C-C294-7BD2-91A75599A2E9}" dt="2020-07-10T11:38:08.343" v="228" actId="14100"/>
          <ac:picMkLst>
            <pc:docMk/>
            <pc:sldMk cId="589083739" sldId="265"/>
            <ac:picMk id="4" creationId="{631BBFC6-D4CB-4748-A6CD-80EFEA9A7053}"/>
          </ac:picMkLst>
        </pc:picChg>
      </pc:sldChg>
      <pc:sldChg chg="ord">
        <pc:chgData name="Chijioke Uba" userId="S::c.uba@uwtsd.ac.uk::804cb44e-c16e-460d-b1e5-5c19da00e8c2" providerId="AD" clId="Web-{39166FA2-D69C-C294-7BD2-91A75599A2E9}" dt="2020-07-10T11:44:46.602" v="784"/>
        <pc:sldMkLst>
          <pc:docMk/>
          <pc:sldMk cId="3416283897" sldId="266"/>
        </pc:sldMkLst>
      </pc:sldChg>
      <pc:sldChg chg="addSp modSp addAnim">
        <pc:chgData name="Chijioke Uba" userId="S::c.uba@uwtsd.ac.uk::804cb44e-c16e-460d-b1e5-5c19da00e8c2" providerId="AD" clId="Web-{39166FA2-D69C-C294-7BD2-91A75599A2E9}" dt="2020-07-10T11:37:27.325" v="217" actId="20577"/>
        <pc:sldMkLst>
          <pc:docMk/>
          <pc:sldMk cId="2775036328" sldId="268"/>
        </pc:sldMkLst>
        <pc:spChg chg="mod">
          <ac:chgData name="Chijioke Uba" userId="S::c.uba@uwtsd.ac.uk::804cb44e-c16e-460d-b1e5-5c19da00e8c2" providerId="AD" clId="Web-{39166FA2-D69C-C294-7BD2-91A75599A2E9}" dt="2020-07-10T11:36:46.682" v="156" actId="1076"/>
          <ac:spMkLst>
            <pc:docMk/>
            <pc:sldMk cId="2775036328" sldId="268"/>
            <ac:spMk id="2" creationId="{A029E0ED-8B0D-4026-9909-AE2AC122B70E}"/>
          </ac:spMkLst>
        </pc:spChg>
        <pc:spChg chg="mod">
          <ac:chgData name="Chijioke Uba" userId="S::c.uba@uwtsd.ac.uk::804cb44e-c16e-460d-b1e5-5c19da00e8c2" providerId="AD" clId="Web-{39166FA2-D69C-C294-7BD2-91A75599A2E9}" dt="2020-07-10T11:36:34.494" v="149" actId="20577"/>
          <ac:spMkLst>
            <pc:docMk/>
            <pc:sldMk cId="2775036328" sldId="268"/>
            <ac:spMk id="3" creationId="{C7DF0EFF-DCA6-4221-A2E1-4C9598A25378}"/>
          </ac:spMkLst>
        </pc:spChg>
        <pc:spChg chg="add mod">
          <ac:chgData name="Chijioke Uba" userId="S::c.uba@uwtsd.ac.uk::804cb44e-c16e-460d-b1e5-5c19da00e8c2" providerId="AD" clId="Web-{39166FA2-D69C-C294-7BD2-91A75599A2E9}" dt="2020-07-10T11:37:27.325" v="217" actId="20577"/>
          <ac:spMkLst>
            <pc:docMk/>
            <pc:sldMk cId="2775036328" sldId="268"/>
            <ac:spMk id="6" creationId="{9D101035-6222-4EEB-A1B1-D33EC8520FE7}"/>
          </ac:spMkLst>
        </pc:spChg>
        <pc:picChg chg="add mod">
          <ac:chgData name="Chijioke Uba" userId="S::c.uba@uwtsd.ac.uk::804cb44e-c16e-460d-b1e5-5c19da00e8c2" providerId="AD" clId="Web-{39166FA2-D69C-C294-7BD2-91A75599A2E9}" dt="2020-07-10T11:36:49.135" v="157" actId="1076"/>
          <ac:picMkLst>
            <pc:docMk/>
            <pc:sldMk cId="2775036328" sldId="268"/>
            <ac:picMk id="5" creationId="{C7F0D19A-75CE-4913-B15B-AD81A245D21D}"/>
          </ac:picMkLst>
        </pc:picChg>
      </pc:sldChg>
      <pc:sldChg chg="ord">
        <pc:chgData name="Chijioke Uba" userId="S::c.uba@uwtsd.ac.uk::804cb44e-c16e-460d-b1e5-5c19da00e8c2" providerId="AD" clId="Web-{39166FA2-D69C-C294-7BD2-91A75599A2E9}" dt="2020-07-10T11:33:13.810" v="46"/>
        <pc:sldMkLst>
          <pc:docMk/>
          <pc:sldMk cId="1086772619" sldId="269"/>
        </pc:sldMkLst>
      </pc:sldChg>
      <pc:sldChg chg="modSp">
        <pc:chgData name="Chijioke Uba" userId="S::c.uba@uwtsd.ac.uk::804cb44e-c16e-460d-b1e5-5c19da00e8c2" providerId="AD" clId="Web-{39166FA2-D69C-C294-7BD2-91A75599A2E9}" dt="2020-07-10T11:26:40.724" v="26" actId="20577"/>
        <pc:sldMkLst>
          <pc:docMk/>
          <pc:sldMk cId="2827544492" sldId="270"/>
        </pc:sldMkLst>
        <pc:spChg chg="mod">
          <ac:chgData name="Chijioke Uba" userId="S::c.uba@uwtsd.ac.uk::804cb44e-c16e-460d-b1e5-5c19da00e8c2" providerId="AD" clId="Web-{39166FA2-D69C-C294-7BD2-91A75599A2E9}" dt="2020-07-10T11:26:40.724" v="26" actId="20577"/>
          <ac:spMkLst>
            <pc:docMk/>
            <pc:sldMk cId="2827544492" sldId="270"/>
            <ac:spMk id="2" creationId="{29A2320D-AF1C-4218-A212-14C53EE7D32E}"/>
          </ac:spMkLst>
        </pc:spChg>
      </pc:sldChg>
      <pc:sldChg chg="modSp new ord">
        <pc:chgData name="Chijioke Uba" userId="S::c.uba@uwtsd.ac.uk::804cb44e-c16e-460d-b1e5-5c19da00e8c2" providerId="AD" clId="Web-{39166FA2-D69C-C294-7BD2-91A75599A2E9}" dt="2020-07-10T11:40:03.522" v="478" actId="20577"/>
        <pc:sldMkLst>
          <pc:docMk/>
          <pc:sldMk cId="4180665536" sldId="271"/>
        </pc:sldMkLst>
        <pc:spChg chg="mod">
          <ac:chgData name="Chijioke Uba" userId="S::c.uba@uwtsd.ac.uk::804cb44e-c16e-460d-b1e5-5c19da00e8c2" providerId="AD" clId="Web-{39166FA2-D69C-C294-7BD2-91A75599A2E9}" dt="2020-07-10T11:39:20.285" v="311" actId="20577"/>
          <ac:spMkLst>
            <pc:docMk/>
            <pc:sldMk cId="4180665536" sldId="271"/>
            <ac:spMk id="2" creationId="{F26BF6BF-0587-4924-A570-B99651918324}"/>
          </ac:spMkLst>
        </pc:spChg>
        <pc:spChg chg="mod">
          <ac:chgData name="Chijioke Uba" userId="S::c.uba@uwtsd.ac.uk::804cb44e-c16e-460d-b1e5-5c19da00e8c2" providerId="AD" clId="Web-{39166FA2-D69C-C294-7BD2-91A75599A2E9}" dt="2020-07-10T11:40:03.522" v="478" actId="20577"/>
          <ac:spMkLst>
            <pc:docMk/>
            <pc:sldMk cId="4180665536" sldId="271"/>
            <ac:spMk id="3" creationId="{09C2C3E0-0EC9-4295-95EE-630A154ECEDF}"/>
          </ac:spMkLst>
        </pc:spChg>
      </pc:sldChg>
      <pc:sldChg chg="modSp new">
        <pc:chgData name="Chijioke Uba" userId="S::c.uba@uwtsd.ac.uk::804cb44e-c16e-460d-b1e5-5c19da00e8c2" providerId="AD" clId="Web-{39166FA2-D69C-C294-7BD2-91A75599A2E9}" dt="2020-07-10T11:41:26.355" v="624" actId="20577"/>
        <pc:sldMkLst>
          <pc:docMk/>
          <pc:sldMk cId="3532479904" sldId="272"/>
        </pc:sldMkLst>
        <pc:spChg chg="mod">
          <ac:chgData name="Chijioke Uba" userId="S::c.uba@uwtsd.ac.uk::804cb44e-c16e-460d-b1e5-5c19da00e8c2" providerId="AD" clId="Web-{39166FA2-D69C-C294-7BD2-91A75599A2E9}" dt="2020-07-10T11:40:58.885" v="509" actId="20577"/>
          <ac:spMkLst>
            <pc:docMk/>
            <pc:sldMk cId="3532479904" sldId="272"/>
            <ac:spMk id="2" creationId="{23EE2FBD-3908-4AD1-BE69-3762808AC317}"/>
          </ac:spMkLst>
        </pc:spChg>
        <pc:spChg chg="mod">
          <ac:chgData name="Chijioke Uba" userId="S::c.uba@uwtsd.ac.uk::804cb44e-c16e-460d-b1e5-5c19da00e8c2" providerId="AD" clId="Web-{39166FA2-D69C-C294-7BD2-91A75599A2E9}" dt="2020-07-10T11:41:26.355" v="624" actId="20577"/>
          <ac:spMkLst>
            <pc:docMk/>
            <pc:sldMk cId="3532479904" sldId="272"/>
            <ac:spMk id="3" creationId="{FF516700-F70E-456D-B084-B118F802446A}"/>
          </ac:spMkLst>
        </pc:spChg>
      </pc:sldChg>
      <pc:sldChg chg="modSp new">
        <pc:chgData name="Chijioke Uba" userId="S::c.uba@uwtsd.ac.uk::804cb44e-c16e-460d-b1e5-5c19da00e8c2" providerId="AD" clId="Web-{39166FA2-D69C-C294-7BD2-91A75599A2E9}" dt="2020-07-10T11:48:40.820" v="932" actId="20577"/>
        <pc:sldMkLst>
          <pc:docMk/>
          <pc:sldMk cId="2189135470" sldId="273"/>
        </pc:sldMkLst>
        <pc:spChg chg="mod">
          <ac:chgData name="Chijioke Uba" userId="S::c.uba@uwtsd.ac.uk::804cb44e-c16e-460d-b1e5-5c19da00e8c2" providerId="AD" clId="Web-{39166FA2-D69C-C294-7BD2-91A75599A2E9}" dt="2020-07-10T11:41:53.044" v="689" actId="20577"/>
          <ac:spMkLst>
            <pc:docMk/>
            <pc:sldMk cId="2189135470" sldId="273"/>
            <ac:spMk id="2" creationId="{6892E2B9-26FC-4BDD-925C-C86932AA491B}"/>
          </ac:spMkLst>
        </pc:spChg>
        <pc:spChg chg="mod">
          <ac:chgData name="Chijioke Uba" userId="S::c.uba@uwtsd.ac.uk::804cb44e-c16e-460d-b1e5-5c19da00e8c2" providerId="AD" clId="Web-{39166FA2-D69C-C294-7BD2-91A75599A2E9}" dt="2020-07-10T11:48:40.820" v="932" actId="20577"/>
          <ac:spMkLst>
            <pc:docMk/>
            <pc:sldMk cId="2189135470" sldId="273"/>
            <ac:spMk id="3" creationId="{A6B0CD6C-9632-4815-A617-02619132E47C}"/>
          </ac:spMkLst>
        </pc:spChg>
      </pc:sldChg>
      <pc:sldChg chg="modSp new">
        <pc:chgData name="Chijioke Uba" userId="S::c.uba@uwtsd.ac.uk::804cb44e-c16e-460d-b1e5-5c19da00e8c2" providerId="AD" clId="Web-{39166FA2-D69C-C294-7BD2-91A75599A2E9}" dt="2020-07-10T11:44:08.084" v="782" actId="20577"/>
        <pc:sldMkLst>
          <pc:docMk/>
          <pc:sldMk cId="1428178785" sldId="274"/>
        </pc:sldMkLst>
        <pc:spChg chg="mod">
          <ac:chgData name="Chijioke Uba" userId="S::c.uba@uwtsd.ac.uk::804cb44e-c16e-460d-b1e5-5c19da00e8c2" providerId="AD" clId="Web-{39166FA2-D69C-C294-7BD2-91A75599A2E9}" dt="2020-07-10T11:42:12.530" v="701" actId="20577"/>
          <ac:spMkLst>
            <pc:docMk/>
            <pc:sldMk cId="1428178785" sldId="274"/>
            <ac:spMk id="2" creationId="{3AA76188-838B-46AB-80FD-82261945386A}"/>
          </ac:spMkLst>
        </pc:spChg>
        <pc:spChg chg="mod">
          <ac:chgData name="Chijioke Uba" userId="S::c.uba@uwtsd.ac.uk::804cb44e-c16e-460d-b1e5-5c19da00e8c2" providerId="AD" clId="Web-{39166FA2-D69C-C294-7BD2-91A75599A2E9}" dt="2020-07-10T11:44:08.084" v="782" actId="20577"/>
          <ac:spMkLst>
            <pc:docMk/>
            <pc:sldMk cId="1428178785" sldId="274"/>
            <ac:spMk id="3" creationId="{25F0581B-5318-4F84-876F-3A9AA981BE54}"/>
          </ac:spMkLst>
        </pc:spChg>
      </pc:sldChg>
    </pc:docChg>
  </pc:docChgLst>
  <pc:docChgLst>
    <pc:chgData name="Denisa Neagu (1921119)" userId="S::1921119@student.uwtsd.ac.uk::4973f2fe-a27c-4d58-918f-a1005e52fda1" providerId="AD" clId="Web-{0A610603-BD7D-479D-8D59-8A4568CDC512}"/>
    <pc:docChg chg="addSld modSld addMainMaster delMainMaster">
      <pc:chgData name="Denisa Neagu (1921119)" userId="S::1921119@student.uwtsd.ac.uk::4973f2fe-a27c-4d58-918f-a1005e52fda1" providerId="AD" clId="Web-{0A610603-BD7D-479D-8D59-8A4568CDC512}" dt="2020-06-19T11:39:37.385" v="244" actId="1076"/>
      <pc:docMkLst>
        <pc:docMk/>
      </pc:docMkLst>
      <pc:sldChg chg="addSp delSp modSp mod setBg modClrScheme delAnim setClrOvrMap delDesignElem chgLayout">
        <pc:chgData name="Denisa Neagu (1921119)" userId="S::1921119@student.uwtsd.ac.uk::4973f2fe-a27c-4d58-918f-a1005e52fda1" providerId="AD" clId="Web-{0A610603-BD7D-479D-8D59-8A4568CDC512}" dt="2020-06-19T11:39:15.666" v="241"/>
        <pc:sldMkLst>
          <pc:docMk/>
          <pc:sldMk cId="109857222" sldId="256"/>
        </pc:sldMkLst>
        <pc:spChg chg="mod ord">
          <ac:chgData name="Denisa Neagu (1921119)" userId="S::1921119@student.uwtsd.ac.uk::4973f2fe-a27c-4d58-918f-a1005e52fda1" providerId="AD" clId="Web-{0A610603-BD7D-479D-8D59-8A4568CDC512}" dt="2020-06-19T11:11:13.176" v="232"/>
          <ac:spMkLst>
            <pc:docMk/>
            <pc:sldMk cId="109857222" sldId="256"/>
            <ac:spMk id="2" creationId="{00000000-0000-0000-0000-000000000000}"/>
          </ac:spMkLst>
        </pc:spChg>
        <pc:spChg chg="mod ord">
          <ac:chgData name="Denisa Neagu (1921119)" userId="S::1921119@student.uwtsd.ac.uk::4973f2fe-a27c-4d58-918f-a1005e52fda1" providerId="AD" clId="Web-{0A610603-BD7D-479D-8D59-8A4568CDC512}" dt="2020-06-19T11:19:37.958" v="236" actId="20577"/>
          <ac:spMkLst>
            <pc:docMk/>
            <pc:sldMk cId="109857222" sldId="256"/>
            <ac:spMk id="3" creationId="{00000000-0000-0000-0000-000000000000}"/>
          </ac:spMkLst>
        </pc:spChg>
        <pc:spChg chg="add del">
          <ac:chgData name="Denisa Neagu (1921119)" userId="S::1921119@student.uwtsd.ac.uk::4973f2fe-a27c-4d58-918f-a1005e52fda1" providerId="AD" clId="Web-{0A610603-BD7D-479D-8D59-8A4568CDC512}" dt="2020-06-19T11:01:32.236" v="107"/>
          <ac:spMkLst>
            <pc:docMk/>
            <pc:sldMk cId="109857222" sldId="256"/>
            <ac:spMk id="9" creationId="{7A18C9FB-EC4C-4DAE-8F7D-C6E5AF607958}"/>
          </ac:spMkLst>
        </pc:spChg>
        <pc:spChg chg="add del">
          <ac:chgData name="Denisa Neagu (1921119)" userId="S::1921119@student.uwtsd.ac.uk::4973f2fe-a27c-4d58-918f-a1005e52fda1" providerId="AD" clId="Web-{0A610603-BD7D-479D-8D59-8A4568CDC512}" dt="2020-06-19T11:01:32.236" v="107"/>
          <ac:spMkLst>
            <pc:docMk/>
            <pc:sldMk cId="109857222" sldId="256"/>
            <ac:spMk id="11" creationId="{0ED8FC7E-742C-4B53-B6FF-F19F8EDA28B3}"/>
          </ac:spMkLst>
        </pc:spChg>
        <pc:spChg chg="add del">
          <ac:chgData name="Denisa Neagu (1921119)" userId="S::1921119@student.uwtsd.ac.uk::4973f2fe-a27c-4d58-918f-a1005e52fda1" providerId="AD" clId="Web-{0A610603-BD7D-479D-8D59-8A4568CDC512}" dt="2020-06-19T11:11:13.097" v="231"/>
          <ac:spMkLst>
            <pc:docMk/>
            <pc:sldMk cId="109857222" sldId="256"/>
            <ac:spMk id="12" creationId="{491A5E26-1F21-459D-8C03-ADB057B09066}"/>
          </ac:spMkLst>
        </pc:spChg>
        <pc:spChg chg="add del">
          <ac:chgData name="Denisa Neagu (1921119)" userId="S::1921119@student.uwtsd.ac.uk::4973f2fe-a27c-4d58-918f-a1005e52fda1" providerId="AD" clId="Web-{0A610603-BD7D-479D-8D59-8A4568CDC512}" dt="2020-06-19T11:01:32.236" v="107"/>
          <ac:spMkLst>
            <pc:docMk/>
            <pc:sldMk cId="109857222" sldId="256"/>
            <ac:spMk id="13" creationId="{F798D3DD-23B7-41EE-9021-C8F9A8E2C19B}"/>
          </ac:spMkLst>
        </pc:spChg>
        <pc:spChg chg="add del">
          <ac:chgData name="Denisa Neagu (1921119)" userId="S::1921119@student.uwtsd.ac.uk::4973f2fe-a27c-4d58-918f-a1005e52fda1" providerId="AD" clId="Web-{0A610603-BD7D-479D-8D59-8A4568CDC512}" dt="2020-06-19T11:06:26.315" v="198"/>
          <ac:spMkLst>
            <pc:docMk/>
            <pc:sldMk cId="109857222" sldId="256"/>
            <ac:spMk id="19" creationId="{7A18C9FB-EC4C-4DAE-8F7D-C6E5AF607958}"/>
          </ac:spMkLst>
        </pc:spChg>
        <pc:spChg chg="add del">
          <ac:chgData name="Denisa Neagu (1921119)" userId="S::1921119@student.uwtsd.ac.uk::4973f2fe-a27c-4d58-918f-a1005e52fda1" providerId="AD" clId="Web-{0A610603-BD7D-479D-8D59-8A4568CDC512}" dt="2020-06-19T11:06:26.315" v="198"/>
          <ac:spMkLst>
            <pc:docMk/>
            <pc:sldMk cId="109857222" sldId="256"/>
            <ac:spMk id="20" creationId="{4A8FDA66-67B4-4DBE-8354-C26F91ADB665}"/>
          </ac:spMkLst>
        </pc:spChg>
        <pc:spChg chg="add del">
          <ac:chgData name="Denisa Neagu (1921119)" userId="S::1921119@student.uwtsd.ac.uk::4973f2fe-a27c-4d58-918f-a1005e52fda1" providerId="AD" clId="Web-{0A610603-BD7D-479D-8D59-8A4568CDC512}" dt="2020-06-19T11:06:26.315" v="198"/>
          <ac:spMkLst>
            <pc:docMk/>
            <pc:sldMk cId="109857222" sldId="256"/>
            <ac:spMk id="21" creationId="{3B2B1500-BB55-471C-8A9E-67288297ECE1}"/>
          </ac:spMkLst>
        </pc:spChg>
        <pc:spChg chg="add del">
          <ac:chgData name="Denisa Neagu (1921119)" userId="S::1921119@student.uwtsd.ac.uk::4973f2fe-a27c-4d58-918f-a1005e52fda1" providerId="AD" clId="Web-{0A610603-BD7D-479D-8D59-8A4568CDC512}" dt="2020-06-19T11:01:32.221" v="106"/>
          <ac:spMkLst>
            <pc:docMk/>
            <pc:sldMk cId="109857222" sldId="256"/>
            <ac:spMk id="22" creationId="{7A18C9FB-EC4C-4DAE-8F7D-C6E5AF607958}"/>
          </ac:spMkLst>
        </pc:spChg>
        <pc:spChg chg="add">
          <ac:chgData name="Denisa Neagu (1921119)" userId="S::1921119@student.uwtsd.ac.uk::4973f2fe-a27c-4d58-918f-a1005e52fda1" providerId="AD" clId="Web-{0A610603-BD7D-479D-8D59-8A4568CDC512}" dt="2020-06-19T11:11:13.176" v="232"/>
          <ac:spMkLst>
            <pc:docMk/>
            <pc:sldMk cId="109857222" sldId="256"/>
            <ac:spMk id="23" creationId="{59647F54-801D-44AB-8284-EDDFF7763139}"/>
          </ac:spMkLst>
        </pc:spChg>
        <pc:spChg chg="add del">
          <ac:chgData name="Denisa Neagu (1921119)" userId="S::1921119@student.uwtsd.ac.uk::4973f2fe-a27c-4d58-918f-a1005e52fda1" providerId="AD" clId="Web-{0A610603-BD7D-479D-8D59-8A4568CDC512}" dt="2020-06-19T11:01:32.221" v="106"/>
          <ac:spMkLst>
            <pc:docMk/>
            <pc:sldMk cId="109857222" sldId="256"/>
            <ac:spMk id="24" creationId="{8C3ED992-EB89-4C2F-8A9A-947E91BC61F8}"/>
          </ac:spMkLst>
        </pc:spChg>
        <pc:spChg chg="add">
          <ac:chgData name="Denisa Neagu (1921119)" userId="S::1921119@student.uwtsd.ac.uk::4973f2fe-a27c-4d58-918f-a1005e52fda1" providerId="AD" clId="Web-{0A610603-BD7D-479D-8D59-8A4568CDC512}" dt="2020-06-19T11:11:13.176" v="232"/>
          <ac:spMkLst>
            <pc:docMk/>
            <pc:sldMk cId="109857222" sldId="256"/>
            <ac:spMk id="25" creationId="{E4F17063-EDA4-417B-946F-BA357F3B390D}"/>
          </ac:spMkLst>
        </pc:spChg>
        <pc:spChg chg="add del">
          <ac:chgData name="Denisa Neagu (1921119)" userId="S::1921119@student.uwtsd.ac.uk::4973f2fe-a27c-4d58-918f-a1005e52fda1" providerId="AD" clId="Web-{0A610603-BD7D-479D-8D59-8A4568CDC512}" dt="2020-06-19T11:01:32.221" v="106"/>
          <ac:spMkLst>
            <pc:docMk/>
            <pc:sldMk cId="109857222" sldId="256"/>
            <ac:spMk id="26" creationId="{55F5D1E8-E605-4EFC-8912-6E191F84FE26}"/>
          </ac:spMkLst>
        </pc:spChg>
        <pc:spChg chg="add">
          <ac:chgData name="Denisa Neagu (1921119)" userId="S::1921119@student.uwtsd.ac.uk::4973f2fe-a27c-4d58-918f-a1005e52fda1" providerId="AD" clId="Web-{0A610603-BD7D-479D-8D59-8A4568CDC512}" dt="2020-06-19T11:11:13.176" v="232"/>
          <ac:spMkLst>
            <pc:docMk/>
            <pc:sldMk cId="109857222" sldId="256"/>
            <ac:spMk id="27" creationId="{D36F3EEA-55D4-4677-80E7-92D00B8F343B}"/>
          </ac:spMkLst>
        </pc:spChg>
        <pc:spChg chg="add del">
          <ac:chgData name="Denisa Neagu (1921119)" userId="S::1921119@student.uwtsd.ac.uk::4973f2fe-a27c-4d58-918f-a1005e52fda1" providerId="AD" clId="Web-{0A610603-BD7D-479D-8D59-8A4568CDC512}" dt="2020-06-19T11:06:26.315" v="198"/>
          <ac:spMkLst>
            <pc:docMk/>
            <pc:sldMk cId="109857222" sldId="256"/>
            <ac:spMk id="28" creationId="{3045E22C-A99D-41BB-AF14-EF1B1E745A70}"/>
          </ac:spMkLst>
        </pc:spChg>
        <pc:spChg chg="add">
          <ac:chgData name="Denisa Neagu (1921119)" userId="S::1921119@student.uwtsd.ac.uk::4973f2fe-a27c-4d58-918f-a1005e52fda1" providerId="AD" clId="Web-{0A610603-BD7D-479D-8D59-8A4568CDC512}" dt="2020-06-19T11:11:13.176" v="232"/>
          <ac:spMkLst>
            <pc:docMk/>
            <pc:sldMk cId="109857222" sldId="256"/>
            <ac:spMk id="29" creationId="{C91E93A7-6C7F-4F77-9CB0-280D958EF4D2}"/>
          </ac:spMkLst>
        </pc:spChg>
        <pc:spChg chg="add del">
          <ac:chgData name="Denisa Neagu (1921119)" userId="S::1921119@student.uwtsd.ac.uk::4973f2fe-a27c-4d58-918f-a1005e52fda1" providerId="AD" clId="Web-{0A610603-BD7D-479D-8D59-8A4568CDC512}" dt="2020-06-19T11:07:13.644" v="202"/>
          <ac:spMkLst>
            <pc:docMk/>
            <pc:sldMk cId="109857222" sldId="256"/>
            <ac:spMk id="33" creationId="{7A18C9FB-EC4C-4DAE-8F7D-C6E5AF607958}"/>
          </ac:spMkLst>
        </pc:spChg>
        <pc:spChg chg="add del">
          <ac:chgData name="Denisa Neagu (1921119)" userId="S::1921119@student.uwtsd.ac.uk::4973f2fe-a27c-4d58-918f-a1005e52fda1" providerId="AD" clId="Web-{0A610603-BD7D-479D-8D59-8A4568CDC512}" dt="2020-06-19T11:07:13.644" v="202"/>
          <ac:spMkLst>
            <pc:docMk/>
            <pc:sldMk cId="109857222" sldId="256"/>
            <ac:spMk id="35" creationId="{8C3ED992-EB89-4C2F-8A9A-947E91BC61F8}"/>
          </ac:spMkLst>
        </pc:spChg>
        <pc:spChg chg="add del">
          <ac:chgData name="Denisa Neagu (1921119)" userId="S::1921119@student.uwtsd.ac.uk::4973f2fe-a27c-4d58-918f-a1005e52fda1" providerId="AD" clId="Web-{0A610603-BD7D-479D-8D59-8A4568CDC512}" dt="2020-06-19T11:07:13.644" v="202"/>
          <ac:spMkLst>
            <pc:docMk/>
            <pc:sldMk cId="109857222" sldId="256"/>
            <ac:spMk id="37" creationId="{55F5D1E8-E605-4EFC-8912-6E191F84FE26}"/>
          </ac:spMkLst>
        </pc:spChg>
        <pc:grpChg chg="add">
          <ac:chgData name="Denisa Neagu (1921119)" userId="S::1921119@student.uwtsd.ac.uk::4973f2fe-a27c-4d58-918f-a1005e52fda1" providerId="AD" clId="Web-{0A610603-BD7D-479D-8D59-8A4568CDC512}" dt="2020-06-19T11:11:13.176" v="232"/>
          <ac:grpSpMkLst>
            <pc:docMk/>
            <pc:sldMk cId="109857222" sldId="256"/>
            <ac:grpSpMk id="10" creationId="{FAEF28A3-012D-4640-B8B8-1EF6EAF7233B}"/>
          </ac:grpSpMkLst>
        </pc:grpChg>
        <pc:grpChg chg="add del">
          <ac:chgData name="Denisa Neagu (1921119)" userId="S::1921119@student.uwtsd.ac.uk::4973f2fe-a27c-4d58-918f-a1005e52fda1" providerId="AD" clId="Web-{0A610603-BD7D-479D-8D59-8A4568CDC512}" dt="2020-06-19T11:01:32.236" v="107"/>
          <ac:grpSpMkLst>
            <pc:docMk/>
            <pc:sldMk cId="109857222" sldId="256"/>
            <ac:grpSpMk id="15" creationId="{2C072688-BFC7-4FE8-A45E-B3C63CBB9632}"/>
          </ac:grpSpMkLst>
        </pc:grpChg>
        <pc:picChg chg="add del mod">
          <ac:chgData name="Denisa Neagu (1921119)" userId="S::1921119@student.uwtsd.ac.uk::4973f2fe-a27c-4d58-918f-a1005e52fda1" providerId="AD" clId="Web-{0A610603-BD7D-479D-8D59-8A4568CDC512}" dt="2020-06-19T11:39:15.666" v="241"/>
          <ac:picMkLst>
            <pc:docMk/>
            <pc:sldMk cId="109857222" sldId="256"/>
            <ac:picMk id="4" creationId="{BAB90C54-B751-45CB-BF84-8237B0944D6F}"/>
          </ac:picMkLst>
        </pc:picChg>
        <pc:picChg chg="add del mod ord">
          <ac:chgData name="Denisa Neagu (1921119)" userId="S::1921119@student.uwtsd.ac.uk::4973f2fe-a27c-4d58-918f-a1005e52fda1" providerId="AD" clId="Web-{0A610603-BD7D-479D-8D59-8A4568CDC512}" dt="2020-06-19T11:07:53.003" v="204"/>
          <ac:picMkLst>
            <pc:docMk/>
            <pc:sldMk cId="109857222" sldId="256"/>
            <ac:picMk id="4" creationId="{F53AD3AD-0568-4178-9A1A-023FC0717AF5}"/>
          </ac:picMkLst>
        </pc:picChg>
        <pc:picChg chg="add del mod">
          <ac:chgData name="Denisa Neagu (1921119)" userId="S::1921119@student.uwtsd.ac.uk::4973f2fe-a27c-4d58-918f-a1005e52fda1" providerId="AD" clId="Web-{0A610603-BD7D-479D-8D59-8A4568CDC512}" dt="2020-06-19T11:09:54.910" v="211"/>
          <ac:picMkLst>
            <pc:docMk/>
            <pc:sldMk cId="109857222" sldId="256"/>
            <ac:picMk id="5" creationId="{EF1306C1-4988-4500-9270-3646A460CBD4}"/>
          </ac:picMkLst>
        </pc:picChg>
        <pc:picChg chg="add del mod">
          <ac:chgData name="Denisa Neagu (1921119)" userId="S::1921119@student.uwtsd.ac.uk::4973f2fe-a27c-4d58-918f-a1005e52fda1" providerId="AD" clId="Web-{0A610603-BD7D-479D-8D59-8A4568CDC512}" dt="2020-06-19T11:10:29.629" v="219"/>
          <ac:picMkLst>
            <pc:docMk/>
            <pc:sldMk cId="109857222" sldId="256"/>
            <ac:picMk id="6" creationId="{CE2F20DB-0C20-4DD4-A5C8-17890E54416B}"/>
          </ac:picMkLst>
        </pc:picChg>
        <pc:picChg chg="add mod ord">
          <ac:chgData name="Denisa Neagu (1921119)" userId="S::1921119@student.uwtsd.ac.uk::4973f2fe-a27c-4d58-918f-a1005e52fda1" providerId="AD" clId="Web-{0A610603-BD7D-479D-8D59-8A4568CDC512}" dt="2020-06-19T11:20:02.974" v="238" actId="1076"/>
          <ac:picMkLst>
            <pc:docMk/>
            <pc:sldMk cId="109857222" sldId="256"/>
            <ac:picMk id="7" creationId="{AAA5D029-4C2A-47D0-9918-630CFD63CE71}"/>
          </ac:picMkLst>
        </pc:picChg>
      </pc:sldChg>
      <pc:sldChg chg="addSp modSp new">
        <pc:chgData name="Denisa Neagu (1921119)" userId="S::1921119@student.uwtsd.ac.uk::4973f2fe-a27c-4d58-918f-a1005e52fda1" providerId="AD" clId="Web-{0A610603-BD7D-479D-8D59-8A4568CDC512}" dt="2020-06-19T11:39:37.385" v="244" actId="1076"/>
        <pc:sldMkLst>
          <pc:docMk/>
          <pc:sldMk cId="659072505" sldId="257"/>
        </pc:sldMkLst>
        <pc:picChg chg="add mod">
          <ac:chgData name="Denisa Neagu (1921119)" userId="S::1921119@student.uwtsd.ac.uk::4973f2fe-a27c-4d58-918f-a1005e52fda1" providerId="AD" clId="Web-{0A610603-BD7D-479D-8D59-8A4568CDC512}" dt="2020-06-19T11:39:37.385" v="244" actId="1076"/>
          <ac:picMkLst>
            <pc:docMk/>
            <pc:sldMk cId="659072505" sldId="257"/>
            <ac:picMk id="2" creationId="{B492660E-5EE5-4700-8BE2-4D3051EAE648}"/>
          </ac:picMkLst>
        </pc:picChg>
      </pc:sldChg>
      <pc:sldMasterChg chg="del delSldLayout">
        <pc:chgData name="Denisa Neagu (1921119)" userId="S::1921119@student.uwtsd.ac.uk::4973f2fe-a27c-4d58-918f-a1005e52fda1" providerId="AD" clId="Web-{0A610603-BD7D-479D-8D59-8A4568CDC512}" dt="2020-06-19T10:22:35.120" v="0"/>
        <pc:sldMasterMkLst>
          <pc:docMk/>
          <pc:sldMasterMk cId="2460954070" sldId="2147483660"/>
        </pc:sldMasterMkLst>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2385387890" sldId="2147483661"/>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949138452" sldId="2147483662"/>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2591524520" sldId="2147483663"/>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1203092039" sldId="2147483664"/>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3733172339" sldId="2147483665"/>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3210312558" sldId="2147483666"/>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3146388984" sldId="2147483667"/>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3171841454" sldId="2147483668"/>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1718958274" sldId="2147483669"/>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2202905451" sldId="2147483670"/>
          </pc:sldLayoutMkLst>
        </pc:sldLayoutChg>
        <pc:sldLayoutChg chg="del">
          <pc:chgData name="Denisa Neagu (1921119)" userId="S::1921119@student.uwtsd.ac.uk::4973f2fe-a27c-4d58-918f-a1005e52fda1" providerId="AD" clId="Web-{0A610603-BD7D-479D-8D59-8A4568CDC512}" dt="2020-06-19T10:22:35.120" v="0"/>
          <pc:sldLayoutMkLst>
            <pc:docMk/>
            <pc:sldMasterMk cId="2460954070" sldId="2147483660"/>
            <pc:sldLayoutMk cId="3479445657" sldId="2147483671"/>
          </pc:sldLayoutMkLst>
        </pc:sldLayoutChg>
      </pc:sldMasterChg>
      <pc:sldMasterChg chg="add del addSldLayout delSldLayout modSldLayout">
        <pc:chgData name="Denisa Neagu (1921119)" userId="S::1921119@student.uwtsd.ac.uk::4973f2fe-a27c-4d58-918f-a1005e52fda1" providerId="AD" clId="Web-{0A610603-BD7D-479D-8D59-8A4568CDC512}" dt="2020-06-19T10:22:56.105" v="1"/>
        <pc:sldMasterMkLst>
          <pc:docMk/>
          <pc:sldMasterMk cId="3105983979" sldId="2147483672"/>
        </pc:sldMasterMkLst>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1720859962" sldId="2147483673"/>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2810649568" sldId="2147483674"/>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1822305279" sldId="2147483675"/>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3274446159" sldId="2147483676"/>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2087588668" sldId="2147483677"/>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1222848708" sldId="2147483678"/>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3446168192" sldId="2147483679"/>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1059275334" sldId="2147483680"/>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2243381266" sldId="2147483681"/>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3405261310" sldId="2147483682"/>
          </pc:sldLayoutMkLst>
        </pc:sldLayoutChg>
        <pc:sldLayoutChg chg="add del mod replId">
          <pc:chgData name="Denisa Neagu (1921119)" userId="S::1921119@student.uwtsd.ac.uk::4973f2fe-a27c-4d58-918f-a1005e52fda1" providerId="AD" clId="Web-{0A610603-BD7D-479D-8D59-8A4568CDC512}" dt="2020-06-19T10:22:56.105" v="1"/>
          <pc:sldLayoutMkLst>
            <pc:docMk/>
            <pc:sldMasterMk cId="3105983979" sldId="2147483672"/>
            <pc:sldLayoutMk cId="95416173" sldId="2147483683"/>
          </pc:sldLayoutMkLst>
        </pc:sldLayoutChg>
      </pc:sldMasterChg>
      <pc:sldMasterChg chg="add del replId addSldLayout delSldLayout">
        <pc:chgData name="Denisa Neagu (1921119)" userId="S::1921119@student.uwtsd.ac.uk::4973f2fe-a27c-4d58-918f-a1005e52fda1" providerId="AD" clId="Web-{0A610603-BD7D-479D-8D59-8A4568CDC512}" dt="2020-06-19T11:07:13.644" v="202"/>
        <pc:sldMasterMkLst>
          <pc:docMk/>
          <pc:sldMasterMk cId="3690337324" sldId="2147483684"/>
        </pc:sldMasterMkLst>
        <pc:sldLayoutChg chg="add del">
          <pc:chgData name="Denisa Neagu (1921119)" userId="S::1921119@student.uwtsd.ac.uk::4973f2fe-a27c-4d58-918f-a1005e52fda1" providerId="AD" clId="Web-{0A610603-BD7D-479D-8D59-8A4568CDC512}" dt="2020-06-19T11:07:13.644" v="202"/>
          <pc:sldLayoutMkLst>
            <pc:docMk/>
            <pc:sldMasterMk cId="3690337324" sldId="2147483684"/>
            <pc:sldLayoutMk cId="1441488536" sldId="2147483685"/>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3013102030" sldId="2147483686"/>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519928723" sldId="2147483687"/>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616390473" sldId="2147483688"/>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997664063" sldId="2147483689"/>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1588593864" sldId="2147483690"/>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812010631" sldId="2147483691"/>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2848860807" sldId="2147483692"/>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960062041" sldId="2147483693"/>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3880337061" sldId="2147483694"/>
          </pc:sldLayoutMkLst>
        </pc:sldLayoutChg>
        <pc:sldLayoutChg chg="add del replId">
          <pc:chgData name="Denisa Neagu (1921119)" userId="S::1921119@student.uwtsd.ac.uk::4973f2fe-a27c-4d58-918f-a1005e52fda1" providerId="AD" clId="Web-{0A610603-BD7D-479D-8D59-8A4568CDC512}" dt="2020-06-19T11:07:13.644" v="202"/>
          <pc:sldLayoutMkLst>
            <pc:docMk/>
            <pc:sldMasterMk cId="3690337324" sldId="2147483684"/>
            <pc:sldLayoutMk cId="607821520" sldId="2147483695"/>
          </pc:sldLayoutMkLst>
        </pc:sldLayoutChg>
      </pc:sldMasterChg>
      <pc:sldMasterChg chg="add addSldLayout modSldLayout">
        <pc:chgData name="Denisa Neagu (1921119)" userId="S::1921119@student.uwtsd.ac.uk::4973f2fe-a27c-4d58-918f-a1005e52fda1" providerId="AD" clId="Web-{0A610603-BD7D-479D-8D59-8A4568CDC512}" dt="2020-06-19T11:07:13.644" v="202"/>
        <pc:sldMasterMkLst>
          <pc:docMk/>
          <pc:sldMasterMk cId="3461234787" sldId="2147483696"/>
        </pc:sldMasterMkLst>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2278945315" sldId="2147483697"/>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1146312988" sldId="2147483698"/>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3211359948" sldId="2147483699"/>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3359476590" sldId="2147483700"/>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2674516197" sldId="2147483701"/>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3234435590" sldId="2147483702"/>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894056807" sldId="2147483703"/>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2723911741" sldId="2147483704"/>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3886336347" sldId="2147483705"/>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2307534792" sldId="2147483706"/>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2661034721" sldId="2147483707"/>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1172431876" sldId="2147483708"/>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4167673373" sldId="2147483709"/>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2595609829" sldId="2147483710"/>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4176680963" sldId="2147483711"/>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3681055802" sldId="2147483712"/>
          </pc:sldLayoutMkLst>
        </pc:sldLayoutChg>
        <pc:sldLayoutChg chg="add mod replId">
          <pc:chgData name="Denisa Neagu (1921119)" userId="S::1921119@student.uwtsd.ac.uk::4973f2fe-a27c-4d58-918f-a1005e52fda1" providerId="AD" clId="Web-{0A610603-BD7D-479D-8D59-8A4568CDC512}" dt="2020-06-19T11:07:13.644" v="202"/>
          <pc:sldLayoutMkLst>
            <pc:docMk/>
            <pc:sldMasterMk cId="3461234787" sldId="2147483696"/>
            <pc:sldLayoutMk cId="1941022924" sldId="2147483713"/>
          </pc:sldLayoutMkLst>
        </pc:sldLayoutChg>
      </pc:sldMasterChg>
    </pc:docChg>
  </pc:docChgLst>
  <pc:docChgLst>
    <pc:chgData name="Andreea Magos (1918861)" userId="S::1918861@student.uwtsd.ac.uk::c3222119-ea1c-4e36-8688-8ef57354b72b" providerId="AD" clId="Web-{FB504805-D213-4B2A-66CF-7312B954A623}"/>
    <pc:docChg chg="addSld modSld sldOrd addMainMaster delMainMaster modMainMaster">
      <pc:chgData name="Andreea Magos (1918861)" userId="S::1918861@student.uwtsd.ac.uk::c3222119-ea1c-4e36-8688-8ef57354b72b" providerId="AD" clId="Web-{FB504805-D213-4B2A-66CF-7312B954A623}" dt="2020-07-16T00:44:47.559" v="1673"/>
      <pc:docMkLst>
        <pc:docMk/>
      </pc:docMkLst>
      <pc:sldChg chg="modSp mod modClrScheme chgLayout">
        <pc:chgData name="Andreea Magos (1918861)" userId="S::1918861@student.uwtsd.ac.uk::c3222119-ea1c-4e36-8688-8ef57354b72b" providerId="AD" clId="Web-{FB504805-D213-4B2A-66CF-7312B954A623}" dt="2020-07-15T22:27:54.711" v="1260"/>
        <pc:sldMkLst>
          <pc:docMk/>
          <pc:sldMk cId="109857222" sldId="256"/>
        </pc:sldMkLst>
        <pc:spChg chg="mod ord">
          <ac:chgData name="Andreea Magos (1918861)" userId="S::1918861@student.uwtsd.ac.uk::c3222119-ea1c-4e36-8688-8ef57354b72b" providerId="AD" clId="Web-{FB504805-D213-4B2A-66CF-7312B954A623}" dt="2020-07-15T22:27:54.711" v="1260"/>
          <ac:spMkLst>
            <pc:docMk/>
            <pc:sldMk cId="109857222" sldId="256"/>
            <ac:spMk id="2" creationId="{00000000-0000-0000-0000-000000000000}"/>
          </ac:spMkLst>
        </pc:spChg>
        <pc:spChg chg="mod ord">
          <ac:chgData name="Andreea Magos (1918861)" userId="S::1918861@student.uwtsd.ac.uk::c3222119-ea1c-4e36-8688-8ef57354b72b" providerId="AD" clId="Web-{FB504805-D213-4B2A-66CF-7312B954A623}" dt="2020-07-15T22:27:54.711" v="1260"/>
          <ac:spMkLst>
            <pc:docMk/>
            <pc:sldMk cId="109857222" sldId="256"/>
            <ac:spMk id="3" creationId="{00000000-0000-0000-0000-000000000000}"/>
          </ac:spMkLst>
        </pc:spChg>
      </pc:sldChg>
      <pc:sldChg chg="modSp mod modClrScheme chgLayout">
        <pc:chgData name="Andreea Magos (1918861)" userId="S::1918861@student.uwtsd.ac.uk::c3222119-ea1c-4e36-8688-8ef57354b72b" providerId="AD" clId="Web-{FB504805-D213-4B2A-66CF-7312B954A623}" dt="2020-07-15T22:27:54.711" v="1260"/>
        <pc:sldMkLst>
          <pc:docMk/>
          <pc:sldMk cId="2156653103" sldId="258"/>
        </pc:sldMkLst>
        <pc:graphicFrameChg chg="mod">
          <ac:chgData name="Andreea Magos (1918861)" userId="S::1918861@student.uwtsd.ac.uk::c3222119-ea1c-4e36-8688-8ef57354b72b" providerId="AD" clId="Web-{FB504805-D213-4B2A-66CF-7312B954A623}" dt="2020-07-15T22:23:24.760" v="1219" actId="1076"/>
          <ac:graphicFrameMkLst>
            <pc:docMk/>
            <pc:sldMk cId="2156653103" sldId="258"/>
            <ac:graphicFrameMk id="86" creationId="{BFE839FA-C23D-4716-A6CA-1F47ECED6A9C}"/>
          </ac:graphicFrameMkLst>
        </pc:graphicFrameChg>
        <pc:picChg chg="mod">
          <ac:chgData name="Andreea Magos (1918861)" userId="S::1918861@student.uwtsd.ac.uk::c3222119-ea1c-4e36-8688-8ef57354b72b" providerId="AD" clId="Web-{FB504805-D213-4B2A-66CF-7312B954A623}" dt="2020-07-15T22:23:19.666" v="1218" actId="1076"/>
          <ac:picMkLst>
            <pc:docMk/>
            <pc:sldMk cId="2156653103" sldId="258"/>
            <ac:picMk id="33" creationId="{3D4EFC5A-8BC3-44B5-8A1A-BC96BAF8690F}"/>
          </ac:picMkLst>
        </pc:picChg>
      </pc:sldChg>
      <pc:sldChg chg="addSp delSp modSp mod setBg modClrScheme setClrOvrMap delDesignElem chgLayout">
        <pc:chgData name="Andreea Magos (1918861)" userId="S::1918861@student.uwtsd.ac.uk::c3222119-ea1c-4e36-8688-8ef57354b72b" providerId="AD" clId="Web-{FB504805-D213-4B2A-66CF-7312B954A623}" dt="2020-07-15T22:28:00.570" v="1266" actId="20577"/>
        <pc:sldMkLst>
          <pc:docMk/>
          <pc:sldMk cId="3561898913" sldId="264"/>
        </pc:sldMkLst>
        <pc:spChg chg="mod ord">
          <ac:chgData name="Andreea Magos (1918861)" userId="S::1918861@student.uwtsd.ac.uk::c3222119-ea1c-4e36-8688-8ef57354b72b" providerId="AD" clId="Web-{FB504805-D213-4B2A-66CF-7312B954A623}" dt="2020-07-15T22:27:54.711" v="1260"/>
          <ac:spMkLst>
            <pc:docMk/>
            <pc:sldMk cId="3561898913" sldId="264"/>
            <ac:spMk id="2" creationId="{F28709E1-4648-4E9D-B40F-5EDF96FB089B}"/>
          </ac:spMkLst>
        </pc:spChg>
        <pc:spChg chg="add del mod ord">
          <ac:chgData name="Andreea Magos (1918861)" userId="S::1918861@student.uwtsd.ac.uk::c3222119-ea1c-4e36-8688-8ef57354b72b" providerId="AD" clId="Web-{FB504805-D213-4B2A-66CF-7312B954A623}" dt="2020-07-15T22:28:00.570" v="1266" actId="20577"/>
          <ac:spMkLst>
            <pc:docMk/>
            <pc:sldMk cId="3561898913" sldId="264"/>
            <ac:spMk id="3" creationId="{207B9CA2-921C-45AD-81F9-D743010EBC93}"/>
          </ac:spMkLst>
        </pc:spChg>
        <pc:spChg chg="add del">
          <ac:chgData name="Andreea Magos (1918861)" userId="S::1918861@student.uwtsd.ac.uk::c3222119-ea1c-4e36-8688-8ef57354b72b" providerId="AD" clId="Web-{FB504805-D213-4B2A-66CF-7312B954A623}" dt="2020-07-15T22:27:54.711" v="1260"/>
          <ac:spMkLst>
            <pc:docMk/>
            <pc:sldMk cId="3561898913" sldId="264"/>
            <ac:spMk id="17" creationId="{87A57295-2710-4920-B99A-4D1FA03A62BD}"/>
          </ac:spMkLst>
        </pc:spChg>
        <pc:spChg chg="add del">
          <ac:chgData name="Andreea Magos (1918861)" userId="S::1918861@student.uwtsd.ac.uk::c3222119-ea1c-4e36-8688-8ef57354b72b" providerId="AD" clId="Web-{FB504805-D213-4B2A-66CF-7312B954A623}" dt="2020-07-15T22:27:54.711" v="1260"/>
          <ac:spMkLst>
            <pc:docMk/>
            <pc:sldMk cId="3561898913" sldId="264"/>
            <ac:spMk id="18" creationId="{78067929-4D33-4306-9E2F-67C49CDDB5DE}"/>
          </ac:spMkLst>
        </pc:spChg>
        <pc:spChg chg="add del">
          <ac:chgData name="Andreea Magos (1918861)" userId="S::1918861@student.uwtsd.ac.uk::c3222119-ea1c-4e36-8688-8ef57354b72b" providerId="AD" clId="Web-{FB504805-D213-4B2A-66CF-7312B954A623}" dt="2020-07-15T22:27:01.524" v="1249"/>
          <ac:spMkLst>
            <pc:docMk/>
            <pc:sldMk cId="3561898913" sldId="264"/>
            <ac:spMk id="21" creationId="{8D70B121-56F4-4848-B38B-182089D909FA}"/>
          </ac:spMkLst>
        </pc:spChg>
        <pc:spChg chg="add del">
          <ac:chgData name="Andreea Magos (1918861)" userId="S::1918861@student.uwtsd.ac.uk::c3222119-ea1c-4e36-8688-8ef57354b72b" providerId="AD" clId="Web-{FB504805-D213-4B2A-66CF-7312B954A623}" dt="2020-07-15T22:27:48.477" v="1257"/>
          <ac:spMkLst>
            <pc:docMk/>
            <pc:sldMk cId="3561898913" sldId="264"/>
            <ac:spMk id="24" creationId="{1C799903-48D5-4A31-A1A2-541072D9771E}"/>
          </ac:spMkLst>
        </pc:spChg>
        <pc:spChg chg="add del">
          <ac:chgData name="Andreea Magos (1918861)" userId="S::1918861@student.uwtsd.ac.uk::c3222119-ea1c-4e36-8688-8ef57354b72b" providerId="AD" clId="Web-{FB504805-D213-4B2A-66CF-7312B954A623}" dt="2020-07-15T22:27:48.477" v="1257"/>
          <ac:spMkLst>
            <pc:docMk/>
            <pc:sldMk cId="3561898913" sldId="264"/>
            <ac:spMk id="25" creationId="{8EFFF109-FC58-4FD3-BE05-9775A1310F55}"/>
          </ac:spMkLst>
        </pc:spChg>
        <pc:spChg chg="add del">
          <ac:chgData name="Andreea Magos (1918861)" userId="S::1918861@student.uwtsd.ac.uk::c3222119-ea1c-4e36-8688-8ef57354b72b" providerId="AD" clId="Web-{FB504805-D213-4B2A-66CF-7312B954A623}" dt="2020-07-15T22:26:10.492" v="1244"/>
          <ac:spMkLst>
            <pc:docMk/>
            <pc:sldMk cId="3561898913" sldId="264"/>
            <ac:spMk id="26" creationId="{D55CD764-972B-4CA5-A885-53E55C63E174}"/>
          </ac:spMkLst>
        </pc:spChg>
        <pc:spChg chg="add del">
          <ac:chgData name="Andreea Magos (1918861)" userId="S::1918861@student.uwtsd.ac.uk::c3222119-ea1c-4e36-8688-8ef57354b72b" providerId="AD" clId="Web-{FB504805-D213-4B2A-66CF-7312B954A623}" dt="2020-07-15T22:27:48.477" v="1257"/>
          <ac:spMkLst>
            <pc:docMk/>
            <pc:sldMk cId="3561898913" sldId="264"/>
            <ac:spMk id="27" creationId="{E1B96AD6-92A9-4273-A62B-96A1C3E0BA95}"/>
          </ac:spMkLst>
        </pc:spChg>
        <pc:spChg chg="add del">
          <ac:chgData name="Andreea Magos (1918861)" userId="S::1918861@student.uwtsd.ac.uk::c3222119-ea1c-4e36-8688-8ef57354b72b" providerId="AD" clId="Web-{FB504805-D213-4B2A-66CF-7312B954A623}" dt="2020-07-15T22:26:10.492" v="1244"/>
          <ac:spMkLst>
            <pc:docMk/>
            <pc:sldMk cId="3561898913" sldId="264"/>
            <ac:spMk id="28" creationId="{34165AB3-7006-4430-BCE3-25476BE13322}"/>
          </ac:spMkLst>
        </pc:spChg>
        <pc:spChg chg="add del">
          <ac:chgData name="Andreea Magos (1918861)" userId="S::1918861@student.uwtsd.ac.uk::c3222119-ea1c-4e36-8688-8ef57354b72b" providerId="AD" clId="Web-{FB504805-D213-4B2A-66CF-7312B954A623}" dt="2020-07-15T22:27:48.477" v="1257"/>
          <ac:spMkLst>
            <pc:docMk/>
            <pc:sldMk cId="3561898913" sldId="264"/>
            <ac:spMk id="29" creationId="{463EEC44-1BA3-44ED-81FC-A644B04B2A44}"/>
          </ac:spMkLst>
        </pc:spChg>
        <pc:spChg chg="add del">
          <ac:chgData name="Andreea Magos (1918861)" userId="S::1918861@student.uwtsd.ac.uk::c3222119-ea1c-4e36-8688-8ef57354b72b" providerId="AD" clId="Web-{FB504805-D213-4B2A-66CF-7312B954A623}" dt="2020-07-15T22:26:10.492" v="1244"/>
          <ac:spMkLst>
            <pc:docMk/>
            <pc:sldMk cId="3561898913" sldId="264"/>
            <ac:spMk id="52" creationId="{E3E51905-F374-4E1A-97CF-B741584B74D5}"/>
          </ac:spMkLst>
        </pc:spChg>
        <pc:spChg chg="add del">
          <ac:chgData name="Andreea Magos (1918861)" userId="S::1918861@student.uwtsd.ac.uk::c3222119-ea1c-4e36-8688-8ef57354b72b" providerId="AD" clId="Web-{FB504805-D213-4B2A-66CF-7312B954A623}" dt="2020-07-15T22:26:05.883" v="1242"/>
          <ac:spMkLst>
            <pc:docMk/>
            <pc:sldMk cId="3561898913" sldId="264"/>
            <ac:spMk id="54" creationId="{3A5B4632-C963-4296-86F0-79AA9EA5AE98}"/>
          </ac:spMkLst>
        </pc:spChg>
        <pc:spChg chg="add del">
          <ac:chgData name="Andreea Magos (1918861)" userId="S::1918861@student.uwtsd.ac.uk::c3222119-ea1c-4e36-8688-8ef57354b72b" providerId="AD" clId="Web-{FB504805-D213-4B2A-66CF-7312B954A623}" dt="2020-07-15T22:25:56.414" v="1240"/>
          <ac:spMkLst>
            <pc:docMk/>
            <pc:sldMk cId="3561898913" sldId="264"/>
            <ac:spMk id="57" creationId="{955A2079-FA98-4876-80F0-72364A7D2EA4}"/>
          </ac:spMkLst>
        </pc:spChg>
        <pc:grpChg chg="add del">
          <ac:chgData name="Andreea Magos (1918861)" userId="S::1918861@student.uwtsd.ac.uk::c3222119-ea1c-4e36-8688-8ef57354b72b" providerId="AD" clId="Web-{FB504805-D213-4B2A-66CF-7312B954A623}" dt="2020-07-15T22:26:10.492" v="1244"/>
          <ac:grpSpMkLst>
            <pc:docMk/>
            <pc:sldMk cId="3561898913" sldId="264"/>
            <ac:grpSpMk id="30" creationId="{22725F33-435F-480E-996D-205671CDC409}"/>
          </ac:grpSpMkLst>
        </pc:grpChg>
        <pc:graphicFrameChg chg="add del mod modGraphic">
          <ac:chgData name="Andreea Magos (1918861)" userId="S::1918861@student.uwtsd.ac.uk::c3222119-ea1c-4e36-8688-8ef57354b72b" providerId="AD" clId="Web-{FB504805-D213-4B2A-66CF-7312B954A623}" dt="2020-07-15T22:26:10.492" v="1244"/>
          <ac:graphicFrameMkLst>
            <pc:docMk/>
            <pc:sldMk cId="3561898913" sldId="264"/>
            <ac:graphicFrameMk id="22" creationId="{1AFA9390-C3ED-4A01-AFED-FFF2B9DC034B}"/>
          </ac:graphicFrameMkLst>
        </pc:graphicFrameChg>
        <pc:cxnChg chg="add del">
          <ac:chgData name="Andreea Magos (1918861)" userId="S::1918861@student.uwtsd.ac.uk::c3222119-ea1c-4e36-8688-8ef57354b72b" providerId="AD" clId="Web-{FB504805-D213-4B2A-66CF-7312B954A623}" dt="2020-07-15T22:27:54.711" v="1260"/>
          <ac:cxnSpMkLst>
            <pc:docMk/>
            <pc:sldMk cId="3561898913" sldId="264"/>
            <ac:cxnSpMk id="20" creationId="{2D72A2C9-F3CA-4216-8BAD-FA4C970C3C4E}"/>
          </ac:cxnSpMkLst>
        </pc:cxnChg>
        <pc:cxnChg chg="add del">
          <ac:chgData name="Andreea Magos (1918861)" userId="S::1918861@student.uwtsd.ac.uk::c3222119-ea1c-4e36-8688-8ef57354b72b" providerId="AD" clId="Web-{FB504805-D213-4B2A-66CF-7312B954A623}" dt="2020-07-15T22:27:01.524" v="1249"/>
          <ac:cxnSpMkLst>
            <pc:docMk/>
            <pc:sldMk cId="3561898913" sldId="264"/>
            <ac:cxnSpMk id="23" creationId="{2D72A2C9-F3CA-4216-8BAD-FA4C970C3C4E}"/>
          </ac:cxnSpMkLst>
        </pc:cxnChg>
      </pc:sldChg>
      <pc:sldChg chg="addSp delSp modSp mod modClrScheme delDesignElem chgLayout modNotes">
        <pc:chgData name="Andreea Magos (1918861)" userId="S::1918861@student.uwtsd.ac.uk::c3222119-ea1c-4e36-8688-8ef57354b72b" providerId="AD" clId="Web-{FB504805-D213-4B2A-66CF-7312B954A623}" dt="2020-07-16T00:44:47.559" v="1673"/>
        <pc:sldMkLst>
          <pc:docMk/>
          <pc:sldMk cId="3416283897" sldId="266"/>
        </pc:sldMkLst>
        <pc:spChg chg="mod ord">
          <ac:chgData name="Andreea Magos (1918861)" userId="S::1918861@student.uwtsd.ac.uk::c3222119-ea1c-4e36-8688-8ef57354b72b" providerId="AD" clId="Web-{FB504805-D213-4B2A-66CF-7312B954A623}" dt="2020-07-15T22:27:54.711" v="1260"/>
          <ac:spMkLst>
            <pc:docMk/>
            <pc:sldMk cId="3416283897" sldId="266"/>
            <ac:spMk id="2" creationId="{48A4B01B-B241-45FB-BD48-0CA8A2AA7AB9}"/>
          </ac:spMkLst>
        </pc:spChg>
        <pc:spChg chg="mod">
          <ac:chgData name="Andreea Magos (1918861)" userId="S::1918861@student.uwtsd.ac.uk::c3222119-ea1c-4e36-8688-8ef57354b72b" providerId="AD" clId="Web-{FB504805-D213-4B2A-66CF-7312B954A623}" dt="2020-07-15T22:09:26.518" v="1190" actId="20577"/>
          <ac:spMkLst>
            <pc:docMk/>
            <pc:sldMk cId="3416283897" sldId="266"/>
            <ac:spMk id="3" creationId="{6180955F-1A0B-4EA6-86FC-3A12E01FACAA}"/>
          </ac:spMkLst>
        </pc:spChg>
        <pc:spChg chg="mod">
          <ac:chgData name="Andreea Magos (1918861)" userId="S::1918861@student.uwtsd.ac.uk::c3222119-ea1c-4e36-8688-8ef57354b72b" providerId="AD" clId="Web-{FB504805-D213-4B2A-66CF-7312B954A623}" dt="2020-07-15T22:06:36.488" v="1137" actId="14100"/>
          <ac:spMkLst>
            <pc:docMk/>
            <pc:sldMk cId="3416283897" sldId="266"/>
            <ac:spMk id="5" creationId="{ABDF3426-F3C9-4F4C-B061-975BD6258EED}"/>
          </ac:spMkLst>
        </pc:spChg>
        <pc:spChg chg="add mod">
          <ac:chgData name="Andreea Magos (1918861)" userId="S::1918861@student.uwtsd.ac.uk::c3222119-ea1c-4e36-8688-8ef57354b72b" providerId="AD" clId="Web-{FB504805-D213-4B2A-66CF-7312B954A623}" dt="2020-07-15T22:08:19.550" v="1178" actId="14100"/>
          <ac:spMkLst>
            <pc:docMk/>
            <pc:sldMk cId="3416283897" sldId="266"/>
            <ac:spMk id="6" creationId="{8723DFD6-AA0F-4B72-963A-BD1DF26F9B13}"/>
          </ac:spMkLst>
        </pc:spChg>
        <pc:spChg chg="add del">
          <ac:chgData name="Andreea Magos (1918861)" userId="S::1918861@student.uwtsd.ac.uk::c3222119-ea1c-4e36-8688-8ef57354b72b" providerId="AD" clId="Web-{FB504805-D213-4B2A-66CF-7312B954A623}" dt="2020-07-15T22:27:54.711" v="1260"/>
          <ac:spMkLst>
            <pc:docMk/>
            <pc:sldMk cId="3416283897" sldId="266"/>
            <ac:spMk id="11" creationId="{87CC2527-562A-4F69-B487-4371E5B243E7}"/>
          </ac:spMkLst>
        </pc:spChg>
        <pc:picChg chg="mod">
          <ac:chgData name="Andreea Magos (1918861)" userId="S::1918861@student.uwtsd.ac.uk::c3222119-ea1c-4e36-8688-8ef57354b72b" providerId="AD" clId="Web-{FB504805-D213-4B2A-66CF-7312B954A623}" dt="2020-07-15T22:08:07.628" v="1177" actId="1076"/>
          <ac:picMkLst>
            <pc:docMk/>
            <pc:sldMk cId="3416283897" sldId="266"/>
            <ac:picMk id="4" creationId="{0AA0C183-D0DA-4682-94D3-CC6DBAEC2779}"/>
          </ac:picMkLst>
        </pc:picChg>
        <pc:cxnChg chg="add del">
          <ac:chgData name="Andreea Magos (1918861)" userId="S::1918861@student.uwtsd.ac.uk::c3222119-ea1c-4e36-8688-8ef57354b72b" providerId="AD" clId="Web-{FB504805-D213-4B2A-66CF-7312B954A623}" dt="2020-07-15T22:27:54.711" v="1260"/>
          <ac:cxnSpMkLst>
            <pc:docMk/>
            <pc:sldMk cId="3416283897" sldId="266"/>
            <ac:cxnSpMk id="13" creationId="{BCDAEC91-5BCE-4B55-9CC0-43EF94CB734B}"/>
          </ac:cxnSpMkLst>
        </pc:cxnChg>
      </pc:sldChg>
      <pc:sldChg chg="modSp mod modClrScheme chgLayout modNotes">
        <pc:chgData name="Andreea Magos (1918861)" userId="S::1918861@student.uwtsd.ac.uk::c3222119-ea1c-4e36-8688-8ef57354b72b" providerId="AD" clId="Web-{FB504805-D213-4B2A-66CF-7312B954A623}" dt="2020-07-16T00:44:20.684" v="1662"/>
        <pc:sldMkLst>
          <pc:docMk/>
          <pc:sldMk cId="2775036328" sldId="268"/>
        </pc:sldMkLst>
        <pc:spChg chg="mod ord">
          <ac:chgData name="Andreea Magos (1918861)" userId="S::1918861@student.uwtsd.ac.uk::c3222119-ea1c-4e36-8688-8ef57354b72b" providerId="AD" clId="Web-{FB504805-D213-4B2A-66CF-7312B954A623}" dt="2020-07-16T00:40:06.545" v="1657" actId="20577"/>
          <ac:spMkLst>
            <pc:docMk/>
            <pc:sldMk cId="2775036328" sldId="268"/>
            <ac:spMk id="2" creationId="{A029E0ED-8B0D-4026-9909-AE2AC122B70E}"/>
          </ac:spMkLst>
        </pc:spChg>
      </pc:sldChg>
      <pc:sldChg chg="addSp modSp mod modClrScheme chgLayout">
        <pc:chgData name="Andreea Magos (1918861)" userId="S::1918861@student.uwtsd.ac.uk::c3222119-ea1c-4e36-8688-8ef57354b72b" providerId="AD" clId="Web-{FB504805-D213-4B2A-66CF-7312B954A623}" dt="2020-07-15T22:27:54.711" v="1260"/>
        <pc:sldMkLst>
          <pc:docMk/>
          <pc:sldMk cId="1086772619" sldId="269"/>
        </pc:sldMkLst>
        <pc:spChg chg="mod">
          <ac:chgData name="Andreea Magos (1918861)" userId="S::1918861@student.uwtsd.ac.uk::c3222119-ea1c-4e36-8688-8ef57354b72b" providerId="AD" clId="Web-{FB504805-D213-4B2A-66CF-7312B954A623}" dt="2020-07-15T22:24:09.587" v="1226" actId="1076"/>
          <ac:spMkLst>
            <pc:docMk/>
            <pc:sldMk cId="1086772619" sldId="269"/>
            <ac:spMk id="2" creationId="{BD15BCE8-1F77-45E1-9954-A78396A1D2C1}"/>
          </ac:spMkLst>
        </pc:spChg>
        <pc:spChg chg="mod">
          <ac:chgData name="Andreea Magos (1918861)" userId="S::1918861@student.uwtsd.ac.uk::c3222119-ea1c-4e36-8688-8ef57354b72b" providerId="AD" clId="Web-{FB504805-D213-4B2A-66CF-7312B954A623}" dt="2020-07-15T22:23:57.447" v="1225" actId="1076"/>
          <ac:spMkLst>
            <pc:docMk/>
            <pc:sldMk cId="1086772619" sldId="269"/>
            <ac:spMk id="3" creationId="{B5D5DCC5-DAF3-4248-8BA7-31B476A45E8C}"/>
          </ac:spMkLst>
        </pc:spChg>
        <pc:spChg chg="mod">
          <ac:chgData name="Andreea Magos (1918861)" userId="S::1918861@student.uwtsd.ac.uk::c3222119-ea1c-4e36-8688-8ef57354b72b" providerId="AD" clId="Web-{FB504805-D213-4B2A-66CF-7312B954A623}" dt="2020-07-15T22:23:51.900" v="1224" actId="1076"/>
          <ac:spMkLst>
            <pc:docMk/>
            <pc:sldMk cId="1086772619" sldId="269"/>
            <ac:spMk id="12" creationId="{A33E4608-D68D-F041-8A74-0BC71F4234BC}"/>
          </ac:spMkLst>
        </pc:spChg>
        <pc:picChg chg="add mod">
          <ac:chgData name="Andreea Magos (1918861)" userId="S::1918861@student.uwtsd.ac.uk::c3222119-ea1c-4e36-8688-8ef57354b72b" providerId="AD" clId="Web-{FB504805-D213-4B2A-66CF-7312B954A623}" dt="2020-07-15T22:24:25.603" v="1230" actId="1076"/>
          <ac:picMkLst>
            <pc:docMk/>
            <pc:sldMk cId="1086772619" sldId="269"/>
            <ac:picMk id="4" creationId="{7AB1831F-1880-4D67-A946-76A00C189F07}"/>
          </ac:picMkLst>
        </pc:picChg>
        <pc:picChg chg="mod">
          <ac:chgData name="Andreea Magos (1918861)" userId="S::1918861@student.uwtsd.ac.uk::c3222119-ea1c-4e36-8688-8ef57354b72b" providerId="AD" clId="Web-{FB504805-D213-4B2A-66CF-7312B954A623}" dt="2020-07-15T22:23:42.338" v="1222" actId="1076"/>
          <ac:picMkLst>
            <pc:docMk/>
            <pc:sldMk cId="1086772619" sldId="269"/>
            <ac:picMk id="5" creationId="{F6F52851-D8F5-4200-B291-A202052684EE}"/>
          </ac:picMkLst>
        </pc:picChg>
        <pc:picChg chg="mod">
          <ac:chgData name="Andreea Magos (1918861)" userId="S::1918861@student.uwtsd.ac.uk::c3222119-ea1c-4e36-8688-8ef57354b72b" providerId="AD" clId="Web-{FB504805-D213-4B2A-66CF-7312B954A623}" dt="2020-07-15T22:24:15.322" v="1227" actId="1076"/>
          <ac:picMkLst>
            <pc:docMk/>
            <pc:sldMk cId="1086772619" sldId="269"/>
            <ac:picMk id="13" creationId="{49ABEB37-F527-4B4C-9B83-B6D07B5DABEB}"/>
          </ac:picMkLst>
        </pc:picChg>
      </pc:sldChg>
      <pc:sldChg chg="addSp delSp modSp mod setBg modClrScheme setClrOvrMap delDesignElem chgLayout">
        <pc:chgData name="Andreea Magos (1918861)" userId="S::1918861@student.uwtsd.ac.uk::c3222119-ea1c-4e36-8688-8ef57354b72b" providerId="AD" clId="Web-{FB504805-D213-4B2A-66CF-7312B954A623}" dt="2020-07-15T22:27:54.711" v="1260"/>
        <pc:sldMkLst>
          <pc:docMk/>
          <pc:sldMk cId="2827544492" sldId="270"/>
        </pc:sldMkLst>
        <pc:spChg chg="mod ord">
          <ac:chgData name="Andreea Magos (1918861)" userId="S::1918861@student.uwtsd.ac.uk::c3222119-ea1c-4e36-8688-8ef57354b72b" providerId="AD" clId="Web-{FB504805-D213-4B2A-66CF-7312B954A623}" dt="2020-07-15T22:27:54.711" v="1260"/>
          <ac:spMkLst>
            <pc:docMk/>
            <pc:sldMk cId="2827544492" sldId="270"/>
            <ac:spMk id="2" creationId="{29A2320D-AF1C-4218-A212-14C53EE7D32E}"/>
          </ac:spMkLst>
        </pc:spChg>
        <pc:spChg chg="mod ord">
          <ac:chgData name="Andreea Magos (1918861)" userId="S::1918861@student.uwtsd.ac.uk::c3222119-ea1c-4e36-8688-8ef57354b72b" providerId="AD" clId="Web-{FB504805-D213-4B2A-66CF-7312B954A623}" dt="2020-07-15T22:27:54.711" v="1260"/>
          <ac:spMkLst>
            <pc:docMk/>
            <pc:sldMk cId="2827544492" sldId="270"/>
            <ac:spMk id="3" creationId="{63791DC4-828A-4F34-8447-D51715ED21AE}"/>
          </ac:spMkLst>
        </pc:spChg>
        <pc:spChg chg="add del mod">
          <ac:chgData name="Andreea Magos (1918861)" userId="S::1918861@student.uwtsd.ac.uk::c3222119-ea1c-4e36-8688-8ef57354b72b" providerId="AD" clId="Web-{FB504805-D213-4B2A-66CF-7312B954A623}" dt="2020-07-15T22:00:46.585" v="885"/>
          <ac:spMkLst>
            <pc:docMk/>
            <pc:sldMk cId="2827544492" sldId="270"/>
            <ac:spMk id="4" creationId="{0F0A0078-7BD4-4193-90BC-684772B50AD4}"/>
          </ac:spMkLst>
        </pc:spChg>
        <pc:spChg chg="add mod">
          <ac:chgData name="Andreea Magos (1918861)" userId="S::1918861@student.uwtsd.ac.uk::c3222119-ea1c-4e36-8688-8ef57354b72b" providerId="AD" clId="Web-{FB504805-D213-4B2A-66CF-7312B954A623}" dt="2020-07-15T22:05:01.364" v="1118" actId="20577"/>
          <ac:spMkLst>
            <pc:docMk/>
            <pc:sldMk cId="2827544492" sldId="270"/>
            <ac:spMk id="5" creationId="{5C16A72E-79A8-428C-BC32-3C3538F3BC50}"/>
          </ac:spMkLst>
        </pc:spChg>
        <pc:spChg chg="add del">
          <ac:chgData name="Andreea Magos (1918861)" userId="S::1918861@student.uwtsd.ac.uk::c3222119-ea1c-4e36-8688-8ef57354b72b" providerId="AD" clId="Web-{FB504805-D213-4B2A-66CF-7312B954A623}" dt="2020-07-15T21:50:07.855" v="866"/>
          <ac:spMkLst>
            <pc:docMk/>
            <pc:sldMk cId="2827544492" sldId="270"/>
            <ac:spMk id="8" creationId="{8D70B121-56F4-4848-B38B-182089D909FA}"/>
          </ac:spMkLst>
        </pc:spChg>
        <pc:spChg chg="add del">
          <ac:chgData name="Andreea Magos (1918861)" userId="S::1918861@student.uwtsd.ac.uk::c3222119-ea1c-4e36-8688-8ef57354b72b" providerId="AD" clId="Web-{FB504805-D213-4B2A-66CF-7312B954A623}" dt="2020-07-15T22:27:54.711" v="1260"/>
          <ac:spMkLst>
            <pc:docMk/>
            <pc:sldMk cId="2827544492" sldId="270"/>
            <ac:spMk id="15" creationId="{87A57295-2710-4920-B99A-4D1FA03A62BD}"/>
          </ac:spMkLst>
        </pc:spChg>
        <pc:spChg chg="add del">
          <ac:chgData name="Andreea Magos (1918861)" userId="S::1918861@student.uwtsd.ac.uk::c3222119-ea1c-4e36-8688-8ef57354b72b" providerId="AD" clId="Web-{FB504805-D213-4B2A-66CF-7312B954A623}" dt="2020-07-15T22:27:54.711" v="1260"/>
          <ac:spMkLst>
            <pc:docMk/>
            <pc:sldMk cId="2827544492" sldId="270"/>
            <ac:spMk id="17" creationId="{78067929-4D33-4306-9E2F-67C49CDDB5DE}"/>
          </ac:spMkLst>
        </pc:spChg>
        <pc:spChg chg="add del">
          <ac:chgData name="Andreea Magos (1918861)" userId="S::1918861@student.uwtsd.ac.uk::c3222119-ea1c-4e36-8688-8ef57354b72b" providerId="AD" clId="Web-{FB504805-D213-4B2A-66CF-7312B954A623}" dt="2020-07-15T22:00:39.382" v="884"/>
          <ac:spMkLst>
            <pc:docMk/>
            <pc:sldMk cId="2827544492" sldId="270"/>
            <ac:spMk id="24" creationId="{4C608BEB-860E-4094-8511-78603564A75E}"/>
          </ac:spMkLst>
        </pc:spChg>
        <pc:picChg chg="add mod">
          <ac:chgData name="Andreea Magos (1918861)" userId="S::1918861@student.uwtsd.ac.uk::c3222119-ea1c-4e36-8688-8ef57354b72b" providerId="AD" clId="Web-{FB504805-D213-4B2A-66CF-7312B954A623}" dt="2020-07-15T22:23:02.463" v="1217" actId="1076"/>
          <ac:picMkLst>
            <pc:docMk/>
            <pc:sldMk cId="2827544492" sldId="270"/>
            <ac:picMk id="6" creationId="{44C867D0-4E9B-41D1-9761-E59D7BF29180}"/>
          </ac:picMkLst>
        </pc:picChg>
        <pc:cxnChg chg="add del">
          <ac:chgData name="Andreea Magos (1918861)" userId="S::1918861@student.uwtsd.ac.uk::c3222119-ea1c-4e36-8688-8ef57354b72b" providerId="AD" clId="Web-{FB504805-D213-4B2A-66CF-7312B954A623}" dt="2020-07-15T21:50:07.855" v="866"/>
          <ac:cxnSpMkLst>
            <pc:docMk/>
            <pc:sldMk cId="2827544492" sldId="270"/>
            <ac:cxnSpMk id="10" creationId="{2D72A2C9-F3CA-4216-8BAD-FA4C970C3C4E}"/>
          </ac:cxnSpMkLst>
        </pc:cxnChg>
        <pc:cxnChg chg="add del">
          <ac:chgData name="Andreea Magos (1918861)" userId="S::1918861@student.uwtsd.ac.uk::c3222119-ea1c-4e36-8688-8ef57354b72b" providerId="AD" clId="Web-{FB504805-D213-4B2A-66CF-7312B954A623}" dt="2020-07-15T22:27:54.711" v="1260"/>
          <ac:cxnSpMkLst>
            <pc:docMk/>
            <pc:sldMk cId="2827544492" sldId="270"/>
            <ac:cxnSpMk id="19" creationId="{2D72A2C9-F3CA-4216-8BAD-FA4C970C3C4E}"/>
          </ac:cxnSpMkLst>
        </pc:cxnChg>
        <pc:cxnChg chg="add del">
          <ac:chgData name="Andreea Magos (1918861)" userId="S::1918861@student.uwtsd.ac.uk::c3222119-ea1c-4e36-8688-8ef57354b72b" providerId="AD" clId="Web-{FB504805-D213-4B2A-66CF-7312B954A623}" dt="2020-07-15T22:00:39.382" v="884"/>
          <ac:cxnSpMkLst>
            <pc:docMk/>
            <pc:sldMk cId="2827544492" sldId="270"/>
            <ac:cxnSpMk id="26" creationId="{1F16A8D4-FE87-4604-88B2-394B5D1EB437}"/>
          </ac:cxnSpMkLst>
        </pc:cxnChg>
      </pc:sldChg>
      <pc:sldChg chg="addSp delSp modSp mod ord modClrScheme delDesignElem chgLayout modNotes">
        <pc:chgData name="Andreea Magos (1918861)" userId="S::1918861@student.uwtsd.ac.uk::c3222119-ea1c-4e36-8688-8ef57354b72b" providerId="AD" clId="Web-{FB504805-D213-4B2A-66CF-7312B954A623}" dt="2020-07-15T22:49:42.701" v="1634" actId="20577"/>
        <pc:sldMkLst>
          <pc:docMk/>
          <pc:sldMk cId="2189135470" sldId="273"/>
        </pc:sldMkLst>
        <pc:spChg chg="mod ord">
          <ac:chgData name="Andreea Magos (1918861)" userId="S::1918861@student.uwtsd.ac.uk::c3222119-ea1c-4e36-8688-8ef57354b72b" providerId="AD" clId="Web-{FB504805-D213-4B2A-66CF-7312B954A623}" dt="2020-07-15T22:27:54.711" v="1260"/>
          <ac:spMkLst>
            <pc:docMk/>
            <pc:sldMk cId="2189135470" sldId="273"/>
            <ac:spMk id="2" creationId="{6892E2B9-26FC-4BDD-925C-C86932AA491B}"/>
          </ac:spMkLst>
        </pc:spChg>
        <pc:spChg chg="add del">
          <ac:chgData name="Andreea Magos (1918861)" userId="S::1918861@student.uwtsd.ac.uk::c3222119-ea1c-4e36-8688-8ef57354b72b" providerId="AD" clId="Web-{FB504805-D213-4B2A-66CF-7312B954A623}" dt="2020-07-15T22:27:54.711" v="1260"/>
          <ac:spMkLst>
            <pc:docMk/>
            <pc:sldMk cId="2189135470" sldId="273"/>
            <ac:spMk id="14" creationId="{6C4028FD-8BAA-4A19-BFDE-594D991B7552}"/>
          </ac:spMkLst>
        </pc:spChg>
        <pc:spChg chg="add del">
          <ac:chgData name="Andreea Magos (1918861)" userId="S::1918861@student.uwtsd.ac.uk::c3222119-ea1c-4e36-8688-8ef57354b72b" providerId="AD" clId="Web-{FB504805-D213-4B2A-66CF-7312B954A623}" dt="2020-07-15T21:46:52.231" v="827"/>
          <ac:spMkLst>
            <pc:docMk/>
            <pc:sldMk cId="2189135470" sldId="273"/>
            <ac:spMk id="19" creationId="{46C2E80F-49A6-4372-B103-219D417A55ED}"/>
          </ac:spMkLst>
        </pc:spChg>
        <pc:spChg chg="add del mod">
          <ac:chgData name="Andreea Magos (1918861)" userId="S::1918861@student.uwtsd.ac.uk::c3222119-ea1c-4e36-8688-8ef57354b72b" providerId="AD" clId="Web-{FB504805-D213-4B2A-66CF-7312B954A623}" dt="2020-07-15T22:48:52.014" v="1624"/>
          <ac:spMkLst>
            <pc:docMk/>
            <pc:sldMk cId="2189135470" sldId="273"/>
            <ac:spMk id="215" creationId="{6FF40382-496C-443E-9B16-4943908AA83A}"/>
          </ac:spMkLst>
        </pc:spChg>
        <pc:graphicFrameChg chg="add del mod ord modGraphic">
          <ac:chgData name="Andreea Magos (1918861)" userId="S::1918861@student.uwtsd.ac.uk::c3222119-ea1c-4e36-8688-8ef57354b72b" providerId="AD" clId="Web-{FB504805-D213-4B2A-66CF-7312B954A623}" dt="2020-07-15T22:49:42.701" v="1634" actId="20577"/>
          <ac:graphicFrameMkLst>
            <pc:docMk/>
            <pc:sldMk cId="2189135470" sldId="273"/>
            <ac:graphicFrameMk id="5" creationId="{756A19AE-84A5-47AC-8E9C-394D3533C512}"/>
          </ac:graphicFrameMkLst>
        </pc:graphicFrameChg>
        <pc:picChg chg="add mod">
          <ac:chgData name="Andreea Magos (1918861)" userId="S::1918861@student.uwtsd.ac.uk::c3222119-ea1c-4e36-8688-8ef57354b72b" providerId="AD" clId="Web-{FB504805-D213-4B2A-66CF-7312B954A623}" dt="2020-07-15T22:15:50.577" v="1197" actId="1076"/>
          <ac:picMkLst>
            <pc:docMk/>
            <pc:sldMk cId="2189135470" sldId="273"/>
            <ac:picMk id="122" creationId="{E03C7C27-B13E-43A8-B130-64059F2D64D9}"/>
          </ac:picMkLst>
        </pc:picChg>
      </pc:sldChg>
      <pc:sldChg chg="addSp delSp modSp mod setBg modClrScheme chgLayout modNotes">
        <pc:chgData name="Andreea Magos (1918861)" userId="S::1918861@student.uwtsd.ac.uk::c3222119-ea1c-4e36-8688-8ef57354b72b" providerId="AD" clId="Web-{FB504805-D213-4B2A-66CF-7312B954A623}" dt="2020-07-15T22:45:31.623" v="1608" actId="20577"/>
        <pc:sldMkLst>
          <pc:docMk/>
          <pc:sldMk cId="1428178785" sldId="274"/>
        </pc:sldMkLst>
        <pc:spChg chg="mod ord">
          <ac:chgData name="Andreea Magos (1918861)" userId="S::1918861@student.uwtsd.ac.uk::c3222119-ea1c-4e36-8688-8ef57354b72b" providerId="AD" clId="Web-{FB504805-D213-4B2A-66CF-7312B954A623}" dt="2020-07-15T22:27:54.711" v="1260"/>
          <ac:spMkLst>
            <pc:docMk/>
            <pc:sldMk cId="1428178785" sldId="274"/>
            <ac:spMk id="2" creationId="{3AA76188-838B-46AB-80FD-82261945386A}"/>
          </ac:spMkLst>
        </pc:spChg>
        <pc:spChg chg="mod ord">
          <ac:chgData name="Andreea Magos (1918861)" userId="S::1918861@student.uwtsd.ac.uk::c3222119-ea1c-4e36-8688-8ef57354b72b" providerId="AD" clId="Web-{FB504805-D213-4B2A-66CF-7312B954A623}" dt="2020-07-15T22:45:31.623" v="1608" actId="20577"/>
          <ac:spMkLst>
            <pc:docMk/>
            <pc:sldMk cId="1428178785" sldId="274"/>
            <ac:spMk id="3" creationId="{25F0581B-5318-4F84-876F-3A9AA981BE54}"/>
          </ac:spMkLst>
        </pc:spChg>
        <pc:spChg chg="add del">
          <ac:chgData name="Andreea Magos (1918861)" userId="S::1918861@student.uwtsd.ac.uk::c3222119-ea1c-4e36-8688-8ef57354b72b" providerId="AD" clId="Web-{FB504805-D213-4B2A-66CF-7312B954A623}" dt="2020-07-15T21:45:48.638" v="825"/>
          <ac:spMkLst>
            <pc:docMk/>
            <pc:sldMk cId="1428178785" sldId="274"/>
            <ac:spMk id="9" creationId="{F4C0B10B-D2C4-4A54-AFAD-3D27DF88BB37}"/>
          </ac:spMkLst>
        </pc:spChg>
        <pc:grpChg chg="add del">
          <ac:chgData name="Andreea Magos (1918861)" userId="S::1918861@student.uwtsd.ac.uk::c3222119-ea1c-4e36-8688-8ef57354b72b" providerId="AD" clId="Web-{FB504805-D213-4B2A-66CF-7312B954A623}" dt="2020-07-15T21:45:48.638" v="825"/>
          <ac:grpSpMkLst>
            <pc:docMk/>
            <pc:sldMk cId="1428178785" sldId="274"/>
            <ac:grpSpMk id="11" creationId="{B6BADB90-C74B-40D6-86DC-503F65FCE8DC}"/>
          </ac:grpSpMkLst>
        </pc:grpChg>
        <pc:picChg chg="add mod">
          <ac:chgData name="Andreea Magos (1918861)" userId="S::1918861@student.uwtsd.ac.uk::c3222119-ea1c-4e36-8688-8ef57354b72b" providerId="AD" clId="Web-{FB504805-D213-4B2A-66CF-7312B954A623}" dt="2020-07-15T21:45:48.638" v="825"/>
          <ac:picMkLst>
            <pc:docMk/>
            <pc:sldMk cId="1428178785" sldId="274"/>
            <ac:picMk id="4" creationId="{C0CDA7EE-66AF-4F04-8147-B708D6D93E20}"/>
          </ac:picMkLst>
        </pc:picChg>
      </pc:sldChg>
      <pc:sldChg chg="modSp mod modClrScheme chgLayout modNotes">
        <pc:chgData name="Andreea Magos (1918861)" userId="S::1918861@student.uwtsd.ac.uk::c3222119-ea1c-4e36-8688-8ef57354b72b" providerId="AD" clId="Web-{FB504805-D213-4B2A-66CF-7312B954A623}" dt="2020-07-15T22:47:26.281" v="1618"/>
        <pc:sldMkLst>
          <pc:docMk/>
          <pc:sldMk cId="234378138" sldId="275"/>
        </pc:sldMkLst>
        <pc:spChg chg="mod">
          <ac:chgData name="Andreea Magos (1918861)" userId="S::1918861@student.uwtsd.ac.uk::c3222119-ea1c-4e36-8688-8ef57354b72b" providerId="AD" clId="Web-{FB504805-D213-4B2A-66CF-7312B954A623}" dt="2020-07-15T22:09:04.190" v="1187" actId="20577"/>
          <ac:spMkLst>
            <pc:docMk/>
            <pc:sldMk cId="234378138" sldId="275"/>
            <ac:spMk id="4" creationId="{2B71F55B-140E-47EA-9201-71262DE5AD02}"/>
          </ac:spMkLst>
        </pc:spChg>
      </pc:sldChg>
      <pc:sldChg chg="addSp delSp modSp mod setBg modClrScheme setClrOvrMap delDesignElem chgLayout">
        <pc:chgData name="Andreea Magos (1918861)" userId="S::1918861@student.uwtsd.ac.uk::c3222119-ea1c-4e36-8688-8ef57354b72b" providerId="AD" clId="Web-{FB504805-D213-4B2A-66CF-7312B954A623}" dt="2020-07-15T22:27:54.711" v="1260"/>
        <pc:sldMkLst>
          <pc:docMk/>
          <pc:sldMk cId="700126278" sldId="276"/>
        </pc:sldMkLst>
        <pc:spChg chg="mod">
          <ac:chgData name="Andreea Magos (1918861)" userId="S::1918861@student.uwtsd.ac.uk::c3222119-ea1c-4e36-8688-8ef57354b72b" providerId="AD" clId="Web-{FB504805-D213-4B2A-66CF-7312B954A623}" dt="2020-07-15T22:05:30.832" v="1120"/>
          <ac:spMkLst>
            <pc:docMk/>
            <pc:sldMk cId="700126278" sldId="276"/>
            <ac:spMk id="2" creationId="{C6256F11-5124-4756-AAA2-900B8B478D6D}"/>
          </ac:spMkLst>
        </pc:spChg>
        <pc:spChg chg="mod">
          <ac:chgData name="Andreea Magos (1918861)" userId="S::1918861@student.uwtsd.ac.uk::c3222119-ea1c-4e36-8688-8ef57354b72b" providerId="AD" clId="Web-{FB504805-D213-4B2A-66CF-7312B954A623}" dt="2020-07-15T22:18:10.388" v="1207" actId="20577"/>
          <ac:spMkLst>
            <pc:docMk/>
            <pc:sldMk cId="700126278" sldId="276"/>
            <ac:spMk id="4" creationId="{A095B8AA-060E-4A17-97E1-29D29ECC79CF}"/>
          </ac:spMkLst>
        </pc:spChg>
        <pc:spChg chg="del">
          <ac:chgData name="Andreea Magos (1918861)" userId="S::1918861@student.uwtsd.ac.uk::c3222119-ea1c-4e36-8688-8ef57354b72b" providerId="AD" clId="Web-{FB504805-D213-4B2A-66CF-7312B954A623}" dt="2020-07-15T22:05:30.832" v="1120"/>
          <ac:spMkLst>
            <pc:docMk/>
            <pc:sldMk cId="700126278" sldId="276"/>
            <ac:spMk id="16" creationId="{3B854194-185D-494D-905C-7C7CB2E30F6E}"/>
          </ac:spMkLst>
        </pc:spChg>
        <pc:spChg chg="del">
          <ac:chgData name="Andreea Magos (1918861)" userId="S::1918861@student.uwtsd.ac.uk::c3222119-ea1c-4e36-8688-8ef57354b72b" providerId="AD" clId="Web-{FB504805-D213-4B2A-66CF-7312B954A623}" dt="2020-07-15T22:05:30.832" v="1120"/>
          <ac:spMkLst>
            <pc:docMk/>
            <pc:sldMk cId="700126278" sldId="276"/>
            <ac:spMk id="18" creationId="{B4F5FA0D-0104-4987-8241-EFF7C85B88DE}"/>
          </ac:spMkLst>
        </pc:spChg>
        <pc:spChg chg="add del">
          <ac:chgData name="Andreea Magos (1918861)" userId="S::1918861@student.uwtsd.ac.uk::c3222119-ea1c-4e36-8688-8ef57354b72b" providerId="AD" clId="Web-{FB504805-D213-4B2A-66CF-7312B954A623}" dt="2020-07-15T22:27:54.711" v="1260"/>
          <ac:spMkLst>
            <pc:docMk/>
            <pc:sldMk cId="700126278" sldId="276"/>
            <ac:spMk id="25" creationId="{87A57295-2710-4920-B99A-4D1FA03A62BD}"/>
          </ac:spMkLst>
        </pc:spChg>
        <pc:spChg chg="add del">
          <ac:chgData name="Andreea Magos (1918861)" userId="S::1918861@student.uwtsd.ac.uk::c3222119-ea1c-4e36-8688-8ef57354b72b" providerId="AD" clId="Web-{FB504805-D213-4B2A-66CF-7312B954A623}" dt="2020-07-15T22:27:54.711" v="1260"/>
          <ac:spMkLst>
            <pc:docMk/>
            <pc:sldMk cId="700126278" sldId="276"/>
            <ac:spMk id="27" creationId="{78067929-4D33-4306-9E2F-67C49CDDB5DE}"/>
          </ac:spMkLst>
        </pc:spChg>
        <pc:picChg chg="add mod">
          <ac:chgData name="Andreea Magos (1918861)" userId="S::1918861@student.uwtsd.ac.uk::c3222119-ea1c-4e36-8688-8ef57354b72b" providerId="AD" clId="Web-{FB504805-D213-4B2A-66CF-7312B954A623}" dt="2020-07-15T22:17:57.935" v="1200" actId="14100"/>
          <ac:picMkLst>
            <pc:docMk/>
            <pc:sldMk cId="700126278" sldId="276"/>
            <ac:picMk id="3" creationId="{401695E3-5886-4952-AF56-D816E727BC91}"/>
          </ac:picMkLst>
        </pc:picChg>
        <pc:picChg chg="del">
          <ac:chgData name="Andreea Magos (1918861)" userId="S::1918861@student.uwtsd.ac.uk::c3222119-ea1c-4e36-8688-8ef57354b72b" providerId="AD" clId="Web-{FB504805-D213-4B2A-66CF-7312B954A623}" dt="2020-07-15T22:05:30.832" v="1120"/>
          <ac:picMkLst>
            <pc:docMk/>
            <pc:sldMk cId="700126278" sldId="276"/>
            <ac:picMk id="20" creationId="{2897127E-6CEF-446C-BE87-93B7C46E49D1}"/>
          </ac:picMkLst>
        </pc:picChg>
        <pc:cxnChg chg="add del">
          <ac:chgData name="Andreea Magos (1918861)" userId="S::1918861@student.uwtsd.ac.uk::c3222119-ea1c-4e36-8688-8ef57354b72b" providerId="AD" clId="Web-{FB504805-D213-4B2A-66CF-7312B954A623}" dt="2020-07-15T22:27:54.711" v="1260"/>
          <ac:cxnSpMkLst>
            <pc:docMk/>
            <pc:sldMk cId="700126278" sldId="276"/>
            <ac:cxnSpMk id="29" creationId="{2D72A2C9-F3CA-4216-8BAD-FA4C970C3C4E}"/>
          </ac:cxnSpMkLst>
        </pc:cxnChg>
      </pc:sldChg>
      <pc:sldChg chg="modSp new">
        <pc:chgData name="Andreea Magos (1918861)" userId="S::1918861@student.uwtsd.ac.uk::c3222119-ea1c-4e36-8688-8ef57354b72b" providerId="AD" clId="Web-{FB504805-D213-4B2A-66CF-7312B954A623}" dt="2020-07-15T22:51:47.077" v="1648" actId="20577"/>
        <pc:sldMkLst>
          <pc:docMk/>
          <pc:sldMk cId="4236388198" sldId="277"/>
        </pc:sldMkLst>
        <pc:spChg chg="mod">
          <ac:chgData name="Andreea Magos (1918861)" userId="S::1918861@student.uwtsd.ac.uk::c3222119-ea1c-4e36-8688-8ef57354b72b" providerId="AD" clId="Web-{FB504805-D213-4B2A-66CF-7312B954A623}" dt="2020-07-15T22:51:47.077" v="1648" actId="20577"/>
          <ac:spMkLst>
            <pc:docMk/>
            <pc:sldMk cId="4236388198" sldId="277"/>
            <ac:spMk id="2" creationId="{8CA8AAEA-27EC-4FEB-9DB8-2EFAB78EB260}"/>
          </ac:spMkLst>
        </pc:spChg>
      </pc:sldChg>
      <pc:sldMasterChg chg="add del addSldLayout delSldLayout">
        <pc:chgData name="Andreea Magos (1918861)" userId="S::1918861@student.uwtsd.ac.uk::c3222119-ea1c-4e36-8688-8ef57354b72b" providerId="AD" clId="Web-{FB504805-D213-4B2A-66CF-7312B954A623}" dt="2020-07-15T22:27:54.711" v="1260"/>
        <pc:sldMasterMkLst>
          <pc:docMk/>
          <pc:sldMasterMk cId="1018555264" sldId="2147484260"/>
        </pc:sldMasterMkLst>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3471747020" sldId="2147484261"/>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565798508" sldId="2147484262"/>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4170979330" sldId="2147484263"/>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922921781" sldId="2147484264"/>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4285879469" sldId="2147484265"/>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1785851483" sldId="2147484266"/>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651135884" sldId="2147484267"/>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699306624" sldId="2147484268"/>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1147108576" sldId="2147484269"/>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2814993819" sldId="2147484270"/>
          </pc:sldLayoutMkLst>
        </pc:sldLayoutChg>
        <pc:sldLayoutChg chg="add del">
          <pc:chgData name="Andreea Magos (1918861)" userId="S::1918861@student.uwtsd.ac.uk::c3222119-ea1c-4e36-8688-8ef57354b72b" providerId="AD" clId="Web-{FB504805-D213-4B2A-66CF-7312B954A623}" dt="2020-07-15T22:27:54.711" v="1260"/>
          <pc:sldLayoutMkLst>
            <pc:docMk/>
            <pc:sldMasterMk cId="1018555264" sldId="2147484260"/>
            <pc:sldLayoutMk cId="1908903012" sldId="2147484271"/>
          </pc:sldLayoutMkLst>
        </pc:sldLayoutChg>
      </pc:sldMasterChg>
      <pc:sldMasterChg chg="add del modTransition addSldLayout delSldLayout modSldLayout">
        <pc:chgData name="Andreea Magos (1918861)" userId="S::1918861@student.uwtsd.ac.uk::c3222119-ea1c-4e36-8688-8ef57354b72b" providerId="AD" clId="Web-{FB504805-D213-4B2A-66CF-7312B954A623}" dt="2020-07-15T22:27:54.711" v="1260"/>
        <pc:sldMasterMkLst>
          <pc:docMk/>
          <pc:sldMasterMk cId="1433739249" sldId="2147484272"/>
        </pc:sldMasterMkLst>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3551883666" sldId="2147484273"/>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2189150590" sldId="2147484274"/>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412827262" sldId="2147484275"/>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3393639858" sldId="2147484276"/>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442177018" sldId="2147484277"/>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2307725064" sldId="2147484278"/>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3597778847" sldId="2147484279"/>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3934653815" sldId="2147484280"/>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3073969605" sldId="2147484281"/>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3619559013" sldId="2147484282"/>
          </pc:sldLayoutMkLst>
        </pc:sldLayoutChg>
        <pc:sldLayoutChg chg="add del mod replId">
          <pc:chgData name="Andreea Magos (1918861)" userId="S::1918861@student.uwtsd.ac.uk::c3222119-ea1c-4e36-8688-8ef57354b72b" providerId="AD" clId="Web-{FB504805-D213-4B2A-66CF-7312B954A623}" dt="2020-07-15T22:27:54.711" v="1260"/>
          <pc:sldLayoutMkLst>
            <pc:docMk/>
            <pc:sldMasterMk cId="1433739249" sldId="2147484272"/>
            <pc:sldLayoutMk cId="1410092114" sldId="2147484283"/>
          </pc:sldLayoutMkLst>
        </pc:sldLayoutChg>
      </pc:sldMasterChg>
      <pc:sldMasterChg chg="add del modTransition addSldLayout delSldLayout modSldLayout">
        <pc:chgData name="Andreea Magos (1918861)" userId="S::1918861@student.uwtsd.ac.uk::c3222119-ea1c-4e36-8688-8ef57354b72b" providerId="AD" clId="Web-{FB504805-D213-4B2A-66CF-7312B954A623}" dt="2020-07-15T22:27:52.414" v="1259"/>
        <pc:sldMasterMkLst>
          <pc:docMk/>
          <pc:sldMasterMk cId="2814559615" sldId="2147484284"/>
        </pc:sldMasterMkLst>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2211448144" sldId="2147484285"/>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3280184541" sldId="2147484286"/>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1753804936" sldId="2147484287"/>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1530591603" sldId="2147484288"/>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3925748224" sldId="2147484289"/>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121856477" sldId="2147484290"/>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1586056809" sldId="2147484291"/>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3146387592" sldId="2147484292"/>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1289983301" sldId="2147484293"/>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857058852" sldId="2147484294"/>
          </pc:sldLayoutMkLst>
        </pc:sldLayoutChg>
        <pc:sldLayoutChg chg="add del mod replId">
          <pc:chgData name="Andreea Magos (1918861)" userId="S::1918861@student.uwtsd.ac.uk::c3222119-ea1c-4e36-8688-8ef57354b72b" providerId="AD" clId="Web-{FB504805-D213-4B2A-66CF-7312B954A623}" dt="2020-07-15T22:27:52.414" v="1259"/>
          <pc:sldLayoutMkLst>
            <pc:docMk/>
            <pc:sldMasterMk cId="2814559615" sldId="2147484284"/>
            <pc:sldLayoutMk cId="2840885251" sldId="2147484295"/>
          </pc:sldLayoutMkLst>
        </pc:sldLayoutChg>
      </pc:sldMasterChg>
      <pc:sldMasterChg chg="add del modTransition addSldLayout delSldLayout modSldLayout">
        <pc:chgData name="Andreea Magos (1918861)" userId="S::1918861@student.uwtsd.ac.uk::c3222119-ea1c-4e36-8688-8ef57354b72b" providerId="AD" clId="Web-{FB504805-D213-4B2A-66CF-7312B954A623}" dt="2020-07-15T22:27:49.976" v="1258"/>
        <pc:sldMasterMkLst>
          <pc:docMk/>
          <pc:sldMasterMk cId="2016536725" sldId="2147484296"/>
        </pc:sldMasterMkLst>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2517537042" sldId="2147484297"/>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500942018" sldId="2147484298"/>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3596819101" sldId="2147484299"/>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1234779609" sldId="2147484300"/>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3832289922" sldId="2147484301"/>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2630973777" sldId="2147484302"/>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2203978202" sldId="2147484303"/>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1626044270" sldId="2147484304"/>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589422145" sldId="2147484305"/>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1035405225" sldId="2147484306"/>
          </pc:sldLayoutMkLst>
        </pc:sldLayoutChg>
        <pc:sldLayoutChg chg="add del mod replId">
          <pc:chgData name="Andreea Magos (1918861)" userId="S::1918861@student.uwtsd.ac.uk::c3222119-ea1c-4e36-8688-8ef57354b72b" providerId="AD" clId="Web-{FB504805-D213-4B2A-66CF-7312B954A623}" dt="2020-07-15T22:27:49.976" v="1258"/>
          <pc:sldLayoutMkLst>
            <pc:docMk/>
            <pc:sldMasterMk cId="2016536725" sldId="2147484296"/>
            <pc:sldLayoutMk cId="794171416" sldId="2147484307"/>
          </pc:sldLayoutMkLst>
        </pc:sldLayoutChg>
      </pc:sldMasterChg>
    </pc:docChg>
  </pc:docChgLst>
  <pc:docChgLst>
    <pc:chgData name="Andreea Magos (1918861)" userId="S::1918861@student.uwtsd.ac.uk::c3222119-ea1c-4e36-8688-8ef57354b72b" providerId="AD" clId="Web-{F548044B-3BD9-7E5E-E942-9F008D0032BF}"/>
    <pc:docChg chg="addSld modSld">
      <pc:chgData name="Andreea Magos (1918861)" userId="S::1918861@student.uwtsd.ac.uk::c3222119-ea1c-4e36-8688-8ef57354b72b" providerId="AD" clId="Web-{F548044B-3BD9-7E5E-E942-9F008D0032BF}" dt="2020-06-30T20:44:15.652" v="4"/>
      <pc:docMkLst>
        <pc:docMk/>
      </pc:docMkLst>
      <pc:sldChg chg="addSp delSp modSp new mod setBg">
        <pc:chgData name="Andreea Magos (1918861)" userId="S::1918861@student.uwtsd.ac.uk::c3222119-ea1c-4e36-8688-8ef57354b72b" providerId="AD" clId="Web-{F548044B-3BD9-7E5E-E942-9F008D0032BF}" dt="2020-06-30T20:43:12.260" v="3"/>
        <pc:sldMkLst>
          <pc:docMk/>
          <pc:sldMk cId="3977909859" sldId="259"/>
        </pc:sldMkLst>
        <pc:spChg chg="add del mod">
          <ac:chgData name="Andreea Magos (1918861)" userId="S::1918861@student.uwtsd.ac.uk::c3222119-ea1c-4e36-8688-8ef57354b72b" providerId="AD" clId="Web-{F548044B-3BD9-7E5E-E942-9F008D0032BF}" dt="2020-06-30T20:43:12.260" v="3"/>
          <ac:spMkLst>
            <pc:docMk/>
            <pc:sldMk cId="3977909859" sldId="259"/>
            <ac:spMk id="2" creationId="{B8509D2A-E887-4640-8335-0D565C9EC082}"/>
          </ac:spMkLst>
        </pc:spChg>
        <pc:spChg chg="add">
          <ac:chgData name="Andreea Magos (1918861)" userId="S::1918861@student.uwtsd.ac.uk::c3222119-ea1c-4e36-8688-8ef57354b72b" providerId="AD" clId="Web-{F548044B-3BD9-7E5E-E942-9F008D0032BF}" dt="2020-06-30T20:43:07.932" v="2"/>
          <ac:spMkLst>
            <pc:docMk/>
            <pc:sldMk cId="3977909859" sldId="259"/>
            <ac:spMk id="9" creationId="{DF43132E-D4DF-4A83-9344-A782D0F5D9F6}"/>
          </ac:spMkLst>
        </pc:spChg>
        <pc:picChg chg="add">
          <ac:chgData name="Andreea Magos (1918861)" userId="S::1918861@student.uwtsd.ac.uk::c3222119-ea1c-4e36-8688-8ef57354b72b" providerId="AD" clId="Web-{F548044B-3BD9-7E5E-E942-9F008D0032BF}" dt="2020-06-30T20:43:07.932" v="2"/>
          <ac:picMkLst>
            <pc:docMk/>
            <pc:sldMk cId="3977909859" sldId="259"/>
            <ac:picMk id="7" creationId="{18BD78ED-75E1-4879-B369-BC61F7C45E22}"/>
          </ac:picMkLst>
        </pc:picChg>
        <pc:cxnChg chg="add">
          <ac:chgData name="Andreea Magos (1918861)" userId="S::1918861@student.uwtsd.ac.uk::c3222119-ea1c-4e36-8688-8ef57354b72b" providerId="AD" clId="Web-{F548044B-3BD9-7E5E-E942-9F008D0032BF}" dt="2020-06-30T20:43:07.932" v="2"/>
          <ac:cxnSpMkLst>
            <pc:docMk/>
            <pc:sldMk cId="3977909859" sldId="259"/>
            <ac:cxnSpMk id="11" creationId="{6AA24BC1-1577-4586-AD7A-417660E37253}"/>
          </ac:cxnSpMkLst>
        </pc:cxnChg>
      </pc:sldChg>
      <pc:sldChg chg="new">
        <pc:chgData name="Andreea Magos (1918861)" userId="S::1918861@student.uwtsd.ac.uk::c3222119-ea1c-4e36-8688-8ef57354b72b" providerId="AD" clId="Web-{F548044B-3BD9-7E5E-E942-9F008D0032BF}" dt="2020-06-30T20:44:15.652" v="4"/>
        <pc:sldMkLst>
          <pc:docMk/>
          <pc:sldMk cId="2658716070" sldId="260"/>
        </pc:sldMkLst>
      </pc:sldChg>
    </pc:docChg>
  </pc:docChgLst>
  <pc:docChgLst>
    <pc:chgData name="Chijioke Uba" userId="S::c.uba@uwtsd.ac.uk::804cb44e-c16e-460d-b1e5-5c19da00e8c2" providerId="AD" clId="Web-{BF45BF81-24B0-180E-FA13-A4B239AE7BE2}"/>
    <pc:docChg chg="modSld">
      <pc:chgData name="Chijioke Uba" userId="S::c.uba@uwtsd.ac.uk::804cb44e-c16e-460d-b1e5-5c19da00e8c2" providerId="AD" clId="Web-{BF45BF81-24B0-180E-FA13-A4B239AE7BE2}" dt="2020-07-10T10:33:11.185" v="20" actId="20577"/>
      <pc:docMkLst>
        <pc:docMk/>
      </pc:docMkLst>
      <pc:sldChg chg="modSp">
        <pc:chgData name="Chijioke Uba" userId="S::c.uba@uwtsd.ac.uk::804cb44e-c16e-460d-b1e5-5c19da00e8c2" providerId="AD" clId="Web-{BF45BF81-24B0-180E-FA13-A4B239AE7BE2}" dt="2020-07-10T10:33:11.185" v="20" actId="20577"/>
        <pc:sldMkLst>
          <pc:docMk/>
          <pc:sldMk cId="2156653103" sldId="258"/>
        </pc:sldMkLst>
        <pc:graphicFrameChg chg="modGraphic">
          <ac:chgData name="Chijioke Uba" userId="S::c.uba@uwtsd.ac.uk::804cb44e-c16e-460d-b1e5-5c19da00e8c2" providerId="AD" clId="Web-{BF45BF81-24B0-180E-FA13-A4B239AE7BE2}" dt="2020-07-10T10:33:11.185" v="20" actId="20577"/>
          <ac:graphicFrameMkLst>
            <pc:docMk/>
            <pc:sldMk cId="2156653103" sldId="258"/>
            <ac:graphicFrameMk id="86" creationId="{BFE839FA-C23D-4716-A6CA-1F47ECED6A9C}"/>
          </ac:graphicFrameMkLst>
        </pc:graphicFrameChg>
      </pc:sldChg>
    </pc:docChg>
  </pc:docChgLst>
  <pc:docChgLst>
    <pc:chgData name="Francesca Lucescu (1918862)" userId="0cd68ed4-6039-4bbd-bdc3-e45ba7140e38" providerId="ADAL" clId="{5E03D616-3691-FA4F-9323-E9311544346D}"/>
    <pc:docChg chg="undo custSel addSld modSld">
      <pc:chgData name="Francesca Lucescu (1918862)" userId="0cd68ed4-6039-4bbd-bdc3-e45ba7140e38" providerId="ADAL" clId="{5E03D616-3691-FA4F-9323-E9311544346D}" dt="2020-07-03T06:10:55.347" v="148" actId="14100"/>
      <pc:docMkLst>
        <pc:docMk/>
      </pc:docMkLst>
      <pc:sldChg chg="addSp delSp modSp new">
        <pc:chgData name="Francesca Lucescu (1918862)" userId="0cd68ed4-6039-4bbd-bdc3-e45ba7140e38" providerId="ADAL" clId="{5E03D616-3691-FA4F-9323-E9311544346D}" dt="2020-07-03T06:10:55.347" v="148" actId="14100"/>
        <pc:sldMkLst>
          <pc:docMk/>
          <pc:sldMk cId="1086772619" sldId="269"/>
        </pc:sldMkLst>
        <pc:spChg chg="add del mod">
          <ac:chgData name="Francesca Lucescu (1918862)" userId="0cd68ed4-6039-4bbd-bdc3-e45ba7140e38" providerId="ADAL" clId="{5E03D616-3691-FA4F-9323-E9311544346D}" dt="2020-07-03T06:06:55.844" v="123" actId="478"/>
          <ac:spMkLst>
            <pc:docMk/>
            <pc:sldMk cId="1086772619" sldId="269"/>
            <ac:spMk id="2" creationId="{BFC189B1-8739-3947-AD3F-969ADDE90F29}"/>
          </ac:spMkLst>
        </pc:spChg>
        <pc:spChg chg="add mod">
          <ac:chgData name="Francesca Lucescu (1918862)" userId="0cd68ed4-6039-4bbd-bdc3-e45ba7140e38" providerId="ADAL" clId="{5E03D616-3691-FA4F-9323-E9311544346D}" dt="2020-07-03T06:05:26.190" v="111" actId="1076"/>
          <ac:spMkLst>
            <pc:docMk/>
            <pc:sldMk cId="1086772619" sldId="269"/>
            <ac:spMk id="3" creationId="{B5D5DCC5-DAF3-4248-8BA7-31B476A45E8C}"/>
          </ac:spMkLst>
        </pc:spChg>
        <pc:spChg chg="add mod">
          <ac:chgData name="Francesca Lucescu (1918862)" userId="0cd68ed4-6039-4bbd-bdc3-e45ba7140e38" providerId="ADAL" clId="{5E03D616-3691-FA4F-9323-E9311544346D}" dt="2020-07-03T06:08:36.260" v="144" actId="1076"/>
          <ac:spMkLst>
            <pc:docMk/>
            <pc:sldMk cId="1086772619" sldId="269"/>
            <ac:spMk id="4" creationId="{0E9483A2-9F69-1B42-8317-66C81654E149}"/>
          </ac:spMkLst>
        </pc:spChg>
        <pc:spChg chg="add del">
          <ac:chgData name="Francesca Lucescu (1918862)" userId="0cd68ed4-6039-4bbd-bdc3-e45ba7140e38" providerId="ADAL" clId="{5E03D616-3691-FA4F-9323-E9311544346D}" dt="2020-07-03T06:06:18.240" v="120" actId="22"/>
          <ac:spMkLst>
            <pc:docMk/>
            <pc:sldMk cId="1086772619" sldId="269"/>
            <ac:spMk id="6" creationId="{9C094E05-693E-5C44-9F8F-26EDD4222540}"/>
          </ac:spMkLst>
        </pc:spChg>
        <pc:spChg chg="add del">
          <ac:chgData name="Francesca Lucescu (1918862)" userId="0cd68ed4-6039-4bbd-bdc3-e45ba7140e38" providerId="ADAL" clId="{5E03D616-3691-FA4F-9323-E9311544346D}" dt="2020-07-03T06:06:14.552" v="119" actId="22"/>
          <ac:spMkLst>
            <pc:docMk/>
            <pc:sldMk cId="1086772619" sldId="269"/>
            <ac:spMk id="8" creationId="{8DE811E1-F5E9-824E-B7EA-2088554CC086}"/>
          </ac:spMkLst>
        </pc:spChg>
        <pc:spChg chg="add del">
          <ac:chgData name="Francesca Lucescu (1918862)" userId="0cd68ed4-6039-4bbd-bdc3-e45ba7140e38" providerId="ADAL" clId="{5E03D616-3691-FA4F-9323-E9311544346D}" dt="2020-07-03T06:06:51.486" v="122" actId="478"/>
          <ac:spMkLst>
            <pc:docMk/>
            <pc:sldMk cId="1086772619" sldId="269"/>
            <ac:spMk id="10" creationId="{4AEE333C-753C-3E4E-8CF1-764A551F3E56}"/>
          </ac:spMkLst>
        </pc:spChg>
        <pc:spChg chg="add mod">
          <ac:chgData name="Francesca Lucescu (1918862)" userId="0cd68ed4-6039-4bbd-bdc3-e45ba7140e38" providerId="ADAL" clId="{5E03D616-3691-FA4F-9323-E9311544346D}" dt="2020-07-03T06:08:40.912" v="145" actId="1076"/>
          <ac:spMkLst>
            <pc:docMk/>
            <pc:sldMk cId="1086772619" sldId="269"/>
            <ac:spMk id="12" creationId="{A33E4608-D68D-F041-8A74-0BC71F4234BC}"/>
          </ac:spMkLst>
        </pc:spChg>
        <pc:picChg chg="add mod">
          <ac:chgData name="Francesca Lucescu (1918862)" userId="0cd68ed4-6039-4bbd-bdc3-e45ba7140e38" providerId="ADAL" clId="{5E03D616-3691-FA4F-9323-E9311544346D}" dt="2020-07-03T06:10:55.347" v="148" actId="14100"/>
          <ac:picMkLst>
            <pc:docMk/>
            <pc:sldMk cId="1086772619" sldId="269"/>
            <ac:picMk id="13" creationId="{49ABEB37-F527-4B4C-9B83-B6D07B5DABEB}"/>
          </ac:picMkLst>
        </pc:picChg>
      </pc:sldChg>
    </pc:docChg>
  </pc:docChgLst>
  <pc:docChgLst>
    <pc:chgData name="Andreea Magos (1918861)" userId="S::1918861@student.uwtsd.ac.uk::c3222119-ea1c-4e36-8688-8ef57354b72b" providerId="AD" clId="Web-{E9F6CD03-7BF7-F0D6-23F3-DE108C703427}"/>
    <pc:docChg chg="modSld">
      <pc:chgData name="Andreea Magos (1918861)" userId="S::1918861@student.uwtsd.ac.uk::c3222119-ea1c-4e36-8688-8ef57354b72b" providerId="AD" clId="Web-{E9F6CD03-7BF7-F0D6-23F3-DE108C703427}" dt="2020-06-30T23:44:38.797" v="46" actId="20577"/>
      <pc:docMkLst>
        <pc:docMk/>
      </pc:docMkLst>
      <pc:sldChg chg="modSp">
        <pc:chgData name="Andreea Magos (1918861)" userId="S::1918861@student.uwtsd.ac.uk::c3222119-ea1c-4e36-8688-8ef57354b72b" providerId="AD" clId="Web-{E9F6CD03-7BF7-F0D6-23F3-DE108C703427}" dt="2020-06-30T23:44:38.797" v="45" actId="20577"/>
        <pc:sldMkLst>
          <pc:docMk/>
          <pc:sldMk cId="3561898913" sldId="264"/>
        </pc:sldMkLst>
        <pc:spChg chg="mod">
          <ac:chgData name="Andreea Magos (1918861)" userId="S::1918861@student.uwtsd.ac.uk::c3222119-ea1c-4e36-8688-8ef57354b72b" providerId="AD" clId="Web-{E9F6CD03-7BF7-F0D6-23F3-DE108C703427}" dt="2020-06-30T23:43:14.937" v="0" actId="20577"/>
          <ac:spMkLst>
            <pc:docMk/>
            <pc:sldMk cId="3561898913" sldId="264"/>
            <ac:spMk id="2" creationId="{F28709E1-4648-4E9D-B40F-5EDF96FB089B}"/>
          </ac:spMkLst>
        </pc:spChg>
        <pc:spChg chg="mod">
          <ac:chgData name="Andreea Magos (1918861)" userId="S::1918861@student.uwtsd.ac.uk::c3222119-ea1c-4e36-8688-8ef57354b72b" providerId="AD" clId="Web-{E9F6CD03-7BF7-F0D6-23F3-DE108C703427}" dt="2020-06-30T23:44:38.797" v="45" actId="20577"/>
          <ac:spMkLst>
            <pc:docMk/>
            <pc:sldMk cId="3561898913" sldId="264"/>
            <ac:spMk id="3" creationId="{207B9CA2-921C-45AD-81F9-D743010EBC93}"/>
          </ac:spMkLst>
        </pc:spChg>
      </pc:sldChg>
    </pc:docChg>
  </pc:docChgLst>
  <pc:docChgLst>
    <pc:chgData name="Andreea Magos (1918861)" userId="c3222119-ea1c-4e36-8688-8ef57354b72b" providerId="ADAL" clId="{DDF1A775-410C-8B4D-BF41-63CFCAB74CC5}"/>
    <pc:docChg chg="modSld">
      <pc:chgData name="Andreea Magos (1918861)" userId="c3222119-ea1c-4e36-8688-8ef57354b72b" providerId="ADAL" clId="{DDF1A775-410C-8B4D-BF41-63CFCAB74CC5}" dt="2020-07-01T01:28:09.138" v="58" actId="1076"/>
      <pc:docMkLst>
        <pc:docMk/>
      </pc:docMkLst>
      <pc:sldChg chg="modSp">
        <pc:chgData name="Andreea Magos (1918861)" userId="c3222119-ea1c-4e36-8688-8ef57354b72b" providerId="ADAL" clId="{DDF1A775-410C-8B4D-BF41-63CFCAB74CC5}" dt="2020-07-01T01:28:09.138" v="58" actId="1076"/>
        <pc:sldMkLst>
          <pc:docMk/>
          <pc:sldMk cId="2156653103" sldId="258"/>
        </pc:sldMkLst>
        <pc:spChg chg="mod">
          <ac:chgData name="Andreea Magos (1918861)" userId="c3222119-ea1c-4e36-8688-8ef57354b72b" providerId="ADAL" clId="{DDF1A775-410C-8B4D-BF41-63CFCAB74CC5}" dt="2020-07-01T01:28:09.138" v="58" actId="1076"/>
          <ac:spMkLst>
            <pc:docMk/>
            <pc:sldMk cId="2156653103" sldId="258"/>
            <ac:spMk id="22" creationId="{85EE466E-FFC5-4B76-90BB-4B4FC6EADC14}"/>
          </ac:spMkLst>
        </pc:spChg>
      </pc:sldChg>
      <pc:sldChg chg="modNotesTx">
        <pc:chgData name="Andreea Magos (1918861)" userId="c3222119-ea1c-4e36-8688-8ef57354b72b" providerId="ADAL" clId="{DDF1A775-410C-8B4D-BF41-63CFCAB74CC5}" dt="2020-07-01T01:26:06.450" v="57" actId="20577"/>
        <pc:sldMkLst>
          <pc:docMk/>
          <pc:sldMk cId="4114806315" sldId="267"/>
        </pc:sldMkLst>
      </pc:sldChg>
    </pc:docChg>
  </pc:docChgLst>
  <pc:docChgLst>
    <pc:chgData name="Andreea Magos (1918861)" userId="S::1918861@student.uwtsd.ac.uk::c3222119-ea1c-4e36-8688-8ef57354b72b" providerId="AD" clId="Web-{3612C7D7-9EB9-1661-498F-B089B57259AF}"/>
    <pc:docChg chg="addSld delSld modSld">
      <pc:chgData name="Andreea Magos (1918861)" userId="S::1918861@student.uwtsd.ac.uk::c3222119-ea1c-4e36-8688-8ef57354b72b" providerId="AD" clId="Web-{3612C7D7-9EB9-1661-498F-B089B57259AF}" dt="2020-07-15T16:06:09.607" v="6" actId="20577"/>
      <pc:docMkLst>
        <pc:docMk/>
      </pc:docMkLst>
      <pc:sldChg chg="add del">
        <pc:chgData name="Andreea Magos (1918861)" userId="S::1918861@student.uwtsd.ac.uk::c3222119-ea1c-4e36-8688-8ef57354b72b" providerId="AD" clId="Web-{3612C7D7-9EB9-1661-498F-B089B57259AF}" dt="2020-07-15T16:05:35.435" v="2"/>
        <pc:sldMkLst>
          <pc:docMk/>
          <pc:sldMk cId="2094817765" sldId="262"/>
        </pc:sldMkLst>
      </pc:sldChg>
      <pc:sldChg chg="modSp">
        <pc:chgData name="Andreea Magos (1918861)" userId="S::1918861@student.uwtsd.ac.uk::c3222119-ea1c-4e36-8688-8ef57354b72b" providerId="AD" clId="Web-{3612C7D7-9EB9-1661-498F-B089B57259AF}" dt="2020-07-15T16:06:09.607" v="5" actId="20577"/>
        <pc:sldMkLst>
          <pc:docMk/>
          <pc:sldMk cId="2775036328" sldId="268"/>
        </pc:sldMkLst>
        <pc:spChg chg="mod">
          <ac:chgData name="Andreea Magos (1918861)" userId="S::1918861@student.uwtsd.ac.uk::c3222119-ea1c-4e36-8688-8ef57354b72b" providerId="AD" clId="Web-{3612C7D7-9EB9-1661-498F-B089B57259AF}" dt="2020-07-15T16:06:09.607" v="5" actId="20577"/>
          <ac:spMkLst>
            <pc:docMk/>
            <pc:sldMk cId="2775036328" sldId="268"/>
            <ac:spMk id="6" creationId="{9D101035-6222-4EEB-A1B1-D33EC8520FE7}"/>
          </ac:spMkLst>
        </pc:spChg>
      </pc:sldChg>
    </pc:docChg>
  </pc:docChgLst>
  <pc:docChgLst>
    <pc:chgData name="Andreea Magos (1918861)" userId="S::1918861@student.uwtsd.ac.uk::c3222119-ea1c-4e36-8688-8ef57354b72b" providerId="AD" clId="Web-{91CCE145-81CE-E3F3-E6BE-E52C061E35E7}"/>
    <pc:docChg chg="addSld delSld modSld addMainMaster delMainMaster">
      <pc:chgData name="Andreea Magos (1918861)" userId="S::1918861@student.uwtsd.ac.uk::c3222119-ea1c-4e36-8688-8ef57354b72b" providerId="AD" clId="Web-{91CCE145-81CE-E3F3-E6BE-E52C061E35E7}" dt="2020-06-30T20:34:54.537" v="645" actId="1076"/>
      <pc:docMkLst>
        <pc:docMk/>
      </pc:docMkLst>
      <pc:sldChg chg="addSp delSp modSp mod setBg modClrScheme setClrOvrMap delDesignElem chgLayout">
        <pc:chgData name="Andreea Magos (1918861)" userId="S::1918861@student.uwtsd.ac.uk::c3222119-ea1c-4e36-8688-8ef57354b72b" providerId="AD" clId="Web-{91CCE145-81CE-E3F3-E6BE-E52C061E35E7}" dt="2020-06-30T20:29:17.892" v="640"/>
        <pc:sldMkLst>
          <pc:docMk/>
          <pc:sldMk cId="109857222" sldId="256"/>
        </pc:sldMkLst>
        <pc:spChg chg="mod ord">
          <ac:chgData name="Andreea Magos (1918861)" userId="S::1918861@student.uwtsd.ac.uk::c3222119-ea1c-4e36-8688-8ef57354b72b" providerId="AD" clId="Web-{91CCE145-81CE-E3F3-E6BE-E52C061E35E7}" dt="2020-06-30T20:29:17.892" v="640"/>
          <ac:spMkLst>
            <pc:docMk/>
            <pc:sldMk cId="109857222" sldId="256"/>
            <ac:spMk id="2" creationId="{00000000-0000-0000-0000-000000000000}"/>
          </ac:spMkLst>
        </pc:spChg>
        <pc:spChg chg="mod ord">
          <ac:chgData name="Andreea Magos (1918861)" userId="S::1918861@student.uwtsd.ac.uk::c3222119-ea1c-4e36-8688-8ef57354b72b" providerId="AD" clId="Web-{91CCE145-81CE-E3F3-E6BE-E52C061E35E7}" dt="2020-06-30T20:29:17.892" v="640"/>
          <ac:spMkLst>
            <pc:docMk/>
            <pc:sldMk cId="109857222" sldId="256"/>
            <ac:spMk id="3" creationId="{00000000-0000-0000-0000-000000000000}"/>
          </ac:spMkLst>
        </pc:spChg>
        <pc:spChg chg="add del">
          <ac:chgData name="Andreea Magos (1918861)" userId="S::1918861@student.uwtsd.ac.uk::c3222119-ea1c-4e36-8688-8ef57354b72b" providerId="AD" clId="Web-{91CCE145-81CE-E3F3-E6BE-E52C061E35E7}" dt="2020-06-30T19:36:21.630" v="13"/>
          <ac:spMkLst>
            <pc:docMk/>
            <pc:sldMk cId="109857222" sldId="256"/>
            <ac:spMk id="16" creationId="{AC12A592-C02D-46EF-8E1F-9335DB8D71DF}"/>
          </ac:spMkLst>
        </pc:spChg>
        <pc:spChg chg="add del">
          <ac:chgData name="Andreea Magos (1918861)" userId="S::1918861@student.uwtsd.ac.uk::c3222119-ea1c-4e36-8688-8ef57354b72b" providerId="AD" clId="Web-{91CCE145-81CE-E3F3-E6BE-E52C061E35E7}" dt="2020-06-30T19:36:21.630" v="13"/>
          <ac:spMkLst>
            <pc:docMk/>
            <pc:sldMk cId="109857222" sldId="256"/>
            <ac:spMk id="17" creationId="{1F94DC1C-47D1-41D7-8B1B-9A036D614027}"/>
          </ac:spMkLst>
        </pc:spChg>
        <pc:spChg chg="add del">
          <ac:chgData name="Andreea Magos (1918861)" userId="S::1918861@student.uwtsd.ac.uk::c3222119-ea1c-4e36-8688-8ef57354b72b" providerId="AD" clId="Web-{91CCE145-81CE-E3F3-E6BE-E52C061E35E7}" dt="2020-06-30T19:36:21.630" v="13"/>
          <ac:spMkLst>
            <pc:docMk/>
            <pc:sldMk cId="109857222" sldId="256"/>
            <ac:spMk id="18" creationId="{24005816-5BCA-4665-8A58-5580F8E9C84A}"/>
          </ac:spMkLst>
        </pc:spChg>
        <pc:spChg chg="add del">
          <ac:chgData name="Andreea Magos (1918861)" userId="S::1918861@student.uwtsd.ac.uk::c3222119-ea1c-4e36-8688-8ef57354b72b" providerId="AD" clId="Web-{91CCE145-81CE-E3F3-E6BE-E52C061E35E7}" dt="2020-06-30T19:35:23.646" v="5"/>
          <ac:spMkLst>
            <pc:docMk/>
            <pc:sldMk cId="109857222" sldId="256"/>
            <ac:spMk id="23" creationId="{59647F54-801D-44AB-8284-EDDFF7763139}"/>
          </ac:spMkLst>
        </pc:spChg>
        <pc:spChg chg="add del">
          <ac:chgData name="Andreea Magos (1918861)" userId="S::1918861@student.uwtsd.ac.uk::c3222119-ea1c-4e36-8688-8ef57354b72b" providerId="AD" clId="Web-{91CCE145-81CE-E3F3-E6BE-E52C061E35E7}" dt="2020-06-30T19:35:23.646" v="5"/>
          <ac:spMkLst>
            <pc:docMk/>
            <pc:sldMk cId="109857222" sldId="256"/>
            <ac:spMk id="25" creationId="{E4F17063-EDA4-417B-946F-BA357F3B390D}"/>
          </ac:spMkLst>
        </pc:spChg>
        <pc:spChg chg="add del">
          <ac:chgData name="Andreea Magos (1918861)" userId="S::1918861@student.uwtsd.ac.uk::c3222119-ea1c-4e36-8688-8ef57354b72b" providerId="AD" clId="Web-{91CCE145-81CE-E3F3-E6BE-E52C061E35E7}" dt="2020-06-30T19:35:23.646" v="5"/>
          <ac:spMkLst>
            <pc:docMk/>
            <pc:sldMk cId="109857222" sldId="256"/>
            <ac:spMk id="27" creationId="{D36F3EEA-55D4-4677-80E7-92D00B8F343B}"/>
          </ac:spMkLst>
        </pc:spChg>
        <pc:spChg chg="add del">
          <ac:chgData name="Andreea Magos (1918861)" userId="S::1918861@student.uwtsd.ac.uk::c3222119-ea1c-4e36-8688-8ef57354b72b" providerId="AD" clId="Web-{91CCE145-81CE-E3F3-E6BE-E52C061E35E7}" dt="2020-06-30T19:35:23.646" v="5"/>
          <ac:spMkLst>
            <pc:docMk/>
            <pc:sldMk cId="109857222" sldId="256"/>
            <ac:spMk id="29" creationId="{C91E93A7-6C7F-4F77-9CB0-280D958EF4D2}"/>
          </ac:spMkLst>
        </pc:spChg>
        <pc:spChg chg="add del">
          <ac:chgData name="Andreea Magos (1918861)" userId="S::1918861@student.uwtsd.ac.uk::c3222119-ea1c-4e36-8688-8ef57354b72b" providerId="AD" clId="Web-{91CCE145-81CE-E3F3-E6BE-E52C061E35E7}" dt="2020-06-30T19:35:23.599" v="4"/>
          <ac:spMkLst>
            <pc:docMk/>
            <pc:sldMk cId="109857222" sldId="256"/>
            <ac:spMk id="39" creationId="{59647F54-801D-44AB-8284-EDDFF7763139}"/>
          </ac:spMkLst>
        </pc:spChg>
        <pc:spChg chg="add del">
          <ac:chgData name="Andreea Magos (1918861)" userId="S::1918861@student.uwtsd.ac.uk::c3222119-ea1c-4e36-8688-8ef57354b72b" providerId="AD" clId="Web-{91CCE145-81CE-E3F3-E6BE-E52C061E35E7}" dt="2020-06-30T19:40:39.477" v="147"/>
          <ac:spMkLst>
            <pc:docMk/>
            <pc:sldMk cId="109857222" sldId="256"/>
            <ac:spMk id="42" creationId="{ED10CF64-F588-4794-80E9-12CBA1784939}"/>
          </ac:spMkLst>
        </pc:spChg>
        <pc:spChg chg="add del">
          <ac:chgData name="Andreea Magos (1918861)" userId="S::1918861@student.uwtsd.ac.uk::c3222119-ea1c-4e36-8688-8ef57354b72b" providerId="AD" clId="Web-{91CCE145-81CE-E3F3-E6BE-E52C061E35E7}" dt="2020-06-30T19:41:13.899" v="150"/>
          <ac:spMkLst>
            <pc:docMk/>
            <pc:sldMk cId="109857222" sldId="256"/>
            <ac:spMk id="44" creationId="{729B82F5-E700-4045-9F00-635A41F62406}"/>
          </ac:spMkLst>
        </pc:spChg>
        <pc:spChg chg="add del">
          <ac:chgData name="Andreea Magos (1918861)" userId="S::1918861@student.uwtsd.ac.uk::c3222119-ea1c-4e36-8688-8ef57354b72b" providerId="AD" clId="Web-{91CCE145-81CE-E3F3-E6BE-E52C061E35E7}" dt="2020-06-30T19:47:09.338" v="182"/>
          <ac:spMkLst>
            <pc:docMk/>
            <pc:sldMk cId="109857222" sldId="256"/>
            <ac:spMk id="45" creationId="{C6041CFD-1CDC-4879-B60E-6C88091E4D04}"/>
          </ac:spMkLst>
        </pc:spChg>
        <pc:spChg chg="add del">
          <ac:chgData name="Andreea Magos (1918861)" userId="S::1918861@student.uwtsd.ac.uk::c3222119-ea1c-4e36-8688-8ef57354b72b" providerId="AD" clId="Web-{91CCE145-81CE-E3F3-E6BE-E52C061E35E7}" dt="2020-06-30T20:26:21.718" v="598"/>
          <ac:spMkLst>
            <pc:docMk/>
            <pc:sldMk cId="109857222" sldId="256"/>
            <ac:spMk id="48" creationId="{151A9C99-FD39-4971-A548-0B9E5A2A6F69}"/>
          </ac:spMkLst>
        </pc:spChg>
        <pc:spChg chg="add del">
          <ac:chgData name="Andreea Magos (1918861)" userId="S::1918861@student.uwtsd.ac.uk::c3222119-ea1c-4e36-8688-8ef57354b72b" providerId="AD" clId="Web-{91CCE145-81CE-E3F3-E6BE-E52C061E35E7}" dt="2020-06-30T20:27:38.890" v="618"/>
          <ac:spMkLst>
            <pc:docMk/>
            <pc:sldMk cId="109857222" sldId="256"/>
            <ac:spMk id="50" creationId="{0DC895F7-4E59-40FB-87DD-ACE47F94C143}"/>
          </ac:spMkLst>
        </pc:spChg>
        <pc:spChg chg="add del">
          <ac:chgData name="Andreea Magos (1918861)" userId="S::1918861@student.uwtsd.ac.uk::c3222119-ea1c-4e36-8688-8ef57354b72b" providerId="AD" clId="Web-{91CCE145-81CE-E3F3-E6BE-E52C061E35E7}" dt="2020-06-30T19:35:44.599" v="6"/>
          <ac:spMkLst>
            <pc:docMk/>
            <pc:sldMk cId="109857222" sldId="256"/>
            <ac:spMk id="51" creationId="{59647F54-801D-44AB-8284-EDDFF7763139}"/>
          </ac:spMkLst>
        </pc:spChg>
        <pc:spChg chg="add del">
          <ac:chgData name="Andreea Magos (1918861)" userId="S::1918861@student.uwtsd.ac.uk::c3222119-ea1c-4e36-8688-8ef57354b72b" providerId="AD" clId="Web-{91CCE145-81CE-E3F3-E6BE-E52C061E35E7}" dt="2020-06-30T19:35:16.943" v="2"/>
          <ac:spMkLst>
            <pc:docMk/>
            <pc:sldMk cId="109857222" sldId="256"/>
            <ac:spMk id="52" creationId="{59647F54-801D-44AB-8284-EDDFF7763139}"/>
          </ac:spMkLst>
        </pc:spChg>
        <pc:spChg chg="add del">
          <ac:chgData name="Andreea Magos (1918861)" userId="S::1918861@student.uwtsd.ac.uk::c3222119-ea1c-4e36-8688-8ef57354b72b" providerId="AD" clId="Web-{91CCE145-81CE-E3F3-E6BE-E52C061E35E7}" dt="2020-06-30T19:35:23.599" v="4"/>
          <ac:spMkLst>
            <pc:docMk/>
            <pc:sldMk cId="109857222" sldId="256"/>
            <ac:spMk id="54" creationId="{510C9632-BB6F-48EE-AB65-501878BA5DB6}"/>
          </ac:spMkLst>
        </pc:spChg>
        <pc:spChg chg="add del">
          <ac:chgData name="Andreea Magos (1918861)" userId="S::1918861@student.uwtsd.ac.uk::c3222119-ea1c-4e36-8688-8ef57354b72b" providerId="AD" clId="Web-{91CCE145-81CE-E3F3-E6BE-E52C061E35E7}" dt="2020-06-30T19:35:23.599" v="4"/>
          <ac:spMkLst>
            <pc:docMk/>
            <pc:sldMk cId="109857222" sldId="256"/>
            <ac:spMk id="56" creationId="{4EC8AAB6-953B-4D29-9967-3C44D06BB4E8}"/>
          </ac:spMkLst>
        </pc:spChg>
        <pc:spChg chg="add del">
          <ac:chgData name="Andreea Magos (1918861)" userId="S::1918861@student.uwtsd.ac.uk::c3222119-ea1c-4e36-8688-8ef57354b72b" providerId="AD" clId="Web-{91CCE145-81CE-E3F3-E6BE-E52C061E35E7}" dt="2020-06-30T20:27:38.827" v="617"/>
          <ac:spMkLst>
            <pc:docMk/>
            <pc:sldMk cId="109857222" sldId="256"/>
            <ac:spMk id="57" creationId="{151A9C99-FD39-4971-A548-0B9E5A2A6F69}"/>
          </ac:spMkLst>
        </pc:spChg>
        <pc:spChg chg="add del">
          <ac:chgData name="Andreea Magos (1918861)" userId="S::1918861@student.uwtsd.ac.uk::c3222119-ea1c-4e36-8688-8ef57354b72b" providerId="AD" clId="Web-{91CCE145-81CE-E3F3-E6BE-E52C061E35E7}" dt="2020-06-30T19:35:23.599" v="4"/>
          <ac:spMkLst>
            <pc:docMk/>
            <pc:sldMk cId="109857222" sldId="256"/>
            <ac:spMk id="58" creationId="{C89ED458-2326-40DC-9C7B-1A717B6551AD}"/>
          </ac:spMkLst>
        </pc:spChg>
        <pc:spChg chg="add del">
          <ac:chgData name="Andreea Magos (1918861)" userId="S::1918861@student.uwtsd.ac.uk::c3222119-ea1c-4e36-8688-8ef57354b72b" providerId="AD" clId="Web-{91CCE145-81CE-E3F3-E6BE-E52C061E35E7}" dt="2020-06-30T19:35:23.599" v="4"/>
          <ac:spMkLst>
            <pc:docMk/>
            <pc:sldMk cId="109857222" sldId="256"/>
            <ac:spMk id="60" creationId="{6F9D1DE6-E368-4F07-85F9-D5B767477DDF}"/>
          </ac:spMkLst>
        </pc:spChg>
        <pc:spChg chg="add del">
          <ac:chgData name="Andreea Magos (1918861)" userId="S::1918861@student.uwtsd.ac.uk::c3222119-ea1c-4e36-8688-8ef57354b72b" providerId="AD" clId="Web-{91CCE145-81CE-E3F3-E6BE-E52C061E35E7}" dt="2020-06-30T19:35:23.599" v="4"/>
          <ac:spMkLst>
            <pc:docMk/>
            <pc:sldMk cId="109857222" sldId="256"/>
            <ac:spMk id="62" creationId="{F63B1F66-4ACE-4A01-8ADF-F175A9C358B2}"/>
          </ac:spMkLst>
        </pc:spChg>
        <pc:spChg chg="add del">
          <ac:chgData name="Andreea Magos (1918861)" userId="S::1918861@student.uwtsd.ac.uk::c3222119-ea1c-4e36-8688-8ef57354b72b" providerId="AD" clId="Web-{91CCE145-81CE-E3F3-E6BE-E52C061E35E7}" dt="2020-06-30T20:28:49.782" v="633"/>
          <ac:spMkLst>
            <pc:docMk/>
            <pc:sldMk cId="109857222" sldId="256"/>
            <ac:spMk id="63" creationId="{EE853D4C-8752-44E5-AD7A-063F8234AA37}"/>
          </ac:spMkLst>
        </pc:spChg>
        <pc:spChg chg="add del">
          <ac:chgData name="Andreea Magos (1918861)" userId="S::1918861@student.uwtsd.ac.uk::c3222119-ea1c-4e36-8688-8ef57354b72b" providerId="AD" clId="Web-{91CCE145-81CE-E3F3-E6BE-E52C061E35E7}" dt="2020-06-30T19:35:23.599" v="4"/>
          <ac:spMkLst>
            <pc:docMk/>
            <pc:sldMk cId="109857222" sldId="256"/>
            <ac:spMk id="64" creationId="{CF8448ED-9332-4A9B-8CAB-B1985E596E20}"/>
          </ac:spMkLst>
        </pc:spChg>
        <pc:spChg chg="add del">
          <ac:chgData name="Andreea Magos (1918861)" userId="S::1918861@student.uwtsd.ac.uk::c3222119-ea1c-4e36-8688-8ef57354b72b" providerId="AD" clId="Web-{91CCE145-81CE-E3F3-E6BE-E52C061E35E7}" dt="2020-06-30T19:35:23.599" v="4"/>
          <ac:spMkLst>
            <pc:docMk/>
            <pc:sldMk cId="109857222" sldId="256"/>
            <ac:spMk id="66" creationId="{ED3A2261-1C75-40FF-8CD6-18C5900C1C8D}"/>
          </ac:spMkLst>
        </pc:spChg>
        <pc:spChg chg="add del">
          <ac:chgData name="Andreea Magos (1918861)" userId="S::1918861@student.uwtsd.ac.uk::c3222119-ea1c-4e36-8688-8ef57354b72b" providerId="AD" clId="Web-{91CCE145-81CE-E3F3-E6BE-E52C061E35E7}" dt="2020-06-30T20:26:32.702" v="600"/>
          <ac:spMkLst>
            <pc:docMk/>
            <pc:sldMk cId="109857222" sldId="256"/>
            <ac:spMk id="98" creationId="{EE853D4C-8752-44E5-AD7A-063F8234AA37}"/>
          </ac:spMkLst>
        </pc:spChg>
        <pc:spChg chg="add del">
          <ac:chgData name="Andreea Magos (1918861)" userId="S::1918861@student.uwtsd.ac.uk::c3222119-ea1c-4e36-8688-8ef57354b72b" providerId="AD" clId="Web-{91CCE145-81CE-E3F3-E6BE-E52C061E35E7}" dt="2020-06-30T19:36:33.318" v="15"/>
          <ac:spMkLst>
            <pc:docMk/>
            <pc:sldMk cId="109857222" sldId="256"/>
            <ac:spMk id="101" creationId="{09C946AC-2072-4946-A2B8-39F09D0944EE}"/>
          </ac:spMkLst>
        </pc:spChg>
        <pc:spChg chg="add del">
          <ac:chgData name="Andreea Magos (1918861)" userId="S::1918861@student.uwtsd.ac.uk::c3222119-ea1c-4e36-8688-8ef57354b72b" providerId="AD" clId="Web-{91CCE145-81CE-E3F3-E6BE-E52C061E35E7}" dt="2020-06-30T19:36:33.318" v="15"/>
          <ac:spMkLst>
            <pc:docMk/>
            <pc:sldMk cId="109857222" sldId="256"/>
            <ac:spMk id="103" creationId="{559FD8B5-8CC4-4CFE-BD2A-1216B1F2C3DB}"/>
          </ac:spMkLst>
        </pc:spChg>
        <pc:spChg chg="add del">
          <ac:chgData name="Andreea Magos (1918861)" userId="S::1918861@student.uwtsd.ac.uk::c3222119-ea1c-4e36-8688-8ef57354b72b" providerId="AD" clId="Web-{91CCE145-81CE-E3F3-E6BE-E52C061E35E7}" dt="2020-06-30T19:36:33.318" v="15"/>
          <ac:spMkLst>
            <pc:docMk/>
            <pc:sldMk cId="109857222" sldId="256"/>
            <ac:spMk id="104" creationId="{9ECF13F4-3D2A-4F2E-9BBD-3038670D21ED}"/>
          </ac:spMkLst>
        </pc:spChg>
        <pc:spChg chg="add del">
          <ac:chgData name="Andreea Magos (1918861)" userId="S::1918861@student.uwtsd.ac.uk::c3222119-ea1c-4e36-8688-8ef57354b72b" providerId="AD" clId="Web-{91CCE145-81CE-E3F3-E6BE-E52C061E35E7}" dt="2020-06-30T20:26:32.702" v="600"/>
          <ac:spMkLst>
            <pc:docMk/>
            <pc:sldMk cId="109857222" sldId="256"/>
            <ac:spMk id="106" creationId="{73F69954-D4AA-45CE-A548-AEBF62E313AE}"/>
          </ac:spMkLst>
        </pc:spChg>
        <pc:spChg chg="add del">
          <ac:chgData name="Andreea Magos (1918861)" userId="S::1918861@student.uwtsd.ac.uk::c3222119-ea1c-4e36-8688-8ef57354b72b" providerId="AD" clId="Web-{91CCE145-81CE-E3F3-E6BE-E52C061E35E7}" dt="2020-06-30T20:29:17.892" v="640"/>
          <ac:spMkLst>
            <pc:docMk/>
            <pc:sldMk cId="109857222" sldId="256"/>
            <ac:spMk id="110" creationId="{729B82F5-E700-4045-9F00-635A41F62406}"/>
          </ac:spMkLst>
        </pc:spChg>
        <pc:spChg chg="add del">
          <ac:chgData name="Andreea Magos (1918861)" userId="S::1918861@student.uwtsd.ac.uk::c3222119-ea1c-4e36-8688-8ef57354b72b" providerId="AD" clId="Web-{91CCE145-81CE-E3F3-E6BE-E52C061E35E7}" dt="2020-06-30T20:28:49.782" v="633"/>
          <ac:spMkLst>
            <pc:docMk/>
            <pc:sldMk cId="109857222" sldId="256"/>
            <ac:spMk id="143" creationId="{73F69954-D4AA-45CE-A548-AEBF62E313AE}"/>
          </ac:spMkLst>
        </pc:spChg>
        <pc:spChg chg="add del">
          <ac:chgData name="Andreea Magos (1918861)" userId="S::1918861@student.uwtsd.ac.uk::c3222119-ea1c-4e36-8688-8ef57354b72b" providerId="AD" clId="Web-{91CCE145-81CE-E3F3-E6BE-E52C061E35E7}" dt="2020-06-30T20:29:03.517" v="635"/>
          <ac:spMkLst>
            <pc:docMk/>
            <pc:sldMk cId="109857222" sldId="256"/>
            <ac:spMk id="163" creationId="{151A9C99-FD39-4971-A548-0B9E5A2A6F69}"/>
          </ac:spMkLst>
        </pc:spChg>
        <pc:spChg chg="add">
          <ac:chgData name="Andreea Magos (1918861)" userId="S::1918861@student.uwtsd.ac.uk::c3222119-ea1c-4e36-8688-8ef57354b72b" providerId="AD" clId="Web-{91CCE145-81CE-E3F3-E6BE-E52C061E35E7}" dt="2020-06-30T20:29:17.892" v="640"/>
          <ac:spMkLst>
            <pc:docMk/>
            <pc:sldMk cId="109857222" sldId="256"/>
            <ac:spMk id="174" creationId="{151A9C99-FD39-4971-A548-0B9E5A2A6F69}"/>
          </ac:spMkLst>
        </pc:spChg>
        <pc:grpChg chg="add del">
          <ac:chgData name="Andreea Magos (1918861)" userId="S::1918861@student.uwtsd.ac.uk::c3222119-ea1c-4e36-8688-8ef57354b72b" providerId="AD" clId="Web-{91CCE145-81CE-E3F3-E6BE-E52C061E35E7}" dt="2020-06-30T19:35:23.646" v="5"/>
          <ac:grpSpMkLst>
            <pc:docMk/>
            <pc:sldMk cId="109857222" sldId="256"/>
            <ac:grpSpMk id="10" creationId="{FAEF28A3-012D-4640-B8B8-1EF6EAF7233B}"/>
          </ac:grpSpMkLst>
        </pc:grpChg>
        <pc:grpChg chg="add del">
          <ac:chgData name="Andreea Magos (1918861)" userId="S::1918861@student.uwtsd.ac.uk::c3222119-ea1c-4e36-8688-8ef57354b72b" providerId="AD" clId="Web-{91CCE145-81CE-E3F3-E6BE-E52C061E35E7}" dt="2020-06-30T19:35:23.599" v="4"/>
          <ac:grpSpMkLst>
            <pc:docMk/>
            <pc:sldMk cId="109857222" sldId="256"/>
            <ac:grpSpMk id="38" creationId="{FAEF28A3-012D-4640-B8B8-1EF6EAF7233B}"/>
          </ac:grpSpMkLst>
        </pc:grpChg>
        <pc:grpChg chg="add del">
          <ac:chgData name="Andreea Magos (1918861)" userId="S::1918861@student.uwtsd.ac.uk::c3222119-ea1c-4e36-8688-8ef57354b72b" providerId="AD" clId="Web-{91CCE145-81CE-E3F3-E6BE-E52C061E35E7}" dt="2020-06-30T19:35:44.599" v="6"/>
          <ac:grpSpMkLst>
            <pc:docMk/>
            <pc:sldMk cId="109857222" sldId="256"/>
            <ac:grpSpMk id="40" creationId="{FAEF28A3-012D-4640-B8B8-1EF6EAF7233B}"/>
          </ac:grpSpMkLst>
        </pc:grpChg>
        <pc:grpChg chg="add del">
          <ac:chgData name="Andreea Magos (1918861)" userId="S::1918861@student.uwtsd.ac.uk::c3222119-ea1c-4e36-8688-8ef57354b72b" providerId="AD" clId="Web-{91CCE145-81CE-E3F3-E6BE-E52C061E35E7}" dt="2020-06-30T19:35:16.943" v="2"/>
          <ac:grpSpMkLst>
            <pc:docMk/>
            <pc:sldMk cId="109857222" sldId="256"/>
            <ac:grpSpMk id="41" creationId="{FAEF28A3-012D-4640-B8B8-1EF6EAF7233B}"/>
          </ac:grpSpMkLst>
        </pc:grpChg>
        <pc:grpChg chg="add del">
          <ac:chgData name="Andreea Magos (1918861)" userId="S::1918861@student.uwtsd.ac.uk::c3222119-ea1c-4e36-8688-8ef57354b72b" providerId="AD" clId="Web-{91CCE145-81CE-E3F3-E6BE-E52C061E35E7}" dt="2020-06-30T19:36:21.630" v="13"/>
          <ac:grpSpMkLst>
            <pc:docMk/>
            <pc:sldMk cId="109857222" sldId="256"/>
            <ac:grpSpMk id="100" creationId="{BF07F359-8CA3-4854-91E7-EE6004020511}"/>
          </ac:grpSpMkLst>
        </pc:grpChg>
        <pc:grpChg chg="add del">
          <ac:chgData name="Andreea Magos (1918861)" userId="S::1918861@student.uwtsd.ac.uk::c3222119-ea1c-4e36-8688-8ef57354b72b" providerId="AD" clId="Web-{91CCE145-81CE-E3F3-E6BE-E52C061E35E7}" dt="2020-06-30T19:36:33.318" v="15"/>
          <ac:grpSpMkLst>
            <pc:docMk/>
            <pc:sldMk cId="109857222" sldId="256"/>
            <ac:grpSpMk id="105" creationId="{19660E16-DCC0-4B6C-8E84-4C292580059F}"/>
          </ac:grpSpMkLst>
        </pc:grpChg>
        <pc:grpChg chg="add del">
          <ac:chgData name="Andreea Magos (1918861)" userId="S::1918861@student.uwtsd.ac.uk::c3222119-ea1c-4e36-8688-8ef57354b72b" providerId="AD" clId="Web-{91CCE145-81CE-E3F3-E6BE-E52C061E35E7}" dt="2020-06-30T20:26:32.702" v="600"/>
          <ac:grpSpMkLst>
            <pc:docMk/>
            <pc:sldMk cId="109857222" sldId="256"/>
            <ac:grpSpMk id="107" creationId="{0068A9AF-AB93-401A-8CE9-F39578B3A7D3}"/>
          </ac:grpSpMkLst>
        </pc:grpChg>
        <pc:grpChg chg="add del">
          <ac:chgData name="Andreea Magos (1918861)" userId="S::1918861@student.uwtsd.ac.uk::c3222119-ea1c-4e36-8688-8ef57354b72b" providerId="AD" clId="Web-{91CCE145-81CE-E3F3-E6BE-E52C061E35E7}" dt="2020-06-30T20:28:49.782" v="633"/>
          <ac:grpSpMkLst>
            <pc:docMk/>
            <pc:sldMk cId="109857222" sldId="256"/>
            <ac:grpSpMk id="144" creationId="{0068A9AF-AB93-401A-8CE9-F39578B3A7D3}"/>
          </ac:grpSpMkLst>
        </pc:grpChg>
        <pc:picChg chg="mod ord">
          <ac:chgData name="Andreea Magos (1918861)" userId="S::1918861@student.uwtsd.ac.uk::c3222119-ea1c-4e36-8688-8ef57354b72b" providerId="AD" clId="Web-{91CCE145-81CE-E3F3-E6BE-E52C061E35E7}" dt="2020-06-30T20:29:17.892" v="640"/>
          <ac:picMkLst>
            <pc:docMk/>
            <pc:sldMk cId="109857222" sldId="256"/>
            <ac:picMk id="7" creationId="{AAA5D029-4C2A-47D0-9918-630CFD63CE71}"/>
          </ac:picMkLst>
        </pc:picChg>
        <pc:picChg chg="add del">
          <ac:chgData name="Andreea Magos (1918861)" userId="S::1918861@student.uwtsd.ac.uk::c3222119-ea1c-4e36-8688-8ef57354b72b" providerId="AD" clId="Web-{91CCE145-81CE-E3F3-E6BE-E52C061E35E7}" dt="2020-06-30T19:36:15.162" v="11"/>
          <ac:picMkLst>
            <pc:docMk/>
            <pc:sldMk cId="109857222" sldId="256"/>
            <ac:picMk id="14" creationId="{A53ED3FC-3BE8-4F1F-BEF1-74B1C721718A}"/>
          </ac:picMkLst>
        </pc:picChg>
        <pc:picChg chg="add del">
          <ac:chgData name="Andreea Magos (1918861)" userId="S::1918861@student.uwtsd.ac.uk::c3222119-ea1c-4e36-8688-8ef57354b72b" providerId="AD" clId="Web-{91CCE145-81CE-E3F3-E6BE-E52C061E35E7}" dt="2020-06-30T19:38:58.055" v="143"/>
          <ac:picMkLst>
            <pc:docMk/>
            <pc:sldMk cId="109857222" sldId="256"/>
            <ac:picMk id="30" creationId="{DF6A9299-1D12-47E2-9DD4-03342553C4AA}"/>
          </ac:picMkLst>
        </pc:picChg>
        <pc:picChg chg="add del">
          <ac:chgData name="Andreea Magos (1918861)" userId="S::1918861@student.uwtsd.ac.uk::c3222119-ea1c-4e36-8688-8ef57354b72b" providerId="AD" clId="Web-{91CCE145-81CE-E3F3-E6BE-E52C061E35E7}" dt="2020-06-30T19:41:13.899" v="150"/>
          <ac:picMkLst>
            <pc:docMk/>
            <pc:sldMk cId="109857222" sldId="256"/>
            <ac:picMk id="31" creationId="{88C60C8E-CBEB-4FFC-AADB-4123E3122795}"/>
          </ac:picMkLst>
        </pc:picChg>
        <pc:picChg chg="add del">
          <ac:chgData name="Andreea Magos (1918861)" userId="S::1918861@student.uwtsd.ac.uk::c3222119-ea1c-4e36-8688-8ef57354b72b" providerId="AD" clId="Web-{91CCE145-81CE-E3F3-E6BE-E52C061E35E7}" dt="2020-06-30T19:38:50.227" v="140"/>
          <ac:picMkLst>
            <pc:docMk/>
            <pc:sldMk cId="109857222" sldId="256"/>
            <ac:picMk id="32" creationId="{DF6A9299-1D12-47E2-9DD4-03342553C4AA}"/>
          </ac:picMkLst>
        </pc:picChg>
        <pc:picChg chg="add del">
          <ac:chgData name="Andreea Magos (1918861)" userId="S::1918861@student.uwtsd.ac.uk::c3222119-ea1c-4e36-8688-8ef57354b72b" providerId="AD" clId="Web-{91CCE145-81CE-E3F3-E6BE-E52C061E35E7}" dt="2020-06-30T19:40:39.477" v="147"/>
          <ac:picMkLst>
            <pc:docMk/>
            <pc:sldMk cId="109857222" sldId="256"/>
            <ac:picMk id="34" creationId="{DF6A9299-1D12-47E2-9DD4-03342553C4AA}"/>
          </ac:picMkLst>
        </pc:picChg>
        <pc:picChg chg="add del">
          <ac:chgData name="Andreea Magos (1918861)" userId="S::1918861@student.uwtsd.ac.uk::c3222119-ea1c-4e36-8688-8ef57354b72b" providerId="AD" clId="Web-{91CCE145-81CE-E3F3-E6BE-E52C061E35E7}" dt="2020-06-30T19:40:39.477" v="147"/>
          <ac:picMkLst>
            <pc:docMk/>
            <pc:sldMk cId="109857222" sldId="256"/>
            <ac:picMk id="36" creationId="{0C8B7D16-051E-4562-B872-ABF369C457CA}"/>
          </ac:picMkLst>
        </pc:picChg>
        <pc:picChg chg="add del">
          <ac:chgData name="Andreea Magos (1918861)" userId="S::1918861@student.uwtsd.ac.uk::c3222119-ea1c-4e36-8688-8ef57354b72b" providerId="AD" clId="Web-{91CCE145-81CE-E3F3-E6BE-E52C061E35E7}" dt="2020-06-30T19:41:13.899" v="150"/>
          <ac:picMkLst>
            <pc:docMk/>
            <pc:sldMk cId="109857222" sldId="256"/>
            <ac:picMk id="43" creationId="{F284EF8E-6F4E-40EF-BDAD-7950F1585E0B}"/>
          </ac:picMkLst>
        </pc:picChg>
        <pc:picChg chg="add del">
          <ac:chgData name="Andreea Magos (1918861)" userId="S::1918861@student.uwtsd.ac.uk::c3222119-ea1c-4e36-8688-8ef57354b72b" providerId="AD" clId="Web-{91CCE145-81CE-E3F3-E6BE-E52C061E35E7}" dt="2020-06-30T19:47:09.338" v="182"/>
          <ac:picMkLst>
            <pc:docMk/>
            <pc:sldMk cId="109857222" sldId="256"/>
            <ac:picMk id="46" creationId="{DBA46762-9937-4CA8-A8D6-37938A74131A}"/>
          </ac:picMkLst>
        </pc:picChg>
        <pc:picChg chg="add del">
          <ac:chgData name="Andreea Magos (1918861)" userId="S::1918861@student.uwtsd.ac.uk::c3222119-ea1c-4e36-8688-8ef57354b72b" providerId="AD" clId="Web-{91CCE145-81CE-E3F3-E6BE-E52C061E35E7}" dt="2020-06-30T20:26:21.718" v="598"/>
          <ac:picMkLst>
            <pc:docMk/>
            <pc:sldMk cId="109857222" sldId="256"/>
            <ac:picMk id="47" creationId="{88C60C8E-CBEB-4FFC-AADB-4123E3122795}"/>
          </ac:picMkLst>
        </pc:picChg>
        <pc:picChg chg="add del">
          <ac:chgData name="Andreea Magos (1918861)" userId="S::1918861@student.uwtsd.ac.uk::c3222119-ea1c-4e36-8688-8ef57354b72b" providerId="AD" clId="Web-{91CCE145-81CE-E3F3-E6BE-E52C061E35E7}" dt="2020-06-30T20:26:21.718" v="598"/>
          <ac:picMkLst>
            <pc:docMk/>
            <pc:sldMk cId="109857222" sldId="256"/>
            <ac:picMk id="49" creationId="{6DAB2DF7-34C9-45C2-BB70-6797ACA67C2A}"/>
          </ac:picMkLst>
        </pc:picChg>
        <pc:picChg chg="add del">
          <ac:chgData name="Andreea Magos (1918861)" userId="S::1918861@student.uwtsd.ac.uk::c3222119-ea1c-4e36-8688-8ef57354b72b" providerId="AD" clId="Web-{91CCE145-81CE-E3F3-E6BE-E52C061E35E7}" dt="2020-06-30T20:27:38.890" v="618"/>
          <ac:picMkLst>
            <pc:docMk/>
            <pc:sldMk cId="109857222" sldId="256"/>
            <ac:picMk id="53" creationId="{1A4C720E-710D-44F8-A8D7-2BAA61E1814B}"/>
          </ac:picMkLst>
        </pc:picChg>
        <pc:picChg chg="add del">
          <ac:chgData name="Andreea Magos (1918861)" userId="S::1918861@student.uwtsd.ac.uk::c3222119-ea1c-4e36-8688-8ef57354b72b" providerId="AD" clId="Web-{91CCE145-81CE-E3F3-E6BE-E52C061E35E7}" dt="2020-06-30T20:27:38.827" v="617"/>
          <ac:picMkLst>
            <pc:docMk/>
            <pc:sldMk cId="109857222" sldId="256"/>
            <ac:picMk id="55" creationId="{88C60C8E-CBEB-4FFC-AADB-4123E3122795}"/>
          </ac:picMkLst>
        </pc:picChg>
        <pc:picChg chg="add del">
          <ac:chgData name="Andreea Magos (1918861)" userId="S::1918861@student.uwtsd.ac.uk::c3222119-ea1c-4e36-8688-8ef57354b72b" providerId="AD" clId="Web-{91CCE145-81CE-E3F3-E6BE-E52C061E35E7}" dt="2020-06-30T20:27:38.827" v="617"/>
          <ac:picMkLst>
            <pc:docMk/>
            <pc:sldMk cId="109857222" sldId="256"/>
            <ac:picMk id="59" creationId="{6DAB2DF7-34C9-45C2-BB70-6797ACA67C2A}"/>
          </ac:picMkLst>
        </pc:picChg>
        <pc:picChg chg="add del">
          <ac:chgData name="Andreea Magos (1918861)" userId="S::1918861@student.uwtsd.ac.uk::c3222119-ea1c-4e36-8688-8ef57354b72b" providerId="AD" clId="Web-{91CCE145-81CE-E3F3-E6BE-E52C061E35E7}" dt="2020-06-30T20:28:49.782" v="633"/>
          <ac:picMkLst>
            <pc:docMk/>
            <pc:sldMk cId="109857222" sldId="256"/>
            <ac:picMk id="61" creationId="{2EB248D8-CF52-4E79-8818-CCF3E9CD55AF}"/>
          </ac:picMkLst>
        </pc:picChg>
        <pc:picChg chg="add del">
          <ac:chgData name="Andreea Magos (1918861)" userId="S::1918861@student.uwtsd.ac.uk::c3222119-ea1c-4e36-8688-8ef57354b72b" providerId="AD" clId="Web-{91CCE145-81CE-E3F3-E6BE-E52C061E35E7}" dt="2020-06-30T20:26:32.702" v="600"/>
          <ac:picMkLst>
            <pc:docMk/>
            <pc:sldMk cId="109857222" sldId="256"/>
            <ac:picMk id="97" creationId="{2EB248D8-CF52-4E79-8818-CCF3E9CD55AF}"/>
          </ac:picMkLst>
        </pc:picChg>
        <pc:picChg chg="add del">
          <ac:chgData name="Andreea Magos (1918861)" userId="S::1918861@student.uwtsd.ac.uk::c3222119-ea1c-4e36-8688-8ef57354b72b" providerId="AD" clId="Web-{91CCE145-81CE-E3F3-E6BE-E52C061E35E7}" dt="2020-06-30T19:36:21.630" v="13"/>
          <ac:picMkLst>
            <pc:docMk/>
            <pc:sldMk cId="109857222" sldId="256"/>
            <ac:picMk id="99" creationId="{811383CE-CE86-4E1C-B289-798EB9E6E0E5}"/>
          </ac:picMkLst>
        </pc:picChg>
        <pc:picChg chg="add del">
          <ac:chgData name="Andreea Magos (1918861)" userId="S::1918861@student.uwtsd.ac.uk::c3222119-ea1c-4e36-8688-8ef57354b72b" providerId="AD" clId="Web-{91CCE145-81CE-E3F3-E6BE-E52C061E35E7}" dt="2020-06-30T19:36:33.318" v="15"/>
          <ac:picMkLst>
            <pc:docMk/>
            <pc:sldMk cId="109857222" sldId="256"/>
            <ac:picMk id="102" creationId="{A748C8C8-F348-4D00-852A-26DD9EBCC24C}"/>
          </ac:picMkLst>
        </pc:picChg>
        <pc:picChg chg="add del">
          <ac:chgData name="Andreea Magos (1918861)" userId="S::1918861@student.uwtsd.ac.uk::c3222119-ea1c-4e36-8688-8ef57354b72b" providerId="AD" clId="Web-{91CCE145-81CE-E3F3-E6BE-E52C061E35E7}" dt="2020-06-30T20:29:17.892" v="640"/>
          <ac:picMkLst>
            <pc:docMk/>
            <pc:sldMk cId="109857222" sldId="256"/>
            <ac:picMk id="108" creationId="{F284EF8E-6F4E-40EF-BDAD-7950F1585E0B}"/>
          </ac:picMkLst>
        </pc:picChg>
        <pc:picChg chg="add del">
          <ac:chgData name="Andreea Magos (1918861)" userId="S::1918861@student.uwtsd.ac.uk::c3222119-ea1c-4e36-8688-8ef57354b72b" providerId="AD" clId="Web-{91CCE145-81CE-E3F3-E6BE-E52C061E35E7}" dt="2020-06-30T20:29:03.517" v="635"/>
          <ac:picMkLst>
            <pc:docMk/>
            <pc:sldMk cId="109857222" sldId="256"/>
            <ac:picMk id="161" creationId="{88C60C8E-CBEB-4FFC-AADB-4123E3122795}"/>
          </ac:picMkLst>
        </pc:picChg>
        <pc:picChg chg="add del">
          <ac:chgData name="Andreea Magos (1918861)" userId="S::1918861@student.uwtsd.ac.uk::c3222119-ea1c-4e36-8688-8ef57354b72b" providerId="AD" clId="Web-{91CCE145-81CE-E3F3-E6BE-E52C061E35E7}" dt="2020-06-30T20:29:03.517" v="635"/>
          <ac:picMkLst>
            <pc:docMk/>
            <pc:sldMk cId="109857222" sldId="256"/>
            <ac:picMk id="165" creationId="{6DAB2DF7-34C9-45C2-BB70-6797ACA67C2A}"/>
          </ac:picMkLst>
        </pc:picChg>
        <pc:picChg chg="add del">
          <ac:chgData name="Andreea Magos (1918861)" userId="S::1918861@student.uwtsd.ac.uk::c3222119-ea1c-4e36-8688-8ef57354b72b" providerId="AD" clId="Web-{91CCE145-81CE-E3F3-E6BE-E52C061E35E7}" dt="2020-06-30T20:29:17.892" v="640"/>
          <ac:picMkLst>
            <pc:docMk/>
            <pc:sldMk cId="109857222" sldId="256"/>
            <ac:picMk id="167" creationId="{88C60C8E-CBEB-4FFC-AADB-4123E3122795}"/>
          </ac:picMkLst>
        </pc:picChg>
        <pc:picChg chg="add">
          <ac:chgData name="Andreea Magos (1918861)" userId="S::1918861@student.uwtsd.ac.uk::c3222119-ea1c-4e36-8688-8ef57354b72b" providerId="AD" clId="Web-{91CCE145-81CE-E3F3-E6BE-E52C061E35E7}" dt="2020-06-30T20:29:17.892" v="640"/>
          <ac:picMkLst>
            <pc:docMk/>
            <pc:sldMk cId="109857222" sldId="256"/>
            <ac:picMk id="172" creationId="{88C60C8E-CBEB-4FFC-AADB-4123E3122795}"/>
          </ac:picMkLst>
        </pc:picChg>
        <pc:picChg chg="add">
          <ac:chgData name="Andreea Magos (1918861)" userId="S::1918861@student.uwtsd.ac.uk::c3222119-ea1c-4e36-8688-8ef57354b72b" providerId="AD" clId="Web-{91CCE145-81CE-E3F3-E6BE-E52C061E35E7}" dt="2020-06-30T20:29:17.892" v="640"/>
          <ac:picMkLst>
            <pc:docMk/>
            <pc:sldMk cId="109857222" sldId="256"/>
            <ac:picMk id="176" creationId="{6DAB2DF7-34C9-45C2-BB70-6797ACA67C2A}"/>
          </ac:picMkLst>
        </pc:picChg>
      </pc:sldChg>
      <pc:sldChg chg="del mod modClrScheme modShow chgLayout">
        <pc:chgData name="Andreea Magos (1918861)" userId="S::1918861@student.uwtsd.ac.uk::c3222119-ea1c-4e36-8688-8ef57354b72b" providerId="AD" clId="Web-{91CCE145-81CE-E3F3-E6BE-E52C061E35E7}" dt="2020-06-30T19:39:57.555" v="146"/>
        <pc:sldMkLst>
          <pc:docMk/>
          <pc:sldMk cId="659072505" sldId="257"/>
        </pc:sldMkLst>
      </pc:sldChg>
      <pc:sldChg chg="addSp delSp modSp new mod setBg modClrScheme delDesignElem chgLayout">
        <pc:chgData name="Andreea Magos (1918861)" userId="S::1918861@student.uwtsd.ac.uk::c3222119-ea1c-4e36-8688-8ef57354b72b" providerId="AD" clId="Web-{91CCE145-81CE-E3F3-E6BE-E52C061E35E7}" dt="2020-06-30T20:34:54.537" v="645" actId="1076"/>
        <pc:sldMkLst>
          <pc:docMk/>
          <pc:sldMk cId="2156653103" sldId="258"/>
        </pc:sldMkLst>
        <pc:spChg chg="add del mod">
          <ac:chgData name="Andreea Magos (1918861)" userId="S::1918861@student.uwtsd.ac.uk::c3222119-ea1c-4e36-8688-8ef57354b72b" providerId="AD" clId="Web-{91CCE145-81CE-E3F3-E6BE-E52C061E35E7}" dt="2020-06-30T19:46:18.572" v="177"/>
          <ac:spMkLst>
            <pc:docMk/>
            <pc:sldMk cId="2156653103" sldId="258"/>
            <ac:spMk id="2" creationId="{46DC3C69-8116-4928-BD0A-9DA6BFF5595B}"/>
          </ac:spMkLst>
        </pc:spChg>
        <pc:spChg chg="add del mod">
          <ac:chgData name="Andreea Magos (1918861)" userId="S::1918861@student.uwtsd.ac.uk::c3222119-ea1c-4e36-8688-8ef57354b72b" providerId="AD" clId="Web-{91CCE145-81CE-E3F3-E6BE-E52C061E35E7}" dt="2020-06-30T19:50:07.120" v="242"/>
          <ac:spMkLst>
            <pc:docMk/>
            <pc:sldMk cId="2156653103" sldId="258"/>
            <ac:spMk id="3" creationId="{BA90FB8B-1C11-4B7A-AEB9-E5A6FD341C3A}"/>
          </ac:spMkLst>
        </pc:spChg>
        <pc:spChg chg="add del mod">
          <ac:chgData name="Andreea Magos (1918861)" userId="S::1918861@student.uwtsd.ac.uk::c3222119-ea1c-4e36-8688-8ef57354b72b" providerId="AD" clId="Web-{91CCE145-81CE-E3F3-E6BE-E52C061E35E7}" dt="2020-06-30T20:03:11.515" v="520"/>
          <ac:spMkLst>
            <pc:docMk/>
            <pc:sldMk cId="2156653103" sldId="258"/>
            <ac:spMk id="4" creationId="{19D39CC1-6C04-46E7-8F1F-DC18CBB66A29}"/>
          </ac:spMkLst>
        </pc:spChg>
        <pc:spChg chg="add del">
          <ac:chgData name="Andreea Magos (1918861)" userId="S::1918861@student.uwtsd.ac.uk::c3222119-ea1c-4e36-8688-8ef57354b72b" providerId="AD" clId="Web-{91CCE145-81CE-E3F3-E6BE-E52C061E35E7}" dt="2020-06-30T19:47:09.338" v="182"/>
          <ac:spMkLst>
            <pc:docMk/>
            <pc:sldMk cId="2156653103" sldId="258"/>
            <ac:spMk id="6" creationId="{87D75BE9-19D3-4D76-86D4-E0A7889E96E7}"/>
          </ac:spMkLst>
        </pc:spChg>
        <pc:spChg chg="add del">
          <ac:chgData name="Andreea Magos (1918861)" userId="S::1918861@student.uwtsd.ac.uk::c3222119-ea1c-4e36-8688-8ef57354b72b" providerId="AD" clId="Web-{91CCE145-81CE-E3F3-E6BE-E52C061E35E7}" dt="2020-06-30T19:46:57.041" v="180"/>
          <ac:spMkLst>
            <pc:docMk/>
            <pc:sldMk cId="2156653103" sldId="258"/>
            <ac:spMk id="10" creationId="{C04F8797-ED77-4C70-AAEA-0DE48267C25C}"/>
          </ac:spMkLst>
        </pc:spChg>
        <pc:spChg chg="add del">
          <ac:chgData name="Andreea Magos (1918861)" userId="S::1918861@student.uwtsd.ac.uk::c3222119-ea1c-4e36-8688-8ef57354b72b" providerId="AD" clId="Web-{91CCE145-81CE-E3F3-E6BE-E52C061E35E7}" dt="2020-06-30T19:47:09.338" v="182"/>
          <ac:spMkLst>
            <pc:docMk/>
            <pc:sldMk cId="2156653103" sldId="258"/>
            <ac:spMk id="11" creationId="{1662E9AD-6AE7-4172-92BA-D8AA403AAB3F}"/>
          </ac:spMkLst>
        </pc:spChg>
        <pc:spChg chg="add del">
          <ac:chgData name="Andreea Magos (1918861)" userId="S::1918861@student.uwtsd.ac.uk::c3222119-ea1c-4e36-8688-8ef57354b72b" providerId="AD" clId="Web-{91CCE145-81CE-E3F3-E6BE-E52C061E35E7}" dt="2020-06-30T19:46:57.041" v="180"/>
          <ac:spMkLst>
            <pc:docMk/>
            <pc:sldMk cId="2156653103" sldId="258"/>
            <ac:spMk id="12" creationId="{CAD06229-FEB7-4CC9-8BE7-1A9457B9C601}"/>
          </ac:spMkLst>
        </pc:spChg>
        <pc:spChg chg="add del">
          <ac:chgData name="Andreea Magos (1918861)" userId="S::1918861@student.uwtsd.ac.uk::c3222119-ea1c-4e36-8688-8ef57354b72b" providerId="AD" clId="Web-{91CCE145-81CE-E3F3-E6BE-E52C061E35E7}" dt="2020-06-30T19:47:37.916" v="187"/>
          <ac:spMkLst>
            <pc:docMk/>
            <pc:sldMk cId="2156653103" sldId="258"/>
            <ac:spMk id="15" creationId="{D5FE3208-9FD8-4883-AB1F-FF214491BBD4}"/>
          </ac:spMkLst>
        </pc:spChg>
        <pc:spChg chg="add del">
          <ac:chgData name="Andreea Magos (1918861)" userId="S::1918861@student.uwtsd.ac.uk::c3222119-ea1c-4e36-8688-8ef57354b72b" providerId="AD" clId="Web-{91CCE145-81CE-E3F3-E6BE-E52C061E35E7}" dt="2020-06-30T19:47:37.916" v="187"/>
          <ac:spMkLst>
            <pc:docMk/>
            <pc:sldMk cId="2156653103" sldId="258"/>
            <ac:spMk id="19" creationId="{1E6E1A7C-A9E7-4BB0-AD38-5060AA3E1937}"/>
          </ac:spMkLst>
        </pc:spChg>
        <pc:spChg chg="add mod ord">
          <ac:chgData name="Andreea Magos (1918861)" userId="S::1918861@student.uwtsd.ac.uk::c3222119-ea1c-4e36-8688-8ef57354b72b" providerId="AD" clId="Web-{91CCE145-81CE-E3F3-E6BE-E52C061E35E7}" dt="2020-06-30T20:34:42.693" v="643"/>
          <ac:spMkLst>
            <pc:docMk/>
            <pc:sldMk cId="2156653103" sldId="258"/>
            <ac:spMk id="21" creationId="{39CD5C2F-BB32-45D5-B650-150420059760}"/>
          </ac:spMkLst>
        </pc:spChg>
        <pc:spChg chg="add mod ord">
          <ac:chgData name="Andreea Magos (1918861)" userId="S::1918861@student.uwtsd.ac.uk::c3222119-ea1c-4e36-8688-8ef57354b72b" providerId="AD" clId="Web-{91CCE145-81CE-E3F3-E6BE-E52C061E35E7}" dt="2020-06-30T20:18:57.842" v="546" actId="20577"/>
          <ac:spMkLst>
            <pc:docMk/>
            <pc:sldMk cId="2156653103" sldId="258"/>
            <ac:spMk id="22" creationId="{85EE466E-FFC5-4B76-90BB-4B4FC6EADC14}"/>
          </ac:spMkLst>
        </pc:spChg>
        <pc:spChg chg="add del">
          <ac:chgData name="Andreea Magos (1918861)" userId="S::1918861@student.uwtsd.ac.uk::c3222119-ea1c-4e36-8688-8ef57354b72b" providerId="AD" clId="Web-{91CCE145-81CE-E3F3-E6BE-E52C061E35E7}" dt="2020-06-30T19:51:38.667" v="303"/>
          <ac:spMkLst>
            <pc:docMk/>
            <pc:sldMk cId="2156653103" sldId="258"/>
            <ac:spMk id="27" creationId="{DF43132E-D4DF-4A83-9344-A782D0F5D9F6}"/>
          </ac:spMkLst>
        </pc:spChg>
        <pc:spChg chg="add del">
          <ac:chgData name="Andreea Magos (1918861)" userId="S::1918861@student.uwtsd.ac.uk::c3222119-ea1c-4e36-8688-8ef57354b72b" providerId="AD" clId="Web-{91CCE145-81CE-E3F3-E6BE-E52C061E35E7}" dt="2020-06-30T19:52:07.979" v="307"/>
          <ac:spMkLst>
            <pc:docMk/>
            <pc:sldMk cId="2156653103" sldId="258"/>
            <ac:spMk id="32" creationId="{C04F8797-ED77-4C70-AAEA-0DE48267C25C}"/>
          </ac:spMkLst>
        </pc:spChg>
        <pc:spChg chg="add del">
          <ac:chgData name="Andreea Magos (1918861)" userId="S::1918861@student.uwtsd.ac.uk::c3222119-ea1c-4e36-8688-8ef57354b72b" providerId="AD" clId="Web-{91CCE145-81CE-E3F3-E6BE-E52C061E35E7}" dt="2020-06-30T19:52:07.979" v="307"/>
          <ac:spMkLst>
            <pc:docMk/>
            <pc:sldMk cId="2156653103" sldId="258"/>
            <ac:spMk id="33" creationId="{CAD06229-FEB7-4CC9-8BE7-1A9457B9C601}"/>
          </ac:spMkLst>
        </pc:spChg>
        <pc:spChg chg="add del">
          <ac:chgData name="Andreea Magos (1918861)" userId="S::1918861@student.uwtsd.ac.uk::c3222119-ea1c-4e36-8688-8ef57354b72b" providerId="AD" clId="Web-{91CCE145-81CE-E3F3-E6BE-E52C061E35E7}" dt="2020-06-30T19:51:38.620" v="302"/>
          <ac:spMkLst>
            <pc:docMk/>
            <pc:sldMk cId="2156653103" sldId="258"/>
            <ac:spMk id="36" creationId="{3D1E5586-8BB5-40F6-96C3-2E87DD7CE5CD}"/>
          </ac:spMkLst>
        </pc:spChg>
        <pc:spChg chg="add del">
          <ac:chgData name="Andreea Magos (1918861)" userId="S::1918861@student.uwtsd.ac.uk::c3222119-ea1c-4e36-8688-8ef57354b72b" providerId="AD" clId="Web-{91CCE145-81CE-E3F3-E6BE-E52C061E35E7}" dt="2020-06-30T19:57:51.886" v="399"/>
          <ac:spMkLst>
            <pc:docMk/>
            <pc:sldMk cId="2156653103" sldId="258"/>
            <ac:spMk id="49" creationId="{87D75BE9-19D3-4D76-86D4-E0A7889E96E7}"/>
          </ac:spMkLst>
        </pc:spChg>
        <pc:spChg chg="add del">
          <ac:chgData name="Andreea Magos (1918861)" userId="S::1918861@student.uwtsd.ac.uk::c3222119-ea1c-4e36-8688-8ef57354b72b" providerId="AD" clId="Web-{91CCE145-81CE-E3F3-E6BE-E52C061E35E7}" dt="2020-06-30T19:57:51.886" v="399"/>
          <ac:spMkLst>
            <pc:docMk/>
            <pc:sldMk cId="2156653103" sldId="258"/>
            <ac:spMk id="55" creationId="{1662E9AD-6AE7-4172-92BA-D8AA403AAB3F}"/>
          </ac:spMkLst>
        </pc:spChg>
        <pc:spChg chg="add del">
          <ac:chgData name="Andreea Magos (1918861)" userId="S::1918861@student.uwtsd.ac.uk::c3222119-ea1c-4e36-8688-8ef57354b72b" providerId="AD" clId="Web-{91CCE145-81CE-E3F3-E6BE-E52C061E35E7}" dt="2020-06-30T20:00:07.480" v="459"/>
          <ac:spMkLst>
            <pc:docMk/>
            <pc:sldMk cId="2156653103" sldId="258"/>
            <ac:spMk id="64" creationId="{DF43132E-D4DF-4A83-9344-A782D0F5D9F6}"/>
          </ac:spMkLst>
        </pc:spChg>
        <pc:spChg chg="add del">
          <ac:chgData name="Andreea Magos (1918861)" userId="S::1918861@student.uwtsd.ac.uk::c3222119-ea1c-4e36-8688-8ef57354b72b" providerId="AD" clId="Web-{91CCE145-81CE-E3F3-E6BE-E52C061E35E7}" dt="2020-06-30T20:01:34.968" v="472"/>
          <ac:spMkLst>
            <pc:docMk/>
            <pc:sldMk cId="2156653103" sldId="258"/>
            <ac:spMk id="73" creationId="{DF43132E-D4DF-4A83-9344-A782D0F5D9F6}"/>
          </ac:spMkLst>
        </pc:spChg>
        <pc:spChg chg="add del">
          <ac:chgData name="Andreea Magos (1918861)" userId="S::1918861@student.uwtsd.ac.uk::c3222119-ea1c-4e36-8688-8ef57354b72b" providerId="AD" clId="Web-{91CCE145-81CE-E3F3-E6BE-E52C061E35E7}" dt="2020-06-30T20:03:11.515" v="520"/>
          <ac:spMkLst>
            <pc:docMk/>
            <pc:sldMk cId="2156653103" sldId="258"/>
            <ac:spMk id="82" creationId="{50E53EDA-3B94-4F6B-9E86-D3BB9EBB9616}"/>
          </ac:spMkLst>
        </pc:spChg>
        <pc:spChg chg="add del">
          <ac:chgData name="Andreea Magos (1918861)" userId="S::1918861@student.uwtsd.ac.uk::c3222119-ea1c-4e36-8688-8ef57354b72b" providerId="AD" clId="Web-{91CCE145-81CE-E3F3-E6BE-E52C061E35E7}" dt="2020-06-30T20:34:42.662" v="642"/>
          <ac:spMkLst>
            <pc:docMk/>
            <pc:sldMk cId="2156653103" sldId="258"/>
            <ac:spMk id="99" creationId="{ED10CF64-F588-4794-80E9-12CBA1784939}"/>
          </ac:spMkLst>
        </pc:spChg>
        <pc:graphicFrameChg chg="add mod modGraphic">
          <ac:chgData name="Andreea Magos (1918861)" userId="S::1918861@student.uwtsd.ac.uk::c3222119-ea1c-4e36-8688-8ef57354b72b" providerId="AD" clId="Web-{91CCE145-81CE-E3F3-E6BE-E52C061E35E7}" dt="2020-06-30T20:34:54.537" v="645" actId="1076"/>
          <ac:graphicFrameMkLst>
            <pc:docMk/>
            <pc:sldMk cId="2156653103" sldId="258"/>
            <ac:graphicFrameMk id="86" creationId="{BFE839FA-C23D-4716-A6CA-1F47ECED6A9C}"/>
          </ac:graphicFrameMkLst>
        </pc:graphicFrameChg>
        <pc:picChg chg="add del">
          <ac:chgData name="Andreea Magos (1918861)" userId="S::1918861@student.uwtsd.ac.uk::c3222119-ea1c-4e36-8688-8ef57354b72b" providerId="AD" clId="Web-{91CCE145-81CE-E3F3-E6BE-E52C061E35E7}" dt="2020-06-30T19:47:09.338" v="182"/>
          <ac:picMkLst>
            <pc:docMk/>
            <pc:sldMk cId="2156653103" sldId="258"/>
            <ac:picMk id="5" creationId="{18BD78ED-75E1-4879-B369-BC61F7C45E22}"/>
          </ac:picMkLst>
        </pc:picChg>
        <pc:picChg chg="add del">
          <ac:chgData name="Andreea Magos (1918861)" userId="S::1918861@student.uwtsd.ac.uk::c3222119-ea1c-4e36-8688-8ef57354b72b" providerId="AD" clId="Web-{91CCE145-81CE-E3F3-E6BE-E52C061E35E7}" dt="2020-06-30T19:47:09.338" v="182"/>
          <ac:picMkLst>
            <pc:docMk/>
            <pc:sldMk cId="2156653103" sldId="258"/>
            <ac:picMk id="7" creationId="{CC687CBF-3B12-461C-A27E-FECCFAD25721}"/>
          </ac:picMkLst>
        </pc:picChg>
        <pc:picChg chg="add del">
          <ac:chgData name="Andreea Magos (1918861)" userId="S::1918861@student.uwtsd.ac.uk::c3222119-ea1c-4e36-8688-8ef57354b72b" providerId="AD" clId="Web-{91CCE145-81CE-E3F3-E6BE-E52C061E35E7}" dt="2020-06-30T19:46:57.041" v="180"/>
          <ac:picMkLst>
            <pc:docMk/>
            <pc:sldMk cId="2156653103" sldId="258"/>
            <ac:picMk id="8" creationId="{18BD78ED-75E1-4879-B369-BC61F7C45E22}"/>
          </ac:picMkLst>
        </pc:picChg>
        <pc:picChg chg="add del">
          <ac:chgData name="Andreea Magos (1918861)" userId="S::1918861@student.uwtsd.ac.uk::c3222119-ea1c-4e36-8688-8ef57354b72b" providerId="AD" clId="Web-{91CCE145-81CE-E3F3-E6BE-E52C061E35E7}" dt="2020-06-30T19:47:09.338" v="182"/>
          <ac:picMkLst>
            <pc:docMk/>
            <pc:sldMk cId="2156653103" sldId="258"/>
            <ac:picMk id="9" creationId="{55B5CED2-79C6-4AA0-A3F4-B39DFA29773C}"/>
          </ac:picMkLst>
        </pc:picChg>
        <pc:picChg chg="add del">
          <ac:chgData name="Andreea Magos (1918861)" userId="S::1918861@student.uwtsd.ac.uk::c3222119-ea1c-4e36-8688-8ef57354b72b" providerId="AD" clId="Web-{91CCE145-81CE-E3F3-E6BE-E52C061E35E7}" dt="2020-06-30T19:47:37.916" v="187"/>
          <ac:picMkLst>
            <pc:docMk/>
            <pc:sldMk cId="2156653103" sldId="258"/>
            <ac:picMk id="13" creationId="{18BD78ED-75E1-4879-B369-BC61F7C45E22}"/>
          </ac:picMkLst>
        </pc:picChg>
        <pc:picChg chg="add del">
          <ac:chgData name="Andreea Magos (1918861)" userId="S::1918861@student.uwtsd.ac.uk::c3222119-ea1c-4e36-8688-8ef57354b72b" providerId="AD" clId="Web-{91CCE145-81CE-E3F3-E6BE-E52C061E35E7}" dt="2020-06-30T19:46:57.041" v="180"/>
          <ac:picMkLst>
            <pc:docMk/>
            <pc:sldMk cId="2156653103" sldId="258"/>
            <ac:picMk id="14" creationId="{42B44E02-2041-49BE-AF61-F91454DC3AA8}"/>
          </ac:picMkLst>
        </pc:picChg>
        <pc:picChg chg="add del">
          <ac:chgData name="Andreea Magos (1918861)" userId="S::1918861@student.uwtsd.ac.uk::c3222119-ea1c-4e36-8688-8ef57354b72b" providerId="AD" clId="Web-{91CCE145-81CE-E3F3-E6BE-E52C061E35E7}" dt="2020-06-30T19:46:57.041" v="180"/>
          <ac:picMkLst>
            <pc:docMk/>
            <pc:sldMk cId="2156653103" sldId="258"/>
            <ac:picMk id="16" creationId="{08625290-97B7-41E9-9685-D438F86FC9EA}"/>
          </ac:picMkLst>
        </pc:picChg>
        <pc:picChg chg="add del">
          <ac:chgData name="Andreea Magos (1918861)" userId="S::1918861@student.uwtsd.ac.uk::c3222119-ea1c-4e36-8688-8ef57354b72b" providerId="AD" clId="Web-{91CCE145-81CE-E3F3-E6BE-E52C061E35E7}" dt="2020-06-30T19:47:37.916" v="187"/>
          <ac:picMkLst>
            <pc:docMk/>
            <pc:sldMk cId="2156653103" sldId="258"/>
            <ac:picMk id="17" creationId="{72E5EC71-6645-4F98-85CD-71B3EA38936C}"/>
          </ac:picMkLst>
        </pc:picChg>
        <pc:picChg chg="add del">
          <ac:chgData name="Andreea Magos (1918861)" userId="S::1918861@student.uwtsd.ac.uk::c3222119-ea1c-4e36-8688-8ef57354b72b" providerId="AD" clId="Web-{91CCE145-81CE-E3F3-E6BE-E52C061E35E7}" dt="2020-06-30T19:47:09.338" v="182"/>
          <ac:picMkLst>
            <pc:docMk/>
            <pc:sldMk cId="2156653103" sldId="258"/>
            <ac:picMk id="18" creationId="{FADD25E6-7887-4BC4-A02E-311A11EF4F63}"/>
          </ac:picMkLst>
        </pc:picChg>
        <pc:picChg chg="add del">
          <ac:chgData name="Andreea Magos (1918861)" userId="S::1918861@student.uwtsd.ac.uk::c3222119-ea1c-4e36-8688-8ef57354b72b" providerId="AD" clId="Web-{91CCE145-81CE-E3F3-E6BE-E52C061E35E7}" dt="2020-06-30T19:50:19.713" v="244"/>
          <ac:picMkLst>
            <pc:docMk/>
            <pc:sldMk cId="2156653103" sldId="258"/>
            <ac:picMk id="20" creationId="{18BD78ED-75E1-4879-B369-BC61F7C45E22}"/>
          </ac:picMkLst>
        </pc:picChg>
        <pc:picChg chg="add del">
          <ac:chgData name="Andreea Magos (1918861)" userId="S::1918861@student.uwtsd.ac.uk::c3222119-ea1c-4e36-8688-8ef57354b72b" providerId="AD" clId="Web-{91CCE145-81CE-E3F3-E6BE-E52C061E35E7}" dt="2020-06-30T19:51:38.667" v="303"/>
          <ac:picMkLst>
            <pc:docMk/>
            <pc:sldMk cId="2156653103" sldId="258"/>
            <ac:picMk id="25" creationId="{18BD78ED-75E1-4879-B369-BC61F7C45E22}"/>
          </ac:picMkLst>
        </pc:picChg>
        <pc:picChg chg="add del">
          <ac:chgData name="Andreea Magos (1918861)" userId="S::1918861@student.uwtsd.ac.uk::c3222119-ea1c-4e36-8688-8ef57354b72b" providerId="AD" clId="Web-{91CCE145-81CE-E3F3-E6BE-E52C061E35E7}" dt="2020-06-30T19:52:07.979" v="307"/>
          <ac:picMkLst>
            <pc:docMk/>
            <pc:sldMk cId="2156653103" sldId="258"/>
            <ac:picMk id="31" creationId="{18BD78ED-75E1-4879-B369-BC61F7C45E22}"/>
          </ac:picMkLst>
        </pc:picChg>
        <pc:picChg chg="add del">
          <ac:chgData name="Andreea Magos (1918861)" userId="S::1918861@student.uwtsd.ac.uk::c3222119-ea1c-4e36-8688-8ef57354b72b" providerId="AD" clId="Web-{91CCE145-81CE-E3F3-E6BE-E52C061E35E7}" dt="2020-06-30T19:51:38.620" v="302"/>
          <ac:picMkLst>
            <pc:docMk/>
            <pc:sldMk cId="2156653103" sldId="258"/>
            <ac:picMk id="34" creationId="{18BD78ED-75E1-4879-B369-BC61F7C45E22}"/>
          </ac:picMkLst>
        </pc:picChg>
        <pc:picChg chg="add del">
          <ac:chgData name="Andreea Magos (1918861)" userId="S::1918861@student.uwtsd.ac.uk::c3222119-ea1c-4e36-8688-8ef57354b72b" providerId="AD" clId="Web-{91CCE145-81CE-E3F3-E6BE-E52C061E35E7}" dt="2020-06-30T19:52:07.979" v="307"/>
          <ac:picMkLst>
            <pc:docMk/>
            <pc:sldMk cId="2156653103" sldId="258"/>
            <ac:picMk id="40" creationId="{42B44E02-2041-49BE-AF61-F91454DC3AA8}"/>
          </ac:picMkLst>
        </pc:picChg>
        <pc:picChg chg="add del">
          <ac:chgData name="Andreea Magos (1918861)" userId="S::1918861@student.uwtsd.ac.uk::c3222119-ea1c-4e36-8688-8ef57354b72b" providerId="AD" clId="Web-{91CCE145-81CE-E3F3-E6BE-E52C061E35E7}" dt="2020-06-30T19:52:07.979" v="307"/>
          <ac:picMkLst>
            <pc:docMk/>
            <pc:sldMk cId="2156653103" sldId="258"/>
            <ac:picMk id="42" creationId="{08625290-97B7-41E9-9685-D438F86FC9EA}"/>
          </ac:picMkLst>
        </pc:picChg>
        <pc:picChg chg="add del">
          <ac:chgData name="Andreea Magos (1918861)" userId="S::1918861@student.uwtsd.ac.uk::c3222119-ea1c-4e36-8688-8ef57354b72b" providerId="AD" clId="Web-{91CCE145-81CE-E3F3-E6BE-E52C061E35E7}" dt="2020-06-30T19:57:51.886" v="399"/>
          <ac:picMkLst>
            <pc:docMk/>
            <pc:sldMk cId="2156653103" sldId="258"/>
            <ac:picMk id="44" creationId="{18BD78ED-75E1-4879-B369-BC61F7C45E22}"/>
          </ac:picMkLst>
        </pc:picChg>
        <pc:picChg chg="add del">
          <ac:chgData name="Andreea Magos (1918861)" userId="S::1918861@student.uwtsd.ac.uk::c3222119-ea1c-4e36-8688-8ef57354b72b" providerId="AD" clId="Web-{91CCE145-81CE-E3F3-E6BE-E52C061E35E7}" dt="2020-06-30T19:52:07.917" v="306"/>
          <ac:picMkLst>
            <pc:docMk/>
            <pc:sldMk cId="2156653103" sldId="258"/>
            <ac:picMk id="47" creationId="{18BD78ED-75E1-4879-B369-BC61F7C45E22}"/>
          </ac:picMkLst>
        </pc:picChg>
        <pc:picChg chg="add del">
          <ac:chgData name="Andreea Magos (1918861)" userId="S::1918861@student.uwtsd.ac.uk::c3222119-ea1c-4e36-8688-8ef57354b72b" providerId="AD" clId="Web-{91CCE145-81CE-E3F3-E6BE-E52C061E35E7}" dt="2020-06-30T19:57:51.886" v="399"/>
          <ac:picMkLst>
            <pc:docMk/>
            <pc:sldMk cId="2156653103" sldId="258"/>
            <ac:picMk id="51" creationId="{CC687CBF-3B12-461C-A27E-FECCFAD25721}"/>
          </ac:picMkLst>
        </pc:picChg>
        <pc:picChg chg="add del mod">
          <ac:chgData name="Andreea Magos (1918861)" userId="S::1918861@student.uwtsd.ac.uk::c3222119-ea1c-4e36-8688-8ef57354b72b" providerId="AD" clId="Web-{91CCE145-81CE-E3F3-E6BE-E52C061E35E7}" dt="2020-06-30T20:07:19.172" v="542"/>
          <ac:picMkLst>
            <pc:docMk/>
            <pc:sldMk cId="2156653103" sldId="258"/>
            <ac:picMk id="52" creationId="{14D70616-9E93-420C-9BC1-FBF602854668}"/>
          </ac:picMkLst>
        </pc:picChg>
        <pc:picChg chg="add del">
          <ac:chgData name="Andreea Magos (1918861)" userId="S::1918861@student.uwtsd.ac.uk::c3222119-ea1c-4e36-8688-8ef57354b72b" providerId="AD" clId="Web-{91CCE145-81CE-E3F3-E6BE-E52C061E35E7}" dt="2020-06-30T19:57:51.886" v="399"/>
          <ac:picMkLst>
            <pc:docMk/>
            <pc:sldMk cId="2156653103" sldId="258"/>
            <ac:picMk id="53" creationId="{55B5CED2-79C6-4AA0-A3F4-B39DFA29773C}"/>
          </ac:picMkLst>
        </pc:picChg>
        <pc:picChg chg="add del">
          <ac:chgData name="Andreea Magos (1918861)" userId="S::1918861@student.uwtsd.ac.uk::c3222119-ea1c-4e36-8688-8ef57354b72b" providerId="AD" clId="Web-{91CCE145-81CE-E3F3-E6BE-E52C061E35E7}" dt="2020-06-30T19:57:51.886" v="399"/>
          <ac:picMkLst>
            <pc:docMk/>
            <pc:sldMk cId="2156653103" sldId="258"/>
            <ac:picMk id="57" creationId="{FADD25E6-7887-4BC4-A02E-311A11EF4F63}"/>
          </ac:picMkLst>
        </pc:picChg>
        <pc:picChg chg="add del">
          <ac:chgData name="Andreea Magos (1918861)" userId="S::1918861@student.uwtsd.ac.uk::c3222119-ea1c-4e36-8688-8ef57354b72b" providerId="AD" clId="Web-{91CCE145-81CE-E3F3-E6BE-E52C061E35E7}" dt="2020-06-30T20:00:07.480" v="459"/>
          <ac:picMkLst>
            <pc:docMk/>
            <pc:sldMk cId="2156653103" sldId="258"/>
            <ac:picMk id="62" creationId="{18BD78ED-75E1-4879-B369-BC61F7C45E22}"/>
          </ac:picMkLst>
        </pc:picChg>
        <pc:picChg chg="add del">
          <ac:chgData name="Andreea Magos (1918861)" userId="S::1918861@student.uwtsd.ac.uk::c3222119-ea1c-4e36-8688-8ef57354b72b" providerId="AD" clId="Web-{91CCE145-81CE-E3F3-E6BE-E52C061E35E7}" dt="2020-06-30T20:01:34.968" v="472"/>
          <ac:picMkLst>
            <pc:docMk/>
            <pc:sldMk cId="2156653103" sldId="258"/>
            <ac:picMk id="68" creationId="{18BD78ED-75E1-4879-B369-BC61F7C45E22}"/>
          </ac:picMkLst>
        </pc:picChg>
        <pc:picChg chg="add del">
          <ac:chgData name="Andreea Magos (1918861)" userId="S::1918861@student.uwtsd.ac.uk::c3222119-ea1c-4e36-8688-8ef57354b72b" providerId="AD" clId="Web-{91CCE145-81CE-E3F3-E6BE-E52C061E35E7}" dt="2020-06-30T20:00:07.465" v="458"/>
          <ac:picMkLst>
            <pc:docMk/>
            <pc:sldMk cId="2156653103" sldId="258"/>
            <ac:picMk id="71" creationId="{18BD78ED-75E1-4879-B369-BC61F7C45E22}"/>
          </ac:picMkLst>
        </pc:picChg>
        <pc:picChg chg="add del">
          <ac:chgData name="Andreea Magos (1918861)" userId="S::1918861@student.uwtsd.ac.uk::c3222119-ea1c-4e36-8688-8ef57354b72b" providerId="AD" clId="Web-{91CCE145-81CE-E3F3-E6BE-E52C061E35E7}" dt="2020-06-30T20:03:11.515" v="520"/>
          <ac:picMkLst>
            <pc:docMk/>
            <pc:sldMk cId="2156653103" sldId="258"/>
            <ac:picMk id="80" creationId="{A17F7527-5AC0-479A-B79F-9CF463410490}"/>
          </ac:picMkLst>
        </pc:picChg>
        <pc:picChg chg="add del">
          <ac:chgData name="Andreea Magos (1918861)" userId="S::1918861@student.uwtsd.ac.uk::c3222119-ea1c-4e36-8688-8ef57354b72b" providerId="AD" clId="Web-{91CCE145-81CE-E3F3-E6BE-E52C061E35E7}" dt="2020-06-30T20:34:42.693" v="643"/>
          <ac:picMkLst>
            <pc:docMk/>
            <pc:sldMk cId="2156653103" sldId="258"/>
            <ac:picMk id="90" creationId="{0E030E8D-3825-4C70-ADBA-EFB46B910140}"/>
          </ac:picMkLst>
        </pc:picChg>
        <pc:picChg chg="add">
          <ac:chgData name="Andreea Magos (1918861)" userId="S::1918861@student.uwtsd.ac.uk::c3222119-ea1c-4e36-8688-8ef57354b72b" providerId="AD" clId="Web-{91CCE145-81CE-E3F3-E6BE-E52C061E35E7}" dt="2020-06-30T20:34:42.693" v="643"/>
          <ac:picMkLst>
            <pc:docMk/>
            <pc:sldMk cId="2156653103" sldId="258"/>
            <ac:picMk id="92" creationId="{A53ED3FC-3BE8-4F1F-BEF1-74B1C721718A}"/>
          </ac:picMkLst>
        </pc:picChg>
        <pc:picChg chg="add del">
          <ac:chgData name="Andreea Magos (1918861)" userId="S::1918861@student.uwtsd.ac.uk::c3222119-ea1c-4e36-8688-8ef57354b72b" providerId="AD" clId="Web-{91CCE145-81CE-E3F3-E6BE-E52C061E35E7}" dt="2020-06-30T20:34:42.662" v="642"/>
          <ac:picMkLst>
            <pc:docMk/>
            <pc:sldMk cId="2156653103" sldId="258"/>
            <ac:picMk id="95" creationId="{DF6A9299-1D12-47E2-9DD4-03342553C4AA}"/>
          </ac:picMkLst>
        </pc:picChg>
        <pc:picChg chg="add del">
          <ac:chgData name="Andreea Magos (1918861)" userId="S::1918861@student.uwtsd.ac.uk::c3222119-ea1c-4e36-8688-8ef57354b72b" providerId="AD" clId="Web-{91CCE145-81CE-E3F3-E6BE-E52C061E35E7}" dt="2020-06-30T20:34:42.662" v="642"/>
          <ac:picMkLst>
            <pc:docMk/>
            <pc:sldMk cId="2156653103" sldId="258"/>
            <ac:picMk id="97" creationId="{0C8B7D16-051E-4562-B872-ABF369C457CA}"/>
          </ac:picMkLst>
        </pc:picChg>
        <pc:cxnChg chg="add del">
          <ac:chgData name="Andreea Magos (1918861)" userId="S::1918861@student.uwtsd.ac.uk::c3222119-ea1c-4e36-8688-8ef57354b72b" providerId="AD" clId="Web-{91CCE145-81CE-E3F3-E6BE-E52C061E35E7}" dt="2020-06-30T19:51:38.667" v="303"/>
          <ac:cxnSpMkLst>
            <pc:docMk/>
            <pc:sldMk cId="2156653103" sldId="258"/>
            <ac:cxnSpMk id="29" creationId="{6AA24BC1-1577-4586-AD7A-417660E37253}"/>
          </ac:cxnSpMkLst>
        </pc:cxnChg>
        <pc:cxnChg chg="add del">
          <ac:chgData name="Andreea Magos (1918861)" userId="S::1918861@student.uwtsd.ac.uk::c3222119-ea1c-4e36-8688-8ef57354b72b" providerId="AD" clId="Web-{91CCE145-81CE-E3F3-E6BE-E52C061E35E7}" dt="2020-06-30T19:51:38.620" v="302"/>
          <ac:cxnSpMkLst>
            <pc:docMk/>
            <pc:sldMk cId="2156653103" sldId="258"/>
            <ac:cxnSpMk id="38" creationId="{8A832D40-B9E2-4CE7-9E0A-B35591EA2035}"/>
          </ac:cxnSpMkLst>
        </pc:cxnChg>
        <pc:cxnChg chg="add del">
          <ac:chgData name="Andreea Magos (1918861)" userId="S::1918861@student.uwtsd.ac.uk::c3222119-ea1c-4e36-8688-8ef57354b72b" providerId="AD" clId="Web-{91CCE145-81CE-E3F3-E6BE-E52C061E35E7}" dt="2020-06-30T20:00:07.480" v="459"/>
          <ac:cxnSpMkLst>
            <pc:docMk/>
            <pc:sldMk cId="2156653103" sldId="258"/>
            <ac:cxnSpMk id="66" creationId="{6AA24BC1-1577-4586-AD7A-417660E37253}"/>
          </ac:cxnSpMkLst>
        </pc:cxnChg>
        <pc:cxnChg chg="add del">
          <ac:chgData name="Andreea Magos (1918861)" userId="S::1918861@student.uwtsd.ac.uk::c3222119-ea1c-4e36-8688-8ef57354b72b" providerId="AD" clId="Web-{91CCE145-81CE-E3F3-E6BE-E52C061E35E7}" dt="2020-06-30T20:01:34.968" v="472"/>
          <ac:cxnSpMkLst>
            <pc:docMk/>
            <pc:sldMk cId="2156653103" sldId="258"/>
            <ac:cxnSpMk id="75" creationId="{6AA24BC1-1577-4586-AD7A-417660E37253}"/>
          </ac:cxnSpMkLst>
        </pc:cxnChg>
        <pc:cxnChg chg="add del">
          <ac:chgData name="Andreea Magos (1918861)" userId="S::1918861@student.uwtsd.ac.uk::c3222119-ea1c-4e36-8688-8ef57354b72b" providerId="AD" clId="Web-{91CCE145-81CE-E3F3-E6BE-E52C061E35E7}" dt="2020-06-30T20:03:11.515" v="520"/>
          <ac:cxnSpMkLst>
            <pc:docMk/>
            <pc:sldMk cId="2156653103" sldId="258"/>
            <ac:cxnSpMk id="84" creationId="{30EFD79F-7790-479B-B7DB-BD0D8C101DDD}"/>
          </ac:cxnSpMkLst>
        </pc:cxnChg>
      </pc:sldChg>
      <pc:sldChg chg="addSp modSp new del mod setBg">
        <pc:chgData name="Andreea Magos (1918861)" userId="S::1918861@student.uwtsd.ac.uk::c3222119-ea1c-4e36-8688-8ef57354b72b" providerId="AD" clId="Web-{91CCE145-81CE-E3F3-E6BE-E52C061E35E7}" dt="2020-06-30T20:20:27.967" v="549"/>
        <pc:sldMkLst>
          <pc:docMk/>
          <pc:sldMk cId="887188814" sldId="259"/>
        </pc:sldMkLst>
        <pc:spChg chg="add mod">
          <ac:chgData name="Andreea Magos (1918861)" userId="S::1918861@student.uwtsd.ac.uk::c3222119-ea1c-4e36-8688-8ef57354b72b" providerId="AD" clId="Web-{91CCE145-81CE-E3F3-E6BE-E52C061E35E7}" dt="2020-06-30T20:20:11.905" v="548"/>
          <ac:spMkLst>
            <pc:docMk/>
            <pc:sldMk cId="887188814" sldId="259"/>
            <ac:spMk id="2" creationId="{037158A5-A1F6-442B-BEF2-E20CE0AA874D}"/>
          </ac:spMkLst>
        </pc:spChg>
        <pc:picChg chg="add">
          <ac:chgData name="Andreea Magos (1918861)" userId="S::1918861@student.uwtsd.ac.uk::c3222119-ea1c-4e36-8688-8ef57354b72b" providerId="AD" clId="Web-{91CCE145-81CE-E3F3-E6BE-E52C061E35E7}" dt="2020-06-30T20:20:11.905" v="548"/>
          <ac:picMkLst>
            <pc:docMk/>
            <pc:sldMk cId="887188814" sldId="259"/>
            <ac:picMk id="7" creationId="{18BD78ED-75E1-4879-B369-BC61F7C45E22}"/>
          </ac:picMkLst>
        </pc:picChg>
      </pc:sldChg>
      <pc:sldMasterChg chg="del delSldLayout">
        <pc:chgData name="Andreea Magos (1918861)" userId="S::1918861@student.uwtsd.ac.uk::c3222119-ea1c-4e36-8688-8ef57354b72b" providerId="AD" clId="Web-{91CCE145-81CE-E3F3-E6BE-E52C061E35E7}" dt="2020-06-30T19:35:44.599" v="6"/>
        <pc:sldMasterMkLst>
          <pc:docMk/>
          <pc:sldMasterMk cId="3461234787" sldId="2147483696"/>
        </pc:sldMasterMkLst>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2278945315" sldId="2147483697"/>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1146312988" sldId="2147483698"/>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3211359948" sldId="2147483699"/>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3359476590" sldId="2147483700"/>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2674516197" sldId="2147483701"/>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3234435590" sldId="2147483702"/>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894056807" sldId="2147483703"/>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2723911741" sldId="2147483704"/>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3886336347" sldId="2147483705"/>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2307534792" sldId="2147483706"/>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2661034721" sldId="2147483707"/>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1172431876" sldId="2147483708"/>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4167673373" sldId="2147483709"/>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2595609829" sldId="2147483710"/>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4176680963" sldId="2147483711"/>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3681055802" sldId="2147483712"/>
          </pc:sldLayoutMkLst>
        </pc:sldLayoutChg>
        <pc:sldLayoutChg chg="del">
          <pc:chgData name="Andreea Magos (1918861)" userId="S::1918861@student.uwtsd.ac.uk::c3222119-ea1c-4e36-8688-8ef57354b72b" providerId="AD" clId="Web-{91CCE145-81CE-E3F3-E6BE-E52C061E35E7}" dt="2020-06-30T19:35:44.599" v="6"/>
          <pc:sldLayoutMkLst>
            <pc:docMk/>
            <pc:sldMasterMk cId="3461234787" sldId="2147483696"/>
            <pc:sldLayoutMk cId="1941022924" sldId="2147483713"/>
          </pc:sldLayoutMkLst>
        </pc:sldLayoutChg>
      </pc:sldMasterChg>
      <pc:sldMasterChg chg="add del addSldLayout delSldLayout modSldLayout">
        <pc:chgData name="Andreea Magos (1918861)" userId="S::1918861@student.uwtsd.ac.uk::c3222119-ea1c-4e36-8688-8ef57354b72b" providerId="AD" clId="Web-{91CCE145-81CE-E3F3-E6BE-E52C061E35E7}" dt="2020-06-30T19:40:39.477" v="147"/>
        <pc:sldMasterMkLst>
          <pc:docMk/>
          <pc:sldMasterMk cId="2875676881" sldId="2147483714"/>
        </pc:sldMasterMkLst>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1349562524" sldId="2147483715"/>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2350316674" sldId="2147483716"/>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4140076218" sldId="2147483717"/>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3333761435" sldId="2147483718"/>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4197254932" sldId="2147483719"/>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3719480784" sldId="2147483720"/>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62170519" sldId="2147483721"/>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3662974948" sldId="2147483722"/>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1977010397" sldId="2147483723"/>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3409061518" sldId="2147483724"/>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2446977106" sldId="2147483725"/>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2952628462" sldId="2147483726"/>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1831934310" sldId="2147483727"/>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232975151" sldId="2147483728"/>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3622137211" sldId="2147483729"/>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4196131533" sldId="2147483730"/>
          </pc:sldLayoutMkLst>
        </pc:sldLayoutChg>
        <pc:sldLayoutChg chg="add del mod replId">
          <pc:chgData name="Andreea Magos (1918861)" userId="S::1918861@student.uwtsd.ac.uk::c3222119-ea1c-4e36-8688-8ef57354b72b" providerId="AD" clId="Web-{91CCE145-81CE-E3F3-E6BE-E52C061E35E7}" dt="2020-06-30T19:40:39.477" v="147"/>
          <pc:sldLayoutMkLst>
            <pc:docMk/>
            <pc:sldMasterMk cId="2875676881" sldId="2147483714"/>
            <pc:sldLayoutMk cId="431685725" sldId="2147483731"/>
          </pc:sldLayoutMkLst>
        </pc:sldLayoutChg>
      </pc:sldMasterChg>
      <pc:sldMasterChg chg="add del addSldLayout delSldLayout modSldLayout">
        <pc:chgData name="Andreea Magos (1918861)" userId="S::1918861@student.uwtsd.ac.uk::c3222119-ea1c-4e36-8688-8ef57354b72b" providerId="AD" clId="Web-{91CCE145-81CE-E3F3-E6BE-E52C061E35E7}" dt="2020-06-30T19:40:47.290" v="148"/>
        <pc:sldMasterMkLst>
          <pc:docMk/>
          <pc:sldMasterMk cId="185683349" sldId="2147483732"/>
        </pc:sldMasterMkLst>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161765113" sldId="2147483733"/>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116988397" sldId="2147483734"/>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2419262138" sldId="2147483735"/>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940228989" sldId="2147483736"/>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537787894" sldId="2147483737"/>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2772659508" sldId="2147483738"/>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401442560" sldId="2147483739"/>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26762314" sldId="2147483740"/>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770581626" sldId="2147483741"/>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2884428544" sldId="2147483742"/>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621677064" sldId="2147483743"/>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1969547409" sldId="2147483744"/>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968711000" sldId="2147483745"/>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420015390" sldId="2147483746"/>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3820762110" sldId="2147483747"/>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1681658843" sldId="2147483748"/>
          </pc:sldLayoutMkLst>
        </pc:sldLayoutChg>
        <pc:sldLayoutChg chg="add del mod replId">
          <pc:chgData name="Andreea Magos (1918861)" userId="S::1918861@student.uwtsd.ac.uk::c3222119-ea1c-4e36-8688-8ef57354b72b" providerId="AD" clId="Web-{91CCE145-81CE-E3F3-E6BE-E52C061E35E7}" dt="2020-06-30T19:40:47.290" v="148"/>
          <pc:sldLayoutMkLst>
            <pc:docMk/>
            <pc:sldMasterMk cId="185683349" sldId="2147483732"/>
            <pc:sldLayoutMk cId="2942455060" sldId="2147483749"/>
          </pc:sldLayoutMkLst>
        </pc:sldLayoutChg>
      </pc:sldMasterChg>
      <pc:sldMasterChg chg="add del addSldLayout delSldLayout modSldLayout">
        <pc:chgData name="Andreea Magos (1918861)" userId="S::1918861@student.uwtsd.ac.uk::c3222119-ea1c-4e36-8688-8ef57354b72b" providerId="AD" clId="Web-{91CCE145-81CE-E3F3-E6BE-E52C061E35E7}" dt="2020-06-30T19:47:09.338" v="182"/>
        <pc:sldMasterMkLst>
          <pc:docMk/>
          <pc:sldMasterMk cId="4165892878" sldId="2147483750"/>
        </pc:sldMasterMkLst>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565007868" sldId="2147483751"/>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886321499" sldId="2147483752"/>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2253112743" sldId="2147483753"/>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486993154" sldId="2147483754"/>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3201351263" sldId="2147483755"/>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1528351407" sldId="2147483756"/>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2417768254" sldId="2147483757"/>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1808259066" sldId="2147483758"/>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3689759250" sldId="2147483759"/>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1400814123" sldId="2147483760"/>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2736587196" sldId="2147483761"/>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4152008833" sldId="2147483762"/>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2038673421" sldId="2147483763"/>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2903489390" sldId="2147483764"/>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2314711987" sldId="2147483765"/>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896798633" sldId="2147483766"/>
          </pc:sldLayoutMkLst>
        </pc:sldLayoutChg>
        <pc:sldLayoutChg chg="add del mod replId">
          <pc:chgData name="Andreea Magos (1918861)" userId="S::1918861@student.uwtsd.ac.uk::c3222119-ea1c-4e36-8688-8ef57354b72b" providerId="AD" clId="Web-{91CCE145-81CE-E3F3-E6BE-E52C061E35E7}" dt="2020-06-30T19:47:09.338" v="182"/>
          <pc:sldLayoutMkLst>
            <pc:docMk/>
            <pc:sldMasterMk cId="4165892878" sldId="2147483750"/>
            <pc:sldLayoutMk cId="4133477682" sldId="2147483767"/>
          </pc:sldLayoutMkLst>
        </pc:sldLayoutChg>
      </pc:sldMasterChg>
      <pc:sldMasterChg chg="add del addSldLayout delSldLayout modSldLayout">
        <pc:chgData name="Andreea Magos (1918861)" userId="S::1918861@student.uwtsd.ac.uk::c3222119-ea1c-4e36-8688-8ef57354b72b" providerId="AD" clId="Web-{91CCE145-81CE-E3F3-E6BE-E52C061E35E7}" dt="2020-06-30T19:47:12.479" v="183"/>
        <pc:sldMasterMkLst>
          <pc:docMk/>
          <pc:sldMasterMk cId="3903674922" sldId="2147483768"/>
        </pc:sldMasterMkLst>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2202047063" sldId="2147483769"/>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3885013144" sldId="2147483770"/>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4043422505" sldId="2147483771"/>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1147045860" sldId="2147483772"/>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3439872343" sldId="2147483773"/>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4145078048" sldId="2147483774"/>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754561518" sldId="2147483775"/>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1918984963" sldId="2147483776"/>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4008466702" sldId="2147483777"/>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131076946" sldId="2147483778"/>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2269151104" sldId="2147483779"/>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2223935906" sldId="2147483780"/>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2650156481" sldId="2147483781"/>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1182100903" sldId="2147483782"/>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4213927196" sldId="2147483783"/>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1826174476" sldId="2147483784"/>
          </pc:sldLayoutMkLst>
        </pc:sldLayoutChg>
        <pc:sldLayoutChg chg="add del mod replId">
          <pc:chgData name="Andreea Magos (1918861)" userId="S::1918861@student.uwtsd.ac.uk::c3222119-ea1c-4e36-8688-8ef57354b72b" providerId="AD" clId="Web-{91CCE145-81CE-E3F3-E6BE-E52C061E35E7}" dt="2020-06-30T19:47:12.479" v="183"/>
          <pc:sldLayoutMkLst>
            <pc:docMk/>
            <pc:sldMasterMk cId="3903674922" sldId="2147483768"/>
            <pc:sldLayoutMk cId="3998209902" sldId="2147483785"/>
          </pc:sldLayoutMkLst>
        </pc:sldLayoutChg>
      </pc:sldMasterChg>
      <pc:sldMasterChg chg="add del addSldLayout delSldLayout modSldLayout">
        <pc:chgData name="Andreea Magos (1918861)" userId="S::1918861@student.uwtsd.ac.uk::c3222119-ea1c-4e36-8688-8ef57354b72b" providerId="AD" clId="Web-{91CCE145-81CE-E3F3-E6BE-E52C061E35E7}" dt="2020-06-30T19:47:15.026" v="184"/>
        <pc:sldMasterMkLst>
          <pc:docMk/>
          <pc:sldMasterMk cId="2739133891" sldId="2147483786"/>
        </pc:sldMasterMkLst>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2999925251" sldId="2147483787"/>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2776865780" sldId="2147483788"/>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1491397592" sldId="2147483789"/>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639685298" sldId="2147483790"/>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214243135" sldId="2147483791"/>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379404362" sldId="2147483792"/>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3628716672" sldId="2147483793"/>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1678862709" sldId="2147483794"/>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3322720077" sldId="2147483795"/>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883560435" sldId="2147483796"/>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1618289529" sldId="2147483797"/>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80074425" sldId="2147483798"/>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461109286" sldId="2147483799"/>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302105079" sldId="2147483800"/>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1301825681" sldId="2147483801"/>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3535542463" sldId="2147483802"/>
          </pc:sldLayoutMkLst>
        </pc:sldLayoutChg>
        <pc:sldLayoutChg chg="add del mod replId">
          <pc:chgData name="Andreea Magos (1918861)" userId="S::1918861@student.uwtsd.ac.uk::c3222119-ea1c-4e36-8688-8ef57354b72b" providerId="AD" clId="Web-{91CCE145-81CE-E3F3-E6BE-E52C061E35E7}" dt="2020-06-30T19:47:15.026" v="184"/>
          <pc:sldLayoutMkLst>
            <pc:docMk/>
            <pc:sldMasterMk cId="2739133891" sldId="2147483786"/>
            <pc:sldLayoutMk cId="2529501223" sldId="2147483803"/>
          </pc:sldLayoutMkLst>
        </pc:sldLayoutChg>
      </pc:sldMasterChg>
      <pc:sldMasterChg chg="add del addSldLayout delSldLayout modSldLayout">
        <pc:chgData name="Andreea Magos (1918861)" userId="S::1918861@student.uwtsd.ac.uk::c3222119-ea1c-4e36-8688-8ef57354b72b" providerId="AD" clId="Web-{91CCE145-81CE-E3F3-E6BE-E52C061E35E7}" dt="2020-06-30T19:47:17.135" v="185"/>
        <pc:sldMasterMkLst>
          <pc:docMk/>
          <pc:sldMasterMk cId="2265574196" sldId="2147483804"/>
        </pc:sldMasterMkLst>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2329218105" sldId="2147483805"/>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4160879475" sldId="2147483806"/>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843622167" sldId="2147483807"/>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3275239689" sldId="2147483808"/>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270244764" sldId="2147483809"/>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837743522" sldId="2147483810"/>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2945103899" sldId="2147483811"/>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3877330734" sldId="2147483812"/>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3660577705" sldId="2147483813"/>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233062773" sldId="2147483814"/>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390272181" sldId="2147483815"/>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338885353" sldId="2147483816"/>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217395333" sldId="2147483817"/>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408528654" sldId="2147483818"/>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868401265" sldId="2147483819"/>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1433871628" sldId="2147483820"/>
          </pc:sldLayoutMkLst>
        </pc:sldLayoutChg>
        <pc:sldLayoutChg chg="add del mod replId">
          <pc:chgData name="Andreea Magos (1918861)" userId="S::1918861@student.uwtsd.ac.uk::c3222119-ea1c-4e36-8688-8ef57354b72b" providerId="AD" clId="Web-{91CCE145-81CE-E3F3-E6BE-E52C061E35E7}" dt="2020-06-30T19:47:17.135" v="185"/>
          <pc:sldLayoutMkLst>
            <pc:docMk/>
            <pc:sldMasterMk cId="2265574196" sldId="2147483804"/>
            <pc:sldLayoutMk cId="3377488469" sldId="2147483821"/>
          </pc:sldLayoutMkLst>
        </pc:sldLayoutChg>
      </pc:sldMasterChg>
      <pc:sldMasterChg chg="add addSldLayout modSldLayout">
        <pc:chgData name="Andreea Magos (1918861)" userId="S::1918861@student.uwtsd.ac.uk::c3222119-ea1c-4e36-8688-8ef57354b72b" providerId="AD" clId="Web-{91CCE145-81CE-E3F3-E6BE-E52C061E35E7}" dt="2020-06-30T19:47:17.135" v="185"/>
        <pc:sldMasterMkLst>
          <pc:docMk/>
          <pc:sldMasterMk cId="904329890" sldId="2147483822"/>
        </pc:sldMasterMkLst>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3427444417" sldId="2147483823"/>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190153056" sldId="2147483824"/>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1675981532" sldId="2147483825"/>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1005295941" sldId="2147483826"/>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3956349914" sldId="2147483827"/>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3811339321" sldId="2147483828"/>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563171794" sldId="2147483829"/>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3842318780" sldId="2147483830"/>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1309655017" sldId="2147483831"/>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3822544147" sldId="2147483832"/>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222030600" sldId="2147483833"/>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2064739749" sldId="2147483834"/>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1799836366" sldId="2147483835"/>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1858208470" sldId="2147483836"/>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750397841" sldId="2147483837"/>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3111718622" sldId="2147483838"/>
          </pc:sldLayoutMkLst>
        </pc:sldLayoutChg>
        <pc:sldLayoutChg chg="add mod replId">
          <pc:chgData name="Andreea Magos (1918861)" userId="S::1918861@student.uwtsd.ac.uk::c3222119-ea1c-4e36-8688-8ef57354b72b" providerId="AD" clId="Web-{91CCE145-81CE-E3F3-E6BE-E52C061E35E7}" dt="2020-06-30T19:47:17.135" v="185"/>
          <pc:sldLayoutMkLst>
            <pc:docMk/>
            <pc:sldMasterMk cId="904329890" sldId="2147483822"/>
            <pc:sldLayoutMk cId="2254888110" sldId="2147483839"/>
          </pc:sldLayoutMkLst>
        </pc:sldLayoutChg>
      </pc:sldMasterChg>
    </pc:docChg>
  </pc:docChgLst>
  <pc:docChgLst>
    <pc:chgData name="Francesca Lucescu (1918862)" userId="S::1918862@student.uwtsd.ac.uk::0cd68ed4-6039-4bbd-bdc3-e45ba7140e38" providerId="AD" clId="Web-{556DCE63-080A-4B64-ADE9-A5A9B6498357}"/>
    <pc:docChg chg="modSld">
      <pc:chgData name="Francesca Lucescu (1918862)" userId="S::1918862@student.uwtsd.ac.uk::0cd68ed4-6039-4bbd-bdc3-e45ba7140e38" providerId="AD" clId="Web-{556DCE63-080A-4B64-ADE9-A5A9B6498357}" dt="2020-07-10T09:44:31.508" v="23" actId="20577"/>
      <pc:docMkLst>
        <pc:docMk/>
      </pc:docMkLst>
      <pc:sldChg chg="modSp">
        <pc:chgData name="Francesca Lucescu (1918862)" userId="S::1918862@student.uwtsd.ac.uk::0cd68ed4-6039-4bbd-bdc3-e45ba7140e38" providerId="AD" clId="Web-{556DCE63-080A-4B64-ADE9-A5A9B6498357}" dt="2020-07-10T09:44:31.508" v="23" actId="20577"/>
        <pc:sldMkLst>
          <pc:docMk/>
          <pc:sldMk cId="2156653103" sldId="258"/>
        </pc:sldMkLst>
        <pc:spChg chg="mod">
          <ac:chgData name="Francesca Lucescu (1918862)" userId="S::1918862@student.uwtsd.ac.uk::0cd68ed4-6039-4bbd-bdc3-e45ba7140e38" providerId="AD" clId="Web-{556DCE63-080A-4B64-ADE9-A5A9B6498357}" dt="2020-07-10T09:44:31.508" v="23" actId="20577"/>
          <ac:spMkLst>
            <pc:docMk/>
            <pc:sldMk cId="2156653103" sldId="258"/>
            <ac:spMk id="22" creationId="{85EE466E-FFC5-4B76-90BB-4B4FC6EADC14}"/>
          </ac:spMkLst>
        </pc:spChg>
      </pc:sldChg>
    </pc:docChg>
  </pc:docChgLst>
  <pc:docChgLst>
    <pc:chgData name="Andreea Magos (1918861)" userId="S::1918861@student.uwtsd.ac.uk::c3222119-ea1c-4e36-8688-8ef57354b72b" providerId="AD" clId="Web-{E9A8F66B-73D4-9F9C-B69F-7DE59406DCB9}"/>
    <pc:docChg chg="addSld delSld modSld addMainMaster delMainMaster">
      <pc:chgData name="Andreea Magos (1918861)" userId="S::1918861@student.uwtsd.ac.uk::c3222119-ea1c-4e36-8688-8ef57354b72b" providerId="AD" clId="Web-{E9A8F66B-73D4-9F9C-B69F-7DE59406DCB9}" dt="2020-06-30T22:09:28.628" v="720" actId="20577"/>
      <pc:docMkLst>
        <pc:docMk/>
      </pc:docMkLst>
      <pc:sldChg chg="addSp delSp modSp mod setBg modClrScheme setClrOvrMap delDesignElem chgLayout">
        <pc:chgData name="Andreea Magos (1918861)" userId="S::1918861@student.uwtsd.ac.uk::c3222119-ea1c-4e36-8688-8ef57354b72b" providerId="AD" clId="Web-{E9A8F66B-73D4-9F9C-B69F-7DE59406DCB9}" dt="2020-06-30T22:09:28.628" v="720" actId="20577"/>
        <pc:sldMkLst>
          <pc:docMk/>
          <pc:sldMk cId="109857222" sldId="256"/>
        </pc:sldMkLst>
        <pc:spChg chg="mod ord">
          <ac:chgData name="Andreea Magos (1918861)" userId="S::1918861@student.uwtsd.ac.uk::c3222119-ea1c-4e36-8688-8ef57354b72b" providerId="AD" clId="Web-{E9A8F66B-73D4-9F9C-B69F-7DE59406DCB9}" dt="2020-06-30T22:09:10.456" v="673"/>
          <ac:spMkLst>
            <pc:docMk/>
            <pc:sldMk cId="109857222" sldId="256"/>
            <ac:spMk id="2" creationId="{00000000-0000-0000-0000-000000000000}"/>
          </ac:spMkLst>
        </pc:spChg>
        <pc:spChg chg="mod ord">
          <ac:chgData name="Andreea Magos (1918861)" userId="S::1918861@student.uwtsd.ac.uk::c3222119-ea1c-4e36-8688-8ef57354b72b" providerId="AD" clId="Web-{E9A8F66B-73D4-9F9C-B69F-7DE59406DCB9}" dt="2020-06-30T22:09:28.628" v="720" actId="20577"/>
          <ac:spMkLst>
            <pc:docMk/>
            <pc:sldMk cId="109857222" sldId="256"/>
            <ac:spMk id="3" creationId="{00000000-0000-0000-0000-000000000000}"/>
          </ac:spMkLst>
        </pc:spChg>
        <pc:spChg chg="add del">
          <ac:chgData name="Andreea Magos (1918861)" userId="S::1918861@student.uwtsd.ac.uk::c3222119-ea1c-4e36-8688-8ef57354b72b" providerId="AD" clId="Web-{E9A8F66B-73D4-9F9C-B69F-7DE59406DCB9}" dt="2020-06-30T22:01:21.841" v="576"/>
          <ac:spMkLst>
            <pc:docMk/>
            <pc:sldMk cId="109857222" sldId="256"/>
            <ac:spMk id="65" creationId="{5EF08599-3FED-4288-A20D-E7BCAC3B8E26}"/>
          </ac:spMkLst>
        </pc:spChg>
        <pc:spChg chg="add del">
          <ac:chgData name="Andreea Magos (1918861)" userId="S::1918861@student.uwtsd.ac.uk::c3222119-ea1c-4e36-8688-8ef57354b72b" providerId="AD" clId="Web-{E9A8F66B-73D4-9F9C-B69F-7DE59406DCB9}" dt="2020-06-30T22:01:21.841" v="576"/>
          <ac:spMkLst>
            <pc:docMk/>
            <pc:sldMk cId="109857222" sldId="256"/>
            <ac:spMk id="67" creationId="{C884A6B2-90E9-4BDB-8503-71AC02D3956A}"/>
          </ac:spMkLst>
        </pc:spChg>
        <pc:spChg chg="add del">
          <ac:chgData name="Andreea Magos (1918861)" userId="S::1918861@student.uwtsd.ac.uk::c3222119-ea1c-4e36-8688-8ef57354b72b" providerId="AD" clId="Web-{E9A8F66B-73D4-9F9C-B69F-7DE59406DCB9}" dt="2020-06-30T22:01:25.356" v="578"/>
          <ac:spMkLst>
            <pc:docMk/>
            <pc:sldMk cId="109857222" sldId="256"/>
            <ac:spMk id="69" creationId="{F64080D6-34DE-4277-97CC-2FB3812846DA}"/>
          </ac:spMkLst>
        </pc:spChg>
        <pc:spChg chg="add del">
          <ac:chgData name="Andreea Magos (1918861)" userId="S::1918861@student.uwtsd.ac.uk::c3222119-ea1c-4e36-8688-8ef57354b72b" providerId="AD" clId="Web-{E9A8F66B-73D4-9F9C-B69F-7DE59406DCB9}" dt="2020-06-30T22:01:38.278" v="582"/>
          <ac:spMkLst>
            <pc:docMk/>
            <pc:sldMk cId="109857222" sldId="256"/>
            <ac:spMk id="71" creationId="{E91DC736-0EF8-4F87-9146-EBF1D2EE4D3D}"/>
          </ac:spMkLst>
        </pc:spChg>
        <pc:spChg chg="add del">
          <ac:chgData name="Andreea Magos (1918861)" userId="S::1918861@student.uwtsd.ac.uk::c3222119-ea1c-4e36-8688-8ef57354b72b" providerId="AD" clId="Web-{E9A8F66B-73D4-9F9C-B69F-7DE59406DCB9}" dt="2020-06-30T22:01:38.278" v="582"/>
          <ac:spMkLst>
            <pc:docMk/>
            <pc:sldMk cId="109857222" sldId="256"/>
            <ac:spMk id="72" creationId="{097CD68E-23E3-4007-8847-CD0944C4F7BE}"/>
          </ac:spMkLst>
        </pc:spChg>
        <pc:spChg chg="add del">
          <ac:chgData name="Andreea Magos (1918861)" userId="S::1918861@student.uwtsd.ac.uk::c3222119-ea1c-4e36-8688-8ef57354b72b" providerId="AD" clId="Web-{E9A8F66B-73D4-9F9C-B69F-7DE59406DCB9}" dt="2020-06-30T22:01:38.278" v="582"/>
          <ac:spMkLst>
            <pc:docMk/>
            <pc:sldMk cId="109857222" sldId="256"/>
            <ac:spMk id="73" creationId="{AF2F604E-43BE-4DC3-B983-E071523364F8}"/>
          </ac:spMkLst>
        </pc:spChg>
        <pc:spChg chg="add del">
          <ac:chgData name="Andreea Magos (1918861)" userId="S::1918861@student.uwtsd.ac.uk::c3222119-ea1c-4e36-8688-8ef57354b72b" providerId="AD" clId="Web-{E9A8F66B-73D4-9F9C-B69F-7DE59406DCB9}" dt="2020-06-30T22:01:38.278" v="582"/>
          <ac:spMkLst>
            <pc:docMk/>
            <pc:sldMk cId="109857222" sldId="256"/>
            <ac:spMk id="74" creationId="{08C9B587-E65E-4B52-B37C-ABEBB6E87928}"/>
          </ac:spMkLst>
        </pc:spChg>
        <pc:spChg chg="add del">
          <ac:chgData name="Andreea Magos (1918861)" userId="S::1918861@student.uwtsd.ac.uk::c3222119-ea1c-4e36-8688-8ef57354b72b" providerId="AD" clId="Web-{E9A8F66B-73D4-9F9C-B69F-7DE59406DCB9}" dt="2020-06-30T22:01:51.778" v="584"/>
          <ac:spMkLst>
            <pc:docMk/>
            <pc:sldMk cId="109857222" sldId="256"/>
            <ac:spMk id="75" creationId="{49CD2D09-B1BB-4DF5-9E1C-3D21B21EDEFD}"/>
          </ac:spMkLst>
        </pc:spChg>
        <pc:spChg chg="add del">
          <ac:chgData name="Andreea Magos (1918861)" userId="S::1918861@student.uwtsd.ac.uk::c3222119-ea1c-4e36-8688-8ef57354b72b" providerId="AD" clId="Web-{E9A8F66B-73D4-9F9C-B69F-7DE59406DCB9}" dt="2020-06-30T22:01:30.388" v="580"/>
          <ac:spMkLst>
            <pc:docMk/>
            <pc:sldMk cId="109857222" sldId="256"/>
            <ac:spMk id="77" creationId="{6AD30037-67ED-4367-9BE0-45787510BF13}"/>
          </ac:spMkLst>
        </pc:spChg>
        <pc:spChg chg="add del">
          <ac:chgData name="Andreea Magos (1918861)" userId="S::1918861@student.uwtsd.ac.uk::c3222119-ea1c-4e36-8688-8ef57354b72b" providerId="AD" clId="Web-{E9A8F66B-73D4-9F9C-B69F-7DE59406DCB9}" dt="2020-06-30T22:01:51.778" v="584"/>
          <ac:spMkLst>
            <pc:docMk/>
            <pc:sldMk cId="109857222" sldId="256"/>
            <ac:spMk id="79" creationId="{967C29FE-FD32-4AFB-AD20-DBDF5864B2D8}"/>
          </ac:spMkLst>
        </pc:spChg>
        <pc:spChg chg="add del">
          <ac:chgData name="Andreea Magos (1918861)" userId="S::1918861@student.uwtsd.ac.uk::c3222119-ea1c-4e36-8688-8ef57354b72b" providerId="AD" clId="Web-{E9A8F66B-73D4-9F9C-B69F-7DE59406DCB9}" dt="2020-06-30T22:02:05.653" v="588"/>
          <ac:spMkLst>
            <pc:docMk/>
            <pc:sldMk cId="109857222" sldId="256"/>
            <ac:spMk id="81" creationId="{F56F5174-31D9-4DBB-AAB7-A1FD7BDB1352}"/>
          </ac:spMkLst>
        </pc:spChg>
        <pc:spChg chg="add del">
          <ac:chgData name="Andreea Magos (1918861)" userId="S::1918861@student.uwtsd.ac.uk::c3222119-ea1c-4e36-8688-8ef57354b72b" providerId="AD" clId="Web-{E9A8F66B-73D4-9F9C-B69F-7DE59406DCB9}" dt="2020-06-30T22:02:05.653" v="588"/>
          <ac:spMkLst>
            <pc:docMk/>
            <pc:sldMk cId="109857222" sldId="256"/>
            <ac:spMk id="83" creationId="{F9A95BEE-6BB1-4A28-A8E6-A34B2E42EF87}"/>
          </ac:spMkLst>
        </pc:spChg>
        <pc:spChg chg="add del">
          <ac:chgData name="Andreea Magos (1918861)" userId="S::1918861@student.uwtsd.ac.uk::c3222119-ea1c-4e36-8688-8ef57354b72b" providerId="AD" clId="Web-{E9A8F66B-73D4-9F9C-B69F-7DE59406DCB9}" dt="2020-06-30T22:02:24.263" v="590"/>
          <ac:spMkLst>
            <pc:docMk/>
            <pc:sldMk cId="109857222" sldId="256"/>
            <ac:spMk id="84" creationId="{E91DC736-0EF8-4F87-9146-EBF1D2EE4D3D}"/>
          </ac:spMkLst>
        </pc:spChg>
        <pc:spChg chg="add del">
          <ac:chgData name="Andreea Magos (1918861)" userId="S::1918861@student.uwtsd.ac.uk::c3222119-ea1c-4e36-8688-8ef57354b72b" providerId="AD" clId="Web-{E9A8F66B-73D4-9F9C-B69F-7DE59406DCB9}" dt="2020-06-30T22:02:24.263" v="590"/>
          <ac:spMkLst>
            <pc:docMk/>
            <pc:sldMk cId="109857222" sldId="256"/>
            <ac:spMk id="85" creationId="{097CD68E-23E3-4007-8847-CD0944C4F7BE}"/>
          </ac:spMkLst>
        </pc:spChg>
        <pc:spChg chg="add del">
          <ac:chgData name="Andreea Magos (1918861)" userId="S::1918861@student.uwtsd.ac.uk::c3222119-ea1c-4e36-8688-8ef57354b72b" providerId="AD" clId="Web-{E9A8F66B-73D4-9F9C-B69F-7DE59406DCB9}" dt="2020-06-30T22:02:24.263" v="590"/>
          <ac:spMkLst>
            <pc:docMk/>
            <pc:sldMk cId="109857222" sldId="256"/>
            <ac:spMk id="86" creationId="{AF2F604E-43BE-4DC3-B983-E071523364F8}"/>
          </ac:spMkLst>
        </pc:spChg>
        <pc:spChg chg="add del">
          <ac:chgData name="Andreea Magos (1918861)" userId="S::1918861@student.uwtsd.ac.uk::c3222119-ea1c-4e36-8688-8ef57354b72b" providerId="AD" clId="Web-{E9A8F66B-73D4-9F9C-B69F-7DE59406DCB9}" dt="2020-06-30T22:02:24.263" v="590"/>
          <ac:spMkLst>
            <pc:docMk/>
            <pc:sldMk cId="109857222" sldId="256"/>
            <ac:spMk id="87" creationId="{08C9B587-E65E-4B52-B37C-ABEBB6E87928}"/>
          </ac:spMkLst>
        </pc:spChg>
        <pc:grpChg chg="add del">
          <ac:chgData name="Andreea Magos (1918861)" userId="S::1918861@student.uwtsd.ac.uk::c3222119-ea1c-4e36-8688-8ef57354b72b" providerId="AD" clId="Web-{E9A8F66B-73D4-9F9C-B69F-7DE59406DCB9}" dt="2020-06-30T22:01:21.841" v="576"/>
          <ac:grpSpMkLst>
            <pc:docMk/>
            <pc:sldMk cId="109857222" sldId="256"/>
            <ac:grpSpMk id="68" creationId="{E9046BC8-D404-4E7D-9202-A07F3FDD3823}"/>
          </ac:grpSpMkLst>
        </pc:grpChg>
        <pc:grpChg chg="add del">
          <ac:chgData name="Andreea Magos (1918861)" userId="S::1918861@student.uwtsd.ac.uk::c3222119-ea1c-4e36-8688-8ef57354b72b" providerId="AD" clId="Web-{E9A8F66B-73D4-9F9C-B69F-7DE59406DCB9}" dt="2020-06-30T22:01:30.388" v="580"/>
          <ac:grpSpMkLst>
            <pc:docMk/>
            <pc:sldMk cId="109857222" sldId="256"/>
            <ac:grpSpMk id="70" creationId="{260ACC13-B825-49F3-93DE-C8B8F2FA37A1}"/>
          </ac:grpSpMkLst>
        </pc:grpChg>
        <pc:grpChg chg="add del">
          <ac:chgData name="Andreea Magos (1918861)" userId="S::1918861@student.uwtsd.ac.uk::c3222119-ea1c-4e36-8688-8ef57354b72b" providerId="AD" clId="Web-{E9A8F66B-73D4-9F9C-B69F-7DE59406DCB9}" dt="2020-06-30T22:01:30.388" v="580"/>
          <ac:grpSpMkLst>
            <pc:docMk/>
            <pc:sldMk cId="109857222" sldId="256"/>
            <ac:grpSpMk id="78" creationId="{50841A4E-5BC1-44B4-83CF-D524E8AEAD64}"/>
          </ac:grpSpMkLst>
        </pc:grpChg>
        <pc:picChg chg="mod ord">
          <ac:chgData name="Andreea Magos (1918861)" userId="S::1918861@student.uwtsd.ac.uk::c3222119-ea1c-4e36-8688-8ef57354b72b" providerId="AD" clId="Web-{E9A8F66B-73D4-9F9C-B69F-7DE59406DCB9}" dt="2020-06-30T22:08:52.268" v="662"/>
          <ac:picMkLst>
            <pc:docMk/>
            <pc:sldMk cId="109857222" sldId="256"/>
            <ac:picMk id="7" creationId="{AAA5D029-4C2A-47D0-9918-630CFD63CE71}"/>
          </ac:picMkLst>
        </pc:picChg>
        <pc:picChg chg="add del">
          <ac:chgData name="Andreea Magos (1918861)" userId="S::1918861@student.uwtsd.ac.uk::c3222119-ea1c-4e36-8688-8ef57354b72b" providerId="AD" clId="Web-{E9A8F66B-73D4-9F9C-B69F-7DE59406DCB9}" dt="2020-06-30T22:01:51.778" v="584"/>
          <ac:picMkLst>
            <pc:docMk/>
            <pc:sldMk cId="109857222" sldId="256"/>
            <ac:picMk id="76" creationId="{83355637-BA71-4F63-94C9-E77BF81BDFC0}"/>
          </ac:picMkLst>
        </pc:picChg>
        <pc:picChg chg="add del">
          <ac:chgData name="Andreea Magos (1918861)" userId="S::1918861@student.uwtsd.ac.uk::c3222119-ea1c-4e36-8688-8ef57354b72b" providerId="AD" clId="Web-{E9A8F66B-73D4-9F9C-B69F-7DE59406DCB9}" dt="2020-06-30T22:01:57.138" v="586"/>
          <ac:picMkLst>
            <pc:docMk/>
            <pc:sldMk cId="109857222" sldId="256"/>
            <ac:picMk id="80" creationId="{54DDEBDD-D8BD-41A6-8A0D-B00E3768B0F9}"/>
          </ac:picMkLst>
        </pc:picChg>
        <pc:picChg chg="add del">
          <ac:chgData name="Andreea Magos (1918861)" userId="S::1918861@student.uwtsd.ac.uk::c3222119-ea1c-4e36-8688-8ef57354b72b" providerId="AD" clId="Web-{E9A8F66B-73D4-9F9C-B69F-7DE59406DCB9}" dt="2020-06-30T22:02:05.653" v="588"/>
          <ac:picMkLst>
            <pc:docMk/>
            <pc:sldMk cId="109857222" sldId="256"/>
            <ac:picMk id="82" creationId="{AE113210-7872-481A-ADE6-3A05CCAF5EB2}"/>
          </ac:picMkLst>
        </pc:picChg>
      </pc:sldChg>
      <pc:sldChg chg="delSp modSp mod setBg modClrScheme delDesignElem chgLayout">
        <pc:chgData name="Andreea Magos (1918861)" userId="S::1918861@student.uwtsd.ac.uk::c3222119-ea1c-4e36-8688-8ef57354b72b" providerId="AD" clId="Web-{E9A8F66B-73D4-9F9C-B69F-7DE59406DCB9}" dt="2020-06-30T22:09:19.503" v="676"/>
        <pc:sldMkLst>
          <pc:docMk/>
          <pc:sldMk cId="2156653103" sldId="258"/>
        </pc:sldMkLst>
        <pc:spChg chg="mod">
          <ac:chgData name="Andreea Magos (1918861)" userId="S::1918861@student.uwtsd.ac.uk::c3222119-ea1c-4e36-8688-8ef57354b72b" providerId="AD" clId="Web-{E9A8F66B-73D4-9F9C-B69F-7DE59406DCB9}" dt="2020-06-30T21:16:35.262" v="260" actId="20577"/>
          <ac:spMkLst>
            <pc:docMk/>
            <pc:sldMk cId="2156653103" sldId="258"/>
            <ac:spMk id="22" creationId="{85EE466E-FFC5-4B76-90BB-4B4FC6EADC14}"/>
          </ac:spMkLst>
        </pc:spChg>
        <pc:graphicFrameChg chg="mod modGraphic">
          <ac:chgData name="Andreea Magos (1918861)" userId="S::1918861@student.uwtsd.ac.uk::c3222119-ea1c-4e36-8688-8ef57354b72b" providerId="AD" clId="Web-{E9A8F66B-73D4-9F9C-B69F-7DE59406DCB9}" dt="2020-06-30T22:09:19.503" v="676"/>
          <ac:graphicFrameMkLst>
            <pc:docMk/>
            <pc:sldMk cId="2156653103" sldId="258"/>
            <ac:graphicFrameMk id="86" creationId="{BFE839FA-C23D-4716-A6CA-1F47ECED6A9C}"/>
          </ac:graphicFrameMkLst>
        </pc:graphicFrameChg>
        <pc:picChg chg="del">
          <ac:chgData name="Andreea Magos (1918861)" userId="S::1918861@student.uwtsd.ac.uk::c3222119-ea1c-4e36-8688-8ef57354b72b" providerId="AD" clId="Web-{E9A8F66B-73D4-9F9C-B69F-7DE59406DCB9}" dt="2020-06-30T21:56:22.146" v="543"/>
          <ac:picMkLst>
            <pc:docMk/>
            <pc:sldMk cId="2156653103" sldId="258"/>
            <ac:picMk id="94" creationId="{A53ED3FC-3BE8-4F1F-BEF1-74B1C721718A}"/>
          </ac:picMkLst>
        </pc:picChg>
      </pc:sldChg>
      <pc:sldChg chg="addSp delSp modSp mod setBg modClrScheme setClrOvrMap delDesignElem chgLayout">
        <pc:chgData name="Andreea Magos (1918861)" userId="S::1918861@student.uwtsd.ac.uk::c3222119-ea1c-4e36-8688-8ef57354b72b" providerId="AD" clId="Web-{E9A8F66B-73D4-9F9C-B69F-7DE59406DCB9}" dt="2020-06-30T22:09:24.175" v="678"/>
        <pc:sldMkLst>
          <pc:docMk/>
          <pc:sldMk cId="3977909859" sldId="259"/>
        </pc:sldMkLst>
        <pc:spChg chg="add del mod">
          <ac:chgData name="Andreea Magos (1918861)" userId="S::1918861@student.uwtsd.ac.uk::c3222119-ea1c-4e36-8688-8ef57354b72b" providerId="AD" clId="Web-{E9A8F66B-73D4-9F9C-B69F-7DE59406DCB9}" dt="2020-06-30T20:46:26.664" v="29"/>
          <ac:spMkLst>
            <pc:docMk/>
            <pc:sldMk cId="3977909859" sldId="259"/>
            <ac:spMk id="2" creationId="{E6B9475B-5A73-482F-8C54-DA975A21BB4E}"/>
          </ac:spMkLst>
        </pc:spChg>
        <pc:spChg chg="add del mod">
          <ac:chgData name="Andreea Magos (1918861)" userId="S::1918861@student.uwtsd.ac.uk::c3222119-ea1c-4e36-8688-8ef57354b72b" providerId="AD" clId="Web-{E9A8F66B-73D4-9F9C-B69F-7DE59406DCB9}" dt="2020-06-30T20:47:01.805" v="37"/>
          <ac:spMkLst>
            <pc:docMk/>
            <pc:sldMk cId="3977909859" sldId="259"/>
            <ac:spMk id="3" creationId="{660476BD-47F9-4D20-BE8C-423AE9906AC9}"/>
          </ac:spMkLst>
        </pc:spChg>
        <pc:spChg chg="add mod">
          <ac:chgData name="Andreea Magos (1918861)" userId="S::1918861@student.uwtsd.ac.uk::c3222119-ea1c-4e36-8688-8ef57354b72b" providerId="AD" clId="Web-{E9A8F66B-73D4-9F9C-B69F-7DE59406DCB9}" dt="2020-06-30T22:09:24.175" v="678"/>
          <ac:spMkLst>
            <pc:docMk/>
            <pc:sldMk cId="3977909859" sldId="259"/>
            <ac:spMk id="4" creationId="{219F6B54-3EB3-4574-A144-46501FD2CEB3}"/>
          </ac:spMkLst>
        </pc:spChg>
        <pc:spChg chg="del">
          <ac:chgData name="Andreea Magos (1918861)" userId="S::1918861@student.uwtsd.ac.uk::c3222119-ea1c-4e36-8688-8ef57354b72b" providerId="AD" clId="Web-{E9A8F66B-73D4-9F9C-B69F-7DE59406DCB9}" dt="2020-06-30T20:47:46.477" v="41"/>
          <ac:spMkLst>
            <pc:docMk/>
            <pc:sldMk cId="3977909859" sldId="259"/>
            <ac:spMk id="9" creationId="{DF43132E-D4DF-4A83-9344-A782D0F5D9F6}"/>
          </ac:spMkLst>
        </pc:spChg>
        <pc:spChg chg="add del">
          <ac:chgData name="Andreea Magos (1918861)" userId="S::1918861@student.uwtsd.ac.uk::c3222119-ea1c-4e36-8688-8ef57354b72b" providerId="AD" clId="Web-{E9A8F66B-73D4-9F9C-B69F-7DE59406DCB9}" dt="2020-06-30T20:48:14.743" v="59"/>
          <ac:spMkLst>
            <pc:docMk/>
            <pc:sldMk cId="3977909859" sldId="259"/>
            <ac:spMk id="18" creationId="{3D1E5586-8BB5-40F6-96C3-2E87DD7CE5CD}"/>
          </ac:spMkLst>
        </pc:spChg>
        <pc:spChg chg="add del">
          <ac:chgData name="Andreea Magos (1918861)" userId="S::1918861@student.uwtsd.ac.uk::c3222119-ea1c-4e36-8688-8ef57354b72b" providerId="AD" clId="Web-{E9A8F66B-73D4-9F9C-B69F-7DE59406DCB9}" dt="2020-06-30T20:49:07.701" v="61"/>
          <ac:spMkLst>
            <pc:docMk/>
            <pc:sldMk cId="3977909859" sldId="259"/>
            <ac:spMk id="27" creationId="{DF43132E-D4DF-4A83-9344-A782D0F5D9F6}"/>
          </ac:spMkLst>
        </pc:spChg>
        <pc:spChg chg="add del">
          <ac:chgData name="Andreea Magos (1918861)" userId="S::1918861@student.uwtsd.ac.uk::c3222119-ea1c-4e36-8688-8ef57354b72b" providerId="AD" clId="Web-{E9A8F66B-73D4-9F9C-B69F-7DE59406DCB9}" dt="2020-06-30T21:57:09.661" v="548"/>
          <ac:spMkLst>
            <pc:docMk/>
            <pc:sldMk cId="3977909859" sldId="259"/>
            <ac:spMk id="37" creationId="{9CDA5D36-CABB-4B66-A6AE-98C32891CABA}"/>
          </ac:spMkLst>
        </pc:spChg>
        <pc:spChg chg="add del">
          <ac:chgData name="Andreea Magos (1918861)" userId="S::1918861@student.uwtsd.ac.uk::c3222119-ea1c-4e36-8688-8ef57354b72b" providerId="AD" clId="Web-{E9A8F66B-73D4-9F9C-B69F-7DE59406DCB9}" dt="2020-06-30T21:17:01.669" v="261"/>
          <ac:spMkLst>
            <pc:docMk/>
            <pc:sldMk cId="3977909859" sldId="259"/>
            <ac:spMk id="38" creationId="{09C946AC-2072-4946-A2B8-39F09D0944EE}"/>
          </ac:spMkLst>
        </pc:spChg>
        <pc:spChg chg="add del">
          <ac:chgData name="Andreea Magos (1918861)" userId="S::1918861@student.uwtsd.ac.uk::c3222119-ea1c-4e36-8688-8ef57354b72b" providerId="AD" clId="Web-{E9A8F66B-73D4-9F9C-B69F-7DE59406DCB9}" dt="2020-06-30T21:57:09.661" v="548"/>
          <ac:spMkLst>
            <pc:docMk/>
            <pc:sldMk cId="3977909859" sldId="259"/>
            <ac:spMk id="39" creationId="{D3610325-2E01-4A10-9699-F3F047A5D1D7}"/>
          </ac:spMkLst>
        </pc:spChg>
        <pc:spChg chg="add del">
          <ac:chgData name="Andreea Magos (1918861)" userId="S::1918861@student.uwtsd.ac.uk::c3222119-ea1c-4e36-8688-8ef57354b72b" providerId="AD" clId="Web-{E9A8F66B-73D4-9F9C-B69F-7DE59406DCB9}" dt="2020-06-30T21:17:01.669" v="261"/>
          <ac:spMkLst>
            <pc:docMk/>
            <pc:sldMk cId="3977909859" sldId="259"/>
            <ac:spMk id="42" creationId="{559FD8B5-8CC4-4CFE-BD2A-1216B1F2C3DB}"/>
          </ac:spMkLst>
        </pc:spChg>
        <pc:spChg chg="add del">
          <ac:chgData name="Andreea Magos (1918861)" userId="S::1918861@student.uwtsd.ac.uk::c3222119-ea1c-4e36-8688-8ef57354b72b" providerId="AD" clId="Web-{E9A8F66B-73D4-9F9C-B69F-7DE59406DCB9}" dt="2020-06-30T21:17:01.669" v="261"/>
          <ac:spMkLst>
            <pc:docMk/>
            <pc:sldMk cId="3977909859" sldId="259"/>
            <ac:spMk id="44" creationId="{9ECF13F4-3D2A-4F2E-9BBD-3038670D21ED}"/>
          </ac:spMkLst>
        </pc:spChg>
        <pc:spChg chg="add del">
          <ac:chgData name="Andreea Magos (1918861)" userId="S::1918861@student.uwtsd.ac.uk::c3222119-ea1c-4e36-8688-8ef57354b72b" providerId="AD" clId="Web-{E9A8F66B-73D4-9F9C-B69F-7DE59406DCB9}" dt="2020-06-30T21:57:25.615" v="550"/>
          <ac:spMkLst>
            <pc:docMk/>
            <pc:sldMk cId="3977909859" sldId="259"/>
            <ac:spMk id="45" creationId="{09C946AC-2072-4946-A2B8-39F09D0944EE}"/>
          </ac:spMkLst>
        </pc:spChg>
        <pc:spChg chg="add del">
          <ac:chgData name="Andreea Magos (1918861)" userId="S::1918861@student.uwtsd.ac.uk::c3222119-ea1c-4e36-8688-8ef57354b72b" providerId="AD" clId="Web-{E9A8F66B-73D4-9F9C-B69F-7DE59406DCB9}" dt="2020-06-30T21:58:53.840" v="563"/>
          <ac:spMkLst>
            <pc:docMk/>
            <pc:sldMk cId="3977909859" sldId="259"/>
            <ac:spMk id="124" creationId="{91D0B925-2B82-4283-9A4B-26D75B37C1F8}"/>
          </ac:spMkLst>
        </pc:spChg>
        <pc:spChg chg="add del">
          <ac:chgData name="Andreea Magos (1918861)" userId="S::1918861@student.uwtsd.ac.uk::c3222119-ea1c-4e36-8688-8ef57354b72b" providerId="AD" clId="Web-{E9A8F66B-73D4-9F9C-B69F-7DE59406DCB9}" dt="2020-06-30T21:58:53.840" v="563"/>
          <ac:spMkLst>
            <pc:docMk/>
            <pc:sldMk cId="3977909859" sldId="259"/>
            <ac:spMk id="125" creationId="{9CA437C7-84DA-4869-8B01-ED2D78490B03}"/>
          </ac:spMkLst>
        </pc:spChg>
        <pc:spChg chg="add del">
          <ac:chgData name="Andreea Magos (1918861)" userId="S::1918861@student.uwtsd.ac.uk::c3222119-ea1c-4e36-8688-8ef57354b72b" providerId="AD" clId="Web-{E9A8F66B-73D4-9F9C-B69F-7DE59406DCB9}" dt="2020-06-30T21:57:25.615" v="550"/>
          <ac:spMkLst>
            <pc:docMk/>
            <pc:sldMk cId="3977909859" sldId="259"/>
            <ac:spMk id="127" creationId="{559FD8B5-8CC4-4CFE-BD2A-1216B1F2C3DB}"/>
          </ac:spMkLst>
        </pc:spChg>
        <pc:spChg chg="add del">
          <ac:chgData name="Andreea Magos (1918861)" userId="S::1918861@student.uwtsd.ac.uk::c3222119-ea1c-4e36-8688-8ef57354b72b" providerId="AD" clId="Web-{E9A8F66B-73D4-9F9C-B69F-7DE59406DCB9}" dt="2020-06-30T21:57:25.615" v="550"/>
          <ac:spMkLst>
            <pc:docMk/>
            <pc:sldMk cId="3977909859" sldId="259"/>
            <ac:spMk id="128" creationId="{9ECF13F4-3D2A-4F2E-9BBD-3038670D21ED}"/>
          </ac:spMkLst>
        </pc:spChg>
        <pc:spChg chg="add del">
          <ac:chgData name="Andreea Magos (1918861)" userId="S::1918861@student.uwtsd.ac.uk::c3222119-ea1c-4e36-8688-8ef57354b72b" providerId="AD" clId="Web-{E9A8F66B-73D4-9F9C-B69F-7DE59406DCB9}" dt="2020-06-30T21:56:22.146" v="543"/>
          <ac:spMkLst>
            <pc:docMk/>
            <pc:sldMk cId="3977909859" sldId="259"/>
            <ac:spMk id="131" creationId="{09C946AC-2072-4946-A2B8-39F09D0944EE}"/>
          </ac:spMkLst>
        </pc:spChg>
        <pc:spChg chg="add del">
          <ac:chgData name="Andreea Magos (1918861)" userId="S::1918861@student.uwtsd.ac.uk::c3222119-ea1c-4e36-8688-8ef57354b72b" providerId="AD" clId="Web-{E9A8F66B-73D4-9F9C-B69F-7DE59406DCB9}" dt="2020-06-30T21:58:26.693" v="560"/>
          <ac:spMkLst>
            <pc:docMk/>
            <pc:sldMk cId="3977909859" sldId="259"/>
            <ac:spMk id="132" creationId="{1F94DC1C-47D1-41D7-8B1B-9A036D614027}"/>
          </ac:spMkLst>
        </pc:spChg>
        <pc:spChg chg="add del">
          <ac:chgData name="Andreea Magos (1918861)" userId="S::1918861@student.uwtsd.ac.uk::c3222119-ea1c-4e36-8688-8ef57354b72b" providerId="AD" clId="Web-{E9A8F66B-73D4-9F9C-B69F-7DE59406DCB9}" dt="2020-06-30T21:56:22.146" v="543"/>
          <ac:spMkLst>
            <pc:docMk/>
            <pc:sldMk cId="3977909859" sldId="259"/>
            <ac:spMk id="135" creationId="{559FD8B5-8CC4-4CFE-BD2A-1216B1F2C3DB}"/>
          </ac:spMkLst>
        </pc:spChg>
        <pc:spChg chg="add del">
          <ac:chgData name="Andreea Magos (1918861)" userId="S::1918861@student.uwtsd.ac.uk::c3222119-ea1c-4e36-8688-8ef57354b72b" providerId="AD" clId="Web-{E9A8F66B-73D4-9F9C-B69F-7DE59406DCB9}" dt="2020-06-30T21:58:26.693" v="560"/>
          <ac:spMkLst>
            <pc:docMk/>
            <pc:sldMk cId="3977909859" sldId="259"/>
            <ac:spMk id="136" creationId="{AC12A592-C02D-46EF-8E1F-9335DB8D71DF}"/>
          </ac:spMkLst>
        </pc:spChg>
        <pc:spChg chg="add del">
          <ac:chgData name="Andreea Magos (1918861)" userId="S::1918861@student.uwtsd.ac.uk::c3222119-ea1c-4e36-8688-8ef57354b72b" providerId="AD" clId="Web-{E9A8F66B-73D4-9F9C-B69F-7DE59406DCB9}" dt="2020-06-30T21:56:22.146" v="543"/>
          <ac:spMkLst>
            <pc:docMk/>
            <pc:sldMk cId="3977909859" sldId="259"/>
            <ac:spMk id="137" creationId="{9ECF13F4-3D2A-4F2E-9BBD-3038670D21ED}"/>
          </ac:spMkLst>
        </pc:spChg>
        <pc:spChg chg="add del">
          <ac:chgData name="Andreea Magos (1918861)" userId="S::1918861@student.uwtsd.ac.uk::c3222119-ea1c-4e36-8688-8ef57354b72b" providerId="AD" clId="Web-{E9A8F66B-73D4-9F9C-B69F-7DE59406DCB9}" dt="2020-06-30T21:58:26.693" v="560"/>
          <ac:spMkLst>
            <pc:docMk/>
            <pc:sldMk cId="3977909859" sldId="259"/>
            <ac:spMk id="138" creationId="{24005816-5BCA-4665-8A58-5580F8E9C84A}"/>
          </ac:spMkLst>
        </pc:spChg>
        <pc:spChg chg="add del">
          <ac:chgData name="Andreea Magos (1918861)" userId="S::1918861@student.uwtsd.ac.uk::c3222119-ea1c-4e36-8688-8ef57354b72b" providerId="AD" clId="Web-{E9A8F66B-73D4-9F9C-B69F-7DE59406DCB9}" dt="2020-06-30T22:00:14.669" v="567"/>
          <ac:spMkLst>
            <pc:docMk/>
            <pc:sldMk cId="3977909859" sldId="259"/>
            <ac:spMk id="142" creationId="{1F94DC1C-47D1-41D7-8B1B-9A036D614027}"/>
          </ac:spMkLst>
        </pc:spChg>
        <pc:spChg chg="add del">
          <ac:chgData name="Andreea Magos (1918861)" userId="S::1918861@student.uwtsd.ac.uk::c3222119-ea1c-4e36-8688-8ef57354b72b" providerId="AD" clId="Web-{E9A8F66B-73D4-9F9C-B69F-7DE59406DCB9}" dt="2020-06-30T22:00:14.669" v="567"/>
          <ac:spMkLst>
            <pc:docMk/>
            <pc:sldMk cId="3977909859" sldId="259"/>
            <ac:spMk id="144" creationId="{AC12A592-C02D-46EF-8E1F-9335DB8D71DF}"/>
          </ac:spMkLst>
        </pc:spChg>
        <pc:spChg chg="add del">
          <ac:chgData name="Andreea Magos (1918861)" userId="S::1918861@student.uwtsd.ac.uk::c3222119-ea1c-4e36-8688-8ef57354b72b" providerId="AD" clId="Web-{E9A8F66B-73D4-9F9C-B69F-7DE59406DCB9}" dt="2020-06-30T22:00:14.669" v="567"/>
          <ac:spMkLst>
            <pc:docMk/>
            <pc:sldMk cId="3977909859" sldId="259"/>
            <ac:spMk id="145" creationId="{24005816-5BCA-4665-8A58-5580F8E9C84A}"/>
          </ac:spMkLst>
        </pc:spChg>
        <pc:spChg chg="add del">
          <ac:chgData name="Andreea Magos (1918861)" userId="S::1918861@student.uwtsd.ac.uk::c3222119-ea1c-4e36-8688-8ef57354b72b" providerId="AD" clId="Web-{E9A8F66B-73D4-9F9C-B69F-7DE59406DCB9}" dt="2020-06-30T22:00:36.653" v="572"/>
          <ac:spMkLst>
            <pc:docMk/>
            <pc:sldMk cId="3977909859" sldId="259"/>
            <ac:spMk id="148" creationId="{1F94DC1C-47D1-41D7-8B1B-9A036D614027}"/>
          </ac:spMkLst>
        </pc:spChg>
        <pc:spChg chg="add del">
          <ac:chgData name="Andreea Magos (1918861)" userId="S::1918861@student.uwtsd.ac.uk::c3222119-ea1c-4e36-8688-8ef57354b72b" providerId="AD" clId="Web-{E9A8F66B-73D4-9F9C-B69F-7DE59406DCB9}" dt="2020-06-30T22:00:36.653" v="572"/>
          <ac:spMkLst>
            <pc:docMk/>
            <pc:sldMk cId="3977909859" sldId="259"/>
            <ac:spMk id="150" creationId="{AC12A592-C02D-46EF-8E1F-9335DB8D71DF}"/>
          </ac:spMkLst>
        </pc:spChg>
        <pc:spChg chg="add del">
          <ac:chgData name="Andreea Magos (1918861)" userId="S::1918861@student.uwtsd.ac.uk::c3222119-ea1c-4e36-8688-8ef57354b72b" providerId="AD" clId="Web-{E9A8F66B-73D4-9F9C-B69F-7DE59406DCB9}" dt="2020-06-30T22:00:36.653" v="572"/>
          <ac:spMkLst>
            <pc:docMk/>
            <pc:sldMk cId="3977909859" sldId="259"/>
            <ac:spMk id="151" creationId="{24005816-5BCA-4665-8A58-5580F8E9C84A}"/>
          </ac:spMkLst>
        </pc:spChg>
        <pc:spChg chg="add del">
          <ac:chgData name="Andreea Magos (1918861)" userId="S::1918861@student.uwtsd.ac.uk::c3222119-ea1c-4e36-8688-8ef57354b72b" providerId="AD" clId="Web-{E9A8F66B-73D4-9F9C-B69F-7DE59406DCB9}" dt="2020-06-30T22:01:02.919" v="574"/>
          <ac:spMkLst>
            <pc:docMk/>
            <pc:sldMk cId="3977909859" sldId="259"/>
            <ac:spMk id="154" creationId="{09C946AC-2072-4946-A2B8-39F09D0944EE}"/>
          </ac:spMkLst>
        </pc:spChg>
        <pc:spChg chg="add del">
          <ac:chgData name="Andreea Magos (1918861)" userId="S::1918861@student.uwtsd.ac.uk::c3222119-ea1c-4e36-8688-8ef57354b72b" providerId="AD" clId="Web-{E9A8F66B-73D4-9F9C-B69F-7DE59406DCB9}" dt="2020-06-30T22:01:02.919" v="574"/>
          <ac:spMkLst>
            <pc:docMk/>
            <pc:sldMk cId="3977909859" sldId="259"/>
            <ac:spMk id="156" creationId="{559FD8B5-8CC4-4CFE-BD2A-1216B1F2C3DB}"/>
          </ac:spMkLst>
        </pc:spChg>
        <pc:spChg chg="add del">
          <ac:chgData name="Andreea Magos (1918861)" userId="S::1918861@student.uwtsd.ac.uk::c3222119-ea1c-4e36-8688-8ef57354b72b" providerId="AD" clId="Web-{E9A8F66B-73D4-9F9C-B69F-7DE59406DCB9}" dt="2020-06-30T22:01:02.919" v="574"/>
          <ac:spMkLst>
            <pc:docMk/>
            <pc:sldMk cId="3977909859" sldId="259"/>
            <ac:spMk id="157" creationId="{9ECF13F4-3D2A-4F2E-9BBD-3038670D21ED}"/>
          </ac:spMkLst>
        </pc:spChg>
        <pc:grpChg chg="add del">
          <ac:chgData name="Andreea Magos (1918861)" userId="S::1918861@student.uwtsd.ac.uk::c3222119-ea1c-4e36-8688-8ef57354b72b" providerId="AD" clId="Web-{E9A8F66B-73D4-9F9C-B69F-7DE59406DCB9}" dt="2020-06-30T21:57:09.661" v="548"/>
          <ac:grpSpMkLst>
            <pc:docMk/>
            <pc:sldMk cId="3977909859" sldId="259"/>
            <ac:grpSpMk id="41" creationId="{5603367D-E67B-4C5F-B32C-A4DCE175E18C}"/>
          </ac:grpSpMkLst>
        </pc:grpChg>
        <pc:grpChg chg="add del">
          <ac:chgData name="Andreea Magos (1918861)" userId="S::1918861@student.uwtsd.ac.uk::c3222119-ea1c-4e36-8688-8ef57354b72b" providerId="AD" clId="Web-{E9A8F66B-73D4-9F9C-B69F-7DE59406DCB9}" dt="2020-06-30T21:17:01.669" v="261"/>
          <ac:grpSpMkLst>
            <pc:docMk/>
            <pc:sldMk cId="3977909859" sldId="259"/>
            <ac:grpSpMk id="46" creationId="{19660E16-DCC0-4B6C-8E84-4C292580059F}"/>
          </ac:grpSpMkLst>
        </pc:grpChg>
        <pc:grpChg chg="add del">
          <ac:chgData name="Andreea Magos (1918861)" userId="S::1918861@student.uwtsd.ac.uk::c3222119-ea1c-4e36-8688-8ef57354b72b" providerId="AD" clId="Web-{E9A8F66B-73D4-9F9C-B69F-7DE59406DCB9}" dt="2020-06-30T21:57:25.615" v="550"/>
          <ac:grpSpMkLst>
            <pc:docMk/>
            <pc:sldMk cId="3977909859" sldId="259"/>
            <ac:grpSpMk id="48" creationId="{19660E16-DCC0-4B6C-8E84-4C292580059F}"/>
          </ac:grpSpMkLst>
        </pc:grpChg>
        <pc:grpChg chg="add del">
          <ac:chgData name="Andreea Magos (1918861)" userId="S::1918861@student.uwtsd.ac.uk::c3222119-ea1c-4e36-8688-8ef57354b72b" providerId="AD" clId="Web-{E9A8F66B-73D4-9F9C-B69F-7DE59406DCB9}" dt="2020-06-30T21:58:53.840" v="563"/>
          <ac:grpSpMkLst>
            <pc:docMk/>
            <pc:sldMk cId="3977909859" sldId="259"/>
            <ac:grpSpMk id="126" creationId="{08E49678-F167-49BE-9F7A-693F682C20BA}"/>
          </ac:grpSpMkLst>
        </pc:grpChg>
        <pc:grpChg chg="add del">
          <ac:chgData name="Andreea Magos (1918861)" userId="S::1918861@student.uwtsd.ac.uk::c3222119-ea1c-4e36-8688-8ef57354b72b" providerId="AD" clId="Web-{E9A8F66B-73D4-9F9C-B69F-7DE59406DCB9}" dt="2020-06-30T21:56:22.146" v="543"/>
          <ac:grpSpMkLst>
            <pc:docMk/>
            <pc:sldMk cId="3977909859" sldId="259"/>
            <ac:grpSpMk id="139" creationId="{19660E16-DCC0-4B6C-8E84-4C292580059F}"/>
          </ac:grpSpMkLst>
        </pc:grpChg>
        <pc:grpChg chg="add del">
          <ac:chgData name="Andreea Magos (1918861)" userId="S::1918861@student.uwtsd.ac.uk::c3222119-ea1c-4e36-8688-8ef57354b72b" providerId="AD" clId="Web-{E9A8F66B-73D4-9F9C-B69F-7DE59406DCB9}" dt="2020-06-30T21:58:26.693" v="560"/>
          <ac:grpSpMkLst>
            <pc:docMk/>
            <pc:sldMk cId="3977909859" sldId="259"/>
            <ac:grpSpMk id="140" creationId="{BF07F359-8CA3-4854-91E7-EE6004020511}"/>
          </ac:grpSpMkLst>
        </pc:grpChg>
        <pc:grpChg chg="add del">
          <ac:chgData name="Andreea Magos (1918861)" userId="S::1918861@student.uwtsd.ac.uk::c3222119-ea1c-4e36-8688-8ef57354b72b" providerId="AD" clId="Web-{E9A8F66B-73D4-9F9C-B69F-7DE59406DCB9}" dt="2020-06-30T22:00:14.669" v="567"/>
          <ac:grpSpMkLst>
            <pc:docMk/>
            <pc:sldMk cId="3977909859" sldId="259"/>
            <ac:grpSpMk id="146" creationId="{BF07F359-8CA3-4854-91E7-EE6004020511}"/>
          </ac:grpSpMkLst>
        </pc:grpChg>
        <pc:grpChg chg="add del">
          <ac:chgData name="Andreea Magos (1918861)" userId="S::1918861@student.uwtsd.ac.uk::c3222119-ea1c-4e36-8688-8ef57354b72b" providerId="AD" clId="Web-{E9A8F66B-73D4-9F9C-B69F-7DE59406DCB9}" dt="2020-06-30T22:00:36.653" v="572"/>
          <ac:grpSpMkLst>
            <pc:docMk/>
            <pc:sldMk cId="3977909859" sldId="259"/>
            <ac:grpSpMk id="152" creationId="{BF07F359-8CA3-4854-91E7-EE6004020511}"/>
          </ac:grpSpMkLst>
        </pc:grpChg>
        <pc:grpChg chg="add del">
          <ac:chgData name="Andreea Magos (1918861)" userId="S::1918861@student.uwtsd.ac.uk::c3222119-ea1c-4e36-8688-8ef57354b72b" providerId="AD" clId="Web-{E9A8F66B-73D4-9F9C-B69F-7DE59406DCB9}" dt="2020-06-30T22:01:02.919" v="574"/>
          <ac:grpSpMkLst>
            <pc:docMk/>
            <pc:sldMk cId="3977909859" sldId="259"/>
            <ac:grpSpMk id="158" creationId="{19660E16-DCC0-4B6C-8E84-4C292580059F}"/>
          </ac:grpSpMkLst>
        </pc:grpChg>
        <pc:picChg chg="del">
          <ac:chgData name="Andreea Magos (1918861)" userId="S::1918861@student.uwtsd.ac.uk::c3222119-ea1c-4e36-8688-8ef57354b72b" providerId="AD" clId="Web-{E9A8F66B-73D4-9F9C-B69F-7DE59406DCB9}" dt="2020-06-30T20:47:46.477" v="41"/>
          <ac:picMkLst>
            <pc:docMk/>
            <pc:sldMk cId="3977909859" sldId="259"/>
            <ac:picMk id="7" creationId="{18BD78ED-75E1-4879-B369-BC61F7C45E22}"/>
          </ac:picMkLst>
        </pc:picChg>
        <pc:picChg chg="add del">
          <ac:chgData name="Andreea Magos (1918861)" userId="S::1918861@student.uwtsd.ac.uk::c3222119-ea1c-4e36-8688-8ef57354b72b" providerId="AD" clId="Web-{E9A8F66B-73D4-9F9C-B69F-7DE59406DCB9}" dt="2020-06-30T20:48:14.743" v="59"/>
          <ac:picMkLst>
            <pc:docMk/>
            <pc:sldMk cId="3977909859" sldId="259"/>
            <ac:picMk id="16" creationId="{18BD78ED-75E1-4879-B369-BC61F7C45E22}"/>
          </ac:picMkLst>
        </pc:picChg>
        <pc:picChg chg="add del">
          <ac:chgData name="Andreea Magos (1918861)" userId="S::1918861@student.uwtsd.ac.uk::c3222119-ea1c-4e36-8688-8ef57354b72b" providerId="AD" clId="Web-{E9A8F66B-73D4-9F9C-B69F-7DE59406DCB9}" dt="2020-06-30T20:49:07.701" v="61"/>
          <ac:picMkLst>
            <pc:docMk/>
            <pc:sldMk cId="3977909859" sldId="259"/>
            <ac:picMk id="25" creationId="{18BD78ED-75E1-4879-B369-BC61F7C45E22}"/>
          </ac:picMkLst>
        </pc:picChg>
        <pc:picChg chg="add mod">
          <ac:chgData name="Andreea Magos (1918861)" userId="S::1918861@student.uwtsd.ac.uk::c3222119-ea1c-4e36-8688-8ef57354b72b" providerId="AD" clId="Web-{E9A8F66B-73D4-9F9C-B69F-7DE59406DCB9}" dt="2020-06-30T22:09:24.175" v="678"/>
          <ac:picMkLst>
            <pc:docMk/>
            <pc:sldMk cId="3977909859" sldId="259"/>
            <ac:picMk id="33" creationId="{86E47918-8A97-4D70-B594-7E1A9D3D8F6E}"/>
          </ac:picMkLst>
        </pc:picChg>
        <pc:picChg chg="add del">
          <ac:chgData name="Andreea Magos (1918861)" userId="S::1918861@student.uwtsd.ac.uk::c3222119-ea1c-4e36-8688-8ef57354b72b" providerId="AD" clId="Web-{E9A8F66B-73D4-9F9C-B69F-7DE59406DCB9}" dt="2020-06-30T21:57:09.661" v="548"/>
          <ac:picMkLst>
            <pc:docMk/>
            <pc:sldMk cId="3977909859" sldId="259"/>
            <ac:picMk id="35" creationId="{F3812132-56AD-436D-A522-B55990A6A8E0}"/>
          </ac:picMkLst>
        </pc:picChg>
        <pc:picChg chg="add del">
          <ac:chgData name="Andreea Magos (1918861)" userId="S::1918861@student.uwtsd.ac.uk::c3222119-ea1c-4e36-8688-8ef57354b72b" providerId="AD" clId="Web-{E9A8F66B-73D4-9F9C-B69F-7DE59406DCB9}" dt="2020-06-30T21:17:01.669" v="261"/>
          <ac:picMkLst>
            <pc:docMk/>
            <pc:sldMk cId="3977909859" sldId="259"/>
            <ac:picMk id="36" creationId="{6AF6706C-CF07-43A1-BCC4-CBA5D33820DA}"/>
          </ac:picMkLst>
        </pc:picChg>
        <pc:picChg chg="add del">
          <ac:chgData name="Andreea Magos (1918861)" userId="S::1918861@student.uwtsd.ac.uk::c3222119-ea1c-4e36-8688-8ef57354b72b" providerId="AD" clId="Web-{E9A8F66B-73D4-9F9C-B69F-7DE59406DCB9}" dt="2020-06-30T21:17:01.669" v="261"/>
          <ac:picMkLst>
            <pc:docMk/>
            <pc:sldMk cId="3977909859" sldId="259"/>
            <ac:picMk id="40" creationId="{A748C8C8-F348-4D00-852A-26DD9EBCC24C}"/>
          </ac:picMkLst>
        </pc:picChg>
        <pc:picChg chg="add del">
          <ac:chgData name="Andreea Magos (1918861)" userId="S::1918861@student.uwtsd.ac.uk::c3222119-ea1c-4e36-8688-8ef57354b72b" providerId="AD" clId="Web-{E9A8F66B-73D4-9F9C-B69F-7DE59406DCB9}" dt="2020-06-30T21:57:25.615" v="550"/>
          <ac:picMkLst>
            <pc:docMk/>
            <pc:sldMk cId="3977909859" sldId="259"/>
            <ac:picMk id="43" creationId="{6AF6706C-CF07-43A1-BCC4-CBA5D33820DA}"/>
          </ac:picMkLst>
        </pc:picChg>
        <pc:picChg chg="add del">
          <ac:chgData name="Andreea Magos (1918861)" userId="S::1918861@student.uwtsd.ac.uk::c3222119-ea1c-4e36-8688-8ef57354b72b" providerId="AD" clId="Web-{E9A8F66B-73D4-9F9C-B69F-7DE59406DCB9}" dt="2020-06-30T21:57:25.615" v="550"/>
          <ac:picMkLst>
            <pc:docMk/>
            <pc:sldMk cId="3977909859" sldId="259"/>
            <ac:picMk id="47" creationId="{A748C8C8-F348-4D00-852A-26DD9EBCC24C}"/>
          </ac:picMkLst>
        </pc:picChg>
        <pc:picChg chg="add del">
          <ac:chgData name="Andreea Magos (1918861)" userId="S::1918861@student.uwtsd.ac.uk::c3222119-ea1c-4e36-8688-8ef57354b72b" providerId="AD" clId="Web-{E9A8F66B-73D4-9F9C-B69F-7DE59406DCB9}" dt="2020-06-30T22:00:31.216" v="570"/>
          <ac:picMkLst>
            <pc:docMk/>
            <pc:sldMk cId="3977909859" sldId="259"/>
            <ac:picMk id="49" creationId="{6AF6706C-CF07-43A1-BCC4-CBA5D33820DA}"/>
          </ac:picMkLst>
        </pc:picChg>
        <pc:picChg chg="add del">
          <ac:chgData name="Andreea Magos (1918861)" userId="S::1918861@student.uwtsd.ac.uk::c3222119-ea1c-4e36-8688-8ef57354b72b" providerId="AD" clId="Web-{E9A8F66B-73D4-9F9C-B69F-7DE59406DCB9}" dt="2020-06-30T21:58:53.840" v="563"/>
          <ac:picMkLst>
            <pc:docMk/>
            <pc:sldMk cId="3977909859" sldId="259"/>
            <ac:picMk id="123" creationId="{F3812132-56AD-436D-A522-B55990A6A8E0}"/>
          </ac:picMkLst>
        </pc:picChg>
        <pc:picChg chg="add del">
          <ac:chgData name="Andreea Magos (1918861)" userId="S::1918861@student.uwtsd.ac.uk::c3222119-ea1c-4e36-8688-8ef57354b72b" providerId="AD" clId="Web-{E9A8F66B-73D4-9F9C-B69F-7DE59406DCB9}" dt="2020-06-30T21:56:22.146" v="543"/>
          <ac:picMkLst>
            <pc:docMk/>
            <pc:sldMk cId="3977909859" sldId="259"/>
            <ac:picMk id="129" creationId="{6AF6706C-CF07-43A1-BCC4-CBA5D33820DA}"/>
          </ac:picMkLst>
        </pc:picChg>
        <pc:picChg chg="add del">
          <ac:chgData name="Andreea Magos (1918861)" userId="S::1918861@student.uwtsd.ac.uk::c3222119-ea1c-4e36-8688-8ef57354b72b" providerId="AD" clId="Web-{E9A8F66B-73D4-9F9C-B69F-7DE59406DCB9}" dt="2020-06-30T21:58:26.693" v="560"/>
          <ac:picMkLst>
            <pc:docMk/>
            <pc:sldMk cId="3977909859" sldId="259"/>
            <ac:picMk id="130" creationId="{6AF6706C-CF07-43A1-BCC4-CBA5D33820DA}"/>
          </ac:picMkLst>
        </pc:picChg>
        <pc:picChg chg="add del">
          <ac:chgData name="Andreea Magos (1918861)" userId="S::1918861@student.uwtsd.ac.uk::c3222119-ea1c-4e36-8688-8ef57354b72b" providerId="AD" clId="Web-{E9A8F66B-73D4-9F9C-B69F-7DE59406DCB9}" dt="2020-06-30T21:56:22.146" v="543"/>
          <ac:picMkLst>
            <pc:docMk/>
            <pc:sldMk cId="3977909859" sldId="259"/>
            <ac:picMk id="133" creationId="{A748C8C8-F348-4D00-852A-26DD9EBCC24C}"/>
          </ac:picMkLst>
        </pc:picChg>
        <pc:picChg chg="add del">
          <ac:chgData name="Andreea Magos (1918861)" userId="S::1918861@student.uwtsd.ac.uk::c3222119-ea1c-4e36-8688-8ef57354b72b" providerId="AD" clId="Web-{E9A8F66B-73D4-9F9C-B69F-7DE59406DCB9}" dt="2020-06-30T21:58:26.693" v="560"/>
          <ac:picMkLst>
            <pc:docMk/>
            <pc:sldMk cId="3977909859" sldId="259"/>
            <ac:picMk id="134" creationId="{811383CE-CE86-4E1C-B289-798EB9E6E0E5}"/>
          </ac:picMkLst>
        </pc:picChg>
        <pc:picChg chg="add del">
          <ac:chgData name="Andreea Magos (1918861)" userId="S::1918861@student.uwtsd.ac.uk::c3222119-ea1c-4e36-8688-8ef57354b72b" providerId="AD" clId="Web-{E9A8F66B-73D4-9F9C-B69F-7DE59406DCB9}" dt="2020-06-30T22:00:14.669" v="567"/>
          <ac:picMkLst>
            <pc:docMk/>
            <pc:sldMk cId="3977909859" sldId="259"/>
            <ac:picMk id="141" creationId="{6AF6706C-CF07-43A1-BCC4-CBA5D33820DA}"/>
          </ac:picMkLst>
        </pc:picChg>
        <pc:picChg chg="add del">
          <ac:chgData name="Andreea Magos (1918861)" userId="S::1918861@student.uwtsd.ac.uk::c3222119-ea1c-4e36-8688-8ef57354b72b" providerId="AD" clId="Web-{E9A8F66B-73D4-9F9C-B69F-7DE59406DCB9}" dt="2020-06-30T22:00:14.669" v="567"/>
          <ac:picMkLst>
            <pc:docMk/>
            <pc:sldMk cId="3977909859" sldId="259"/>
            <ac:picMk id="143" creationId="{811383CE-CE86-4E1C-B289-798EB9E6E0E5}"/>
          </ac:picMkLst>
        </pc:picChg>
        <pc:picChg chg="add del">
          <ac:chgData name="Andreea Magos (1918861)" userId="S::1918861@student.uwtsd.ac.uk::c3222119-ea1c-4e36-8688-8ef57354b72b" providerId="AD" clId="Web-{E9A8F66B-73D4-9F9C-B69F-7DE59406DCB9}" dt="2020-06-30T22:00:36.653" v="572"/>
          <ac:picMkLst>
            <pc:docMk/>
            <pc:sldMk cId="3977909859" sldId="259"/>
            <ac:picMk id="147" creationId="{6AF6706C-CF07-43A1-BCC4-CBA5D33820DA}"/>
          </ac:picMkLst>
        </pc:picChg>
        <pc:picChg chg="add del">
          <ac:chgData name="Andreea Magos (1918861)" userId="S::1918861@student.uwtsd.ac.uk::c3222119-ea1c-4e36-8688-8ef57354b72b" providerId="AD" clId="Web-{E9A8F66B-73D4-9F9C-B69F-7DE59406DCB9}" dt="2020-06-30T22:00:36.653" v="572"/>
          <ac:picMkLst>
            <pc:docMk/>
            <pc:sldMk cId="3977909859" sldId="259"/>
            <ac:picMk id="149" creationId="{811383CE-CE86-4E1C-B289-798EB9E6E0E5}"/>
          </ac:picMkLst>
        </pc:picChg>
        <pc:picChg chg="add del">
          <ac:chgData name="Andreea Magos (1918861)" userId="S::1918861@student.uwtsd.ac.uk::c3222119-ea1c-4e36-8688-8ef57354b72b" providerId="AD" clId="Web-{E9A8F66B-73D4-9F9C-B69F-7DE59406DCB9}" dt="2020-06-30T22:01:02.919" v="574"/>
          <ac:picMkLst>
            <pc:docMk/>
            <pc:sldMk cId="3977909859" sldId="259"/>
            <ac:picMk id="153" creationId="{6AF6706C-CF07-43A1-BCC4-CBA5D33820DA}"/>
          </ac:picMkLst>
        </pc:picChg>
        <pc:picChg chg="add del">
          <ac:chgData name="Andreea Magos (1918861)" userId="S::1918861@student.uwtsd.ac.uk::c3222119-ea1c-4e36-8688-8ef57354b72b" providerId="AD" clId="Web-{E9A8F66B-73D4-9F9C-B69F-7DE59406DCB9}" dt="2020-06-30T22:01:02.919" v="574"/>
          <ac:picMkLst>
            <pc:docMk/>
            <pc:sldMk cId="3977909859" sldId="259"/>
            <ac:picMk id="155" creationId="{A748C8C8-F348-4D00-852A-26DD9EBCC24C}"/>
          </ac:picMkLst>
        </pc:picChg>
        <pc:cxnChg chg="del">
          <ac:chgData name="Andreea Magos (1918861)" userId="S::1918861@student.uwtsd.ac.uk::c3222119-ea1c-4e36-8688-8ef57354b72b" providerId="AD" clId="Web-{E9A8F66B-73D4-9F9C-B69F-7DE59406DCB9}" dt="2020-06-30T20:47:46.477" v="41"/>
          <ac:cxnSpMkLst>
            <pc:docMk/>
            <pc:sldMk cId="3977909859" sldId="259"/>
            <ac:cxnSpMk id="11" creationId="{6AA24BC1-1577-4586-AD7A-417660E37253}"/>
          </ac:cxnSpMkLst>
        </pc:cxnChg>
        <pc:cxnChg chg="add del">
          <ac:chgData name="Andreea Magos (1918861)" userId="S::1918861@student.uwtsd.ac.uk::c3222119-ea1c-4e36-8688-8ef57354b72b" providerId="AD" clId="Web-{E9A8F66B-73D4-9F9C-B69F-7DE59406DCB9}" dt="2020-06-30T20:48:14.743" v="59"/>
          <ac:cxnSpMkLst>
            <pc:docMk/>
            <pc:sldMk cId="3977909859" sldId="259"/>
            <ac:cxnSpMk id="20" creationId="{8A832D40-B9E2-4CE7-9E0A-B35591EA2035}"/>
          </ac:cxnSpMkLst>
        </pc:cxnChg>
        <pc:cxnChg chg="add del">
          <ac:chgData name="Andreea Magos (1918861)" userId="S::1918861@student.uwtsd.ac.uk::c3222119-ea1c-4e36-8688-8ef57354b72b" providerId="AD" clId="Web-{E9A8F66B-73D4-9F9C-B69F-7DE59406DCB9}" dt="2020-06-30T20:49:07.701" v="61"/>
          <ac:cxnSpMkLst>
            <pc:docMk/>
            <pc:sldMk cId="3977909859" sldId="259"/>
            <ac:cxnSpMk id="29" creationId="{6AA24BC1-1577-4586-AD7A-417660E37253}"/>
          </ac:cxnSpMkLst>
        </pc:cxnChg>
      </pc:sldChg>
      <pc:sldChg chg="addSp delSp modSp mod setBg modClrScheme setClrOvrMap delDesignElem chgLayout">
        <pc:chgData name="Andreea Magos (1918861)" userId="S::1918861@student.uwtsd.ac.uk::c3222119-ea1c-4e36-8688-8ef57354b72b" providerId="AD" clId="Web-{E9A8F66B-73D4-9F9C-B69F-7DE59406DCB9}" dt="2020-06-30T22:09:10.456" v="673"/>
        <pc:sldMkLst>
          <pc:docMk/>
          <pc:sldMk cId="2658716070" sldId="260"/>
        </pc:sldMkLst>
        <pc:spChg chg="add mod">
          <ac:chgData name="Andreea Magos (1918861)" userId="S::1918861@student.uwtsd.ac.uk::c3222119-ea1c-4e36-8688-8ef57354b72b" providerId="AD" clId="Web-{E9A8F66B-73D4-9F9C-B69F-7DE59406DCB9}" dt="2020-06-30T20:53:41.925" v="71"/>
          <ac:spMkLst>
            <pc:docMk/>
            <pc:sldMk cId="2658716070" sldId="260"/>
            <ac:spMk id="2" creationId="{0435D561-FCA4-416F-84BE-B655BF856334}"/>
          </ac:spMkLst>
        </pc:spChg>
        <pc:spChg chg="add mod">
          <ac:chgData name="Andreea Magos (1918861)" userId="S::1918861@student.uwtsd.ac.uk::c3222119-ea1c-4e36-8688-8ef57354b72b" providerId="AD" clId="Web-{E9A8F66B-73D4-9F9C-B69F-7DE59406DCB9}" dt="2020-06-30T22:09:03.471" v="670" actId="20577"/>
          <ac:spMkLst>
            <pc:docMk/>
            <pc:sldMk cId="2658716070" sldId="260"/>
            <ac:spMk id="3" creationId="{955E2941-14A7-4A3D-9B83-32AA12D46ECC}"/>
          </ac:spMkLst>
        </pc:spChg>
        <pc:spChg chg="add del">
          <ac:chgData name="Andreea Magos (1918861)" userId="S::1918861@student.uwtsd.ac.uk::c3222119-ea1c-4e36-8688-8ef57354b72b" providerId="AD" clId="Web-{E9A8F66B-73D4-9F9C-B69F-7DE59406DCB9}" dt="2020-06-30T21:56:22.146" v="543"/>
          <ac:spMkLst>
            <pc:docMk/>
            <pc:sldMk cId="2658716070" sldId="260"/>
            <ac:spMk id="9" creationId="{1BE7BD64-C268-4BE6-8D67-F5DD171F0154}"/>
          </ac:spMkLst>
        </pc:spChg>
        <pc:spChg chg="add del">
          <ac:chgData name="Andreea Magos (1918861)" userId="S::1918861@student.uwtsd.ac.uk::c3222119-ea1c-4e36-8688-8ef57354b72b" providerId="AD" clId="Web-{E9A8F66B-73D4-9F9C-B69F-7DE59406DCB9}" dt="2020-06-30T21:56:22.146" v="543"/>
          <ac:spMkLst>
            <pc:docMk/>
            <pc:sldMk cId="2658716070" sldId="260"/>
            <ac:spMk id="17" creationId="{57E6F9A8-1B4B-4FEF-942A-15CA97ECE0BA}"/>
          </ac:spMkLst>
        </pc:spChg>
        <pc:picChg chg="add del">
          <ac:chgData name="Andreea Magos (1918861)" userId="S::1918861@student.uwtsd.ac.uk::c3222119-ea1c-4e36-8688-8ef57354b72b" providerId="AD" clId="Web-{E9A8F66B-73D4-9F9C-B69F-7DE59406DCB9}" dt="2020-06-30T21:56:22.146" v="543"/>
          <ac:picMkLst>
            <pc:docMk/>
            <pc:sldMk cId="2658716070" sldId="260"/>
            <ac:picMk id="7" creationId="{18BD78ED-75E1-4879-B369-BC61F7C45E22}"/>
          </ac:picMkLst>
        </pc:picChg>
        <pc:picChg chg="add del">
          <ac:chgData name="Andreea Magos (1918861)" userId="S::1918861@student.uwtsd.ac.uk::c3222119-ea1c-4e36-8688-8ef57354b72b" providerId="AD" clId="Web-{E9A8F66B-73D4-9F9C-B69F-7DE59406DCB9}" dt="2020-06-30T21:56:22.146" v="543"/>
          <ac:picMkLst>
            <pc:docMk/>
            <pc:sldMk cId="2658716070" sldId="260"/>
            <ac:picMk id="11" creationId="{7D6C6E9A-567D-4054-B920-2E1BAF6D2426}"/>
          </ac:picMkLst>
        </pc:picChg>
        <pc:picChg chg="add del">
          <ac:chgData name="Andreea Magos (1918861)" userId="S::1918861@student.uwtsd.ac.uk::c3222119-ea1c-4e36-8688-8ef57354b72b" providerId="AD" clId="Web-{E9A8F66B-73D4-9F9C-B69F-7DE59406DCB9}" dt="2020-06-30T21:56:22.146" v="543"/>
          <ac:picMkLst>
            <pc:docMk/>
            <pc:sldMk cId="2658716070" sldId="260"/>
            <ac:picMk id="13" creationId="{94164FB2-EFB1-4531-A8F4-DD77A03E2CCB}"/>
          </ac:picMkLst>
        </pc:picChg>
        <pc:picChg chg="add del">
          <ac:chgData name="Andreea Magos (1918861)" userId="S::1918861@student.uwtsd.ac.uk::c3222119-ea1c-4e36-8688-8ef57354b72b" providerId="AD" clId="Web-{E9A8F66B-73D4-9F9C-B69F-7DE59406DCB9}" dt="2020-06-30T21:56:22.146" v="543"/>
          <ac:picMkLst>
            <pc:docMk/>
            <pc:sldMk cId="2658716070" sldId="260"/>
            <ac:picMk id="15" creationId="{0E6BC652-4BE1-478A-BFA7-47149E82F2F1}"/>
          </ac:picMkLst>
        </pc:picChg>
      </pc:sldChg>
      <pc:sldChg chg="addSp delSp modSp new mod setBg modClrScheme setClrOvrMap delDesignElem chgLayout">
        <pc:chgData name="Andreea Magos (1918861)" userId="S::1918861@student.uwtsd.ac.uk::c3222119-ea1c-4e36-8688-8ef57354b72b" providerId="AD" clId="Web-{E9A8F66B-73D4-9F9C-B69F-7DE59406DCB9}" dt="2020-06-30T22:09:10.456" v="673"/>
        <pc:sldMkLst>
          <pc:docMk/>
          <pc:sldMk cId="2324941097" sldId="261"/>
        </pc:sldMkLst>
        <pc:spChg chg="add mod">
          <ac:chgData name="Andreea Magos (1918861)" userId="S::1918861@student.uwtsd.ac.uk::c3222119-ea1c-4e36-8688-8ef57354b72b" providerId="AD" clId="Web-{E9A8F66B-73D4-9F9C-B69F-7DE59406DCB9}" dt="2020-06-30T21:20:53.123" v="269" actId="20577"/>
          <ac:spMkLst>
            <pc:docMk/>
            <pc:sldMk cId="2324941097" sldId="261"/>
            <ac:spMk id="2" creationId="{D421A97A-D0AE-455A-9CF4-4F18F9E46E03}"/>
          </ac:spMkLst>
        </pc:spChg>
        <pc:spChg chg="add mod">
          <ac:chgData name="Andreea Magos (1918861)" userId="S::1918861@student.uwtsd.ac.uk::c3222119-ea1c-4e36-8688-8ef57354b72b" providerId="AD" clId="Web-{E9A8F66B-73D4-9F9C-B69F-7DE59406DCB9}" dt="2020-06-30T21:21:51.716" v="282" actId="20577"/>
          <ac:spMkLst>
            <pc:docMk/>
            <pc:sldMk cId="2324941097" sldId="261"/>
            <ac:spMk id="3" creationId="{23990E29-BBFE-44C3-97AC-A20F405DD123}"/>
          </ac:spMkLst>
        </pc:spChg>
        <pc:spChg chg="add mod">
          <ac:chgData name="Andreea Magos (1918861)" userId="S::1918861@student.uwtsd.ac.uk::c3222119-ea1c-4e36-8688-8ef57354b72b" providerId="AD" clId="Web-{E9A8F66B-73D4-9F9C-B69F-7DE59406DCB9}" dt="2020-06-30T21:58:03.677" v="557" actId="20577"/>
          <ac:spMkLst>
            <pc:docMk/>
            <pc:sldMk cId="2324941097" sldId="261"/>
            <ac:spMk id="4" creationId="{DBCF06EA-F715-4A2E-AB59-77F1AA5231F8}"/>
          </ac:spMkLst>
        </pc:spChg>
        <pc:spChg chg="add del">
          <ac:chgData name="Andreea Magos (1918861)" userId="S::1918861@student.uwtsd.ac.uk::c3222119-ea1c-4e36-8688-8ef57354b72b" providerId="AD" clId="Web-{E9A8F66B-73D4-9F9C-B69F-7DE59406DCB9}" dt="2020-06-30T21:56:22.146" v="543"/>
          <ac:spMkLst>
            <pc:docMk/>
            <pc:sldMk cId="2324941097" sldId="261"/>
            <ac:spMk id="9" creationId="{1BE7BD64-C268-4BE6-8D67-F5DD171F0154}"/>
          </ac:spMkLst>
        </pc:spChg>
        <pc:spChg chg="add del">
          <ac:chgData name="Andreea Magos (1918861)" userId="S::1918861@student.uwtsd.ac.uk::c3222119-ea1c-4e36-8688-8ef57354b72b" providerId="AD" clId="Web-{E9A8F66B-73D4-9F9C-B69F-7DE59406DCB9}" dt="2020-06-30T21:56:22.146" v="543"/>
          <ac:spMkLst>
            <pc:docMk/>
            <pc:sldMk cId="2324941097" sldId="261"/>
            <ac:spMk id="17" creationId="{57E6F9A8-1B4B-4FEF-942A-15CA97ECE0BA}"/>
          </ac:spMkLst>
        </pc:spChg>
        <pc:picChg chg="add del">
          <ac:chgData name="Andreea Magos (1918861)" userId="S::1918861@student.uwtsd.ac.uk::c3222119-ea1c-4e36-8688-8ef57354b72b" providerId="AD" clId="Web-{E9A8F66B-73D4-9F9C-B69F-7DE59406DCB9}" dt="2020-06-30T21:56:22.146" v="543"/>
          <ac:picMkLst>
            <pc:docMk/>
            <pc:sldMk cId="2324941097" sldId="261"/>
            <ac:picMk id="7" creationId="{18BD78ED-75E1-4879-B369-BC61F7C45E22}"/>
          </ac:picMkLst>
        </pc:picChg>
        <pc:picChg chg="add del">
          <ac:chgData name="Andreea Magos (1918861)" userId="S::1918861@student.uwtsd.ac.uk::c3222119-ea1c-4e36-8688-8ef57354b72b" providerId="AD" clId="Web-{E9A8F66B-73D4-9F9C-B69F-7DE59406DCB9}" dt="2020-06-30T21:56:22.146" v="543"/>
          <ac:picMkLst>
            <pc:docMk/>
            <pc:sldMk cId="2324941097" sldId="261"/>
            <ac:picMk id="11" creationId="{7D6C6E9A-567D-4054-B920-2E1BAF6D2426}"/>
          </ac:picMkLst>
        </pc:picChg>
        <pc:picChg chg="add del">
          <ac:chgData name="Andreea Magos (1918861)" userId="S::1918861@student.uwtsd.ac.uk::c3222119-ea1c-4e36-8688-8ef57354b72b" providerId="AD" clId="Web-{E9A8F66B-73D4-9F9C-B69F-7DE59406DCB9}" dt="2020-06-30T21:56:22.146" v="543"/>
          <ac:picMkLst>
            <pc:docMk/>
            <pc:sldMk cId="2324941097" sldId="261"/>
            <ac:picMk id="13" creationId="{94164FB2-EFB1-4531-A8F4-DD77A03E2CCB}"/>
          </ac:picMkLst>
        </pc:picChg>
        <pc:picChg chg="add del">
          <ac:chgData name="Andreea Magos (1918861)" userId="S::1918861@student.uwtsd.ac.uk::c3222119-ea1c-4e36-8688-8ef57354b72b" providerId="AD" clId="Web-{E9A8F66B-73D4-9F9C-B69F-7DE59406DCB9}" dt="2020-06-30T21:56:22.146" v="543"/>
          <ac:picMkLst>
            <pc:docMk/>
            <pc:sldMk cId="2324941097" sldId="261"/>
            <ac:picMk id="15" creationId="{0E6BC652-4BE1-478A-BFA7-47149E82F2F1}"/>
          </ac:picMkLst>
        </pc:picChg>
      </pc:sldChg>
      <pc:sldChg chg="addSp delSp modSp new mod setBg modClrScheme setClrOvrMap delDesignElem chgLayout">
        <pc:chgData name="Andreea Magos (1918861)" userId="S::1918861@student.uwtsd.ac.uk::c3222119-ea1c-4e36-8688-8ef57354b72b" providerId="AD" clId="Web-{E9A8F66B-73D4-9F9C-B69F-7DE59406DCB9}" dt="2020-06-30T22:09:10.456" v="673"/>
        <pc:sldMkLst>
          <pc:docMk/>
          <pc:sldMk cId="2094817765" sldId="262"/>
        </pc:sldMkLst>
        <pc:spChg chg="add mod">
          <ac:chgData name="Andreea Magos (1918861)" userId="S::1918861@student.uwtsd.ac.uk::c3222119-ea1c-4e36-8688-8ef57354b72b" providerId="AD" clId="Web-{E9A8F66B-73D4-9F9C-B69F-7DE59406DCB9}" dt="2020-06-30T21:32:35.411" v="495"/>
          <ac:spMkLst>
            <pc:docMk/>
            <pc:sldMk cId="2094817765" sldId="262"/>
            <ac:spMk id="2" creationId="{58596C81-FF2D-4C19-B8B7-76DACB5556BB}"/>
          </ac:spMkLst>
        </pc:spChg>
        <pc:spChg chg="add del">
          <ac:chgData name="Andreea Magos (1918861)" userId="S::1918861@student.uwtsd.ac.uk::c3222119-ea1c-4e36-8688-8ef57354b72b" providerId="AD" clId="Web-{E9A8F66B-73D4-9F9C-B69F-7DE59406DCB9}" dt="2020-06-30T21:31:42.567" v="487"/>
          <ac:spMkLst>
            <pc:docMk/>
            <pc:sldMk cId="2094817765" sldId="262"/>
            <ac:spMk id="9" creationId="{DF43132E-D4DF-4A83-9344-A782D0F5D9F6}"/>
          </ac:spMkLst>
        </pc:spChg>
        <pc:spChg chg="add del">
          <ac:chgData name="Andreea Magos (1918861)" userId="S::1918861@student.uwtsd.ac.uk::c3222119-ea1c-4e36-8688-8ef57354b72b" providerId="AD" clId="Web-{E9A8F66B-73D4-9F9C-B69F-7DE59406DCB9}" dt="2020-06-30T21:31:27.958" v="484"/>
          <ac:spMkLst>
            <pc:docMk/>
            <pc:sldMk cId="2094817765" sldId="262"/>
            <ac:spMk id="14" creationId="{09C946AC-2072-4946-A2B8-39F09D0944EE}"/>
          </ac:spMkLst>
        </pc:spChg>
        <pc:spChg chg="add del">
          <ac:chgData name="Andreea Magos (1918861)" userId="S::1918861@student.uwtsd.ac.uk::c3222119-ea1c-4e36-8688-8ef57354b72b" providerId="AD" clId="Web-{E9A8F66B-73D4-9F9C-B69F-7DE59406DCB9}" dt="2020-06-30T21:31:27.958" v="484"/>
          <ac:spMkLst>
            <pc:docMk/>
            <pc:sldMk cId="2094817765" sldId="262"/>
            <ac:spMk id="17" creationId="{559FD8B5-8CC4-4CFE-BD2A-1216B1F2C3DB}"/>
          </ac:spMkLst>
        </pc:spChg>
        <pc:spChg chg="add del">
          <ac:chgData name="Andreea Magos (1918861)" userId="S::1918861@student.uwtsd.ac.uk::c3222119-ea1c-4e36-8688-8ef57354b72b" providerId="AD" clId="Web-{E9A8F66B-73D4-9F9C-B69F-7DE59406DCB9}" dt="2020-06-30T21:31:27.958" v="484"/>
          <ac:spMkLst>
            <pc:docMk/>
            <pc:sldMk cId="2094817765" sldId="262"/>
            <ac:spMk id="19" creationId="{9ECF13F4-3D2A-4F2E-9BBD-3038670D21ED}"/>
          </ac:spMkLst>
        </pc:spChg>
        <pc:spChg chg="add del">
          <ac:chgData name="Andreea Magos (1918861)" userId="S::1918861@student.uwtsd.ac.uk::c3222119-ea1c-4e36-8688-8ef57354b72b" providerId="AD" clId="Web-{E9A8F66B-73D4-9F9C-B69F-7DE59406DCB9}" dt="2020-06-30T21:31:12.942" v="482"/>
          <ac:spMkLst>
            <pc:docMk/>
            <pc:sldMk cId="2094817765" sldId="262"/>
            <ac:spMk id="20" creationId="{09C946AC-2072-4946-A2B8-39F09D0944EE}"/>
          </ac:spMkLst>
        </pc:spChg>
        <pc:spChg chg="add del">
          <ac:chgData name="Andreea Magos (1918861)" userId="S::1918861@student.uwtsd.ac.uk::c3222119-ea1c-4e36-8688-8ef57354b72b" providerId="AD" clId="Web-{E9A8F66B-73D4-9F9C-B69F-7DE59406DCB9}" dt="2020-06-30T21:31:12.942" v="482"/>
          <ac:spMkLst>
            <pc:docMk/>
            <pc:sldMk cId="2094817765" sldId="262"/>
            <ac:spMk id="24" creationId="{559FD8B5-8CC4-4CFE-BD2A-1216B1F2C3DB}"/>
          </ac:spMkLst>
        </pc:spChg>
        <pc:spChg chg="add del">
          <ac:chgData name="Andreea Magos (1918861)" userId="S::1918861@student.uwtsd.ac.uk::c3222119-ea1c-4e36-8688-8ef57354b72b" providerId="AD" clId="Web-{E9A8F66B-73D4-9F9C-B69F-7DE59406DCB9}" dt="2020-06-30T21:31:12.942" v="482"/>
          <ac:spMkLst>
            <pc:docMk/>
            <pc:sldMk cId="2094817765" sldId="262"/>
            <ac:spMk id="26" creationId="{9ECF13F4-3D2A-4F2E-9BBD-3038670D21ED}"/>
          </ac:spMkLst>
        </pc:spChg>
        <pc:spChg chg="add del">
          <ac:chgData name="Andreea Magos (1918861)" userId="S::1918861@student.uwtsd.ac.uk::c3222119-ea1c-4e36-8688-8ef57354b72b" providerId="AD" clId="Web-{E9A8F66B-73D4-9F9C-B69F-7DE59406DCB9}" dt="2020-06-30T21:31:42.520" v="486"/>
          <ac:spMkLst>
            <pc:docMk/>
            <pc:sldMk cId="2094817765" sldId="262"/>
            <ac:spMk id="27" creationId="{09C946AC-2072-4946-A2B8-39F09D0944EE}"/>
          </ac:spMkLst>
        </pc:spChg>
        <pc:spChg chg="add del">
          <ac:chgData name="Andreea Magos (1918861)" userId="S::1918861@student.uwtsd.ac.uk::c3222119-ea1c-4e36-8688-8ef57354b72b" providerId="AD" clId="Web-{E9A8F66B-73D4-9F9C-B69F-7DE59406DCB9}" dt="2020-06-30T21:31:42.520" v="486"/>
          <ac:spMkLst>
            <pc:docMk/>
            <pc:sldMk cId="2094817765" sldId="262"/>
            <ac:spMk id="108" creationId="{559FD8B5-8CC4-4CFE-BD2A-1216B1F2C3DB}"/>
          </ac:spMkLst>
        </pc:spChg>
        <pc:spChg chg="add del">
          <ac:chgData name="Andreea Magos (1918861)" userId="S::1918861@student.uwtsd.ac.uk::c3222119-ea1c-4e36-8688-8ef57354b72b" providerId="AD" clId="Web-{E9A8F66B-73D4-9F9C-B69F-7DE59406DCB9}" dt="2020-06-30T21:31:42.520" v="486"/>
          <ac:spMkLst>
            <pc:docMk/>
            <pc:sldMk cId="2094817765" sldId="262"/>
            <ac:spMk id="109" creationId="{9ECF13F4-3D2A-4F2E-9BBD-3038670D21ED}"/>
          </ac:spMkLst>
        </pc:spChg>
        <pc:spChg chg="add del">
          <ac:chgData name="Andreea Magos (1918861)" userId="S::1918861@student.uwtsd.ac.uk::c3222119-ea1c-4e36-8688-8ef57354b72b" providerId="AD" clId="Web-{E9A8F66B-73D4-9F9C-B69F-7DE59406DCB9}" dt="2020-06-30T21:32:35.411" v="495"/>
          <ac:spMkLst>
            <pc:docMk/>
            <pc:sldMk cId="2094817765" sldId="262"/>
            <ac:spMk id="113" creationId="{09C946AC-2072-4946-A2B8-39F09D0944EE}"/>
          </ac:spMkLst>
        </pc:spChg>
        <pc:spChg chg="add del">
          <ac:chgData name="Andreea Magos (1918861)" userId="S::1918861@student.uwtsd.ac.uk::c3222119-ea1c-4e36-8688-8ef57354b72b" providerId="AD" clId="Web-{E9A8F66B-73D4-9F9C-B69F-7DE59406DCB9}" dt="2020-06-30T21:32:35.411" v="495"/>
          <ac:spMkLst>
            <pc:docMk/>
            <pc:sldMk cId="2094817765" sldId="262"/>
            <ac:spMk id="115" creationId="{559FD8B5-8CC4-4CFE-BD2A-1216B1F2C3DB}"/>
          </ac:spMkLst>
        </pc:spChg>
        <pc:spChg chg="add del">
          <ac:chgData name="Andreea Magos (1918861)" userId="S::1918861@student.uwtsd.ac.uk::c3222119-ea1c-4e36-8688-8ef57354b72b" providerId="AD" clId="Web-{E9A8F66B-73D4-9F9C-B69F-7DE59406DCB9}" dt="2020-06-30T21:32:35.411" v="495"/>
          <ac:spMkLst>
            <pc:docMk/>
            <pc:sldMk cId="2094817765" sldId="262"/>
            <ac:spMk id="116" creationId="{9ECF13F4-3D2A-4F2E-9BBD-3038670D21ED}"/>
          </ac:spMkLst>
        </pc:spChg>
        <pc:spChg chg="add del">
          <ac:chgData name="Andreea Magos (1918861)" userId="S::1918861@student.uwtsd.ac.uk::c3222119-ea1c-4e36-8688-8ef57354b72b" providerId="AD" clId="Web-{E9A8F66B-73D4-9F9C-B69F-7DE59406DCB9}" dt="2020-06-30T21:32:35.364" v="494"/>
          <ac:spMkLst>
            <pc:docMk/>
            <pc:sldMk cId="2094817765" sldId="262"/>
            <ac:spMk id="125" creationId="{09C946AC-2072-4946-A2B8-39F09D0944EE}"/>
          </ac:spMkLst>
        </pc:spChg>
        <pc:spChg chg="add del">
          <ac:chgData name="Andreea Magos (1918861)" userId="S::1918861@student.uwtsd.ac.uk::c3222119-ea1c-4e36-8688-8ef57354b72b" providerId="AD" clId="Web-{E9A8F66B-73D4-9F9C-B69F-7DE59406DCB9}" dt="2020-06-30T21:32:35.364" v="494"/>
          <ac:spMkLst>
            <pc:docMk/>
            <pc:sldMk cId="2094817765" sldId="262"/>
            <ac:spMk id="129" creationId="{559FD8B5-8CC4-4CFE-BD2A-1216B1F2C3DB}"/>
          </ac:spMkLst>
        </pc:spChg>
        <pc:spChg chg="add del">
          <ac:chgData name="Andreea Magos (1918861)" userId="S::1918861@student.uwtsd.ac.uk::c3222119-ea1c-4e36-8688-8ef57354b72b" providerId="AD" clId="Web-{E9A8F66B-73D4-9F9C-B69F-7DE59406DCB9}" dt="2020-06-30T21:32:35.364" v="494"/>
          <ac:spMkLst>
            <pc:docMk/>
            <pc:sldMk cId="2094817765" sldId="262"/>
            <ac:spMk id="131" creationId="{9ECF13F4-3D2A-4F2E-9BBD-3038670D21ED}"/>
          </ac:spMkLst>
        </pc:spChg>
        <pc:grpChg chg="add del">
          <ac:chgData name="Andreea Magos (1918861)" userId="S::1918861@student.uwtsd.ac.uk::c3222119-ea1c-4e36-8688-8ef57354b72b" providerId="AD" clId="Web-{E9A8F66B-73D4-9F9C-B69F-7DE59406DCB9}" dt="2020-06-30T21:31:27.958" v="484"/>
          <ac:grpSpMkLst>
            <pc:docMk/>
            <pc:sldMk cId="2094817765" sldId="262"/>
            <ac:grpSpMk id="21" creationId="{19660E16-DCC0-4B6C-8E84-4C292580059F}"/>
          </ac:grpSpMkLst>
        </pc:grpChg>
        <pc:grpChg chg="add del">
          <ac:chgData name="Andreea Magos (1918861)" userId="S::1918861@student.uwtsd.ac.uk::c3222119-ea1c-4e36-8688-8ef57354b72b" providerId="AD" clId="Web-{E9A8F66B-73D4-9F9C-B69F-7DE59406DCB9}" dt="2020-06-30T21:31:12.942" v="482"/>
          <ac:grpSpMkLst>
            <pc:docMk/>
            <pc:sldMk cId="2094817765" sldId="262"/>
            <ac:grpSpMk id="28" creationId="{19660E16-DCC0-4B6C-8E84-4C292580059F}"/>
          </ac:grpSpMkLst>
        </pc:grpChg>
        <pc:grpChg chg="add del">
          <ac:chgData name="Andreea Magos (1918861)" userId="S::1918861@student.uwtsd.ac.uk::c3222119-ea1c-4e36-8688-8ef57354b72b" providerId="AD" clId="Web-{E9A8F66B-73D4-9F9C-B69F-7DE59406DCB9}" dt="2020-06-30T21:31:42.520" v="486"/>
          <ac:grpSpMkLst>
            <pc:docMk/>
            <pc:sldMk cId="2094817765" sldId="262"/>
            <ac:grpSpMk id="110" creationId="{19660E16-DCC0-4B6C-8E84-4C292580059F}"/>
          </ac:grpSpMkLst>
        </pc:grpChg>
        <pc:grpChg chg="add del">
          <ac:chgData name="Andreea Magos (1918861)" userId="S::1918861@student.uwtsd.ac.uk::c3222119-ea1c-4e36-8688-8ef57354b72b" providerId="AD" clId="Web-{E9A8F66B-73D4-9F9C-B69F-7DE59406DCB9}" dt="2020-06-30T21:32:35.411" v="495"/>
          <ac:grpSpMkLst>
            <pc:docMk/>
            <pc:sldMk cId="2094817765" sldId="262"/>
            <ac:grpSpMk id="117" creationId="{19660E16-DCC0-4B6C-8E84-4C292580059F}"/>
          </ac:grpSpMkLst>
        </pc:grpChg>
        <pc:grpChg chg="add del">
          <ac:chgData name="Andreea Magos (1918861)" userId="S::1918861@student.uwtsd.ac.uk::c3222119-ea1c-4e36-8688-8ef57354b72b" providerId="AD" clId="Web-{E9A8F66B-73D4-9F9C-B69F-7DE59406DCB9}" dt="2020-06-30T21:32:35.364" v="494"/>
          <ac:grpSpMkLst>
            <pc:docMk/>
            <pc:sldMk cId="2094817765" sldId="262"/>
            <ac:grpSpMk id="133" creationId="{19660E16-DCC0-4B6C-8E84-4C292580059F}"/>
          </ac:grpSpMkLst>
        </pc:grpChg>
        <pc:picChg chg="add del">
          <ac:chgData name="Andreea Magos (1918861)" userId="S::1918861@student.uwtsd.ac.uk::c3222119-ea1c-4e36-8688-8ef57354b72b" providerId="AD" clId="Web-{E9A8F66B-73D4-9F9C-B69F-7DE59406DCB9}" dt="2020-06-30T21:31:42.567" v="487"/>
          <ac:picMkLst>
            <pc:docMk/>
            <pc:sldMk cId="2094817765" sldId="262"/>
            <ac:picMk id="7" creationId="{18BD78ED-75E1-4879-B369-BC61F7C45E22}"/>
          </ac:picMkLst>
        </pc:picChg>
        <pc:picChg chg="add del">
          <ac:chgData name="Andreea Magos (1918861)" userId="S::1918861@student.uwtsd.ac.uk::c3222119-ea1c-4e36-8688-8ef57354b72b" providerId="AD" clId="Web-{E9A8F66B-73D4-9F9C-B69F-7DE59406DCB9}" dt="2020-06-30T21:31:27.958" v="484"/>
          <ac:picMkLst>
            <pc:docMk/>
            <pc:sldMk cId="2094817765" sldId="262"/>
            <ac:picMk id="13" creationId="{6AF6706C-CF07-43A1-BCC4-CBA5D33820DA}"/>
          </ac:picMkLst>
        </pc:picChg>
        <pc:picChg chg="add del">
          <ac:chgData name="Andreea Magos (1918861)" userId="S::1918861@student.uwtsd.ac.uk::c3222119-ea1c-4e36-8688-8ef57354b72b" providerId="AD" clId="Web-{E9A8F66B-73D4-9F9C-B69F-7DE59406DCB9}" dt="2020-06-30T21:31:12.942" v="482"/>
          <ac:picMkLst>
            <pc:docMk/>
            <pc:sldMk cId="2094817765" sldId="262"/>
            <ac:picMk id="15" creationId="{B8D73880-D695-4C93-8D76-392AAFAB879C}"/>
          </ac:picMkLst>
        </pc:picChg>
        <pc:picChg chg="add del">
          <ac:chgData name="Andreea Magos (1918861)" userId="S::1918861@student.uwtsd.ac.uk::c3222119-ea1c-4e36-8688-8ef57354b72b" providerId="AD" clId="Web-{E9A8F66B-73D4-9F9C-B69F-7DE59406DCB9}" dt="2020-06-30T21:31:27.958" v="484"/>
          <ac:picMkLst>
            <pc:docMk/>
            <pc:sldMk cId="2094817765" sldId="262"/>
            <ac:picMk id="16" creationId="{A748C8C8-F348-4D00-852A-26DD9EBCC24C}"/>
          </ac:picMkLst>
        </pc:picChg>
        <pc:picChg chg="add del">
          <ac:chgData name="Andreea Magos (1918861)" userId="S::1918861@student.uwtsd.ac.uk::c3222119-ea1c-4e36-8688-8ef57354b72b" providerId="AD" clId="Web-{E9A8F66B-73D4-9F9C-B69F-7DE59406DCB9}" dt="2020-06-30T21:31:12.942" v="482"/>
          <ac:picMkLst>
            <pc:docMk/>
            <pc:sldMk cId="2094817765" sldId="262"/>
            <ac:picMk id="18" creationId="{6AF6706C-CF07-43A1-BCC4-CBA5D33820DA}"/>
          </ac:picMkLst>
        </pc:picChg>
        <pc:picChg chg="add del">
          <ac:chgData name="Andreea Magos (1918861)" userId="S::1918861@student.uwtsd.ac.uk::c3222119-ea1c-4e36-8688-8ef57354b72b" providerId="AD" clId="Web-{E9A8F66B-73D4-9F9C-B69F-7DE59406DCB9}" dt="2020-06-30T21:31:12.942" v="482"/>
          <ac:picMkLst>
            <pc:docMk/>
            <pc:sldMk cId="2094817765" sldId="262"/>
            <ac:picMk id="22" creationId="{A748C8C8-F348-4D00-852A-26DD9EBCC24C}"/>
          </ac:picMkLst>
        </pc:picChg>
        <pc:picChg chg="add del">
          <ac:chgData name="Andreea Magos (1918861)" userId="S::1918861@student.uwtsd.ac.uk::c3222119-ea1c-4e36-8688-8ef57354b72b" providerId="AD" clId="Web-{E9A8F66B-73D4-9F9C-B69F-7DE59406DCB9}" dt="2020-06-30T21:31:27.958" v="484"/>
          <ac:picMkLst>
            <pc:docMk/>
            <pc:sldMk cId="2094817765" sldId="262"/>
            <ac:picMk id="23" creationId="{C850E37D-55EB-4388-BE41-CEB9795642A1}"/>
          </ac:picMkLst>
        </pc:picChg>
        <pc:picChg chg="add del">
          <ac:chgData name="Andreea Magos (1918861)" userId="S::1918861@student.uwtsd.ac.uk::c3222119-ea1c-4e36-8688-8ef57354b72b" providerId="AD" clId="Web-{E9A8F66B-73D4-9F9C-B69F-7DE59406DCB9}" dt="2020-06-30T21:31:42.520" v="486"/>
          <ac:picMkLst>
            <pc:docMk/>
            <pc:sldMk cId="2094817765" sldId="262"/>
            <ac:picMk id="25" creationId="{6AF6706C-CF07-43A1-BCC4-CBA5D33820DA}"/>
          </ac:picMkLst>
        </pc:picChg>
        <pc:picChg chg="add del">
          <ac:chgData name="Andreea Magos (1918861)" userId="S::1918861@student.uwtsd.ac.uk::c3222119-ea1c-4e36-8688-8ef57354b72b" providerId="AD" clId="Web-{E9A8F66B-73D4-9F9C-B69F-7DE59406DCB9}" dt="2020-06-30T21:31:42.520" v="486"/>
          <ac:picMkLst>
            <pc:docMk/>
            <pc:sldMk cId="2094817765" sldId="262"/>
            <ac:picMk id="107" creationId="{A748C8C8-F348-4D00-852A-26DD9EBCC24C}"/>
          </ac:picMkLst>
        </pc:picChg>
        <pc:picChg chg="add del">
          <ac:chgData name="Andreea Magos (1918861)" userId="S::1918861@student.uwtsd.ac.uk::c3222119-ea1c-4e36-8688-8ef57354b72b" providerId="AD" clId="Web-{E9A8F66B-73D4-9F9C-B69F-7DE59406DCB9}" dt="2020-06-30T21:31:42.520" v="486"/>
          <ac:picMkLst>
            <pc:docMk/>
            <pc:sldMk cId="2094817765" sldId="262"/>
            <ac:picMk id="111" creationId="{B8D73880-D695-4C93-8D76-392AAFAB879C}"/>
          </ac:picMkLst>
        </pc:picChg>
        <pc:picChg chg="add del">
          <ac:chgData name="Andreea Magos (1918861)" userId="S::1918861@student.uwtsd.ac.uk::c3222119-ea1c-4e36-8688-8ef57354b72b" providerId="AD" clId="Web-{E9A8F66B-73D4-9F9C-B69F-7DE59406DCB9}" dt="2020-06-30T21:32:35.411" v="495"/>
          <ac:picMkLst>
            <pc:docMk/>
            <pc:sldMk cId="2094817765" sldId="262"/>
            <ac:picMk id="112" creationId="{6AF6706C-CF07-43A1-BCC4-CBA5D33820DA}"/>
          </ac:picMkLst>
        </pc:picChg>
        <pc:picChg chg="add del">
          <ac:chgData name="Andreea Magos (1918861)" userId="S::1918861@student.uwtsd.ac.uk::c3222119-ea1c-4e36-8688-8ef57354b72b" providerId="AD" clId="Web-{E9A8F66B-73D4-9F9C-B69F-7DE59406DCB9}" dt="2020-06-30T21:32:35.411" v="495"/>
          <ac:picMkLst>
            <pc:docMk/>
            <pc:sldMk cId="2094817765" sldId="262"/>
            <ac:picMk id="114" creationId="{A748C8C8-F348-4D00-852A-26DD9EBCC24C}"/>
          </ac:picMkLst>
        </pc:picChg>
        <pc:picChg chg="add mod">
          <ac:chgData name="Andreea Magos (1918861)" userId="S::1918861@student.uwtsd.ac.uk::c3222119-ea1c-4e36-8688-8ef57354b72b" providerId="AD" clId="Web-{E9A8F66B-73D4-9F9C-B69F-7DE59406DCB9}" dt="2020-06-30T21:32:35.411" v="495"/>
          <ac:picMkLst>
            <pc:docMk/>
            <pc:sldMk cId="2094817765" sldId="262"/>
            <ac:picMk id="118" creationId="{C850E37D-55EB-4388-BE41-CEB9795642A1}"/>
          </ac:picMkLst>
        </pc:picChg>
        <pc:picChg chg="add del">
          <ac:chgData name="Andreea Magos (1918861)" userId="S::1918861@student.uwtsd.ac.uk::c3222119-ea1c-4e36-8688-8ef57354b72b" providerId="AD" clId="Web-{E9A8F66B-73D4-9F9C-B69F-7DE59406DCB9}" dt="2020-06-30T21:32:35.364" v="494"/>
          <ac:picMkLst>
            <pc:docMk/>
            <pc:sldMk cId="2094817765" sldId="262"/>
            <ac:picMk id="120" creationId="{6AF6706C-CF07-43A1-BCC4-CBA5D33820DA}"/>
          </ac:picMkLst>
        </pc:picChg>
        <pc:picChg chg="add del">
          <ac:chgData name="Andreea Magos (1918861)" userId="S::1918861@student.uwtsd.ac.uk::c3222119-ea1c-4e36-8688-8ef57354b72b" providerId="AD" clId="Web-{E9A8F66B-73D4-9F9C-B69F-7DE59406DCB9}" dt="2020-06-30T21:56:22.146" v="543"/>
          <ac:picMkLst>
            <pc:docMk/>
            <pc:sldMk cId="2094817765" sldId="262"/>
            <ac:picMk id="121" creationId="{6AF6706C-CF07-43A1-BCC4-CBA5D33820DA}"/>
          </ac:picMkLst>
        </pc:picChg>
        <pc:picChg chg="add del">
          <ac:chgData name="Andreea Magos (1918861)" userId="S::1918861@student.uwtsd.ac.uk::c3222119-ea1c-4e36-8688-8ef57354b72b" providerId="AD" clId="Web-{E9A8F66B-73D4-9F9C-B69F-7DE59406DCB9}" dt="2020-06-30T21:32:29.661" v="492"/>
          <ac:picMkLst>
            <pc:docMk/>
            <pc:sldMk cId="2094817765" sldId="262"/>
            <ac:picMk id="123" creationId="{6AF6706C-CF07-43A1-BCC4-CBA5D33820DA}"/>
          </ac:picMkLst>
        </pc:picChg>
        <pc:picChg chg="add del">
          <ac:chgData name="Andreea Magos (1918861)" userId="S::1918861@student.uwtsd.ac.uk::c3222119-ea1c-4e36-8688-8ef57354b72b" providerId="AD" clId="Web-{E9A8F66B-73D4-9F9C-B69F-7DE59406DCB9}" dt="2020-06-30T21:32:35.364" v="494"/>
          <ac:picMkLst>
            <pc:docMk/>
            <pc:sldMk cId="2094817765" sldId="262"/>
            <ac:picMk id="127" creationId="{A748C8C8-F348-4D00-852A-26DD9EBCC24C}"/>
          </ac:picMkLst>
        </pc:picChg>
        <pc:cxnChg chg="add del">
          <ac:chgData name="Andreea Magos (1918861)" userId="S::1918861@student.uwtsd.ac.uk::c3222119-ea1c-4e36-8688-8ef57354b72b" providerId="AD" clId="Web-{E9A8F66B-73D4-9F9C-B69F-7DE59406DCB9}" dt="2020-06-30T21:31:42.567" v="487"/>
          <ac:cxnSpMkLst>
            <pc:docMk/>
            <pc:sldMk cId="2094817765" sldId="262"/>
            <ac:cxnSpMk id="11" creationId="{6AA24BC1-1577-4586-AD7A-417660E37253}"/>
          </ac:cxnSpMkLst>
        </pc:cxnChg>
      </pc:sldChg>
      <pc:sldChg chg="addSp delSp modSp new mod modClrScheme chgLayout">
        <pc:chgData name="Andreea Magos (1918861)" userId="S::1918861@student.uwtsd.ac.uk::c3222119-ea1c-4e36-8688-8ef57354b72b" providerId="AD" clId="Web-{E9A8F66B-73D4-9F9C-B69F-7DE59406DCB9}" dt="2020-06-30T22:09:10.456" v="673"/>
        <pc:sldMkLst>
          <pc:docMk/>
          <pc:sldMk cId="3232530025" sldId="263"/>
        </pc:sldMkLst>
        <pc:spChg chg="add mod">
          <ac:chgData name="Andreea Magos (1918861)" userId="S::1918861@student.uwtsd.ac.uk::c3222119-ea1c-4e36-8688-8ef57354b72b" providerId="AD" clId="Web-{E9A8F66B-73D4-9F9C-B69F-7DE59406DCB9}" dt="2020-06-30T21:55:18.677" v="539" actId="20577"/>
          <ac:spMkLst>
            <pc:docMk/>
            <pc:sldMk cId="3232530025" sldId="263"/>
            <ac:spMk id="2" creationId="{EEE3FE7F-AA1C-4158-A0F1-5573272C4023}"/>
          </ac:spMkLst>
        </pc:spChg>
        <pc:spChg chg="add del mod">
          <ac:chgData name="Andreea Magos (1918861)" userId="S::1918861@student.uwtsd.ac.uk::c3222119-ea1c-4e36-8688-8ef57354b72b" providerId="AD" clId="Web-{E9A8F66B-73D4-9F9C-B69F-7DE59406DCB9}" dt="2020-06-30T21:50:07.035" v="515"/>
          <ac:spMkLst>
            <pc:docMk/>
            <pc:sldMk cId="3232530025" sldId="263"/>
            <ac:spMk id="3" creationId="{CFB3146D-79E9-4ECC-A056-109B72E69C7F}"/>
          </ac:spMkLst>
        </pc:spChg>
        <pc:spChg chg="add del mod">
          <ac:chgData name="Andreea Magos (1918861)" userId="S::1918861@student.uwtsd.ac.uk::c3222119-ea1c-4e36-8688-8ef57354b72b" providerId="AD" clId="Web-{E9A8F66B-73D4-9F9C-B69F-7DE59406DCB9}" dt="2020-06-30T21:53:19.176" v="518"/>
          <ac:spMkLst>
            <pc:docMk/>
            <pc:sldMk cId="3232530025" sldId="263"/>
            <ac:spMk id="4" creationId="{DCC3C616-5459-4CA4-AA6E-93FA1A09A2BF}"/>
          </ac:spMkLst>
        </pc:spChg>
        <pc:spChg chg="add mod">
          <ac:chgData name="Andreea Magos (1918861)" userId="S::1918861@student.uwtsd.ac.uk::c3222119-ea1c-4e36-8688-8ef57354b72b" providerId="AD" clId="Web-{E9A8F66B-73D4-9F9C-B69F-7DE59406DCB9}" dt="2020-06-30T21:55:59.755" v="541" actId="688"/>
          <ac:spMkLst>
            <pc:docMk/>
            <pc:sldMk cId="3232530025" sldId="263"/>
            <ac:spMk id="5" creationId="{25B8C248-8485-457B-B803-D1ECFE1F8137}"/>
          </ac:spMkLst>
        </pc:spChg>
      </pc:sldChg>
      <pc:sldChg chg="new del mod modClrScheme chgLayout">
        <pc:chgData name="Andreea Magos (1918861)" userId="S::1918861@student.uwtsd.ac.uk::c3222119-ea1c-4e36-8688-8ef57354b72b" providerId="AD" clId="Web-{E9A8F66B-73D4-9F9C-B69F-7DE59406DCB9}" dt="2020-06-30T22:08:59.331" v="666"/>
        <pc:sldMkLst>
          <pc:docMk/>
          <pc:sldMk cId="129903399" sldId="264"/>
        </pc:sldMkLst>
      </pc:sldChg>
      <pc:sldMasterChg chg="del delSldLayout">
        <pc:chgData name="Andreea Magos (1918861)" userId="S::1918861@student.uwtsd.ac.uk::c3222119-ea1c-4e36-8688-8ef57354b72b" providerId="AD" clId="Web-{E9A8F66B-73D4-9F9C-B69F-7DE59406DCB9}" dt="2020-06-30T21:56:22.146" v="543"/>
        <pc:sldMasterMkLst>
          <pc:docMk/>
          <pc:sldMasterMk cId="1539185012" sldId="2147483858"/>
        </pc:sldMasterMkLst>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2093423228" sldId="2147483859"/>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639615057" sldId="2147483860"/>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280401809" sldId="2147483861"/>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186074390" sldId="2147483862"/>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654631089" sldId="2147483863"/>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2405640258" sldId="2147483864"/>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2499121179" sldId="2147483865"/>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369102723" sldId="2147483866"/>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1241679916" sldId="2147483867"/>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2647262812" sldId="2147483868"/>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4278397945" sldId="2147483869"/>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85636211" sldId="2147483870"/>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137546711" sldId="2147483871"/>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273718186" sldId="2147483872"/>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134667764" sldId="2147483873"/>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3304265506" sldId="2147483874"/>
          </pc:sldLayoutMkLst>
        </pc:sldLayoutChg>
        <pc:sldLayoutChg chg="del">
          <pc:chgData name="Andreea Magos (1918861)" userId="S::1918861@student.uwtsd.ac.uk::c3222119-ea1c-4e36-8688-8ef57354b72b" providerId="AD" clId="Web-{E9A8F66B-73D4-9F9C-B69F-7DE59406DCB9}" dt="2020-06-30T21:56:22.146" v="543"/>
          <pc:sldLayoutMkLst>
            <pc:docMk/>
            <pc:sldMasterMk cId="1539185012" sldId="2147483858"/>
            <pc:sldLayoutMk cId="1891269774" sldId="2147483875"/>
          </pc:sldLayoutMkLst>
        </pc:sldLayoutChg>
      </pc:sldMasterChg>
      <pc:sldMasterChg chg="add del addSldLayout delSldLayout modSldLayout">
        <pc:chgData name="Andreea Magos (1918861)" userId="S::1918861@student.uwtsd.ac.uk::c3222119-ea1c-4e36-8688-8ef57354b72b" providerId="AD" clId="Web-{E9A8F66B-73D4-9F9C-B69F-7DE59406DCB9}" dt="2020-06-30T21:56:28.818" v="544"/>
        <pc:sldMasterMkLst>
          <pc:docMk/>
          <pc:sldMasterMk cId="229463302" sldId="2147483876"/>
        </pc:sldMasterMkLst>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2362439708" sldId="2147483877"/>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2827963880" sldId="2147483878"/>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4067558616" sldId="2147483879"/>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2602794361" sldId="2147483880"/>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1861044698" sldId="2147483881"/>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2781329627" sldId="2147483882"/>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1812050782" sldId="2147483883"/>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2152237145" sldId="2147483884"/>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1981842713" sldId="2147483885"/>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3739814903" sldId="2147483886"/>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3012680543" sldId="2147483887"/>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1948330493" sldId="2147483888"/>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1226218349" sldId="2147483889"/>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3684632179" sldId="2147483890"/>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3235449572" sldId="2147483891"/>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2826260530" sldId="2147483892"/>
          </pc:sldLayoutMkLst>
        </pc:sldLayoutChg>
        <pc:sldLayoutChg chg="add del mod replId">
          <pc:chgData name="Andreea Magos (1918861)" userId="S::1918861@student.uwtsd.ac.uk::c3222119-ea1c-4e36-8688-8ef57354b72b" providerId="AD" clId="Web-{E9A8F66B-73D4-9F9C-B69F-7DE59406DCB9}" dt="2020-06-30T21:56:28.818" v="544"/>
          <pc:sldLayoutMkLst>
            <pc:docMk/>
            <pc:sldMasterMk cId="229463302" sldId="2147483876"/>
            <pc:sldLayoutMk cId="1609137348" sldId="2147483893"/>
          </pc:sldLayoutMkLst>
        </pc:sldLayoutChg>
      </pc:sldMasterChg>
      <pc:sldMasterChg chg="add del addSldLayout delSldLayout modSldLayout">
        <pc:chgData name="Andreea Magos (1918861)" userId="S::1918861@student.uwtsd.ac.uk::c3222119-ea1c-4e36-8688-8ef57354b72b" providerId="AD" clId="Web-{E9A8F66B-73D4-9F9C-B69F-7DE59406DCB9}" dt="2020-06-30T21:56:46.443" v="545"/>
        <pc:sldMasterMkLst>
          <pc:docMk/>
          <pc:sldMasterMk cId="4263516957" sldId="2147483894"/>
        </pc:sldMasterMkLst>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1147669523" sldId="2147483895"/>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617005758" sldId="2147483896"/>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2447770934" sldId="2147483897"/>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3330261902" sldId="2147483898"/>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622532440" sldId="2147483899"/>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3078496166" sldId="2147483900"/>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1925543545" sldId="2147483901"/>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4100363142" sldId="2147483902"/>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2627786759" sldId="2147483903"/>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1485883601" sldId="2147483904"/>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4183003523" sldId="2147483905"/>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3028399063" sldId="2147483906"/>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2592899268" sldId="2147483907"/>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2940541135" sldId="2147483908"/>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711900788" sldId="2147483909"/>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2253347821" sldId="2147483910"/>
          </pc:sldLayoutMkLst>
        </pc:sldLayoutChg>
        <pc:sldLayoutChg chg="add del mod replId">
          <pc:chgData name="Andreea Magos (1918861)" userId="S::1918861@student.uwtsd.ac.uk::c3222119-ea1c-4e36-8688-8ef57354b72b" providerId="AD" clId="Web-{E9A8F66B-73D4-9F9C-B69F-7DE59406DCB9}" dt="2020-06-30T21:56:46.443" v="545"/>
          <pc:sldLayoutMkLst>
            <pc:docMk/>
            <pc:sldMasterMk cId="4263516957" sldId="2147483894"/>
            <pc:sldLayoutMk cId="2164069014" sldId="2147483911"/>
          </pc:sldLayoutMkLst>
        </pc:sldLayoutChg>
      </pc:sldMasterChg>
      <pc:sldMasterChg chg="add del addSldLayout delSldLayout modSldLayout">
        <pc:chgData name="Andreea Magos (1918861)" userId="S::1918861@student.uwtsd.ac.uk::c3222119-ea1c-4e36-8688-8ef57354b72b" providerId="AD" clId="Web-{E9A8F66B-73D4-9F9C-B69F-7DE59406DCB9}" dt="2020-06-30T21:56:55.161" v="546"/>
        <pc:sldMasterMkLst>
          <pc:docMk/>
          <pc:sldMasterMk cId="813581845" sldId="2147483912"/>
        </pc:sldMasterMkLst>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1067147427" sldId="2147483913"/>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28859894" sldId="2147483914"/>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2726254270" sldId="2147483915"/>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102448740" sldId="2147483916"/>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307295213" sldId="2147483917"/>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265574485" sldId="2147483918"/>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2983178530" sldId="2147483919"/>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687070832" sldId="2147483920"/>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3234751412" sldId="2147483921"/>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3040295969" sldId="2147483922"/>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261332872" sldId="2147483923"/>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3232708663" sldId="2147483924"/>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4041602800" sldId="2147483925"/>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2849667149" sldId="2147483926"/>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3840689830" sldId="2147483927"/>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3201960824" sldId="2147483928"/>
          </pc:sldLayoutMkLst>
        </pc:sldLayoutChg>
        <pc:sldLayoutChg chg="add del mod replId">
          <pc:chgData name="Andreea Magos (1918861)" userId="S::1918861@student.uwtsd.ac.uk::c3222119-ea1c-4e36-8688-8ef57354b72b" providerId="AD" clId="Web-{E9A8F66B-73D4-9F9C-B69F-7DE59406DCB9}" dt="2020-06-30T21:56:55.161" v="546"/>
          <pc:sldLayoutMkLst>
            <pc:docMk/>
            <pc:sldMasterMk cId="813581845" sldId="2147483912"/>
            <pc:sldLayoutMk cId="869585335" sldId="2147483929"/>
          </pc:sldLayoutMkLst>
        </pc:sldLayoutChg>
      </pc:sldMasterChg>
      <pc:sldMasterChg chg="add del addSldLayout delSldLayout modSldLayout">
        <pc:chgData name="Andreea Magos (1918861)" userId="S::1918861@student.uwtsd.ac.uk::c3222119-ea1c-4e36-8688-8ef57354b72b" providerId="AD" clId="Web-{E9A8F66B-73D4-9F9C-B69F-7DE59406DCB9}" dt="2020-06-30T21:57:09.661" v="548"/>
        <pc:sldMasterMkLst>
          <pc:docMk/>
          <pc:sldMasterMk cId="2160982136" sldId="2147483930"/>
        </pc:sldMasterMkLst>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286123155" sldId="2147483931"/>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1663687272" sldId="2147483932"/>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180901241" sldId="2147483933"/>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665235846" sldId="2147483934"/>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364257858" sldId="2147483935"/>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068100314" sldId="2147483936"/>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675442081" sldId="2147483937"/>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642564871" sldId="2147483938"/>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782844386" sldId="2147483939"/>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756597968" sldId="2147483940"/>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20605744" sldId="2147483941"/>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1781820023" sldId="2147483942"/>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1819660589" sldId="2147483943"/>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2682590468" sldId="2147483944"/>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569039709" sldId="2147483945"/>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3075298865" sldId="2147483946"/>
          </pc:sldLayoutMkLst>
        </pc:sldLayoutChg>
        <pc:sldLayoutChg chg="add del mod replId">
          <pc:chgData name="Andreea Magos (1918861)" userId="S::1918861@student.uwtsd.ac.uk::c3222119-ea1c-4e36-8688-8ef57354b72b" providerId="AD" clId="Web-{E9A8F66B-73D4-9F9C-B69F-7DE59406DCB9}" dt="2020-06-30T21:57:09.661" v="548"/>
          <pc:sldLayoutMkLst>
            <pc:docMk/>
            <pc:sldMasterMk cId="2160982136" sldId="2147483930"/>
            <pc:sldLayoutMk cId="504766908" sldId="2147483947"/>
          </pc:sldLayoutMkLst>
        </pc:sldLayoutChg>
      </pc:sldMasterChg>
      <pc:sldMasterChg chg="add del addSldLayout delSldLayout modSldLayout">
        <pc:chgData name="Andreea Magos (1918861)" userId="S::1918861@student.uwtsd.ac.uk::c3222119-ea1c-4e36-8688-8ef57354b72b" providerId="AD" clId="Web-{E9A8F66B-73D4-9F9C-B69F-7DE59406DCB9}" dt="2020-06-30T21:58:26.693" v="560"/>
        <pc:sldMasterMkLst>
          <pc:docMk/>
          <pc:sldMasterMk cId="3789726649" sldId="2147483948"/>
        </pc:sldMasterMkLst>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3781228400" sldId="2147483949"/>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913944991" sldId="2147483950"/>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493143030" sldId="2147483951"/>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274068048" sldId="2147483952"/>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3870934646" sldId="2147483953"/>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2235486662" sldId="2147483954"/>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2231922045" sldId="2147483955"/>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1326225372" sldId="2147483956"/>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3988585635" sldId="2147483957"/>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4129153481" sldId="2147483958"/>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572510206" sldId="2147483959"/>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1522322887" sldId="2147483960"/>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3065243269" sldId="2147483961"/>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998154375" sldId="2147483962"/>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3231706993" sldId="2147483963"/>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1098450869" sldId="2147483964"/>
          </pc:sldLayoutMkLst>
        </pc:sldLayoutChg>
        <pc:sldLayoutChg chg="add del mod replId">
          <pc:chgData name="Andreea Magos (1918861)" userId="S::1918861@student.uwtsd.ac.uk::c3222119-ea1c-4e36-8688-8ef57354b72b" providerId="AD" clId="Web-{E9A8F66B-73D4-9F9C-B69F-7DE59406DCB9}" dt="2020-06-30T21:58:26.693" v="560"/>
          <pc:sldLayoutMkLst>
            <pc:docMk/>
            <pc:sldMasterMk cId="3789726649" sldId="2147483948"/>
            <pc:sldLayoutMk cId="420113274" sldId="2147483965"/>
          </pc:sldLayoutMkLst>
        </pc:sldLayoutChg>
      </pc:sldMasterChg>
      <pc:sldMasterChg chg="add del addSldLayout delSldLayout modSldLayout">
        <pc:chgData name="Andreea Magos (1918861)" userId="S::1918861@student.uwtsd.ac.uk::c3222119-ea1c-4e36-8688-8ef57354b72b" providerId="AD" clId="Web-{E9A8F66B-73D4-9F9C-B69F-7DE59406DCB9}" dt="2020-06-30T21:58:30.965" v="561"/>
        <pc:sldMasterMkLst>
          <pc:docMk/>
          <pc:sldMasterMk cId="3531192564" sldId="2147483966"/>
        </pc:sldMasterMkLst>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868205405" sldId="2147483967"/>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821756582" sldId="2147483968"/>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2773483231" sldId="2147483969"/>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2432858056" sldId="2147483970"/>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1412888429" sldId="2147483971"/>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239676246" sldId="2147483972"/>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2767149080" sldId="2147483973"/>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350916351" sldId="2147483974"/>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2053315112" sldId="2147483975"/>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528964314" sldId="2147483976"/>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358281200" sldId="2147483977"/>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4034650814" sldId="2147483978"/>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120367143" sldId="2147483979"/>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2865017167" sldId="2147483980"/>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525014447" sldId="2147483981"/>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5242145" sldId="2147483982"/>
          </pc:sldLayoutMkLst>
        </pc:sldLayoutChg>
        <pc:sldLayoutChg chg="add del mod replId">
          <pc:chgData name="Andreea Magos (1918861)" userId="S::1918861@student.uwtsd.ac.uk::c3222119-ea1c-4e36-8688-8ef57354b72b" providerId="AD" clId="Web-{E9A8F66B-73D4-9F9C-B69F-7DE59406DCB9}" dt="2020-06-30T21:58:30.965" v="561"/>
          <pc:sldLayoutMkLst>
            <pc:docMk/>
            <pc:sldMasterMk cId="3531192564" sldId="2147483966"/>
            <pc:sldLayoutMk cId="348786244" sldId="2147483983"/>
          </pc:sldLayoutMkLst>
        </pc:sldLayoutChg>
      </pc:sldMasterChg>
      <pc:sldMasterChg chg="add del addSldLayout delSldLayout modSldLayout">
        <pc:chgData name="Andreea Magos (1918861)" userId="S::1918861@student.uwtsd.ac.uk::c3222119-ea1c-4e36-8688-8ef57354b72b" providerId="AD" clId="Web-{E9A8F66B-73D4-9F9C-B69F-7DE59406DCB9}" dt="2020-06-30T21:58:53.840" v="563"/>
        <pc:sldMasterMkLst>
          <pc:docMk/>
          <pc:sldMasterMk cId="3855450996" sldId="2147483984"/>
        </pc:sldMasterMkLst>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1447802209" sldId="2147483985"/>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99095899" sldId="2147483986"/>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1812121644" sldId="2147483987"/>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550837074" sldId="2147483988"/>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076120292" sldId="2147483989"/>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751511766" sldId="2147483990"/>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913115432" sldId="2147483991"/>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466226913" sldId="2147483992"/>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601513937" sldId="2147483993"/>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925578113" sldId="2147483994"/>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89208148" sldId="2147483995"/>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4015919031" sldId="2147483996"/>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984691129" sldId="2147483997"/>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3039831936" sldId="2147483998"/>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665869149" sldId="2147483999"/>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2159803742" sldId="2147484000"/>
          </pc:sldLayoutMkLst>
        </pc:sldLayoutChg>
        <pc:sldLayoutChg chg="add del mod replId">
          <pc:chgData name="Andreea Magos (1918861)" userId="S::1918861@student.uwtsd.ac.uk::c3222119-ea1c-4e36-8688-8ef57354b72b" providerId="AD" clId="Web-{E9A8F66B-73D4-9F9C-B69F-7DE59406DCB9}" dt="2020-06-30T21:58:53.840" v="563"/>
          <pc:sldLayoutMkLst>
            <pc:docMk/>
            <pc:sldMasterMk cId="3855450996" sldId="2147483984"/>
            <pc:sldLayoutMk cId="189066857" sldId="2147484001"/>
          </pc:sldLayoutMkLst>
        </pc:sldLayoutChg>
      </pc:sldMasterChg>
      <pc:sldMasterChg chg="add del addSldLayout delSldLayout modSldLayout">
        <pc:chgData name="Andreea Magos (1918861)" userId="S::1918861@student.uwtsd.ac.uk::c3222119-ea1c-4e36-8688-8ef57354b72b" providerId="AD" clId="Web-{E9A8F66B-73D4-9F9C-B69F-7DE59406DCB9}" dt="2020-06-30T22:00:14.669" v="567"/>
        <pc:sldMasterMkLst>
          <pc:docMk/>
          <pc:sldMasterMk cId="1729849854" sldId="2147484002"/>
        </pc:sldMasterMkLst>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2508776959" sldId="2147484003"/>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2817162481" sldId="2147484004"/>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1615039980" sldId="2147484005"/>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2990357900" sldId="2147484006"/>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894417099" sldId="2147484007"/>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495222179" sldId="2147484008"/>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489310752" sldId="2147484009"/>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434597854" sldId="2147484010"/>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698761597" sldId="2147484011"/>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569783451" sldId="2147484012"/>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532147440" sldId="2147484013"/>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1259074431" sldId="2147484014"/>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1030233336" sldId="2147484015"/>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2174823682" sldId="2147484016"/>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969962855" sldId="2147484017"/>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610296537" sldId="2147484018"/>
          </pc:sldLayoutMkLst>
        </pc:sldLayoutChg>
        <pc:sldLayoutChg chg="add del mod replId">
          <pc:chgData name="Andreea Magos (1918861)" userId="S::1918861@student.uwtsd.ac.uk::c3222119-ea1c-4e36-8688-8ef57354b72b" providerId="AD" clId="Web-{E9A8F66B-73D4-9F9C-B69F-7DE59406DCB9}" dt="2020-06-30T22:00:14.669" v="567"/>
          <pc:sldLayoutMkLst>
            <pc:docMk/>
            <pc:sldMasterMk cId="1729849854" sldId="2147484002"/>
            <pc:sldLayoutMk cId="3764483630" sldId="2147484019"/>
          </pc:sldLayoutMkLst>
        </pc:sldLayoutChg>
      </pc:sldMasterChg>
      <pc:sldMasterChg chg="add del addSldLayout delSldLayout modSldLayout">
        <pc:chgData name="Andreea Magos (1918861)" userId="S::1918861@student.uwtsd.ac.uk::c3222119-ea1c-4e36-8688-8ef57354b72b" providerId="AD" clId="Web-{E9A8F66B-73D4-9F9C-B69F-7DE59406DCB9}" dt="2020-06-30T22:00:22.466" v="568"/>
        <pc:sldMasterMkLst>
          <pc:docMk/>
          <pc:sldMasterMk cId="2319647919" sldId="2147484020"/>
        </pc:sldMasterMkLst>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3975271043" sldId="2147484021"/>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953777297" sldId="2147484022"/>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263132504" sldId="2147484023"/>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3982625287" sldId="2147484024"/>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2411083219" sldId="2147484025"/>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57958763" sldId="2147484026"/>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3090180631" sldId="2147484027"/>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495356327" sldId="2147484028"/>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4023892613" sldId="2147484029"/>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005088045" sldId="2147484030"/>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2762667277" sldId="2147484031"/>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706074544" sldId="2147484032"/>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824614147" sldId="2147484033"/>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930358726" sldId="2147484034"/>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3909561715" sldId="2147484035"/>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15952529" sldId="2147484036"/>
          </pc:sldLayoutMkLst>
        </pc:sldLayoutChg>
        <pc:sldLayoutChg chg="add del mod replId">
          <pc:chgData name="Andreea Magos (1918861)" userId="S::1918861@student.uwtsd.ac.uk::c3222119-ea1c-4e36-8688-8ef57354b72b" providerId="AD" clId="Web-{E9A8F66B-73D4-9F9C-B69F-7DE59406DCB9}" dt="2020-06-30T22:00:22.466" v="568"/>
          <pc:sldLayoutMkLst>
            <pc:docMk/>
            <pc:sldMasterMk cId="2319647919" sldId="2147484020"/>
            <pc:sldLayoutMk cId="107558879" sldId="2147484037"/>
          </pc:sldLayoutMkLst>
        </pc:sldLayoutChg>
      </pc:sldMasterChg>
      <pc:sldMasterChg chg="add del addSldLayout delSldLayout modSldLayout">
        <pc:chgData name="Andreea Magos (1918861)" userId="S::1918861@student.uwtsd.ac.uk::c3222119-ea1c-4e36-8688-8ef57354b72b" providerId="AD" clId="Web-{E9A8F66B-73D4-9F9C-B69F-7DE59406DCB9}" dt="2020-06-30T22:01:02.919" v="574"/>
        <pc:sldMasterMkLst>
          <pc:docMk/>
          <pc:sldMasterMk cId="4203952086" sldId="2147484038"/>
        </pc:sldMasterMkLst>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57000521" sldId="2147484039"/>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608269007" sldId="2147484040"/>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856929785" sldId="2147484041"/>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989088809" sldId="2147484042"/>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2593105228" sldId="2147484043"/>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623369173" sldId="2147484044"/>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493736072" sldId="2147484045"/>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4156209625" sldId="2147484046"/>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367529212" sldId="2147484047"/>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810527938" sldId="2147484048"/>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4064416732" sldId="2147484049"/>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262310359" sldId="2147484050"/>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998184063" sldId="2147484051"/>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2262322143" sldId="2147484052"/>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3066833762" sldId="2147484053"/>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4236223306" sldId="2147484054"/>
          </pc:sldLayoutMkLst>
        </pc:sldLayoutChg>
        <pc:sldLayoutChg chg="add del mod replId">
          <pc:chgData name="Andreea Magos (1918861)" userId="S::1918861@student.uwtsd.ac.uk::c3222119-ea1c-4e36-8688-8ef57354b72b" providerId="AD" clId="Web-{E9A8F66B-73D4-9F9C-B69F-7DE59406DCB9}" dt="2020-06-30T22:01:02.919" v="574"/>
          <pc:sldLayoutMkLst>
            <pc:docMk/>
            <pc:sldMasterMk cId="4203952086" sldId="2147484038"/>
            <pc:sldLayoutMk cId="1183415737" sldId="2147484055"/>
          </pc:sldLayoutMkLst>
        </pc:sldLayoutChg>
      </pc:sldMasterChg>
      <pc:sldMasterChg chg="add del addSldLayout delSldLayout modSldLayout">
        <pc:chgData name="Andreea Magos (1918861)" userId="S::1918861@student.uwtsd.ac.uk::c3222119-ea1c-4e36-8688-8ef57354b72b" providerId="AD" clId="Web-{E9A8F66B-73D4-9F9C-B69F-7DE59406DCB9}" dt="2020-06-30T22:01:30.388" v="580"/>
        <pc:sldMasterMkLst>
          <pc:docMk/>
          <pc:sldMasterMk cId="3017217902" sldId="2147484056"/>
        </pc:sldMasterMkLst>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777636695" sldId="2147484057"/>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544564141" sldId="2147484058"/>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4177996266" sldId="2147484059"/>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463890403" sldId="2147484060"/>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2009996421" sldId="2147484061"/>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3038282488" sldId="2147484062"/>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2886825481" sldId="2147484063"/>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458933995" sldId="2147484064"/>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1380442524" sldId="2147484065"/>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3420067076" sldId="2147484066"/>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317428361" sldId="2147484067"/>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942617197" sldId="2147484068"/>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1691786452" sldId="2147484069"/>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2526483730" sldId="2147484070"/>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1813095745" sldId="2147484071"/>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4204973538" sldId="2147484072"/>
          </pc:sldLayoutMkLst>
        </pc:sldLayoutChg>
        <pc:sldLayoutChg chg="add del mod replId">
          <pc:chgData name="Andreea Magos (1918861)" userId="S::1918861@student.uwtsd.ac.uk::c3222119-ea1c-4e36-8688-8ef57354b72b" providerId="AD" clId="Web-{E9A8F66B-73D4-9F9C-B69F-7DE59406DCB9}" dt="2020-06-30T22:01:30.388" v="580"/>
          <pc:sldLayoutMkLst>
            <pc:docMk/>
            <pc:sldMasterMk cId="3017217902" sldId="2147484056"/>
            <pc:sldLayoutMk cId="3883976931" sldId="2147484073"/>
          </pc:sldLayoutMkLst>
        </pc:sldLayoutChg>
      </pc:sldMasterChg>
      <pc:sldMasterChg chg="add del addSldLayout delSldLayout modSldLayout">
        <pc:chgData name="Andreea Magos (1918861)" userId="S::1918861@student.uwtsd.ac.uk::c3222119-ea1c-4e36-8688-8ef57354b72b" providerId="AD" clId="Web-{E9A8F66B-73D4-9F9C-B69F-7DE59406DCB9}" dt="2020-06-30T22:02:24.263" v="590"/>
        <pc:sldMasterMkLst>
          <pc:docMk/>
          <pc:sldMasterMk cId="3197579058" sldId="2147484074"/>
        </pc:sldMasterMkLst>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3589368861" sldId="2147484075"/>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1998716065" sldId="2147484076"/>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1669916510" sldId="2147484077"/>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3285720851" sldId="2147484078"/>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3780358440" sldId="2147484079"/>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783079641" sldId="2147484080"/>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1603645873" sldId="2147484081"/>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3683456097" sldId="2147484082"/>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4129022712" sldId="2147484083"/>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2921078386" sldId="2147484084"/>
          </pc:sldLayoutMkLst>
        </pc:sldLayoutChg>
        <pc:sldLayoutChg chg="add del mod replId">
          <pc:chgData name="Andreea Magos (1918861)" userId="S::1918861@student.uwtsd.ac.uk::c3222119-ea1c-4e36-8688-8ef57354b72b" providerId="AD" clId="Web-{E9A8F66B-73D4-9F9C-B69F-7DE59406DCB9}" dt="2020-06-30T22:02:24.263" v="590"/>
          <pc:sldLayoutMkLst>
            <pc:docMk/>
            <pc:sldMasterMk cId="3197579058" sldId="2147484074"/>
            <pc:sldLayoutMk cId="1309853981" sldId="2147484085"/>
          </pc:sldLayoutMkLst>
        </pc:sldLayoutChg>
      </pc:sldMasterChg>
      <pc:sldMasterChg chg="add del addSldLayout delSldLayout modSldLayout">
        <pc:chgData name="Andreea Magos (1918861)" userId="S::1918861@student.uwtsd.ac.uk::c3222119-ea1c-4e36-8688-8ef57354b72b" providerId="AD" clId="Web-{E9A8F66B-73D4-9F9C-B69F-7DE59406DCB9}" dt="2020-06-30T22:02:36.388" v="591"/>
        <pc:sldMasterMkLst>
          <pc:docMk/>
          <pc:sldMasterMk cId="1615967634" sldId="2147484086"/>
        </pc:sldMasterMkLst>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1729475331" sldId="2147484087"/>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224618005" sldId="2147484088"/>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2240555050" sldId="2147484089"/>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2763467797" sldId="2147484090"/>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3665255087" sldId="2147484091"/>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3165310293" sldId="2147484092"/>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3200658588" sldId="2147484093"/>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1273438371" sldId="2147484094"/>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4257328322" sldId="2147484095"/>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704794320" sldId="2147484096"/>
          </pc:sldLayoutMkLst>
        </pc:sldLayoutChg>
        <pc:sldLayoutChg chg="add del mod replId">
          <pc:chgData name="Andreea Magos (1918861)" userId="S::1918861@student.uwtsd.ac.uk::c3222119-ea1c-4e36-8688-8ef57354b72b" providerId="AD" clId="Web-{E9A8F66B-73D4-9F9C-B69F-7DE59406DCB9}" dt="2020-06-30T22:02:36.388" v="591"/>
          <pc:sldLayoutMkLst>
            <pc:docMk/>
            <pc:sldMasterMk cId="1615967634" sldId="2147484086"/>
            <pc:sldLayoutMk cId="1444926610" sldId="2147484097"/>
          </pc:sldLayoutMkLst>
        </pc:sldLayoutChg>
      </pc:sldMasterChg>
      <pc:sldMasterChg chg="add del addSldLayout delSldLayout modSldLayout">
        <pc:chgData name="Andreea Magos (1918861)" userId="S::1918861@student.uwtsd.ac.uk::c3222119-ea1c-4e36-8688-8ef57354b72b" providerId="AD" clId="Web-{E9A8F66B-73D4-9F9C-B69F-7DE59406DCB9}" dt="2020-06-30T22:02:46.060" v="592"/>
        <pc:sldMasterMkLst>
          <pc:docMk/>
          <pc:sldMasterMk cId="1155963711" sldId="2147484098"/>
        </pc:sldMasterMkLst>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1729889535" sldId="2147484099"/>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267585535" sldId="2147484100"/>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224519149" sldId="2147484101"/>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506847901" sldId="2147484102"/>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307340187" sldId="2147484103"/>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2026029595" sldId="2147484104"/>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17254844" sldId="2147484105"/>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1140738782" sldId="2147484106"/>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128355050" sldId="2147484107"/>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4073277427" sldId="2147484108"/>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787930452" sldId="2147484109"/>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09228930" sldId="2147484110"/>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4097719055" sldId="2147484111"/>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850683137" sldId="2147484112"/>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4045289940" sldId="2147484113"/>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262240453" sldId="2147484114"/>
          </pc:sldLayoutMkLst>
        </pc:sldLayoutChg>
        <pc:sldLayoutChg chg="add del mod replId">
          <pc:chgData name="Andreea Magos (1918861)" userId="S::1918861@student.uwtsd.ac.uk::c3222119-ea1c-4e36-8688-8ef57354b72b" providerId="AD" clId="Web-{E9A8F66B-73D4-9F9C-B69F-7DE59406DCB9}" dt="2020-06-30T22:02:46.060" v="592"/>
          <pc:sldLayoutMkLst>
            <pc:docMk/>
            <pc:sldMasterMk cId="1155963711" sldId="2147484098"/>
            <pc:sldLayoutMk cId="3493988335" sldId="2147484115"/>
          </pc:sldLayoutMkLst>
        </pc:sldLayoutChg>
      </pc:sldMasterChg>
      <pc:sldMasterChg chg="add del addSldLayout delSldLayout modSldLayout">
        <pc:chgData name="Andreea Magos (1918861)" userId="S::1918861@student.uwtsd.ac.uk::c3222119-ea1c-4e36-8688-8ef57354b72b" providerId="AD" clId="Web-{E9A8F66B-73D4-9F9C-B69F-7DE59406DCB9}" dt="2020-06-30T22:03:09.794" v="593"/>
        <pc:sldMasterMkLst>
          <pc:docMk/>
          <pc:sldMasterMk cId="1875784531" sldId="2147484116"/>
        </pc:sldMasterMkLst>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2147763541" sldId="2147484117"/>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582429978" sldId="2147484118"/>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1045319558" sldId="2147484119"/>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2996763412" sldId="2147484120"/>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3093752774" sldId="2147484121"/>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1761806422" sldId="2147484122"/>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3410234217" sldId="2147484123"/>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1042367103" sldId="2147484124"/>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251510020" sldId="2147484125"/>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2981142313" sldId="2147484126"/>
          </pc:sldLayoutMkLst>
        </pc:sldLayoutChg>
        <pc:sldLayoutChg chg="add del mod replId">
          <pc:chgData name="Andreea Magos (1918861)" userId="S::1918861@student.uwtsd.ac.uk::c3222119-ea1c-4e36-8688-8ef57354b72b" providerId="AD" clId="Web-{E9A8F66B-73D4-9F9C-B69F-7DE59406DCB9}" dt="2020-06-30T22:03:09.794" v="593"/>
          <pc:sldLayoutMkLst>
            <pc:docMk/>
            <pc:sldMasterMk cId="1875784531" sldId="2147484116"/>
            <pc:sldLayoutMk cId="1685220829" sldId="2147484127"/>
          </pc:sldLayoutMkLst>
        </pc:sldLayoutChg>
      </pc:sldMasterChg>
      <pc:sldMasterChg chg="add del addSldLayout delSldLayout modSldLayout">
        <pc:chgData name="Andreea Magos (1918861)" userId="S::1918861@student.uwtsd.ac.uk::c3222119-ea1c-4e36-8688-8ef57354b72b" providerId="AD" clId="Web-{E9A8F66B-73D4-9F9C-B69F-7DE59406DCB9}" dt="2020-06-30T22:09:10.456" v="673"/>
        <pc:sldMasterMkLst>
          <pc:docMk/>
          <pc:sldMasterMk cId="1467430569" sldId="2147484128"/>
        </pc:sldMasterMkLst>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1939073153" sldId="2147484129"/>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314779260" sldId="2147484130"/>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2818313889" sldId="2147484131"/>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3409891252" sldId="2147484132"/>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1063244220" sldId="2147484133"/>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1509309440" sldId="2147484134"/>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2816601421" sldId="2147484135"/>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574971076" sldId="2147484136"/>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1398309905" sldId="2147484137"/>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2043763673" sldId="2147484138"/>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1328176485" sldId="2147484139"/>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837754929" sldId="2147484140"/>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3301616744" sldId="2147484141"/>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21622087" sldId="2147484142"/>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3545808613" sldId="2147484143"/>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3066209835" sldId="2147484144"/>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1467430569" sldId="2147484128"/>
            <pc:sldLayoutMk cId="1086230119" sldId="2147484145"/>
          </pc:sldLayoutMkLst>
        </pc:sldLayoutChg>
      </pc:sldMasterChg>
      <pc:sldMasterChg chg="add del addSldLayout delSldLayout modSldLayout">
        <pc:chgData name="Andreea Magos (1918861)" userId="S::1918861@student.uwtsd.ac.uk::c3222119-ea1c-4e36-8688-8ef57354b72b" providerId="AD" clId="Web-{E9A8F66B-73D4-9F9C-B69F-7DE59406DCB9}" dt="2020-06-30T22:09:10.456" v="673"/>
        <pc:sldMasterMkLst>
          <pc:docMk/>
          <pc:sldMasterMk cId="2632792924" sldId="2147484146"/>
        </pc:sldMasterMkLst>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904202480" sldId="2147484147"/>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825645260" sldId="2147484148"/>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401583048" sldId="2147484149"/>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811388902" sldId="2147484150"/>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965849104" sldId="2147484151"/>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521563194" sldId="2147484152"/>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1228715890" sldId="2147484153"/>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1885731713" sldId="2147484154"/>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2717098515" sldId="2147484155"/>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2040181478" sldId="2147484156"/>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22196842" sldId="2147484157"/>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1294541527" sldId="2147484158"/>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1615676973" sldId="2147484159"/>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1647294630" sldId="2147484160"/>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653905526" sldId="2147484161"/>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782081856" sldId="2147484162"/>
          </pc:sldLayoutMkLst>
        </pc:sldLayoutChg>
        <pc:sldLayoutChg chg="add del mod replId">
          <pc:chgData name="Andreea Magos (1918861)" userId="S::1918861@student.uwtsd.ac.uk::c3222119-ea1c-4e36-8688-8ef57354b72b" providerId="AD" clId="Web-{E9A8F66B-73D4-9F9C-B69F-7DE59406DCB9}" dt="2020-06-30T22:09:10.456" v="673"/>
          <pc:sldLayoutMkLst>
            <pc:docMk/>
            <pc:sldMasterMk cId="2632792924" sldId="2147484146"/>
            <pc:sldLayoutMk cId="3180703966" sldId="2147484163"/>
          </pc:sldLayoutMkLst>
        </pc:sldLayoutChg>
      </pc:sldMasterChg>
      <pc:sldMasterChg chg="add del addSldLayout delSldLayout modSldLayout">
        <pc:chgData name="Andreea Magos (1918861)" userId="S::1918861@student.uwtsd.ac.uk::c3222119-ea1c-4e36-8688-8ef57354b72b" providerId="AD" clId="Web-{E9A8F66B-73D4-9F9C-B69F-7DE59406DCB9}" dt="2020-06-30T22:09:07.659" v="672"/>
        <pc:sldMasterMkLst>
          <pc:docMk/>
          <pc:sldMasterMk cId="289140046" sldId="2147484164"/>
        </pc:sldMasterMkLst>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556458896" sldId="2147484165"/>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3079836703" sldId="2147484166"/>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391573034" sldId="2147484167"/>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1438720254" sldId="2147484168"/>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4210759559" sldId="2147484169"/>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1344273653" sldId="2147484170"/>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4118587129" sldId="2147484171"/>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2586240163" sldId="2147484172"/>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394445937" sldId="2147484173"/>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1747992713" sldId="2147484174"/>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4183888091" sldId="2147484175"/>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272906416" sldId="2147484176"/>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139979451" sldId="2147484177"/>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2050919040" sldId="2147484178"/>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2705564935" sldId="2147484179"/>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3476902722" sldId="2147484180"/>
          </pc:sldLayoutMkLst>
        </pc:sldLayoutChg>
        <pc:sldLayoutChg chg="add del mod replId">
          <pc:chgData name="Andreea Magos (1918861)" userId="S::1918861@student.uwtsd.ac.uk::c3222119-ea1c-4e36-8688-8ef57354b72b" providerId="AD" clId="Web-{E9A8F66B-73D4-9F9C-B69F-7DE59406DCB9}" dt="2020-06-30T22:09:07.659" v="672"/>
          <pc:sldLayoutMkLst>
            <pc:docMk/>
            <pc:sldMasterMk cId="289140046" sldId="2147484164"/>
            <pc:sldLayoutMk cId="1859715034" sldId="2147484181"/>
          </pc:sldLayoutMkLst>
        </pc:sldLayoutChg>
      </pc:sldMasterChg>
      <pc:sldMasterChg chg="add del addSldLayout delSldLayout modSldLayout">
        <pc:chgData name="Andreea Magos (1918861)" userId="S::1918861@student.uwtsd.ac.uk::c3222119-ea1c-4e36-8688-8ef57354b72b" providerId="AD" clId="Web-{E9A8F66B-73D4-9F9C-B69F-7DE59406DCB9}" dt="2020-06-30T22:09:00.831" v="667"/>
        <pc:sldMasterMkLst>
          <pc:docMk/>
          <pc:sldMasterMk cId="48199289" sldId="2147484182"/>
        </pc:sldMasterMkLst>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2691598909" sldId="2147484183"/>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3462187762" sldId="2147484184"/>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2675036077" sldId="2147484185"/>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3899082312" sldId="2147484186"/>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1423766858" sldId="2147484187"/>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580027130" sldId="2147484188"/>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2777803777" sldId="2147484189"/>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685899303" sldId="2147484190"/>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493997365" sldId="2147484191"/>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1815327233" sldId="2147484192"/>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2497477691" sldId="2147484193"/>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1852494018" sldId="2147484194"/>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1402723900" sldId="2147484195"/>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3708731667" sldId="2147484196"/>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2294330705" sldId="2147484197"/>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1789128011" sldId="2147484198"/>
          </pc:sldLayoutMkLst>
        </pc:sldLayoutChg>
        <pc:sldLayoutChg chg="add del mod replId">
          <pc:chgData name="Andreea Magos (1918861)" userId="S::1918861@student.uwtsd.ac.uk::c3222119-ea1c-4e36-8688-8ef57354b72b" providerId="AD" clId="Web-{E9A8F66B-73D4-9F9C-B69F-7DE59406DCB9}" dt="2020-06-30T22:09:00.831" v="667"/>
          <pc:sldLayoutMkLst>
            <pc:docMk/>
            <pc:sldMasterMk cId="48199289" sldId="2147484182"/>
            <pc:sldLayoutMk cId="3906130422" sldId="2147484199"/>
          </pc:sldLayoutMkLst>
        </pc:sldLayoutChg>
      </pc:sldMasterChg>
      <pc:sldMasterChg chg="add del addSldLayout delSldLayout modSldLayout">
        <pc:chgData name="Andreea Magos (1918861)" userId="S::1918861@student.uwtsd.ac.uk::c3222119-ea1c-4e36-8688-8ef57354b72b" providerId="AD" clId="Web-{E9A8F66B-73D4-9F9C-B69F-7DE59406DCB9}" dt="2020-06-30T22:08:55.956" v="664"/>
        <pc:sldMasterMkLst>
          <pc:docMk/>
          <pc:sldMasterMk cId="1164061812" sldId="2147484200"/>
        </pc:sldMasterMkLst>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3220700412" sldId="2147484201"/>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4066330089" sldId="2147484202"/>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1334571525" sldId="2147484203"/>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2950714999" sldId="2147484204"/>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799506452" sldId="2147484205"/>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3116544443" sldId="2147484206"/>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4204702489" sldId="2147484207"/>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1461554010" sldId="2147484208"/>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3091023868" sldId="2147484209"/>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4264309843" sldId="2147484210"/>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3186581918" sldId="2147484211"/>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2704109488" sldId="2147484212"/>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1624887149" sldId="2147484213"/>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1869627394" sldId="2147484214"/>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3502939753" sldId="2147484215"/>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3316501528" sldId="2147484216"/>
          </pc:sldLayoutMkLst>
        </pc:sldLayoutChg>
        <pc:sldLayoutChg chg="add del mod replId">
          <pc:chgData name="Andreea Magos (1918861)" userId="S::1918861@student.uwtsd.ac.uk::c3222119-ea1c-4e36-8688-8ef57354b72b" providerId="AD" clId="Web-{E9A8F66B-73D4-9F9C-B69F-7DE59406DCB9}" dt="2020-06-30T22:08:55.956" v="664"/>
          <pc:sldLayoutMkLst>
            <pc:docMk/>
            <pc:sldMasterMk cId="1164061812" sldId="2147484200"/>
            <pc:sldLayoutMk cId="1728245953" sldId="2147484217"/>
          </pc:sldLayoutMkLst>
        </pc:sldLayoutChg>
      </pc:sldMasterChg>
      <pc:sldMasterChg chg="add del addSldLayout delSldLayout modSldLayout">
        <pc:chgData name="Andreea Magos (1918861)" userId="S::1918861@student.uwtsd.ac.uk::c3222119-ea1c-4e36-8688-8ef57354b72b" providerId="AD" clId="Web-{E9A8F66B-73D4-9F9C-B69F-7DE59406DCB9}" dt="2020-06-30T22:08:53.643" v="663"/>
        <pc:sldMasterMkLst>
          <pc:docMk/>
          <pc:sldMasterMk cId="3146684201" sldId="2147484218"/>
        </pc:sldMasterMkLst>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977164522" sldId="2147484219"/>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2280826204" sldId="2147484220"/>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362569654" sldId="2147484221"/>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3871701553" sldId="2147484222"/>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1870283836" sldId="2147484223"/>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2431477578" sldId="2147484224"/>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391978994" sldId="2147484225"/>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565044205" sldId="2147484226"/>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2170834091" sldId="2147484227"/>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111835503" sldId="2147484228"/>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180091033" sldId="2147484229"/>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2803044275" sldId="2147484230"/>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2049178797" sldId="2147484231"/>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1142794834" sldId="2147484232"/>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2882755796" sldId="2147484233"/>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3192026812" sldId="2147484234"/>
          </pc:sldLayoutMkLst>
        </pc:sldLayoutChg>
        <pc:sldLayoutChg chg="add del mod replId">
          <pc:chgData name="Andreea Magos (1918861)" userId="S::1918861@student.uwtsd.ac.uk::c3222119-ea1c-4e36-8688-8ef57354b72b" providerId="AD" clId="Web-{E9A8F66B-73D4-9F9C-B69F-7DE59406DCB9}" dt="2020-06-30T22:08:53.643" v="663"/>
          <pc:sldLayoutMkLst>
            <pc:docMk/>
            <pc:sldMasterMk cId="3146684201" sldId="2147484218"/>
            <pc:sldLayoutMk cId="1733504918" sldId="2147484235"/>
          </pc:sldLayoutMkLst>
        </pc:sldLayoutChg>
      </pc:sldMasterChg>
      <pc:sldMasterChg chg="add del addSldLayout delSldLayout modSldLayout">
        <pc:chgData name="Andreea Magos (1918861)" userId="S::1918861@student.uwtsd.ac.uk::c3222119-ea1c-4e36-8688-8ef57354b72b" providerId="AD" clId="Web-{E9A8F66B-73D4-9F9C-B69F-7DE59406DCB9}" dt="2020-06-30T22:08:49.987" v="661"/>
        <pc:sldMasterMkLst>
          <pc:docMk/>
          <pc:sldMasterMk cId="1364325082" sldId="2147484236"/>
        </pc:sldMasterMkLst>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1520062211" sldId="2147484237"/>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248893232" sldId="2147484238"/>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403210892" sldId="2147484239"/>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2675709566" sldId="2147484240"/>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1177910960" sldId="2147484241"/>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157624565" sldId="2147484242"/>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2797753196" sldId="2147484243"/>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334540270" sldId="2147484244"/>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1162860715" sldId="2147484245"/>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23269280" sldId="2147484246"/>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3425275107" sldId="2147484247"/>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1868238975" sldId="2147484248"/>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3321847978" sldId="2147484249"/>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3521679325" sldId="2147484250"/>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771925422" sldId="2147484251"/>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420866550" sldId="2147484252"/>
          </pc:sldLayoutMkLst>
        </pc:sldLayoutChg>
        <pc:sldLayoutChg chg="add del mod replId">
          <pc:chgData name="Andreea Magos (1918861)" userId="S::1918861@student.uwtsd.ac.uk::c3222119-ea1c-4e36-8688-8ef57354b72b" providerId="AD" clId="Web-{E9A8F66B-73D4-9F9C-B69F-7DE59406DCB9}" dt="2020-06-30T22:08:49.987" v="661"/>
          <pc:sldLayoutMkLst>
            <pc:docMk/>
            <pc:sldMasterMk cId="1364325082" sldId="2147484236"/>
            <pc:sldLayoutMk cId="3647650252" sldId="2147484253"/>
          </pc:sldLayoutMkLst>
        </pc:sldLayoutChg>
      </pc:sldMasterChg>
      <pc:sldMasterChg chg="add del addSldLayout delSldLayout modSldLayout">
        <pc:chgData name="Andreea Magos (1918861)" userId="S::1918861@student.uwtsd.ac.uk::c3222119-ea1c-4e36-8688-8ef57354b72b" providerId="AD" clId="Web-{E9A8F66B-73D4-9F9C-B69F-7DE59406DCB9}" dt="2020-06-30T22:08:47.237" v="660"/>
        <pc:sldMasterMkLst>
          <pc:docMk/>
          <pc:sldMasterMk cId="3322564679" sldId="2147484254"/>
        </pc:sldMasterMkLst>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1661542242" sldId="2147484255"/>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1190779567" sldId="2147484256"/>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803657457" sldId="2147484257"/>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2984611815" sldId="2147484258"/>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1083157719" sldId="2147484259"/>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1441756587" sldId="2147484260"/>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756685516" sldId="2147484261"/>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2861600676" sldId="2147484262"/>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2367620722" sldId="2147484263"/>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44229923" sldId="2147484264"/>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2806689653" sldId="2147484265"/>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602472686" sldId="2147484266"/>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1586520245" sldId="2147484267"/>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2469651172" sldId="2147484268"/>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4041044786" sldId="2147484269"/>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885549068" sldId="2147484270"/>
          </pc:sldLayoutMkLst>
        </pc:sldLayoutChg>
        <pc:sldLayoutChg chg="add del mod replId">
          <pc:chgData name="Andreea Magos (1918861)" userId="S::1918861@student.uwtsd.ac.uk::c3222119-ea1c-4e36-8688-8ef57354b72b" providerId="AD" clId="Web-{E9A8F66B-73D4-9F9C-B69F-7DE59406DCB9}" dt="2020-06-30T22:08:47.237" v="660"/>
          <pc:sldLayoutMkLst>
            <pc:docMk/>
            <pc:sldMasterMk cId="3322564679" sldId="2147484254"/>
            <pc:sldLayoutMk cId="528667263" sldId="2147484271"/>
          </pc:sldLayoutMkLst>
        </pc:sldLayoutChg>
      </pc:sldMasterChg>
    </pc:docChg>
  </pc:docChgLst>
  <pc:docChgLst>
    <pc:chgData name="Andreea Magos (1918861)" userId="S::1918861@student.uwtsd.ac.uk::c3222119-ea1c-4e36-8688-8ef57354b72b" providerId="AD" clId="Web-{04469E83-764E-6329-E0DA-ADFDCD25DC74}"/>
    <pc:docChg chg="addSld modSld">
      <pc:chgData name="Andreea Magos (1918861)" userId="S::1918861@student.uwtsd.ac.uk::c3222119-ea1c-4e36-8688-8ef57354b72b" providerId="AD" clId="Web-{04469E83-764E-6329-E0DA-ADFDCD25DC74}" dt="2020-06-30T23:41:36.867" v="438" actId="20577"/>
      <pc:docMkLst>
        <pc:docMk/>
      </pc:docMkLst>
      <pc:sldChg chg="addSp delSp modSp">
        <pc:chgData name="Andreea Magos (1918861)" userId="S::1918861@student.uwtsd.ac.uk::c3222119-ea1c-4e36-8688-8ef57354b72b" providerId="AD" clId="Web-{04469E83-764E-6329-E0DA-ADFDCD25DC74}" dt="2020-06-30T23:39:53.054" v="432" actId="20577"/>
        <pc:sldMkLst>
          <pc:docMk/>
          <pc:sldMk cId="109857222" sldId="256"/>
        </pc:sldMkLst>
        <pc:spChg chg="mod">
          <ac:chgData name="Andreea Magos (1918861)" userId="S::1918861@student.uwtsd.ac.uk::c3222119-ea1c-4e36-8688-8ef57354b72b" providerId="AD" clId="Web-{04469E83-764E-6329-E0DA-ADFDCD25DC74}" dt="2020-06-30T23:39:53.054" v="432" actId="20577"/>
          <ac:spMkLst>
            <pc:docMk/>
            <pc:sldMk cId="109857222" sldId="256"/>
            <ac:spMk id="2" creationId="{00000000-0000-0000-0000-000000000000}"/>
          </ac:spMkLst>
        </pc:spChg>
        <pc:spChg chg="mod">
          <ac:chgData name="Andreea Magos (1918861)" userId="S::1918861@student.uwtsd.ac.uk::c3222119-ea1c-4e36-8688-8ef57354b72b" providerId="AD" clId="Web-{04469E83-764E-6329-E0DA-ADFDCD25DC74}" dt="2020-06-30T23:34:37.871" v="334" actId="14100"/>
          <ac:spMkLst>
            <pc:docMk/>
            <pc:sldMk cId="109857222" sldId="256"/>
            <ac:spMk id="3" creationId="{00000000-0000-0000-0000-000000000000}"/>
          </ac:spMkLst>
        </pc:spChg>
        <pc:spChg chg="add del mod">
          <ac:chgData name="Andreea Magos (1918861)" userId="S::1918861@student.uwtsd.ac.uk::c3222119-ea1c-4e36-8688-8ef57354b72b" providerId="AD" clId="Web-{04469E83-764E-6329-E0DA-ADFDCD25DC74}" dt="2020-06-30T23:36:14.136" v="373"/>
          <ac:spMkLst>
            <pc:docMk/>
            <pc:sldMk cId="109857222" sldId="256"/>
            <ac:spMk id="4" creationId="{B82C7E8B-25A0-47FE-AB81-B7C09AD239BD}"/>
          </ac:spMkLst>
        </pc:spChg>
        <pc:spChg chg="add mod">
          <ac:chgData name="Andreea Magos (1918861)" userId="S::1918861@student.uwtsd.ac.uk::c3222119-ea1c-4e36-8688-8ef57354b72b" providerId="AD" clId="Web-{04469E83-764E-6329-E0DA-ADFDCD25DC74}" dt="2020-06-30T23:38:41.468" v="422" actId="20577"/>
          <ac:spMkLst>
            <pc:docMk/>
            <pc:sldMk cId="109857222" sldId="256"/>
            <ac:spMk id="5" creationId="{C67EAF88-9C32-423A-88DD-D11B5DFBEBBC}"/>
          </ac:spMkLst>
        </pc:spChg>
      </pc:sldChg>
      <pc:sldChg chg="modSp">
        <pc:chgData name="Andreea Magos (1918861)" userId="S::1918861@student.uwtsd.ac.uk::c3222119-ea1c-4e36-8688-8ef57354b72b" providerId="AD" clId="Web-{04469E83-764E-6329-E0DA-ADFDCD25DC74}" dt="2020-06-30T23:16:43.460" v="21" actId="1076"/>
        <pc:sldMkLst>
          <pc:docMk/>
          <pc:sldMk cId="3977909859" sldId="259"/>
        </pc:sldMkLst>
        <pc:spChg chg="mod">
          <ac:chgData name="Andreea Magos (1918861)" userId="S::1918861@student.uwtsd.ac.uk::c3222119-ea1c-4e36-8688-8ef57354b72b" providerId="AD" clId="Web-{04469E83-764E-6329-E0DA-ADFDCD25DC74}" dt="2020-06-30T23:16:43.460" v="21" actId="1076"/>
          <ac:spMkLst>
            <pc:docMk/>
            <pc:sldMk cId="3977909859" sldId="259"/>
            <ac:spMk id="4" creationId="{219F6B54-3EB3-4574-A144-46501FD2CEB3}"/>
          </ac:spMkLst>
        </pc:spChg>
      </pc:sldChg>
      <pc:sldChg chg="modSp">
        <pc:chgData name="Andreea Magos (1918861)" userId="S::1918861@student.uwtsd.ac.uk::c3222119-ea1c-4e36-8688-8ef57354b72b" providerId="AD" clId="Web-{04469E83-764E-6329-E0DA-ADFDCD25DC74}" dt="2020-06-30T23:41:35.007" v="436" actId="20577"/>
        <pc:sldMkLst>
          <pc:docMk/>
          <pc:sldMk cId="2658716070" sldId="260"/>
        </pc:sldMkLst>
        <pc:spChg chg="mod">
          <ac:chgData name="Andreea Magos (1918861)" userId="S::1918861@student.uwtsd.ac.uk::c3222119-ea1c-4e36-8688-8ef57354b72b" providerId="AD" clId="Web-{04469E83-764E-6329-E0DA-ADFDCD25DC74}" dt="2020-06-30T23:41:35.007" v="436" actId="20577"/>
          <ac:spMkLst>
            <pc:docMk/>
            <pc:sldMk cId="2658716070" sldId="260"/>
            <ac:spMk id="3" creationId="{955E2941-14A7-4A3D-9B83-32AA12D46ECC}"/>
          </ac:spMkLst>
        </pc:spChg>
      </pc:sldChg>
      <pc:sldChg chg="modSp">
        <pc:chgData name="Andreea Magos (1918861)" userId="S::1918861@student.uwtsd.ac.uk::c3222119-ea1c-4e36-8688-8ef57354b72b" providerId="AD" clId="Web-{04469E83-764E-6329-E0DA-ADFDCD25DC74}" dt="2020-06-30T23:17:36.975" v="27" actId="20577"/>
        <pc:sldMkLst>
          <pc:docMk/>
          <pc:sldMk cId="2094817765" sldId="262"/>
        </pc:sldMkLst>
        <pc:spChg chg="mod">
          <ac:chgData name="Andreea Magos (1918861)" userId="S::1918861@student.uwtsd.ac.uk::c3222119-ea1c-4e36-8688-8ef57354b72b" providerId="AD" clId="Web-{04469E83-764E-6329-E0DA-ADFDCD25DC74}" dt="2020-06-30T23:17:11.522" v="24" actId="20577"/>
          <ac:spMkLst>
            <pc:docMk/>
            <pc:sldMk cId="2094817765" sldId="262"/>
            <ac:spMk id="2" creationId="{58596C81-FF2D-4C19-B8B7-76DACB5556BB}"/>
          </ac:spMkLst>
        </pc:spChg>
        <pc:spChg chg="mod">
          <ac:chgData name="Andreea Magos (1918861)" userId="S::1918861@student.uwtsd.ac.uk::c3222119-ea1c-4e36-8688-8ef57354b72b" providerId="AD" clId="Web-{04469E83-764E-6329-E0DA-ADFDCD25DC74}" dt="2020-06-30T23:17:36.975" v="27" actId="20577"/>
          <ac:spMkLst>
            <pc:docMk/>
            <pc:sldMk cId="2094817765" sldId="262"/>
            <ac:spMk id="3" creationId="{F28AA33B-A9D5-4905-B570-20B86CF20BC7}"/>
          </ac:spMkLst>
        </pc:spChg>
      </pc:sldChg>
      <pc:sldChg chg="modSp">
        <pc:chgData name="Andreea Magos (1918861)" userId="S::1918861@student.uwtsd.ac.uk::c3222119-ea1c-4e36-8688-8ef57354b72b" providerId="AD" clId="Web-{04469E83-764E-6329-E0DA-ADFDCD25DC74}" dt="2020-06-30T23:28:51.323" v="234" actId="20577"/>
        <pc:sldMkLst>
          <pc:docMk/>
          <pc:sldMk cId="589083739" sldId="265"/>
        </pc:sldMkLst>
        <pc:spChg chg="mod">
          <ac:chgData name="Andreea Magos (1918861)" userId="S::1918861@student.uwtsd.ac.uk::c3222119-ea1c-4e36-8688-8ef57354b72b" providerId="AD" clId="Web-{04469E83-764E-6329-E0DA-ADFDCD25DC74}" dt="2020-06-30T23:28:51.323" v="234" actId="20577"/>
          <ac:spMkLst>
            <pc:docMk/>
            <pc:sldMk cId="589083739" sldId="265"/>
            <ac:spMk id="3" creationId="{9E8D45D9-7C66-49E1-B93E-A6211FA3F9D8}"/>
          </ac:spMkLst>
        </pc:spChg>
      </pc:sldChg>
      <pc:sldChg chg="addSp modSp new mod setBg">
        <pc:chgData name="Andreea Magos (1918861)" userId="S::1918861@student.uwtsd.ac.uk::c3222119-ea1c-4e36-8688-8ef57354b72b" providerId="AD" clId="Web-{04469E83-764E-6329-E0DA-ADFDCD25DC74}" dt="2020-06-30T23:29:02.338" v="237" actId="20577"/>
        <pc:sldMkLst>
          <pc:docMk/>
          <pc:sldMk cId="3416283897" sldId="266"/>
        </pc:sldMkLst>
        <pc:spChg chg="mod">
          <ac:chgData name="Andreea Magos (1918861)" userId="S::1918861@student.uwtsd.ac.uk::c3222119-ea1c-4e36-8688-8ef57354b72b" providerId="AD" clId="Web-{04469E83-764E-6329-E0DA-ADFDCD25DC74}" dt="2020-06-30T23:23:46.162" v="69"/>
          <ac:spMkLst>
            <pc:docMk/>
            <pc:sldMk cId="3416283897" sldId="266"/>
            <ac:spMk id="2" creationId="{48A4B01B-B241-45FB-BD48-0CA8A2AA7AB9}"/>
          </ac:spMkLst>
        </pc:spChg>
        <pc:spChg chg="mod">
          <ac:chgData name="Andreea Magos (1918861)" userId="S::1918861@student.uwtsd.ac.uk::c3222119-ea1c-4e36-8688-8ef57354b72b" providerId="AD" clId="Web-{04469E83-764E-6329-E0DA-ADFDCD25DC74}" dt="2020-06-30T23:29:02.338" v="237" actId="20577"/>
          <ac:spMkLst>
            <pc:docMk/>
            <pc:sldMk cId="3416283897" sldId="266"/>
            <ac:spMk id="3" creationId="{6825874F-4EE7-4A5D-BEE9-F35831EC0405}"/>
          </ac:spMkLst>
        </pc:spChg>
        <pc:spChg chg="add mod">
          <ac:chgData name="Andreea Magos (1918861)" userId="S::1918861@student.uwtsd.ac.uk::c3222119-ea1c-4e36-8688-8ef57354b72b" providerId="AD" clId="Web-{04469E83-764E-6329-E0DA-ADFDCD25DC74}" dt="2020-06-30T23:25:23.120" v="108" actId="20577"/>
          <ac:spMkLst>
            <pc:docMk/>
            <pc:sldMk cId="3416283897" sldId="266"/>
            <ac:spMk id="5" creationId="{ABDF3426-F3C9-4F4C-B061-975BD6258EED}"/>
          </ac:spMkLst>
        </pc:spChg>
        <pc:picChg chg="add mod">
          <ac:chgData name="Andreea Magos (1918861)" userId="S::1918861@student.uwtsd.ac.uk::c3222119-ea1c-4e36-8688-8ef57354b72b" providerId="AD" clId="Web-{04469E83-764E-6329-E0DA-ADFDCD25DC74}" dt="2020-06-30T23:23:46.162" v="69"/>
          <ac:picMkLst>
            <pc:docMk/>
            <pc:sldMk cId="3416283897" sldId="266"/>
            <ac:picMk id="4" creationId="{0AA0C183-D0DA-4682-94D3-CC6DBAEC2779}"/>
          </ac:picMkLst>
        </pc:picChg>
      </pc:sldChg>
    </pc:docChg>
  </pc:docChgLst>
  <pc:docChgLst>
    <pc:chgData name="Andreea Magos (1918861)" userId="S::1918861@student.uwtsd.ac.uk::c3222119-ea1c-4e36-8688-8ef57354b72b" providerId="AD" clId="Web-{66349AF6-5137-820D-A2FB-1A7C65B0770B}"/>
    <pc:docChg chg="modSld">
      <pc:chgData name="Andreea Magos (1918861)" userId="S::1918861@student.uwtsd.ac.uk::c3222119-ea1c-4e36-8688-8ef57354b72b" providerId="AD" clId="Web-{66349AF6-5137-820D-A2FB-1A7C65B0770B}" dt="2020-06-30T23:13:38.668" v="393" actId="14100"/>
      <pc:docMkLst>
        <pc:docMk/>
      </pc:docMkLst>
      <pc:sldChg chg="modSp">
        <pc:chgData name="Andreea Magos (1918861)" userId="S::1918861@student.uwtsd.ac.uk::c3222119-ea1c-4e36-8688-8ef57354b72b" providerId="AD" clId="Web-{66349AF6-5137-820D-A2FB-1A7C65B0770B}" dt="2020-06-30T23:11:40.419" v="368" actId="20577"/>
        <pc:sldMkLst>
          <pc:docMk/>
          <pc:sldMk cId="3561898913" sldId="264"/>
        </pc:sldMkLst>
        <pc:spChg chg="mod">
          <ac:chgData name="Andreea Magos (1918861)" userId="S::1918861@student.uwtsd.ac.uk::c3222119-ea1c-4e36-8688-8ef57354b72b" providerId="AD" clId="Web-{66349AF6-5137-820D-A2FB-1A7C65B0770B}" dt="2020-06-30T23:11:40.419" v="368" actId="20577"/>
          <ac:spMkLst>
            <pc:docMk/>
            <pc:sldMk cId="3561898913" sldId="264"/>
            <ac:spMk id="3" creationId="{207B9CA2-921C-45AD-81F9-D743010EBC93}"/>
          </ac:spMkLst>
        </pc:spChg>
      </pc:sldChg>
      <pc:sldChg chg="addSp delSp modSp">
        <pc:chgData name="Andreea Magos (1918861)" userId="S::1918861@student.uwtsd.ac.uk::c3222119-ea1c-4e36-8688-8ef57354b72b" providerId="AD" clId="Web-{66349AF6-5137-820D-A2FB-1A7C65B0770B}" dt="2020-06-30T23:13:38.668" v="393" actId="14100"/>
        <pc:sldMkLst>
          <pc:docMk/>
          <pc:sldMk cId="589083739" sldId="265"/>
        </pc:sldMkLst>
        <pc:spChg chg="mod ord">
          <ac:chgData name="Andreea Magos (1918861)" userId="S::1918861@student.uwtsd.ac.uk::c3222119-ea1c-4e36-8688-8ef57354b72b" providerId="AD" clId="Web-{66349AF6-5137-820D-A2FB-1A7C65B0770B}" dt="2020-06-30T23:13:13.434" v="388"/>
          <ac:spMkLst>
            <pc:docMk/>
            <pc:sldMk cId="589083739" sldId="265"/>
            <ac:spMk id="2" creationId="{0D1C7312-6912-4232-A870-82EF9C04A6DA}"/>
          </ac:spMkLst>
        </pc:spChg>
        <pc:spChg chg="mod">
          <ac:chgData name="Andreea Magos (1918861)" userId="S::1918861@student.uwtsd.ac.uk::c3222119-ea1c-4e36-8688-8ef57354b72b" providerId="AD" clId="Web-{66349AF6-5137-820D-A2FB-1A7C65B0770B}" dt="2020-06-30T23:13:21.700" v="389" actId="14100"/>
          <ac:spMkLst>
            <pc:docMk/>
            <pc:sldMk cId="589083739" sldId="265"/>
            <ac:spMk id="3" creationId="{9E8D45D9-7C66-49E1-B93E-A6211FA3F9D8}"/>
          </ac:spMkLst>
        </pc:spChg>
        <pc:spChg chg="add del">
          <ac:chgData name="Andreea Magos (1918861)" userId="S::1918861@student.uwtsd.ac.uk::c3222119-ea1c-4e36-8688-8ef57354b72b" providerId="AD" clId="Web-{66349AF6-5137-820D-A2FB-1A7C65B0770B}" dt="2020-06-30T23:13:08.215" v="385"/>
          <ac:spMkLst>
            <pc:docMk/>
            <pc:sldMk cId="589083739" sldId="265"/>
            <ac:spMk id="9" creationId="{151A9C99-FD39-4971-A548-0B9E5A2A6F69}"/>
          </ac:spMkLst>
        </pc:spChg>
        <pc:picChg chg="mod ord">
          <ac:chgData name="Andreea Magos (1918861)" userId="S::1918861@student.uwtsd.ac.uk::c3222119-ea1c-4e36-8688-8ef57354b72b" providerId="AD" clId="Web-{66349AF6-5137-820D-A2FB-1A7C65B0770B}" dt="2020-06-30T23:13:38.668" v="393" actId="14100"/>
          <ac:picMkLst>
            <pc:docMk/>
            <pc:sldMk cId="589083739" sldId="265"/>
            <ac:picMk id="4" creationId="{631BBFC6-D4CB-4748-A6CD-80EFEA9A7053}"/>
          </ac:picMkLst>
        </pc:picChg>
        <pc:picChg chg="add del">
          <ac:chgData name="Andreea Magos (1918861)" userId="S::1918861@student.uwtsd.ac.uk::c3222119-ea1c-4e36-8688-8ef57354b72b" providerId="AD" clId="Web-{66349AF6-5137-820D-A2FB-1A7C65B0770B}" dt="2020-06-30T23:13:08.215" v="385"/>
          <ac:picMkLst>
            <pc:docMk/>
            <pc:sldMk cId="589083739" sldId="265"/>
            <ac:picMk id="11" creationId="{6DAB2DF7-34C9-45C2-BB70-6797ACA67C2A}"/>
          </ac:picMkLst>
        </pc:picChg>
      </pc:sldChg>
    </pc:docChg>
  </pc:docChgLst>
  <pc:docChgLst>
    <pc:chgData name="Andreea Magos (1918861)" userId="S::1918861@student.uwtsd.ac.uk::c3222119-ea1c-4e36-8688-8ef57354b72b" providerId="AD" clId="Web-{C9492675-3D5D-240E-158C-E3439CDE1857}"/>
    <pc:docChg chg="modSld addMainMaster delMainMaster">
      <pc:chgData name="Andreea Magos (1918861)" userId="S::1918861@student.uwtsd.ac.uk::c3222119-ea1c-4e36-8688-8ef57354b72b" providerId="AD" clId="Web-{C9492675-3D5D-240E-158C-E3439CDE1857}" dt="2020-06-30T20:40:20.248" v="18" actId="1076"/>
      <pc:docMkLst>
        <pc:docMk/>
      </pc:docMkLst>
      <pc:sldChg chg="delSp modSp mod modClrScheme delDesignElem chgLayout">
        <pc:chgData name="Andreea Magos (1918861)" userId="S::1918861@student.uwtsd.ac.uk::c3222119-ea1c-4e36-8688-8ef57354b72b" providerId="AD" clId="Web-{C9492675-3D5D-240E-158C-E3439CDE1857}" dt="2020-06-30T20:39:12.573" v="10"/>
        <pc:sldMkLst>
          <pc:docMk/>
          <pc:sldMk cId="109857222" sldId="256"/>
        </pc:sldMkLst>
        <pc:spChg chg="mod ord">
          <ac:chgData name="Andreea Magos (1918861)" userId="S::1918861@student.uwtsd.ac.uk::c3222119-ea1c-4e36-8688-8ef57354b72b" providerId="AD" clId="Web-{C9492675-3D5D-240E-158C-E3439CDE1857}" dt="2020-06-30T20:39:12.573" v="10"/>
          <ac:spMkLst>
            <pc:docMk/>
            <pc:sldMk cId="109857222" sldId="256"/>
            <ac:spMk id="2" creationId="{00000000-0000-0000-0000-000000000000}"/>
          </ac:spMkLst>
        </pc:spChg>
        <pc:spChg chg="mod ord">
          <ac:chgData name="Andreea Magos (1918861)" userId="S::1918861@student.uwtsd.ac.uk::c3222119-ea1c-4e36-8688-8ef57354b72b" providerId="AD" clId="Web-{C9492675-3D5D-240E-158C-E3439CDE1857}" dt="2020-06-30T20:39:12.573" v="10"/>
          <ac:spMkLst>
            <pc:docMk/>
            <pc:sldMk cId="109857222" sldId="256"/>
            <ac:spMk id="3" creationId="{00000000-0000-0000-0000-000000000000}"/>
          </ac:spMkLst>
        </pc:spChg>
        <pc:spChg chg="del">
          <ac:chgData name="Andreea Magos (1918861)" userId="S::1918861@student.uwtsd.ac.uk::c3222119-ea1c-4e36-8688-8ef57354b72b" providerId="AD" clId="Web-{C9492675-3D5D-240E-158C-E3439CDE1857}" dt="2020-06-30T20:39:02.838" v="9"/>
          <ac:spMkLst>
            <pc:docMk/>
            <pc:sldMk cId="109857222" sldId="256"/>
            <ac:spMk id="174" creationId="{151A9C99-FD39-4971-A548-0B9E5A2A6F69}"/>
          </ac:spMkLst>
        </pc:spChg>
        <pc:picChg chg="del">
          <ac:chgData name="Andreea Magos (1918861)" userId="S::1918861@student.uwtsd.ac.uk::c3222119-ea1c-4e36-8688-8ef57354b72b" providerId="AD" clId="Web-{C9492675-3D5D-240E-158C-E3439CDE1857}" dt="2020-06-30T20:39:02.838" v="9"/>
          <ac:picMkLst>
            <pc:docMk/>
            <pc:sldMk cId="109857222" sldId="256"/>
            <ac:picMk id="172" creationId="{88C60C8E-CBEB-4FFC-AADB-4123E3122795}"/>
          </ac:picMkLst>
        </pc:picChg>
        <pc:picChg chg="del">
          <ac:chgData name="Andreea Magos (1918861)" userId="S::1918861@student.uwtsd.ac.uk::c3222119-ea1c-4e36-8688-8ef57354b72b" providerId="AD" clId="Web-{C9492675-3D5D-240E-158C-E3439CDE1857}" dt="2020-06-30T20:39:02.838" v="9"/>
          <ac:picMkLst>
            <pc:docMk/>
            <pc:sldMk cId="109857222" sldId="256"/>
            <ac:picMk id="176" creationId="{6DAB2DF7-34C9-45C2-BB70-6797ACA67C2A}"/>
          </ac:picMkLst>
        </pc:picChg>
      </pc:sldChg>
      <pc:sldChg chg="addSp delSp modSp mod setBg modClrScheme delDesignElem chgLayout">
        <pc:chgData name="Andreea Magos (1918861)" userId="S::1918861@student.uwtsd.ac.uk::c3222119-ea1c-4e36-8688-8ef57354b72b" providerId="AD" clId="Web-{C9492675-3D5D-240E-158C-E3439CDE1857}" dt="2020-06-30T20:40:20.248" v="18" actId="1076"/>
        <pc:sldMkLst>
          <pc:docMk/>
          <pc:sldMk cId="2156653103" sldId="258"/>
        </pc:sldMkLst>
        <pc:spChg chg="mod">
          <ac:chgData name="Andreea Magos (1918861)" userId="S::1918861@student.uwtsd.ac.uk::c3222119-ea1c-4e36-8688-8ef57354b72b" providerId="AD" clId="Web-{C9492675-3D5D-240E-158C-E3439CDE1857}" dt="2020-06-30T20:38:13.444" v="6" actId="20577"/>
          <ac:spMkLst>
            <pc:docMk/>
            <pc:sldMk cId="2156653103" sldId="258"/>
            <ac:spMk id="22" creationId="{85EE466E-FFC5-4B76-90BB-4B4FC6EADC14}"/>
          </ac:spMkLst>
        </pc:spChg>
        <pc:spChg chg="add del">
          <ac:chgData name="Andreea Magos (1918861)" userId="S::1918861@student.uwtsd.ac.uk::c3222119-ea1c-4e36-8688-8ef57354b72b" providerId="AD" clId="Web-{C9492675-3D5D-240E-158C-E3439CDE1857}" dt="2020-06-30T20:40:01.778" v="14"/>
          <ac:spMkLst>
            <pc:docMk/>
            <pc:sldMk cId="2156653103" sldId="258"/>
            <ac:spMk id="93" creationId="{CBD94887-6A10-4F62-8EE1-B2BCFA1F380F}"/>
          </ac:spMkLst>
        </pc:spChg>
        <pc:graphicFrameChg chg="mod modGraphic">
          <ac:chgData name="Andreea Magos (1918861)" userId="S::1918861@student.uwtsd.ac.uk::c3222119-ea1c-4e36-8688-8ef57354b72b" providerId="AD" clId="Web-{C9492675-3D5D-240E-158C-E3439CDE1857}" dt="2020-06-30T20:40:20.248" v="18" actId="1076"/>
          <ac:graphicFrameMkLst>
            <pc:docMk/>
            <pc:sldMk cId="2156653103" sldId="258"/>
            <ac:graphicFrameMk id="86" creationId="{BFE839FA-C23D-4716-A6CA-1F47ECED6A9C}"/>
          </ac:graphicFrameMkLst>
        </pc:graphicFrameChg>
        <pc:picChg chg="add del">
          <ac:chgData name="Andreea Magos (1918861)" userId="S::1918861@student.uwtsd.ac.uk::c3222119-ea1c-4e36-8688-8ef57354b72b" providerId="AD" clId="Web-{C9492675-3D5D-240E-158C-E3439CDE1857}" dt="2020-06-30T20:40:01.778" v="14"/>
          <ac:picMkLst>
            <pc:docMk/>
            <pc:sldMk cId="2156653103" sldId="258"/>
            <ac:picMk id="88" creationId="{A3D512BA-228A-4979-9312-ACD246E1099D}"/>
          </ac:picMkLst>
        </pc:picChg>
        <pc:picChg chg="add del">
          <ac:chgData name="Andreea Magos (1918861)" userId="S::1918861@student.uwtsd.ac.uk::c3222119-ea1c-4e36-8688-8ef57354b72b" providerId="AD" clId="Web-{C9492675-3D5D-240E-158C-E3439CDE1857}" dt="2020-06-30T20:40:15.279" v="17"/>
          <ac:picMkLst>
            <pc:docMk/>
            <pc:sldMk cId="2156653103" sldId="258"/>
            <ac:picMk id="89" creationId="{A53ED3FC-3BE8-4F1F-BEF1-74B1C721718A}"/>
          </ac:picMkLst>
        </pc:picChg>
        <pc:picChg chg="add del">
          <ac:chgData name="Andreea Magos (1918861)" userId="S::1918861@student.uwtsd.ac.uk::c3222119-ea1c-4e36-8688-8ef57354b72b" providerId="AD" clId="Web-{C9492675-3D5D-240E-158C-E3439CDE1857}" dt="2020-06-30T20:40:01.778" v="14"/>
          <ac:picMkLst>
            <pc:docMk/>
            <pc:sldMk cId="2156653103" sldId="258"/>
            <ac:picMk id="91" creationId="{DF6A9299-1D12-47E2-9DD4-03342553C4AA}"/>
          </ac:picMkLst>
        </pc:picChg>
        <pc:picChg chg="del">
          <ac:chgData name="Andreea Magos (1918861)" userId="S::1918861@student.uwtsd.ac.uk::c3222119-ea1c-4e36-8688-8ef57354b72b" providerId="AD" clId="Web-{C9492675-3D5D-240E-158C-E3439CDE1857}" dt="2020-06-30T20:39:02.838" v="9"/>
          <ac:picMkLst>
            <pc:docMk/>
            <pc:sldMk cId="2156653103" sldId="258"/>
            <ac:picMk id="92" creationId="{A53ED3FC-3BE8-4F1F-BEF1-74B1C721718A}"/>
          </ac:picMkLst>
        </pc:picChg>
        <pc:picChg chg="add">
          <ac:chgData name="Andreea Magos (1918861)" userId="S::1918861@student.uwtsd.ac.uk::c3222119-ea1c-4e36-8688-8ef57354b72b" providerId="AD" clId="Web-{C9492675-3D5D-240E-158C-E3439CDE1857}" dt="2020-06-30T20:40:15.279" v="17"/>
          <ac:picMkLst>
            <pc:docMk/>
            <pc:sldMk cId="2156653103" sldId="258"/>
            <ac:picMk id="94" creationId="{A53ED3FC-3BE8-4F1F-BEF1-74B1C721718A}"/>
          </ac:picMkLst>
        </pc:picChg>
      </pc:sldChg>
      <pc:sldMasterChg chg="del delSldLayout">
        <pc:chgData name="Andreea Magos (1918861)" userId="S::1918861@student.uwtsd.ac.uk::c3222119-ea1c-4e36-8688-8ef57354b72b" providerId="AD" clId="Web-{C9492675-3D5D-240E-158C-E3439CDE1857}" dt="2020-06-30T20:39:02.838" v="9"/>
        <pc:sldMasterMkLst>
          <pc:docMk/>
          <pc:sldMasterMk cId="904329890" sldId="2147483822"/>
        </pc:sldMasterMkLst>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3427444417" sldId="2147483823"/>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190153056" sldId="2147483824"/>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1675981532" sldId="2147483825"/>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1005295941" sldId="2147483826"/>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3956349914" sldId="2147483827"/>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3811339321" sldId="2147483828"/>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563171794" sldId="2147483829"/>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3842318780" sldId="2147483830"/>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1309655017" sldId="2147483831"/>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3822544147" sldId="2147483832"/>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222030600" sldId="2147483833"/>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2064739749" sldId="2147483834"/>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1799836366" sldId="2147483835"/>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1858208470" sldId="2147483836"/>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750397841" sldId="2147483837"/>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3111718622" sldId="2147483838"/>
          </pc:sldLayoutMkLst>
        </pc:sldLayoutChg>
        <pc:sldLayoutChg chg="del">
          <pc:chgData name="Andreea Magos (1918861)" userId="S::1918861@student.uwtsd.ac.uk::c3222119-ea1c-4e36-8688-8ef57354b72b" providerId="AD" clId="Web-{C9492675-3D5D-240E-158C-E3439CDE1857}" dt="2020-06-30T20:39:02.838" v="9"/>
          <pc:sldLayoutMkLst>
            <pc:docMk/>
            <pc:sldMasterMk cId="904329890" sldId="2147483822"/>
            <pc:sldLayoutMk cId="2254888110" sldId="2147483839"/>
          </pc:sldLayoutMkLst>
        </pc:sldLayoutChg>
      </pc:sldMasterChg>
      <pc:sldMasterChg chg="add del addSldLayout delSldLayout modSldLayout">
        <pc:chgData name="Andreea Magos (1918861)" userId="S::1918861@student.uwtsd.ac.uk::c3222119-ea1c-4e36-8688-8ef57354b72b" providerId="AD" clId="Web-{C9492675-3D5D-240E-158C-E3439CDE1857}" dt="2020-06-30T20:39:12.573" v="10"/>
        <pc:sldMasterMkLst>
          <pc:docMk/>
          <pc:sldMasterMk cId="3947978394" sldId="2147483840"/>
        </pc:sldMasterMkLst>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155578427" sldId="2147483841"/>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1129444924" sldId="2147483842"/>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775338313" sldId="2147483843"/>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4276251232" sldId="2147483844"/>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4267499634" sldId="2147483845"/>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2382495422" sldId="2147483846"/>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1822600747" sldId="2147483847"/>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2498291525" sldId="2147483848"/>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63403971" sldId="2147483849"/>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3557678868" sldId="2147483850"/>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2432840370" sldId="2147483851"/>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194645059" sldId="2147483852"/>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3033864595" sldId="2147483853"/>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3669090532" sldId="2147483854"/>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1608525441" sldId="2147483855"/>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803769030" sldId="2147483856"/>
          </pc:sldLayoutMkLst>
        </pc:sldLayoutChg>
        <pc:sldLayoutChg chg="add del mod replId">
          <pc:chgData name="Andreea Magos (1918861)" userId="S::1918861@student.uwtsd.ac.uk::c3222119-ea1c-4e36-8688-8ef57354b72b" providerId="AD" clId="Web-{C9492675-3D5D-240E-158C-E3439CDE1857}" dt="2020-06-30T20:39:12.573" v="10"/>
          <pc:sldLayoutMkLst>
            <pc:docMk/>
            <pc:sldMasterMk cId="3947978394" sldId="2147483840"/>
            <pc:sldLayoutMk cId="1249975740" sldId="2147483857"/>
          </pc:sldLayoutMkLst>
        </pc:sldLayoutChg>
      </pc:sldMasterChg>
      <pc:sldMasterChg chg="add addSldLayout modSldLayout">
        <pc:chgData name="Andreea Magos (1918861)" userId="S::1918861@student.uwtsd.ac.uk::c3222119-ea1c-4e36-8688-8ef57354b72b" providerId="AD" clId="Web-{C9492675-3D5D-240E-158C-E3439CDE1857}" dt="2020-06-30T20:39:12.573" v="10"/>
        <pc:sldMasterMkLst>
          <pc:docMk/>
          <pc:sldMasterMk cId="1539185012" sldId="2147483858"/>
        </pc:sldMasterMkLst>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2093423228" sldId="2147483859"/>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639615057" sldId="2147483860"/>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280401809" sldId="2147483861"/>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186074390" sldId="2147483862"/>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654631089" sldId="2147483863"/>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2405640258" sldId="2147483864"/>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2499121179" sldId="2147483865"/>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369102723" sldId="2147483866"/>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1241679916" sldId="2147483867"/>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2647262812" sldId="2147483868"/>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4278397945" sldId="2147483869"/>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85636211" sldId="2147483870"/>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137546711" sldId="2147483871"/>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273718186" sldId="2147483872"/>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134667764" sldId="2147483873"/>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3304265506" sldId="2147483874"/>
          </pc:sldLayoutMkLst>
        </pc:sldLayoutChg>
        <pc:sldLayoutChg chg="add mod replId">
          <pc:chgData name="Andreea Magos (1918861)" userId="S::1918861@student.uwtsd.ac.uk::c3222119-ea1c-4e36-8688-8ef57354b72b" providerId="AD" clId="Web-{C9492675-3D5D-240E-158C-E3439CDE1857}" dt="2020-06-30T20:39:12.573" v="10"/>
          <pc:sldLayoutMkLst>
            <pc:docMk/>
            <pc:sldMasterMk cId="1539185012" sldId="2147483858"/>
            <pc:sldLayoutMk cId="1891269774" sldId="2147483875"/>
          </pc:sldLayoutMkLst>
        </pc:sldLayoutChg>
      </pc:sldMasterChg>
    </pc:docChg>
  </pc:docChgLst>
  <pc:docChgLst>
    <pc:chgData name="Andreea Magos (1918861)" userId="S::1918861@student.uwtsd.ac.uk::c3222119-ea1c-4e36-8688-8ef57354b72b" providerId="AD" clId="Web-{D17839B1-666C-5C26-0B93-ADFA321ECA47}"/>
    <pc:docChg chg="addSld modSld sldOrd">
      <pc:chgData name="Andreea Magos (1918861)" userId="S::1918861@student.uwtsd.ac.uk::c3222119-ea1c-4e36-8688-8ef57354b72b" providerId="AD" clId="Web-{D17839B1-666C-5C26-0B93-ADFA321ECA47}" dt="2020-07-16T10:56:51.252" v="543" actId="1076"/>
      <pc:docMkLst>
        <pc:docMk/>
      </pc:docMkLst>
      <pc:sldChg chg="modSp">
        <pc:chgData name="Andreea Magos (1918861)" userId="S::1918861@student.uwtsd.ac.uk::c3222119-ea1c-4e36-8688-8ef57354b72b" providerId="AD" clId="Web-{D17839B1-666C-5C26-0B93-ADFA321ECA47}" dt="2020-07-16T10:40:24.027" v="493" actId="20577"/>
        <pc:sldMkLst>
          <pc:docMk/>
          <pc:sldMk cId="2156653103" sldId="258"/>
        </pc:sldMkLst>
        <pc:spChg chg="mod">
          <ac:chgData name="Andreea Magos (1918861)" userId="S::1918861@student.uwtsd.ac.uk::c3222119-ea1c-4e36-8688-8ef57354b72b" providerId="AD" clId="Web-{D17839B1-666C-5C26-0B93-ADFA321ECA47}" dt="2020-07-16T10:40:24.027" v="493" actId="20577"/>
          <ac:spMkLst>
            <pc:docMk/>
            <pc:sldMk cId="2156653103" sldId="258"/>
            <ac:spMk id="4" creationId="{EC94B9D9-A44E-45C8-8D97-FE8BBB7044B8}"/>
          </ac:spMkLst>
        </pc:spChg>
      </pc:sldChg>
      <pc:sldChg chg="modSp">
        <pc:chgData name="Andreea Magos (1918861)" userId="S::1918861@student.uwtsd.ac.uk::c3222119-ea1c-4e36-8688-8ef57354b72b" providerId="AD" clId="Web-{D17839B1-666C-5C26-0B93-ADFA321ECA47}" dt="2020-07-16T10:24:20.661" v="364" actId="20577"/>
        <pc:sldMkLst>
          <pc:docMk/>
          <pc:sldMk cId="2775036328" sldId="268"/>
        </pc:sldMkLst>
        <pc:spChg chg="mod">
          <ac:chgData name="Andreea Magos (1918861)" userId="S::1918861@student.uwtsd.ac.uk::c3222119-ea1c-4e36-8688-8ef57354b72b" providerId="AD" clId="Web-{D17839B1-666C-5C26-0B93-ADFA321ECA47}" dt="2020-07-16T10:24:20.661" v="364" actId="20577"/>
          <ac:spMkLst>
            <pc:docMk/>
            <pc:sldMk cId="2775036328" sldId="268"/>
            <ac:spMk id="6" creationId="{9D101035-6222-4EEB-A1B1-D33EC8520FE7}"/>
          </ac:spMkLst>
        </pc:spChg>
      </pc:sldChg>
      <pc:sldChg chg="modSp modNotes">
        <pc:chgData name="Andreea Magos (1918861)" userId="S::1918861@student.uwtsd.ac.uk::c3222119-ea1c-4e36-8688-8ef57354b72b" providerId="AD" clId="Web-{D17839B1-666C-5C26-0B93-ADFA321ECA47}" dt="2020-07-16T10:56:51.252" v="543" actId="1076"/>
        <pc:sldMkLst>
          <pc:docMk/>
          <pc:sldMk cId="1086772619" sldId="269"/>
        </pc:sldMkLst>
        <pc:spChg chg="mod">
          <ac:chgData name="Andreea Magos (1918861)" userId="S::1918861@student.uwtsd.ac.uk::c3222119-ea1c-4e36-8688-8ef57354b72b" providerId="AD" clId="Web-{D17839B1-666C-5C26-0B93-ADFA321ECA47}" dt="2020-07-16T10:56:34.877" v="542" actId="1076"/>
          <ac:spMkLst>
            <pc:docMk/>
            <pc:sldMk cId="1086772619" sldId="269"/>
            <ac:spMk id="2" creationId="{BD15BCE8-1F77-45E1-9954-A78396A1D2C1}"/>
          </ac:spMkLst>
        </pc:spChg>
        <pc:picChg chg="mod">
          <ac:chgData name="Andreea Magos (1918861)" userId="S::1918861@student.uwtsd.ac.uk::c3222119-ea1c-4e36-8688-8ef57354b72b" providerId="AD" clId="Web-{D17839B1-666C-5C26-0B93-ADFA321ECA47}" dt="2020-07-16T10:55:57.049" v="538" actId="1076"/>
          <ac:picMkLst>
            <pc:docMk/>
            <pc:sldMk cId="1086772619" sldId="269"/>
            <ac:picMk id="4" creationId="{7AB1831F-1880-4D67-A946-76A00C189F07}"/>
          </ac:picMkLst>
        </pc:picChg>
        <pc:picChg chg="mod">
          <ac:chgData name="Andreea Magos (1918861)" userId="S::1918861@student.uwtsd.ac.uk::c3222119-ea1c-4e36-8688-8ef57354b72b" providerId="AD" clId="Web-{D17839B1-666C-5C26-0B93-ADFA321ECA47}" dt="2020-07-16T10:56:08.502" v="539" actId="1076"/>
          <ac:picMkLst>
            <pc:docMk/>
            <pc:sldMk cId="1086772619" sldId="269"/>
            <ac:picMk id="5" creationId="{F6F52851-D8F5-4200-B291-A202052684EE}"/>
          </ac:picMkLst>
        </pc:picChg>
        <pc:picChg chg="mod">
          <ac:chgData name="Andreea Magos (1918861)" userId="S::1918861@student.uwtsd.ac.uk::c3222119-ea1c-4e36-8688-8ef57354b72b" providerId="AD" clId="Web-{D17839B1-666C-5C26-0B93-ADFA321ECA47}" dt="2020-07-16T10:56:51.252" v="543" actId="1076"/>
          <ac:picMkLst>
            <pc:docMk/>
            <pc:sldMk cId="1086772619" sldId="269"/>
            <ac:picMk id="13" creationId="{49ABEB37-F527-4B4C-9B83-B6D07B5DABEB}"/>
          </ac:picMkLst>
        </pc:picChg>
      </pc:sldChg>
      <pc:sldChg chg="modSp">
        <pc:chgData name="Andreea Magos (1918861)" userId="S::1918861@student.uwtsd.ac.uk::c3222119-ea1c-4e36-8688-8ef57354b72b" providerId="AD" clId="Web-{D17839B1-666C-5C26-0B93-ADFA321ECA47}" dt="2020-07-16T10:40:46.668" v="495" actId="20577"/>
        <pc:sldMkLst>
          <pc:docMk/>
          <pc:sldMk cId="2827544492" sldId="270"/>
        </pc:sldMkLst>
        <pc:spChg chg="mod">
          <ac:chgData name="Andreea Magos (1918861)" userId="S::1918861@student.uwtsd.ac.uk::c3222119-ea1c-4e36-8688-8ef57354b72b" providerId="AD" clId="Web-{D17839B1-666C-5C26-0B93-ADFA321ECA47}" dt="2020-07-16T10:40:46.668" v="495" actId="20577"/>
          <ac:spMkLst>
            <pc:docMk/>
            <pc:sldMk cId="2827544492" sldId="270"/>
            <ac:spMk id="2" creationId="{29A2320D-AF1C-4218-A212-14C53EE7D32E}"/>
          </ac:spMkLst>
        </pc:spChg>
      </pc:sldChg>
      <pc:sldChg chg="modSp ord modNotes">
        <pc:chgData name="Andreea Magos (1918861)" userId="S::1918861@student.uwtsd.ac.uk::c3222119-ea1c-4e36-8688-8ef57354b72b" providerId="AD" clId="Web-{D17839B1-666C-5C26-0B93-ADFA321ECA47}" dt="2020-07-16T10:55:00.939" v="533" actId="1076"/>
        <pc:sldMkLst>
          <pc:docMk/>
          <pc:sldMk cId="2189135470" sldId="273"/>
        </pc:sldMkLst>
        <pc:picChg chg="mod">
          <ac:chgData name="Andreea Magos (1918861)" userId="S::1918861@student.uwtsd.ac.uk::c3222119-ea1c-4e36-8688-8ef57354b72b" providerId="AD" clId="Web-{D17839B1-666C-5C26-0B93-ADFA321ECA47}" dt="2020-07-16T10:55:00.939" v="533" actId="1076"/>
          <ac:picMkLst>
            <pc:docMk/>
            <pc:sldMk cId="2189135470" sldId="273"/>
            <ac:picMk id="122" creationId="{E03C7C27-B13E-43A8-B130-64059F2D64D9}"/>
          </ac:picMkLst>
        </pc:picChg>
      </pc:sldChg>
      <pc:sldChg chg="modSp modNotes">
        <pc:chgData name="Andreea Magos (1918861)" userId="S::1918861@student.uwtsd.ac.uk::c3222119-ea1c-4e36-8688-8ef57354b72b" providerId="AD" clId="Web-{D17839B1-666C-5C26-0B93-ADFA321ECA47}" dt="2020-07-16T10:55:09.658" v="534" actId="14100"/>
        <pc:sldMkLst>
          <pc:docMk/>
          <pc:sldMk cId="1428178785" sldId="274"/>
        </pc:sldMkLst>
        <pc:picChg chg="mod">
          <ac:chgData name="Andreea Magos (1918861)" userId="S::1918861@student.uwtsd.ac.uk::c3222119-ea1c-4e36-8688-8ef57354b72b" providerId="AD" clId="Web-{D17839B1-666C-5C26-0B93-ADFA321ECA47}" dt="2020-07-16T10:55:09.658" v="534" actId="14100"/>
          <ac:picMkLst>
            <pc:docMk/>
            <pc:sldMk cId="1428178785" sldId="274"/>
            <ac:picMk id="4" creationId="{C0CDA7EE-66AF-4F04-8147-B708D6D93E20}"/>
          </ac:picMkLst>
        </pc:picChg>
      </pc:sldChg>
      <pc:sldChg chg="modSp">
        <pc:chgData name="Andreea Magos (1918861)" userId="S::1918861@student.uwtsd.ac.uk::c3222119-ea1c-4e36-8688-8ef57354b72b" providerId="AD" clId="Web-{D17839B1-666C-5C26-0B93-ADFA321ECA47}" dt="2020-07-16T10:55:27.393" v="536" actId="14100"/>
        <pc:sldMkLst>
          <pc:docMk/>
          <pc:sldMk cId="700126278" sldId="276"/>
        </pc:sldMkLst>
        <pc:picChg chg="mod">
          <ac:chgData name="Andreea Magos (1918861)" userId="S::1918861@student.uwtsd.ac.uk::c3222119-ea1c-4e36-8688-8ef57354b72b" providerId="AD" clId="Web-{D17839B1-666C-5C26-0B93-ADFA321ECA47}" dt="2020-07-16T10:55:27.393" v="536" actId="14100"/>
          <ac:picMkLst>
            <pc:docMk/>
            <pc:sldMk cId="700126278" sldId="276"/>
            <ac:picMk id="3" creationId="{401695E3-5886-4952-AF56-D816E727BC91}"/>
          </ac:picMkLst>
        </pc:picChg>
      </pc:sldChg>
      <pc:sldChg chg="addSp modSp">
        <pc:chgData name="Andreea Magos (1918861)" userId="S::1918861@student.uwtsd.ac.uk::c3222119-ea1c-4e36-8688-8ef57354b72b" providerId="AD" clId="Web-{D17839B1-666C-5C26-0B93-ADFA321ECA47}" dt="2020-07-16T10:54:13.001" v="528" actId="14100"/>
        <pc:sldMkLst>
          <pc:docMk/>
          <pc:sldMk cId="4236388198" sldId="277"/>
        </pc:sldMkLst>
        <pc:spChg chg="mod">
          <ac:chgData name="Andreea Magos (1918861)" userId="S::1918861@student.uwtsd.ac.uk::c3222119-ea1c-4e36-8688-8ef57354b72b" providerId="AD" clId="Web-{D17839B1-666C-5C26-0B93-ADFA321ECA47}" dt="2020-07-16T10:53:22.360" v="523" actId="20577"/>
          <ac:spMkLst>
            <pc:docMk/>
            <pc:sldMk cId="4236388198" sldId="277"/>
            <ac:spMk id="3" creationId="{B3D85AEB-E6CC-4B3B-8178-8BC12BA93D0E}"/>
          </ac:spMkLst>
        </pc:spChg>
        <pc:picChg chg="add mod">
          <ac:chgData name="Andreea Magos (1918861)" userId="S::1918861@student.uwtsd.ac.uk::c3222119-ea1c-4e36-8688-8ef57354b72b" providerId="AD" clId="Web-{D17839B1-666C-5C26-0B93-ADFA321ECA47}" dt="2020-07-16T10:54:13.001" v="528" actId="14100"/>
          <ac:picMkLst>
            <pc:docMk/>
            <pc:sldMk cId="4236388198" sldId="277"/>
            <ac:picMk id="4" creationId="{5BCB0169-37F6-405C-B4AD-613D6FC714FF}"/>
          </ac:picMkLst>
        </pc:picChg>
      </pc:sldChg>
      <pc:sldChg chg="addSp delSp modSp new mod setBg setClrOvrMap">
        <pc:chgData name="Andreea Magos (1918861)" userId="S::1918861@student.uwtsd.ac.uk::c3222119-ea1c-4e36-8688-8ef57354b72b" providerId="AD" clId="Web-{D17839B1-666C-5C26-0B93-ADFA321ECA47}" dt="2020-07-16T10:23:17.395" v="334" actId="1076"/>
        <pc:sldMkLst>
          <pc:docMk/>
          <pc:sldMk cId="991593602" sldId="278"/>
        </pc:sldMkLst>
        <pc:spChg chg="add mod">
          <ac:chgData name="Andreea Magos (1918861)" userId="S::1918861@student.uwtsd.ac.uk::c3222119-ea1c-4e36-8688-8ef57354b72b" providerId="AD" clId="Web-{D17839B1-666C-5C26-0B93-ADFA321ECA47}" dt="2020-07-16T10:23:17.395" v="334" actId="1076"/>
          <ac:spMkLst>
            <pc:docMk/>
            <pc:sldMk cId="991593602" sldId="278"/>
            <ac:spMk id="4" creationId="{39E5B785-D28A-4D4C-AE64-651B0A9F788E}"/>
          </ac:spMkLst>
        </pc:spChg>
        <pc:spChg chg="add del">
          <ac:chgData name="Andreea Magos (1918861)" userId="S::1918861@student.uwtsd.ac.uk::c3222119-ea1c-4e36-8688-8ef57354b72b" providerId="AD" clId="Web-{D17839B1-666C-5C26-0B93-ADFA321ECA47}" dt="2020-07-16T10:14:29.157" v="179"/>
          <ac:spMkLst>
            <pc:docMk/>
            <pc:sldMk cId="991593602" sldId="278"/>
            <ac:spMk id="7" creationId="{F3060C83-F051-4F0E-ABAD-AA0DFC48B218}"/>
          </ac:spMkLst>
        </pc:spChg>
        <pc:spChg chg="add">
          <ac:chgData name="Andreea Magos (1918861)" userId="S::1918861@student.uwtsd.ac.uk::c3222119-ea1c-4e36-8688-8ef57354b72b" providerId="AD" clId="Web-{D17839B1-666C-5C26-0B93-ADFA321ECA47}" dt="2020-07-16T10:21:06.238" v="187"/>
          <ac:spMkLst>
            <pc:docMk/>
            <pc:sldMk cId="991593602" sldId="278"/>
            <ac:spMk id="8" creationId="{01D0AF59-99C3-4251-AB9A-C966C6AD4400}"/>
          </ac:spMkLst>
        </pc:spChg>
        <pc:spChg chg="add del">
          <ac:chgData name="Andreea Magos (1918861)" userId="S::1918861@student.uwtsd.ac.uk::c3222119-ea1c-4e36-8688-8ef57354b72b" providerId="AD" clId="Web-{D17839B1-666C-5C26-0B93-ADFA321ECA47}" dt="2020-07-16T10:14:29.157" v="179"/>
          <ac:spMkLst>
            <pc:docMk/>
            <pc:sldMk cId="991593602" sldId="278"/>
            <ac:spMk id="9" creationId="{83C98ABE-055B-441F-B07E-44F97F083C39}"/>
          </ac:spMkLst>
        </pc:spChg>
        <pc:spChg chg="add">
          <ac:chgData name="Andreea Magos (1918861)" userId="S::1918861@student.uwtsd.ac.uk::c3222119-ea1c-4e36-8688-8ef57354b72b" providerId="AD" clId="Web-{D17839B1-666C-5C26-0B93-ADFA321ECA47}" dt="2020-07-16T10:21:06.238" v="187"/>
          <ac:spMkLst>
            <pc:docMk/>
            <pc:sldMk cId="991593602" sldId="278"/>
            <ac:spMk id="10" creationId="{1855405F-37A2-4869-9154-F8BE3BECE6C3}"/>
          </ac:spMkLst>
        </pc:spChg>
        <pc:spChg chg="add del">
          <ac:chgData name="Andreea Magos (1918861)" userId="S::1918861@student.uwtsd.ac.uk::c3222119-ea1c-4e36-8688-8ef57354b72b" providerId="AD" clId="Web-{D17839B1-666C-5C26-0B93-ADFA321ECA47}" dt="2020-07-16T10:14:29.157" v="179"/>
          <ac:spMkLst>
            <pc:docMk/>
            <pc:sldMk cId="991593602" sldId="278"/>
            <ac:spMk id="11" creationId="{29FDB030-9B49-4CED-8CCD-4D99382388AC}"/>
          </ac:spMkLst>
        </pc:spChg>
        <pc:spChg chg="add del">
          <ac:chgData name="Andreea Magos (1918861)" userId="S::1918861@student.uwtsd.ac.uk::c3222119-ea1c-4e36-8688-8ef57354b72b" providerId="AD" clId="Web-{D17839B1-666C-5C26-0B93-ADFA321ECA47}" dt="2020-07-16T10:14:29.157" v="179"/>
          <ac:spMkLst>
            <pc:docMk/>
            <pc:sldMk cId="991593602" sldId="278"/>
            <ac:spMk id="13" creationId="{3783CA14-24A1-485C-8B30-D6A5D87987AD}"/>
          </ac:spMkLst>
        </pc:spChg>
        <pc:spChg chg="add del">
          <ac:chgData name="Andreea Magos (1918861)" userId="S::1918861@student.uwtsd.ac.uk::c3222119-ea1c-4e36-8688-8ef57354b72b" providerId="AD" clId="Web-{D17839B1-666C-5C26-0B93-ADFA321ECA47}" dt="2020-07-16T10:14:29.157" v="179"/>
          <ac:spMkLst>
            <pc:docMk/>
            <pc:sldMk cId="991593602" sldId="278"/>
            <ac:spMk id="15" creationId="{9A97C86A-04D6-40F7-AE84-31AB43E6A846}"/>
          </ac:spMkLst>
        </pc:spChg>
        <pc:spChg chg="add del">
          <ac:chgData name="Andreea Magos (1918861)" userId="S::1918861@student.uwtsd.ac.uk::c3222119-ea1c-4e36-8688-8ef57354b72b" providerId="AD" clId="Web-{D17839B1-666C-5C26-0B93-ADFA321ECA47}" dt="2020-07-16T10:14:29.157" v="179"/>
          <ac:spMkLst>
            <pc:docMk/>
            <pc:sldMk cId="991593602" sldId="278"/>
            <ac:spMk id="17" creationId="{FF9F2414-84E8-453E-B1F3-389FDE8192D9}"/>
          </ac:spMkLst>
        </pc:spChg>
        <pc:spChg chg="add del">
          <ac:chgData name="Andreea Magos (1918861)" userId="S::1918861@student.uwtsd.ac.uk::c3222119-ea1c-4e36-8688-8ef57354b72b" providerId="AD" clId="Web-{D17839B1-666C-5C26-0B93-ADFA321ECA47}" dt="2020-07-16T10:14:29.157" v="179"/>
          <ac:spMkLst>
            <pc:docMk/>
            <pc:sldMk cId="991593602" sldId="278"/>
            <ac:spMk id="19" creationId="{3ECA69A1-7536-43AC-85EF-C7106179F5ED}"/>
          </ac:spMkLst>
        </pc:spChg>
        <pc:picChg chg="add del mod">
          <ac:chgData name="Andreea Magos (1918861)" userId="S::1918861@student.uwtsd.ac.uk::c3222119-ea1c-4e36-8688-8ef57354b72b" providerId="AD" clId="Web-{D17839B1-666C-5C26-0B93-ADFA321ECA47}" dt="2020-07-16T10:20:25.644" v="183"/>
          <ac:picMkLst>
            <pc:docMk/>
            <pc:sldMk cId="991593602" sldId="278"/>
            <ac:picMk id="2" creationId="{8827E474-015A-422D-93B1-CF070E363982}"/>
          </ac:picMkLst>
        </pc:picChg>
        <pc:picChg chg="add mod">
          <ac:chgData name="Andreea Magos (1918861)" userId="S::1918861@student.uwtsd.ac.uk::c3222119-ea1c-4e36-8688-8ef57354b72b" providerId="AD" clId="Web-{D17839B1-666C-5C26-0B93-ADFA321ECA47}" dt="2020-07-16T10:21:06.238" v="187"/>
          <ac:picMkLst>
            <pc:docMk/>
            <pc:sldMk cId="991593602" sldId="278"/>
            <ac:picMk id="3" creationId="{4B5E8028-8B64-4632-8065-4ED9199F4606}"/>
          </ac:picMkLst>
        </pc:picChg>
      </pc:sldChg>
    </pc:docChg>
  </pc:docChgLst>
  <pc:docChgLst>
    <pc:chgData name="Andreea Magos (1918861)" userId="c3222119-ea1c-4e36-8688-8ef57354b72b" providerId="ADAL" clId="{04880141-EC89-F34C-A250-79D2585F5A3E}"/>
    <pc:docChg chg="undo custSel modSld">
      <pc:chgData name="Andreea Magos (1918861)" userId="c3222119-ea1c-4e36-8688-8ef57354b72b" providerId="ADAL" clId="{04880141-EC89-F34C-A250-79D2585F5A3E}" dt="2020-07-10T10:32:25.476" v="208" actId="27636"/>
      <pc:docMkLst>
        <pc:docMk/>
      </pc:docMkLst>
      <pc:sldChg chg="modSp">
        <pc:chgData name="Andreea Magos (1918861)" userId="c3222119-ea1c-4e36-8688-8ef57354b72b" providerId="ADAL" clId="{04880141-EC89-F34C-A250-79D2585F5A3E}" dt="2020-07-10T10:19:11.656" v="104" actId="20577"/>
        <pc:sldMkLst>
          <pc:docMk/>
          <pc:sldMk cId="109857222" sldId="256"/>
        </pc:sldMkLst>
        <pc:spChg chg="mod">
          <ac:chgData name="Andreea Magos (1918861)" userId="c3222119-ea1c-4e36-8688-8ef57354b72b" providerId="ADAL" clId="{04880141-EC89-F34C-A250-79D2585F5A3E}" dt="2020-07-03T16:46:44.922" v="92" actId="20577"/>
          <ac:spMkLst>
            <pc:docMk/>
            <pc:sldMk cId="109857222" sldId="256"/>
            <ac:spMk id="3" creationId="{00000000-0000-0000-0000-000000000000}"/>
          </ac:spMkLst>
        </pc:spChg>
        <pc:spChg chg="mod">
          <ac:chgData name="Andreea Magos (1918861)" userId="c3222119-ea1c-4e36-8688-8ef57354b72b" providerId="ADAL" clId="{04880141-EC89-F34C-A250-79D2585F5A3E}" dt="2020-07-10T10:19:11.656" v="104" actId="20577"/>
          <ac:spMkLst>
            <pc:docMk/>
            <pc:sldMk cId="109857222" sldId="256"/>
            <ac:spMk id="6" creationId="{FB683E95-57CD-4D80-8BA9-43CD444AC6EE}"/>
          </ac:spMkLst>
        </pc:spChg>
        <pc:picChg chg="mod">
          <ac:chgData name="Andreea Magos (1918861)" userId="c3222119-ea1c-4e36-8688-8ef57354b72b" providerId="ADAL" clId="{04880141-EC89-F34C-A250-79D2585F5A3E}" dt="2020-07-03T16:43:48.159" v="21" actId="1076"/>
          <ac:picMkLst>
            <pc:docMk/>
            <pc:sldMk cId="109857222" sldId="256"/>
            <ac:picMk id="7" creationId="{AAA5D029-4C2A-47D0-9918-630CFD63CE71}"/>
          </ac:picMkLst>
        </pc:picChg>
      </pc:sldChg>
      <pc:sldChg chg="addSp delSp">
        <pc:chgData name="Andreea Magos (1918861)" userId="c3222119-ea1c-4e36-8688-8ef57354b72b" providerId="ADAL" clId="{04880141-EC89-F34C-A250-79D2585F5A3E}" dt="2020-06-26T10:55:30.375" v="20" actId="478"/>
        <pc:sldMkLst>
          <pc:docMk/>
          <pc:sldMk cId="659072505" sldId="257"/>
        </pc:sldMkLst>
        <pc:graphicFrameChg chg="add del">
          <ac:chgData name="Andreea Magos (1918861)" userId="c3222119-ea1c-4e36-8688-8ef57354b72b" providerId="ADAL" clId="{04880141-EC89-F34C-A250-79D2585F5A3E}" dt="2020-06-26T10:55:30.375" v="20" actId="478"/>
          <ac:graphicFrameMkLst>
            <pc:docMk/>
            <pc:sldMk cId="659072505" sldId="257"/>
            <ac:graphicFrameMk id="3" creationId="{DA88490F-ED56-DA40-AE40-1FC889C6A07F}"/>
          </ac:graphicFrameMkLst>
        </pc:graphicFrameChg>
      </pc:sldChg>
      <pc:sldChg chg="addSp delSp">
        <pc:chgData name="Andreea Magos (1918861)" userId="c3222119-ea1c-4e36-8688-8ef57354b72b" providerId="ADAL" clId="{04880141-EC89-F34C-A250-79D2585F5A3E}" dt="2020-07-10T10:18:36.475" v="94" actId="22"/>
        <pc:sldMkLst>
          <pc:docMk/>
          <pc:sldMk cId="2094817765" sldId="262"/>
        </pc:sldMkLst>
        <pc:spChg chg="add del">
          <ac:chgData name="Andreea Magos (1918861)" userId="c3222119-ea1c-4e36-8688-8ef57354b72b" providerId="ADAL" clId="{04880141-EC89-F34C-A250-79D2585F5A3E}" dt="2020-07-10T10:18:36.475" v="94" actId="22"/>
          <ac:spMkLst>
            <pc:docMk/>
            <pc:sldMk cId="2094817765" sldId="262"/>
            <ac:spMk id="8" creationId="{D0830C14-6C0B-2F4A-8486-DF09ED6CD5AB}"/>
          </ac:spMkLst>
        </pc:spChg>
      </pc:sldChg>
      <pc:sldChg chg="modSp">
        <pc:chgData name="Andreea Magos (1918861)" userId="c3222119-ea1c-4e36-8688-8ef57354b72b" providerId="ADAL" clId="{04880141-EC89-F34C-A250-79D2585F5A3E}" dt="2020-07-10T10:32:25.476" v="208" actId="27636"/>
        <pc:sldMkLst>
          <pc:docMk/>
          <pc:sldMk cId="4114806315" sldId="267"/>
        </pc:sldMkLst>
        <pc:spChg chg="mod">
          <ac:chgData name="Andreea Magos (1918861)" userId="c3222119-ea1c-4e36-8688-8ef57354b72b" providerId="ADAL" clId="{04880141-EC89-F34C-A250-79D2585F5A3E}" dt="2020-07-10T10:26:31.213" v="206" actId="20577"/>
          <ac:spMkLst>
            <pc:docMk/>
            <pc:sldMk cId="4114806315" sldId="267"/>
            <ac:spMk id="2" creationId="{32334FAC-B161-42D7-B960-8E290BE96C84}"/>
          </ac:spMkLst>
        </pc:spChg>
        <pc:spChg chg="mod">
          <ac:chgData name="Andreea Magos (1918861)" userId="c3222119-ea1c-4e36-8688-8ef57354b72b" providerId="ADAL" clId="{04880141-EC89-F34C-A250-79D2585F5A3E}" dt="2020-07-10T10:32:25.476" v="208" actId="27636"/>
          <ac:spMkLst>
            <pc:docMk/>
            <pc:sldMk cId="4114806315" sldId="267"/>
            <ac:spMk id="8" creationId="{18E79DEA-96BF-46A0-B0BC-878B5FA9D86D}"/>
          </ac:spMkLst>
        </pc:spChg>
      </pc:sld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9F83E9-F4A7-4597-A0DB-9B7C9E6D78B4}" type="doc">
      <dgm:prSet loTypeId="urn:microsoft.com/office/officeart/2005/8/layout/hChevron3" loCatId="process" qsTypeId="urn:microsoft.com/office/officeart/2005/8/quickstyle/simple5" qsCatId="simple" csTypeId="urn:microsoft.com/office/officeart/2005/8/colors/accent0_1" csCatId="mainScheme"/>
      <dgm:spPr/>
      <dgm:t>
        <a:bodyPr/>
        <a:lstStyle/>
        <a:p>
          <a:endParaRPr lang="en-US"/>
        </a:p>
      </dgm:t>
    </dgm:pt>
    <dgm:pt modelId="{0AB62A40-79D7-43C3-AF61-39D48EFB78D1}">
      <dgm:prSet phldr="0"/>
      <dgm:spPr/>
      <dgm:t>
        <a:bodyPr/>
        <a:lstStyle/>
        <a:p>
          <a:pPr rtl="0"/>
          <a:r>
            <a:rPr lang="en-US" b="1">
              <a:latin typeface="Arial"/>
              <a:cs typeface="Arial"/>
            </a:rPr>
            <a:t> Company</a:t>
          </a:r>
          <a:r>
            <a:rPr lang="en-US" b="1" i="0" u="none" strike="noStrike" cap="none" baseline="0" noProof="0">
              <a:solidFill>
                <a:srgbClr val="010000"/>
              </a:solidFill>
              <a:latin typeface="Arial"/>
              <a:cs typeface="Arial"/>
            </a:rPr>
            <a:t> </a:t>
          </a:r>
          <a:r>
            <a:rPr lang="en-US" b="1" i="0" u="none" strike="noStrike" cap="none" baseline="0" noProof="0">
              <a:latin typeface="Arial"/>
              <a:cs typeface="Arial"/>
            </a:rPr>
            <a:t>Information</a:t>
          </a:r>
          <a:endParaRPr lang="en-US" b="1">
            <a:latin typeface="Arial"/>
            <a:cs typeface="Arial"/>
          </a:endParaRPr>
        </a:p>
      </dgm:t>
    </dgm:pt>
    <dgm:pt modelId="{3099A932-4C55-49C2-8F36-4C57571717C6}" type="parTrans" cxnId="{95A27055-9C53-411F-8BF5-134B3A1CCCD3}">
      <dgm:prSet/>
      <dgm:spPr/>
      <dgm:t>
        <a:bodyPr/>
        <a:lstStyle/>
        <a:p>
          <a:endParaRPr lang="en-US"/>
        </a:p>
      </dgm:t>
    </dgm:pt>
    <dgm:pt modelId="{05BA85A4-F669-4EF3-89E1-03F656B540A4}" type="sibTrans" cxnId="{95A27055-9C53-411F-8BF5-134B3A1CCCD3}">
      <dgm:prSet/>
      <dgm:spPr/>
      <dgm:t>
        <a:bodyPr/>
        <a:lstStyle/>
        <a:p>
          <a:endParaRPr lang="en-US"/>
        </a:p>
      </dgm:t>
    </dgm:pt>
    <dgm:pt modelId="{396EA8FB-E6FB-4A34-B470-9C42DDE3F07C}" type="pres">
      <dgm:prSet presAssocID="{409F83E9-F4A7-4597-A0DB-9B7C9E6D78B4}" presName="Name0" presStyleCnt="0">
        <dgm:presLayoutVars>
          <dgm:dir/>
          <dgm:resizeHandles val="exact"/>
        </dgm:presLayoutVars>
      </dgm:prSet>
      <dgm:spPr/>
    </dgm:pt>
    <dgm:pt modelId="{89CC9439-0999-4844-AABA-16125D6C4220}" type="pres">
      <dgm:prSet presAssocID="{0AB62A40-79D7-43C3-AF61-39D48EFB78D1}" presName="parTxOnly" presStyleLbl="node1" presStyleIdx="0" presStyleCnt="1">
        <dgm:presLayoutVars>
          <dgm:bulletEnabled val="1"/>
        </dgm:presLayoutVars>
      </dgm:prSet>
      <dgm:spPr/>
    </dgm:pt>
  </dgm:ptLst>
  <dgm:cxnLst>
    <dgm:cxn modelId="{9DA0D532-9E19-43E5-9FDB-A299FA455B5E}" type="presOf" srcId="{0AB62A40-79D7-43C3-AF61-39D48EFB78D1}" destId="{89CC9439-0999-4844-AABA-16125D6C4220}" srcOrd="0" destOrd="0" presId="urn:microsoft.com/office/officeart/2005/8/layout/hChevron3"/>
    <dgm:cxn modelId="{EBE42A39-9FE8-43BD-B95B-400158E53941}" type="presOf" srcId="{409F83E9-F4A7-4597-A0DB-9B7C9E6D78B4}" destId="{396EA8FB-E6FB-4A34-B470-9C42DDE3F07C}" srcOrd="0" destOrd="0" presId="urn:microsoft.com/office/officeart/2005/8/layout/hChevron3"/>
    <dgm:cxn modelId="{95A27055-9C53-411F-8BF5-134B3A1CCCD3}" srcId="{409F83E9-F4A7-4597-A0DB-9B7C9E6D78B4}" destId="{0AB62A40-79D7-43C3-AF61-39D48EFB78D1}" srcOrd="0" destOrd="0" parTransId="{3099A932-4C55-49C2-8F36-4C57571717C6}" sibTransId="{05BA85A4-F669-4EF3-89E1-03F656B540A4}"/>
    <dgm:cxn modelId="{7C68EB3A-63FB-413C-9001-7AED6DD6AE23}" type="presParOf" srcId="{396EA8FB-E6FB-4A34-B470-9C42DDE3F07C}" destId="{89CC9439-0999-4844-AABA-16125D6C4220}" srcOrd="0"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7D0C95-254F-414A-82BC-6B92A747E427}"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3D8A4B82-8900-426A-851D-164BC110EAC3}">
      <dgm:prSet/>
      <dgm:spPr/>
      <dgm:t>
        <a:bodyPr/>
        <a:lstStyle/>
        <a:p>
          <a:pPr rtl="0">
            <a:lnSpc>
              <a:spcPct val="100000"/>
            </a:lnSpc>
          </a:pPr>
          <a:r>
            <a:rPr lang="en-GB">
              <a:latin typeface="Georgia"/>
            </a:rPr>
            <a:t> Continue improving quality of products and adapting to new technologies they could lead the market many years from now</a:t>
          </a:r>
        </a:p>
      </dgm:t>
    </dgm:pt>
    <dgm:pt modelId="{6D9D2662-846F-4D1F-9F4C-2DEC7C3ADE77}" type="parTrans" cxnId="{46B88123-4FA8-4988-A9DE-13E02DFEB904}">
      <dgm:prSet/>
      <dgm:spPr/>
      <dgm:t>
        <a:bodyPr/>
        <a:lstStyle/>
        <a:p>
          <a:endParaRPr lang="en-US"/>
        </a:p>
      </dgm:t>
    </dgm:pt>
    <dgm:pt modelId="{17523586-69C3-45B5-A22D-31DB1120CB43}" type="sibTrans" cxnId="{46B88123-4FA8-4988-A9DE-13E02DFEB904}">
      <dgm:prSet/>
      <dgm:spPr/>
      <dgm:t>
        <a:bodyPr/>
        <a:lstStyle/>
        <a:p>
          <a:endParaRPr lang="en-US"/>
        </a:p>
      </dgm:t>
    </dgm:pt>
    <dgm:pt modelId="{967AB047-5C0E-4DFE-AB57-F1FB95AC1F56}">
      <dgm:prSet phldr="0"/>
      <dgm:spPr/>
      <dgm:t>
        <a:bodyPr/>
        <a:lstStyle/>
        <a:p>
          <a:pPr>
            <a:lnSpc>
              <a:spcPct val="100000"/>
            </a:lnSpc>
          </a:pPr>
          <a:r>
            <a:rPr lang="en-US">
              <a:latin typeface="Georgia"/>
            </a:rPr>
            <a:t>Improving their online store</a:t>
          </a:r>
        </a:p>
      </dgm:t>
    </dgm:pt>
    <dgm:pt modelId="{870E3932-5852-471F-80EB-982C60C2EF72}" type="parTrans" cxnId="{832A45BC-3B64-41DF-BFB5-47CE4B0F8A29}">
      <dgm:prSet/>
      <dgm:spPr/>
    </dgm:pt>
    <dgm:pt modelId="{7FFFD4EA-AFCA-4FAF-9380-DB4C5BD6DBF4}" type="sibTrans" cxnId="{832A45BC-3B64-41DF-BFB5-47CE4B0F8A29}">
      <dgm:prSet/>
      <dgm:spPr/>
      <dgm:t>
        <a:bodyPr/>
        <a:lstStyle/>
        <a:p>
          <a:endParaRPr lang="en-GB"/>
        </a:p>
      </dgm:t>
    </dgm:pt>
    <dgm:pt modelId="{B0AC5AB2-ED2E-4F24-AEF2-F00EB11788DD}">
      <dgm:prSet phldr="0"/>
      <dgm:spPr/>
      <dgm:t>
        <a:bodyPr/>
        <a:lstStyle/>
        <a:p>
          <a:pPr>
            <a:lnSpc>
              <a:spcPct val="100000"/>
            </a:lnSpc>
          </a:pPr>
          <a:r>
            <a:rPr lang="en-US">
              <a:latin typeface="Georgia"/>
            </a:rPr>
            <a:t>Updating their game engine</a:t>
          </a:r>
        </a:p>
      </dgm:t>
    </dgm:pt>
    <dgm:pt modelId="{61FEAA83-EF6D-4113-B1EF-07970AE26C3D}" type="parTrans" cxnId="{2FB68569-220B-4A4F-8B6C-919401EA1E97}">
      <dgm:prSet/>
      <dgm:spPr/>
    </dgm:pt>
    <dgm:pt modelId="{E0F19D48-5689-4199-B706-3690CE6273B6}" type="sibTrans" cxnId="{2FB68569-220B-4A4F-8B6C-919401EA1E97}">
      <dgm:prSet/>
      <dgm:spPr/>
      <dgm:t>
        <a:bodyPr/>
        <a:lstStyle/>
        <a:p>
          <a:endParaRPr lang="en-GB"/>
        </a:p>
      </dgm:t>
    </dgm:pt>
    <dgm:pt modelId="{AD4322A1-D804-458B-B207-2FB855A8E697}">
      <dgm:prSet phldr="0"/>
      <dgm:spPr/>
      <dgm:t>
        <a:bodyPr/>
        <a:lstStyle/>
        <a:p>
          <a:pPr>
            <a:lnSpc>
              <a:spcPct val="100000"/>
            </a:lnSpc>
          </a:pPr>
          <a:r>
            <a:rPr lang="en-US">
              <a:latin typeface="Georgia"/>
            </a:rPr>
            <a:t>Hardware updates</a:t>
          </a:r>
        </a:p>
      </dgm:t>
    </dgm:pt>
    <dgm:pt modelId="{E986A744-897B-4DFA-995F-E13F2106A2A4}" type="parTrans" cxnId="{04E71FF9-4317-4BBB-A960-C848E93D4F62}">
      <dgm:prSet/>
      <dgm:spPr/>
    </dgm:pt>
    <dgm:pt modelId="{0E659091-EC0A-49AB-8B98-0097F1A5BA7C}" type="sibTrans" cxnId="{04E71FF9-4317-4BBB-A960-C848E93D4F62}">
      <dgm:prSet/>
      <dgm:spPr/>
      <dgm:t>
        <a:bodyPr/>
        <a:lstStyle/>
        <a:p>
          <a:endParaRPr lang="en-GB"/>
        </a:p>
      </dgm:t>
    </dgm:pt>
    <dgm:pt modelId="{6C3910CB-3295-4E0D-A773-AA9D9B3DC3C7}" type="pres">
      <dgm:prSet presAssocID="{B27D0C95-254F-414A-82BC-6B92A747E427}" presName="root" presStyleCnt="0">
        <dgm:presLayoutVars>
          <dgm:dir/>
          <dgm:resizeHandles val="exact"/>
        </dgm:presLayoutVars>
      </dgm:prSet>
      <dgm:spPr/>
    </dgm:pt>
    <dgm:pt modelId="{E50F31B0-A704-4E4D-A2B9-5C9655C8AF6D}" type="pres">
      <dgm:prSet presAssocID="{3D8A4B82-8900-426A-851D-164BC110EAC3}" presName="compNode" presStyleCnt="0"/>
      <dgm:spPr/>
    </dgm:pt>
    <dgm:pt modelId="{97F32EB3-6569-4F4F-AD13-A1913685FA51}" type="pres">
      <dgm:prSet presAssocID="{3D8A4B82-8900-426A-851D-164BC110EAC3}" presName="bgRect" presStyleLbl="bgShp" presStyleIdx="0" presStyleCnt="4"/>
      <dgm:spPr/>
    </dgm:pt>
    <dgm:pt modelId="{51CA2CE4-7668-489C-93D3-E378E3AA6D57}" type="pres">
      <dgm:prSet presAssocID="{3D8A4B82-8900-426A-851D-164BC110EAC3}" presName="iconRect" presStyleLbl="nod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rtificial Intelligence"/>
        </a:ext>
      </dgm:extLst>
    </dgm:pt>
    <dgm:pt modelId="{6F74EDEC-64AC-468D-B050-6BFDB790391C}" type="pres">
      <dgm:prSet presAssocID="{3D8A4B82-8900-426A-851D-164BC110EAC3}" presName="spaceRect" presStyleCnt="0"/>
      <dgm:spPr/>
    </dgm:pt>
    <dgm:pt modelId="{6A103CDE-9FE8-4390-9153-33926900DD18}" type="pres">
      <dgm:prSet presAssocID="{3D8A4B82-8900-426A-851D-164BC110EAC3}" presName="parTx" presStyleLbl="revTx" presStyleIdx="0" presStyleCnt="4">
        <dgm:presLayoutVars>
          <dgm:chMax val="0"/>
          <dgm:chPref val="0"/>
        </dgm:presLayoutVars>
      </dgm:prSet>
      <dgm:spPr/>
    </dgm:pt>
    <dgm:pt modelId="{782E9218-E58B-4B0C-B1FD-A52E2F2AF907}" type="pres">
      <dgm:prSet presAssocID="{17523586-69C3-45B5-A22D-31DB1120CB43}" presName="sibTrans" presStyleCnt="0"/>
      <dgm:spPr/>
    </dgm:pt>
    <dgm:pt modelId="{AB90A0AA-F187-4205-9372-96705A5BA1C8}" type="pres">
      <dgm:prSet presAssocID="{967AB047-5C0E-4DFE-AB57-F1FB95AC1F56}" presName="compNode" presStyleCnt="0"/>
      <dgm:spPr/>
    </dgm:pt>
    <dgm:pt modelId="{AA475F47-D0C5-44BE-A364-D5373D08CCC4}" type="pres">
      <dgm:prSet presAssocID="{967AB047-5C0E-4DFE-AB57-F1FB95AC1F56}" presName="bgRect" presStyleLbl="bgShp" presStyleIdx="1" presStyleCnt="4"/>
      <dgm:spPr/>
    </dgm:pt>
    <dgm:pt modelId="{6450F43B-DE26-4EEF-BC5D-F3360490BF76}" type="pres">
      <dgm:prSet presAssocID="{967AB047-5C0E-4DFE-AB57-F1FB95AC1F56}" presName="iconRect" presStyleLbl="node1" presStyleIdx="1" presStyleCnt="4"/>
      <dgm:spPr/>
    </dgm:pt>
    <dgm:pt modelId="{8C9E3FB8-A42B-4ABD-8FFC-8A7619A6795A}" type="pres">
      <dgm:prSet presAssocID="{967AB047-5C0E-4DFE-AB57-F1FB95AC1F56}" presName="spaceRect" presStyleCnt="0"/>
      <dgm:spPr/>
    </dgm:pt>
    <dgm:pt modelId="{B44B6E75-133D-45CA-A5AF-C2611A59EAA9}" type="pres">
      <dgm:prSet presAssocID="{967AB047-5C0E-4DFE-AB57-F1FB95AC1F56}" presName="parTx" presStyleLbl="revTx" presStyleIdx="1" presStyleCnt="4">
        <dgm:presLayoutVars>
          <dgm:chMax val="0"/>
          <dgm:chPref val="0"/>
        </dgm:presLayoutVars>
      </dgm:prSet>
      <dgm:spPr/>
    </dgm:pt>
    <dgm:pt modelId="{06088BD1-BCAD-491C-8D73-3984204AB31B}" type="pres">
      <dgm:prSet presAssocID="{7FFFD4EA-AFCA-4FAF-9380-DB4C5BD6DBF4}" presName="sibTrans" presStyleCnt="0"/>
      <dgm:spPr/>
    </dgm:pt>
    <dgm:pt modelId="{820C0825-5839-4583-ABB4-9934F2D08064}" type="pres">
      <dgm:prSet presAssocID="{B0AC5AB2-ED2E-4F24-AEF2-F00EB11788DD}" presName="compNode" presStyleCnt="0"/>
      <dgm:spPr/>
    </dgm:pt>
    <dgm:pt modelId="{443DEEE7-E8D9-4290-AE09-96830DCF5637}" type="pres">
      <dgm:prSet presAssocID="{B0AC5AB2-ED2E-4F24-AEF2-F00EB11788DD}" presName="bgRect" presStyleLbl="bgShp" presStyleIdx="2" presStyleCnt="4"/>
      <dgm:spPr/>
    </dgm:pt>
    <dgm:pt modelId="{149D48B7-2488-4049-90FC-F2C818BBC1AB}" type="pres">
      <dgm:prSet presAssocID="{B0AC5AB2-ED2E-4F24-AEF2-F00EB11788DD}" presName="iconRect" presStyleLbl="node1" presStyleIdx="2" presStyleCnt="4"/>
      <dgm:spPr/>
    </dgm:pt>
    <dgm:pt modelId="{574DA58F-1DE6-4ADD-B13A-D866D9C4F565}" type="pres">
      <dgm:prSet presAssocID="{B0AC5AB2-ED2E-4F24-AEF2-F00EB11788DD}" presName="spaceRect" presStyleCnt="0"/>
      <dgm:spPr/>
    </dgm:pt>
    <dgm:pt modelId="{D8CB2512-7963-4433-BA86-72ADB955826B}" type="pres">
      <dgm:prSet presAssocID="{B0AC5AB2-ED2E-4F24-AEF2-F00EB11788DD}" presName="parTx" presStyleLbl="revTx" presStyleIdx="2" presStyleCnt="4">
        <dgm:presLayoutVars>
          <dgm:chMax val="0"/>
          <dgm:chPref val="0"/>
        </dgm:presLayoutVars>
      </dgm:prSet>
      <dgm:spPr/>
    </dgm:pt>
    <dgm:pt modelId="{C64C57AA-F9D4-40E4-BEA9-2FA0ECD5F68B}" type="pres">
      <dgm:prSet presAssocID="{E0F19D48-5689-4199-B706-3690CE6273B6}" presName="sibTrans" presStyleCnt="0"/>
      <dgm:spPr/>
    </dgm:pt>
    <dgm:pt modelId="{5CFA2658-0AB4-4B67-83B0-D50E40CC9833}" type="pres">
      <dgm:prSet presAssocID="{AD4322A1-D804-458B-B207-2FB855A8E697}" presName="compNode" presStyleCnt="0"/>
      <dgm:spPr/>
    </dgm:pt>
    <dgm:pt modelId="{DEF2E1F7-FA88-4919-AD49-1887BD4762DD}" type="pres">
      <dgm:prSet presAssocID="{AD4322A1-D804-458B-B207-2FB855A8E697}" presName="bgRect" presStyleLbl="bgShp" presStyleIdx="3" presStyleCnt="4"/>
      <dgm:spPr/>
    </dgm:pt>
    <dgm:pt modelId="{D1BBDBFF-25F8-438B-8479-300CCD093C94}" type="pres">
      <dgm:prSet presAssocID="{AD4322A1-D804-458B-B207-2FB855A8E697}" presName="iconRect" presStyleLbl="node1" presStyleIdx="3" presStyleCnt="4"/>
      <dgm:spPr/>
    </dgm:pt>
    <dgm:pt modelId="{4E8E006C-C100-4F53-B8EC-5FFDDD1C1AF9}" type="pres">
      <dgm:prSet presAssocID="{AD4322A1-D804-458B-B207-2FB855A8E697}" presName="spaceRect" presStyleCnt="0"/>
      <dgm:spPr/>
    </dgm:pt>
    <dgm:pt modelId="{26D11CAE-ACA9-4708-B8AA-6A278365E3C4}" type="pres">
      <dgm:prSet presAssocID="{AD4322A1-D804-458B-B207-2FB855A8E697}" presName="parTx" presStyleLbl="revTx" presStyleIdx="3" presStyleCnt="4">
        <dgm:presLayoutVars>
          <dgm:chMax val="0"/>
          <dgm:chPref val="0"/>
        </dgm:presLayoutVars>
      </dgm:prSet>
      <dgm:spPr/>
    </dgm:pt>
  </dgm:ptLst>
  <dgm:cxnLst>
    <dgm:cxn modelId="{46B88123-4FA8-4988-A9DE-13E02DFEB904}" srcId="{B27D0C95-254F-414A-82BC-6B92A747E427}" destId="{3D8A4B82-8900-426A-851D-164BC110EAC3}" srcOrd="0" destOrd="0" parTransId="{6D9D2662-846F-4D1F-9F4C-2DEC7C3ADE77}" sibTransId="{17523586-69C3-45B5-A22D-31DB1120CB43}"/>
    <dgm:cxn modelId="{2FB68569-220B-4A4F-8B6C-919401EA1E97}" srcId="{B27D0C95-254F-414A-82BC-6B92A747E427}" destId="{B0AC5AB2-ED2E-4F24-AEF2-F00EB11788DD}" srcOrd="2" destOrd="0" parTransId="{61FEAA83-EF6D-4113-B1EF-07970AE26C3D}" sibTransId="{E0F19D48-5689-4199-B706-3690CE6273B6}"/>
    <dgm:cxn modelId="{DB8E1470-441D-47F9-ADBD-5744FB3FE762}" type="presOf" srcId="{3D8A4B82-8900-426A-851D-164BC110EAC3}" destId="{6A103CDE-9FE8-4390-9153-33926900DD18}" srcOrd="0" destOrd="0" presId="urn:microsoft.com/office/officeart/2018/2/layout/IconVerticalSolidList"/>
    <dgm:cxn modelId="{61215A56-FE29-4949-B054-26BE6DD8F4F9}" type="presOf" srcId="{B0AC5AB2-ED2E-4F24-AEF2-F00EB11788DD}" destId="{D8CB2512-7963-4433-BA86-72ADB955826B}" srcOrd="0" destOrd="0" presId="urn:microsoft.com/office/officeart/2018/2/layout/IconVerticalSolidList"/>
    <dgm:cxn modelId="{4B635A8E-1BD4-4925-8EC9-5B465100E82E}" type="presOf" srcId="{AD4322A1-D804-458B-B207-2FB855A8E697}" destId="{26D11CAE-ACA9-4708-B8AA-6A278365E3C4}" srcOrd="0" destOrd="0" presId="urn:microsoft.com/office/officeart/2018/2/layout/IconVerticalSolidList"/>
    <dgm:cxn modelId="{832A45BC-3B64-41DF-BFB5-47CE4B0F8A29}" srcId="{B27D0C95-254F-414A-82BC-6B92A747E427}" destId="{967AB047-5C0E-4DFE-AB57-F1FB95AC1F56}" srcOrd="1" destOrd="0" parTransId="{870E3932-5852-471F-80EB-982C60C2EF72}" sibTransId="{7FFFD4EA-AFCA-4FAF-9380-DB4C5BD6DBF4}"/>
    <dgm:cxn modelId="{855C4EBD-C243-4707-8759-D625A73A462E}" type="presOf" srcId="{B27D0C95-254F-414A-82BC-6B92A747E427}" destId="{6C3910CB-3295-4E0D-A773-AA9D9B3DC3C7}" srcOrd="0" destOrd="0" presId="urn:microsoft.com/office/officeart/2018/2/layout/IconVerticalSolidList"/>
    <dgm:cxn modelId="{A22266C3-9D40-440D-86E6-4076C5FAE762}" type="presOf" srcId="{967AB047-5C0E-4DFE-AB57-F1FB95AC1F56}" destId="{B44B6E75-133D-45CA-A5AF-C2611A59EAA9}" srcOrd="0" destOrd="0" presId="urn:microsoft.com/office/officeart/2018/2/layout/IconVerticalSolidList"/>
    <dgm:cxn modelId="{04E71FF9-4317-4BBB-A960-C848E93D4F62}" srcId="{B27D0C95-254F-414A-82BC-6B92A747E427}" destId="{AD4322A1-D804-458B-B207-2FB855A8E697}" srcOrd="3" destOrd="0" parTransId="{E986A744-897B-4DFA-995F-E13F2106A2A4}" sibTransId="{0E659091-EC0A-49AB-8B98-0097F1A5BA7C}"/>
    <dgm:cxn modelId="{185ABE80-E04D-4122-A6F6-217ECE4E2020}" type="presParOf" srcId="{6C3910CB-3295-4E0D-A773-AA9D9B3DC3C7}" destId="{E50F31B0-A704-4E4D-A2B9-5C9655C8AF6D}" srcOrd="0" destOrd="0" presId="urn:microsoft.com/office/officeart/2018/2/layout/IconVerticalSolidList"/>
    <dgm:cxn modelId="{A3C10A43-D508-445C-99A1-5548A2452806}" type="presParOf" srcId="{E50F31B0-A704-4E4D-A2B9-5C9655C8AF6D}" destId="{97F32EB3-6569-4F4F-AD13-A1913685FA51}" srcOrd="0" destOrd="0" presId="urn:microsoft.com/office/officeart/2018/2/layout/IconVerticalSolidList"/>
    <dgm:cxn modelId="{9CA6C76B-6618-4CF6-AE14-23953598E77A}" type="presParOf" srcId="{E50F31B0-A704-4E4D-A2B9-5C9655C8AF6D}" destId="{51CA2CE4-7668-489C-93D3-E378E3AA6D57}" srcOrd="1" destOrd="0" presId="urn:microsoft.com/office/officeart/2018/2/layout/IconVerticalSolidList"/>
    <dgm:cxn modelId="{98DF7BE3-3ADC-49AA-86B1-54B87853A980}" type="presParOf" srcId="{E50F31B0-A704-4E4D-A2B9-5C9655C8AF6D}" destId="{6F74EDEC-64AC-468D-B050-6BFDB790391C}" srcOrd="2" destOrd="0" presId="urn:microsoft.com/office/officeart/2018/2/layout/IconVerticalSolidList"/>
    <dgm:cxn modelId="{6FB33B76-FF30-4071-905A-F9674D344B3A}" type="presParOf" srcId="{E50F31B0-A704-4E4D-A2B9-5C9655C8AF6D}" destId="{6A103CDE-9FE8-4390-9153-33926900DD18}" srcOrd="3" destOrd="0" presId="urn:microsoft.com/office/officeart/2018/2/layout/IconVerticalSolidList"/>
    <dgm:cxn modelId="{CEBEEA3A-0B31-4993-8757-EDE9E3235C66}" type="presParOf" srcId="{6C3910CB-3295-4E0D-A773-AA9D9B3DC3C7}" destId="{782E9218-E58B-4B0C-B1FD-A52E2F2AF907}" srcOrd="1" destOrd="0" presId="urn:microsoft.com/office/officeart/2018/2/layout/IconVerticalSolidList"/>
    <dgm:cxn modelId="{69C2A15D-C389-4970-8F18-82C3A3D9293D}" type="presParOf" srcId="{6C3910CB-3295-4E0D-A773-AA9D9B3DC3C7}" destId="{AB90A0AA-F187-4205-9372-96705A5BA1C8}" srcOrd="2" destOrd="0" presId="urn:microsoft.com/office/officeart/2018/2/layout/IconVerticalSolidList"/>
    <dgm:cxn modelId="{30578518-7A24-4197-919C-7226E64C230F}" type="presParOf" srcId="{AB90A0AA-F187-4205-9372-96705A5BA1C8}" destId="{AA475F47-D0C5-44BE-A364-D5373D08CCC4}" srcOrd="0" destOrd="0" presId="urn:microsoft.com/office/officeart/2018/2/layout/IconVerticalSolidList"/>
    <dgm:cxn modelId="{CD971870-E0B3-442B-BC28-E27087C03115}" type="presParOf" srcId="{AB90A0AA-F187-4205-9372-96705A5BA1C8}" destId="{6450F43B-DE26-4EEF-BC5D-F3360490BF76}" srcOrd="1" destOrd="0" presId="urn:microsoft.com/office/officeart/2018/2/layout/IconVerticalSolidList"/>
    <dgm:cxn modelId="{F020DF6C-20B0-4A43-8A3E-9DCD75E0F4E3}" type="presParOf" srcId="{AB90A0AA-F187-4205-9372-96705A5BA1C8}" destId="{8C9E3FB8-A42B-4ABD-8FFC-8A7619A6795A}" srcOrd="2" destOrd="0" presId="urn:microsoft.com/office/officeart/2018/2/layout/IconVerticalSolidList"/>
    <dgm:cxn modelId="{474BA152-64F0-4BAC-863B-C733B46EFF19}" type="presParOf" srcId="{AB90A0AA-F187-4205-9372-96705A5BA1C8}" destId="{B44B6E75-133D-45CA-A5AF-C2611A59EAA9}" srcOrd="3" destOrd="0" presId="urn:microsoft.com/office/officeart/2018/2/layout/IconVerticalSolidList"/>
    <dgm:cxn modelId="{5E91402B-83F5-452F-A200-5C265E7B7DDF}" type="presParOf" srcId="{6C3910CB-3295-4E0D-A773-AA9D9B3DC3C7}" destId="{06088BD1-BCAD-491C-8D73-3984204AB31B}" srcOrd="3" destOrd="0" presId="urn:microsoft.com/office/officeart/2018/2/layout/IconVerticalSolidList"/>
    <dgm:cxn modelId="{FF59231E-8D2F-4AB4-B56D-D2DCB72E9BD6}" type="presParOf" srcId="{6C3910CB-3295-4E0D-A773-AA9D9B3DC3C7}" destId="{820C0825-5839-4583-ABB4-9934F2D08064}" srcOrd="4" destOrd="0" presId="urn:microsoft.com/office/officeart/2018/2/layout/IconVerticalSolidList"/>
    <dgm:cxn modelId="{4A478232-6587-49C0-9B50-769D9A43A102}" type="presParOf" srcId="{820C0825-5839-4583-ABB4-9934F2D08064}" destId="{443DEEE7-E8D9-4290-AE09-96830DCF5637}" srcOrd="0" destOrd="0" presId="urn:microsoft.com/office/officeart/2018/2/layout/IconVerticalSolidList"/>
    <dgm:cxn modelId="{CC0808E6-21BC-4B1A-AC59-17853F4F5A63}" type="presParOf" srcId="{820C0825-5839-4583-ABB4-9934F2D08064}" destId="{149D48B7-2488-4049-90FC-F2C818BBC1AB}" srcOrd="1" destOrd="0" presId="urn:microsoft.com/office/officeart/2018/2/layout/IconVerticalSolidList"/>
    <dgm:cxn modelId="{BD7EEF78-9B9D-42C2-8B4B-4DCCB1E9C2D2}" type="presParOf" srcId="{820C0825-5839-4583-ABB4-9934F2D08064}" destId="{574DA58F-1DE6-4ADD-B13A-D866D9C4F565}" srcOrd="2" destOrd="0" presId="urn:microsoft.com/office/officeart/2018/2/layout/IconVerticalSolidList"/>
    <dgm:cxn modelId="{23C17023-5C69-4352-88D0-2A52E2315369}" type="presParOf" srcId="{820C0825-5839-4583-ABB4-9934F2D08064}" destId="{D8CB2512-7963-4433-BA86-72ADB955826B}" srcOrd="3" destOrd="0" presId="urn:microsoft.com/office/officeart/2018/2/layout/IconVerticalSolidList"/>
    <dgm:cxn modelId="{E69D0C52-A13C-4526-9C6F-9452EAF45713}" type="presParOf" srcId="{6C3910CB-3295-4E0D-A773-AA9D9B3DC3C7}" destId="{C64C57AA-F9D4-40E4-BEA9-2FA0ECD5F68B}" srcOrd="5" destOrd="0" presId="urn:microsoft.com/office/officeart/2018/2/layout/IconVerticalSolidList"/>
    <dgm:cxn modelId="{991EA172-025C-4EDD-A07F-608A421138B3}" type="presParOf" srcId="{6C3910CB-3295-4E0D-A773-AA9D9B3DC3C7}" destId="{5CFA2658-0AB4-4B67-83B0-D50E40CC9833}" srcOrd="6" destOrd="0" presId="urn:microsoft.com/office/officeart/2018/2/layout/IconVerticalSolidList"/>
    <dgm:cxn modelId="{83AD9F70-962A-40EE-9CE1-F02D93575CE2}" type="presParOf" srcId="{5CFA2658-0AB4-4B67-83B0-D50E40CC9833}" destId="{DEF2E1F7-FA88-4919-AD49-1887BD4762DD}" srcOrd="0" destOrd="0" presId="urn:microsoft.com/office/officeart/2018/2/layout/IconVerticalSolidList"/>
    <dgm:cxn modelId="{7A3C305E-EBBE-4FA2-8A15-13835EE33A25}" type="presParOf" srcId="{5CFA2658-0AB4-4B67-83B0-D50E40CC9833}" destId="{D1BBDBFF-25F8-438B-8479-300CCD093C94}" srcOrd="1" destOrd="0" presId="urn:microsoft.com/office/officeart/2018/2/layout/IconVerticalSolidList"/>
    <dgm:cxn modelId="{AFCC6B76-0A36-4C63-9E62-7F3B47A27C59}" type="presParOf" srcId="{5CFA2658-0AB4-4B67-83B0-D50E40CC9833}" destId="{4E8E006C-C100-4F53-B8EC-5FFDDD1C1AF9}" srcOrd="2" destOrd="0" presId="urn:microsoft.com/office/officeart/2018/2/layout/IconVerticalSolidList"/>
    <dgm:cxn modelId="{23093B7D-0CFD-4B31-89E0-3C81F321AFBB}" type="presParOf" srcId="{5CFA2658-0AB4-4B67-83B0-D50E40CC9833}" destId="{26D11CAE-ACA9-4708-B8AA-6A278365E3C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CC9439-0999-4844-AABA-16125D6C4220}">
      <dsp:nvSpPr>
        <dsp:cNvPr id="0" name=""/>
        <dsp:cNvSpPr/>
      </dsp:nvSpPr>
      <dsp:spPr>
        <a:xfrm>
          <a:off x="0" y="960954"/>
          <a:ext cx="4290065" cy="1716026"/>
        </a:xfrm>
        <a:prstGeom prst="homePlat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0" tIns="133350" rIns="66675" bIns="133350" numCol="1" spcCol="1270" anchor="ctr" anchorCtr="0">
          <a:noAutofit/>
        </a:bodyPr>
        <a:lstStyle/>
        <a:p>
          <a:pPr marL="0" lvl="0" indent="0" algn="ctr" defTabSz="2222500" rtl="0">
            <a:lnSpc>
              <a:spcPct val="90000"/>
            </a:lnSpc>
            <a:spcBef>
              <a:spcPct val="0"/>
            </a:spcBef>
            <a:spcAft>
              <a:spcPct val="35000"/>
            </a:spcAft>
            <a:buNone/>
          </a:pPr>
          <a:r>
            <a:rPr lang="en-US" sz="5000" b="1" kern="1200">
              <a:latin typeface="Arial"/>
              <a:cs typeface="Arial"/>
            </a:rPr>
            <a:t> Company</a:t>
          </a:r>
          <a:r>
            <a:rPr lang="en-US" sz="5000" b="1" i="0" u="none" strike="noStrike" kern="1200" cap="none" baseline="0" noProof="0">
              <a:solidFill>
                <a:srgbClr val="010000"/>
              </a:solidFill>
              <a:latin typeface="Arial"/>
              <a:cs typeface="Arial"/>
            </a:rPr>
            <a:t> </a:t>
          </a:r>
          <a:r>
            <a:rPr lang="en-US" sz="5000" b="1" i="0" u="none" strike="noStrike" kern="1200" cap="none" baseline="0" noProof="0">
              <a:latin typeface="Arial"/>
              <a:cs typeface="Arial"/>
            </a:rPr>
            <a:t>Information</a:t>
          </a:r>
          <a:endParaRPr lang="en-US" sz="5000" b="1" kern="1200">
            <a:latin typeface="Arial"/>
            <a:cs typeface="Arial"/>
          </a:endParaRPr>
        </a:p>
      </dsp:txBody>
      <dsp:txXfrm>
        <a:off x="0" y="960954"/>
        <a:ext cx="3861059" cy="17160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32EB3-6569-4F4F-AD13-A1913685FA51}">
      <dsp:nvSpPr>
        <dsp:cNvPr id="0" name=""/>
        <dsp:cNvSpPr/>
      </dsp:nvSpPr>
      <dsp:spPr>
        <a:xfrm>
          <a:off x="0" y="1805"/>
          <a:ext cx="10515600" cy="915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CA2CE4-7668-489C-93D3-E378E3AA6D57}">
      <dsp:nvSpPr>
        <dsp:cNvPr id="0" name=""/>
        <dsp:cNvSpPr/>
      </dsp:nvSpPr>
      <dsp:spPr>
        <a:xfrm>
          <a:off x="276881" y="207750"/>
          <a:ext cx="503420" cy="503420"/>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103CDE-9FE8-4390-9153-33926900DD18}">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rtl="0">
            <a:lnSpc>
              <a:spcPct val="100000"/>
            </a:lnSpc>
            <a:spcBef>
              <a:spcPct val="0"/>
            </a:spcBef>
            <a:spcAft>
              <a:spcPct val="35000"/>
            </a:spcAft>
            <a:buNone/>
          </a:pPr>
          <a:r>
            <a:rPr lang="en-GB" sz="2200" kern="1200">
              <a:latin typeface="Georgia"/>
            </a:rPr>
            <a:t> Continue improving quality of products and adapting to new technologies they could lead the market many years from now</a:t>
          </a:r>
        </a:p>
      </dsp:txBody>
      <dsp:txXfrm>
        <a:off x="1057183" y="1805"/>
        <a:ext cx="9458416" cy="915310"/>
      </dsp:txXfrm>
    </dsp:sp>
    <dsp:sp modelId="{AA475F47-D0C5-44BE-A364-D5373D08CCC4}">
      <dsp:nvSpPr>
        <dsp:cNvPr id="0" name=""/>
        <dsp:cNvSpPr/>
      </dsp:nvSpPr>
      <dsp:spPr>
        <a:xfrm>
          <a:off x="0" y="1145944"/>
          <a:ext cx="10515600" cy="915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50F43B-DE26-4EEF-BC5D-F3360490BF76}">
      <dsp:nvSpPr>
        <dsp:cNvPr id="0" name=""/>
        <dsp:cNvSpPr/>
      </dsp:nvSpPr>
      <dsp:spPr>
        <a:xfrm>
          <a:off x="276881" y="1351889"/>
          <a:ext cx="503420" cy="503420"/>
        </a:xfrm>
        <a:prstGeom prst="rect">
          <a:avLst/>
        </a:prstGeom>
        <a:solidFill>
          <a:schemeClr val="accent5">
            <a:hueOff val="-2252848"/>
            <a:satOff val="-5806"/>
            <a:lumOff val="-3922"/>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4B6E75-133D-45CA-A5AF-C2611A59EAA9}">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latin typeface="Georgia"/>
            </a:rPr>
            <a:t>Improving their online store</a:t>
          </a:r>
        </a:p>
      </dsp:txBody>
      <dsp:txXfrm>
        <a:off x="1057183" y="1145944"/>
        <a:ext cx="9458416" cy="915310"/>
      </dsp:txXfrm>
    </dsp:sp>
    <dsp:sp modelId="{443DEEE7-E8D9-4290-AE09-96830DCF5637}">
      <dsp:nvSpPr>
        <dsp:cNvPr id="0" name=""/>
        <dsp:cNvSpPr/>
      </dsp:nvSpPr>
      <dsp:spPr>
        <a:xfrm>
          <a:off x="0" y="2290082"/>
          <a:ext cx="10515600" cy="915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9D48B7-2488-4049-90FC-F2C818BBC1AB}">
      <dsp:nvSpPr>
        <dsp:cNvPr id="0" name=""/>
        <dsp:cNvSpPr/>
      </dsp:nvSpPr>
      <dsp:spPr>
        <a:xfrm>
          <a:off x="276881" y="2496027"/>
          <a:ext cx="503420" cy="503420"/>
        </a:xfrm>
        <a:prstGeom prst="rect">
          <a:avLst/>
        </a:prstGeom>
        <a:solidFill>
          <a:schemeClr val="accent5">
            <a:hueOff val="-4505695"/>
            <a:satOff val="-11613"/>
            <a:lumOff val="-7843"/>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CB2512-7963-4433-BA86-72ADB955826B}">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latin typeface="Georgia"/>
            </a:rPr>
            <a:t>Updating their game engine</a:t>
          </a:r>
        </a:p>
      </dsp:txBody>
      <dsp:txXfrm>
        <a:off x="1057183" y="2290082"/>
        <a:ext cx="9458416" cy="915310"/>
      </dsp:txXfrm>
    </dsp:sp>
    <dsp:sp modelId="{DEF2E1F7-FA88-4919-AD49-1887BD4762DD}">
      <dsp:nvSpPr>
        <dsp:cNvPr id="0" name=""/>
        <dsp:cNvSpPr/>
      </dsp:nvSpPr>
      <dsp:spPr>
        <a:xfrm>
          <a:off x="0" y="3434221"/>
          <a:ext cx="10515600" cy="9153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BBDBFF-25F8-438B-8479-300CCD093C94}">
      <dsp:nvSpPr>
        <dsp:cNvPr id="0" name=""/>
        <dsp:cNvSpPr/>
      </dsp:nvSpPr>
      <dsp:spPr>
        <a:xfrm>
          <a:off x="276881" y="3640166"/>
          <a:ext cx="503420" cy="503420"/>
        </a:xfrm>
        <a:prstGeom prst="rect">
          <a:avLst/>
        </a:prstGeom>
        <a:solidFill>
          <a:schemeClr val="accent5">
            <a:hueOff val="-6758543"/>
            <a:satOff val="-17419"/>
            <a:lumOff val="-11765"/>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D11CAE-ACA9-4708-B8AA-6A278365E3C4}">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latin typeface="Georgia"/>
            </a:rPr>
            <a:t>Hardware updates</a:t>
          </a:r>
        </a:p>
      </dsp:txBody>
      <dsp:txXfrm>
        <a:off x="1057183" y="3434221"/>
        <a:ext cx="9458416" cy="915310"/>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951EB5-3F40-1F49-871D-4CA744E85087}" type="datetimeFigureOut">
              <a:rPr lang="en-US" smtClean="0"/>
              <a:t>7/16/2020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09F6C8-09F2-AA45-B565-EA25BD720D01}" type="slidenum">
              <a:rPr lang="en-US" smtClean="0"/>
              <a:t>‹#›</a:t>
            </a:fld>
            <a:endParaRPr lang="en-US"/>
          </a:p>
        </p:txBody>
      </p:sp>
    </p:spTree>
    <p:extLst>
      <p:ext uri="{BB962C8B-B14F-4D97-AF65-F5344CB8AC3E}">
        <p14:creationId xmlns:p14="http://schemas.microsoft.com/office/powerpoint/2010/main" val="1685352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metro.co.uk/2019/10/03/ps4-crossplay-games-use-10855264/?ito=cbshare"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E09F6C8-09F2-AA45-B565-EA25BD720D01}" type="slidenum">
              <a:rPr lang="en-US" smtClean="0"/>
              <a:t>1</a:t>
            </a:fld>
            <a:endParaRPr lang="en-US"/>
          </a:p>
        </p:txBody>
      </p:sp>
    </p:spTree>
    <p:extLst>
      <p:ext uri="{BB962C8B-B14F-4D97-AF65-F5344CB8AC3E}">
        <p14:creationId xmlns:p14="http://schemas.microsoft.com/office/powerpoint/2010/main" val="1049355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this book, Carroll Pursell examines the ways in which technology affects play and play shapes people .The objects that children and adults play with and play on along with their games and hobbies they pursue and it can reinforce and challenge gender roles and cultural norms. Pursell shows readers how technology enables the forms,  equipment and devices of play to evolve constantly ,both reflecting on consumer choices and driving innovators and manufacturers to promote toys that involve entirely new kinds of play, from Lego to beading kits and videogames</a:t>
            </a:r>
          </a:p>
        </p:txBody>
      </p:sp>
      <p:sp>
        <p:nvSpPr>
          <p:cNvPr id="4" name="Slide Number Placeholder 3"/>
          <p:cNvSpPr>
            <a:spLocks noGrp="1"/>
          </p:cNvSpPr>
          <p:nvPr>
            <p:ph type="sldNum" sz="quarter" idx="5"/>
          </p:nvPr>
        </p:nvSpPr>
        <p:spPr/>
        <p:txBody>
          <a:bodyPr/>
          <a:lstStyle/>
          <a:p>
            <a:fld id="{6E09F6C8-09F2-AA45-B565-EA25BD720D01}" type="slidenum">
              <a:rPr lang="en-US" smtClean="0"/>
              <a:t>4</a:t>
            </a:fld>
            <a:endParaRPr lang="en-US"/>
          </a:p>
        </p:txBody>
      </p:sp>
    </p:spTree>
    <p:extLst>
      <p:ext uri="{BB962C8B-B14F-4D97-AF65-F5344CB8AC3E}">
        <p14:creationId xmlns:p14="http://schemas.microsoft.com/office/powerpoint/2010/main" val="358954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cap="all">
                <a:cs typeface="Calibri"/>
              </a:rPr>
              <a:t>According to a recent survey created by our group ,majority of customers prefer PlayStation .</a:t>
            </a:r>
          </a:p>
          <a:p>
            <a:endParaRPr lang="en-US">
              <a:cs typeface="Calibri"/>
            </a:endParaRPr>
          </a:p>
        </p:txBody>
      </p:sp>
      <p:sp>
        <p:nvSpPr>
          <p:cNvPr id="4" name="Slide Number Placeholder 3"/>
          <p:cNvSpPr>
            <a:spLocks noGrp="1"/>
          </p:cNvSpPr>
          <p:nvPr>
            <p:ph type="sldNum" sz="quarter" idx="5"/>
          </p:nvPr>
        </p:nvSpPr>
        <p:spPr/>
        <p:txBody>
          <a:bodyPr/>
          <a:lstStyle/>
          <a:p>
            <a:fld id="{6E09F6C8-09F2-AA45-B565-EA25BD720D01}" type="slidenum">
              <a:rPr lang="en-US" smtClean="0"/>
              <a:t>6</a:t>
            </a:fld>
            <a:endParaRPr lang="en-US"/>
          </a:p>
        </p:txBody>
      </p:sp>
    </p:spTree>
    <p:extLst>
      <p:ext uri="{BB962C8B-B14F-4D97-AF65-F5344CB8AC3E}">
        <p14:creationId xmlns:p14="http://schemas.microsoft.com/office/powerpoint/2010/main" val="4250194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As we can see in this diagram, the market shares in 2019,were beneficial to PlayStation, with a massive 56% market share over 6 years. In comparison Xbox One had 25% and Nintendo,19%. </a:t>
            </a:r>
          </a:p>
        </p:txBody>
      </p:sp>
      <p:sp>
        <p:nvSpPr>
          <p:cNvPr id="4" name="Slide Number Placeholder 3"/>
          <p:cNvSpPr>
            <a:spLocks noGrp="1"/>
          </p:cNvSpPr>
          <p:nvPr>
            <p:ph type="sldNum" sz="quarter" idx="5"/>
          </p:nvPr>
        </p:nvSpPr>
        <p:spPr/>
        <p:txBody>
          <a:bodyPr/>
          <a:lstStyle/>
          <a:p>
            <a:fld id="{6E09F6C8-09F2-AA45-B565-EA25BD720D01}" type="slidenum">
              <a:rPr lang="en-US" smtClean="0"/>
              <a:t>7</a:t>
            </a:fld>
            <a:endParaRPr lang="en-US"/>
          </a:p>
        </p:txBody>
      </p:sp>
    </p:spTree>
    <p:extLst>
      <p:ext uri="{BB962C8B-B14F-4D97-AF65-F5344CB8AC3E}">
        <p14:creationId xmlns:p14="http://schemas.microsoft.com/office/powerpoint/2010/main" val="1737002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summary PS is leading the market without any signs of slowdown.</a:t>
            </a:r>
          </a:p>
          <a:p>
            <a:endParaRPr lang="en-US">
              <a:cs typeface="Calibri"/>
            </a:endParaRPr>
          </a:p>
        </p:txBody>
      </p:sp>
      <p:sp>
        <p:nvSpPr>
          <p:cNvPr id="4" name="Slide Number Placeholder 3"/>
          <p:cNvSpPr>
            <a:spLocks noGrp="1"/>
          </p:cNvSpPr>
          <p:nvPr>
            <p:ph type="sldNum" sz="quarter" idx="5"/>
          </p:nvPr>
        </p:nvSpPr>
        <p:spPr/>
        <p:txBody>
          <a:bodyPr/>
          <a:lstStyle/>
          <a:p>
            <a:fld id="{6E09F6C8-09F2-AA45-B565-EA25BD720D01}" type="slidenum">
              <a:rPr lang="en-US" smtClean="0"/>
              <a:t>8</a:t>
            </a:fld>
            <a:endParaRPr lang="en-US"/>
          </a:p>
        </p:txBody>
      </p:sp>
    </p:spTree>
    <p:extLst>
      <p:ext uri="{BB962C8B-B14F-4D97-AF65-F5344CB8AC3E}">
        <p14:creationId xmlns:p14="http://schemas.microsoft.com/office/powerpoint/2010/main" val="2162653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Although their services can be improved, we can notice in this slide that PS is still leading the sales market crossing the 94-mil mark while Xbox and Nintendo together are not surpassing PS.</a:t>
            </a:r>
          </a:p>
          <a:p>
            <a:endParaRPr lang="en-US">
              <a:cs typeface="Calibri"/>
            </a:endParaRPr>
          </a:p>
        </p:txBody>
      </p:sp>
      <p:sp>
        <p:nvSpPr>
          <p:cNvPr id="4" name="Slide Number Placeholder 3"/>
          <p:cNvSpPr>
            <a:spLocks noGrp="1"/>
          </p:cNvSpPr>
          <p:nvPr>
            <p:ph type="sldNum" sz="quarter" idx="5"/>
          </p:nvPr>
        </p:nvSpPr>
        <p:spPr/>
        <p:txBody>
          <a:bodyPr/>
          <a:lstStyle/>
          <a:p>
            <a:fld id="{6E09F6C8-09F2-AA45-B565-EA25BD720D01}" type="slidenum">
              <a:rPr lang="en-US" smtClean="0"/>
              <a:t>9</a:t>
            </a:fld>
            <a:endParaRPr lang="en-US"/>
          </a:p>
        </p:txBody>
      </p:sp>
    </p:spTree>
    <p:extLst>
      <p:ext uri="{BB962C8B-B14F-4D97-AF65-F5344CB8AC3E}">
        <p14:creationId xmlns:p14="http://schemas.microsoft.com/office/powerpoint/2010/main" val="489964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Using the survey that me and my group colleagues created on Microsoft Forms we could notice that PlayStation was the customers favorite gaming console regarding the not only the price and services but also the hardware and features.</a:t>
            </a:r>
          </a:p>
          <a:p>
            <a:r>
              <a:rPr lang="en-US">
                <a:cs typeface="Calibri"/>
              </a:rPr>
              <a:t>According to the charts collected from credible sources we can observe PlayStation position on market shares and sales in the precedent year.</a:t>
            </a:r>
          </a:p>
        </p:txBody>
      </p:sp>
      <p:sp>
        <p:nvSpPr>
          <p:cNvPr id="4" name="Slide Number Placeholder 3"/>
          <p:cNvSpPr>
            <a:spLocks noGrp="1"/>
          </p:cNvSpPr>
          <p:nvPr>
            <p:ph type="sldNum" sz="quarter" idx="5"/>
          </p:nvPr>
        </p:nvSpPr>
        <p:spPr/>
        <p:txBody>
          <a:bodyPr/>
          <a:lstStyle/>
          <a:p>
            <a:fld id="{6E09F6C8-09F2-AA45-B565-EA25BD720D01}" type="slidenum">
              <a:rPr lang="en-US" smtClean="0"/>
              <a:t>10</a:t>
            </a:fld>
            <a:endParaRPr lang="en-US"/>
          </a:p>
        </p:txBody>
      </p:sp>
    </p:spTree>
    <p:extLst>
      <p:ext uri="{BB962C8B-B14F-4D97-AF65-F5344CB8AC3E}">
        <p14:creationId xmlns:p14="http://schemas.microsoft.com/office/powerpoint/2010/main" val="3261351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can continue with other improvements that can be made such as:</a:t>
            </a:r>
          </a:p>
          <a:p>
            <a:r>
              <a:rPr lang="en-US">
                <a:cs typeface="Calibri"/>
              </a:rPr>
              <a:t>-developing more features with who you can have game control (keyboards, mousses, etc.) by improving that  the new </a:t>
            </a:r>
            <a:r>
              <a:rPr lang="en-US" err="1">
                <a:cs typeface="Calibri"/>
              </a:rPr>
              <a:t>CrossPlay</a:t>
            </a:r>
            <a:r>
              <a:rPr lang="en-US">
                <a:cs typeface="Calibri"/>
              </a:rPr>
              <a:t> feature(</a:t>
            </a:r>
            <a:r>
              <a:rPr lang="en-US" err="1"/>
              <a:t>CrossPlay</a:t>
            </a:r>
            <a:r>
              <a:rPr lang="en-US"/>
              <a:t> is simply the ability to play the same game, for example Fortnite, with other people that own different formats. So if you’ve got friends that only have an Xbox One or Nintendo Switch, but you have a PlayStation 4, </a:t>
            </a:r>
            <a:r>
              <a:rPr lang="en-US" err="1"/>
              <a:t>CrossPlay</a:t>
            </a:r>
            <a:r>
              <a:rPr lang="en-US"/>
              <a:t> allows you to all play together in the same match.).</a:t>
            </a:r>
            <a:endParaRPr lang="en-US">
              <a:cs typeface="Calibri"/>
            </a:endParaRPr>
          </a:p>
          <a:p>
            <a:r>
              <a:rPr lang="en-US">
                <a:cs typeface="+mn-lt"/>
              </a:rPr>
              <a:t>To back up our findings about improvements we found on gaming forums and created a quiz with multiple choices  and a suggestion question, on Forms and the results are presented in the next slide</a:t>
            </a:r>
          </a:p>
          <a:p>
            <a:endParaRPr lang="en-US">
              <a:cs typeface="+mn-lt"/>
            </a:endParaRPr>
          </a:p>
          <a:p>
            <a:br>
              <a:rPr lang="en-US">
                <a:cs typeface="+mn-lt"/>
              </a:rPr>
            </a:br>
            <a:endParaRPr lang="en-US"/>
          </a:p>
          <a:p>
            <a:r>
              <a:rPr lang="en-US"/>
              <a:t> </a:t>
            </a:r>
            <a:r>
              <a:rPr lang="en-US">
                <a:hlinkClick r:id="rId3"/>
              </a:rPr>
              <a:t>https://metro.co.uk/2019/10/03/ps4-crossplay-games-use-10855264/?ito=cbshare</a:t>
            </a:r>
            <a:endParaRPr lang="en-US"/>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6E09F6C8-09F2-AA45-B565-EA25BD720D01}" type="slidenum">
              <a:rPr lang="en-US" smtClean="0"/>
              <a:t>11</a:t>
            </a:fld>
            <a:endParaRPr lang="en-US"/>
          </a:p>
        </p:txBody>
      </p:sp>
    </p:spTree>
    <p:extLst>
      <p:ext uri="{BB962C8B-B14F-4D97-AF65-F5344CB8AC3E}">
        <p14:creationId xmlns:p14="http://schemas.microsoft.com/office/powerpoint/2010/main" val="666079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71747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65798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70979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22921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85879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85851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51135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99306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47108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14993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08903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7/16/2020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018555264"/>
      </p:ext>
    </p:extLst>
  </p:cSld>
  <p:clrMap bg1="lt1" tx1="dk1" bg2="lt2" tx2="dk2" accent1="accent1" accent2="accent2" accent3="accent3" accent4="accent4" accent5="accent5" accent6="accent6" hlink="hlink" folHlink="folHlink"/>
  <p:sldLayoutIdLst>
    <p:sldLayoutId id="2147484261" r:id="rId1"/>
    <p:sldLayoutId id="2147484262" r:id="rId2"/>
    <p:sldLayoutId id="2147484263" r:id="rId3"/>
    <p:sldLayoutId id="2147484264" r:id="rId4"/>
    <p:sldLayoutId id="2147484265" r:id="rId5"/>
    <p:sldLayoutId id="2147484266" r:id="rId6"/>
    <p:sldLayoutId id="2147484267" r:id="rId7"/>
    <p:sldLayoutId id="2147484268" r:id="rId8"/>
    <p:sldLayoutId id="2147484269" r:id="rId9"/>
    <p:sldLayoutId id="2147484270" r:id="rId10"/>
    <p:sldLayoutId id="2147484271" r:id="rId11"/>
  </p:sldLayoutIdLst>
  <mc:AlternateContent xmlns:mc="http://schemas.openxmlformats.org/markup-compatibility/2006">
    <mc:Choice xmlns:p159="http://schemas.microsoft.com/office/powerpoint/2015/09/main" Requires="p159">
      <p:transition xmlns:p14="http://schemas.microsoft.com/office/powerpoint/2010/main" spd="slow" p14:dur="1250">
        <p159:morph option="byObject"/>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hookedontech.com/ps4-vs-xbox-one-vs-switch-console-and-game-sales-numbers-2019/" TargetMode="External"/><Relationship Id="rId2" Type="http://schemas.openxmlformats.org/officeDocument/2006/relationships/hyperlink" Target="http://&#160;https:/www.playstation.com"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160;https:/www.xbox.com/" TargetMode="External"/><Relationship Id="rId4" Type="http://schemas.openxmlformats.org/officeDocument/2006/relationships/hyperlink" Target="http://&#160;https:/www.nintend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5275" y="382211"/>
            <a:ext cx="8607425" cy="1743814"/>
          </a:xfrm>
        </p:spPr>
        <p:txBody>
          <a:bodyPr vert="horz" lIns="91440" tIns="45720" rIns="91440" bIns="45720" rtlCol="0" anchor="ctr">
            <a:noAutofit/>
          </a:bodyPr>
          <a:lstStyle/>
          <a:p>
            <a:pPr algn="ctr">
              <a:lnSpc>
                <a:spcPct val="90000"/>
              </a:lnSpc>
            </a:pPr>
            <a:br>
              <a:rPr lang="en-US" sz="3600" b="1" i="1">
                <a:solidFill>
                  <a:schemeClr val="bg2">
                    <a:lumMod val="20000"/>
                    <a:lumOff val="80000"/>
                  </a:schemeClr>
                </a:solidFill>
                <a:latin typeface="Georgia"/>
              </a:rPr>
            </a:br>
            <a:r>
              <a:rPr lang="en-US" sz="3600" b="1" i="1">
                <a:solidFill>
                  <a:schemeClr val="bg1"/>
                </a:solidFill>
                <a:latin typeface="Arial"/>
                <a:cs typeface="Arial"/>
              </a:rPr>
              <a:t>PLAYSTATION </a:t>
            </a:r>
            <a:br>
              <a:rPr lang="en-US" sz="3600" b="1" i="1">
                <a:solidFill>
                  <a:schemeClr val="bg1"/>
                </a:solidFill>
                <a:latin typeface="Arial"/>
              </a:rPr>
            </a:br>
            <a:br>
              <a:rPr lang="en-US" sz="3600" b="1" i="1">
                <a:latin typeface="Arial"/>
              </a:rPr>
            </a:br>
            <a:br>
              <a:rPr lang="en-US" sz="3600" b="1" i="1">
                <a:latin typeface="Georgia"/>
              </a:rPr>
            </a:br>
            <a:endParaRPr lang="en-US" sz="3600" b="1" i="1">
              <a:solidFill>
                <a:schemeClr val="bg2">
                  <a:lumMod val="20000"/>
                  <a:lumOff val="80000"/>
                </a:schemeClr>
              </a:solidFill>
              <a:latin typeface="Georgia"/>
            </a:endParaRPr>
          </a:p>
        </p:txBody>
      </p:sp>
      <p:sp>
        <p:nvSpPr>
          <p:cNvPr id="3" name="Subtitle 2"/>
          <p:cNvSpPr>
            <a:spLocks noGrp="1"/>
          </p:cNvSpPr>
          <p:nvPr>
            <p:ph type="subTitle" idx="1"/>
          </p:nvPr>
        </p:nvSpPr>
        <p:spPr>
          <a:xfrm>
            <a:off x="685801" y="3090972"/>
            <a:ext cx="10131425" cy="2700228"/>
          </a:xfrm>
        </p:spPr>
        <p:txBody>
          <a:bodyPr vert="horz" lIns="91440" tIns="45720" rIns="91440" bIns="45720" rtlCol="0" anchor="ctr">
            <a:normAutofit lnSpcReduction="10000"/>
          </a:bodyPr>
          <a:lstStyle/>
          <a:p>
            <a:pPr algn="l">
              <a:buFont typeface="Arial"/>
              <a:buChar char="•"/>
            </a:pPr>
            <a:r>
              <a:rPr lang="en-US" cap="none">
                <a:latin typeface="Georgia"/>
              </a:rPr>
              <a:t>University of Wales Trinity Saint David</a:t>
            </a:r>
          </a:p>
          <a:p>
            <a:pPr algn="l">
              <a:buFont typeface="Arial"/>
              <a:buChar char="•"/>
            </a:pPr>
            <a:r>
              <a:rPr lang="en-US" cap="none">
                <a:latin typeface="Georgia"/>
              </a:rPr>
              <a:t>LCBB4000  (ACADEMIC SKILLS)</a:t>
            </a:r>
          </a:p>
          <a:p>
            <a:pPr algn="l">
              <a:buFont typeface="Arial"/>
              <a:buChar char="•"/>
            </a:pPr>
            <a:r>
              <a:rPr lang="en-US" cap="none">
                <a:latin typeface="Georgia"/>
              </a:rPr>
              <a:t>Group 4                                          </a:t>
            </a:r>
            <a:endParaRPr lang="en-US"/>
          </a:p>
          <a:p>
            <a:pPr algn="l">
              <a:buFont typeface="Arial"/>
              <a:buChar char="•"/>
            </a:pPr>
            <a:r>
              <a:rPr lang="en-US" cap="none">
                <a:latin typeface="Georgia"/>
              </a:rPr>
              <a:t>Student name: DENISA NEAGU</a:t>
            </a:r>
            <a:endParaRPr lang="en-GB" cap="none">
              <a:latin typeface="Georgia"/>
            </a:endParaRPr>
          </a:p>
          <a:p>
            <a:pPr algn="l">
              <a:buFont typeface="Arial"/>
              <a:buChar char="•"/>
            </a:pPr>
            <a:r>
              <a:rPr lang="en-GB" cap="none">
                <a:latin typeface="Georgia"/>
              </a:rPr>
              <a:t>Student name: FRANCESCA LUCESCU</a:t>
            </a:r>
            <a:endParaRPr lang="en-US" cap="none">
              <a:latin typeface="Georgia"/>
            </a:endParaRPr>
          </a:p>
          <a:p>
            <a:pPr algn="l">
              <a:buFont typeface="Arial"/>
              <a:buChar char="•"/>
            </a:pPr>
            <a:r>
              <a:rPr lang="en-US" cap="none">
                <a:latin typeface="Georgia"/>
              </a:rPr>
              <a:t>Student name: ANDREEA MAGOS</a:t>
            </a:r>
          </a:p>
          <a:p>
            <a:pPr algn="l">
              <a:buFont typeface="Arial"/>
              <a:buChar char="•"/>
            </a:pPr>
            <a:r>
              <a:rPr lang="en-US" cap="none">
                <a:latin typeface="Georgia"/>
              </a:rPr>
              <a:t>Lecturer:           CHIJIOKE UBA</a:t>
            </a:r>
          </a:p>
        </p:txBody>
      </p:sp>
      <p:sp>
        <p:nvSpPr>
          <p:cNvPr id="5" name="TextBox 4">
            <a:extLst>
              <a:ext uri="{FF2B5EF4-FFF2-40B4-BE49-F238E27FC236}">
                <a16:creationId xmlns:a16="http://schemas.microsoft.com/office/drawing/2014/main" id="{C67EAF88-9C32-423A-88DD-D11B5DFBEBBC}"/>
              </a:ext>
            </a:extLst>
          </p:cNvPr>
          <p:cNvSpPr txBox="1"/>
          <p:nvPr/>
        </p:nvSpPr>
        <p:spPr>
          <a:xfrm>
            <a:off x="3466028" y="1256491"/>
            <a:ext cx="66682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i="1">
                <a:latin typeface="Georgia"/>
                <a:cs typeface="Arial"/>
              </a:rPr>
              <a:t>"FEEL THE POWER"</a:t>
            </a:r>
            <a:endParaRPr lang="ro-RO">
              <a:latin typeface="Georgia"/>
            </a:endParaRPr>
          </a:p>
        </p:txBody>
      </p:sp>
      <p:pic>
        <p:nvPicPr>
          <p:cNvPr id="8" name="Imagine 8" descr="O imagine care conține desen, semn&#10;&#10;Descriere generată automat">
            <a:extLst>
              <a:ext uri="{FF2B5EF4-FFF2-40B4-BE49-F238E27FC236}">
                <a16:creationId xmlns:a16="http://schemas.microsoft.com/office/drawing/2014/main" id="{C6195DDB-E111-44D9-A870-C90496219CA8}"/>
              </a:ext>
            </a:extLst>
          </p:cNvPr>
          <p:cNvPicPr>
            <a:picLocks noChangeAspect="1"/>
          </p:cNvPicPr>
          <p:nvPr/>
        </p:nvPicPr>
        <p:blipFill>
          <a:blip r:embed="rId3"/>
          <a:stretch>
            <a:fillRect/>
          </a:stretch>
        </p:blipFill>
        <p:spPr>
          <a:xfrm>
            <a:off x="307009" y="149344"/>
            <a:ext cx="2743200" cy="2870791"/>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400" y="465745"/>
            <a:ext cx="11125200" cy="5639435"/>
          </a:xfrm>
          <a:prstGeom prst="rect">
            <a:avLst/>
          </a:prstGeom>
          <a:solidFill>
            <a:schemeClr val="tx1">
              <a:alpha val="9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u 1">
            <a:extLst>
              <a:ext uri="{FF2B5EF4-FFF2-40B4-BE49-F238E27FC236}">
                <a16:creationId xmlns:a16="http://schemas.microsoft.com/office/drawing/2014/main" id="{29A2320D-AF1C-4218-A212-14C53EE7D32E}"/>
              </a:ext>
            </a:extLst>
          </p:cNvPr>
          <p:cNvSpPr>
            <a:spLocks noGrp="1"/>
          </p:cNvSpPr>
          <p:nvPr>
            <p:ph type="title"/>
          </p:nvPr>
        </p:nvSpPr>
        <p:spPr>
          <a:xfrm>
            <a:off x="838200" y="894027"/>
            <a:ext cx="3494362" cy="4782873"/>
          </a:xfrm>
        </p:spPr>
        <p:txBody>
          <a:bodyPr>
            <a:normAutofit/>
          </a:bodyPr>
          <a:lstStyle/>
          <a:p>
            <a:pPr algn="r"/>
            <a:r>
              <a:rPr lang="ro-RO">
                <a:solidFill>
                  <a:schemeClr val="bg1"/>
                </a:solidFill>
                <a:cs typeface="Calibri Light"/>
              </a:rPr>
              <a:t>Appendix    </a:t>
            </a:r>
          </a:p>
        </p:txBody>
      </p:sp>
      <p:cxnSp>
        <p:nvCxnSpPr>
          <p:cNvPr id="19" name="Straight Connector 18">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3" name="Substituent conținut 2">
            <a:extLst>
              <a:ext uri="{FF2B5EF4-FFF2-40B4-BE49-F238E27FC236}">
                <a16:creationId xmlns:a16="http://schemas.microsoft.com/office/drawing/2014/main" id="{63791DC4-828A-4F34-8447-D51715ED21AE}"/>
              </a:ext>
            </a:extLst>
          </p:cNvPr>
          <p:cNvSpPr>
            <a:spLocks noGrp="1"/>
          </p:cNvSpPr>
          <p:nvPr>
            <p:ph idx="1"/>
          </p:nvPr>
        </p:nvSpPr>
        <p:spPr>
          <a:xfrm>
            <a:off x="4976032" y="894027"/>
            <a:ext cx="6377768" cy="4782873"/>
          </a:xfrm>
        </p:spPr>
        <p:txBody>
          <a:bodyPr vert="horz" lIns="91440" tIns="45720" rIns="91440" bIns="45720" rtlCol="0" anchor="ctr">
            <a:normAutofit/>
          </a:bodyPr>
          <a:lstStyle/>
          <a:p>
            <a:pPr marL="0" indent="0">
              <a:buNone/>
            </a:pPr>
            <a:endParaRPr lang="ro-RO" sz="2400">
              <a:solidFill>
                <a:schemeClr val="bg1"/>
              </a:solidFill>
              <a:cs typeface="Calibri"/>
            </a:endParaRPr>
          </a:p>
          <a:p>
            <a:endParaRPr lang="ro-RO" sz="2400">
              <a:solidFill>
                <a:schemeClr val="bg1"/>
              </a:solidFill>
              <a:cs typeface="Calibri"/>
            </a:endParaRPr>
          </a:p>
        </p:txBody>
      </p:sp>
      <p:sp>
        <p:nvSpPr>
          <p:cNvPr id="5" name="TextBox 4">
            <a:extLst>
              <a:ext uri="{FF2B5EF4-FFF2-40B4-BE49-F238E27FC236}">
                <a16:creationId xmlns:a16="http://schemas.microsoft.com/office/drawing/2014/main" id="{5C16A72E-79A8-428C-BC32-3C3538F3BC50}"/>
              </a:ext>
            </a:extLst>
          </p:cNvPr>
          <p:cNvSpPr txBox="1"/>
          <p:nvPr/>
        </p:nvSpPr>
        <p:spPr>
          <a:xfrm>
            <a:off x="5830558" y="1531728"/>
            <a:ext cx="518735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Ø"/>
            </a:pPr>
            <a:r>
              <a:rPr lang="en-GB" sz="2400">
                <a:solidFill>
                  <a:schemeClr val="bg1"/>
                </a:solidFill>
                <a:latin typeface="Georgia"/>
                <a:cs typeface="Calibri"/>
              </a:rPr>
              <a:t>Company information</a:t>
            </a:r>
          </a:p>
          <a:p>
            <a:pPr marL="342900" indent="-342900">
              <a:buFont typeface="Wingdings"/>
              <a:buChar char="Ø"/>
            </a:pPr>
            <a:r>
              <a:rPr lang="en-GB" sz="2400">
                <a:solidFill>
                  <a:schemeClr val="bg1"/>
                </a:solidFill>
                <a:latin typeface="Georgia"/>
                <a:cs typeface="Calibri"/>
              </a:rPr>
              <a:t>From playground to PlayStation</a:t>
            </a:r>
          </a:p>
          <a:p>
            <a:pPr marL="342900" indent="-342900">
              <a:buFont typeface="Wingdings"/>
              <a:buChar char="Ø"/>
            </a:pPr>
            <a:r>
              <a:rPr lang="en-GB" sz="2400">
                <a:solidFill>
                  <a:schemeClr val="bg1"/>
                </a:solidFill>
                <a:latin typeface="Georgia"/>
                <a:cs typeface="Calibri"/>
              </a:rPr>
              <a:t>Competitors on the market</a:t>
            </a:r>
          </a:p>
          <a:p>
            <a:pPr marL="342900" indent="-342900">
              <a:buFont typeface="Wingdings"/>
              <a:buChar char="Ø"/>
            </a:pPr>
            <a:r>
              <a:rPr lang="en-GB" sz="2400">
                <a:solidFill>
                  <a:schemeClr val="bg1"/>
                </a:solidFill>
                <a:latin typeface="Georgia"/>
                <a:cs typeface="Calibri"/>
              </a:rPr>
              <a:t>Primary Data</a:t>
            </a:r>
          </a:p>
          <a:p>
            <a:pPr marL="342900" indent="-342900">
              <a:buFont typeface="Wingdings"/>
              <a:buChar char="Ø"/>
            </a:pPr>
            <a:r>
              <a:rPr lang="en-GB" sz="2400">
                <a:solidFill>
                  <a:schemeClr val="bg1"/>
                </a:solidFill>
                <a:latin typeface="Georgia"/>
                <a:cs typeface="Calibri"/>
              </a:rPr>
              <a:t>Secondary Data</a:t>
            </a:r>
          </a:p>
          <a:p>
            <a:pPr marL="342900" indent="-342900">
              <a:buFont typeface="Wingdings"/>
              <a:buChar char="Ø"/>
            </a:pPr>
            <a:r>
              <a:rPr lang="en-GB" sz="2400">
                <a:solidFill>
                  <a:schemeClr val="bg1"/>
                </a:solidFill>
                <a:latin typeface="Georgia"/>
                <a:cs typeface="Calibri"/>
              </a:rPr>
              <a:t>Information from primary and secondary data</a:t>
            </a:r>
          </a:p>
          <a:p>
            <a:pPr marL="342900" indent="-342900">
              <a:buFont typeface="Wingdings"/>
              <a:buChar char="Ø"/>
            </a:pPr>
            <a:r>
              <a:rPr lang="en-GB" sz="2400">
                <a:solidFill>
                  <a:schemeClr val="bg1"/>
                </a:solidFill>
                <a:latin typeface="Georgia"/>
                <a:cs typeface="Calibri"/>
              </a:rPr>
              <a:t>Improvement</a:t>
            </a:r>
          </a:p>
          <a:p>
            <a:pPr marL="342900" indent="-342900">
              <a:buFont typeface="Wingdings"/>
              <a:buChar char="Ø"/>
            </a:pPr>
            <a:r>
              <a:rPr lang="en-GB" sz="2400">
                <a:solidFill>
                  <a:schemeClr val="bg1"/>
                </a:solidFill>
                <a:latin typeface="Georgia"/>
                <a:cs typeface="Calibri"/>
              </a:rPr>
              <a:t>Conclusion</a:t>
            </a:r>
          </a:p>
          <a:p>
            <a:pPr marL="342900" indent="-342900">
              <a:buFont typeface="Wingdings"/>
              <a:buChar char="Ø"/>
            </a:pPr>
            <a:r>
              <a:rPr lang="en-GB" sz="2400">
                <a:solidFill>
                  <a:schemeClr val="bg1"/>
                </a:solidFill>
                <a:latin typeface="Georgia"/>
                <a:cs typeface="Calibri"/>
              </a:rPr>
              <a:t>References</a:t>
            </a:r>
          </a:p>
          <a:p>
            <a:pPr marL="342900" indent="-342900">
              <a:buFont typeface="Wingdings"/>
              <a:buChar char="Ø"/>
            </a:pPr>
            <a:endParaRPr lang="en-GB" sz="2400">
              <a:solidFill>
                <a:schemeClr val="bg1"/>
              </a:solidFill>
              <a:latin typeface="Georgia"/>
              <a:cs typeface="Calibri"/>
            </a:endParaRPr>
          </a:p>
        </p:txBody>
      </p:sp>
      <p:pic>
        <p:nvPicPr>
          <p:cNvPr id="6" name="Picture 6" descr="A picture containing graphics, drawing&#10;&#10;Description automatically generated">
            <a:extLst>
              <a:ext uri="{FF2B5EF4-FFF2-40B4-BE49-F238E27FC236}">
                <a16:creationId xmlns:a16="http://schemas.microsoft.com/office/drawing/2014/main" id="{44C867D0-4E9B-41D1-9761-E59D7BF29180}"/>
              </a:ext>
            </a:extLst>
          </p:cNvPr>
          <p:cNvPicPr>
            <a:picLocks noChangeAspect="1"/>
          </p:cNvPicPr>
          <p:nvPr/>
        </p:nvPicPr>
        <p:blipFill>
          <a:blip r:embed="rId2"/>
          <a:stretch>
            <a:fillRect/>
          </a:stretch>
        </p:blipFill>
        <p:spPr>
          <a:xfrm>
            <a:off x="9454551" y="4383459"/>
            <a:ext cx="1722408" cy="1311609"/>
          </a:xfrm>
          <a:prstGeom prst="rect">
            <a:avLst/>
          </a:prstGeom>
        </p:spPr>
      </p:pic>
    </p:spTree>
    <p:extLst>
      <p:ext uri="{BB962C8B-B14F-4D97-AF65-F5344CB8AC3E}">
        <p14:creationId xmlns:p14="http://schemas.microsoft.com/office/powerpoint/2010/main" val="282754449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5EE466E-FFC5-4B76-90BB-4B4FC6EADC14}"/>
              </a:ext>
            </a:extLst>
          </p:cNvPr>
          <p:cNvSpPr txBox="1"/>
          <p:nvPr/>
        </p:nvSpPr>
        <p:spPr>
          <a:xfrm>
            <a:off x="5317976" y="353390"/>
            <a:ext cx="6244374" cy="5751169"/>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defTabSz="457200">
              <a:lnSpc>
                <a:spcPct val="90000"/>
              </a:lnSpc>
              <a:spcAft>
                <a:spcPts val="1000"/>
              </a:spcAft>
              <a:buClr>
                <a:schemeClr val="tx1"/>
              </a:buClr>
              <a:buSzPct val="100000"/>
              <a:buFont typeface="Arial"/>
              <a:buChar char="•"/>
            </a:pPr>
            <a:endParaRPr lang="en-GB">
              <a:latin typeface="Arial"/>
              <a:ea typeface="Microsoft Himalaya"/>
              <a:cs typeface="Microsoft Himalaya"/>
            </a:endParaRPr>
          </a:p>
        </p:txBody>
      </p:sp>
      <p:sp>
        <p:nvSpPr>
          <p:cNvPr id="21" name="TextBox 20">
            <a:extLst>
              <a:ext uri="{FF2B5EF4-FFF2-40B4-BE49-F238E27FC236}">
                <a16:creationId xmlns:a16="http://schemas.microsoft.com/office/drawing/2014/main" id="{39CD5C2F-BB32-45D5-B650-150420059760}"/>
              </a:ext>
            </a:extLst>
          </p:cNvPr>
          <p:cNvSpPr txBox="1"/>
          <p:nvPr/>
        </p:nvSpPr>
        <p:spPr>
          <a:xfrm>
            <a:off x="5153025" y="362902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endParaRPr lang="en-GB">
              <a:cs typeface="Calibri"/>
            </a:endParaRPr>
          </a:p>
        </p:txBody>
      </p:sp>
      <p:graphicFrame>
        <p:nvGraphicFramePr>
          <p:cNvPr id="86" name="TextBox 3">
            <a:extLst>
              <a:ext uri="{FF2B5EF4-FFF2-40B4-BE49-F238E27FC236}">
                <a16:creationId xmlns:a16="http://schemas.microsoft.com/office/drawing/2014/main" id="{BFE839FA-C23D-4716-A6CA-1F47ECED6A9C}"/>
              </a:ext>
            </a:extLst>
          </p:cNvPr>
          <p:cNvGraphicFramePr/>
          <p:nvPr>
            <p:extLst>
              <p:ext uri="{D42A27DB-BD31-4B8C-83A1-F6EECF244321}">
                <p14:modId xmlns:p14="http://schemas.microsoft.com/office/powerpoint/2010/main" val="328565895"/>
              </p:ext>
            </p:extLst>
          </p:nvPr>
        </p:nvGraphicFramePr>
        <p:xfrm>
          <a:off x="352729" y="1134153"/>
          <a:ext cx="4290065" cy="36379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3" name="Imagine 33" descr="O imagine care conține tacâmuri, farfurie, veselă, desen&#10;&#10;Descriere generată automat">
            <a:extLst>
              <a:ext uri="{FF2B5EF4-FFF2-40B4-BE49-F238E27FC236}">
                <a16:creationId xmlns:a16="http://schemas.microsoft.com/office/drawing/2014/main" id="{3D4EFC5A-8BC3-44B5-8A1A-BC96BAF8690F}"/>
              </a:ext>
            </a:extLst>
          </p:cNvPr>
          <p:cNvPicPr>
            <a:picLocks noChangeAspect="1"/>
          </p:cNvPicPr>
          <p:nvPr/>
        </p:nvPicPr>
        <p:blipFill>
          <a:blip r:embed="rId7"/>
          <a:stretch>
            <a:fillRect/>
          </a:stretch>
        </p:blipFill>
        <p:spPr>
          <a:xfrm>
            <a:off x="499957" y="5405583"/>
            <a:ext cx="4002156" cy="705095"/>
          </a:xfrm>
          <a:prstGeom prst="rect">
            <a:avLst/>
          </a:prstGeom>
        </p:spPr>
      </p:pic>
      <p:sp>
        <p:nvSpPr>
          <p:cNvPr id="4" name="TextBox 3">
            <a:extLst>
              <a:ext uri="{FF2B5EF4-FFF2-40B4-BE49-F238E27FC236}">
                <a16:creationId xmlns:a16="http://schemas.microsoft.com/office/drawing/2014/main" id="{EC94B9D9-A44E-45C8-8D97-FE8BBB7044B8}"/>
              </a:ext>
            </a:extLst>
          </p:cNvPr>
          <p:cNvSpPr txBox="1"/>
          <p:nvPr/>
        </p:nvSpPr>
        <p:spPr>
          <a:xfrm>
            <a:off x="5213231" y="1000665"/>
            <a:ext cx="6567576"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800">
                <a:latin typeface="Georgia"/>
                <a:cs typeface="Calibri"/>
              </a:rPr>
              <a:t>PlayStation is the brand name of the gaming console created by Sony.</a:t>
            </a:r>
          </a:p>
          <a:p>
            <a:endParaRPr lang="en-GB" sz="2800">
              <a:latin typeface="Georgia"/>
              <a:cs typeface="Calibri"/>
            </a:endParaRPr>
          </a:p>
          <a:p>
            <a:pPr marL="285750" indent="-285750">
              <a:buFont typeface="Arial"/>
              <a:buChar char="•"/>
            </a:pPr>
            <a:r>
              <a:rPr lang="en-GB" sz="2800">
                <a:latin typeface="Georgia"/>
                <a:cs typeface="Calibri"/>
              </a:rPr>
              <a:t>The first PlayStation was launched in 1994.</a:t>
            </a:r>
          </a:p>
          <a:p>
            <a:pPr marL="285750" indent="-285750">
              <a:buFont typeface="Arial"/>
              <a:buChar char="•"/>
            </a:pPr>
            <a:endParaRPr lang="en-GB" sz="2800">
              <a:latin typeface="Georgia"/>
              <a:cs typeface="Calibri"/>
            </a:endParaRPr>
          </a:p>
          <a:p>
            <a:pPr marL="285750" indent="-285750">
              <a:buFont typeface="Arial"/>
              <a:buChar char="•"/>
            </a:pPr>
            <a:r>
              <a:rPr lang="en-GB" sz="2800">
                <a:latin typeface="Georgia"/>
                <a:cs typeface="Calibri"/>
              </a:rPr>
              <a:t>PlayStation 4 is the most powerful and advanced gaming console until this date.</a:t>
            </a:r>
          </a:p>
          <a:p>
            <a:pPr marL="285750" indent="-285750">
              <a:buFont typeface="Arial"/>
              <a:buChar char="•"/>
            </a:pPr>
            <a:endParaRPr lang="en-GB" sz="2800">
              <a:latin typeface="Georgia"/>
              <a:cs typeface="Calibri"/>
            </a:endParaRPr>
          </a:p>
          <a:p>
            <a:pPr marL="285750" indent="-285750">
              <a:buFont typeface="Arial"/>
              <a:buChar char="•"/>
            </a:pPr>
            <a:r>
              <a:rPr lang="en-GB" sz="2800">
                <a:latin typeface="Georgia"/>
                <a:cs typeface="Calibri"/>
              </a:rPr>
              <a:t>Popular game titles include: God of War, Dark Souls 3,Dead Redemption 2</a:t>
            </a:r>
          </a:p>
        </p:txBody>
      </p:sp>
    </p:spTree>
    <p:extLst>
      <p:ext uri="{BB962C8B-B14F-4D97-AF65-F5344CB8AC3E}">
        <p14:creationId xmlns:p14="http://schemas.microsoft.com/office/powerpoint/2010/main" val="21566531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25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D5DCC5-DAF3-4248-8BA7-31B476A45E8C}"/>
              </a:ext>
            </a:extLst>
          </p:cNvPr>
          <p:cNvSpPr txBox="1"/>
          <p:nvPr/>
        </p:nvSpPr>
        <p:spPr>
          <a:xfrm>
            <a:off x="2762662" y="1649083"/>
            <a:ext cx="6202090" cy="1200329"/>
          </a:xfrm>
          <a:prstGeom prst="rect">
            <a:avLst/>
          </a:prstGeom>
          <a:noFill/>
        </p:spPr>
        <p:txBody>
          <a:bodyPr wrap="square" rtlCol="0" anchor="t">
            <a:spAutoFit/>
          </a:bodyPr>
          <a:lstStyle/>
          <a:p>
            <a:pPr algn="l"/>
            <a:r>
              <a:rPr lang="en-GB" sz="2400" b="1" i="0" u="none" strike="noStrike">
                <a:effectLst/>
                <a:latin typeface="Georgia"/>
                <a:cs typeface="Arial"/>
              </a:rPr>
              <a:t>From Playgrounds to PlayStation explores how play reflects and drives the evolution of American culture.</a:t>
            </a:r>
            <a:endParaRPr lang="en-GB" sz="2400" b="1">
              <a:latin typeface="Georgia"/>
              <a:cs typeface="Arial"/>
            </a:endParaRPr>
          </a:p>
        </p:txBody>
      </p:sp>
      <p:sp>
        <p:nvSpPr>
          <p:cNvPr id="12" name="TextBox 11">
            <a:extLst>
              <a:ext uri="{FF2B5EF4-FFF2-40B4-BE49-F238E27FC236}">
                <a16:creationId xmlns:a16="http://schemas.microsoft.com/office/drawing/2014/main" id="{A33E4608-D68D-F041-8A74-0BC71F4234BC}"/>
              </a:ext>
            </a:extLst>
          </p:cNvPr>
          <p:cNvSpPr txBox="1"/>
          <p:nvPr/>
        </p:nvSpPr>
        <p:spPr>
          <a:xfrm rot="10800000" flipH="1" flipV="1">
            <a:off x="3319246" y="98448"/>
            <a:ext cx="4744757"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800" i="0" u="none" strike="noStrike">
                <a:ln w="0"/>
                <a:effectLst>
                  <a:reflection blurRad="6350" stA="53000" endA="300" endPos="35500" dir="5400000" sy="-90000" algn="bl" rotWithShape="0"/>
                </a:effectLst>
                <a:latin typeface="Arial"/>
                <a:cs typeface="Arial"/>
              </a:rPr>
              <a:t>From </a:t>
            </a:r>
            <a:r>
              <a:rPr lang="en-GB" sz="3800">
                <a:ln w="0"/>
                <a:effectLst>
                  <a:reflection blurRad="6350" stA="53000" endA="300" endPos="35500" dir="5400000" sy="-90000" algn="bl" rotWithShape="0"/>
                </a:effectLst>
                <a:latin typeface="Arial"/>
                <a:cs typeface="Arial"/>
              </a:rPr>
              <a:t>playgrounds to PlayStation</a:t>
            </a:r>
            <a:endParaRPr lang="en-GB" sz="3800" i="0" u="none" strike="noStrike">
              <a:ln w="0"/>
              <a:effectLst>
                <a:reflection blurRad="6350" stA="53000" endA="300" endPos="35500" dir="5400000" sy="-90000" algn="bl" rotWithShape="0"/>
              </a:effectLst>
              <a:latin typeface="Arial"/>
              <a:cs typeface="Arial"/>
            </a:endParaRPr>
          </a:p>
        </p:txBody>
      </p:sp>
      <p:pic>
        <p:nvPicPr>
          <p:cNvPr id="13" name="Picture 13">
            <a:extLst>
              <a:ext uri="{FF2B5EF4-FFF2-40B4-BE49-F238E27FC236}">
                <a16:creationId xmlns:a16="http://schemas.microsoft.com/office/drawing/2014/main" id="{49ABEB37-F527-4B4C-9B83-B6D07B5DAB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7465" y="4223197"/>
            <a:ext cx="3476370" cy="2303799"/>
          </a:xfrm>
          <a:prstGeom prst="rect">
            <a:avLst/>
          </a:prstGeom>
        </p:spPr>
      </p:pic>
      <p:sp>
        <p:nvSpPr>
          <p:cNvPr id="2" name="Săgeată: dreapta 1">
            <a:extLst>
              <a:ext uri="{FF2B5EF4-FFF2-40B4-BE49-F238E27FC236}">
                <a16:creationId xmlns:a16="http://schemas.microsoft.com/office/drawing/2014/main" id="{BD15BCE8-1F77-45E1-9954-A78396A1D2C1}"/>
              </a:ext>
            </a:extLst>
          </p:cNvPr>
          <p:cNvSpPr/>
          <p:nvPr/>
        </p:nvSpPr>
        <p:spPr>
          <a:xfrm>
            <a:off x="5871006" y="5132835"/>
            <a:ext cx="982869" cy="485913"/>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5" name="Imagine 5" descr="O imagine care conține persoană, gard, scaun, așezat&#10;&#10;Descriere generată automat">
            <a:extLst>
              <a:ext uri="{FF2B5EF4-FFF2-40B4-BE49-F238E27FC236}">
                <a16:creationId xmlns:a16="http://schemas.microsoft.com/office/drawing/2014/main" id="{F6F52851-D8F5-4200-B291-A202052684EE}"/>
              </a:ext>
            </a:extLst>
          </p:cNvPr>
          <p:cNvPicPr>
            <a:picLocks noChangeAspect="1"/>
          </p:cNvPicPr>
          <p:nvPr/>
        </p:nvPicPr>
        <p:blipFill>
          <a:blip r:embed="rId4"/>
          <a:stretch>
            <a:fillRect/>
          </a:stretch>
        </p:blipFill>
        <p:spPr>
          <a:xfrm>
            <a:off x="257208" y="4270241"/>
            <a:ext cx="3946939" cy="2216702"/>
          </a:xfrm>
          <a:prstGeom prst="rect">
            <a:avLst/>
          </a:prstGeom>
        </p:spPr>
      </p:pic>
      <p:pic>
        <p:nvPicPr>
          <p:cNvPr id="4" name="Picture 5" descr="A picture containing graphics, drawing&#10;&#10;Description automatically generated">
            <a:extLst>
              <a:ext uri="{FF2B5EF4-FFF2-40B4-BE49-F238E27FC236}">
                <a16:creationId xmlns:a16="http://schemas.microsoft.com/office/drawing/2014/main" id="{7AB1831F-1880-4D67-A946-76A00C189F07}"/>
              </a:ext>
            </a:extLst>
          </p:cNvPr>
          <p:cNvPicPr>
            <a:picLocks noChangeAspect="1"/>
          </p:cNvPicPr>
          <p:nvPr/>
        </p:nvPicPr>
        <p:blipFill>
          <a:blip r:embed="rId5"/>
          <a:stretch>
            <a:fillRect/>
          </a:stretch>
        </p:blipFill>
        <p:spPr>
          <a:xfrm>
            <a:off x="9540815" y="1062290"/>
            <a:ext cx="1578636" cy="1167837"/>
          </a:xfrm>
          <a:prstGeom prst="rect">
            <a:avLst/>
          </a:prstGeom>
        </p:spPr>
      </p:pic>
    </p:spTree>
    <p:extLst>
      <p:ext uri="{BB962C8B-B14F-4D97-AF65-F5344CB8AC3E}">
        <p14:creationId xmlns:p14="http://schemas.microsoft.com/office/powerpoint/2010/main" val="108677261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25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9">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400" y="465745"/>
            <a:ext cx="11125200" cy="5639435"/>
          </a:xfrm>
          <a:prstGeom prst="rect">
            <a:avLst/>
          </a:prstGeom>
          <a:solidFill>
            <a:schemeClr val="tx1">
              <a:alpha val="9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8709E1-4648-4E9D-B40F-5EDF96FB089B}"/>
              </a:ext>
            </a:extLst>
          </p:cNvPr>
          <p:cNvSpPr>
            <a:spLocks noGrp="1"/>
          </p:cNvSpPr>
          <p:nvPr>
            <p:ph type="title"/>
          </p:nvPr>
        </p:nvSpPr>
        <p:spPr>
          <a:xfrm>
            <a:off x="838200" y="894027"/>
            <a:ext cx="3494362" cy="4782873"/>
          </a:xfrm>
        </p:spPr>
        <p:txBody>
          <a:bodyPr>
            <a:normAutofit/>
          </a:bodyPr>
          <a:lstStyle/>
          <a:p>
            <a:pPr algn="r"/>
            <a:r>
              <a:rPr lang="en-GB" sz="3400">
                <a:solidFill>
                  <a:schemeClr val="bg1"/>
                </a:solidFill>
                <a:latin typeface="Arial"/>
                <a:cs typeface="Calibri Light"/>
              </a:rPr>
              <a:t>COMPETITORS ON THE GAMING MARKET</a:t>
            </a:r>
          </a:p>
        </p:txBody>
      </p:sp>
      <p:cxnSp>
        <p:nvCxnSpPr>
          <p:cNvPr id="20"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07B9CA2-921C-45AD-81F9-D743010EBC93}"/>
              </a:ext>
            </a:extLst>
          </p:cNvPr>
          <p:cNvSpPr>
            <a:spLocks noGrp="1"/>
          </p:cNvSpPr>
          <p:nvPr>
            <p:ph idx="1"/>
          </p:nvPr>
        </p:nvSpPr>
        <p:spPr>
          <a:xfrm>
            <a:off x="4976032" y="894027"/>
            <a:ext cx="6377768" cy="4782873"/>
          </a:xfrm>
        </p:spPr>
        <p:txBody>
          <a:bodyPr vert="horz" lIns="91440" tIns="45720" rIns="91440" bIns="45720" rtlCol="0" anchor="ctr">
            <a:normAutofit/>
          </a:bodyPr>
          <a:lstStyle/>
          <a:p>
            <a:r>
              <a:rPr lang="en-GB" sz="2400">
                <a:solidFill>
                  <a:schemeClr val="bg1"/>
                </a:solidFill>
                <a:latin typeface="Georgia"/>
                <a:ea typeface="+mn-lt"/>
                <a:cs typeface="+mn-lt"/>
              </a:rPr>
              <a:t>Soon after Sony released the new prototype of PS5, his biggest competitor, XBOX announced their new addition to their collection, X SERIERS ,which will be released in the same period as PlayStation 5-Holiday 2020. (xbox.com)</a:t>
            </a:r>
            <a:endParaRPr lang="en-US" sz="2400">
              <a:solidFill>
                <a:schemeClr val="bg1"/>
              </a:solidFill>
              <a:latin typeface="Georgia"/>
            </a:endParaRPr>
          </a:p>
          <a:p>
            <a:pPr marL="0" indent="0">
              <a:buNone/>
            </a:pPr>
            <a:endParaRPr lang="en-GB" sz="2400">
              <a:solidFill>
                <a:schemeClr val="bg1"/>
              </a:solidFill>
              <a:latin typeface="Georgia"/>
              <a:ea typeface="+mn-lt"/>
              <a:cs typeface="+mn-lt"/>
            </a:endParaRPr>
          </a:p>
          <a:p>
            <a:r>
              <a:rPr lang="en-GB" sz="2400">
                <a:solidFill>
                  <a:schemeClr val="bg1"/>
                </a:solidFill>
                <a:latin typeface="Georgia"/>
                <a:ea typeface="+mn-lt"/>
                <a:cs typeface="+mn-lt"/>
              </a:rPr>
              <a:t>Second competitor, Nintendo, released his latest console in 2019 (Nintendo SWITCH),with no current updates on any other future product on the market. (nintendo.com)</a:t>
            </a:r>
          </a:p>
        </p:txBody>
      </p:sp>
    </p:spTree>
    <p:extLst>
      <p:ext uri="{BB962C8B-B14F-4D97-AF65-F5344CB8AC3E}">
        <p14:creationId xmlns:p14="http://schemas.microsoft.com/office/powerpoint/2010/main" val="35618989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9="http://schemas.microsoft.com/office/powerpoint/2015/09/main" Requires="p159">
      <p:transition xmlns:p14="http://schemas.microsoft.com/office/powerpoint/2010/main" spd="slow" p14:dur="125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9E0ED-8B0D-4026-9909-AE2AC122B70E}"/>
              </a:ext>
            </a:extLst>
          </p:cNvPr>
          <p:cNvSpPr>
            <a:spLocks noGrp="1"/>
          </p:cNvSpPr>
          <p:nvPr>
            <p:ph type="ctrTitle" idx="4294967295"/>
          </p:nvPr>
        </p:nvSpPr>
        <p:spPr>
          <a:xfrm>
            <a:off x="0" y="365125"/>
            <a:ext cx="10515600" cy="1325563"/>
          </a:xfrm>
        </p:spPr>
        <p:txBody>
          <a:bodyPr vert="horz" lIns="91440" tIns="45720" rIns="91440" bIns="45720" rtlCol="0" anchor="ctr">
            <a:normAutofit/>
          </a:bodyPr>
          <a:lstStyle/>
          <a:p>
            <a:r>
              <a:rPr lang="en-US" kern="1200">
                <a:latin typeface="+mj-lt"/>
                <a:ea typeface="+mj-ea"/>
                <a:cs typeface="+mj-cs"/>
              </a:rPr>
              <a:t>Primary Data</a:t>
            </a:r>
            <a:r>
              <a:rPr lang="en-US"/>
              <a:t>:</a:t>
            </a:r>
            <a:r>
              <a:rPr lang="en-US" kern="1200">
                <a:latin typeface="+mj-lt"/>
                <a:ea typeface="+mj-ea"/>
                <a:cs typeface="+mj-cs"/>
              </a:rPr>
              <a:t> Comparison between PlayStation and </a:t>
            </a:r>
            <a:r>
              <a:rPr lang="en-US"/>
              <a:t>XBoX</a:t>
            </a:r>
            <a:r>
              <a:rPr lang="en-US" kern="1200">
                <a:latin typeface="+mj-lt"/>
                <a:ea typeface="+mj-ea"/>
                <a:cs typeface="+mj-cs"/>
              </a:rPr>
              <a:t> Consoles</a:t>
            </a:r>
          </a:p>
        </p:txBody>
      </p:sp>
      <p:pic>
        <p:nvPicPr>
          <p:cNvPr id="5" name="Picture 5" descr="A screenshot of a cell phone&#10;&#10;Description automatically generated">
            <a:extLst>
              <a:ext uri="{FF2B5EF4-FFF2-40B4-BE49-F238E27FC236}">
                <a16:creationId xmlns:a16="http://schemas.microsoft.com/office/drawing/2014/main" id="{C7F0D19A-75CE-4913-B15B-AD81A245D21D}"/>
              </a:ext>
            </a:extLst>
          </p:cNvPr>
          <p:cNvPicPr>
            <a:picLocks noChangeAspect="1"/>
          </p:cNvPicPr>
          <p:nvPr/>
        </p:nvPicPr>
        <p:blipFill rotWithShape="1">
          <a:blip r:embed="rId3"/>
          <a:srcRect t="10545" r="1" b="13802"/>
          <a:stretch/>
        </p:blipFill>
        <p:spPr>
          <a:xfrm>
            <a:off x="97305" y="1696230"/>
            <a:ext cx="9611647" cy="4351338"/>
          </a:xfrm>
          <a:prstGeom prst="rect">
            <a:avLst/>
          </a:prstGeom>
        </p:spPr>
      </p:pic>
      <p:sp>
        <p:nvSpPr>
          <p:cNvPr id="6" name="TextBox 5">
            <a:extLst>
              <a:ext uri="{FF2B5EF4-FFF2-40B4-BE49-F238E27FC236}">
                <a16:creationId xmlns:a16="http://schemas.microsoft.com/office/drawing/2014/main" id="{9D101035-6222-4EEB-A1B1-D33EC8520FE7}"/>
              </a:ext>
            </a:extLst>
          </p:cNvPr>
          <p:cNvSpPr txBox="1"/>
          <p:nvPr/>
        </p:nvSpPr>
        <p:spPr>
          <a:xfrm>
            <a:off x="9693717" y="5454450"/>
            <a:ext cx="19812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600">
                <a:latin typeface="Georgia"/>
                <a:cs typeface="Calibri"/>
              </a:rPr>
              <a:t>Sources: A. Magos &amp; F. </a:t>
            </a:r>
            <a:r>
              <a:rPr lang="en-GB" sz="1600" err="1">
                <a:latin typeface="Georgia"/>
                <a:cs typeface="Calibri"/>
              </a:rPr>
              <a:t>Lucescu</a:t>
            </a:r>
            <a:r>
              <a:rPr lang="en-GB" sz="1600">
                <a:latin typeface="Georgia"/>
                <a:cs typeface="Calibri"/>
              </a:rPr>
              <a:t>, University of Wales,2020</a:t>
            </a:r>
          </a:p>
        </p:txBody>
      </p:sp>
    </p:spTree>
    <p:extLst>
      <p:ext uri="{BB962C8B-B14F-4D97-AF65-F5344CB8AC3E}">
        <p14:creationId xmlns:p14="http://schemas.microsoft.com/office/powerpoint/2010/main" val="27750363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125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device&#10;&#10;Description automatically generated">
            <a:extLst>
              <a:ext uri="{FF2B5EF4-FFF2-40B4-BE49-F238E27FC236}">
                <a16:creationId xmlns:a16="http://schemas.microsoft.com/office/drawing/2014/main" id="{0AA0C183-D0DA-4682-94D3-CC6DBAEC2779}"/>
              </a:ext>
            </a:extLst>
          </p:cNvPr>
          <p:cNvPicPr>
            <a:picLocks noChangeAspect="1"/>
          </p:cNvPicPr>
          <p:nvPr/>
        </p:nvPicPr>
        <p:blipFill rotWithShape="1">
          <a:blip r:embed="rId3"/>
          <a:srcRect r="7170"/>
          <a:stretch/>
        </p:blipFill>
        <p:spPr>
          <a:xfrm>
            <a:off x="230059" y="330689"/>
            <a:ext cx="9028962" cy="6081613"/>
          </a:xfrm>
          <a:prstGeom prst="rect">
            <a:avLst/>
          </a:prstGeom>
        </p:spPr>
      </p:pic>
      <p:sp>
        <p:nvSpPr>
          <p:cNvPr id="11"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48A4B01B-B241-45FB-BD48-0CA8A2AA7AB9}"/>
              </a:ext>
            </a:extLst>
          </p:cNvPr>
          <p:cNvSpPr>
            <a:spLocks noGrp="1"/>
          </p:cNvSpPr>
          <p:nvPr>
            <p:ph type="title"/>
          </p:nvPr>
        </p:nvSpPr>
        <p:spPr>
          <a:xfrm>
            <a:off x="9172210" y="2628082"/>
            <a:ext cx="3219438" cy="1834056"/>
          </a:xfrm>
        </p:spPr>
        <p:txBody>
          <a:bodyPr vert="horz" lIns="91440" tIns="45720" rIns="91440" bIns="45720" rtlCol="0" anchor="b">
            <a:normAutofit fontScale="90000"/>
          </a:bodyPr>
          <a:lstStyle/>
          <a:p>
            <a:pPr algn="ctr"/>
            <a:r>
              <a:rPr lang="en-US" sz="4000">
                <a:latin typeface="Georgia"/>
              </a:rPr>
              <a:t>MARKET SHARES OF GAMING CONSOLES</a:t>
            </a:r>
          </a:p>
        </p:txBody>
      </p:sp>
      <p:cxnSp>
        <p:nvCxnSpPr>
          <p:cNvPr id="13"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ABDF3426-F3C9-4F4C-B061-975BD6258EED}"/>
              </a:ext>
            </a:extLst>
          </p:cNvPr>
          <p:cNvSpPr txBox="1"/>
          <p:nvPr/>
        </p:nvSpPr>
        <p:spPr>
          <a:xfrm>
            <a:off x="8117457" y="5817079"/>
            <a:ext cx="22975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cs typeface="Calibri"/>
            </a:endParaRPr>
          </a:p>
        </p:txBody>
      </p:sp>
      <p:sp>
        <p:nvSpPr>
          <p:cNvPr id="3" name="TextBox 2">
            <a:extLst>
              <a:ext uri="{FF2B5EF4-FFF2-40B4-BE49-F238E27FC236}">
                <a16:creationId xmlns:a16="http://schemas.microsoft.com/office/drawing/2014/main" id="{6180955F-1A0B-4EA6-86FC-3A12E01FACAA}"/>
              </a:ext>
            </a:extLst>
          </p:cNvPr>
          <p:cNvSpPr txBox="1"/>
          <p:nvPr/>
        </p:nvSpPr>
        <p:spPr>
          <a:xfrm>
            <a:off x="9080740" y="5587041"/>
            <a:ext cx="22975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a:latin typeface="Georgia"/>
              </a:rPr>
              <a:t>Source: VGChartz,2019</a:t>
            </a:r>
            <a:endParaRPr lang="en-GB" sz="2400">
              <a:latin typeface="Georgia"/>
              <a:cs typeface="Calibri"/>
            </a:endParaRPr>
          </a:p>
        </p:txBody>
      </p:sp>
      <p:sp>
        <p:nvSpPr>
          <p:cNvPr id="6" name="TextBox 5">
            <a:extLst>
              <a:ext uri="{FF2B5EF4-FFF2-40B4-BE49-F238E27FC236}">
                <a16:creationId xmlns:a16="http://schemas.microsoft.com/office/drawing/2014/main" id="{8723DFD6-AA0F-4B72-963A-BD1DF26F9B13}"/>
              </a:ext>
            </a:extLst>
          </p:cNvPr>
          <p:cNvSpPr txBox="1"/>
          <p:nvPr/>
        </p:nvSpPr>
        <p:spPr>
          <a:xfrm>
            <a:off x="9282022" y="324929"/>
            <a:ext cx="33758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Georgia"/>
                <a:cs typeface="Calibri"/>
              </a:rPr>
              <a:t>SECONDARY DATA</a:t>
            </a:r>
          </a:p>
        </p:txBody>
      </p:sp>
    </p:spTree>
    <p:extLst>
      <p:ext uri="{BB962C8B-B14F-4D97-AF65-F5344CB8AC3E}">
        <p14:creationId xmlns:p14="http://schemas.microsoft.com/office/powerpoint/2010/main" val="34162838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400" y="465745"/>
            <a:ext cx="11125200" cy="5639435"/>
          </a:xfrm>
          <a:prstGeom prst="rect">
            <a:avLst/>
          </a:prstGeom>
          <a:solidFill>
            <a:schemeClr val="tx1">
              <a:alpha val="9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6256F11-5124-4756-AAA2-900B8B478D6D}"/>
              </a:ext>
            </a:extLst>
          </p:cNvPr>
          <p:cNvSpPr txBox="1"/>
          <p:nvPr/>
        </p:nvSpPr>
        <p:spPr>
          <a:xfrm>
            <a:off x="838200" y="894027"/>
            <a:ext cx="3494362" cy="478287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r">
              <a:lnSpc>
                <a:spcPct val="90000"/>
              </a:lnSpc>
              <a:spcBef>
                <a:spcPct val="0"/>
              </a:spcBef>
              <a:spcAft>
                <a:spcPts val="600"/>
              </a:spcAft>
            </a:pPr>
            <a:r>
              <a:rPr lang="en-US" sz="4400" kern="1200">
                <a:solidFill>
                  <a:schemeClr val="bg1"/>
                </a:solidFill>
                <a:latin typeface="+mj-lt"/>
                <a:ea typeface="+mj-ea"/>
                <a:cs typeface="+mj-cs"/>
              </a:rPr>
              <a:t>INFORMATION FROM PRIMARY AND SECONDARY DATA</a:t>
            </a:r>
          </a:p>
        </p:txBody>
      </p:sp>
      <p:cxnSp>
        <p:nvCxnSpPr>
          <p:cNvPr id="29" name="Straight Connector 28">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095B8AA-060E-4A17-97E1-29D29ECC79CF}"/>
              </a:ext>
            </a:extLst>
          </p:cNvPr>
          <p:cNvSpPr txBox="1"/>
          <p:nvPr/>
        </p:nvSpPr>
        <p:spPr>
          <a:xfrm>
            <a:off x="4976032" y="894027"/>
            <a:ext cx="6377768" cy="478287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285750" indent="-228600">
              <a:lnSpc>
                <a:spcPct val="90000"/>
              </a:lnSpc>
              <a:spcAft>
                <a:spcPts val="600"/>
              </a:spcAft>
              <a:buFont typeface="Arial" panose="020B0604020202020204" pitchFamily="34" charset="0"/>
              <a:buChar char="•"/>
            </a:pPr>
            <a:r>
              <a:rPr lang="en-US" sz="2400">
                <a:solidFill>
                  <a:schemeClr val="bg1"/>
                </a:solidFill>
              </a:rPr>
              <a:t>PlayStation proved that is the most powerful product on the market leading the survey regarding : price ,compatibility, services ,controllers' games and graphics;</a:t>
            </a:r>
          </a:p>
          <a:p>
            <a:pPr marL="285750" indent="-228600">
              <a:lnSpc>
                <a:spcPct val="90000"/>
              </a:lnSpc>
              <a:spcAft>
                <a:spcPts val="600"/>
              </a:spcAft>
              <a:buFont typeface="Arial" panose="020B0604020202020204" pitchFamily="34" charset="0"/>
              <a:buChar char="•"/>
            </a:pPr>
            <a:endParaRPr lang="en-US" sz="2400">
              <a:solidFill>
                <a:schemeClr val="bg1"/>
              </a:solidFill>
            </a:endParaRPr>
          </a:p>
          <a:p>
            <a:pPr marL="285750" indent="-228600">
              <a:lnSpc>
                <a:spcPct val="90000"/>
              </a:lnSpc>
              <a:spcAft>
                <a:spcPts val="600"/>
              </a:spcAft>
              <a:buFont typeface="Arial" panose="020B0604020202020204" pitchFamily="34" charset="0"/>
              <a:buChar char="•"/>
            </a:pPr>
            <a:r>
              <a:rPr lang="en-US" sz="2400">
                <a:solidFill>
                  <a:schemeClr val="bg1"/>
                </a:solidFill>
              </a:rPr>
              <a:t>We can notice that he is leading the market shares in 2019,with a massive 56% market share over 6 years. In comparison Xbox One had 25% and Nintendo,19%. </a:t>
            </a:r>
            <a:endParaRPr lang="en-US" sz="2400">
              <a:solidFill>
                <a:schemeClr val="bg1"/>
              </a:solidFill>
              <a:cs typeface="Calibri"/>
            </a:endParaRPr>
          </a:p>
          <a:p>
            <a:pPr marL="57150" indent="-228600">
              <a:lnSpc>
                <a:spcPct val="90000"/>
              </a:lnSpc>
              <a:spcAft>
                <a:spcPts val="600"/>
              </a:spcAft>
              <a:buFont typeface="Arial" panose="020B0604020202020204" pitchFamily="34" charset="0"/>
              <a:buChar char="•"/>
            </a:pPr>
            <a:endParaRPr lang="en-US" sz="2400">
              <a:solidFill>
                <a:schemeClr val="bg1"/>
              </a:solidFill>
            </a:endParaRPr>
          </a:p>
          <a:p>
            <a:pPr marL="285750" indent="-228600">
              <a:lnSpc>
                <a:spcPct val="90000"/>
              </a:lnSpc>
              <a:spcAft>
                <a:spcPts val="600"/>
              </a:spcAft>
              <a:buFont typeface="Arial" panose="020B0604020202020204" pitchFamily="34" charset="0"/>
              <a:buChar char="•"/>
            </a:pPr>
            <a:endParaRPr lang="en-US" sz="2400">
              <a:solidFill>
                <a:schemeClr val="bg1"/>
              </a:solidFill>
            </a:endParaRPr>
          </a:p>
          <a:p>
            <a:pPr marL="285750" indent="-228600">
              <a:lnSpc>
                <a:spcPct val="90000"/>
              </a:lnSpc>
              <a:spcAft>
                <a:spcPts val="600"/>
              </a:spcAft>
              <a:buFont typeface="Arial" panose="020B0604020202020204" pitchFamily="34" charset="0"/>
              <a:buChar char="•"/>
            </a:pPr>
            <a:endParaRPr lang="en-US" sz="2400">
              <a:solidFill>
                <a:schemeClr val="bg1"/>
              </a:solidFill>
            </a:endParaRPr>
          </a:p>
        </p:txBody>
      </p:sp>
      <p:pic>
        <p:nvPicPr>
          <p:cNvPr id="3" name="Picture 4" descr="A picture containing graphics, drawing&#10;&#10;Description automatically generated">
            <a:extLst>
              <a:ext uri="{FF2B5EF4-FFF2-40B4-BE49-F238E27FC236}">
                <a16:creationId xmlns:a16="http://schemas.microsoft.com/office/drawing/2014/main" id="{401695E3-5886-4952-AF56-D816E727BC91}"/>
              </a:ext>
            </a:extLst>
          </p:cNvPr>
          <p:cNvPicPr>
            <a:picLocks noChangeAspect="1"/>
          </p:cNvPicPr>
          <p:nvPr/>
        </p:nvPicPr>
        <p:blipFill>
          <a:blip r:embed="rId3"/>
          <a:stretch>
            <a:fillRect/>
          </a:stretch>
        </p:blipFill>
        <p:spPr>
          <a:xfrm>
            <a:off x="9713342" y="4714138"/>
            <a:ext cx="1664901" cy="1282855"/>
          </a:xfrm>
          <a:prstGeom prst="rect">
            <a:avLst/>
          </a:prstGeom>
        </p:spPr>
      </p:pic>
    </p:spTree>
    <p:extLst>
      <p:ext uri="{BB962C8B-B14F-4D97-AF65-F5344CB8AC3E}">
        <p14:creationId xmlns:p14="http://schemas.microsoft.com/office/powerpoint/2010/main" val="70012627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AEF0E8-1AD5-45C4-8FA5-F763756A2A75}"/>
              </a:ext>
            </a:extLst>
          </p:cNvPr>
          <p:cNvSpPr txBox="1"/>
          <p:nvPr/>
        </p:nvSpPr>
        <p:spPr>
          <a:xfrm>
            <a:off x="640080" y="5576887"/>
            <a:ext cx="7087463" cy="82698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200">
                <a:latin typeface="+mj-lt"/>
                <a:ea typeface="+mj-ea"/>
                <a:cs typeface="+mj-cs"/>
              </a:rPr>
              <a:t>PLAYSTATION SALES NUMBERS</a:t>
            </a:r>
          </a:p>
        </p:txBody>
      </p:sp>
      <p:pic>
        <p:nvPicPr>
          <p:cNvPr id="3" name="Picture 3" descr="A screenshot of a cell phone&#10;&#10;Description automatically generated">
            <a:extLst>
              <a:ext uri="{FF2B5EF4-FFF2-40B4-BE49-F238E27FC236}">
                <a16:creationId xmlns:a16="http://schemas.microsoft.com/office/drawing/2014/main" id="{FE72E762-D529-46F4-8F77-CFE7CC19EFA5}"/>
              </a:ext>
            </a:extLst>
          </p:cNvPr>
          <p:cNvPicPr>
            <a:picLocks noChangeAspect="1"/>
          </p:cNvPicPr>
          <p:nvPr/>
        </p:nvPicPr>
        <p:blipFill rotWithShape="1">
          <a:blip r:embed="rId3"/>
          <a:srcRect t="678" r="-1" b="-1"/>
          <a:stretch/>
        </p:blipFill>
        <p:spPr>
          <a:xfrm>
            <a:off x="640080" y="640080"/>
            <a:ext cx="10911840" cy="4836795"/>
          </a:xfrm>
          <a:prstGeom prst="rect">
            <a:avLst/>
          </a:prstGeom>
          <a:ln w="19050">
            <a:solidFill>
              <a:schemeClr val="tx1"/>
            </a:solidFill>
            <a:miter lim="800000"/>
          </a:ln>
        </p:spPr>
      </p:pic>
      <p:sp>
        <p:nvSpPr>
          <p:cNvPr id="4" name="TextBox 3">
            <a:extLst>
              <a:ext uri="{FF2B5EF4-FFF2-40B4-BE49-F238E27FC236}">
                <a16:creationId xmlns:a16="http://schemas.microsoft.com/office/drawing/2014/main" id="{2B71F55B-140E-47EA-9201-71262DE5AD02}"/>
              </a:ext>
            </a:extLst>
          </p:cNvPr>
          <p:cNvSpPr txBox="1"/>
          <p:nvPr/>
        </p:nvSpPr>
        <p:spPr>
          <a:xfrm>
            <a:off x="8879457" y="5486400"/>
            <a:ext cx="2743200" cy="9079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a:latin typeface="Georgia"/>
                <a:cs typeface="Calibri"/>
              </a:rPr>
              <a:t>Source: </a:t>
            </a:r>
          </a:p>
          <a:p>
            <a:r>
              <a:rPr lang="en-GB" sz="2400">
                <a:latin typeface="Georgia"/>
                <a:ea typeface="+mn-lt"/>
                <a:cs typeface="+mn-lt"/>
              </a:rPr>
              <a:t>VGChartzS,2019</a:t>
            </a:r>
            <a:endParaRPr lang="en-GB" sz="2400">
              <a:latin typeface="Georgia"/>
              <a:cs typeface="Calibri"/>
            </a:endParaRPr>
          </a:p>
        </p:txBody>
      </p:sp>
    </p:spTree>
    <p:extLst>
      <p:ext uri="{BB962C8B-B14F-4D97-AF65-F5344CB8AC3E}">
        <p14:creationId xmlns:p14="http://schemas.microsoft.com/office/powerpoint/2010/main" val="23437813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76188-838B-46AB-80FD-82261945386A}"/>
              </a:ext>
            </a:extLst>
          </p:cNvPr>
          <p:cNvSpPr>
            <a:spLocks noGrp="1"/>
          </p:cNvSpPr>
          <p:nvPr>
            <p:ph type="title"/>
          </p:nvPr>
        </p:nvSpPr>
        <p:spPr/>
        <p:txBody>
          <a:bodyPr/>
          <a:lstStyle/>
          <a:p>
            <a:r>
              <a:rPr lang="en-GB">
                <a:cs typeface="Calibri Light"/>
              </a:rPr>
              <a:t>Conclusion</a:t>
            </a:r>
            <a:endParaRPr lang="en-GB"/>
          </a:p>
        </p:txBody>
      </p:sp>
      <p:sp>
        <p:nvSpPr>
          <p:cNvPr id="3" name="Content Placeholder 2">
            <a:extLst>
              <a:ext uri="{FF2B5EF4-FFF2-40B4-BE49-F238E27FC236}">
                <a16:creationId xmlns:a16="http://schemas.microsoft.com/office/drawing/2014/main" id="{25F0581B-5318-4F84-876F-3A9AA981BE54}"/>
              </a:ext>
            </a:extLst>
          </p:cNvPr>
          <p:cNvSpPr>
            <a:spLocks noGrp="1"/>
          </p:cNvSpPr>
          <p:nvPr>
            <p:ph idx="1"/>
          </p:nvPr>
        </p:nvSpPr>
        <p:spPr/>
        <p:txBody>
          <a:bodyPr vert="horz" lIns="91440" tIns="45720" rIns="91440" bIns="45720" rtlCol="0" anchor="t">
            <a:normAutofit/>
          </a:bodyPr>
          <a:lstStyle/>
          <a:p>
            <a:r>
              <a:rPr lang="en-GB">
                <a:cs typeface="Calibri"/>
              </a:rPr>
              <a:t>Since Sony  has released PlayStation on the market; it has been considered the best gaming console.</a:t>
            </a:r>
            <a:endParaRPr lang="en-US"/>
          </a:p>
          <a:p>
            <a:pPr marL="0" indent="0">
              <a:buNone/>
            </a:pPr>
            <a:endParaRPr lang="en-GB">
              <a:cs typeface="Calibri"/>
            </a:endParaRPr>
          </a:p>
          <a:p>
            <a:r>
              <a:rPr lang="en-US">
                <a:cs typeface="Calibri"/>
              </a:rPr>
              <a:t>Playground to PlayStation describes how technology evolved and transported games played on playground into  virtual space.</a:t>
            </a:r>
          </a:p>
          <a:p>
            <a:endParaRPr lang="en-US">
              <a:cs typeface="Calibri"/>
            </a:endParaRPr>
          </a:p>
          <a:p>
            <a:r>
              <a:rPr lang="en-GB">
                <a:cs typeface="Calibri"/>
              </a:rPr>
              <a:t>Primary and secondary data were a main factor for the confirmation of Sony consoles leadership on the market. </a:t>
            </a:r>
            <a:endParaRPr lang="en-US">
              <a:ea typeface="+mn-lt"/>
              <a:cs typeface="+mn-lt"/>
            </a:endParaRPr>
          </a:p>
          <a:p>
            <a:endParaRPr lang="en-US">
              <a:cs typeface="Calibri"/>
            </a:endParaRPr>
          </a:p>
        </p:txBody>
      </p:sp>
      <p:pic>
        <p:nvPicPr>
          <p:cNvPr id="4" name="Picture 4" descr="A picture containing graphics, drawing&#10;&#10;Description automatically generated">
            <a:extLst>
              <a:ext uri="{FF2B5EF4-FFF2-40B4-BE49-F238E27FC236}">
                <a16:creationId xmlns:a16="http://schemas.microsoft.com/office/drawing/2014/main" id="{C0CDA7EE-66AF-4F04-8147-B708D6D93E20}"/>
              </a:ext>
            </a:extLst>
          </p:cNvPr>
          <p:cNvPicPr>
            <a:picLocks noChangeAspect="1"/>
          </p:cNvPicPr>
          <p:nvPr/>
        </p:nvPicPr>
        <p:blipFill>
          <a:blip r:embed="rId3"/>
          <a:stretch>
            <a:fillRect/>
          </a:stretch>
        </p:blipFill>
        <p:spPr>
          <a:xfrm>
            <a:off x="10029643" y="5188591"/>
            <a:ext cx="1995579" cy="1527270"/>
          </a:xfrm>
          <a:prstGeom prst="rect">
            <a:avLst/>
          </a:prstGeom>
        </p:spPr>
      </p:pic>
    </p:spTree>
    <p:extLst>
      <p:ext uri="{BB962C8B-B14F-4D97-AF65-F5344CB8AC3E}">
        <p14:creationId xmlns:p14="http://schemas.microsoft.com/office/powerpoint/2010/main" val="1428178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92E2B9-26FC-4BDD-925C-C86932AA491B}"/>
              </a:ext>
            </a:extLst>
          </p:cNvPr>
          <p:cNvSpPr>
            <a:spLocks noGrp="1"/>
          </p:cNvSpPr>
          <p:nvPr>
            <p:ph type="title"/>
          </p:nvPr>
        </p:nvSpPr>
        <p:spPr>
          <a:xfrm>
            <a:off x="162465" y="571372"/>
            <a:ext cx="11450127" cy="1148070"/>
          </a:xfrm>
        </p:spPr>
        <p:txBody>
          <a:bodyPr>
            <a:normAutofit/>
          </a:bodyPr>
          <a:lstStyle/>
          <a:p>
            <a:r>
              <a:rPr lang="en-GB" sz="3600">
                <a:latin typeface="Georgia"/>
                <a:cs typeface="Calibri Light"/>
              </a:rPr>
              <a:t>Recommendations on how to improve PlayStation Consoles</a:t>
            </a:r>
            <a:endParaRPr lang="en-GB" sz="3600">
              <a:latin typeface="Georgia"/>
            </a:endParaRPr>
          </a:p>
        </p:txBody>
      </p:sp>
      <p:graphicFrame>
        <p:nvGraphicFramePr>
          <p:cNvPr id="5" name="Content Placeholder 2">
            <a:extLst>
              <a:ext uri="{FF2B5EF4-FFF2-40B4-BE49-F238E27FC236}">
                <a16:creationId xmlns:a16="http://schemas.microsoft.com/office/drawing/2014/main" id="{756A19AE-84A5-47AC-8E9C-394D3533C512}"/>
              </a:ext>
            </a:extLst>
          </p:cNvPr>
          <p:cNvGraphicFramePr>
            <a:graphicFrameLocks noGrp="1"/>
          </p:cNvGraphicFramePr>
          <p:nvPr>
            <p:ph idx="1"/>
            <p:extLst>
              <p:ext uri="{D42A27DB-BD31-4B8C-83A1-F6EECF244321}">
                <p14:modId xmlns:p14="http://schemas.microsoft.com/office/powerpoint/2010/main" val="108949743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2" name="Picture 122" descr="A picture containing graphics, drawing&#10;&#10;Description automatically generated">
            <a:extLst>
              <a:ext uri="{FF2B5EF4-FFF2-40B4-BE49-F238E27FC236}">
                <a16:creationId xmlns:a16="http://schemas.microsoft.com/office/drawing/2014/main" id="{E03C7C27-B13E-43A8-B130-64059F2D64D9}"/>
              </a:ext>
            </a:extLst>
          </p:cNvPr>
          <p:cNvPicPr>
            <a:picLocks noChangeAspect="1"/>
          </p:cNvPicPr>
          <p:nvPr/>
        </p:nvPicPr>
        <p:blipFill>
          <a:blip r:embed="rId8"/>
          <a:stretch>
            <a:fillRect/>
          </a:stretch>
        </p:blipFill>
        <p:spPr>
          <a:xfrm>
            <a:off x="9972135" y="5433006"/>
            <a:ext cx="1880559" cy="1426628"/>
          </a:xfrm>
          <a:prstGeom prst="rect">
            <a:avLst/>
          </a:prstGeom>
        </p:spPr>
      </p:pic>
    </p:spTree>
    <p:extLst>
      <p:ext uri="{BB962C8B-B14F-4D97-AF65-F5344CB8AC3E}">
        <p14:creationId xmlns:p14="http://schemas.microsoft.com/office/powerpoint/2010/main" val="2189135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screenshot of a cell phone&#10;&#10;Description automatically generated">
            <a:extLst>
              <a:ext uri="{FF2B5EF4-FFF2-40B4-BE49-F238E27FC236}">
                <a16:creationId xmlns:a16="http://schemas.microsoft.com/office/drawing/2014/main" id="{4B5E8028-8B64-4632-8065-4ED9199F4606}"/>
              </a:ext>
            </a:extLst>
          </p:cNvPr>
          <p:cNvPicPr>
            <a:picLocks noChangeAspect="1"/>
          </p:cNvPicPr>
          <p:nvPr/>
        </p:nvPicPr>
        <p:blipFill>
          <a:blip r:embed="rId2"/>
          <a:stretch>
            <a:fillRect/>
          </a:stretch>
        </p:blipFill>
        <p:spPr>
          <a:xfrm>
            <a:off x="937605" y="643467"/>
            <a:ext cx="10316790" cy="5571066"/>
          </a:xfrm>
          <a:prstGeom prst="rect">
            <a:avLst/>
          </a:prstGeom>
        </p:spPr>
      </p:pic>
      <p:sp>
        <p:nvSpPr>
          <p:cNvPr id="4" name="TextBox 3">
            <a:extLst>
              <a:ext uri="{FF2B5EF4-FFF2-40B4-BE49-F238E27FC236}">
                <a16:creationId xmlns:a16="http://schemas.microsoft.com/office/drawing/2014/main" id="{39E5B785-D28A-4D4C-AE64-651B0A9F788E}"/>
              </a:ext>
            </a:extLst>
          </p:cNvPr>
          <p:cNvSpPr txBox="1"/>
          <p:nvPr/>
        </p:nvSpPr>
        <p:spPr>
          <a:xfrm>
            <a:off x="526211" y="5630174"/>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Georgia"/>
                <a:cs typeface="Calibri"/>
              </a:rPr>
              <a:t>Source: A. Magos, University of Wales,2020</a:t>
            </a:r>
          </a:p>
        </p:txBody>
      </p:sp>
    </p:spTree>
    <p:extLst>
      <p:ext uri="{BB962C8B-B14F-4D97-AF65-F5344CB8AC3E}">
        <p14:creationId xmlns:p14="http://schemas.microsoft.com/office/powerpoint/2010/main" val="991593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8AAEA-27EC-4FEB-9DB8-2EFAB78EB260}"/>
              </a:ext>
            </a:extLst>
          </p:cNvPr>
          <p:cNvSpPr>
            <a:spLocks noGrp="1"/>
          </p:cNvSpPr>
          <p:nvPr>
            <p:ph type="title"/>
          </p:nvPr>
        </p:nvSpPr>
        <p:spPr/>
        <p:txBody>
          <a:bodyPr/>
          <a:lstStyle/>
          <a:p>
            <a:r>
              <a:rPr lang="en-GB" sz="2800">
                <a:latin typeface="Georgia"/>
              </a:rPr>
              <a:t>                                                  References</a:t>
            </a:r>
          </a:p>
        </p:txBody>
      </p:sp>
      <p:sp>
        <p:nvSpPr>
          <p:cNvPr id="3" name="Content Placeholder 2">
            <a:extLst>
              <a:ext uri="{FF2B5EF4-FFF2-40B4-BE49-F238E27FC236}">
                <a16:creationId xmlns:a16="http://schemas.microsoft.com/office/drawing/2014/main" id="{B3D85AEB-E6CC-4B3B-8178-8BC12BA93D0E}"/>
              </a:ext>
            </a:extLst>
          </p:cNvPr>
          <p:cNvSpPr>
            <a:spLocks noGrp="1"/>
          </p:cNvSpPr>
          <p:nvPr>
            <p:ph idx="1"/>
          </p:nvPr>
        </p:nvSpPr>
        <p:spPr/>
        <p:txBody>
          <a:bodyPr vert="horz" lIns="91440" tIns="45720" rIns="91440" bIns="45720" rtlCol="0" anchor="t">
            <a:normAutofit lnSpcReduction="10000"/>
          </a:bodyPr>
          <a:lstStyle/>
          <a:p>
            <a:r>
              <a:rPr lang="en-GB" sz="2000">
                <a:latin typeface="Georgia"/>
                <a:ea typeface="+mn-lt"/>
                <a:cs typeface="+mn-lt"/>
              </a:rPr>
              <a:t>Kordas, Ann. </a:t>
            </a:r>
            <a:r>
              <a:rPr lang="en-GB" sz="2000" i="1">
                <a:latin typeface="Georgia"/>
                <a:ea typeface="+mn-lt"/>
                <a:cs typeface="+mn-lt"/>
              </a:rPr>
              <a:t>"Carroll Pursell. From Playgrounds to PlayStation: The Interaction of Technology and Play.</a:t>
            </a:r>
            <a:r>
              <a:rPr lang="en-GB" sz="2000">
                <a:latin typeface="Georgia"/>
                <a:ea typeface="+mn-lt"/>
                <a:cs typeface="+mn-lt"/>
              </a:rPr>
              <a:t>" (2016): 612-612.</a:t>
            </a:r>
            <a:endParaRPr lang="en-US"/>
          </a:p>
          <a:p>
            <a:r>
              <a:rPr lang="en-GB" sz="2000">
                <a:latin typeface="Georgia"/>
                <a:ea typeface="+mn-lt"/>
                <a:cs typeface="+mn-lt"/>
              </a:rPr>
              <a:t>S. Conrad, G. Dorn and P. Craiger, </a:t>
            </a:r>
            <a:r>
              <a:rPr lang="en-GB" sz="2000">
                <a:latin typeface="Calibri"/>
                <a:ea typeface="+mn-lt"/>
                <a:cs typeface="+mn-lt"/>
              </a:rPr>
              <a:t> </a:t>
            </a:r>
            <a:r>
              <a:rPr lang="en-GB" sz="2000">
                <a:latin typeface="Georgia"/>
                <a:ea typeface="+mn-lt"/>
                <a:cs typeface="+mn-lt"/>
              </a:rPr>
              <a:t>2011.</a:t>
            </a:r>
            <a:r>
              <a:rPr lang="en-GB" sz="2000" i="1">
                <a:latin typeface="Georgia"/>
                <a:ea typeface="+mn-lt"/>
                <a:cs typeface="+mn-lt"/>
              </a:rPr>
              <a:t>Forensic analysis of a PlayStation 3 console in Advances in Digital Forensics</a:t>
            </a:r>
            <a:r>
              <a:rPr lang="en-GB" sz="2000">
                <a:latin typeface="Georgia"/>
                <a:ea typeface="+mn-lt"/>
                <a:cs typeface="+mn-lt"/>
              </a:rPr>
              <a:t> VI, Springer, pp. 65-76</a:t>
            </a:r>
            <a:endParaRPr lang="en-GB"/>
          </a:p>
          <a:p>
            <a:r>
              <a:rPr lang="en-GB" sz="2000">
                <a:latin typeface="Georgia"/>
                <a:ea typeface="+mn-lt"/>
                <a:cs typeface="+mn-lt"/>
              </a:rPr>
              <a:t>Wolf, M.J. ed., 2008. </a:t>
            </a:r>
            <a:r>
              <a:rPr lang="en-GB" sz="2000" i="1">
                <a:latin typeface="Georgia"/>
                <a:ea typeface="+mn-lt"/>
                <a:cs typeface="+mn-lt"/>
              </a:rPr>
              <a:t>The video game explosion: a history from PONG to PlayStation and beyond</a:t>
            </a:r>
            <a:r>
              <a:rPr lang="en-GB" sz="2000">
                <a:latin typeface="Georgia"/>
                <a:ea typeface="+mn-lt"/>
                <a:cs typeface="+mn-lt"/>
              </a:rPr>
              <a:t>. ABC-CLIO.</a:t>
            </a:r>
            <a:endParaRPr lang="en-GB" sz="2000">
              <a:ea typeface="+mn-lt"/>
              <a:cs typeface="+mn-lt"/>
            </a:endParaRPr>
          </a:p>
          <a:p>
            <a:r>
              <a:rPr lang="en-GB" sz="2000">
                <a:latin typeface="Georgia"/>
                <a:ea typeface="+mn-lt"/>
                <a:cs typeface="+mn-lt"/>
                <a:hlinkClick r:id="rId2"/>
              </a:rPr>
              <a:t> https://www.playstation.com</a:t>
            </a:r>
            <a:r>
              <a:rPr lang="en-GB" sz="2000">
                <a:ea typeface="+mn-lt"/>
                <a:cs typeface="+mn-lt"/>
              </a:rPr>
              <a:t> </a:t>
            </a:r>
            <a:endParaRPr lang="en-GB" sz="2000">
              <a:latin typeface="Georgia"/>
              <a:ea typeface="+mn-lt"/>
              <a:cs typeface="+mn-lt"/>
            </a:endParaRPr>
          </a:p>
          <a:p>
            <a:pPr marL="342900" indent="-342900"/>
            <a:r>
              <a:rPr lang="en-GB" sz="2000">
                <a:latin typeface="Georgia"/>
                <a:ea typeface="+mn-lt"/>
                <a:cs typeface="+mn-lt"/>
                <a:hlinkClick r:id="rId3"/>
              </a:rPr>
              <a:t>https://hookedontech.com/ps4-vs-xbox-one-vs-switch-console-and-game-sales-numbers-2019/</a:t>
            </a:r>
            <a:endParaRPr lang="en-GB">
              <a:cs typeface="Calibri" panose="020F0502020204030204"/>
            </a:endParaRPr>
          </a:p>
          <a:p>
            <a:r>
              <a:rPr lang="en-GB" sz="2000">
                <a:latin typeface="Georgia"/>
                <a:ea typeface="+mn-lt"/>
                <a:cs typeface="+mn-lt"/>
                <a:hlinkClick r:id="" action="ppaction://noaction"/>
              </a:rPr>
              <a:t>   https://www.vgchartz.com/</a:t>
            </a:r>
            <a:endParaRPr lang="en-GB">
              <a:hlinkClick r:id="" action="ppaction://noaction"/>
            </a:endParaRPr>
          </a:p>
          <a:p>
            <a:r>
              <a:rPr lang="en-GB" sz="2000">
                <a:latin typeface="Georgia"/>
                <a:cs typeface="Calibri"/>
                <a:hlinkClick r:id="" action="ppaction://noaction"/>
              </a:rPr>
              <a:t>   https://www.pushsquare.com/forums/ps4</a:t>
            </a:r>
          </a:p>
          <a:p>
            <a:r>
              <a:rPr lang="en-GB" sz="2000">
                <a:latin typeface="Georgia"/>
                <a:ea typeface="+mn-lt"/>
                <a:cs typeface="+mn-lt"/>
                <a:hlinkClick r:id="rId4"/>
              </a:rPr>
              <a:t>   https://www.nintendo.com/</a:t>
            </a:r>
            <a:endParaRPr lang="en-GB" sz="2000">
              <a:latin typeface="Georgia"/>
              <a:cs typeface="Calibri"/>
              <a:hlinkClick r:id="rId4"/>
            </a:endParaRPr>
          </a:p>
          <a:p>
            <a:r>
              <a:rPr lang="en-GB" sz="2000">
                <a:latin typeface="Georgia"/>
                <a:ea typeface="+mn-lt"/>
                <a:cs typeface="+mn-lt"/>
                <a:hlinkClick r:id="rId5"/>
              </a:rPr>
              <a:t>   https://www.xbox.com/</a:t>
            </a:r>
            <a:endParaRPr lang="en-GB" sz="2000">
              <a:latin typeface="Georgia"/>
              <a:cs typeface="Calibri"/>
              <a:hlinkClick r:id="rId5"/>
            </a:endParaRPr>
          </a:p>
          <a:p>
            <a:endParaRPr lang="en-GB" sz="2000">
              <a:latin typeface="Georgia"/>
              <a:cs typeface="Calibri"/>
            </a:endParaRPr>
          </a:p>
        </p:txBody>
      </p:sp>
      <p:pic>
        <p:nvPicPr>
          <p:cNvPr id="4" name="Picture 4" descr="A picture containing graphics, drawing&#10;&#10;Description automatically generated">
            <a:extLst>
              <a:ext uri="{FF2B5EF4-FFF2-40B4-BE49-F238E27FC236}">
                <a16:creationId xmlns:a16="http://schemas.microsoft.com/office/drawing/2014/main" id="{5BCB0169-37F6-405C-B4AD-613D6FC714FF}"/>
              </a:ext>
            </a:extLst>
          </p:cNvPr>
          <p:cNvPicPr>
            <a:picLocks noChangeAspect="1"/>
          </p:cNvPicPr>
          <p:nvPr/>
        </p:nvPicPr>
        <p:blipFill>
          <a:blip r:embed="rId6"/>
          <a:stretch>
            <a:fillRect/>
          </a:stretch>
        </p:blipFill>
        <p:spPr>
          <a:xfrm>
            <a:off x="9238890" y="5116704"/>
            <a:ext cx="1952446" cy="1469761"/>
          </a:xfrm>
          <a:prstGeom prst="rect">
            <a:avLst/>
          </a:prstGeom>
        </p:spPr>
      </p:pic>
    </p:spTree>
    <p:extLst>
      <p:ext uri="{BB962C8B-B14F-4D97-AF65-F5344CB8AC3E}">
        <p14:creationId xmlns:p14="http://schemas.microsoft.com/office/powerpoint/2010/main" val="42363881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8</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PLAYSTATION    </vt:lpstr>
      <vt:lpstr>Appendix    </vt:lpstr>
      <vt:lpstr>PowerPoint Presentation</vt:lpstr>
      <vt:lpstr>PowerPoint Presentation</vt:lpstr>
      <vt:lpstr>COMPETITORS ON THE GAMING MARKET</vt:lpstr>
      <vt:lpstr>Primary Data: Comparison between PlayStation and XBoX Consoles</vt:lpstr>
      <vt:lpstr>MARKET SHARES OF GAMING CONSOLES</vt:lpstr>
      <vt:lpstr>PowerPoint Presentation</vt:lpstr>
      <vt:lpstr>PowerPoint Presentation</vt:lpstr>
      <vt:lpstr>Conclusion</vt:lpstr>
      <vt:lpstr>Recommendations on how to improve PlayStation Consoles</vt:lpstr>
      <vt:lpstr>PowerPoint Presentation</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2020-06-19T10:19:14Z</dcterms:created>
  <dcterms:modified xsi:type="dcterms:W3CDTF">2020-07-16T10:57:29Z</dcterms:modified>
</cp:coreProperties>
</file>