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1" r:id="rId1"/>
  </p:sldMasterIdLst>
  <p:sldIdLst>
    <p:sldId id="256" r:id="rId2"/>
    <p:sldId id="267" r:id="rId3"/>
    <p:sldId id="265" r:id="rId4"/>
    <p:sldId id="257" r:id="rId5"/>
    <p:sldId id="258" r:id="rId6"/>
    <p:sldId id="260" r:id="rId7"/>
    <p:sldId id="261" r:id="rId8"/>
    <p:sldId id="262" r:id="rId9"/>
    <p:sldId id="263" r:id="rId10"/>
    <p:sldId id="264" r:id="rId11"/>
    <p:sldId id="266" r:id="rId12"/>
    <p:sldId id="25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AEA99B-390F-4285-9AA4-8A9F72D554B2}" v="466" dt="2021-10-27T15:27:45.4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8" d="100"/>
          <a:sy n="68" d="100"/>
        </p:scale>
        <p:origin x="90"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sa Azad" userId="d6fba5f5bdb4c744" providerId="LiveId" clId="{54AEA99B-390F-4285-9AA4-8A9F72D554B2}"/>
    <pc:docChg chg="undo redo custSel addSld delSld modSld sldOrd modMainMaster">
      <pc:chgData name="Nisa Azad" userId="d6fba5f5bdb4c744" providerId="LiveId" clId="{54AEA99B-390F-4285-9AA4-8A9F72D554B2}" dt="2021-10-27T15:28:05.629" v="5846" actId="12"/>
      <pc:docMkLst>
        <pc:docMk/>
      </pc:docMkLst>
      <pc:sldChg chg="modSp mod setBg">
        <pc:chgData name="Nisa Azad" userId="d6fba5f5bdb4c744" providerId="LiveId" clId="{54AEA99B-390F-4285-9AA4-8A9F72D554B2}" dt="2021-10-23T14:36:12.875" v="1743"/>
        <pc:sldMkLst>
          <pc:docMk/>
          <pc:sldMk cId="410937556" sldId="256"/>
        </pc:sldMkLst>
        <pc:spChg chg="mod">
          <ac:chgData name="Nisa Azad" userId="d6fba5f5bdb4c744" providerId="LiveId" clId="{54AEA99B-390F-4285-9AA4-8A9F72D554B2}" dt="2021-10-23T13:28:02.235" v="1218" actId="27636"/>
          <ac:spMkLst>
            <pc:docMk/>
            <pc:sldMk cId="410937556" sldId="256"/>
            <ac:spMk id="2" creationId="{EBE7EA16-F1F1-479A-A4F3-68834878BAF3}"/>
          </ac:spMkLst>
        </pc:spChg>
      </pc:sldChg>
      <pc:sldChg chg="addSp delSp modSp mod ord setBg delDesignElem">
        <pc:chgData name="Nisa Azad" userId="d6fba5f5bdb4c744" providerId="LiveId" clId="{54AEA99B-390F-4285-9AA4-8A9F72D554B2}" dt="2021-10-23T14:59:39.130" v="2064" actId="1076"/>
        <pc:sldMkLst>
          <pc:docMk/>
          <pc:sldMk cId="3709569044" sldId="257"/>
        </pc:sldMkLst>
        <pc:spChg chg="del mod">
          <ac:chgData name="Nisa Azad" userId="d6fba5f5bdb4c744" providerId="LiveId" clId="{54AEA99B-390F-4285-9AA4-8A9F72D554B2}" dt="2021-10-23T14:58:15.177" v="2054" actId="478"/>
          <ac:spMkLst>
            <pc:docMk/>
            <pc:sldMk cId="3709569044" sldId="257"/>
            <ac:spMk id="2" creationId="{834AEC72-428C-4AF9-84B4-43544D64166E}"/>
          </ac:spMkLst>
        </pc:spChg>
        <pc:spChg chg="mod">
          <ac:chgData name="Nisa Azad" userId="d6fba5f5bdb4c744" providerId="LiveId" clId="{54AEA99B-390F-4285-9AA4-8A9F72D554B2}" dt="2021-10-23T13:29:10.543" v="1263" actId="26606"/>
          <ac:spMkLst>
            <pc:docMk/>
            <pc:sldMk cId="3709569044" sldId="257"/>
            <ac:spMk id="3" creationId="{0BB1BC74-191D-426B-BE37-0438F85FC50F}"/>
          </ac:spMkLst>
        </pc:spChg>
        <pc:spChg chg="add del mod">
          <ac:chgData name="Nisa Azad" userId="d6fba5f5bdb4c744" providerId="LiveId" clId="{54AEA99B-390F-4285-9AA4-8A9F72D554B2}" dt="2021-10-23T14:49:23.680" v="1819" actId="33987"/>
          <ac:spMkLst>
            <pc:docMk/>
            <pc:sldMk cId="3709569044" sldId="257"/>
            <ac:spMk id="4" creationId="{DBD22500-B59F-4E09-853E-57C8A2B78BD3}"/>
          </ac:spMkLst>
        </pc:spChg>
        <pc:spChg chg="add mod">
          <ac:chgData name="Nisa Azad" userId="d6fba5f5bdb4c744" providerId="LiveId" clId="{54AEA99B-390F-4285-9AA4-8A9F72D554B2}" dt="2021-10-23T14:59:39.130" v="2064" actId="1076"/>
          <ac:spMkLst>
            <pc:docMk/>
            <pc:sldMk cId="3709569044" sldId="257"/>
            <ac:spMk id="5" creationId="{53D664E4-33D7-49BC-8D35-0EF5A39F3138}"/>
          </ac:spMkLst>
        </pc:spChg>
        <pc:spChg chg="add del mod">
          <ac:chgData name="Nisa Azad" userId="d6fba5f5bdb4c744" providerId="LiveId" clId="{54AEA99B-390F-4285-9AA4-8A9F72D554B2}" dt="2021-10-23T14:58:17.961" v="2055" actId="478"/>
          <ac:spMkLst>
            <pc:docMk/>
            <pc:sldMk cId="3709569044" sldId="257"/>
            <ac:spMk id="7" creationId="{463E29E4-8478-4235-A730-EBFB5EB0D9F0}"/>
          </ac:spMkLst>
        </pc:spChg>
        <pc:spChg chg="add del">
          <ac:chgData name="Nisa Azad" userId="d6fba5f5bdb4c744" providerId="LiveId" clId="{54AEA99B-390F-4285-9AA4-8A9F72D554B2}" dt="2021-10-23T13:29:10.543" v="1263" actId="26606"/>
          <ac:spMkLst>
            <pc:docMk/>
            <pc:sldMk cId="3709569044" sldId="257"/>
            <ac:spMk id="8" creationId="{C9A36457-A5F4-4103-A443-02581C09185B}"/>
          </ac:spMkLst>
        </pc:spChg>
        <pc:spChg chg="add del">
          <ac:chgData name="Nisa Azad" userId="d6fba5f5bdb4c744" providerId="LiveId" clId="{54AEA99B-390F-4285-9AA4-8A9F72D554B2}" dt="2021-10-23T13:29:10.543" v="1263" actId="26606"/>
          <ac:spMkLst>
            <pc:docMk/>
            <pc:sldMk cId="3709569044" sldId="257"/>
            <ac:spMk id="10" creationId="{DC5FB7E8-B636-40FA-BE8D-48145C0F5C57}"/>
          </ac:spMkLst>
        </pc:spChg>
        <pc:spChg chg="add del">
          <ac:chgData name="Nisa Azad" userId="d6fba5f5bdb4c744" providerId="LiveId" clId="{54AEA99B-390F-4285-9AA4-8A9F72D554B2}" dt="2021-10-23T13:29:10.543" v="1263" actId="26606"/>
          <ac:spMkLst>
            <pc:docMk/>
            <pc:sldMk cId="3709569044" sldId="257"/>
            <ac:spMk id="12" creationId="{142DCE2C-2863-46FA-9BE7-24365A24D9BA}"/>
          </ac:spMkLst>
        </pc:spChg>
        <pc:spChg chg="del">
          <ac:chgData name="Nisa Azad" userId="d6fba5f5bdb4c744" providerId="LiveId" clId="{54AEA99B-390F-4285-9AA4-8A9F72D554B2}" dt="2021-10-23T13:23:12.180" v="1196"/>
          <ac:spMkLst>
            <pc:docMk/>
            <pc:sldMk cId="3709569044" sldId="257"/>
            <ac:spMk id="36" creationId="{4BC99CB9-DDAD-44A2-8A1C-E3AF4E72DF5C}"/>
          </ac:spMkLst>
        </pc:spChg>
        <pc:spChg chg="del">
          <ac:chgData name="Nisa Azad" userId="d6fba5f5bdb4c744" providerId="LiveId" clId="{54AEA99B-390F-4285-9AA4-8A9F72D554B2}" dt="2021-10-23T13:23:12.180" v="1196"/>
          <ac:spMkLst>
            <pc:docMk/>
            <pc:sldMk cId="3709569044" sldId="257"/>
            <ac:spMk id="42" creationId="{64053CBF-3932-45FF-8285-EE5146085F3A}"/>
          </ac:spMkLst>
        </pc:spChg>
        <pc:grpChg chg="del">
          <ac:chgData name="Nisa Azad" userId="d6fba5f5bdb4c744" providerId="LiveId" clId="{54AEA99B-390F-4285-9AA4-8A9F72D554B2}" dt="2021-10-23T13:23:12.180" v="1196"/>
          <ac:grpSpMkLst>
            <pc:docMk/>
            <pc:sldMk cId="3709569044" sldId="257"/>
            <ac:grpSpMk id="37" creationId="{B63ACBA3-DEFD-4C6D-BBA0-64468FA99C2D}"/>
          </ac:grpSpMkLst>
        </pc:grpChg>
        <pc:grpChg chg="del">
          <ac:chgData name="Nisa Azad" userId="d6fba5f5bdb4c744" providerId="LiveId" clId="{54AEA99B-390F-4285-9AA4-8A9F72D554B2}" dt="2021-10-23T13:23:12.180" v="1196"/>
          <ac:grpSpMkLst>
            <pc:docMk/>
            <pc:sldMk cId="3709569044" sldId="257"/>
            <ac:grpSpMk id="43" creationId="{2E751C04-BEA6-446B-A678-9C74819EBD4C}"/>
          </ac:grpSpMkLst>
        </pc:grpChg>
      </pc:sldChg>
      <pc:sldChg chg="addSp delSp modSp mod setBg delDesignElem">
        <pc:chgData name="Nisa Azad" userId="d6fba5f5bdb4c744" providerId="LiveId" clId="{54AEA99B-390F-4285-9AA4-8A9F72D554B2}" dt="2021-10-27T15:21:43.217" v="5495" actId="313"/>
        <pc:sldMkLst>
          <pc:docMk/>
          <pc:sldMk cId="995466113" sldId="258"/>
        </pc:sldMkLst>
        <pc:spChg chg="del mod">
          <ac:chgData name="Nisa Azad" userId="d6fba5f5bdb4c744" providerId="LiveId" clId="{54AEA99B-390F-4285-9AA4-8A9F72D554B2}" dt="2021-10-23T14:59:57.567" v="2066" actId="478"/>
          <ac:spMkLst>
            <pc:docMk/>
            <pc:sldMk cId="995466113" sldId="258"/>
            <ac:spMk id="2" creationId="{983E935F-D61F-4D48-9D6B-E2456B0102D1}"/>
          </ac:spMkLst>
        </pc:spChg>
        <pc:spChg chg="add mod">
          <ac:chgData name="Nisa Azad" userId="d6fba5f5bdb4c744" providerId="LiveId" clId="{54AEA99B-390F-4285-9AA4-8A9F72D554B2}" dt="2021-10-23T15:00:17.827" v="2072" actId="14100"/>
          <ac:spMkLst>
            <pc:docMk/>
            <pc:sldMk cId="995466113" sldId="258"/>
            <ac:spMk id="3" creationId="{6777B380-09C0-41D1-8932-C97983C3C085}"/>
          </ac:spMkLst>
        </pc:spChg>
        <pc:spChg chg="add del mod">
          <ac:chgData name="Nisa Azad" userId="d6fba5f5bdb4c744" providerId="LiveId" clId="{54AEA99B-390F-4285-9AA4-8A9F72D554B2}" dt="2021-10-23T15:00:02.109" v="2067" actId="478"/>
          <ac:spMkLst>
            <pc:docMk/>
            <pc:sldMk cId="995466113" sldId="258"/>
            <ac:spMk id="6" creationId="{148BF02E-A733-441B-AD51-058D7D0251DB}"/>
          </ac:spMkLst>
        </pc:spChg>
        <pc:spChg chg="del">
          <ac:chgData name="Nisa Azad" userId="d6fba5f5bdb4c744" providerId="LiveId" clId="{54AEA99B-390F-4285-9AA4-8A9F72D554B2}" dt="2021-10-23T13:23:12.180" v="1196"/>
          <ac:spMkLst>
            <pc:docMk/>
            <pc:sldMk cId="995466113" sldId="258"/>
            <ac:spMk id="8" creationId="{A8DB9CD9-59B1-4D73-BC4C-98796A48EF9B}"/>
          </ac:spMkLst>
        </pc:spChg>
        <pc:spChg chg="del">
          <ac:chgData name="Nisa Azad" userId="d6fba5f5bdb4c744" providerId="LiveId" clId="{54AEA99B-390F-4285-9AA4-8A9F72D554B2}" dt="2021-10-23T13:23:12.180" v="1196"/>
          <ac:spMkLst>
            <pc:docMk/>
            <pc:sldMk cId="995466113" sldId="258"/>
            <ac:spMk id="10" creationId="{8874A6A9-41FF-4E33-AFA8-F9F81436A59E}"/>
          </ac:spMkLst>
        </pc:spChg>
        <pc:spChg chg="add mod">
          <ac:chgData name="Nisa Azad" userId="d6fba5f5bdb4c744" providerId="LiveId" clId="{54AEA99B-390F-4285-9AA4-8A9F72D554B2}" dt="2021-10-23T14:32:05.275" v="1492" actId="26606"/>
          <ac:spMkLst>
            <pc:docMk/>
            <pc:sldMk cId="995466113" sldId="258"/>
            <ac:spMk id="20" creationId="{7F80ED15-8BBD-4F67-A842-8888621B2261}"/>
          </ac:spMkLst>
        </pc:spChg>
        <pc:spChg chg="add del">
          <ac:chgData name="Nisa Azad" userId="d6fba5f5bdb4c744" providerId="LiveId" clId="{54AEA99B-390F-4285-9AA4-8A9F72D554B2}" dt="2021-10-23T14:32:02.336" v="1490" actId="26606"/>
          <ac:spMkLst>
            <pc:docMk/>
            <pc:sldMk cId="995466113" sldId="258"/>
            <ac:spMk id="22" creationId="{2550BE34-C2B8-49B8-8519-67A8CAD51AE9}"/>
          </ac:spMkLst>
        </pc:spChg>
        <pc:spChg chg="add del">
          <ac:chgData name="Nisa Azad" userId="d6fba5f5bdb4c744" providerId="LiveId" clId="{54AEA99B-390F-4285-9AA4-8A9F72D554B2}" dt="2021-10-23T14:32:02.336" v="1490" actId="26606"/>
          <ac:spMkLst>
            <pc:docMk/>
            <pc:sldMk cId="995466113" sldId="258"/>
            <ac:spMk id="23" creationId="{A7457DD9-5A45-400A-AB4B-4B4EDECA25F1}"/>
          </ac:spMkLst>
        </pc:spChg>
        <pc:spChg chg="add del">
          <ac:chgData name="Nisa Azad" userId="d6fba5f5bdb4c744" providerId="LiveId" clId="{54AEA99B-390F-4285-9AA4-8A9F72D554B2}" dt="2021-10-23T14:32:02.336" v="1490" actId="26606"/>
          <ac:spMkLst>
            <pc:docMk/>
            <pc:sldMk cId="995466113" sldId="258"/>
            <ac:spMk id="24" creationId="{441CF7D6-A660-431A-B0BB-140A0D5556B6}"/>
          </ac:spMkLst>
        </pc:spChg>
        <pc:spChg chg="add del">
          <ac:chgData name="Nisa Azad" userId="d6fba5f5bdb4c744" providerId="LiveId" clId="{54AEA99B-390F-4285-9AA4-8A9F72D554B2}" dt="2021-10-23T14:31:16.876" v="1475" actId="26606"/>
          <ac:spMkLst>
            <pc:docMk/>
            <pc:sldMk cId="995466113" sldId="258"/>
            <ac:spMk id="25" creationId="{5E39A796-BE83-48B1-B33F-35C4A32AAB57}"/>
          </ac:spMkLst>
        </pc:spChg>
        <pc:spChg chg="add del">
          <ac:chgData name="Nisa Azad" userId="d6fba5f5bdb4c744" providerId="LiveId" clId="{54AEA99B-390F-4285-9AA4-8A9F72D554B2}" dt="2021-10-23T14:32:02.336" v="1490" actId="26606"/>
          <ac:spMkLst>
            <pc:docMk/>
            <pc:sldMk cId="995466113" sldId="258"/>
            <ac:spMk id="26" creationId="{0570A85B-3810-4F95-97B0-CBF4CCDB381C}"/>
          </ac:spMkLst>
        </pc:spChg>
        <pc:spChg chg="add del">
          <ac:chgData name="Nisa Azad" userId="d6fba5f5bdb4c744" providerId="LiveId" clId="{54AEA99B-390F-4285-9AA4-8A9F72D554B2}" dt="2021-10-23T14:31:16.876" v="1475" actId="26606"/>
          <ac:spMkLst>
            <pc:docMk/>
            <pc:sldMk cId="995466113" sldId="258"/>
            <ac:spMk id="27" creationId="{72F84B47-E267-4194-8194-831DB7B5547F}"/>
          </ac:spMkLst>
        </pc:spChg>
        <pc:spChg chg="add del">
          <ac:chgData name="Nisa Azad" userId="d6fba5f5bdb4c744" providerId="LiveId" clId="{54AEA99B-390F-4285-9AA4-8A9F72D554B2}" dt="2021-10-23T14:32:05.275" v="1492" actId="26606"/>
          <ac:spMkLst>
            <pc:docMk/>
            <pc:sldMk cId="995466113" sldId="258"/>
            <ac:spMk id="28" creationId="{2550BE34-C2B8-49B8-8519-67A8CAD51AE9}"/>
          </ac:spMkLst>
        </pc:spChg>
        <pc:spChg chg="add del">
          <ac:chgData name="Nisa Azad" userId="d6fba5f5bdb4c744" providerId="LiveId" clId="{54AEA99B-390F-4285-9AA4-8A9F72D554B2}" dt="2021-10-23T14:31:22.604" v="1477" actId="26606"/>
          <ac:spMkLst>
            <pc:docMk/>
            <pc:sldMk cId="995466113" sldId="258"/>
            <ac:spMk id="29" creationId="{9A0D773F-7A7D-4DBB-9DEA-86BB8B8F4BC8}"/>
          </ac:spMkLst>
        </pc:spChg>
        <pc:spChg chg="add del">
          <ac:chgData name="Nisa Azad" userId="d6fba5f5bdb4c744" providerId="LiveId" clId="{54AEA99B-390F-4285-9AA4-8A9F72D554B2}" dt="2021-10-23T14:31:22.604" v="1477" actId="26606"/>
          <ac:spMkLst>
            <pc:docMk/>
            <pc:sldMk cId="995466113" sldId="258"/>
            <ac:spMk id="30" creationId="{7FF47CB7-972F-479F-A36D-9E72D26EC8DA}"/>
          </ac:spMkLst>
        </pc:spChg>
        <pc:spChg chg="add del">
          <ac:chgData name="Nisa Azad" userId="d6fba5f5bdb4c744" providerId="LiveId" clId="{54AEA99B-390F-4285-9AA4-8A9F72D554B2}" dt="2021-10-23T14:31:22.604" v="1477" actId="26606"/>
          <ac:spMkLst>
            <pc:docMk/>
            <pc:sldMk cId="995466113" sldId="258"/>
            <ac:spMk id="31" creationId="{0D153B68-5844-490D-8E67-F616D6D721CA}"/>
          </ac:spMkLst>
        </pc:spChg>
        <pc:spChg chg="add del">
          <ac:chgData name="Nisa Azad" userId="d6fba5f5bdb4c744" providerId="LiveId" clId="{54AEA99B-390F-4285-9AA4-8A9F72D554B2}" dt="2021-10-23T14:32:05.275" v="1492" actId="26606"/>
          <ac:spMkLst>
            <pc:docMk/>
            <pc:sldMk cId="995466113" sldId="258"/>
            <ac:spMk id="32" creationId="{A7457DD9-5A45-400A-AB4B-4B4EDECA25F1}"/>
          </ac:spMkLst>
        </pc:spChg>
        <pc:spChg chg="add del">
          <ac:chgData name="Nisa Azad" userId="d6fba5f5bdb4c744" providerId="LiveId" clId="{54AEA99B-390F-4285-9AA4-8A9F72D554B2}" dt="2021-10-23T14:31:25.240" v="1479" actId="26606"/>
          <ac:spMkLst>
            <pc:docMk/>
            <pc:sldMk cId="995466113" sldId="258"/>
            <ac:spMk id="33" creationId="{5AA03EDC-7067-4DFF-B672-541D016AAAB8}"/>
          </ac:spMkLst>
        </pc:spChg>
        <pc:spChg chg="add del">
          <ac:chgData name="Nisa Azad" userId="d6fba5f5bdb4c744" providerId="LiveId" clId="{54AEA99B-390F-4285-9AA4-8A9F72D554B2}" dt="2021-10-23T14:31:25.240" v="1479" actId="26606"/>
          <ac:spMkLst>
            <pc:docMk/>
            <pc:sldMk cId="995466113" sldId="258"/>
            <ac:spMk id="34" creationId="{0EBF3E39-B0BE-496A-8604-9007470FFA3A}"/>
          </ac:spMkLst>
        </pc:spChg>
        <pc:spChg chg="add del">
          <ac:chgData name="Nisa Azad" userId="d6fba5f5bdb4c744" providerId="LiveId" clId="{54AEA99B-390F-4285-9AA4-8A9F72D554B2}" dt="2021-10-23T14:32:05.275" v="1492" actId="26606"/>
          <ac:spMkLst>
            <pc:docMk/>
            <pc:sldMk cId="995466113" sldId="258"/>
            <ac:spMk id="35" creationId="{441CF7D6-A660-431A-B0BB-140A0D5556B6}"/>
          </ac:spMkLst>
        </pc:spChg>
        <pc:spChg chg="add del">
          <ac:chgData name="Nisa Azad" userId="d6fba5f5bdb4c744" providerId="LiveId" clId="{54AEA99B-390F-4285-9AA4-8A9F72D554B2}" dt="2021-10-23T14:31:46.388" v="1485" actId="26606"/>
          <ac:spMkLst>
            <pc:docMk/>
            <pc:sldMk cId="995466113" sldId="258"/>
            <ac:spMk id="36" creationId="{92468898-5A6E-4D55-85EC-308E785EE06C}"/>
          </ac:spMkLst>
        </pc:spChg>
        <pc:spChg chg="add del">
          <ac:chgData name="Nisa Azad" userId="d6fba5f5bdb4c744" providerId="LiveId" clId="{54AEA99B-390F-4285-9AA4-8A9F72D554B2}" dt="2021-10-23T14:31:46.388" v="1485" actId="26606"/>
          <ac:spMkLst>
            <pc:docMk/>
            <pc:sldMk cId="995466113" sldId="258"/>
            <ac:spMk id="37" creationId="{3E23A947-2D45-4208-AE2B-64948C87A3EB}"/>
          </ac:spMkLst>
        </pc:spChg>
        <pc:spChg chg="add del">
          <ac:chgData name="Nisa Azad" userId="d6fba5f5bdb4c744" providerId="LiveId" clId="{54AEA99B-390F-4285-9AA4-8A9F72D554B2}" dt="2021-10-23T14:31:46.388" v="1485" actId="26606"/>
          <ac:spMkLst>
            <pc:docMk/>
            <pc:sldMk cId="995466113" sldId="258"/>
            <ac:spMk id="38" creationId="{E5BBB0F9-6A59-4D02-A9C7-A2D6516684CE}"/>
          </ac:spMkLst>
        </pc:spChg>
        <pc:spChg chg="add del">
          <ac:chgData name="Nisa Azad" userId="d6fba5f5bdb4c744" providerId="LiveId" clId="{54AEA99B-390F-4285-9AA4-8A9F72D554B2}" dt="2021-10-23T14:32:05.275" v="1492" actId="26606"/>
          <ac:spMkLst>
            <pc:docMk/>
            <pc:sldMk cId="995466113" sldId="258"/>
            <ac:spMk id="39" creationId="{0570A85B-3810-4F95-97B0-CBF4CCDB381C}"/>
          </ac:spMkLst>
        </pc:spChg>
        <pc:grpChg chg="del">
          <ac:chgData name="Nisa Azad" userId="d6fba5f5bdb4c744" providerId="LiveId" clId="{54AEA99B-390F-4285-9AA4-8A9F72D554B2}" dt="2021-10-23T13:23:12.180" v="1196"/>
          <ac:grpSpMkLst>
            <pc:docMk/>
            <pc:sldMk cId="995466113" sldId="258"/>
            <ac:grpSpMk id="12" creationId="{721D730E-1F97-4071-B143-B05E6D2599BC}"/>
          </ac:grpSpMkLst>
        </pc:grpChg>
        <pc:graphicFrameChg chg="add mod ord modGraphic">
          <ac:chgData name="Nisa Azad" userId="d6fba5f5bdb4c744" providerId="LiveId" clId="{54AEA99B-390F-4285-9AA4-8A9F72D554B2}" dt="2021-10-27T15:21:43.217" v="5495" actId="313"/>
          <ac:graphicFrameMkLst>
            <pc:docMk/>
            <pc:sldMk cId="995466113" sldId="258"/>
            <ac:graphicFrameMk id="4" creationId="{88970E46-0B0B-4821-9C46-3F474E465CC2}"/>
          </ac:graphicFrameMkLst>
        </pc:graphicFrameChg>
      </pc:sldChg>
      <pc:sldChg chg="addSp delSp modSp new mod setBg delDesignElem">
        <pc:chgData name="Nisa Azad" userId="d6fba5f5bdb4c744" providerId="LiveId" clId="{54AEA99B-390F-4285-9AA4-8A9F72D554B2}" dt="2021-10-23T15:03:24.434" v="2100" actId="14100"/>
        <pc:sldMkLst>
          <pc:docMk/>
          <pc:sldMk cId="3046132017" sldId="259"/>
        </pc:sldMkLst>
        <pc:spChg chg="del mod">
          <ac:chgData name="Nisa Azad" userId="d6fba5f5bdb4c744" providerId="LiveId" clId="{54AEA99B-390F-4285-9AA4-8A9F72D554B2}" dt="2021-10-23T15:02:30.170" v="2089" actId="478"/>
          <ac:spMkLst>
            <pc:docMk/>
            <pc:sldMk cId="3046132017" sldId="259"/>
            <ac:spMk id="2" creationId="{BE3D9AEE-8E66-496C-8EDC-AA657B71A955}"/>
          </ac:spMkLst>
        </pc:spChg>
        <pc:spChg chg="add del mod">
          <ac:chgData name="Nisa Azad" userId="d6fba5f5bdb4c744" providerId="LiveId" clId="{54AEA99B-390F-4285-9AA4-8A9F72D554B2}" dt="2021-10-23T15:03:07.574" v="2096" actId="478"/>
          <ac:spMkLst>
            <pc:docMk/>
            <pc:sldMk cId="3046132017" sldId="259"/>
            <ac:spMk id="3" creationId="{80F7C0E1-FCF1-42D0-AECC-D8699D1201F9}"/>
          </ac:spMkLst>
        </pc:spChg>
        <pc:spChg chg="del">
          <ac:chgData name="Nisa Azad" userId="d6fba5f5bdb4c744" providerId="LiveId" clId="{54AEA99B-390F-4285-9AA4-8A9F72D554B2}" dt="2021-10-10T14:26:43.330" v="463" actId="26606"/>
          <ac:spMkLst>
            <pc:docMk/>
            <pc:sldMk cId="3046132017" sldId="259"/>
            <ac:spMk id="3" creationId="{9FAD68DC-F2DC-4933-B95B-79E636A8B0BA}"/>
          </ac:spMkLst>
        </pc:spChg>
        <pc:spChg chg="add mod">
          <ac:chgData name="Nisa Azad" userId="d6fba5f5bdb4c744" providerId="LiveId" clId="{54AEA99B-390F-4285-9AA4-8A9F72D554B2}" dt="2021-10-23T15:02:15.446" v="2087" actId="255"/>
          <ac:spMkLst>
            <pc:docMk/>
            <pc:sldMk cId="3046132017" sldId="259"/>
            <ac:spMk id="4" creationId="{EB2DA01E-6735-4838-A532-9D24F39EDC7B}"/>
          </ac:spMkLst>
        </pc:spChg>
        <pc:spChg chg="add del mod">
          <ac:chgData name="Nisa Azad" userId="d6fba5f5bdb4c744" providerId="LiveId" clId="{54AEA99B-390F-4285-9AA4-8A9F72D554B2}" dt="2021-10-23T15:02:33.571" v="2090" actId="478"/>
          <ac:spMkLst>
            <pc:docMk/>
            <pc:sldMk cId="3046132017" sldId="259"/>
            <ac:spMk id="6" creationId="{756CEE19-4F10-43FA-A660-48210EAC3AAE}"/>
          </ac:spMkLst>
        </pc:spChg>
        <pc:spChg chg="add mod">
          <ac:chgData name="Nisa Azad" userId="d6fba5f5bdb4c744" providerId="LiveId" clId="{54AEA99B-390F-4285-9AA4-8A9F72D554B2}" dt="2021-10-23T15:03:24.434" v="2100" actId="14100"/>
          <ac:spMkLst>
            <pc:docMk/>
            <pc:sldMk cId="3046132017" sldId="259"/>
            <ac:spMk id="7" creationId="{BE40EC3A-7AFF-4269-84AA-18B781DEFEBA}"/>
          </ac:spMkLst>
        </pc:spChg>
        <pc:spChg chg="add del">
          <ac:chgData name="Nisa Azad" userId="d6fba5f5bdb4c744" providerId="LiveId" clId="{54AEA99B-390F-4285-9AA4-8A9F72D554B2}" dt="2021-10-23T13:23:12.180" v="1196"/>
          <ac:spMkLst>
            <pc:docMk/>
            <pc:sldMk cId="3046132017" sldId="259"/>
            <ac:spMk id="8" creationId="{A8DB9CD9-59B1-4D73-BC4C-98796A48EF9B}"/>
          </ac:spMkLst>
        </pc:spChg>
        <pc:spChg chg="add del">
          <ac:chgData name="Nisa Azad" userId="d6fba5f5bdb4c744" providerId="LiveId" clId="{54AEA99B-390F-4285-9AA4-8A9F72D554B2}" dt="2021-10-23T13:23:12.180" v="1196"/>
          <ac:spMkLst>
            <pc:docMk/>
            <pc:sldMk cId="3046132017" sldId="259"/>
            <ac:spMk id="10" creationId="{8874A6A9-41FF-4E33-AFA8-F9F81436A59E}"/>
          </ac:spMkLst>
        </pc:spChg>
        <pc:grpChg chg="add del">
          <ac:chgData name="Nisa Azad" userId="d6fba5f5bdb4c744" providerId="LiveId" clId="{54AEA99B-390F-4285-9AA4-8A9F72D554B2}" dt="2021-10-23T13:23:12.180" v="1196"/>
          <ac:grpSpMkLst>
            <pc:docMk/>
            <pc:sldMk cId="3046132017" sldId="259"/>
            <ac:grpSpMk id="12" creationId="{721D730E-1F97-4071-B143-B05E6D2599BC}"/>
          </ac:grpSpMkLst>
        </pc:grpChg>
      </pc:sldChg>
      <pc:sldChg chg="addSp delSp modSp new mod ord setBg delDesignElem">
        <pc:chgData name="Nisa Azad" userId="d6fba5f5bdb4c744" providerId="LiveId" clId="{54AEA99B-390F-4285-9AA4-8A9F72D554B2}" dt="2021-10-27T15:28:05.629" v="5846" actId="12"/>
        <pc:sldMkLst>
          <pc:docMk/>
          <pc:sldMk cId="3250269118" sldId="260"/>
        </pc:sldMkLst>
        <pc:spChg chg="del mod">
          <ac:chgData name="Nisa Azad" userId="d6fba5f5bdb4c744" providerId="LiveId" clId="{54AEA99B-390F-4285-9AA4-8A9F72D554B2}" dt="2021-10-23T15:54:30.620" v="4127" actId="478"/>
          <ac:spMkLst>
            <pc:docMk/>
            <pc:sldMk cId="3250269118" sldId="260"/>
            <ac:spMk id="2" creationId="{44A59248-CF11-4993-8CAF-01FDF1900742}"/>
          </ac:spMkLst>
        </pc:spChg>
        <pc:spChg chg="del">
          <ac:chgData name="Nisa Azad" userId="d6fba5f5bdb4c744" providerId="LiveId" clId="{54AEA99B-390F-4285-9AA4-8A9F72D554B2}" dt="2021-10-10T15:15:23.480" v="950" actId="26606"/>
          <ac:spMkLst>
            <pc:docMk/>
            <pc:sldMk cId="3250269118" sldId="260"/>
            <ac:spMk id="3" creationId="{44E98B83-CB9A-4398-A806-EF7D0591F1F6}"/>
          </ac:spMkLst>
        </pc:spChg>
        <pc:spChg chg="add del">
          <ac:chgData name="Nisa Azad" userId="d6fba5f5bdb4c744" providerId="LiveId" clId="{54AEA99B-390F-4285-9AA4-8A9F72D554B2}" dt="2021-10-23T13:23:12.180" v="1196"/>
          <ac:spMkLst>
            <pc:docMk/>
            <pc:sldMk cId="3250269118" sldId="260"/>
            <ac:spMk id="8" creationId="{A8DB9CD9-59B1-4D73-BC4C-98796A48EF9B}"/>
          </ac:spMkLst>
        </pc:spChg>
        <pc:spChg chg="add mod">
          <ac:chgData name="Nisa Azad" userId="d6fba5f5bdb4c744" providerId="LiveId" clId="{54AEA99B-390F-4285-9AA4-8A9F72D554B2}" dt="2021-10-23T15:54:53.415" v="4134" actId="14100"/>
          <ac:spMkLst>
            <pc:docMk/>
            <pc:sldMk cId="3250269118" sldId="260"/>
            <ac:spMk id="8" creationId="{CEAA5CA6-DC5C-4AA5-8303-6F0F4C297CF6}"/>
          </ac:spMkLst>
        </pc:spChg>
        <pc:spChg chg="add del mod">
          <ac:chgData name="Nisa Azad" userId="d6fba5f5bdb4c744" providerId="LiveId" clId="{54AEA99B-390F-4285-9AA4-8A9F72D554B2}" dt="2021-10-23T15:54:33.595" v="4128" actId="478"/>
          <ac:spMkLst>
            <pc:docMk/>
            <pc:sldMk cId="3250269118" sldId="260"/>
            <ac:spMk id="10" creationId="{0E4B6386-2D0D-41DF-9304-E420E947C73E}"/>
          </ac:spMkLst>
        </pc:spChg>
        <pc:spChg chg="add del">
          <ac:chgData name="Nisa Azad" userId="d6fba5f5bdb4c744" providerId="LiveId" clId="{54AEA99B-390F-4285-9AA4-8A9F72D554B2}" dt="2021-10-23T13:23:12.180" v="1196"/>
          <ac:spMkLst>
            <pc:docMk/>
            <pc:sldMk cId="3250269118" sldId="260"/>
            <ac:spMk id="10" creationId="{8874A6A9-41FF-4E33-AFA8-F9F81436A59E}"/>
          </ac:spMkLst>
        </pc:spChg>
        <pc:grpChg chg="add del">
          <ac:chgData name="Nisa Azad" userId="d6fba5f5bdb4c744" providerId="LiveId" clId="{54AEA99B-390F-4285-9AA4-8A9F72D554B2}" dt="2021-10-23T13:23:12.180" v="1196"/>
          <ac:grpSpMkLst>
            <pc:docMk/>
            <pc:sldMk cId="3250269118" sldId="260"/>
            <ac:grpSpMk id="12" creationId="{721D730E-1F97-4071-B143-B05E6D2599BC}"/>
          </ac:grpSpMkLst>
        </pc:grpChg>
        <pc:graphicFrameChg chg="add mod modGraphic">
          <ac:chgData name="Nisa Azad" userId="d6fba5f5bdb4c744" providerId="LiveId" clId="{54AEA99B-390F-4285-9AA4-8A9F72D554B2}" dt="2021-10-23T15:52:43.367" v="4107" actId="1076"/>
          <ac:graphicFrameMkLst>
            <pc:docMk/>
            <pc:sldMk cId="3250269118" sldId="260"/>
            <ac:graphicFrameMk id="3" creationId="{ED301E7F-607E-4E4F-9FDB-1F879BD91254}"/>
          </ac:graphicFrameMkLst>
        </pc:graphicFrameChg>
        <pc:graphicFrameChg chg="add del mod modGraphic">
          <ac:chgData name="Nisa Azad" userId="d6fba5f5bdb4c744" providerId="LiveId" clId="{54AEA99B-390F-4285-9AA4-8A9F72D554B2}" dt="2021-10-23T15:49:38.503" v="4069"/>
          <ac:graphicFrameMkLst>
            <pc:docMk/>
            <pc:sldMk cId="3250269118" sldId="260"/>
            <ac:graphicFrameMk id="4" creationId="{E5FE9994-CC6A-433A-A3F4-3F566237408F}"/>
          </ac:graphicFrameMkLst>
        </pc:graphicFrameChg>
        <pc:graphicFrameChg chg="add del mod">
          <ac:chgData name="Nisa Azad" userId="d6fba5f5bdb4c744" providerId="LiveId" clId="{54AEA99B-390F-4285-9AA4-8A9F72D554B2}" dt="2021-10-23T15:49:34.562" v="4065"/>
          <ac:graphicFrameMkLst>
            <pc:docMk/>
            <pc:sldMk cId="3250269118" sldId="260"/>
            <ac:graphicFrameMk id="5" creationId="{4E2F6216-36EC-4673-BD29-62BB0A1E47DE}"/>
          </ac:graphicFrameMkLst>
        </pc:graphicFrameChg>
        <pc:graphicFrameChg chg="add mod modGraphic">
          <ac:chgData name="Nisa Azad" userId="d6fba5f5bdb4c744" providerId="LiveId" clId="{54AEA99B-390F-4285-9AA4-8A9F72D554B2}" dt="2021-10-27T15:28:05.629" v="5846" actId="12"/>
          <ac:graphicFrameMkLst>
            <pc:docMk/>
            <pc:sldMk cId="3250269118" sldId="260"/>
            <ac:graphicFrameMk id="6" creationId="{1F70491C-4B4D-4365-BE5B-BD84BA59F9F9}"/>
          </ac:graphicFrameMkLst>
        </pc:graphicFrameChg>
        <pc:graphicFrameChg chg="add del mod modGraphic">
          <ac:chgData name="Nisa Azad" userId="d6fba5f5bdb4c744" providerId="LiveId" clId="{54AEA99B-390F-4285-9AA4-8A9F72D554B2}" dt="2021-10-23T15:56:33.775" v="4139" actId="478"/>
          <ac:graphicFrameMkLst>
            <pc:docMk/>
            <pc:sldMk cId="3250269118" sldId="260"/>
            <ac:graphicFrameMk id="7" creationId="{1916DE26-C43A-41A3-9206-A7E803B9FC82}"/>
          </ac:graphicFrameMkLst>
        </pc:graphicFrameChg>
      </pc:sldChg>
      <pc:sldChg chg="addSp delSp modSp new mod setBg">
        <pc:chgData name="Nisa Azad" userId="d6fba5f5bdb4c744" providerId="LiveId" clId="{54AEA99B-390F-4285-9AA4-8A9F72D554B2}" dt="2021-10-23T15:01:50.004" v="2085" actId="14100"/>
        <pc:sldMkLst>
          <pc:docMk/>
          <pc:sldMk cId="36297093" sldId="261"/>
        </pc:sldMkLst>
        <pc:spChg chg="del mod">
          <ac:chgData name="Nisa Azad" userId="d6fba5f5bdb4c744" providerId="LiveId" clId="{54AEA99B-390F-4285-9AA4-8A9F72D554B2}" dt="2021-10-23T15:00:42.779" v="2074" actId="478"/>
          <ac:spMkLst>
            <pc:docMk/>
            <pc:sldMk cId="36297093" sldId="261"/>
            <ac:spMk id="2" creationId="{1616835B-A4F1-4245-9C45-14EDB44724E2}"/>
          </ac:spMkLst>
        </pc:spChg>
        <pc:spChg chg="del">
          <ac:chgData name="Nisa Azad" userId="d6fba5f5bdb4c744" providerId="LiveId" clId="{54AEA99B-390F-4285-9AA4-8A9F72D554B2}" dt="2021-10-23T14:28:27.575" v="1417" actId="22"/>
          <ac:spMkLst>
            <pc:docMk/>
            <pc:sldMk cId="36297093" sldId="261"/>
            <ac:spMk id="3" creationId="{BD7D7CB4-6D6D-4935-86FD-E62264B2DA05}"/>
          </ac:spMkLst>
        </pc:spChg>
        <pc:spChg chg="add mod">
          <ac:chgData name="Nisa Azad" userId="d6fba5f5bdb4c744" providerId="LiveId" clId="{54AEA99B-390F-4285-9AA4-8A9F72D554B2}" dt="2021-10-23T15:01:50.004" v="2085" actId="14100"/>
          <ac:spMkLst>
            <pc:docMk/>
            <pc:sldMk cId="36297093" sldId="261"/>
            <ac:spMk id="6" creationId="{44085BDE-17F1-4A93-9025-341212CA1608}"/>
          </ac:spMkLst>
        </pc:spChg>
        <pc:spChg chg="add del mod">
          <ac:chgData name="Nisa Azad" userId="d6fba5f5bdb4c744" providerId="LiveId" clId="{54AEA99B-390F-4285-9AA4-8A9F72D554B2}" dt="2021-10-23T15:00:45.221" v="2075" actId="478"/>
          <ac:spMkLst>
            <pc:docMk/>
            <pc:sldMk cId="36297093" sldId="261"/>
            <ac:spMk id="8" creationId="{AE48C105-B600-4AEE-A3D7-74F59358F4E1}"/>
          </ac:spMkLst>
        </pc:spChg>
        <pc:spChg chg="add del mod">
          <ac:chgData name="Nisa Azad" userId="d6fba5f5bdb4c744" providerId="LiveId" clId="{54AEA99B-390F-4285-9AA4-8A9F72D554B2}" dt="2021-10-23T15:01:29.802" v="2081" actId="478"/>
          <ac:spMkLst>
            <pc:docMk/>
            <pc:sldMk cId="36297093" sldId="261"/>
            <ac:spMk id="9" creationId="{25B095D8-B671-451E-B821-54B5CCEE711E}"/>
          </ac:spMkLst>
        </pc:spChg>
        <pc:picChg chg="add mod ord modCrop">
          <ac:chgData name="Nisa Azad" userId="d6fba5f5bdb4c744" providerId="LiveId" clId="{54AEA99B-390F-4285-9AA4-8A9F72D554B2}" dt="2021-10-23T14:46:15.780" v="1751"/>
          <ac:picMkLst>
            <pc:docMk/>
            <pc:sldMk cId="36297093" sldId="261"/>
            <ac:picMk id="5" creationId="{C88226E8-CA80-4D10-8125-707C6BC63AFD}"/>
          </ac:picMkLst>
        </pc:picChg>
      </pc:sldChg>
      <pc:sldChg chg="modSp new del mod">
        <pc:chgData name="Nisa Azad" userId="d6fba5f5bdb4c744" providerId="LiveId" clId="{54AEA99B-390F-4285-9AA4-8A9F72D554B2}" dt="2021-10-23T13:22:06.339" v="1187" actId="47"/>
        <pc:sldMkLst>
          <pc:docMk/>
          <pc:sldMk cId="446808202" sldId="261"/>
        </pc:sldMkLst>
        <pc:spChg chg="mod">
          <ac:chgData name="Nisa Azad" userId="d6fba5f5bdb4c744" providerId="LiveId" clId="{54AEA99B-390F-4285-9AA4-8A9F72D554B2}" dt="2021-10-20T13:46:42.621" v="1180" actId="113"/>
          <ac:spMkLst>
            <pc:docMk/>
            <pc:sldMk cId="446808202" sldId="261"/>
            <ac:spMk id="2" creationId="{3E37858D-7023-4BA2-8337-BF47E58CD7EB}"/>
          </ac:spMkLst>
        </pc:spChg>
      </pc:sldChg>
      <pc:sldChg chg="addSp modSp new del mod setBg">
        <pc:chgData name="Nisa Azad" userId="d6fba5f5bdb4c744" providerId="LiveId" clId="{54AEA99B-390F-4285-9AA4-8A9F72D554B2}" dt="2021-10-23T13:22:58.501" v="1191" actId="47"/>
        <pc:sldMkLst>
          <pc:docMk/>
          <pc:sldMk cId="1041515984" sldId="261"/>
        </pc:sldMkLst>
        <pc:spChg chg="mod">
          <ac:chgData name="Nisa Azad" userId="d6fba5f5bdb4c744" providerId="LiveId" clId="{54AEA99B-390F-4285-9AA4-8A9F72D554B2}" dt="2021-10-23T13:22:38.304" v="1189" actId="26606"/>
          <ac:spMkLst>
            <pc:docMk/>
            <pc:sldMk cId="1041515984" sldId="261"/>
            <ac:spMk id="2" creationId="{86AA02D0-F981-4B36-921E-34B18FAB7410}"/>
          </ac:spMkLst>
        </pc:spChg>
        <pc:spChg chg="mod">
          <ac:chgData name="Nisa Azad" userId="d6fba5f5bdb4c744" providerId="LiveId" clId="{54AEA99B-390F-4285-9AA4-8A9F72D554B2}" dt="2021-10-23T13:22:38.304" v="1189" actId="26606"/>
          <ac:spMkLst>
            <pc:docMk/>
            <pc:sldMk cId="1041515984" sldId="261"/>
            <ac:spMk id="3" creationId="{E629972C-F1CA-4F32-AF06-A031B2C9E58C}"/>
          </ac:spMkLst>
        </pc:spChg>
        <pc:spChg chg="add">
          <ac:chgData name="Nisa Azad" userId="d6fba5f5bdb4c744" providerId="LiveId" clId="{54AEA99B-390F-4285-9AA4-8A9F72D554B2}" dt="2021-10-23T13:22:38.304" v="1189" actId="26606"/>
          <ac:spMkLst>
            <pc:docMk/>
            <pc:sldMk cId="1041515984" sldId="261"/>
            <ac:spMk id="8" creationId="{C9A36457-A5F4-4103-A443-02581C09185B}"/>
          </ac:spMkLst>
        </pc:spChg>
        <pc:spChg chg="add">
          <ac:chgData name="Nisa Azad" userId="d6fba5f5bdb4c744" providerId="LiveId" clId="{54AEA99B-390F-4285-9AA4-8A9F72D554B2}" dt="2021-10-23T13:22:38.304" v="1189" actId="26606"/>
          <ac:spMkLst>
            <pc:docMk/>
            <pc:sldMk cId="1041515984" sldId="261"/>
            <ac:spMk id="10" creationId="{DC5FB7E8-B636-40FA-BE8D-48145C0F5C57}"/>
          </ac:spMkLst>
        </pc:spChg>
        <pc:spChg chg="add">
          <ac:chgData name="Nisa Azad" userId="d6fba5f5bdb4c744" providerId="LiveId" clId="{54AEA99B-390F-4285-9AA4-8A9F72D554B2}" dt="2021-10-23T13:22:38.304" v="1189" actId="26606"/>
          <ac:spMkLst>
            <pc:docMk/>
            <pc:sldMk cId="1041515984" sldId="261"/>
            <ac:spMk id="12" creationId="{142DCE2C-2863-46FA-9BE7-24365A24D9BA}"/>
          </ac:spMkLst>
        </pc:spChg>
      </pc:sldChg>
      <pc:sldChg chg="addSp delSp modSp new del mod setBg delDesignElem">
        <pc:chgData name="Nisa Azad" userId="d6fba5f5bdb4c744" providerId="LiveId" clId="{54AEA99B-390F-4285-9AA4-8A9F72D554B2}" dt="2021-10-23T14:28:19.789" v="1415" actId="47"/>
        <pc:sldMkLst>
          <pc:docMk/>
          <pc:sldMk cId="1957392609" sldId="262"/>
        </pc:sldMkLst>
        <pc:spChg chg="mod">
          <ac:chgData name="Nisa Azad" userId="d6fba5f5bdb4c744" providerId="LiveId" clId="{54AEA99B-390F-4285-9AA4-8A9F72D554B2}" dt="2021-10-23T13:31:35.739" v="1318" actId="14100"/>
          <ac:spMkLst>
            <pc:docMk/>
            <pc:sldMk cId="1957392609" sldId="262"/>
            <ac:spMk id="2" creationId="{80A36B04-C755-4295-B260-C5E0FDB816F9}"/>
          </ac:spMkLst>
        </pc:spChg>
        <pc:spChg chg="del mod">
          <ac:chgData name="Nisa Azad" userId="d6fba5f5bdb4c744" providerId="LiveId" clId="{54AEA99B-390F-4285-9AA4-8A9F72D554B2}" dt="2021-10-23T13:23:54.171" v="1209" actId="478"/>
          <ac:spMkLst>
            <pc:docMk/>
            <pc:sldMk cId="1957392609" sldId="262"/>
            <ac:spMk id="3" creationId="{E91550F7-0C70-4ED0-9B7C-F634F9A97A15}"/>
          </ac:spMkLst>
        </pc:spChg>
        <pc:spChg chg="add del">
          <ac:chgData name="Nisa Azad" userId="d6fba5f5bdb4c744" providerId="LiveId" clId="{54AEA99B-390F-4285-9AA4-8A9F72D554B2}" dt="2021-10-23T13:31:41.838" v="1320" actId="478"/>
          <ac:spMkLst>
            <pc:docMk/>
            <pc:sldMk cId="1957392609" sldId="262"/>
            <ac:spMk id="4" creationId="{C7878D5A-C967-44E4-B9C6-5D46C69AB2A7}"/>
          </ac:spMkLst>
        </pc:spChg>
        <pc:spChg chg="add del">
          <ac:chgData name="Nisa Azad" userId="d6fba5f5bdb4c744" providerId="LiveId" clId="{54AEA99B-390F-4285-9AA4-8A9F72D554B2}" dt="2021-10-23T13:24:27.673" v="1212"/>
          <ac:spMkLst>
            <pc:docMk/>
            <pc:sldMk cId="1957392609" sldId="262"/>
            <ac:spMk id="5" creationId="{29C51009-A09A-4689-8E6C-F8FC99E6A840}"/>
          </ac:spMkLst>
        </pc:spChg>
        <pc:spChg chg="add del">
          <ac:chgData name="Nisa Azad" userId="d6fba5f5bdb4c744" providerId="LiveId" clId="{54AEA99B-390F-4285-9AA4-8A9F72D554B2}" dt="2021-10-23T13:32:43.092" v="1334"/>
          <ac:spMkLst>
            <pc:docMk/>
            <pc:sldMk cId="1957392609" sldId="262"/>
            <ac:spMk id="5" creationId="{3F5EFE25-4DEA-4A0F-B725-C432F30F1D61}"/>
          </ac:spMkLst>
        </pc:spChg>
        <pc:spChg chg="add del">
          <ac:chgData name="Nisa Azad" userId="d6fba5f5bdb4c744" providerId="LiveId" clId="{54AEA99B-390F-4285-9AA4-8A9F72D554B2}" dt="2021-10-23T13:32:43.092" v="1334"/>
          <ac:spMkLst>
            <pc:docMk/>
            <pc:sldMk cId="1957392609" sldId="262"/>
            <ac:spMk id="6" creationId="{1AAE36DB-7800-47C4-8613-63930AA8AADF}"/>
          </ac:spMkLst>
        </pc:spChg>
        <pc:spChg chg="add del">
          <ac:chgData name="Nisa Azad" userId="d6fba5f5bdb4c744" providerId="LiveId" clId="{54AEA99B-390F-4285-9AA4-8A9F72D554B2}" dt="2021-10-23T13:24:48.880" v="1214" actId="26606"/>
          <ac:spMkLst>
            <pc:docMk/>
            <pc:sldMk cId="1957392609" sldId="262"/>
            <ac:spMk id="7" creationId="{23522FE7-5A29-4EF6-B1EF-2CA55748A772}"/>
          </ac:spMkLst>
        </pc:spChg>
        <pc:spChg chg="add del">
          <ac:chgData name="Nisa Azad" userId="d6fba5f5bdb4c744" providerId="LiveId" clId="{54AEA99B-390F-4285-9AA4-8A9F72D554B2}" dt="2021-10-23T13:32:43.092" v="1334"/>
          <ac:spMkLst>
            <pc:docMk/>
            <pc:sldMk cId="1957392609" sldId="262"/>
            <ac:spMk id="7" creationId="{8B5B97A1-73B3-4C6A-BB41-40A178724EBE}"/>
          </ac:spMkLst>
        </pc:spChg>
        <pc:spChg chg="add del">
          <ac:chgData name="Nisa Azad" userId="d6fba5f5bdb4c744" providerId="LiveId" clId="{54AEA99B-390F-4285-9AA4-8A9F72D554B2}" dt="2021-10-23T13:23:31.810" v="1203" actId="26606"/>
          <ac:spMkLst>
            <pc:docMk/>
            <pc:sldMk cId="1957392609" sldId="262"/>
            <ac:spMk id="8" creationId="{29C51009-A09A-4689-8E6C-F8FC99E6A840}"/>
          </ac:spMkLst>
        </pc:spChg>
        <pc:spChg chg="add del">
          <ac:chgData name="Nisa Azad" userId="d6fba5f5bdb4c744" providerId="LiveId" clId="{54AEA99B-390F-4285-9AA4-8A9F72D554B2}" dt="2021-10-23T13:32:43.092" v="1334"/>
          <ac:spMkLst>
            <pc:docMk/>
            <pc:sldMk cId="1957392609" sldId="262"/>
            <ac:spMk id="8" creationId="{5EA55E84-99C6-45E9-B030-3D8DECD7B3FF}"/>
          </ac:spMkLst>
        </pc:spChg>
        <pc:spChg chg="add del">
          <ac:chgData name="Nisa Azad" userId="d6fba5f5bdb4c744" providerId="LiveId" clId="{54AEA99B-390F-4285-9AA4-8A9F72D554B2}" dt="2021-10-23T13:32:43.092" v="1334"/>
          <ac:spMkLst>
            <pc:docMk/>
            <pc:sldMk cId="1957392609" sldId="262"/>
            <ac:spMk id="9" creationId="{13495A89-68BE-46D7-AF99-859E5C386722}"/>
          </ac:spMkLst>
        </pc:spChg>
        <pc:spChg chg="add del">
          <ac:chgData name="Nisa Azad" userId="d6fba5f5bdb4c744" providerId="LiveId" clId="{54AEA99B-390F-4285-9AA4-8A9F72D554B2}" dt="2021-10-23T13:32:43.092" v="1334"/>
          <ac:spMkLst>
            <pc:docMk/>
            <pc:sldMk cId="1957392609" sldId="262"/>
            <ac:spMk id="10" creationId="{8FF8EE92-9FC3-49B7-B2E7-D2FD992A5DE4}"/>
          </ac:spMkLst>
        </pc:spChg>
        <pc:spChg chg="add del">
          <ac:chgData name="Nisa Azad" userId="d6fba5f5bdb4c744" providerId="LiveId" clId="{54AEA99B-390F-4285-9AA4-8A9F72D554B2}" dt="2021-10-23T13:32:43.092" v="1334"/>
          <ac:spMkLst>
            <pc:docMk/>
            <pc:sldMk cId="1957392609" sldId="262"/>
            <ac:spMk id="11" creationId="{D4557C14-C012-4F67-808D-FDF392459CE2}"/>
          </ac:spMkLst>
        </pc:spChg>
        <pc:spChg chg="add del">
          <ac:chgData name="Nisa Azad" userId="d6fba5f5bdb4c744" providerId="LiveId" clId="{54AEA99B-390F-4285-9AA4-8A9F72D554B2}" dt="2021-10-23T13:32:43.092" v="1334"/>
          <ac:spMkLst>
            <pc:docMk/>
            <pc:sldMk cId="1957392609" sldId="262"/>
            <ac:spMk id="12" creationId="{08462243-6A08-492B-8FC3-A39817A073E8}"/>
          </ac:spMkLst>
        </pc:spChg>
        <pc:spChg chg="add del">
          <ac:chgData name="Nisa Azad" userId="d6fba5f5bdb4c744" providerId="LiveId" clId="{54AEA99B-390F-4285-9AA4-8A9F72D554B2}" dt="2021-10-23T13:23:42.217" v="1206"/>
          <ac:spMkLst>
            <pc:docMk/>
            <pc:sldMk cId="1957392609" sldId="262"/>
            <ac:spMk id="13" creationId="{928AC827-DE41-4D3E-A58A-7459D979E65B}"/>
          </ac:spMkLst>
        </pc:spChg>
        <pc:spChg chg="add del">
          <ac:chgData name="Nisa Azad" userId="d6fba5f5bdb4c744" providerId="LiveId" clId="{54AEA99B-390F-4285-9AA4-8A9F72D554B2}" dt="2021-10-23T13:32:43.092" v="1334"/>
          <ac:spMkLst>
            <pc:docMk/>
            <pc:sldMk cId="1957392609" sldId="262"/>
            <ac:spMk id="13" creationId="{96256126-8E1A-4142-956D-35189B7C0A5F}"/>
          </ac:spMkLst>
        </pc:spChg>
        <pc:spChg chg="add del">
          <ac:chgData name="Nisa Azad" userId="d6fba5f5bdb4c744" providerId="LiveId" clId="{54AEA99B-390F-4285-9AA4-8A9F72D554B2}" dt="2021-10-23T13:32:43.092" v="1334"/>
          <ac:spMkLst>
            <pc:docMk/>
            <pc:sldMk cId="1957392609" sldId="262"/>
            <ac:spMk id="14" creationId="{1C90C2D9-6450-4BDA-BC46-499C40E9B37F}"/>
          </ac:spMkLst>
        </pc:spChg>
        <pc:spChg chg="add del">
          <ac:chgData name="Nisa Azad" userId="d6fba5f5bdb4c744" providerId="LiveId" clId="{54AEA99B-390F-4285-9AA4-8A9F72D554B2}" dt="2021-10-23T13:23:42.217" v="1206"/>
          <ac:spMkLst>
            <pc:docMk/>
            <pc:sldMk cId="1957392609" sldId="262"/>
            <ac:spMk id="14" creationId="{4197647C-4C56-4F84-ABC7-9E6F3E67838A}"/>
          </ac:spMkLst>
        </pc:spChg>
        <pc:spChg chg="add del">
          <ac:chgData name="Nisa Azad" userId="d6fba5f5bdb4c744" providerId="LiveId" clId="{54AEA99B-390F-4285-9AA4-8A9F72D554B2}" dt="2021-10-23T13:32:43.092" v="1334"/>
          <ac:spMkLst>
            <pc:docMk/>
            <pc:sldMk cId="1957392609" sldId="262"/>
            <ac:spMk id="15" creationId="{90B56A17-BA26-48C1-B1A0-FE48FE2775FA}"/>
          </ac:spMkLst>
        </pc:spChg>
        <pc:spChg chg="add del">
          <ac:chgData name="Nisa Azad" userId="d6fba5f5bdb4c744" providerId="LiveId" clId="{54AEA99B-390F-4285-9AA4-8A9F72D554B2}" dt="2021-10-23T13:32:43.092" v="1334"/>
          <ac:spMkLst>
            <pc:docMk/>
            <pc:sldMk cId="1957392609" sldId="262"/>
            <ac:spMk id="16" creationId="{0E6813A1-2D97-4BB0-81FC-EDEAF72C255E}"/>
          </ac:spMkLst>
        </pc:spChg>
        <pc:spChg chg="add del">
          <ac:chgData name="Nisa Azad" userId="d6fba5f5bdb4c744" providerId="LiveId" clId="{54AEA99B-390F-4285-9AA4-8A9F72D554B2}" dt="2021-10-23T13:32:43.092" v="1334"/>
          <ac:spMkLst>
            <pc:docMk/>
            <pc:sldMk cId="1957392609" sldId="262"/>
            <ac:spMk id="17" creationId="{B33DBA43-A086-4433-8AEF-BF24C3DD2DAE}"/>
          </ac:spMkLst>
        </pc:spChg>
        <pc:spChg chg="add del">
          <ac:chgData name="Nisa Azad" userId="d6fba5f5bdb4c744" providerId="LiveId" clId="{54AEA99B-390F-4285-9AA4-8A9F72D554B2}" dt="2021-10-23T13:24:48.880" v="1214" actId="26606"/>
          <ac:spMkLst>
            <pc:docMk/>
            <pc:sldMk cId="1957392609" sldId="262"/>
            <ac:spMk id="18" creationId="{2FDF9410-E530-4E71-A2C0-4C24B489649E}"/>
          </ac:spMkLst>
        </pc:spChg>
        <pc:spChg chg="add del">
          <ac:chgData name="Nisa Azad" userId="d6fba5f5bdb4c744" providerId="LiveId" clId="{54AEA99B-390F-4285-9AA4-8A9F72D554B2}" dt="2021-10-23T13:32:43.092" v="1334"/>
          <ac:spMkLst>
            <pc:docMk/>
            <pc:sldMk cId="1957392609" sldId="262"/>
            <ac:spMk id="18" creationId="{FA98EB0D-9793-4562-9C0B-EC7FC7F8749F}"/>
          </ac:spMkLst>
        </pc:spChg>
        <pc:spChg chg="add del">
          <ac:chgData name="Nisa Azad" userId="d6fba5f5bdb4c744" providerId="LiveId" clId="{54AEA99B-390F-4285-9AA4-8A9F72D554B2}" dt="2021-10-23T13:32:43.092" v="1334"/>
          <ac:spMkLst>
            <pc:docMk/>
            <pc:sldMk cId="1957392609" sldId="262"/>
            <ac:spMk id="19" creationId="{2AE85FBC-DD83-4092-B783-9C1E961DD450}"/>
          </ac:spMkLst>
        </pc:spChg>
        <pc:spChg chg="add del">
          <ac:chgData name="Nisa Azad" userId="d6fba5f5bdb4c744" providerId="LiveId" clId="{54AEA99B-390F-4285-9AA4-8A9F72D554B2}" dt="2021-10-23T13:32:43.092" v="1334"/>
          <ac:spMkLst>
            <pc:docMk/>
            <pc:sldMk cId="1957392609" sldId="262"/>
            <ac:spMk id="20" creationId="{5399D2E1-C776-4BDC-A9D8-1E763BEE2F3B}"/>
          </ac:spMkLst>
        </pc:spChg>
        <pc:spChg chg="add del">
          <ac:chgData name="Nisa Azad" userId="d6fba5f5bdb4c744" providerId="LiveId" clId="{54AEA99B-390F-4285-9AA4-8A9F72D554B2}" dt="2021-10-23T13:25:08.231" v="1217"/>
          <ac:spMkLst>
            <pc:docMk/>
            <pc:sldMk cId="1957392609" sldId="262"/>
            <ac:spMk id="21" creationId="{23522FE7-5A29-4EF6-B1EF-2CA55748A772}"/>
          </ac:spMkLst>
        </pc:spChg>
        <pc:spChg chg="add del">
          <ac:chgData name="Nisa Azad" userId="d6fba5f5bdb4c744" providerId="LiveId" clId="{54AEA99B-390F-4285-9AA4-8A9F72D554B2}" dt="2021-10-23T13:32:43.092" v="1334"/>
          <ac:spMkLst>
            <pc:docMk/>
            <pc:sldMk cId="1957392609" sldId="262"/>
            <ac:spMk id="21" creationId="{6BCC45E1-1A58-4E24-B235-D8B7C934D98E}"/>
          </ac:spMkLst>
        </pc:spChg>
        <pc:spChg chg="add del">
          <ac:chgData name="Nisa Azad" userId="d6fba5f5bdb4c744" providerId="LiveId" clId="{54AEA99B-390F-4285-9AA4-8A9F72D554B2}" dt="2021-10-23T13:32:43.092" v="1334"/>
          <ac:spMkLst>
            <pc:docMk/>
            <pc:sldMk cId="1957392609" sldId="262"/>
            <ac:spMk id="22" creationId="{F5AC78D7-E21D-48F5-94FB-AF53CF4348A5}"/>
          </ac:spMkLst>
        </pc:spChg>
        <pc:spChg chg="add del">
          <ac:chgData name="Nisa Azad" userId="d6fba5f5bdb4c744" providerId="LiveId" clId="{54AEA99B-390F-4285-9AA4-8A9F72D554B2}" dt="2021-10-23T13:32:43.092" v="1334"/>
          <ac:spMkLst>
            <pc:docMk/>
            <pc:sldMk cId="1957392609" sldId="262"/>
            <ac:spMk id="23" creationId="{1DA972C4-1E43-4AED-AA48-5852E852B444}"/>
          </ac:spMkLst>
        </pc:spChg>
        <pc:spChg chg="add del">
          <ac:chgData name="Nisa Azad" userId="d6fba5f5bdb4c744" providerId="LiveId" clId="{54AEA99B-390F-4285-9AA4-8A9F72D554B2}" dt="2021-10-23T13:32:43.092" v="1334"/>
          <ac:spMkLst>
            <pc:docMk/>
            <pc:sldMk cId="1957392609" sldId="262"/>
            <ac:spMk id="24" creationId="{4C8B67AC-A282-4784-A755-F8AE48B2EFD8}"/>
          </ac:spMkLst>
        </pc:spChg>
        <pc:spChg chg="add del">
          <ac:chgData name="Nisa Azad" userId="d6fba5f5bdb4c744" providerId="LiveId" clId="{54AEA99B-390F-4285-9AA4-8A9F72D554B2}" dt="2021-10-23T13:32:43.092" v="1334"/>
          <ac:spMkLst>
            <pc:docMk/>
            <pc:sldMk cId="1957392609" sldId="262"/>
            <ac:spMk id="25" creationId="{37E0FE66-BD62-4AEC-B604-155D6BFDAB6F}"/>
          </ac:spMkLst>
        </pc:spChg>
        <pc:spChg chg="add del">
          <ac:chgData name="Nisa Azad" userId="d6fba5f5bdb4c744" providerId="LiveId" clId="{54AEA99B-390F-4285-9AA4-8A9F72D554B2}" dt="2021-10-23T13:25:08.231" v="1217"/>
          <ac:spMkLst>
            <pc:docMk/>
            <pc:sldMk cId="1957392609" sldId="262"/>
            <ac:spMk id="25" creationId="{99DE9D0E-C638-4470-A425-A312F6514D46}"/>
          </ac:spMkLst>
        </pc:spChg>
        <pc:spChg chg="add del">
          <ac:chgData name="Nisa Azad" userId="d6fba5f5bdb4c744" providerId="LiveId" clId="{54AEA99B-390F-4285-9AA4-8A9F72D554B2}" dt="2021-10-23T13:32:43.092" v="1334"/>
          <ac:spMkLst>
            <pc:docMk/>
            <pc:sldMk cId="1957392609" sldId="262"/>
            <ac:spMk id="26" creationId="{A2BBE7E5-8C13-429C-964C-FAAF70268DB1}"/>
          </ac:spMkLst>
        </pc:spChg>
        <pc:spChg chg="add del">
          <ac:chgData name="Nisa Azad" userId="d6fba5f5bdb4c744" providerId="LiveId" clId="{54AEA99B-390F-4285-9AA4-8A9F72D554B2}" dt="2021-10-23T13:25:08.231" v="1217"/>
          <ac:spMkLst>
            <pc:docMk/>
            <pc:sldMk cId="1957392609" sldId="262"/>
            <ac:spMk id="26" creationId="{CE5E68C2-DCCC-4202-9B0B-165BA46C8922}"/>
          </ac:spMkLst>
        </pc:spChg>
        <pc:spChg chg="add del">
          <ac:chgData name="Nisa Azad" userId="d6fba5f5bdb4c744" providerId="LiveId" clId="{54AEA99B-390F-4285-9AA4-8A9F72D554B2}" dt="2021-10-23T13:32:43.092" v="1334"/>
          <ac:spMkLst>
            <pc:docMk/>
            <pc:sldMk cId="1957392609" sldId="262"/>
            <ac:spMk id="27" creationId="{925832D3-E8B2-4F07-B043-0FBF998C98C7}"/>
          </ac:spMkLst>
        </pc:spChg>
        <pc:spChg chg="add del">
          <ac:chgData name="Nisa Azad" userId="d6fba5f5bdb4c744" providerId="LiveId" clId="{54AEA99B-390F-4285-9AA4-8A9F72D554B2}" dt="2021-10-23T13:32:43.092" v="1334"/>
          <ac:spMkLst>
            <pc:docMk/>
            <pc:sldMk cId="1957392609" sldId="262"/>
            <ac:spMk id="28" creationId="{6DE25A51-ACF0-4872-B768-C5B31895E34A}"/>
          </ac:spMkLst>
        </pc:spChg>
        <pc:spChg chg="add del">
          <ac:chgData name="Nisa Azad" userId="d6fba5f5bdb4c744" providerId="LiveId" clId="{54AEA99B-390F-4285-9AA4-8A9F72D554B2}" dt="2021-10-23T13:32:43.092" v="1334"/>
          <ac:spMkLst>
            <pc:docMk/>
            <pc:sldMk cId="1957392609" sldId="262"/>
            <ac:spMk id="29" creationId="{C4C1FCF5-5F99-42EC-B6DF-CE9EA7075FA6}"/>
          </ac:spMkLst>
        </pc:spChg>
        <pc:spChg chg="add del">
          <ac:chgData name="Nisa Azad" userId="d6fba5f5bdb4c744" providerId="LiveId" clId="{54AEA99B-390F-4285-9AA4-8A9F72D554B2}" dt="2021-10-23T13:32:43.092" v="1334"/>
          <ac:spMkLst>
            <pc:docMk/>
            <pc:sldMk cId="1957392609" sldId="262"/>
            <ac:spMk id="30" creationId="{EC952E8D-9FBE-4A17-872E-E7C504AF8F21}"/>
          </ac:spMkLst>
        </pc:spChg>
        <pc:spChg chg="add del">
          <ac:chgData name="Nisa Azad" userId="d6fba5f5bdb4c744" providerId="LiveId" clId="{54AEA99B-390F-4285-9AA4-8A9F72D554B2}" dt="2021-10-23T13:32:43.092" v="1334"/>
          <ac:spMkLst>
            <pc:docMk/>
            <pc:sldMk cId="1957392609" sldId="262"/>
            <ac:spMk id="31" creationId="{3A211241-350E-4978-BE3F-64310716F96C}"/>
          </ac:spMkLst>
        </pc:spChg>
        <pc:spChg chg="add del">
          <ac:chgData name="Nisa Azad" userId="d6fba5f5bdb4c744" providerId="LiveId" clId="{54AEA99B-390F-4285-9AA4-8A9F72D554B2}" dt="2021-10-23T13:32:43.092" v="1334"/>
          <ac:spMkLst>
            <pc:docMk/>
            <pc:sldMk cId="1957392609" sldId="262"/>
            <ac:spMk id="32" creationId="{23B8D56C-73D9-4E07-9F4A-5BF5A1B67F83}"/>
          </ac:spMkLst>
        </pc:spChg>
        <pc:spChg chg="add del mod">
          <ac:chgData name="Nisa Azad" userId="d6fba5f5bdb4c744" providerId="LiveId" clId="{54AEA99B-390F-4285-9AA4-8A9F72D554B2}" dt="2021-10-23T13:32:43.092" v="1334"/>
          <ac:spMkLst>
            <pc:docMk/>
            <pc:sldMk cId="1957392609" sldId="262"/>
            <ac:spMk id="33" creationId="{7CD5A726-75D8-4B69-ABAE-9DF044B90810}"/>
          </ac:spMkLst>
        </pc:spChg>
        <pc:spChg chg="add del">
          <ac:chgData name="Nisa Azad" userId="d6fba5f5bdb4c744" providerId="LiveId" clId="{54AEA99B-390F-4285-9AA4-8A9F72D554B2}" dt="2021-10-23T13:32:43.092" v="1334"/>
          <ac:spMkLst>
            <pc:docMk/>
            <pc:sldMk cId="1957392609" sldId="262"/>
            <ac:spMk id="34" creationId="{F232D254-F71D-4B8D-8A2B-54F4A99460D0}"/>
          </ac:spMkLst>
        </pc:spChg>
        <pc:spChg chg="add del">
          <ac:chgData name="Nisa Azad" userId="d6fba5f5bdb4c744" providerId="LiveId" clId="{54AEA99B-390F-4285-9AA4-8A9F72D554B2}" dt="2021-10-23T13:32:43.092" v="1334"/>
          <ac:spMkLst>
            <pc:docMk/>
            <pc:sldMk cId="1957392609" sldId="262"/>
            <ac:spMk id="35" creationId="{FD1A012B-01DC-4113-8FD2-B546B1A25982}"/>
          </ac:spMkLst>
        </pc:spChg>
        <pc:spChg chg="add del">
          <ac:chgData name="Nisa Azad" userId="d6fba5f5bdb4c744" providerId="LiveId" clId="{54AEA99B-390F-4285-9AA4-8A9F72D554B2}" dt="2021-10-23T13:32:43.092" v="1334"/>
          <ac:spMkLst>
            <pc:docMk/>
            <pc:sldMk cId="1957392609" sldId="262"/>
            <ac:spMk id="36" creationId="{DF99E1A7-31E6-440A-B370-DC77CCBB4883}"/>
          </ac:spMkLst>
        </pc:spChg>
        <pc:spChg chg="add del">
          <ac:chgData name="Nisa Azad" userId="d6fba5f5bdb4c744" providerId="LiveId" clId="{54AEA99B-390F-4285-9AA4-8A9F72D554B2}" dt="2021-10-23T13:32:43.092" v="1334"/>
          <ac:spMkLst>
            <pc:docMk/>
            <pc:sldMk cId="1957392609" sldId="262"/>
            <ac:spMk id="37" creationId="{AB22295A-6C2D-4F57-BB77-723F1A27281A}"/>
          </ac:spMkLst>
        </pc:spChg>
        <pc:spChg chg="add del">
          <ac:chgData name="Nisa Azad" userId="d6fba5f5bdb4c744" providerId="LiveId" clId="{54AEA99B-390F-4285-9AA4-8A9F72D554B2}" dt="2021-10-23T13:32:43.092" v="1334"/>
          <ac:spMkLst>
            <pc:docMk/>
            <pc:sldMk cId="1957392609" sldId="262"/>
            <ac:spMk id="38" creationId="{B30152DF-3871-4FD1-9A28-557A398E14E6}"/>
          </ac:spMkLst>
        </pc:spChg>
        <pc:spChg chg="add del mod">
          <ac:chgData name="Nisa Azad" userId="d6fba5f5bdb4c744" providerId="LiveId" clId="{54AEA99B-390F-4285-9AA4-8A9F72D554B2}" dt="2021-10-23T13:32:43.092" v="1334"/>
          <ac:spMkLst>
            <pc:docMk/>
            <pc:sldMk cId="1957392609" sldId="262"/>
            <ac:spMk id="39" creationId="{1EE388D8-2861-4F6D-8B6F-AB73C4479537}"/>
          </ac:spMkLst>
        </pc:spChg>
        <pc:spChg chg="add del">
          <ac:chgData name="Nisa Azad" userId="d6fba5f5bdb4c744" providerId="LiveId" clId="{54AEA99B-390F-4285-9AA4-8A9F72D554B2}" dt="2021-10-23T13:32:43.092" v="1334"/>
          <ac:spMkLst>
            <pc:docMk/>
            <pc:sldMk cId="1957392609" sldId="262"/>
            <ac:spMk id="40" creationId="{395FE8D8-B69B-40E7-A50E-6200172B4C6C}"/>
          </ac:spMkLst>
        </pc:spChg>
        <pc:spChg chg="add del">
          <ac:chgData name="Nisa Azad" userId="d6fba5f5bdb4c744" providerId="LiveId" clId="{54AEA99B-390F-4285-9AA4-8A9F72D554B2}" dt="2021-10-23T13:32:43.092" v="1334"/>
          <ac:spMkLst>
            <pc:docMk/>
            <pc:sldMk cId="1957392609" sldId="262"/>
            <ac:spMk id="41" creationId="{A6477F30-8EFB-4161-A223-F7349847A81C}"/>
          </ac:spMkLst>
        </pc:spChg>
        <pc:spChg chg="add del mod">
          <ac:chgData name="Nisa Azad" userId="d6fba5f5bdb4c744" providerId="LiveId" clId="{54AEA99B-390F-4285-9AA4-8A9F72D554B2}" dt="2021-10-23T13:32:38.850" v="1332" actId="767"/>
          <ac:spMkLst>
            <pc:docMk/>
            <pc:sldMk cId="1957392609" sldId="262"/>
            <ac:spMk id="42" creationId="{5D58423C-9311-4B3D-9522-2F732DAC1834}"/>
          </ac:spMkLst>
        </pc:spChg>
        <pc:spChg chg="add mod">
          <ac:chgData name="Nisa Azad" userId="d6fba5f5bdb4c744" providerId="LiveId" clId="{54AEA99B-390F-4285-9AA4-8A9F72D554B2}" dt="2021-10-23T13:36:32.106" v="1336" actId="1076"/>
          <ac:spMkLst>
            <pc:docMk/>
            <pc:sldMk cId="1957392609" sldId="262"/>
            <ac:spMk id="43" creationId="{EEBD27E4-F7BC-41DA-A442-FC01A90F4353}"/>
          </ac:spMkLst>
        </pc:spChg>
        <pc:spChg chg="add mod">
          <ac:chgData name="Nisa Azad" userId="d6fba5f5bdb4c744" providerId="LiveId" clId="{54AEA99B-390F-4285-9AA4-8A9F72D554B2}" dt="2021-10-23T13:36:32.106" v="1336" actId="1076"/>
          <ac:spMkLst>
            <pc:docMk/>
            <pc:sldMk cId="1957392609" sldId="262"/>
            <ac:spMk id="44" creationId="{5F2C4B7E-BB65-4ADA-9A9A-1C9E06F08C68}"/>
          </ac:spMkLst>
        </pc:spChg>
        <pc:spChg chg="add mod">
          <ac:chgData name="Nisa Azad" userId="d6fba5f5bdb4c744" providerId="LiveId" clId="{54AEA99B-390F-4285-9AA4-8A9F72D554B2}" dt="2021-10-23T13:36:32.106" v="1336" actId="1076"/>
          <ac:spMkLst>
            <pc:docMk/>
            <pc:sldMk cId="1957392609" sldId="262"/>
            <ac:spMk id="45" creationId="{768481E2-628F-412A-82EF-9F06B730A9EE}"/>
          </ac:spMkLst>
        </pc:spChg>
        <pc:spChg chg="add mod">
          <ac:chgData name="Nisa Azad" userId="d6fba5f5bdb4c744" providerId="LiveId" clId="{54AEA99B-390F-4285-9AA4-8A9F72D554B2}" dt="2021-10-23T13:36:32.106" v="1336" actId="1076"/>
          <ac:spMkLst>
            <pc:docMk/>
            <pc:sldMk cId="1957392609" sldId="262"/>
            <ac:spMk id="46" creationId="{6AA0CEB5-4050-4F6F-9B5E-FBFEFF3B40A5}"/>
          </ac:spMkLst>
        </pc:spChg>
        <pc:spChg chg="add mod">
          <ac:chgData name="Nisa Azad" userId="d6fba5f5bdb4c744" providerId="LiveId" clId="{54AEA99B-390F-4285-9AA4-8A9F72D554B2}" dt="2021-10-23T13:36:32.106" v="1336" actId="1076"/>
          <ac:spMkLst>
            <pc:docMk/>
            <pc:sldMk cId="1957392609" sldId="262"/>
            <ac:spMk id="47" creationId="{9CEEEB98-F423-44EB-A7EF-4761AE23D2C5}"/>
          </ac:spMkLst>
        </pc:spChg>
        <pc:spChg chg="add mod">
          <ac:chgData name="Nisa Azad" userId="d6fba5f5bdb4c744" providerId="LiveId" clId="{54AEA99B-390F-4285-9AA4-8A9F72D554B2}" dt="2021-10-23T13:36:32.106" v="1336" actId="1076"/>
          <ac:spMkLst>
            <pc:docMk/>
            <pc:sldMk cId="1957392609" sldId="262"/>
            <ac:spMk id="48" creationId="{CE85488B-AC74-4F0D-B466-8E2302C6E75E}"/>
          </ac:spMkLst>
        </pc:spChg>
        <pc:spChg chg="add mod">
          <ac:chgData name="Nisa Azad" userId="d6fba5f5bdb4c744" providerId="LiveId" clId="{54AEA99B-390F-4285-9AA4-8A9F72D554B2}" dt="2021-10-23T13:36:32.106" v="1336" actId="1076"/>
          <ac:spMkLst>
            <pc:docMk/>
            <pc:sldMk cId="1957392609" sldId="262"/>
            <ac:spMk id="49" creationId="{742DD966-B183-48C8-A395-96161FBC6C53}"/>
          </ac:spMkLst>
        </pc:spChg>
        <pc:spChg chg="add mod">
          <ac:chgData name="Nisa Azad" userId="d6fba5f5bdb4c744" providerId="LiveId" clId="{54AEA99B-390F-4285-9AA4-8A9F72D554B2}" dt="2021-10-23T13:36:32.106" v="1336" actId="1076"/>
          <ac:spMkLst>
            <pc:docMk/>
            <pc:sldMk cId="1957392609" sldId="262"/>
            <ac:spMk id="50" creationId="{0DC23FED-5FF3-4B61-A488-E164DA737D81}"/>
          </ac:spMkLst>
        </pc:spChg>
        <pc:spChg chg="add mod">
          <ac:chgData name="Nisa Azad" userId="d6fba5f5bdb4c744" providerId="LiveId" clId="{54AEA99B-390F-4285-9AA4-8A9F72D554B2}" dt="2021-10-23T13:36:32.106" v="1336" actId="1076"/>
          <ac:spMkLst>
            <pc:docMk/>
            <pc:sldMk cId="1957392609" sldId="262"/>
            <ac:spMk id="51" creationId="{3D44F67A-55C8-456F-A4F2-096A9DEA5108}"/>
          </ac:spMkLst>
        </pc:spChg>
        <pc:spChg chg="add mod">
          <ac:chgData name="Nisa Azad" userId="d6fba5f5bdb4c744" providerId="LiveId" clId="{54AEA99B-390F-4285-9AA4-8A9F72D554B2}" dt="2021-10-23T13:36:32.106" v="1336" actId="1076"/>
          <ac:spMkLst>
            <pc:docMk/>
            <pc:sldMk cId="1957392609" sldId="262"/>
            <ac:spMk id="52" creationId="{11A68604-54B3-4AA2-A13F-03C80CD3504E}"/>
          </ac:spMkLst>
        </pc:spChg>
        <pc:spChg chg="add mod">
          <ac:chgData name="Nisa Azad" userId="d6fba5f5bdb4c744" providerId="LiveId" clId="{54AEA99B-390F-4285-9AA4-8A9F72D554B2}" dt="2021-10-23T13:36:32.106" v="1336" actId="1076"/>
          <ac:spMkLst>
            <pc:docMk/>
            <pc:sldMk cId="1957392609" sldId="262"/>
            <ac:spMk id="53" creationId="{F4A80919-29F4-43E8-B17E-28B168C69510}"/>
          </ac:spMkLst>
        </pc:spChg>
        <pc:spChg chg="add mod">
          <ac:chgData name="Nisa Azad" userId="d6fba5f5bdb4c744" providerId="LiveId" clId="{54AEA99B-390F-4285-9AA4-8A9F72D554B2}" dt="2021-10-23T13:36:32.106" v="1336" actId="1076"/>
          <ac:spMkLst>
            <pc:docMk/>
            <pc:sldMk cId="1957392609" sldId="262"/>
            <ac:spMk id="54" creationId="{0D4475D4-B0D8-4670-9DBE-5296921887AD}"/>
          </ac:spMkLst>
        </pc:spChg>
        <pc:spChg chg="add mod">
          <ac:chgData name="Nisa Azad" userId="d6fba5f5bdb4c744" providerId="LiveId" clId="{54AEA99B-390F-4285-9AA4-8A9F72D554B2}" dt="2021-10-23T13:36:32.106" v="1336" actId="1076"/>
          <ac:spMkLst>
            <pc:docMk/>
            <pc:sldMk cId="1957392609" sldId="262"/>
            <ac:spMk id="55" creationId="{CBBADA04-660F-4A71-BF0A-526C61B9D0F9}"/>
          </ac:spMkLst>
        </pc:spChg>
        <pc:spChg chg="add mod">
          <ac:chgData name="Nisa Azad" userId="d6fba5f5bdb4c744" providerId="LiveId" clId="{54AEA99B-390F-4285-9AA4-8A9F72D554B2}" dt="2021-10-23T13:42:02.539" v="1414" actId="14100"/>
          <ac:spMkLst>
            <pc:docMk/>
            <pc:sldMk cId="1957392609" sldId="262"/>
            <ac:spMk id="56" creationId="{76179672-F082-4972-AF50-51A60FD5C614}"/>
          </ac:spMkLst>
        </pc:spChg>
        <pc:spChg chg="add mod">
          <ac:chgData name="Nisa Azad" userId="d6fba5f5bdb4c744" providerId="LiveId" clId="{54AEA99B-390F-4285-9AA4-8A9F72D554B2}" dt="2021-10-23T13:36:32.106" v="1336" actId="1076"/>
          <ac:spMkLst>
            <pc:docMk/>
            <pc:sldMk cId="1957392609" sldId="262"/>
            <ac:spMk id="57" creationId="{1F20ADFC-702B-430C-B4E8-ADB444F21689}"/>
          </ac:spMkLst>
        </pc:spChg>
        <pc:spChg chg="add mod">
          <ac:chgData name="Nisa Azad" userId="d6fba5f5bdb4c744" providerId="LiveId" clId="{54AEA99B-390F-4285-9AA4-8A9F72D554B2}" dt="2021-10-23T13:36:32.106" v="1336" actId="1076"/>
          <ac:spMkLst>
            <pc:docMk/>
            <pc:sldMk cId="1957392609" sldId="262"/>
            <ac:spMk id="58" creationId="{DA491D14-5923-4C3D-BBB0-98765D0F7841}"/>
          </ac:spMkLst>
        </pc:spChg>
        <pc:spChg chg="add mod">
          <ac:chgData name="Nisa Azad" userId="d6fba5f5bdb4c744" providerId="LiveId" clId="{54AEA99B-390F-4285-9AA4-8A9F72D554B2}" dt="2021-10-23T13:36:32.106" v="1336" actId="1076"/>
          <ac:spMkLst>
            <pc:docMk/>
            <pc:sldMk cId="1957392609" sldId="262"/>
            <ac:spMk id="59" creationId="{E0F06A6E-73E2-46B1-B477-66798AC36F1E}"/>
          </ac:spMkLst>
        </pc:spChg>
        <pc:spChg chg="add mod">
          <ac:chgData name="Nisa Azad" userId="d6fba5f5bdb4c744" providerId="LiveId" clId="{54AEA99B-390F-4285-9AA4-8A9F72D554B2}" dt="2021-10-23T13:36:32.106" v="1336" actId="1076"/>
          <ac:spMkLst>
            <pc:docMk/>
            <pc:sldMk cId="1957392609" sldId="262"/>
            <ac:spMk id="60" creationId="{ED0DC047-3831-4475-B743-E712FD5D705B}"/>
          </ac:spMkLst>
        </pc:spChg>
        <pc:spChg chg="add mod">
          <ac:chgData name="Nisa Azad" userId="d6fba5f5bdb4c744" providerId="LiveId" clId="{54AEA99B-390F-4285-9AA4-8A9F72D554B2}" dt="2021-10-23T13:36:32.106" v="1336" actId="1076"/>
          <ac:spMkLst>
            <pc:docMk/>
            <pc:sldMk cId="1957392609" sldId="262"/>
            <ac:spMk id="61" creationId="{BDAB2F86-03B3-422E-BD93-F58A1750D4DC}"/>
          </ac:spMkLst>
        </pc:spChg>
        <pc:spChg chg="add mod">
          <ac:chgData name="Nisa Azad" userId="d6fba5f5bdb4c744" providerId="LiveId" clId="{54AEA99B-390F-4285-9AA4-8A9F72D554B2}" dt="2021-10-23T13:36:32.106" v="1336" actId="1076"/>
          <ac:spMkLst>
            <pc:docMk/>
            <pc:sldMk cId="1957392609" sldId="262"/>
            <ac:spMk id="62" creationId="{92174D57-E0F6-4C81-BFF0-C4C3783D9635}"/>
          </ac:spMkLst>
        </pc:spChg>
        <pc:spChg chg="add mod">
          <ac:chgData name="Nisa Azad" userId="d6fba5f5bdb4c744" providerId="LiveId" clId="{54AEA99B-390F-4285-9AA4-8A9F72D554B2}" dt="2021-10-23T13:36:32.106" v="1336" actId="1076"/>
          <ac:spMkLst>
            <pc:docMk/>
            <pc:sldMk cId="1957392609" sldId="262"/>
            <ac:spMk id="63" creationId="{BADE18DD-0BB2-4DC6-8F3B-21DEF50A6C0A}"/>
          </ac:spMkLst>
        </pc:spChg>
        <pc:spChg chg="add mod">
          <ac:chgData name="Nisa Azad" userId="d6fba5f5bdb4c744" providerId="LiveId" clId="{54AEA99B-390F-4285-9AA4-8A9F72D554B2}" dt="2021-10-23T13:36:32.106" v="1336" actId="1076"/>
          <ac:spMkLst>
            <pc:docMk/>
            <pc:sldMk cId="1957392609" sldId="262"/>
            <ac:spMk id="64" creationId="{8CD95600-0F4E-4C37-B116-E34F8D9675A7}"/>
          </ac:spMkLst>
        </pc:spChg>
        <pc:spChg chg="add mod">
          <ac:chgData name="Nisa Azad" userId="d6fba5f5bdb4c744" providerId="LiveId" clId="{54AEA99B-390F-4285-9AA4-8A9F72D554B2}" dt="2021-10-23T13:36:32.106" v="1336" actId="1076"/>
          <ac:spMkLst>
            <pc:docMk/>
            <pc:sldMk cId="1957392609" sldId="262"/>
            <ac:spMk id="65" creationId="{ECDE12CC-53CE-46CD-A34C-43C25E45D792}"/>
          </ac:spMkLst>
        </pc:spChg>
        <pc:spChg chg="add mod">
          <ac:chgData name="Nisa Azad" userId="d6fba5f5bdb4c744" providerId="LiveId" clId="{54AEA99B-390F-4285-9AA4-8A9F72D554B2}" dt="2021-10-23T13:36:32.106" v="1336" actId="1076"/>
          <ac:spMkLst>
            <pc:docMk/>
            <pc:sldMk cId="1957392609" sldId="262"/>
            <ac:spMk id="66" creationId="{FD24F463-9876-4628-B623-9705ACA95170}"/>
          </ac:spMkLst>
        </pc:spChg>
        <pc:spChg chg="add mod">
          <ac:chgData name="Nisa Azad" userId="d6fba5f5bdb4c744" providerId="LiveId" clId="{54AEA99B-390F-4285-9AA4-8A9F72D554B2}" dt="2021-10-23T13:36:32.106" v="1336" actId="1076"/>
          <ac:spMkLst>
            <pc:docMk/>
            <pc:sldMk cId="1957392609" sldId="262"/>
            <ac:spMk id="67" creationId="{F867B0AB-6E85-4FB4-8C3E-A488C0BC227D}"/>
          </ac:spMkLst>
        </pc:spChg>
        <pc:spChg chg="add mod">
          <ac:chgData name="Nisa Azad" userId="d6fba5f5bdb4c744" providerId="LiveId" clId="{54AEA99B-390F-4285-9AA4-8A9F72D554B2}" dt="2021-10-23T13:36:32.106" v="1336" actId="1076"/>
          <ac:spMkLst>
            <pc:docMk/>
            <pc:sldMk cId="1957392609" sldId="262"/>
            <ac:spMk id="68" creationId="{221F1B9E-E307-41E4-83E2-7424F44D927B}"/>
          </ac:spMkLst>
        </pc:spChg>
        <pc:spChg chg="add mod">
          <ac:chgData name="Nisa Azad" userId="d6fba5f5bdb4c744" providerId="LiveId" clId="{54AEA99B-390F-4285-9AA4-8A9F72D554B2}" dt="2021-10-23T13:36:32.106" v="1336" actId="1076"/>
          <ac:spMkLst>
            <pc:docMk/>
            <pc:sldMk cId="1957392609" sldId="262"/>
            <ac:spMk id="69" creationId="{B2D051B2-BE97-4029-9C52-7E91B81CB392}"/>
          </ac:spMkLst>
        </pc:spChg>
        <pc:spChg chg="add mod">
          <ac:chgData name="Nisa Azad" userId="d6fba5f5bdb4c744" providerId="LiveId" clId="{54AEA99B-390F-4285-9AA4-8A9F72D554B2}" dt="2021-10-23T13:36:32.106" v="1336" actId="1076"/>
          <ac:spMkLst>
            <pc:docMk/>
            <pc:sldMk cId="1957392609" sldId="262"/>
            <ac:spMk id="70" creationId="{9442D294-C491-4A0C-B569-896D39517574}"/>
          </ac:spMkLst>
        </pc:spChg>
        <pc:spChg chg="add mod">
          <ac:chgData name="Nisa Azad" userId="d6fba5f5bdb4c744" providerId="LiveId" clId="{54AEA99B-390F-4285-9AA4-8A9F72D554B2}" dt="2021-10-23T13:36:32.106" v="1336" actId="1076"/>
          <ac:spMkLst>
            <pc:docMk/>
            <pc:sldMk cId="1957392609" sldId="262"/>
            <ac:spMk id="71" creationId="{03B4D035-4D4B-4023-803F-83D0C8F5D9B9}"/>
          </ac:spMkLst>
        </pc:spChg>
        <pc:spChg chg="add mod">
          <ac:chgData name="Nisa Azad" userId="d6fba5f5bdb4c744" providerId="LiveId" clId="{54AEA99B-390F-4285-9AA4-8A9F72D554B2}" dt="2021-10-23T13:36:32.106" v="1336" actId="1076"/>
          <ac:spMkLst>
            <pc:docMk/>
            <pc:sldMk cId="1957392609" sldId="262"/>
            <ac:spMk id="72" creationId="{CDE445F7-0D8C-4F45-AD77-9205B5EF2321}"/>
          </ac:spMkLst>
        </pc:spChg>
        <pc:spChg chg="add mod">
          <ac:chgData name="Nisa Azad" userId="d6fba5f5bdb4c744" providerId="LiveId" clId="{54AEA99B-390F-4285-9AA4-8A9F72D554B2}" dt="2021-10-23T13:36:32.106" v="1336" actId="1076"/>
          <ac:spMkLst>
            <pc:docMk/>
            <pc:sldMk cId="1957392609" sldId="262"/>
            <ac:spMk id="73" creationId="{45E7BAB9-DD89-45D0-B99C-6338F971826A}"/>
          </ac:spMkLst>
        </pc:spChg>
        <pc:spChg chg="add mod">
          <ac:chgData name="Nisa Azad" userId="d6fba5f5bdb4c744" providerId="LiveId" clId="{54AEA99B-390F-4285-9AA4-8A9F72D554B2}" dt="2021-10-23T13:36:32.106" v="1336" actId="1076"/>
          <ac:spMkLst>
            <pc:docMk/>
            <pc:sldMk cId="1957392609" sldId="262"/>
            <ac:spMk id="74" creationId="{22BE77F3-71ED-4EA6-A114-FF97BDE941B5}"/>
          </ac:spMkLst>
        </pc:spChg>
        <pc:spChg chg="add mod">
          <ac:chgData name="Nisa Azad" userId="d6fba5f5bdb4c744" providerId="LiveId" clId="{54AEA99B-390F-4285-9AA4-8A9F72D554B2}" dt="2021-10-23T13:40:20.425" v="1385" actId="14100"/>
          <ac:spMkLst>
            <pc:docMk/>
            <pc:sldMk cId="1957392609" sldId="262"/>
            <ac:spMk id="75" creationId="{4024057C-E3A2-4BB6-86E2-27558CB4F9C3}"/>
          </ac:spMkLst>
        </pc:spChg>
        <pc:spChg chg="add mod">
          <ac:chgData name="Nisa Azad" userId="d6fba5f5bdb4c744" providerId="LiveId" clId="{54AEA99B-390F-4285-9AA4-8A9F72D554B2}" dt="2021-10-23T13:36:32.106" v="1336" actId="1076"/>
          <ac:spMkLst>
            <pc:docMk/>
            <pc:sldMk cId="1957392609" sldId="262"/>
            <ac:spMk id="76" creationId="{B2B6185E-4816-405D-92DB-DFAF562EBD2F}"/>
          </ac:spMkLst>
        </pc:spChg>
        <pc:spChg chg="add mod">
          <ac:chgData name="Nisa Azad" userId="d6fba5f5bdb4c744" providerId="LiveId" clId="{54AEA99B-390F-4285-9AA4-8A9F72D554B2}" dt="2021-10-23T13:36:32.106" v="1336" actId="1076"/>
          <ac:spMkLst>
            <pc:docMk/>
            <pc:sldMk cId="1957392609" sldId="262"/>
            <ac:spMk id="77" creationId="{7C349B7C-D5F3-4884-AE71-D26A976F9789}"/>
          </ac:spMkLst>
        </pc:spChg>
        <pc:spChg chg="add mod">
          <ac:chgData name="Nisa Azad" userId="d6fba5f5bdb4c744" providerId="LiveId" clId="{54AEA99B-390F-4285-9AA4-8A9F72D554B2}" dt="2021-10-23T13:36:32.106" v="1336" actId="1076"/>
          <ac:spMkLst>
            <pc:docMk/>
            <pc:sldMk cId="1957392609" sldId="262"/>
            <ac:spMk id="78" creationId="{0ACB8EE2-78E3-4B82-AD03-9158880FCADF}"/>
          </ac:spMkLst>
        </pc:spChg>
        <pc:spChg chg="add mod">
          <ac:chgData name="Nisa Azad" userId="d6fba5f5bdb4c744" providerId="LiveId" clId="{54AEA99B-390F-4285-9AA4-8A9F72D554B2}" dt="2021-10-23T13:36:32.106" v="1336" actId="1076"/>
          <ac:spMkLst>
            <pc:docMk/>
            <pc:sldMk cId="1957392609" sldId="262"/>
            <ac:spMk id="79" creationId="{B1A75562-D812-4DD2-89F5-08046BFAEF9E}"/>
          </ac:spMkLst>
        </pc:spChg>
        <pc:spChg chg="add mod">
          <ac:chgData name="Nisa Azad" userId="d6fba5f5bdb4c744" providerId="LiveId" clId="{54AEA99B-390F-4285-9AA4-8A9F72D554B2}" dt="2021-10-23T13:36:32.106" v="1336" actId="1076"/>
          <ac:spMkLst>
            <pc:docMk/>
            <pc:sldMk cId="1957392609" sldId="262"/>
            <ac:spMk id="80" creationId="{7F43FC88-4BD0-463A-9CC2-4E0A998B318F}"/>
          </ac:spMkLst>
        </pc:spChg>
        <pc:spChg chg="add mod">
          <ac:chgData name="Nisa Azad" userId="d6fba5f5bdb4c744" providerId="LiveId" clId="{54AEA99B-390F-4285-9AA4-8A9F72D554B2}" dt="2021-10-23T13:36:32.106" v="1336" actId="1076"/>
          <ac:spMkLst>
            <pc:docMk/>
            <pc:sldMk cId="1957392609" sldId="262"/>
            <ac:spMk id="81" creationId="{186B684F-4CFE-4892-8BF7-17AF675CEBEA}"/>
          </ac:spMkLst>
        </pc:spChg>
        <pc:spChg chg="add mod">
          <ac:chgData name="Nisa Azad" userId="d6fba5f5bdb4c744" providerId="LiveId" clId="{54AEA99B-390F-4285-9AA4-8A9F72D554B2}" dt="2021-10-23T13:36:32.106" v="1336" actId="1076"/>
          <ac:spMkLst>
            <pc:docMk/>
            <pc:sldMk cId="1957392609" sldId="262"/>
            <ac:spMk id="82" creationId="{5B3BD9C6-3867-4B66-B2D8-2C36687E83B9}"/>
          </ac:spMkLst>
        </pc:spChg>
        <pc:spChg chg="add mod">
          <ac:chgData name="Nisa Azad" userId="d6fba5f5bdb4c744" providerId="LiveId" clId="{54AEA99B-390F-4285-9AA4-8A9F72D554B2}" dt="2021-10-23T13:36:32.106" v="1336" actId="1076"/>
          <ac:spMkLst>
            <pc:docMk/>
            <pc:sldMk cId="1957392609" sldId="262"/>
            <ac:spMk id="83" creationId="{30AE30E6-8BA6-4514-9DA6-BFB81377692B}"/>
          </ac:spMkLst>
        </pc:spChg>
        <pc:spChg chg="add del mod">
          <ac:chgData name="Nisa Azad" userId="d6fba5f5bdb4c744" providerId="LiveId" clId="{54AEA99B-390F-4285-9AA4-8A9F72D554B2}" dt="2021-10-23T13:36:35.960" v="1337" actId="478"/>
          <ac:spMkLst>
            <pc:docMk/>
            <pc:sldMk cId="1957392609" sldId="262"/>
            <ac:spMk id="84" creationId="{45419CB5-C596-4000-A24B-983C2264966E}"/>
          </ac:spMkLst>
        </pc:spChg>
        <pc:spChg chg="add mod">
          <ac:chgData name="Nisa Azad" userId="d6fba5f5bdb4c744" providerId="LiveId" clId="{54AEA99B-390F-4285-9AA4-8A9F72D554B2}" dt="2021-10-23T13:39:38.433" v="1369" actId="14100"/>
          <ac:spMkLst>
            <pc:docMk/>
            <pc:sldMk cId="1957392609" sldId="262"/>
            <ac:spMk id="85" creationId="{1CEA2256-C93D-4724-B3E4-8CDB5486C939}"/>
          </ac:spMkLst>
        </pc:spChg>
        <pc:spChg chg="add mod">
          <ac:chgData name="Nisa Azad" userId="d6fba5f5bdb4c744" providerId="LiveId" clId="{54AEA99B-390F-4285-9AA4-8A9F72D554B2}" dt="2021-10-23T13:36:32.106" v="1336" actId="1076"/>
          <ac:spMkLst>
            <pc:docMk/>
            <pc:sldMk cId="1957392609" sldId="262"/>
            <ac:spMk id="86" creationId="{858B198B-D920-4B28-8960-F40BDB843267}"/>
          </ac:spMkLst>
        </pc:spChg>
        <pc:spChg chg="add mod">
          <ac:chgData name="Nisa Azad" userId="d6fba5f5bdb4c744" providerId="LiveId" clId="{54AEA99B-390F-4285-9AA4-8A9F72D554B2}" dt="2021-10-23T13:36:32.106" v="1336" actId="1076"/>
          <ac:spMkLst>
            <pc:docMk/>
            <pc:sldMk cId="1957392609" sldId="262"/>
            <ac:spMk id="87" creationId="{25C719AE-7E80-419F-A4B3-376FD95E86CB}"/>
          </ac:spMkLst>
        </pc:spChg>
        <pc:grpChg chg="add del">
          <ac:chgData name="Nisa Azad" userId="d6fba5f5bdb4c744" providerId="LiveId" clId="{54AEA99B-390F-4285-9AA4-8A9F72D554B2}" dt="2021-10-23T13:23:42.217" v="1206"/>
          <ac:grpSpMkLst>
            <pc:docMk/>
            <pc:sldMk cId="1957392609" sldId="262"/>
            <ac:grpSpMk id="15" creationId="{1FAD7B33-B27E-4BD4-BE9C-A3698E433CF5}"/>
          </ac:grpSpMkLst>
        </pc:grpChg>
        <pc:picChg chg="add del">
          <ac:chgData name="Nisa Azad" userId="d6fba5f5bdb4c744" providerId="LiveId" clId="{54AEA99B-390F-4285-9AA4-8A9F72D554B2}" dt="2021-10-23T13:24:48.880" v="1214" actId="26606"/>
          <ac:picMkLst>
            <pc:docMk/>
            <pc:sldMk cId="1957392609" sldId="262"/>
            <ac:picMk id="9" creationId="{C2192E09-EBC7-416C-B887-DFF915D7F43D}"/>
          </ac:picMkLst>
        </pc:picChg>
        <pc:picChg chg="add del">
          <ac:chgData name="Nisa Azad" userId="d6fba5f5bdb4c744" providerId="LiveId" clId="{54AEA99B-390F-4285-9AA4-8A9F72D554B2}" dt="2021-10-23T13:25:08.231" v="1217"/>
          <ac:picMkLst>
            <pc:docMk/>
            <pc:sldMk cId="1957392609" sldId="262"/>
            <ac:picMk id="22" creationId="{C2192E09-EBC7-416C-B887-DFF915D7F43D}"/>
          </ac:picMkLst>
        </pc:picChg>
        <pc:cxnChg chg="add del">
          <ac:chgData name="Nisa Azad" userId="d6fba5f5bdb4c744" providerId="LiveId" clId="{54AEA99B-390F-4285-9AA4-8A9F72D554B2}" dt="2021-10-23T13:24:48.880" v="1214" actId="26606"/>
          <ac:cxnSpMkLst>
            <pc:docMk/>
            <pc:sldMk cId="1957392609" sldId="262"/>
            <ac:cxnSpMk id="4" creationId="{2924498D-E084-44BE-A196-CFCE35564350}"/>
          </ac:cxnSpMkLst>
        </pc:cxnChg>
        <pc:cxnChg chg="add del">
          <ac:chgData name="Nisa Azad" userId="d6fba5f5bdb4c744" providerId="LiveId" clId="{54AEA99B-390F-4285-9AA4-8A9F72D554B2}" dt="2021-10-23T13:24:27.673" v="1212"/>
          <ac:cxnSpMkLst>
            <pc:docMk/>
            <pc:sldMk cId="1957392609" sldId="262"/>
            <ac:cxnSpMk id="6" creationId="{9EC65442-F244-409C-BF44-C5D6472E810A}"/>
          </ac:cxnSpMkLst>
        </pc:cxnChg>
        <pc:cxnChg chg="add del">
          <ac:chgData name="Nisa Azad" userId="d6fba5f5bdb4c744" providerId="LiveId" clId="{54AEA99B-390F-4285-9AA4-8A9F72D554B2}" dt="2021-10-23T13:23:31.810" v="1203" actId="26606"/>
          <ac:cxnSpMkLst>
            <pc:docMk/>
            <pc:sldMk cId="1957392609" sldId="262"/>
            <ac:cxnSpMk id="10" creationId="{9EC65442-F244-409C-BF44-C5D6472E810A}"/>
          </ac:cxnSpMkLst>
        </pc:cxnChg>
        <pc:cxnChg chg="add del">
          <ac:chgData name="Nisa Azad" userId="d6fba5f5bdb4c744" providerId="LiveId" clId="{54AEA99B-390F-4285-9AA4-8A9F72D554B2}" dt="2021-10-23T13:24:48.880" v="1214" actId="26606"/>
          <ac:cxnSpMkLst>
            <pc:docMk/>
            <pc:sldMk cId="1957392609" sldId="262"/>
            <ac:cxnSpMk id="16" creationId="{3BBC7667-C352-4842-9AFD-E5C16AD002F4}"/>
          </ac:cxnSpMkLst>
        </pc:cxnChg>
        <pc:cxnChg chg="add del">
          <ac:chgData name="Nisa Azad" userId="d6fba5f5bdb4c744" providerId="LiveId" clId="{54AEA99B-390F-4285-9AA4-8A9F72D554B2}" dt="2021-10-23T13:24:48.880" v="1214" actId="26606"/>
          <ac:cxnSpMkLst>
            <pc:docMk/>
            <pc:sldMk cId="1957392609" sldId="262"/>
            <ac:cxnSpMk id="17" creationId="{53268B1E-8861-4702-9529-5A8FB23A618F}"/>
          </ac:cxnSpMkLst>
        </pc:cxnChg>
        <pc:cxnChg chg="add del">
          <ac:chgData name="Nisa Azad" userId="d6fba5f5bdb4c744" providerId="LiveId" clId="{54AEA99B-390F-4285-9AA4-8A9F72D554B2}" dt="2021-10-23T13:24:48.880" v="1214" actId="26606"/>
          <ac:cxnSpMkLst>
            <pc:docMk/>
            <pc:sldMk cId="1957392609" sldId="262"/>
            <ac:cxnSpMk id="19" creationId="{BC6646AE-8FD6-411E-8640-6CCB250D54FB}"/>
          </ac:cxnSpMkLst>
        </pc:cxnChg>
        <pc:cxnChg chg="add del">
          <ac:chgData name="Nisa Azad" userId="d6fba5f5bdb4c744" providerId="LiveId" clId="{54AEA99B-390F-4285-9AA4-8A9F72D554B2}" dt="2021-10-23T13:25:08.231" v="1217"/>
          <ac:cxnSpMkLst>
            <pc:docMk/>
            <pc:sldMk cId="1957392609" sldId="262"/>
            <ac:cxnSpMk id="23" creationId="{2924498D-E084-44BE-A196-CFCE35564350}"/>
          </ac:cxnSpMkLst>
        </pc:cxnChg>
        <pc:cxnChg chg="add del">
          <ac:chgData name="Nisa Azad" userId="d6fba5f5bdb4c744" providerId="LiveId" clId="{54AEA99B-390F-4285-9AA4-8A9F72D554B2}" dt="2021-10-23T13:25:08.231" v="1217"/>
          <ac:cxnSpMkLst>
            <pc:docMk/>
            <pc:sldMk cId="1957392609" sldId="262"/>
            <ac:cxnSpMk id="24" creationId="{3BBC7667-C352-4842-9AFD-E5C16AD002F4}"/>
          </ac:cxnSpMkLst>
        </pc:cxnChg>
        <pc:cxnChg chg="add del">
          <ac:chgData name="Nisa Azad" userId="d6fba5f5bdb4c744" providerId="LiveId" clId="{54AEA99B-390F-4285-9AA4-8A9F72D554B2}" dt="2021-10-23T13:25:08.231" v="1217"/>
          <ac:cxnSpMkLst>
            <pc:docMk/>
            <pc:sldMk cId="1957392609" sldId="262"/>
            <ac:cxnSpMk id="27" creationId="{547D1AEC-1823-4871-91B6-6654851409A2}"/>
          </ac:cxnSpMkLst>
        </pc:cxnChg>
      </pc:sldChg>
      <pc:sldChg chg="addSp delSp modSp new mod setBg">
        <pc:chgData name="Nisa Azad" userId="d6fba5f5bdb4c744" providerId="LiveId" clId="{54AEA99B-390F-4285-9AA4-8A9F72D554B2}" dt="2021-10-23T14:57:51.168" v="2051" actId="14838"/>
        <pc:sldMkLst>
          <pc:docMk/>
          <pc:sldMk cId="3949286209" sldId="262"/>
        </pc:sldMkLst>
        <pc:spChg chg="mod">
          <ac:chgData name="Nisa Azad" userId="d6fba5f5bdb4c744" providerId="LiveId" clId="{54AEA99B-390F-4285-9AA4-8A9F72D554B2}" dt="2021-10-23T14:57:51.168" v="2051" actId="14838"/>
          <ac:spMkLst>
            <pc:docMk/>
            <pc:sldMk cId="3949286209" sldId="262"/>
            <ac:spMk id="2" creationId="{A30B7A4D-E2A3-4F87-9030-55AE0888585D}"/>
          </ac:spMkLst>
        </pc:spChg>
        <pc:spChg chg="del">
          <ac:chgData name="Nisa Azad" userId="d6fba5f5bdb4c744" providerId="LiveId" clId="{54AEA99B-390F-4285-9AA4-8A9F72D554B2}" dt="2021-10-23T14:50:47.588" v="1820" actId="3680"/>
          <ac:spMkLst>
            <pc:docMk/>
            <pc:sldMk cId="3949286209" sldId="262"/>
            <ac:spMk id="3" creationId="{06B83960-5270-425F-AF37-6B28FDFB2138}"/>
          </ac:spMkLst>
        </pc:spChg>
        <pc:spChg chg="add del mod">
          <ac:chgData name="Nisa Azad" userId="d6fba5f5bdb4c744" providerId="LiveId" clId="{54AEA99B-390F-4285-9AA4-8A9F72D554B2}" dt="2021-10-23T14:57:13.453" v="2045" actId="478"/>
          <ac:spMkLst>
            <pc:docMk/>
            <pc:sldMk cId="3949286209" sldId="262"/>
            <ac:spMk id="5" creationId="{57403378-8E6F-451A-9975-B88253ECD518}"/>
          </ac:spMkLst>
        </pc:spChg>
        <pc:graphicFrameChg chg="add mod ord modGraphic">
          <ac:chgData name="Nisa Azad" userId="d6fba5f5bdb4c744" providerId="LiveId" clId="{54AEA99B-390F-4285-9AA4-8A9F72D554B2}" dt="2021-10-23T14:56:50.181" v="2043" actId="5793"/>
          <ac:graphicFrameMkLst>
            <pc:docMk/>
            <pc:sldMk cId="3949286209" sldId="262"/>
            <ac:graphicFrameMk id="4" creationId="{EA794AE3-AAFC-49B3-839C-1EC98AB42673}"/>
          </ac:graphicFrameMkLst>
        </pc:graphicFrameChg>
      </pc:sldChg>
      <pc:sldChg chg="addSp delSp modSp new mod ord setBg">
        <pc:chgData name="Nisa Azad" userId="d6fba5f5bdb4c744" providerId="LiveId" clId="{54AEA99B-390F-4285-9AA4-8A9F72D554B2}" dt="2021-10-23T15:23:59.901" v="2759" actId="14100"/>
        <pc:sldMkLst>
          <pc:docMk/>
          <pc:sldMk cId="718485662" sldId="263"/>
        </pc:sldMkLst>
        <pc:spChg chg="del mod">
          <ac:chgData name="Nisa Azad" userId="d6fba5f5bdb4c744" providerId="LiveId" clId="{54AEA99B-390F-4285-9AA4-8A9F72D554B2}" dt="2021-10-23T15:06:03.198" v="2109" actId="478"/>
          <ac:spMkLst>
            <pc:docMk/>
            <pc:sldMk cId="718485662" sldId="263"/>
            <ac:spMk id="2" creationId="{48983DF0-8D25-49EF-8612-F2E5AC331D5D}"/>
          </ac:spMkLst>
        </pc:spChg>
        <pc:spChg chg="del">
          <ac:chgData name="Nisa Azad" userId="d6fba5f5bdb4c744" providerId="LiveId" clId="{54AEA99B-390F-4285-9AA4-8A9F72D554B2}" dt="2021-10-23T15:07:25.146" v="2116" actId="3680"/>
          <ac:spMkLst>
            <pc:docMk/>
            <pc:sldMk cId="718485662" sldId="263"/>
            <ac:spMk id="3" creationId="{38B6E780-C88A-4917-B1BA-27D2DF942616}"/>
          </ac:spMkLst>
        </pc:spChg>
        <pc:spChg chg="add mod">
          <ac:chgData name="Nisa Azad" userId="d6fba5f5bdb4c744" providerId="LiveId" clId="{54AEA99B-390F-4285-9AA4-8A9F72D554B2}" dt="2021-10-23T15:06:30.136" v="2115" actId="14100"/>
          <ac:spMkLst>
            <pc:docMk/>
            <pc:sldMk cId="718485662" sldId="263"/>
            <ac:spMk id="4" creationId="{E3DA350C-CE10-4FA6-8158-B3FB9D976DC1}"/>
          </ac:spMkLst>
        </pc:spChg>
        <pc:spChg chg="add del mod">
          <ac:chgData name="Nisa Azad" userId="d6fba5f5bdb4c744" providerId="LiveId" clId="{54AEA99B-390F-4285-9AA4-8A9F72D554B2}" dt="2021-10-23T15:06:08.415" v="2110" actId="478"/>
          <ac:spMkLst>
            <pc:docMk/>
            <pc:sldMk cId="718485662" sldId="263"/>
            <ac:spMk id="6" creationId="{0AEC48FF-5C9A-44C7-97A8-D02F5CCD871F}"/>
          </ac:spMkLst>
        </pc:spChg>
        <pc:graphicFrameChg chg="add mod ord modGraphic">
          <ac:chgData name="Nisa Azad" userId="d6fba5f5bdb4c744" providerId="LiveId" clId="{54AEA99B-390F-4285-9AA4-8A9F72D554B2}" dt="2021-10-23T15:23:59.901" v="2759" actId="14100"/>
          <ac:graphicFrameMkLst>
            <pc:docMk/>
            <pc:sldMk cId="718485662" sldId="263"/>
            <ac:graphicFrameMk id="7" creationId="{5A00E195-5BB6-4D01-82BD-5EFD8CA82D9C}"/>
          </ac:graphicFrameMkLst>
        </pc:graphicFrameChg>
      </pc:sldChg>
      <pc:sldChg chg="addSp delSp modSp new mod setBg">
        <pc:chgData name="Nisa Azad" userId="d6fba5f5bdb4c744" providerId="LiveId" clId="{54AEA99B-390F-4285-9AA4-8A9F72D554B2}" dt="2021-10-27T14:42:26.199" v="4566"/>
        <pc:sldMkLst>
          <pc:docMk/>
          <pc:sldMk cId="1523626244" sldId="264"/>
        </pc:sldMkLst>
        <pc:spChg chg="del mod">
          <ac:chgData name="Nisa Azad" userId="d6fba5f5bdb4c744" providerId="LiveId" clId="{54AEA99B-390F-4285-9AA4-8A9F72D554B2}" dt="2021-10-27T14:17:29.339" v="4157" actId="478"/>
          <ac:spMkLst>
            <pc:docMk/>
            <pc:sldMk cId="1523626244" sldId="264"/>
            <ac:spMk id="2" creationId="{20D1FB2B-EEBD-480C-A579-2FBEEBBF5023}"/>
          </ac:spMkLst>
        </pc:spChg>
        <pc:spChg chg="del">
          <ac:chgData name="Nisa Azad" userId="d6fba5f5bdb4c744" providerId="LiveId" clId="{54AEA99B-390F-4285-9AA4-8A9F72D554B2}" dt="2021-10-27T14:30:45.929" v="4164" actId="3680"/>
          <ac:spMkLst>
            <pc:docMk/>
            <pc:sldMk cId="1523626244" sldId="264"/>
            <ac:spMk id="3" creationId="{6227735A-E13A-45FC-8130-CF27B541ABE4}"/>
          </ac:spMkLst>
        </pc:spChg>
        <pc:spChg chg="add mod">
          <ac:chgData name="Nisa Azad" userId="d6fba5f5bdb4c744" providerId="LiveId" clId="{54AEA99B-390F-4285-9AA4-8A9F72D554B2}" dt="2021-10-27T14:42:14.006" v="4525" actId="26606"/>
          <ac:spMkLst>
            <pc:docMk/>
            <pc:sldMk cId="1523626244" sldId="264"/>
            <ac:spMk id="4" creationId="{D2DDF49A-3C8D-44A4-BF5A-F7CCE8FD4355}"/>
          </ac:spMkLst>
        </pc:spChg>
        <pc:spChg chg="add del mod">
          <ac:chgData name="Nisa Azad" userId="d6fba5f5bdb4c744" providerId="LiveId" clId="{54AEA99B-390F-4285-9AA4-8A9F72D554B2}" dt="2021-10-27T14:27:50.364" v="4159" actId="478"/>
          <ac:spMkLst>
            <pc:docMk/>
            <pc:sldMk cId="1523626244" sldId="264"/>
            <ac:spMk id="6" creationId="{7E3E3D66-2B24-41D9-9E0E-D9295779C552}"/>
          </ac:spMkLst>
        </pc:spChg>
        <pc:spChg chg="add mod">
          <ac:chgData name="Nisa Azad" userId="d6fba5f5bdb4c744" providerId="LiveId" clId="{54AEA99B-390F-4285-9AA4-8A9F72D554B2}" dt="2021-10-27T14:42:14.006" v="4525" actId="26606"/>
          <ac:spMkLst>
            <pc:docMk/>
            <pc:sldMk cId="1523626244" sldId="264"/>
            <ac:spMk id="10" creationId="{5BDA9C34-4650-4A39-BE03-28B83176045B}"/>
          </ac:spMkLst>
        </pc:spChg>
        <pc:spChg chg="add del">
          <ac:chgData name="Nisa Azad" userId="d6fba5f5bdb4c744" providerId="LiveId" clId="{54AEA99B-390F-4285-9AA4-8A9F72D554B2}" dt="2021-10-27T14:42:10.753" v="4523" actId="26606"/>
          <ac:spMkLst>
            <pc:docMk/>
            <pc:sldMk cId="1523626244" sldId="264"/>
            <ac:spMk id="15" creationId="{2550BE34-C2B8-49B8-8519-67A8CAD51AE9}"/>
          </ac:spMkLst>
        </pc:spChg>
        <pc:spChg chg="add del">
          <ac:chgData name="Nisa Azad" userId="d6fba5f5bdb4c744" providerId="LiveId" clId="{54AEA99B-390F-4285-9AA4-8A9F72D554B2}" dt="2021-10-27T14:42:10.753" v="4523" actId="26606"/>
          <ac:spMkLst>
            <pc:docMk/>
            <pc:sldMk cId="1523626244" sldId="264"/>
            <ac:spMk id="17" creationId="{A7457DD9-5A45-400A-AB4B-4B4EDECA25F1}"/>
          </ac:spMkLst>
        </pc:spChg>
        <pc:spChg chg="add del">
          <ac:chgData name="Nisa Azad" userId="d6fba5f5bdb4c744" providerId="LiveId" clId="{54AEA99B-390F-4285-9AA4-8A9F72D554B2}" dt="2021-10-27T14:42:10.753" v="4523" actId="26606"/>
          <ac:spMkLst>
            <pc:docMk/>
            <pc:sldMk cId="1523626244" sldId="264"/>
            <ac:spMk id="19" creationId="{441CF7D6-A660-431A-B0BB-140A0D5556B6}"/>
          </ac:spMkLst>
        </pc:spChg>
        <pc:spChg chg="add del">
          <ac:chgData name="Nisa Azad" userId="d6fba5f5bdb4c744" providerId="LiveId" clId="{54AEA99B-390F-4285-9AA4-8A9F72D554B2}" dt="2021-10-27T14:42:10.753" v="4523" actId="26606"/>
          <ac:spMkLst>
            <pc:docMk/>
            <pc:sldMk cId="1523626244" sldId="264"/>
            <ac:spMk id="21" creationId="{0570A85B-3810-4F95-97B0-CBF4CCDB381C}"/>
          </ac:spMkLst>
        </pc:spChg>
        <pc:spChg chg="add del">
          <ac:chgData name="Nisa Azad" userId="d6fba5f5bdb4c744" providerId="LiveId" clId="{54AEA99B-390F-4285-9AA4-8A9F72D554B2}" dt="2021-10-27T14:42:14.006" v="4525" actId="26606"/>
          <ac:spMkLst>
            <pc:docMk/>
            <pc:sldMk cId="1523626244" sldId="264"/>
            <ac:spMk id="23" creationId="{5E39A796-BE83-48B1-B33F-35C4A32AAB57}"/>
          </ac:spMkLst>
        </pc:spChg>
        <pc:spChg chg="add del">
          <ac:chgData name="Nisa Azad" userId="d6fba5f5bdb4c744" providerId="LiveId" clId="{54AEA99B-390F-4285-9AA4-8A9F72D554B2}" dt="2021-10-27T14:42:14.006" v="4525" actId="26606"/>
          <ac:spMkLst>
            <pc:docMk/>
            <pc:sldMk cId="1523626244" sldId="264"/>
            <ac:spMk id="24" creationId="{72F84B47-E267-4194-8194-831DB7B5547F}"/>
          </ac:spMkLst>
        </pc:spChg>
        <pc:graphicFrameChg chg="add mod ord modGraphic">
          <ac:chgData name="Nisa Azad" userId="d6fba5f5bdb4c744" providerId="LiveId" clId="{54AEA99B-390F-4285-9AA4-8A9F72D554B2}" dt="2021-10-27T14:42:14.006" v="4525" actId="26606"/>
          <ac:graphicFrameMkLst>
            <pc:docMk/>
            <pc:sldMk cId="1523626244" sldId="264"/>
            <ac:graphicFrameMk id="7" creationId="{AB94839F-87BD-4640-BA53-37CE702E6354}"/>
          </ac:graphicFrameMkLst>
        </pc:graphicFrameChg>
        <pc:graphicFrameChg chg="add del mod">
          <ac:chgData name="Nisa Azad" userId="d6fba5f5bdb4c744" providerId="LiveId" clId="{54AEA99B-390F-4285-9AA4-8A9F72D554B2}" dt="2021-10-27T14:35:38.749" v="4330"/>
          <ac:graphicFrameMkLst>
            <pc:docMk/>
            <pc:sldMk cId="1523626244" sldId="264"/>
            <ac:graphicFrameMk id="8" creationId="{400DEC1C-87E7-4D54-AFB2-151C0E2307F6}"/>
          </ac:graphicFrameMkLst>
        </pc:graphicFrameChg>
        <pc:graphicFrameChg chg="add del mod">
          <ac:chgData name="Nisa Azad" userId="d6fba5f5bdb4c744" providerId="LiveId" clId="{54AEA99B-390F-4285-9AA4-8A9F72D554B2}" dt="2021-10-27T14:35:36.977" v="4329"/>
          <ac:graphicFrameMkLst>
            <pc:docMk/>
            <pc:sldMk cId="1523626244" sldId="264"/>
            <ac:graphicFrameMk id="9" creationId="{38B3CB9A-D693-4807-BD80-574716721377}"/>
          </ac:graphicFrameMkLst>
        </pc:graphicFrameChg>
      </pc:sldChg>
      <pc:sldChg chg="addSp delSp modSp new mod ord setBg">
        <pc:chgData name="Nisa Azad" userId="d6fba5f5bdb4c744" providerId="LiveId" clId="{54AEA99B-390F-4285-9AA4-8A9F72D554B2}" dt="2021-10-27T15:06:46.387" v="4847"/>
        <pc:sldMkLst>
          <pc:docMk/>
          <pc:sldMk cId="3891851026" sldId="265"/>
        </pc:sldMkLst>
        <pc:spChg chg="del mod">
          <ac:chgData name="Nisa Azad" userId="d6fba5f5bdb4c744" providerId="LiveId" clId="{54AEA99B-390F-4285-9AA4-8A9F72D554B2}" dt="2021-10-27T14:46:31.451" v="4589" actId="478"/>
          <ac:spMkLst>
            <pc:docMk/>
            <pc:sldMk cId="3891851026" sldId="265"/>
            <ac:spMk id="2" creationId="{CDEEB513-7FF9-49BE-B5BD-8FD26C1CAEA4}"/>
          </ac:spMkLst>
        </pc:spChg>
        <pc:spChg chg="mod">
          <ac:chgData name="Nisa Azad" userId="d6fba5f5bdb4c744" providerId="LiveId" clId="{54AEA99B-390F-4285-9AA4-8A9F72D554B2}" dt="2021-10-27T15:06:40.153" v="4832" actId="14100"/>
          <ac:spMkLst>
            <pc:docMk/>
            <pc:sldMk cId="3891851026" sldId="265"/>
            <ac:spMk id="3" creationId="{EDB55227-8242-4011-A5BF-888C051B1606}"/>
          </ac:spMkLst>
        </pc:spChg>
        <pc:spChg chg="add mod">
          <ac:chgData name="Nisa Azad" userId="d6fba5f5bdb4c744" providerId="LiveId" clId="{54AEA99B-390F-4285-9AA4-8A9F72D554B2}" dt="2021-10-27T14:46:43.215" v="4593" actId="14100"/>
          <ac:spMkLst>
            <pc:docMk/>
            <pc:sldMk cId="3891851026" sldId="265"/>
            <ac:spMk id="4" creationId="{5AA7A8B7-52AF-4136-A875-A5A782090489}"/>
          </ac:spMkLst>
        </pc:spChg>
        <pc:spChg chg="add del mod">
          <ac:chgData name="Nisa Azad" userId="d6fba5f5bdb4c744" providerId="LiveId" clId="{54AEA99B-390F-4285-9AA4-8A9F72D554B2}" dt="2021-10-27T14:46:33.192" v="4590" actId="478"/>
          <ac:spMkLst>
            <pc:docMk/>
            <pc:sldMk cId="3891851026" sldId="265"/>
            <ac:spMk id="6" creationId="{7948BEFB-EB76-4579-B7D0-6B9B6DB91986}"/>
          </ac:spMkLst>
        </pc:spChg>
      </pc:sldChg>
      <pc:sldChg chg="addSp delSp modSp new mod setBg">
        <pc:chgData name="Nisa Azad" userId="d6fba5f5bdb4c744" providerId="LiveId" clId="{54AEA99B-390F-4285-9AA4-8A9F72D554B2}" dt="2021-10-27T15:18:04.394" v="5262"/>
        <pc:sldMkLst>
          <pc:docMk/>
          <pc:sldMk cId="4108921066" sldId="266"/>
        </pc:sldMkLst>
        <pc:spChg chg="del">
          <ac:chgData name="Nisa Azad" userId="d6fba5f5bdb4c744" providerId="LiveId" clId="{54AEA99B-390F-4285-9AA4-8A9F72D554B2}" dt="2021-10-27T15:07:06.019" v="4849" actId="478"/>
          <ac:spMkLst>
            <pc:docMk/>
            <pc:sldMk cId="4108921066" sldId="266"/>
            <ac:spMk id="2" creationId="{B4B85833-75EE-4208-B8D5-3FEBC589B8BE}"/>
          </ac:spMkLst>
        </pc:spChg>
        <pc:spChg chg="mod">
          <ac:chgData name="Nisa Azad" userId="d6fba5f5bdb4c744" providerId="LiveId" clId="{54AEA99B-390F-4285-9AA4-8A9F72D554B2}" dt="2021-10-27T15:18:00.611" v="5261" actId="14100"/>
          <ac:spMkLst>
            <pc:docMk/>
            <pc:sldMk cId="4108921066" sldId="266"/>
            <ac:spMk id="3" creationId="{C51390AD-801B-417E-BA93-A9AA5F4CBD1E}"/>
          </ac:spMkLst>
        </pc:spChg>
        <pc:spChg chg="add mod">
          <ac:chgData name="Nisa Azad" userId="d6fba5f5bdb4c744" providerId="LiveId" clId="{54AEA99B-390F-4285-9AA4-8A9F72D554B2}" dt="2021-10-27T15:07:36.921" v="4866" actId="14100"/>
          <ac:spMkLst>
            <pc:docMk/>
            <pc:sldMk cId="4108921066" sldId="266"/>
            <ac:spMk id="4" creationId="{597A615A-6A00-4CB3-8A6F-F2E77FA8A294}"/>
          </ac:spMkLst>
        </pc:spChg>
      </pc:sldChg>
      <pc:sldChg chg="addSp delSp modSp new mod setBg">
        <pc:chgData name="Nisa Azad" userId="d6fba5f5bdb4c744" providerId="LiveId" clId="{54AEA99B-390F-4285-9AA4-8A9F72D554B2}" dt="2021-10-27T15:27:45.441" v="5845"/>
        <pc:sldMkLst>
          <pc:docMk/>
          <pc:sldMk cId="3741161271" sldId="267"/>
        </pc:sldMkLst>
        <pc:spChg chg="del mod">
          <ac:chgData name="Nisa Azad" userId="d6fba5f5bdb4c744" providerId="LiveId" clId="{54AEA99B-390F-4285-9AA4-8A9F72D554B2}" dt="2021-10-27T15:24:30.588" v="5603" actId="478"/>
          <ac:spMkLst>
            <pc:docMk/>
            <pc:sldMk cId="3741161271" sldId="267"/>
            <ac:spMk id="2" creationId="{0599A248-BD13-4DB5-800D-2D239E3FE8E7}"/>
          </ac:spMkLst>
        </pc:spChg>
        <pc:spChg chg="mod">
          <ac:chgData name="Nisa Azad" userId="d6fba5f5bdb4c744" providerId="LiveId" clId="{54AEA99B-390F-4285-9AA4-8A9F72D554B2}" dt="2021-10-27T15:27:33.500" v="5844" actId="27636"/>
          <ac:spMkLst>
            <pc:docMk/>
            <pc:sldMk cId="3741161271" sldId="267"/>
            <ac:spMk id="3" creationId="{EF4DCBF8-549B-4C4F-A3EC-0627ABC00B26}"/>
          </ac:spMkLst>
        </pc:spChg>
        <pc:spChg chg="add mod">
          <ac:chgData name="Nisa Azad" userId="d6fba5f5bdb4c744" providerId="LiveId" clId="{54AEA99B-390F-4285-9AA4-8A9F72D554B2}" dt="2021-10-27T15:24:40.246" v="5606" actId="14100"/>
          <ac:spMkLst>
            <pc:docMk/>
            <pc:sldMk cId="3741161271" sldId="267"/>
            <ac:spMk id="4" creationId="{D35A2F62-0D3C-4EF9-B3D0-5064D11F5887}"/>
          </ac:spMkLst>
        </pc:spChg>
        <pc:spChg chg="add del mod">
          <ac:chgData name="Nisa Azad" userId="d6fba5f5bdb4c744" providerId="LiveId" clId="{54AEA99B-390F-4285-9AA4-8A9F72D554B2}" dt="2021-10-27T15:24:33.948" v="5604" actId="478"/>
          <ac:spMkLst>
            <pc:docMk/>
            <pc:sldMk cId="3741161271" sldId="267"/>
            <ac:spMk id="6" creationId="{6BF150D2-9792-469C-80D4-64E89C15E6DB}"/>
          </ac:spMkLst>
        </pc:spChg>
      </pc:sldChg>
      <pc:sldMasterChg chg="setBg modSldLayout">
        <pc:chgData name="Nisa Azad" userId="d6fba5f5bdb4c744" providerId="LiveId" clId="{54AEA99B-390F-4285-9AA4-8A9F72D554B2}" dt="2021-10-23T13:28:59.206" v="1258"/>
        <pc:sldMasterMkLst>
          <pc:docMk/>
          <pc:sldMasterMk cId="3192320220" sldId="2147483899"/>
        </pc:sldMasterMkLst>
        <pc:sldLayoutChg chg="setBg">
          <pc:chgData name="Nisa Azad" userId="d6fba5f5bdb4c744" providerId="LiveId" clId="{54AEA99B-390F-4285-9AA4-8A9F72D554B2}" dt="2021-10-23T13:28:59.206" v="1258"/>
          <pc:sldLayoutMkLst>
            <pc:docMk/>
            <pc:sldMasterMk cId="3192320220" sldId="2147483899"/>
            <pc:sldLayoutMk cId="974718960" sldId="2147483900"/>
          </pc:sldLayoutMkLst>
        </pc:sldLayoutChg>
        <pc:sldLayoutChg chg="setBg">
          <pc:chgData name="Nisa Azad" userId="d6fba5f5bdb4c744" providerId="LiveId" clId="{54AEA99B-390F-4285-9AA4-8A9F72D554B2}" dt="2021-10-23T13:28:59.206" v="1258"/>
          <pc:sldLayoutMkLst>
            <pc:docMk/>
            <pc:sldMasterMk cId="3192320220" sldId="2147483899"/>
            <pc:sldLayoutMk cId="3411243176" sldId="2147483901"/>
          </pc:sldLayoutMkLst>
        </pc:sldLayoutChg>
        <pc:sldLayoutChg chg="setBg">
          <pc:chgData name="Nisa Azad" userId="d6fba5f5bdb4c744" providerId="LiveId" clId="{54AEA99B-390F-4285-9AA4-8A9F72D554B2}" dt="2021-10-23T13:28:59.206" v="1258"/>
          <pc:sldLayoutMkLst>
            <pc:docMk/>
            <pc:sldMasterMk cId="3192320220" sldId="2147483899"/>
            <pc:sldLayoutMk cId="4182366476" sldId="2147483902"/>
          </pc:sldLayoutMkLst>
        </pc:sldLayoutChg>
        <pc:sldLayoutChg chg="setBg">
          <pc:chgData name="Nisa Azad" userId="d6fba5f5bdb4c744" providerId="LiveId" clId="{54AEA99B-390F-4285-9AA4-8A9F72D554B2}" dt="2021-10-23T13:28:59.206" v="1258"/>
          <pc:sldLayoutMkLst>
            <pc:docMk/>
            <pc:sldMasterMk cId="3192320220" sldId="2147483899"/>
            <pc:sldLayoutMk cId="3292325567" sldId="2147483903"/>
          </pc:sldLayoutMkLst>
        </pc:sldLayoutChg>
        <pc:sldLayoutChg chg="setBg">
          <pc:chgData name="Nisa Azad" userId="d6fba5f5bdb4c744" providerId="LiveId" clId="{54AEA99B-390F-4285-9AA4-8A9F72D554B2}" dt="2021-10-23T13:28:59.206" v="1258"/>
          <pc:sldLayoutMkLst>
            <pc:docMk/>
            <pc:sldMasterMk cId="3192320220" sldId="2147483899"/>
            <pc:sldLayoutMk cId="3464854290" sldId="2147483904"/>
          </pc:sldLayoutMkLst>
        </pc:sldLayoutChg>
        <pc:sldLayoutChg chg="setBg">
          <pc:chgData name="Nisa Azad" userId="d6fba5f5bdb4c744" providerId="LiveId" clId="{54AEA99B-390F-4285-9AA4-8A9F72D554B2}" dt="2021-10-23T13:28:59.206" v="1258"/>
          <pc:sldLayoutMkLst>
            <pc:docMk/>
            <pc:sldMasterMk cId="3192320220" sldId="2147483899"/>
            <pc:sldLayoutMk cId="2593934062" sldId="2147483905"/>
          </pc:sldLayoutMkLst>
        </pc:sldLayoutChg>
        <pc:sldLayoutChg chg="setBg">
          <pc:chgData name="Nisa Azad" userId="d6fba5f5bdb4c744" providerId="LiveId" clId="{54AEA99B-390F-4285-9AA4-8A9F72D554B2}" dt="2021-10-23T13:28:59.206" v="1258"/>
          <pc:sldLayoutMkLst>
            <pc:docMk/>
            <pc:sldMasterMk cId="3192320220" sldId="2147483899"/>
            <pc:sldLayoutMk cId="593094082" sldId="2147483906"/>
          </pc:sldLayoutMkLst>
        </pc:sldLayoutChg>
        <pc:sldLayoutChg chg="setBg">
          <pc:chgData name="Nisa Azad" userId="d6fba5f5bdb4c744" providerId="LiveId" clId="{54AEA99B-390F-4285-9AA4-8A9F72D554B2}" dt="2021-10-23T13:28:59.206" v="1258"/>
          <pc:sldLayoutMkLst>
            <pc:docMk/>
            <pc:sldMasterMk cId="3192320220" sldId="2147483899"/>
            <pc:sldLayoutMk cId="3261047014" sldId="2147483907"/>
          </pc:sldLayoutMkLst>
        </pc:sldLayoutChg>
        <pc:sldLayoutChg chg="setBg">
          <pc:chgData name="Nisa Azad" userId="d6fba5f5bdb4c744" providerId="LiveId" clId="{54AEA99B-390F-4285-9AA4-8A9F72D554B2}" dt="2021-10-23T13:28:59.206" v="1258"/>
          <pc:sldLayoutMkLst>
            <pc:docMk/>
            <pc:sldMasterMk cId="3192320220" sldId="2147483899"/>
            <pc:sldLayoutMk cId="2435511646" sldId="2147483908"/>
          </pc:sldLayoutMkLst>
        </pc:sldLayoutChg>
        <pc:sldLayoutChg chg="setBg">
          <pc:chgData name="Nisa Azad" userId="d6fba5f5bdb4c744" providerId="LiveId" clId="{54AEA99B-390F-4285-9AA4-8A9F72D554B2}" dt="2021-10-23T13:28:59.206" v="1258"/>
          <pc:sldLayoutMkLst>
            <pc:docMk/>
            <pc:sldMasterMk cId="3192320220" sldId="2147483899"/>
            <pc:sldLayoutMk cId="1261984854" sldId="2147483909"/>
          </pc:sldLayoutMkLst>
        </pc:sldLayoutChg>
        <pc:sldLayoutChg chg="setBg">
          <pc:chgData name="Nisa Azad" userId="d6fba5f5bdb4c744" providerId="LiveId" clId="{54AEA99B-390F-4285-9AA4-8A9F72D554B2}" dt="2021-10-23T13:28:59.206" v="1258"/>
          <pc:sldLayoutMkLst>
            <pc:docMk/>
            <pc:sldMasterMk cId="3192320220" sldId="2147483899"/>
            <pc:sldLayoutMk cId="842059395" sldId="2147483910"/>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BEF823-48A5-43FC-BE03-E79964288B41}" type="datetimeFigureOut">
              <a:rPr lang="en-US" smtClean="0"/>
              <a:t>10/27/2021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504097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10/27/2021</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4957811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10/27/2021</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36573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10/27/2021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6955305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lgn="r"/>
            <a:fld id="{53BEF823-48A5-43FC-BE03-E79964288B41}" type="datetimeFigureOut">
              <a:rPr lang="en-US" smtClean="0"/>
              <a:pPr algn="r"/>
              <a:t>10/27/2021</a:t>
            </a:fld>
            <a:endParaRPr lang="en-US" dirty="0"/>
          </a:p>
        </p:txBody>
      </p:sp>
      <p:sp>
        <p:nvSpPr>
          <p:cNvPr id="8" name="Footer Placeholder 7"/>
          <p:cNvSpPr>
            <a:spLocks noGrp="1"/>
          </p:cNvSpPr>
          <p:nvPr>
            <p:ph type="ftr" sz="quarter" idx="11"/>
          </p:nvPr>
        </p:nvSpPr>
        <p:spPr/>
        <p:txBody>
          <a:bodyPr/>
          <a:lstStyle/>
          <a:p>
            <a:pPr algn="l"/>
            <a:endParaRPr lang="en-US" dirty="0"/>
          </a:p>
        </p:txBody>
      </p:sp>
      <p:sp>
        <p:nvSpPr>
          <p:cNvPr id="9" name="Slide Number Placeholder 8"/>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217190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lgn="r"/>
            <a:fld id="{53BEF823-48A5-43FC-BE03-E79964288B41}" type="datetimeFigureOut">
              <a:rPr lang="en-US" smtClean="0"/>
              <a:pPr algn="r"/>
              <a:t>10/27/2021</a:t>
            </a:fld>
            <a:endParaRPr lang="en-US" dirty="0"/>
          </a:p>
        </p:txBody>
      </p:sp>
      <p:sp>
        <p:nvSpPr>
          <p:cNvPr id="4" name="Footer Placeholder 3"/>
          <p:cNvSpPr>
            <a:spLocks noGrp="1"/>
          </p:cNvSpPr>
          <p:nvPr>
            <p:ph type="ftr" sz="quarter" idx="11"/>
          </p:nvPr>
        </p:nvSpPr>
        <p:spPr/>
        <p:txBody>
          <a:bodyPr/>
          <a:lstStyle/>
          <a:p>
            <a:pPr algn="l"/>
            <a:endParaRPr lang="en-US" dirty="0"/>
          </a:p>
        </p:txBody>
      </p:sp>
      <p:sp>
        <p:nvSpPr>
          <p:cNvPr id="5" name="Slide Number Placeholder 4"/>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091565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lgn="r"/>
            <a:fld id="{53BEF823-48A5-43FC-BE03-E79964288B41}" type="datetimeFigureOut">
              <a:rPr lang="en-US" smtClean="0"/>
              <a:pPr algn="r"/>
              <a:t>10/27/2021</a:t>
            </a:fld>
            <a:endParaRPr lang="en-US" dirty="0"/>
          </a:p>
        </p:txBody>
      </p:sp>
      <p:sp>
        <p:nvSpPr>
          <p:cNvPr id="3" name="Footer Placeholder 2"/>
          <p:cNvSpPr>
            <a:spLocks noGrp="1"/>
          </p:cNvSpPr>
          <p:nvPr>
            <p:ph type="ftr" sz="quarter" idx="11"/>
          </p:nvPr>
        </p:nvSpPr>
        <p:spPr/>
        <p:txBody>
          <a:bodyPr/>
          <a:lstStyle/>
          <a:p>
            <a:pPr algn="l"/>
            <a:endParaRPr lang="en-US" dirty="0"/>
          </a:p>
        </p:txBody>
      </p:sp>
      <p:sp>
        <p:nvSpPr>
          <p:cNvPr id="4" name="Slide Number Placeholder 3"/>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1358744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10/27/2021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1243473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10/27/2021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912486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10/27/2021</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41334951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10/27/2021</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40891576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lgn="r"/>
            <a:fld id="{53BEF823-48A5-43FC-BE03-E79964288B41}" type="datetimeFigureOut">
              <a:rPr lang="en-US" smtClean="0"/>
              <a:pPr algn="r"/>
              <a:t>10/27/2021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lgn="l"/>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332555561"/>
      </p:ext>
    </p:extLst>
  </p:cSld>
  <p:clrMap bg1="lt1" tx1="dk1" bg2="lt2" tx2="dk2" accent1="accent1" accent2="accent2" accent3="accent3" accent4="accent4" accent5="accent5" accent6="accent6" hlink="hlink" folHlink="folHlink"/>
  <p:sldLayoutIdLst>
    <p:sldLayoutId id="2147483912" r:id="rId1"/>
    <p:sldLayoutId id="2147483913" r:id="rId2"/>
    <p:sldLayoutId id="2147483914" r:id="rId3"/>
    <p:sldLayoutId id="2147483915" r:id="rId4"/>
    <p:sldLayoutId id="2147483916" r:id="rId5"/>
    <p:sldLayoutId id="2147483917" r:id="rId6"/>
    <p:sldLayoutId id="2147483918" r:id="rId7"/>
    <p:sldLayoutId id="2147483919" r:id="rId8"/>
    <p:sldLayoutId id="2147483920" r:id="rId9"/>
    <p:sldLayoutId id="2147483921" r:id="rId10"/>
    <p:sldLayoutId id="214748392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webmd.com/men/features/work-stress#:~:text=While%20the%20impact%20of%20workplace%20stress%20varies%20from,to%20control%20diabetes%20by%20raising%20blood%20glucose%20levels." TargetMode="External"/><Relationship Id="rId2" Type="http://schemas.openxmlformats.org/officeDocument/2006/relationships/hyperlink" Target="https://pestleanalysis.com/why-use-pestle-and-swot-analysis/" TargetMode="External"/><Relationship Id="rId1" Type="http://schemas.openxmlformats.org/officeDocument/2006/relationships/slideLayout" Target="../slideLayouts/slideLayout2.xml"/><Relationship Id="rId4" Type="http://schemas.openxmlformats.org/officeDocument/2006/relationships/hyperlink" Target="https://www.hr.admin.cam.ac.uk/policies-procedures/managing-stress-and-promoting-wellbeing-work-policy/policy-statement/effec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28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4" name="Picture 3" descr="Three people in front of a large window">
            <a:extLst>
              <a:ext uri="{FF2B5EF4-FFF2-40B4-BE49-F238E27FC236}">
                <a16:creationId xmlns:a16="http://schemas.microsoft.com/office/drawing/2014/main" id="{86980236-69A8-492F-A0C5-A887BEE7D2B8}"/>
              </a:ext>
            </a:extLst>
          </p:cNvPr>
          <p:cNvPicPr>
            <a:picLocks noChangeAspect="1"/>
          </p:cNvPicPr>
          <p:nvPr/>
        </p:nvPicPr>
        <p:blipFill rotWithShape="1">
          <a:blip r:embed="rId2">
            <a:duotone>
              <a:schemeClr val="bg2">
                <a:shade val="45000"/>
                <a:satMod val="135000"/>
              </a:schemeClr>
              <a:prstClr val="white"/>
            </a:duotone>
            <a:alphaModFix amt="50000"/>
          </a:blip>
          <a:srcRect t="7620" r="-1" b="7791"/>
          <a:stretch/>
        </p:blipFill>
        <p:spPr>
          <a:xfrm>
            <a:off x="20" y="10"/>
            <a:ext cx="12191980" cy="6857990"/>
          </a:xfrm>
          <a:prstGeom prst="rect">
            <a:avLst/>
          </a:prstGeom>
        </p:spPr>
      </p:pic>
      <p:sp>
        <p:nvSpPr>
          <p:cNvPr id="2" name="Title 1">
            <a:extLst>
              <a:ext uri="{FF2B5EF4-FFF2-40B4-BE49-F238E27FC236}">
                <a16:creationId xmlns:a16="http://schemas.microsoft.com/office/drawing/2014/main" id="{EBE7EA16-F1F1-479A-A4F3-68834878BAF3}"/>
              </a:ext>
            </a:extLst>
          </p:cNvPr>
          <p:cNvSpPr>
            <a:spLocks noGrp="1"/>
          </p:cNvSpPr>
          <p:nvPr>
            <p:ph type="ctrTitle"/>
          </p:nvPr>
        </p:nvSpPr>
        <p:spPr>
          <a:xfrm>
            <a:off x="1716258" y="834887"/>
            <a:ext cx="8975188" cy="2408435"/>
          </a:xfrm>
        </p:spPr>
        <p:txBody>
          <a:bodyPr>
            <a:normAutofit/>
          </a:bodyPr>
          <a:lstStyle/>
          <a:p>
            <a:r>
              <a:rPr lang="en-US" dirty="0">
                <a:latin typeface="Arial" panose="020B0604020202020204" pitchFamily="34" charset="0"/>
                <a:cs typeface="Arial" panose="020B0604020202020204" pitchFamily="34" charset="0"/>
              </a:rPr>
              <a:t>Problem solving and decision making </a:t>
            </a:r>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BBFD81A1-0490-4CCB-9672-20696AAD1876}"/>
              </a:ext>
            </a:extLst>
          </p:cNvPr>
          <p:cNvSpPr txBox="1"/>
          <p:nvPr/>
        </p:nvSpPr>
        <p:spPr>
          <a:xfrm>
            <a:off x="3617843" y="3736942"/>
            <a:ext cx="4664767" cy="1569660"/>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Name: Nisa Azad</a:t>
            </a:r>
          </a:p>
          <a:p>
            <a:r>
              <a:rPr lang="en-US" sz="2400" dirty="0">
                <a:latin typeface="Arial" panose="020B0604020202020204" pitchFamily="34" charset="0"/>
                <a:cs typeface="Arial" panose="020B0604020202020204" pitchFamily="34" charset="0"/>
              </a:rPr>
              <a:t>Student Number: 2025737</a:t>
            </a:r>
          </a:p>
          <a:p>
            <a:r>
              <a:rPr lang="en-US" sz="2400" dirty="0">
                <a:latin typeface="Arial" panose="020B0604020202020204" pitchFamily="34" charset="0"/>
                <a:cs typeface="Arial" panose="020B0604020202020204" pitchFamily="34" charset="0"/>
              </a:rPr>
              <a:t>Module code: BMSW 4004</a:t>
            </a:r>
          </a:p>
          <a:p>
            <a:r>
              <a:rPr lang="en-US" sz="2400" dirty="0">
                <a:latin typeface="Arial" panose="020B0604020202020204" pitchFamily="34" charset="0"/>
                <a:cs typeface="Arial" panose="020B0604020202020204" pitchFamily="34" charset="0"/>
              </a:rPr>
              <a:t>Lectures Name: </a:t>
            </a:r>
            <a:r>
              <a:rPr lang="en-US" sz="2400" dirty="0" err="1">
                <a:latin typeface="Arial" panose="020B0604020202020204" pitchFamily="34" charset="0"/>
                <a:cs typeface="Arial" panose="020B0604020202020204" pitchFamily="34" charset="0"/>
              </a:rPr>
              <a:t>Sujeewa</a:t>
            </a:r>
            <a:r>
              <a:rPr lang="en-US" sz="2400" dirty="0">
                <a:latin typeface="Arial" panose="020B0604020202020204" pitchFamily="34" charset="0"/>
                <a:cs typeface="Arial" panose="020B0604020202020204" pitchFamily="34" charset="0"/>
              </a:rPr>
              <a:t> Herath</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09375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0000">
              <a:schemeClr val="accent1">
                <a:lumMod val="45000"/>
                <a:lumOff val="55000"/>
              </a:schemeClr>
            </a:gs>
            <a:gs pos="47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4DCBF8-549B-4C4F-A3EC-0627ABC00B26}"/>
              </a:ext>
            </a:extLst>
          </p:cNvPr>
          <p:cNvSpPr>
            <a:spLocks noGrp="1"/>
          </p:cNvSpPr>
          <p:nvPr>
            <p:ph idx="1"/>
          </p:nvPr>
        </p:nvSpPr>
        <p:spPr>
          <a:xfrm>
            <a:off x="838200" y="1325217"/>
            <a:ext cx="10515600" cy="4851746"/>
          </a:xfrm>
        </p:spPr>
        <p:txBody>
          <a:bodyPr>
            <a:normAutofit fontScale="85000" lnSpcReduction="20000"/>
          </a:bodyPr>
          <a:lstStyle/>
          <a:p>
            <a:pPr marL="514350" indent="-514350" algn="just">
              <a:lnSpc>
                <a:spcPct val="150000"/>
              </a:lnSpc>
              <a:buAutoNum type="arabicPeriod"/>
            </a:pPr>
            <a:r>
              <a:rPr lang="en-US" sz="1700" dirty="0"/>
              <a:t>Title page</a:t>
            </a:r>
          </a:p>
          <a:p>
            <a:pPr marL="514350" indent="-514350" algn="just">
              <a:lnSpc>
                <a:spcPct val="150000"/>
              </a:lnSpc>
              <a:buAutoNum type="arabicPeriod"/>
            </a:pPr>
            <a:r>
              <a:rPr lang="en-US" sz="1700" dirty="0"/>
              <a:t>Content page</a:t>
            </a:r>
          </a:p>
          <a:p>
            <a:pPr marL="514350" indent="-514350" algn="just">
              <a:lnSpc>
                <a:spcPct val="150000"/>
              </a:lnSpc>
              <a:buAutoNum type="arabicPeriod"/>
            </a:pPr>
            <a:r>
              <a:rPr lang="en-US" sz="1700" dirty="0"/>
              <a:t>Introduction </a:t>
            </a:r>
          </a:p>
          <a:p>
            <a:pPr marL="514350" indent="-514350" algn="just">
              <a:lnSpc>
                <a:spcPct val="150000"/>
              </a:lnSpc>
              <a:buAutoNum type="arabicPeriod"/>
            </a:pPr>
            <a:r>
              <a:rPr lang="en-US" sz="1700" dirty="0"/>
              <a:t>The nature and the impacts of the complex problems</a:t>
            </a:r>
          </a:p>
          <a:p>
            <a:pPr marL="514350" indent="-514350" algn="just">
              <a:lnSpc>
                <a:spcPct val="150000"/>
              </a:lnSpc>
              <a:buAutoNum type="arabicPeriod"/>
            </a:pPr>
            <a:r>
              <a:rPr lang="en-US" sz="1700" dirty="0"/>
              <a:t>Pestel analysis </a:t>
            </a:r>
          </a:p>
          <a:p>
            <a:pPr marL="514350" indent="-514350" algn="just">
              <a:lnSpc>
                <a:spcPct val="150000"/>
              </a:lnSpc>
              <a:buAutoNum type="arabicPeriod"/>
            </a:pPr>
            <a:r>
              <a:rPr lang="en-US" sz="1700" dirty="0"/>
              <a:t>SWOT analysis </a:t>
            </a:r>
          </a:p>
          <a:p>
            <a:pPr marL="514350" indent="-514350" algn="just">
              <a:lnSpc>
                <a:spcPct val="150000"/>
              </a:lnSpc>
              <a:buAutoNum type="arabicPeriod"/>
            </a:pPr>
            <a:r>
              <a:rPr lang="en-US" sz="1700" dirty="0"/>
              <a:t>Fishbone </a:t>
            </a:r>
          </a:p>
          <a:p>
            <a:pPr marL="514350" indent="-514350" algn="just">
              <a:lnSpc>
                <a:spcPct val="150000"/>
              </a:lnSpc>
              <a:buAutoNum type="arabicPeriod"/>
            </a:pPr>
            <a:r>
              <a:rPr lang="en-US" sz="1700" dirty="0"/>
              <a:t>NGT</a:t>
            </a:r>
          </a:p>
          <a:p>
            <a:pPr marL="514350" indent="-514350" algn="just">
              <a:lnSpc>
                <a:spcPct val="150000"/>
              </a:lnSpc>
              <a:buAutoNum type="arabicPeriod"/>
            </a:pPr>
            <a:r>
              <a:rPr lang="en-US" sz="1700" dirty="0"/>
              <a:t>PMI</a:t>
            </a:r>
          </a:p>
          <a:p>
            <a:pPr marL="514350" indent="-514350" algn="just">
              <a:lnSpc>
                <a:spcPct val="150000"/>
              </a:lnSpc>
              <a:buAutoNum type="arabicPeriod"/>
            </a:pPr>
            <a:r>
              <a:rPr lang="en-US" sz="1700" dirty="0"/>
              <a:t>Grid analysis</a:t>
            </a:r>
          </a:p>
          <a:p>
            <a:pPr marL="514350" indent="-514350" algn="just">
              <a:lnSpc>
                <a:spcPct val="150000"/>
              </a:lnSpc>
              <a:buAutoNum type="arabicPeriod"/>
            </a:pPr>
            <a:r>
              <a:rPr lang="en-US" sz="1700" dirty="0"/>
              <a:t>Conclusion </a:t>
            </a:r>
          </a:p>
          <a:p>
            <a:pPr marL="514350" indent="-514350" algn="just">
              <a:lnSpc>
                <a:spcPct val="150000"/>
              </a:lnSpc>
              <a:buAutoNum type="arabicPeriod"/>
            </a:pPr>
            <a:r>
              <a:rPr lang="en-US" sz="1700" dirty="0"/>
              <a:t>References  </a:t>
            </a:r>
          </a:p>
          <a:p>
            <a:pPr marL="514350" indent="-514350">
              <a:buAutoNum type="arabicPeriod"/>
            </a:pPr>
            <a:endParaRPr lang="en-US" dirty="0"/>
          </a:p>
          <a:p>
            <a:pPr marL="514350" indent="-514350">
              <a:buAutoNum type="arabicPeriod"/>
            </a:pPr>
            <a:endParaRPr lang="en-US" dirty="0"/>
          </a:p>
          <a:p>
            <a:pPr marL="514350" indent="-514350">
              <a:buAutoNum type="arabicPeriod"/>
            </a:pPr>
            <a:endParaRPr lang="en-US" dirty="0"/>
          </a:p>
          <a:p>
            <a:pPr marL="514350" indent="-514350">
              <a:buAutoNum type="arabicPeriod"/>
            </a:pPr>
            <a:endParaRPr lang="en-US" dirty="0"/>
          </a:p>
          <a:p>
            <a:pPr marL="514350" indent="-514350">
              <a:buAutoNum type="arabicPeriod"/>
            </a:pPr>
            <a:endParaRPr lang="en-GB" dirty="0"/>
          </a:p>
        </p:txBody>
      </p:sp>
      <p:sp>
        <p:nvSpPr>
          <p:cNvPr id="4" name="Rectangle 3">
            <a:extLst>
              <a:ext uri="{FF2B5EF4-FFF2-40B4-BE49-F238E27FC236}">
                <a16:creationId xmlns:a16="http://schemas.microsoft.com/office/drawing/2014/main" id="{D35A2F62-0D3C-4EF9-B3D0-5064D11F5887}"/>
              </a:ext>
            </a:extLst>
          </p:cNvPr>
          <p:cNvSpPr/>
          <p:nvPr/>
        </p:nvSpPr>
        <p:spPr>
          <a:xfrm>
            <a:off x="3162132" y="219371"/>
            <a:ext cx="5359016" cy="923330"/>
          </a:xfrm>
          <a:prstGeom prst="rect">
            <a:avLst/>
          </a:prstGeom>
          <a:noFill/>
        </p:spPr>
        <p:txBody>
          <a:bodyPr wrap="squar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glow rad="228600">
                    <a:schemeClr val="accent4">
                      <a:satMod val="175000"/>
                      <a:alpha val="40000"/>
                    </a:schemeClr>
                  </a:glow>
                  <a:innerShdw blurRad="177800">
                    <a:schemeClr val="accent3">
                      <a:lumMod val="50000"/>
                    </a:schemeClr>
                  </a:innerShdw>
                </a:effectLst>
              </a:rPr>
              <a:t>Content page </a:t>
            </a:r>
          </a:p>
        </p:txBody>
      </p:sp>
    </p:spTree>
    <p:extLst>
      <p:ext uri="{BB962C8B-B14F-4D97-AF65-F5344CB8AC3E}">
        <p14:creationId xmlns:p14="http://schemas.microsoft.com/office/powerpoint/2010/main" val="37411612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0000">
              <a:schemeClr val="accent1">
                <a:lumMod val="45000"/>
                <a:lumOff val="55000"/>
              </a:schemeClr>
            </a:gs>
            <a:gs pos="47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B55227-8242-4011-A5BF-888C051B1606}"/>
              </a:ext>
            </a:extLst>
          </p:cNvPr>
          <p:cNvSpPr>
            <a:spLocks noGrp="1"/>
          </p:cNvSpPr>
          <p:nvPr>
            <p:ph idx="1"/>
          </p:nvPr>
        </p:nvSpPr>
        <p:spPr>
          <a:xfrm>
            <a:off x="838200" y="1825625"/>
            <a:ext cx="10515600" cy="2225870"/>
          </a:xfrm>
        </p:spPr>
        <p:txBody>
          <a:bodyPr/>
          <a:lstStyle/>
          <a:p>
            <a:pPr marL="0" indent="0" algn="just">
              <a:lnSpc>
                <a:spcPct val="150000"/>
              </a:lnSpc>
              <a:spcAft>
                <a:spcPts val="10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This report </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purposes to aid </a:t>
            </a:r>
            <a:r>
              <a:rPr lang="en-GB" sz="1800" dirty="0">
                <a:effectLst/>
                <a:latin typeface="Arial" panose="020B0604020202020204" pitchFamily="34" charset="0"/>
                <a:ea typeface="Calibri" panose="020F0502020204030204" pitchFamily="34" charset="0"/>
                <a:cs typeface="Times New Roman" panose="02020603050405020304" pitchFamily="18" charset="0"/>
              </a:rPr>
              <a:t>the complex problem challenged by work relating stress. Beside this, they will be discussion on the nature and the impact of the complex problems, causes-and-effects analysis of the complex problem established on data delivered in the case study and a SWOT analysi</a:t>
            </a:r>
            <a:r>
              <a:rPr lang="en-GB" sz="1800" dirty="0">
                <a:latin typeface="Arial" panose="020B0604020202020204" pitchFamily="34" charset="0"/>
                <a:ea typeface="Calibri" panose="020F0502020204030204" pitchFamily="34" charset="0"/>
                <a:cs typeface="Times New Roman" panose="02020603050405020304" pitchFamily="18" charset="0"/>
              </a:rPr>
              <a:t>s,</a:t>
            </a:r>
            <a:r>
              <a:rPr lang="en-GB" sz="1800" dirty="0">
                <a:effectLst/>
                <a:latin typeface="Arial" panose="020B0604020202020204" pitchFamily="34" charset="0"/>
                <a:ea typeface="Calibri" panose="020F0502020204030204" pitchFamily="34" charset="0"/>
                <a:cs typeface="Times New Roman" panose="02020603050405020304" pitchFamily="18" charset="0"/>
              </a:rPr>
              <a:t> Pestile analysis</a:t>
            </a:r>
            <a:r>
              <a:rPr lang="en-GB" sz="1800" dirty="0">
                <a:latin typeface="Arial" panose="020B0604020202020204" pitchFamily="34" charset="0"/>
                <a:ea typeface="Calibri" panose="020F0502020204030204" pitchFamily="34" charset="0"/>
                <a:cs typeface="Times New Roman" panose="02020603050405020304" pitchFamily="18" charset="0"/>
              </a:rPr>
              <a:t>,</a:t>
            </a:r>
            <a:r>
              <a:rPr lang="en-GB" sz="1800" dirty="0">
                <a:effectLst/>
                <a:latin typeface="Arial" panose="020B0604020202020204" pitchFamily="34" charset="0"/>
                <a:ea typeface="Calibri" panose="020F0502020204030204" pitchFamily="34" charset="0"/>
                <a:cs typeface="Times New Roman" panose="02020603050405020304" pitchFamily="18" charset="0"/>
              </a:rPr>
              <a:t> NGT and PMI taking the existing state of the work relating stress. Furthermore, I will do a grid analysis and suggest a solution.</a:t>
            </a:r>
            <a:endParaRPr lang="en-GB" dirty="0"/>
          </a:p>
        </p:txBody>
      </p:sp>
      <p:sp>
        <p:nvSpPr>
          <p:cNvPr id="4" name="Rectangle 3">
            <a:extLst>
              <a:ext uri="{FF2B5EF4-FFF2-40B4-BE49-F238E27FC236}">
                <a16:creationId xmlns:a16="http://schemas.microsoft.com/office/drawing/2014/main" id="{5AA7A8B7-52AF-4136-A875-A5A782090489}"/>
              </a:ext>
            </a:extLst>
          </p:cNvPr>
          <p:cNvSpPr/>
          <p:nvPr/>
        </p:nvSpPr>
        <p:spPr>
          <a:xfrm>
            <a:off x="3976037" y="350745"/>
            <a:ext cx="4942879" cy="923330"/>
          </a:xfrm>
          <a:prstGeom prst="rect">
            <a:avLst/>
          </a:prstGeom>
          <a:noFill/>
        </p:spPr>
        <p:txBody>
          <a:bodyPr wrap="squar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glow rad="228600">
                    <a:schemeClr val="accent4">
                      <a:satMod val="175000"/>
                      <a:alpha val="40000"/>
                    </a:schemeClr>
                  </a:glow>
                  <a:innerShdw blurRad="177800">
                    <a:schemeClr val="accent3">
                      <a:lumMod val="50000"/>
                    </a:schemeClr>
                  </a:innerShdw>
                </a:effectLst>
              </a:rPr>
              <a:t>Introduction </a:t>
            </a:r>
            <a:endParaRPr lang="en-GB"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glow rad="228600">
                  <a:schemeClr val="accent4">
                    <a:satMod val="175000"/>
                    <a:alpha val="40000"/>
                  </a:schemeClr>
                </a:glow>
                <a:innerShdw blurRad="177800">
                  <a:schemeClr val="accent3">
                    <a:lumMod val="50000"/>
                  </a:schemeClr>
                </a:innerShdw>
              </a:effectLst>
            </a:endParaRPr>
          </a:p>
        </p:txBody>
      </p:sp>
    </p:spTree>
    <p:extLst>
      <p:ext uri="{BB962C8B-B14F-4D97-AF65-F5344CB8AC3E}">
        <p14:creationId xmlns:p14="http://schemas.microsoft.com/office/powerpoint/2010/main" val="38918510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96000">
              <a:schemeClr val="accent1">
                <a:lumMod val="60000"/>
                <a:lumOff val="40000"/>
              </a:schemeClr>
            </a:gs>
            <a:gs pos="40000">
              <a:schemeClr val="bg1">
                <a:lumMod val="95000"/>
              </a:schemeClr>
            </a:gs>
            <a:gs pos="100000">
              <a:schemeClr val="accent3">
                <a:lumMod val="60000"/>
              </a:schemeClr>
            </a:gs>
          </a:gsLst>
          <a:lin ang="27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B1BC74-191D-426B-BE37-0438F85FC50F}"/>
              </a:ext>
            </a:extLst>
          </p:cNvPr>
          <p:cNvSpPr>
            <a:spLocks noGrp="1"/>
          </p:cNvSpPr>
          <p:nvPr>
            <p:ph idx="1"/>
          </p:nvPr>
        </p:nvSpPr>
        <p:spPr>
          <a:xfrm>
            <a:off x="281354" y="1656523"/>
            <a:ext cx="11619098" cy="5201400"/>
          </a:xfrm>
        </p:spPr>
        <p:txBody>
          <a:bodyPr vert="horz" lIns="91440" tIns="45720" rIns="91440" bIns="45720" rtlCol="0" anchor="t">
            <a:normAutofit/>
          </a:bodyPr>
          <a:lstStyle/>
          <a:p>
            <a:pPr marL="0" indent="0">
              <a:buNone/>
            </a:pPr>
            <a:r>
              <a:rPr lang="en-US" sz="1600" b="1" dirty="0">
                <a:solidFill>
                  <a:srgbClr val="FF0000"/>
                </a:solidFill>
                <a:latin typeface="Arial" panose="020B0604020202020204" pitchFamily="34" charset="0"/>
                <a:cs typeface="Arial" panose="020B0604020202020204" pitchFamily="34" charset="0"/>
              </a:rPr>
              <a:t>Nature of the problem:</a:t>
            </a:r>
          </a:p>
          <a:p>
            <a:r>
              <a:rPr lang="en-GB" sz="1600" i="0" dirty="0">
                <a:effectLst/>
                <a:latin typeface="Arial" panose="020B0604020202020204" pitchFamily="34" charset="0"/>
                <a:cs typeface="Arial" panose="020B0604020202020204" pitchFamily="34" charset="0"/>
              </a:rPr>
              <a:t>Heubeck (2007) infers </a:t>
            </a:r>
            <a:r>
              <a:rPr lang="en-US" sz="1600" i="0" dirty="0">
                <a:effectLst/>
                <a:latin typeface="Arial" panose="020B0604020202020204" pitchFamily="34" charset="0"/>
                <a:cs typeface="Arial" panose="020B0604020202020204" pitchFamily="34" charset="0"/>
              </a:rPr>
              <a:t>w</a:t>
            </a:r>
            <a:r>
              <a:rPr lang="en-US" sz="1600" dirty="0">
                <a:latin typeface="Arial" panose="020B0604020202020204" pitchFamily="34" charset="0"/>
                <a:cs typeface="Arial" panose="020B0604020202020204" pitchFamily="34" charset="0"/>
              </a:rPr>
              <a:t>ork relating stress is causing serious health condition.</a:t>
            </a:r>
          </a:p>
          <a:p>
            <a:r>
              <a:rPr lang="en-US" sz="1600" dirty="0">
                <a:latin typeface="Arial" panose="020B0604020202020204" pitchFamily="34" charset="0"/>
                <a:cs typeface="Arial" panose="020B0604020202020204" pitchFamily="34" charset="0"/>
              </a:rPr>
              <a:t>Getting paid less at work is causing financial stress.</a:t>
            </a:r>
          </a:p>
          <a:p>
            <a:r>
              <a:rPr lang="en-US" sz="1600" dirty="0">
                <a:latin typeface="Arial" panose="020B0604020202020204" pitchFamily="34" charset="0"/>
                <a:cs typeface="Arial" panose="020B0604020202020204" pitchFamily="34" charset="0"/>
              </a:rPr>
              <a:t>Pressure on individual performance at work is causing stress.</a:t>
            </a:r>
          </a:p>
          <a:p>
            <a:r>
              <a:rPr lang="en-US" sz="1600" dirty="0">
                <a:latin typeface="Arial" panose="020B0604020202020204" pitchFamily="34" charset="0"/>
                <a:cs typeface="Arial" panose="020B0604020202020204" pitchFamily="34" charset="0"/>
              </a:rPr>
              <a:t>It has been stated in the case study workers who work in customer services have the up most informed level in stress due to great experience to customer who may be frustrated.</a:t>
            </a:r>
          </a:p>
          <a:p>
            <a:r>
              <a:rPr lang="en-US" sz="1600" dirty="0">
                <a:latin typeface="Arial" panose="020B0604020202020204" pitchFamily="34" charset="0"/>
                <a:cs typeface="Arial" panose="020B0604020202020204" pitchFamily="34" charset="0"/>
              </a:rPr>
              <a:t>Pressure at work causes work relating stress.</a:t>
            </a:r>
          </a:p>
          <a:p>
            <a:r>
              <a:rPr lang="en-US" sz="1600" dirty="0">
                <a:latin typeface="Arial" panose="020B0604020202020204" pitchFamily="34" charset="0"/>
                <a:cs typeface="Arial" panose="020B0604020202020204" pitchFamily="34" charset="0"/>
              </a:rPr>
              <a:t>Over worked can cause work relating stress.</a:t>
            </a:r>
          </a:p>
          <a:p>
            <a:pPr marL="0" indent="0">
              <a:buNone/>
            </a:pPr>
            <a:r>
              <a:rPr lang="en-US" sz="1600" b="1" dirty="0">
                <a:solidFill>
                  <a:srgbClr val="FF0000"/>
                </a:solidFill>
                <a:latin typeface="Arial" panose="020B0604020202020204" pitchFamily="34" charset="0"/>
                <a:cs typeface="Arial" panose="020B0604020202020204" pitchFamily="34" charset="0"/>
              </a:rPr>
              <a:t>The impact of the problem on employees and organisation: </a:t>
            </a:r>
          </a:p>
          <a:p>
            <a:r>
              <a:rPr lang="en-US" sz="1600" dirty="0">
                <a:latin typeface="Arial" panose="020B0604020202020204" pitchFamily="34" charset="0"/>
                <a:cs typeface="Arial" panose="020B0604020202020204" pitchFamily="34" charset="0"/>
              </a:rPr>
              <a:t>The more complaints or unsatisfied customers can impact organisation by giving them bad reputation.</a:t>
            </a:r>
          </a:p>
          <a:p>
            <a:r>
              <a:rPr lang="en-US" sz="1600" dirty="0">
                <a:latin typeface="Arial" panose="020B0604020202020204" pitchFamily="34" charset="0"/>
                <a:cs typeface="Arial" panose="020B0604020202020204" pitchFamily="34" charset="0"/>
              </a:rPr>
              <a:t>University of Cambridge (2021) suggest over pressured workers can impact workers it can affect them mentally; the work may be inefficient which impact organisation as they will be unsatisfied customers. </a:t>
            </a:r>
          </a:p>
          <a:p>
            <a:r>
              <a:rPr lang="en-US" sz="1600" dirty="0">
                <a:latin typeface="Arial" panose="020B0604020202020204" pitchFamily="34" charset="0"/>
                <a:cs typeface="Arial" panose="020B0604020202020204" pitchFamily="34" charset="0"/>
              </a:rPr>
              <a:t>Poor quality work can impact organisation as they will be high turnover.</a:t>
            </a:r>
          </a:p>
          <a:p>
            <a:r>
              <a:rPr lang="en-US" sz="1600" dirty="0">
                <a:latin typeface="Arial" panose="020B0604020202020204" pitchFamily="34" charset="0"/>
                <a:cs typeface="Arial" panose="020B0604020202020204" pitchFamily="34" charset="0"/>
              </a:rPr>
              <a:t>More accidents and incidents can impact workers psychologically as they will be over thinking, taking the problem at home which can drain the workers mentally and physically and this will also impact organisation image and reputation. </a:t>
            </a:r>
          </a:p>
          <a:p>
            <a:pPr marL="0" indent="0">
              <a:buNone/>
            </a:pPr>
            <a:endParaRPr lang="en-US" sz="500" b="1" dirty="0">
              <a:solidFill>
                <a:schemeClr val="tx2"/>
              </a:solidFill>
              <a:latin typeface="Arial" panose="020B0604020202020204" pitchFamily="34" charset="0"/>
              <a:cs typeface="Arial" panose="020B0604020202020204" pitchFamily="34" charset="0"/>
            </a:endParaRPr>
          </a:p>
          <a:p>
            <a:pPr marL="0" indent="0">
              <a:buNone/>
            </a:pPr>
            <a:endParaRPr lang="en-US" sz="500" kern="1200" dirty="0">
              <a:solidFill>
                <a:schemeClr val="tx2"/>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53D664E4-33D7-49BC-8D35-0EF5A39F3138}"/>
              </a:ext>
            </a:extLst>
          </p:cNvPr>
          <p:cNvSpPr/>
          <p:nvPr/>
        </p:nvSpPr>
        <p:spPr>
          <a:xfrm>
            <a:off x="731520" y="-97803"/>
            <a:ext cx="10410092" cy="1754326"/>
          </a:xfrm>
          <a:prstGeom prst="rect">
            <a:avLst/>
          </a:prstGeom>
          <a:noFill/>
        </p:spPr>
        <p:txBody>
          <a:bodyPr wrap="square" lIns="91440" tIns="45720" rIns="91440" bIns="45720">
            <a:spAutoFit/>
          </a:bodyPr>
          <a:lstStyle/>
          <a:p>
            <a:pPr algn="ctr"/>
            <a:r>
              <a:rPr lang="en-US" sz="5400" b="1" kern="1200" cap="none" spc="0" dirty="0">
                <a:ln w="12700">
                  <a:solidFill>
                    <a:schemeClr val="tx1"/>
                  </a:solidFill>
                  <a:prstDash val="solid"/>
                </a:ln>
                <a:pattFill prst="narHorz">
                  <a:fgClr>
                    <a:schemeClr val="accent3"/>
                  </a:fgClr>
                  <a:bgClr>
                    <a:schemeClr val="accent3">
                      <a:lumMod val="40000"/>
                      <a:lumOff val="60000"/>
                    </a:schemeClr>
                  </a:bgClr>
                </a:pattFill>
                <a:effectLst>
                  <a:glow rad="228600">
                    <a:schemeClr val="accent4">
                      <a:satMod val="175000"/>
                      <a:alpha val="40000"/>
                    </a:schemeClr>
                  </a:glow>
                  <a:innerShdw blurRad="177800">
                    <a:schemeClr val="accent3">
                      <a:lumMod val="50000"/>
                    </a:schemeClr>
                  </a:innerShdw>
                </a:effectLst>
                <a:latin typeface="Arial" panose="020B0604020202020204" pitchFamily="34" charset="0"/>
                <a:cs typeface="Arial" panose="020B0604020202020204" pitchFamily="34" charset="0"/>
              </a:rPr>
              <a:t>The nature and the impact of the complex problem</a:t>
            </a:r>
            <a:endParaRPr lang="en-GB" sz="5400" b="1" cap="none" spc="0" dirty="0">
              <a:ln w="12700">
                <a:solidFill>
                  <a:schemeClr val="tx1"/>
                </a:solidFill>
                <a:prstDash val="solid"/>
              </a:ln>
              <a:pattFill prst="narHorz">
                <a:fgClr>
                  <a:schemeClr val="accent3"/>
                </a:fgClr>
                <a:bgClr>
                  <a:schemeClr val="accent3">
                    <a:lumMod val="40000"/>
                    <a:lumOff val="60000"/>
                  </a:schemeClr>
                </a:bgClr>
              </a:pattFill>
              <a:effectLst>
                <a:glow rad="228600">
                  <a:schemeClr val="accent4">
                    <a:satMod val="175000"/>
                    <a:alpha val="40000"/>
                  </a:schemeClr>
                </a:glow>
                <a:innerShdw blurRad="177800">
                  <a:schemeClr val="accent3">
                    <a:lumMod val="50000"/>
                  </a:schemeClr>
                </a:innerShdw>
              </a:effectLst>
            </a:endParaRPr>
          </a:p>
        </p:txBody>
      </p:sp>
    </p:spTree>
    <p:extLst>
      <p:ext uri="{BB962C8B-B14F-4D97-AF65-F5344CB8AC3E}">
        <p14:creationId xmlns:p14="http://schemas.microsoft.com/office/powerpoint/2010/main" val="37095690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88970E46-0B0B-4821-9C46-3F474E465CC2}"/>
              </a:ext>
            </a:extLst>
          </p:cNvPr>
          <p:cNvGraphicFramePr>
            <a:graphicFrameLocks noGrp="1"/>
          </p:cNvGraphicFramePr>
          <p:nvPr>
            <p:extLst>
              <p:ext uri="{D42A27DB-BD31-4B8C-83A1-F6EECF244321}">
                <p14:modId xmlns:p14="http://schemas.microsoft.com/office/powerpoint/2010/main" val="3562455823"/>
              </p:ext>
            </p:extLst>
          </p:nvPr>
        </p:nvGraphicFramePr>
        <p:xfrm>
          <a:off x="296898" y="2152505"/>
          <a:ext cx="11373972" cy="4297680"/>
        </p:xfrm>
        <a:graphic>
          <a:graphicData uri="http://schemas.openxmlformats.org/drawingml/2006/table">
            <a:tbl>
              <a:tblPr firstRow="1" bandRow="1">
                <a:tableStyleId>{21E4AEA4-8DFA-4A89-87EB-49C32662AFE0}</a:tableStyleId>
              </a:tblPr>
              <a:tblGrid>
                <a:gridCol w="1895662">
                  <a:extLst>
                    <a:ext uri="{9D8B030D-6E8A-4147-A177-3AD203B41FA5}">
                      <a16:colId xmlns:a16="http://schemas.microsoft.com/office/drawing/2014/main" val="3706043464"/>
                    </a:ext>
                  </a:extLst>
                </a:gridCol>
                <a:gridCol w="1895662">
                  <a:extLst>
                    <a:ext uri="{9D8B030D-6E8A-4147-A177-3AD203B41FA5}">
                      <a16:colId xmlns:a16="http://schemas.microsoft.com/office/drawing/2014/main" val="3217910356"/>
                    </a:ext>
                  </a:extLst>
                </a:gridCol>
                <a:gridCol w="1895662">
                  <a:extLst>
                    <a:ext uri="{9D8B030D-6E8A-4147-A177-3AD203B41FA5}">
                      <a16:colId xmlns:a16="http://schemas.microsoft.com/office/drawing/2014/main" val="2869004794"/>
                    </a:ext>
                  </a:extLst>
                </a:gridCol>
                <a:gridCol w="1895662">
                  <a:extLst>
                    <a:ext uri="{9D8B030D-6E8A-4147-A177-3AD203B41FA5}">
                      <a16:colId xmlns:a16="http://schemas.microsoft.com/office/drawing/2014/main" val="3238989691"/>
                    </a:ext>
                  </a:extLst>
                </a:gridCol>
                <a:gridCol w="1895662">
                  <a:extLst>
                    <a:ext uri="{9D8B030D-6E8A-4147-A177-3AD203B41FA5}">
                      <a16:colId xmlns:a16="http://schemas.microsoft.com/office/drawing/2014/main" val="564633891"/>
                    </a:ext>
                  </a:extLst>
                </a:gridCol>
                <a:gridCol w="1895662">
                  <a:extLst>
                    <a:ext uri="{9D8B030D-6E8A-4147-A177-3AD203B41FA5}">
                      <a16:colId xmlns:a16="http://schemas.microsoft.com/office/drawing/2014/main" val="2566829164"/>
                    </a:ext>
                  </a:extLst>
                </a:gridCol>
              </a:tblGrid>
              <a:tr h="647237">
                <a:tc>
                  <a:txBody>
                    <a:bodyPr/>
                    <a:lstStyle/>
                    <a:p>
                      <a:r>
                        <a:rPr lang="en-US" sz="4800"/>
                        <a:t>P</a:t>
                      </a:r>
                      <a:endParaRPr lang="en-US" sz="4800" dirty="0">
                        <a:latin typeface="Arial" panose="020B0604020202020204" pitchFamily="34" charset="0"/>
                        <a:cs typeface="Arial" panose="020B0604020202020204" pitchFamily="34" charset="0"/>
                      </a:endParaRPr>
                    </a:p>
                  </a:txBody>
                  <a:tcPr/>
                </a:tc>
                <a:tc>
                  <a:txBody>
                    <a:bodyPr/>
                    <a:lstStyle/>
                    <a:p>
                      <a:r>
                        <a:rPr lang="en-US" sz="4800"/>
                        <a:t>E</a:t>
                      </a:r>
                      <a:endParaRPr lang="en-GB" sz="4800" dirty="0">
                        <a:latin typeface="Arial" panose="020B0604020202020204" pitchFamily="34" charset="0"/>
                        <a:cs typeface="Arial" panose="020B0604020202020204" pitchFamily="34" charset="0"/>
                      </a:endParaRPr>
                    </a:p>
                  </a:txBody>
                  <a:tcPr/>
                </a:tc>
                <a:tc>
                  <a:txBody>
                    <a:bodyPr/>
                    <a:lstStyle/>
                    <a:p>
                      <a:r>
                        <a:rPr lang="en-US" sz="4800"/>
                        <a:t>S</a:t>
                      </a:r>
                      <a:endParaRPr lang="en-GB" sz="4800" dirty="0">
                        <a:latin typeface="Arial" panose="020B0604020202020204" pitchFamily="34" charset="0"/>
                        <a:cs typeface="Arial" panose="020B0604020202020204" pitchFamily="34" charset="0"/>
                      </a:endParaRPr>
                    </a:p>
                  </a:txBody>
                  <a:tcPr/>
                </a:tc>
                <a:tc>
                  <a:txBody>
                    <a:bodyPr/>
                    <a:lstStyle/>
                    <a:p>
                      <a:r>
                        <a:rPr lang="en-US" sz="4800"/>
                        <a:t>T</a:t>
                      </a:r>
                      <a:endParaRPr lang="en-GB" sz="4800" dirty="0">
                        <a:latin typeface="Arial" panose="020B0604020202020204" pitchFamily="34" charset="0"/>
                        <a:cs typeface="Arial" panose="020B0604020202020204" pitchFamily="34" charset="0"/>
                      </a:endParaRPr>
                    </a:p>
                  </a:txBody>
                  <a:tcPr/>
                </a:tc>
                <a:tc>
                  <a:txBody>
                    <a:bodyPr/>
                    <a:lstStyle/>
                    <a:p>
                      <a:r>
                        <a:rPr lang="en-US" sz="4800"/>
                        <a:t>E</a:t>
                      </a:r>
                      <a:endParaRPr lang="en-GB" sz="4800" dirty="0">
                        <a:latin typeface="Arial" panose="020B0604020202020204" pitchFamily="34" charset="0"/>
                        <a:cs typeface="Arial" panose="020B0604020202020204" pitchFamily="34" charset="0"/>
                      </a:endParaRPr>
                    </a:p>
                  </a:txBody>
                  <a:tcPr/>
                </a:tc>
                <a:tc>
                  <a:txBody>
                    <a:bodyPr/>
                    <a:lstStyle/>
                    <a:p>
                      <a:r>
                        <a:rPr lang="en-US" sz="4800"/>
                        <a:t>L</a:t>
                      </a:r>
                      <a:endParaRPr lang="en-GB" sz="4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786652494"/>
                  </a:ext>
                </a:extLst>
              </a:tr>
              <a:tr h="503406">
                <a:tc>
                  <a:txBody>
                    <a:bodyPr/>
                    <a:lstStyle/>
                    <a:p>
                      <a:r>
                        <a:rPr lang="en-US"/>
                        <a:t>Pension </a:t>
                      </a:r>
                      <a:endParaRPr lang="en-GB" dirty="0"/>
                    </a:p>
                  </a:txBody>
                  <a:tcPr/>
                </a:tc>
                <a:tc>
                  <a:txBody>
                    <a:bodyPr/>
                    <a:lstStyle/>
                    <a:p>
                      <a:r>
                        <a:rPr lang="en-US"/>
                        <a:t>Organisational   re- structure (New management)</a:t>
                      </a:r>
                      <a:endParaRPr lang="en-GB" dirty="0"/>
                    </a:p>
                  </a:txBody>
                  <a:tcPr/>
                </a:tc>
                <a:tc>
                  <a:txBody>
                    <a:bodyPr/>
                    <a:lstStyle/>
                    <a:p>
                      <a:r>
                        <a:rPr lang="en-US"/>
                        <a:t>Age </a:t>
                      </a:r>
                      <a:endParaRPr lang="en-GB" dirty="0"/>
                    </a:p>
                  </a:txBody>
                  <a:tcPr/>
                </a:tc>
                <a:tc>
                  <a:txBody>
                    <a:bodyPr/>
                    <a:lstStyle/>
                    <a:p>
                      <a:r>
                        <a:rPr lang="en-US" dirty="0"/>
                        <a:t>Online wages </a:t>
                      </a:r>
                      <a:endParaRPr lang="en-GB" dirty="0"/>
                    </a:p>
                  </a:txBody>
                  <a:tcPr/>
                </a:tc>
                <a:tc>
                  <a:txBody>
                    <a:bodyPr/>
                    <a:lstStyle/>
                    <a:p>
                      <a:r>
                        <a:rPr lang="en-US"/>
                        <a:t>Clear air zone </a:t>
                      </a:r>
                      <a:endParaRPr lang="en-GB" dirty="0"/>
                    </a:p>
                  </a:txBody>
                  <a:tcPr/>
                </a:tc>
                <a:tc>
                  <a:txBody>
                    <a:bodyPr/>
                    <a:lstStyle/>
                    <a:p>
                      <a:r>
                        <a:rPr lang="en-US"/>
                        <a:t>Health and safety law</a:t>
                      </a:r>
                      <a:endParaRPr lang="en-GB" dirty="0"/>
                    </a:p>
                  </a:txBody>
                  <a:tcPr/>
                </a:tc>
                <a:extLst>
                  <a:ext uri="{0D108BD9-81ED-4DB2-BD59-A6C34878D82A}">
                    <a16:rowId xmlns:a16="http://schemas.microsoft.com/office/drawing/2014/main" val="3678654069"/>
                  </a:ext>
                </a:extLst>
              </a:tr>
              <a:tr h="503406">
                <a:tc>
                  <a:txBody>
                    <a:bodyPr/>
                    <a:lstStyle/>
                    <a:p>
                      <a:r>
                        <a:rPr lang="en-US"/>
                        <a:t>Wages </a:t>
                      </a:r>
                      <a:endParaRPr lang="en-GB" dirty="0"/>
                    </a:p>
                  </a:txBody>
                  <a:tcPr/>
                </a:tc>
                <a:tc>
                  <a:txBody>
                    <a:bodyPr/>
                    <a:lstStyle/>
                    <a:p>
                      <a:r>
                        <a:rPr lang="en-US"/>
                        <a:t>Unemployment rates </a:t>
                      </a:r>
                      <a:endParaRPr lang="en-GB" dirty="0"/>
                    </a:p>
                  </a:txBody>
                  <a:tcPr/>
                </a:tc>
                <a:tc>
                  <a:txBody>
                    <a:bodyPr/>
                    <a:lstStyle/>
                    <a:p>
                      <a:r>
                        <a:rPr lang="en-US"/>
                        <a:t>High population </a:t>
                      </a:r>
                      <a:endParaRPr lang="en-GB" dirty="0"/>
                    </a:p>
                  </a:txBody>
                  <a:tcPr/>
                </a:tc>
                <a:tc>
                  <a:txBody>
                    <a:bodyPr/>
                    <a:lstStyle/>
                    <a:p>
                      <a:r>
                        <a:rPr lang="en-US"/>
                        <a:t>Training online </a:t>
                      </a:r>
                      <a:endParaRPr lang="en-GB" dirty="0"/>
                    </a:p>
                  </a:txBody>
                  <a:tcPr/>
                </a:tc>
                <a:tc>
                  <a:txBody>
                    <a:bodyPr/>
                    <a:lstStyle/>
                    <a:p>
                      <a:r>
                        <a:rPr lang="en-US"/>
                        <a:t>Weather- snow </a:t>
                      </a:r>
                      <a:endParaRPr lang="en-GB" dirty="0"/>
                    </a:p>
                  </a:txBody>
                  <a:tcPr/>
                </a:tc>
                <a:tc>
                  <a:txBody>
                    <a:bodyPr/>
                    <a:lstStyle/>
                    <a:p>
                      <a:r>
                        <a:rPr lang="en-US"/>
                        <a:t>Risk assessment </a:t>
                      </a:r>
                      <a:endParaRPr lang="en-GB" dirty="0"/>
                    </a:p>
                  </a:txBody>
                  <a:tcPr/>
                </a:tc>
                <a:extLst>
                  <a:ext uri="{0D108BD9-81ED-4DB2-BD59-A6C34878D82A}">
                    <a16:rowId xmlns:a16="http://schemas.microsoft.com/office/drawing/2014/main" val="1395619534"/>
                  </a:ext>
                </a:extLst>
              </a:tr>
              <a:tr h="503406">
                <a:tc>
                  <a:txBody>
                    <a:bodyPr/>
                    <a:lstStyle/>
                    <a:p>
                      <a:r>
                        <a:rPr lang="en-US"/>
                        <a:t>Taxes </a:t>
                      </a:r>
                      <a:endParaRPr lang="en-GB" dirty="0"/>
                    </a:p>
                  </a:txBody>
                  <a:tcPr/>
                </a:tc>
                <a:tc>
                  <a:txBody>
                    <a:bodyPr/>
                    <a:lstStyle/>
                    <a:p>
                      <a:r>
                        <a:rPr lang="en-US"/>
                        <a:t>Competition </a:t>
                      </a:r>
                      <a:endParaRPr lang="en-GB" dirty="0"/>
                    </a:p>
                  </a:txBody>
                  <a:tcPr/>
                </a:tc>
                <a:tc>
                  <a:txBody>
                    <a:bodyPr/>
                    <a:lstStyle/>
                    <a:p>
                      <a:r>
                        <a:rPr lang="en-US"/>
                        <a:t>Cultural barrier </a:t>
                      </a:r>
                      <a:endParaRPr lang="en-GB" dirty="0"/>
                    </a:p>
                  </a:txBody>
                  <a:tcPr/>
                </a:tc>
                <a:tc>
                  <a:txBody>
                    <a:bodyPr/>
                    <a:lstStyle/>
                    <a:p>
                      <a:r>
                        <a:rPr lang="en-US"/>
                        <a:t>Few  communication </a:t>
                      </a:r>
                      <a:endParaRPr lang="en-GB" dirty="0"/>
                    </a:p>
                  </a:txBody>
                  <a:tcPr/>
                </a:tc>
                <a:tc>
                  <a:txBody>
                    <a:bodyPr/>
                    <a:lstStyle/>
                    <a:p>
                      <a:r>
                        <a:rPr lang="en-US"/>
                        <a:t>Activist groups</a:t>
                      </a:r>
                      <a:endParaRPr lang="en-GB" dirty="0"/>
                    </a:p>
                  </a:txBody>
                  <a:tcPr/>
                </a:tc>
                <a:tc>
                  <a:txBody>
                    <a:bodyPr/>
                    <a:lstStyle/>
                    <a:p>
                      <a:r>
                        <a:rPr lang="en-US"/>
                        <a:t>Safeguarding and data protection </a:t>
                      </a:r>
                      <a:endParaRPr lang="en-GB" dirty="0"/>
                    </a:p>
                  </a:txBody>
                  <a:tcPr/>
                </a:tc>
                <a:extLst>
                  <a:ext uri="{0D108BD9-81ED-4DB2-BD59-A6C34878D82A}">
                    <a16:rowId xmlns:a16="http://schemas.microsoft.com/office/drawing/2014/main" val="2363398569"/>
                  </a:ext>
                </a:extLst>
              </a:tr>
              <a:tr h="287661">
                <a:tc>
                  <a:txBody>
                    <a:bodyPr/>
                    <a:lstStyle/>
                    <a:p>
                      <a:r>
                        <a:rPr lang="en-US"/>
                        <a:t>Union </a:t>
                      </a:r>
                      <a:endParaRPr lang="en-GB" dirty="0"/>
                    </a:p>
                  </a:txBody>
                  <a:tcPr/>
                </a:tc>
                <a:tc>
                  <a:txBody>
                    <a:bodyPr/>
                    <a:lstStyle/>
                    <a:p>
                      <a:r>
                        <a:rPr lang="en-US"/>
                        <a:t>Disposable income</a:t>
                      </a:r>
                      <a:endParaRPr lang="en-GB" dirty="0"/>
                    </a:p>
                  </a:txBody>
                  <a:tcPr/>
                </a:tc>
                <a:tc>
                  <a:txBody>
                    <a:bodyPr/>
                    <a:lstStyle/>
                    <a:p>
                      <a:r>
                        <a:rPr lang="en-US" dirty="0"/>
                        <a:t>Generation differences</a:t>
                      </a:r>
                      <a:endParaRPr lang="en-GB" dirty="0"/>
                    </a:p>
                  </a:txBody>
                  <a:tcPr/>
                </a:tc>
                <a:tc>
                  <a:txBody>
                    <a:bodyPr/>
                    <a:lstStyle/>
                    <a:p>
                      <a:r>
                        <a:rPr lang="en-US" dirty="0"/>
                        <a:t>Lack of IT skills</a:t>
                      </a:r>
                      <a:endParaRPr lang="en-GB" dirty="0"/>
                    </a:p>
                  </a:txBody>
                  <a:tcPr/>
                </a:tc>
                <a:tc>
                  <a:txBody>
                    <a:bodyPr/>
                    <a:lstStyle/>
                    <a:p>
                      <a:r>
                        <a:rPr lang="en-US" dirty="0"/>
                        <a:t>Traffic</a:t>
                      </a:r>
                      <a:endParaRPr lang="en-GB" dirty="0"/>
                    </a:p>
                  </a:txBody>
                  <a:tcPr/>
                </a:tc>
                <a:tc>
                  <a:txBody>
                    <a:bodyPr/>
                    <a:lstStyle/>
                    <a:p>
                      <a:r>
                        <a:rPr lang="en-US"/>
                        <a:t>Discrimination law</a:t>
                      </a:r>
                      <a:endParaRPr lang="en-GB" dirty="0"/>
                    </a:p>
                  </a:txBody>
                  <a:tcPr/>
                </a:tc>
                <a:extLst>
                  <a:ext uri="{0D108BD9-81ED-4DB2-BD59-A6C34878D82A}">
                    <a16:rowId xmlns:a16="http://schemas.microsoft.com/office/drawing/2014/main" val="3193920905"/>
                  </a:ext>
                </a:extLst>
              </a:tr>
              <a:tr h="426556">
                <a:tc>
                  <a:txBody>
                    <a:bodyPr/>
                    <a:lstStyle/>
                    <a:p>
                      <a:r>
                        <a:rPr lang="en-US"/>
                        <a:t>Pension </a:t>
                      </a:r>
                      <a:endParaRPr lang="en-GB" dirty="0"/>
                    </a:p>
                  </a:txBody>
                  <a:tcPr/>
                </a:tc>
                <a:tc>
                  <a:txBody>
                    <a:bodyPr/>
                    <a:lstStyle/>
                    <a:p>
                      <a:r>
                        <a:rPr lang="en-US"/>
                        <a:t>Inspection </a:t>
                      </a:r>
                      <a:endParaRPr lang="en-GB" dirty="0"/>
                    </a:p>
                  </a:txBody>
                  <a:tcPr/>
                </a:tc>
                <a:tc gridSpan="2">
                  <a:txBody>
                    <a:bodyPr/>
                    <a:lstStyle/>
                    <a:p>
                      <a:r>
                        <a:rPr lang="en-US" dirty="0"/>
                        <a:t>Income growth           automation of  </a:t>
                      </a:r>
                    </a:p>
                    <a:p>
                      <a:r>
                        <a:rPr lang="en-US" dirty="0"/>
                        <a:t>                                      workplace                            </a:t>
                      </a:r>
                      <a:endParaRPr lang="en-GB" dirty="0"/>
                    </a:p>
                  </a:txBody>
                  <a:tcPr/>
                </a:tc>
                <a:tc hMerge="1">
                  <a:txBody>
                    <a:bodyPr/>
                    <a:lstStyle/>
                    <a:p>
                      <a:endParaRPr lang="en-GB"/>
                    </a:p>
                  </a:txBody>
                  <a:tcPr/>
                </a:tc>
                <a:tc>
                  <a:txBody>
                    <a:bodyPr/>
                    <a:lstStyle/>
                    <a:p>
                      <a:r>
                        <a:rPr lang="en-US" dirty="0"/>
                        <a:t>Road works</a:t>
                      </a:r>
                      <a:endParaRPr lang="en-GB" dirty="0"/>
                    </a:p>
                  </a:txBody>
                  <a:tcPr/>
                </a:tc>
                <a:tc>
                  <a:txBody>
                    <a:bodyPr/>
                    <a:lstStyle/>
                    <a:p>
                      <a:r>
                        <a:rPr lang="en-US" dirty="0"/>
                        <a:t>Employment law </a:t>
                      </a:r>
                      <a:endParaRPr lang="en-GB" dirty="0"/>
                    </a:p>
                  </a:txBody>
                  <a:tcPr/>
                </a:tc>
                <a:extLst>
                  <a:ext uri="{0D108BD9-81ED-4DB2-BD59-A6C34878D82A}">
                    <a16:rowId xmlns:a16="http://schemas.microsoft.com/office/drawing/2014/main" val="2282210792"/>
                  </a:ext>
                </a:extLst>
              </a:tr>
            </a:tbl>
          </a:graphicData>
        </a:graphic>
      </p:graphicFrame>
      <p:sp>
        <p:nvSpPr>
          <p:cNvPr id="20" name="TextBox 19">
            <a:extLst>
              <a:ext uri="{FF2B5EF4-FFF2-40B4-BE49-F238E27FC236}">
                <a16:creationId xmlns:a16="http://schemas.microsoft.com/office/drawing/2014/main" id="{7F80ED15-8BBD-4F67-A842-8888621B2261}"/>
              </a:ext>
            </a:extLst>
          </p:cNvPr>
          <p:cNvSpPr txBox="1"/>
          <p:nvPr/>
        </p:nvSpPr>
        <p:spPr>
          <a:xfrm>
            <a:off x="155419" y="998806"/>
            <a:ext cx="11373972" cy="923330"/>
          </a:xfrm>
          <a:prstGeom prst="rect">
            <a:avLst/>
          </a:prstGeom>
          <a:noFill/>
        </p:spPr>
        <p:txBody>
          <a:bodyPr wrap="square">
            <a:spAutoFit/>
          </a:bodyPr>
          <a:lstStyle/>
          <a:p>
            <a:pPr algn="just" fontAlgn="base"/>
            <a:r>
              <a:rPr lang="en-US" b="0" i="0">
                <a:effectLst/>
                <a:latin typeface="Arial" panose="020B0604020202020204" pitchFamily="34" charset="0"/>
              </a:rPr>
              <a:t>Frue (2019) states PESTLE represents for: P – Political, E – Economic, S – Social, T – Technological, L – Legal, E – Environmental</a:t>
            </a:r>
          </a:p>
          <a:p>
            <a:pPr algn="just" fontAlgn="base"/>
            <a:r>
              <a:rPr lang="en-US" b="0" i="0">
                <a:effectLst/>
                <a:latin typeface="Arial" panose="020B0604020202020204" pitchFamily="34" charset="0"/>
              </a:rPr>
              <a:t>Pestile discusses external effects of topic.</a:t>
            </a:r>
            <a:endParaRPr lang="en-US" b="0" i="0" dirty="0">
              <a:effectLst/>
              <a:latin typeface="Arial" panose="020B0604020202020204" pitchFamily="34" charset="0"/>
            </a:endParaRPr>
          </a:p>
        </p:txBody>
      </p:sp>
      <p:sp>
        <p:nvSpPr>
          <p:cNvPr id="3" name="Rectangle 2">
            <a:extLst>
              <a:ext uri="{FF2B5EF4-FFF2-40B4-BE49-F238E27FC236}">
                <a16:creationId xmlns:a16="http://schemas.microsoft.com/office/drawing/2014/main" id="{6777B380-09C0-41D1-8932-C97983C3C085}"/>
              </a:ext>
            </a:extLst>
          </p:cNvPr>
          <p:cNvSpPr/>
          <p:nvPr/>
        </p:nvSpPr>
        <p:spPr>
          <a:xfrm>
            <a:off x="984738" y="75476"/>
            <a:ext cx="10311619" cy="923330"/>
          </a:xfrm>
          <a:prstGeom prst="rect">
            <a:avLst/>
          </a:prstGeom>
          <a:noFill/>
        </p:spPr>
        <p:txBody>
          <a:bodyPr wrap="square" lIns="91440" tIns="45720" rIns="91440" bIns="45720">
            <a:spAutoFit/>
          </a:bodyPr>
          <a:lstStyle/>
          <a:p>
            <a:pPr algn="ctr"/>
            <a:r>
              <a:rPr lang="en-US" sz="5400" b="1" kern="1200"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glow rad="228600">
                    <a:schemeClr val="accent4">
                      <a:satMod val="175000"/>
                      <a:alpha val="40000"/>
                    </a:schemeClr>
                  </a:glow>
                  <a:innerShdw blurRad="177800">
                    <a:schemeClr val="accent3">
                      <a:lumMod val="50000"/>
                    </a:schemeClr>
                  </a:innerShdw>
                </a:effectLst>
                <a:latin typeface="Arial" panose="020B0604020202020204" pitchFamily="34" charset="0"/>
                <a:cs typeface="Arial" panose="020B0604020202020204" pitchFamily="34" charset="0"/>
              </a:rPr>
              <a:t>Pestel analysis </a:t>
            </a:r>
            <a:endParaRPr lang="en-GB"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glow rad="228600">
                  <a:schemeClr val="accent4">
                    <a:satMod val="175000"/>
                    <a:alpha val="40000"/>
                  </a:schemeClr>
                </a:glow>
                <a:innerShdw blurRad="177800">
                  <a:schemeClr val="accent3">
                    <a:lumMod val="50000"/>
                  </a:schemeClr>
                </a:innerShdw>
              </a:effectLst>
            </a:endParaRPr>
          </a:p>
        </p:txBody>
      </p:sp>
    </p:spTree>
    <p:extLst>
      <p:ext uri="{BB962C8B-B14F-4D97-AF65-F5344CB8AC3E}">
        <p14:creationId xmlns:p14="http://schemas.microsoft.com/office/powerpoint/2010/main" val="9954661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graphicFrame>
        <p:nvGraphicFramePr>
          <p:cNvPr id="3" name="Content Placeholder 3">
            <a:extLst>
              <a:ext uri="{FF2B5EF4-FFF2-40B4-BE49-F238E27FC236}">
                <a16:creationId xmlns:a16="http://schemas.microsoft.com/office/drawing/2014/main" id="{ED301E7F-607E-4E4F-9FDB-1F879BD91254}"/>
              </a:ext>
            </a:extLst>
          </p:cNvPr>
          <p:cNvGraphicFramePr>
            <a:graphicFrameLocks noGrp="1"/>
          </p:cNvGraphicFramePr>
          <p:nvPr>
            <p:ph idx="1"/>
            <p:extLst>
              <p:ext uri="{D42A27DB-BD31-4B8C-83A1-F6EECF244321}">
                <p14:modId xmlns:p14="http://schemas.microsoft.com/office/powerpoint/2010/main" val="2272750241"/>
              </p:ext>
            </p:extLst>
          </p:nvPr>
        </p:nvGraphicFramePr>
        <p:xfrm>
          <a:off x="1146631" y="830189"/>
          <a:ext cx="9506856" cy="5974080"/>
        </p:xfrm>
        <a:graphic>
          <a:graphicData uri="http://schemas.openxmlformats.org/drawingml/2006/table">
            <a:tbl>
              <a:tblPr firstRow="1" bandRow="1">
                <a:tableStyleId>{21E4AEA4-8DFA-4A89-87EB-49C32662AFE0}</a:tableStyleId>
              </a:tblPr>
              <a:tblGrid>
                <a:gridCol w="4800856">
                  <a:extLst>
                    <a:ext uri="{9D8B030D-6E8A-4147-A177-3AD203B41FA5}">
                      <a16:colId xmlns:a16="http://schemas.microsoft.com/office/drawing/2014/main" val="20000"/>
                    </a:ext>
                  </a:extLst>
                </a:gridCol>
                <a:gridCol w="4706000">
                  <a:extLst>
                    <a:ext uri="{9D8B030D-6E8A-4147-A177-3AD203B41FA5}">
                      <a16:colId xmlns:a16="http://schemas.microsoft.com/office/drawing/2014/main" val="20001"/>
                    </a:ext>
                  </a:extLst>
                </a:gridCol>
              </a:tblGrid>
              <a:tr h="2123951">
                <a:tc>
                  <a:txBody>
                    <a:bodyPr/>
                    <a:lstStyle/>
                    <a:p>
                      <a:pPr algn="ctr"/>
                      <a:r>
                        <a:rPr lang="en-GB" sz="1400" b="1" u="sng" dirty="0">
                          <a:solidFill>
                            <a:schemeClr val="tx1"/>
                          </a:solidFill>
                        </a:rPr>
                        <a:t>Strength</a:t>
                      </a:r>
                      <a:r>
                        <a:rPr lang="en-GB" sz="1400" b="1" u="sng" baseline="0" dirty="0">
                          <a:solidFill>
                            <a:schemeClr val="tx1"/>
                          </a:solidFill>
                        </a:rPr>
                        <a:t> </a:t>
                      </a:r>
                      <a:endParaRPr lang="en-GB" sz="1400" b="1" u="sng" dirty="0">
                        <a:solidFill>
                          <a:schemeClr val="tx1"/>
                        </a:solidFill>
                      </a:endParaRPr>
                    </a:p>
                    <a:p>
                      <a:endParaRPr lang="en-GB" sz="1400" dirty="0"/>
                    </a:p>
                    <a:p>
                      <a:endParaRPr lang="en-GB" sz="1400" dirty="0"/>
                    </a:p>
                  </a:txBody>
                  <a:tcPr>
                    <a:gradFill flip="none" rotWithShape="1">
                      <a:gsLst>
                        <a:gs pos="81415">
                          <a:srgbClr val="B7B7FF"/>
                        </a:gs>
                        <a:gs pos="0">
                          <a:schemeClr val="bg1"/>
                        </a:gs>
                        <a:gs pos="46000">
                          <a:srgbClr val="0000FF">
                            <a:tint val="44500"/>
                            <a:satMod val="160000"/>
                          </a:srgbClr>
                        </a:gs>
                        <a:gs pos="100000">
                          <a:srgbClr val="0000FF">
                            <a:tint val="23500"/>
                            <a:satMod val="160000"/>
                          </a:srgbClr>
                        </a:gs>
                      </a:gsLst>
                      <a:lin ang="2700000" scaled="1"/>
                      <a:tileRect/>
                    </a:gradFill>
                  </a:tcPr>
                </a:tc>
                <a:tc>
                  <a:txBody>
                    <a:bodyPr/>
                    <a:lstStyle/>
                    <a:p>
                      <a:pPr algn="ctr"/>
                      <a:r>
                        <a:rPr lang="en-GB" sz="1400" b="1" u="sng" dirty="0">
                          <a:solidFill>
                            <a:schemeClr val="tx1"/>
                          </a:solidFill>
                        </a:rPr>
                        <a:t>Weaknesses</a:t>
                      </a:r>
                    </a:p>
                    <a:p>
                      <a:pPr marL="228600" indent="-228600" algn="l">
                        <a:buAutoNum type="arabicPeriod"/>
                      </a:pPr>
                      <a:endParaRPr lang="en-GB" sz="1600" b="0" kern="1200" dirty="0">
                        <a:solidFill>
                          <a:schemeClr val="tx1"/>
                        </a:solidFill>
                        <a:effectLst/>
                        <a:latin typeface="Arial" panose="020B0604020202020204" pitchFamily="34" charset="0"/>
                        <a:cs typeface="Arial" panose="020B0604020202020204" pitchFamily="34" charset="0"/>
                      </a:endParaRPr>
                    </a:p>
                    <a:p>
                      <a:pPr marL="228600" marR="0" indent="-228600" algn="l" defTabSz="914400" rtl="0" eaLnBrk="1" fontAlgn="auto" latinLnBrk="0" hangingPunct="1">
                        <a:lnSpc>
                          <a:spcPct val="100000"/>
                        </a:lnSpc>
                        <a:spcBef>
                          <a:spcPts val="0"/>
                        </a:spcBef>
                        <a:spcAft>
                          <a:spcPts val="0"/>
                        </a:spcAft>
                        <a:buClrTx/>
                        <a:buSzTx/>
                        <a:buFontTx/>
                        <a:buAutoNum type="arabicPeriod"/>
                        <a:tabLst/>
                        <a:defRPr/>
                      </a:pPr>
                      <a:r>
                        <a:rPr lang="en-GB" sz="1600" b="0" kern="1200" dirty="0">
                          <a:solidFill>
                            <a:schemeClr val="tx1"/>
                          </a:solidFill>
                          <a:effectLst/>
                          <a:latin typeface="Arial" panose="020B0604020202020204" pitchFamily="34" charset="0"/>
                          <a:cs typeface="Arial" panose="020B0604020202020204" pitchFamily="34" charset="0"/>
                        </a:rPr>
                        <a:t>Causes health problems.</a:t>
                      </a:r>
                    </a:p>
                    <a:p>
                      <a:pPr marL="228600" indent="-228600" algn="l">
                        <a:buAutoNum type="arabicPeriod"/>
                      </a:pPr>
                      <a:r>
                        <a:rPr lang="en-GB" sz="1600" b="0" u="none" dirty="0">
                          <a:solidFill>
                            <a:schemeClr val="tx1"/>
                          </a:solidFill>
                          <a:latin typeface="Arial" panose="020B0604020202020204" pitchFamily="34" charset="0"/>
                          <a:cs typeface="Arial" panose="020B0604020202020204" pitchFamily="34" charset="0"/>
                        </a:rPr>
                        <a:t>Deprive sleep.</a:t>
                      </a:r>
                    </a:p>
                    <a:p>
                      <a:pPr marL="228600" indent="-228600" algn="l">
                        <a:buAutoNum type="arabicPeriod"/>
                      </a:pPr>
                      <a:r>
                        <a:rPr lang="en-GB" sz="1600" b="0" u="none" dirty="0">
                          <a:solidFill>
                            <a:schemeClr val="tx1"/>
                          </a:solidFill>
                          <a:latin typeface="Arial" panose="020B0604020202020204" pitchFamily="34" charset="0"/>
                          <a:cs typeface="Arial" panose="020B0604020202020204" pitchFamily="34" charset="0"/>
                        </a:rPr>
                        <a:t>Causes bad mental health.</a:t>
                      </a:r>
                    </a:p>
                    <a:p>
                      <a:pPr marL="228600" indent="-228600" algn="l">
                        <a:buAutoNum type="arabicPeriod"/>
                      </a:pPr>
                      <a:r>
                        <a:rPr lang="en-GB" sz="1600" b="0" u="none" dirty="0">
                          <a:solidFill>
                            <a:schemeClr val="tx1"/>
                          </a:solidFill>
                          <a:latin typeface="Arial" panose="020B0604020202020204" pitchFamily="34" charset="0"/>
                          <a:cs typeface="Arial" panose="020B0604020202020204" pitchFamily="34" charset="0"/>
                        </a:rPr>
                        <a:t>Causes anxiety and depression.</a:t>
                      </a:r>
                    </a:p>
                    <a:p>
                      <a:pPr marL="228600" indent="-228600" algn="l">
                        <a:buAutoNum type="arabicPeriod"/>
                      </a:pPr>
                      <a:r>
                        <a:rPr lang="en-GB" sz="1600" b="0" u="none" dirty="0">
                          <a:solidFill>
                            <a:schemeClr val="tx1"/>
                          </a:solidFill>
                          <a:latin typeface="Arial" panose="020B0604020202020204" pitchFamily="34" charset="0"/>
                          <a:cs typeface="Arial" panose="020B0604020202020204" pitchFamily="34" charset="0"/>
                        </a:rPr>
                        <a:t>Can cause conflict.</a:t>
                      </a:r>
                    </a:p>
                    <a:p>
                      <a:pPr marL="228600" indent="-228600" algn="l">
                        <a:buAutoNum type="arabicPeriod"/>
                      </a:pPr>
                      <a:r>
                        <a:rPr lang="en-GB" sz="1600" b="0" u="none" dirty="0">
                          <a:solidFill>
                            <a:schemeClr val="tx1"/>
                          </a:solidFill>
                          <a:latin typeface="Arial" panose="020B0604020202020204" pitchFamily="34" charset="0"/>
                          <a:cs typeface="Arial" panose="020B0604020202020204" pitchFamily="34" charset="0"/>
                        </a:rPr>
                        <a:t>Can lead to inefficient work.</a:t>
                      </a:r>
                    </a:p>
                    <a:p>
                      <a:pPr marL="0" indent="0" algn="l">
                        <a:buNone/>
                      </a:pPr>
                      <a:endParaRPr lang="en-GB" sz="1400" b="0" u="none" dirty="0">
                        <a:solidFill>
                          <a:schemeClr val="tx1"/>
                        </a:solidFill>
                        <a:latin typeface="+mn-lt"/>
                      </a:endParaRPr>
                    </a:p>
                  </a:txBody>
                  <a:tcPr>
                    <a:gradFill flip="none" rotWithShape="1">
                      <a:gsLst>
                        <a:gs pos="0">
                          <a:srgbClr val="0000FF">
                            <a:tint val="66000"/>
                            <a:satMod val="160000"/>
                          </a:srgbClr>
                        </a:gs>
                        <a:gs pos="50000">
                          <a:schemeClr val="bg1">
                            <a:lumMod val="95000"/>
                          </a:schemeClr>
                        </a:gs>
                        <a:gs pos="100000">
                          <a:srgbClr val="0000FF">
                            <a:tint val="23500"/>
                            <a:satMod val="160000"/>
                          </a:srgbClr>
                        </a:gs>
                      </a:gsLst>
                      <a:lin ang="2700000" scaled="1"/>
                      <a:tileRect/>
                    </a:gradFill>
                  </a:tcPr>
                </a:tc>
                <a:extLst>
                  <a:ext uri="{0D108BD9-81ED-4DB2-BD59-A6C34878D82A}">
                    <a16:rowId xmlns:a16="http://schemas.microsoft.com/office/drawing/2014/main" val="10000"/>
                  </a:ext>
                </a:extLst>
              </a:tr>
              <a:tr h="3578712">
                <a:tc>
                  <a:txBody>
                    <a:bodyPr/>
                    <a:lstStyle/>
                    <a:p>
                      <a:pPr algn="ctr"/>
                      <a:r>
                        <a:rPr lang="en-GB" sz="1400" b="1" u="sng" dirty="0"/>
                        <a:t>Opportunities </a:t>
                      </a:r>
                      <a:endParaRPr lang="en-GB" sz="1400" b="1" u="none" dirty="0"/>
                    </a:p>
                    <a:p>
                      <a:pPr marL="228600" indent="-228600" algn="l">
                        <a:buAutoNum type="arabicPeriod"/>
                      </a:pPr>
                      <a:endParaRPr lang="en-GB" sz="1600" b="0" u="none" baseline="0" dirty="0">
                        <a:latin typeface="Arial" panose="020B0604020202020204" pitchFamily="34" charset="0"/>
                        <a:cs typeface="Arial" panose="020B0604020202020204" pitchFamily="34" charset="0"/>
                      </a:endParaRPr>
                    </a:p>
                    <a:p>
                      <a:pPr marL="228600" indent="-228600" algn="l">
                        <a:buAutoNum type="arabicPeriod"/>
                      </a:pPr>
                      <a:r>
                        <a:rPr lang="en-GB" sz="1600" b="0" u="none" baseline="0" dirty="0">
                          <a:latin typeface="Arial" panose="020B0604020202020204" pitchFamily="34" charset="0"/>
                          <a:cs typeface="Arial" panose="020B0604020202020204" pitchFamily="34" charset="0"/>
                        </a:rPr>
                        <a:t>Career growth and training. </a:t>
                      </a:r>
                    </a:p>
                    <a:p>
                      <a:pPr marL="228600" indent="-228600" algn="l">
                        <a:buAutoNum type="arabicPeriod"/>
                      </a:pPr>
                      <a:r>
                        <a:rPr lang="en-GB" sz="1600" b="0" u="none" kern="1200" baseline="0" dirty="0">
                          <a:solidFill>
                            <a:schemeClr val="dk1"/>
                          </a:solidFill>
                          <a:effectLst/>
                          <a:latin typeface="Arial" panose="020B0604020202020204" pitchFamily="34" charset="0"/>
                          <a:cs typeface="Arial" panose="020B0604020202020204" pitchFamily="34" charset="0"/>
                        </a:rPr>
                        <a:t>Better job .</a:t>
                      </a:r>
                    </a:p>
                    <a:p>
                      <a:pPr marL="228600" indent="-228600" algn="l">
                        <a:buAutoNum type="arabicPeriod"/>
                      </a:pPr>
                      <a:r>
                        <a:rPr lang="en-GB" sz="1600" b="0" u="none" kern="1200" baseline="0" dirty="0">
                          <a:solidFill>
                            <a:schemeClr val="dk1"/>
                          </a:solidFill>
                          <a:effectLst/>
                          <a:latin typeface="Arial" panose="020B0604020202020204" pitchFamily="34" charset="0"/>
                          <a:cs typeface="Arial" panose="020B0604020202020204" pitchFamily="34" charset="0"/>
                        </a:rPr>
                        <a:t>Less stress.</a:t>
                      </a:r>
                    </a:p>
                    <a:p>
                      <a:pPr marL="228600" indent="-228600" algn="l">
                        <a:buAutoNum type="arabicPeriod"/>
                      </a:pPr>
                      <a:r>
                        <a:rPr lang="en-GB" sz="1600" b="0" u="none" kern="1200" baseline="0" dirty="0">
                          <a:solidFill>
                            <a:schemeClr val="dk1"/>
                          </a:solidFill>
                          <a:effectLst/>
                          <a:latin typeface="Arial" panose="020B0604020202020204" pitchFamily="34" charset="0"/>
                          <a:cs typeface="Arial" panose="020B0604020202020204" pitchFamily="34" charset="0"/>
                        </a:rPr>
                        <a:t>Better mental health.</a:t>
                      </a:r>
                    </a:p>
                    <a:p>
                      <a:pPr marL="228600" indent="-228600" algn="l">
                        <a:buAutoNum type="arabicPeriod"/>
                      </a:pPr>
                      <a:r>
                        <a:rPr lang="en-GB" sz="1600" b="0" u="none" kern="1200" baseline="0" dirty="0">
                          <a:solidFill>
                            <a:schemeClr val="dk1"/>
                          </a:solidFill>
                          <a:effectLst/>
                          <a:latin typeface="Arial" panose="020B0604020202020204" pitchFamily="34" charset="0"/>
                          <a:cs typeface="Arial" panose="020B0604020202020204" pitchFamily="34" charset="0"/>
                        </a:rPr>
                        <a:t>Less responsibility.</a:t>
                      </a:r>
                    </a:p>
                    <a:p>
                      <a:pPr marL="228600" indent="-228600" algn="l">
                        <a:buAutoNum type="arabicPeriod"/>
                      </a:pPr>
                      <a:r>
                        <a:rPr lang="en-GB" sz="1600" b="0" u="none" kern="1200" baseline="0" dirty="0">
                          <a:solidFill>
                            <a:schemeClr val="dk1"/>
                          </a:solidFill>
                          <a:effectLst/>
                          <a:latin typeface="Arial" panose="020B0604020202020204" pitchFamily="34" charset="0"/>
                          <a:cs typeface="Arial" panose="020B0604020202020204" pitchFamily="34" charset="0"/>
                        </a:rPr>
                        <a:t>More time family and social time.</a:t>
                      </a:r>
                    </a:p>
                    <a:p>
                      <a:pPr marL="228600" indent="-228600" algn="l">
                        <a:buAutoNum type="arabicPeriod"/>
                      </a:pPr>
                      <a:r>
                        <a:rPr lang="en-GB" sz="1600" b="0" u="none" kern="1200" baseline="0" dirty="0">
                          <a:solidFill>
                            <a:schemeClr val="dk1"/>
                          </a:solidFill>
                          <a:effectLst/>
                          <a:latin typeface="Arial" panose="020B0604020202020204" pitchFamily="34" charset="0"/>
                          <a:cs typeface="Arial" panose="020B0604020202020204" pitchFamily="34" charset="0"/>
                        </a:rPr>
                        <a:t>New experiences.</a:t>
                      </a:r>
                      <a:endParaRPr lang="en-GB" sz="1400" b="0" u="none" kern="1200" baseline="0" dirty="0">
                        <a:solidFill>
                          <a:schemeClr val="dk1"/>
                        </a:solidFill>
                        <a:effectLst/>
                      </a:endParaRPr>
                    </a:p>
                    <a:p>
                      <a:pPr marL="0" indent="0" algn="l">
                        <a:buNone/>
                      </a:pPr>
                      <a:endParaRPr lang="en-GB" sz="1400" b="0" u="sng" dirty="0"/>
                    </a:p>
                    <a:p>
                      <a:endParaRPr lang="en-GB" sz="1400" dirty="0"/>
                    </a:p>
                    <a:p>
                      <a:endParaRPr lang="en-GB" sz="1400" dirty="0"/>
                    </a:p>
                    <a:p>
                      <a:endParaRPr lang="en-GB" sz="1400" dirty="0"/>
                    </a:p>
                    <a:p>
                      <a:endParaRPr lang="en-GB" sz="1400" dirty="0"/>
                    </a:p>
                    <a:p>
                      <a:endParaRPr lang="en-GB" sz="1400" dirty="0"/>
                    </a:p>
                    <a:p>
                      <a:endParaRPr lang="en-GB" sz="1400" dirty="0"/>
                    </a:p>
                  </a:txBody>
                  <a:tcPr>
                    <a:gradFill flip="none" rotWithShape="1">
                      <a:gsLst>
                        <a:gs pos="27000">
                          <a:srgbClr val="0000FF">
                            <a:tint val="66000"/>
                            <a:satMod val="160000"/>
                          </a:srgbClr>
                        </a:gs>
                        <a:gs pos="62000">
                          <a:schemeClr val="bg1"/>
                        </a:gs>
                        <a:gs pos="100000">
                          <a:srgbClr val="0000FF">
                            <a:tint val="23500"/>
                            <a:satMod val="160000"/>
                          </a:srgbClr>
                        </a:gs>
                      </a:gsLst>
                      <a:lin ang="2700000" scaled="1"/>
                      <a:tileRect/>
                    </a:gradFill>
                  </a:tcPr>
                </a:tc>
                <a:tc>
                  <a:txBody>
                    <a:bodyPr/>
                    <a:lstStyle/>
                    <a:p>
                      <a:pPr algn="ctr"/>
                      <a:r>
                        <a:rPr lang="en-GB" sz="1400" dirty="0"/>
                        <a:t>      </a:t>
                      </a:r>
                      <a:r>
                        <a:rPr lang="en-GB" sz="1400" b="1" u="sng" dirty="0"/>
                        <a:t>Threats </a:t>
                      </a:r>
                    </a:p>
                    <a:p>
                      <a:pPr marL="228600" indent="-228600" algn="l">
                        <a:buAutoNum type="arabicPeriod"/>
                      </a:pPr>
                      <a:endParaRPr lang="en-GB" sz="1400" b="0" u="none" dirty="0"/>
                    </a:p>
                    <a:p>
                      <a:pPr marL="228600" indent="-228600" algn="l">
                        <a:buAutoNum type="arabicPeriod"/>
                      </a:pPr>
                      <a:r>
                        <a:rPr lang="en-GB" sz="1600" b="0" u="none" dirty="0">
                          <a:latin typeface="Arial" panose="020B0604020202020204" pitchFamily="34" charset="0"/>
                          <a:cs typeface="Arial" panose="020B0604020202020204" pitchFamily="34" charset="0"/>
                        </a:rPr>
                        <a:t>Shortage of staff due to work relating stress can rise the risk of errors to be</a:t>
                      </a:r>
                      <a:r>
                        <a:rPr lang="en-GB" sz="1600" b="0" u="none" baseline="0" dirty="0">
                          <a:latin typeface="Arial" panose="020B0604020202020204" pitchFamily="34" charset="0"/>
                          <a:cs typeface="Arial" panose="020B0604020202020204" pitchFamily="34" charset="0"/>
                        </a:rPr>
                        <a:t> made and can jeopardize organisation or staff members job.</a:t>
                      </a:r>
                    </a:p>
                    <a:p>
                      <a:pPr marL="228600" indent="-228600" algn="l">
                        <a:buAutoNum type="arabicPeriod"/>
                      </a:pPr>
                      <a:r>
                        <a:rPr lang="en-GB" sz="1600" b="0" u="none" baseline="0" dirty="0">
                          <a:latin typeface="Arial" panose="020B0604020202020204" pitchFamily="34" charset="0"/>
                          <a:cs typeface="Arial" panose="020B0604020202020204" pitchFamily="34" charset="0"/>
                        </a:rPr>
                        <a:t>Staff leaving to other jobs or even agency work.</a:t>
                      </a:r>
                    </a:p>
                    <a:p>
                      <a:pPr marL="228600" indent="-228600" algn="l">
                        <a:buAutoNum type="arabicPeriod"/>
                      </a:pPr>
                      <a:r>
                        <a:rPr lang="en-GB" sz="1600" b="0" u="none" baseline="0" dirty="0">
                          <a:latin typeface="Arial" panose="020B0604020202020204" pitchFamily="34" charset="0"/>
                          <a:cs typeface="Arial" panose="020B0604020202020204" pitchFamily="34" charset="0"/>
                        </a:rPr>
                        <a:t> Can cause bad reputation and loosing customers, business , patients depending on what type of organisation you work at. </a:t>
                      </a:r>
                    </a:p>
                    <a:p>
                      <a:pPr marL="0" indent="0" algn="l">
                        <a:buNone/>
                      </a:pPr>
                      <a:endParaRPr lang="en-GB" sz="1600" b="0" u="none" kern="1200" baseline="0" dirty="0">
                        <a:solidFill>
                          <a:schemeClr val="dk1"/>
                        </a:solidFill>
                        <a:effectLst/>
                        <a:latin typeface="Arial" panose="020B0604020202020204" pitchFamily="34" charset="0"/>
                        <a:cs typeface="Arial" panose="020B0604020202020204" pitchFamily="34" charset="0"/>
                      </a:endParaRPr>
                    </a:p>
                    <a:p>
                      <a:pPr marL="228600" indent="-228600" algn="l">
                        <a:buAutoNum type="arabicPeriod"/>
                      </a:pPr>
                      <a:endParaRPr lang="en-GB" sz="1400" b="0" u="none" baseline="0" dirty="0"/>
                    </a:p>
                    <a:p>
                      <a:pPr marL="228600" indent="-228600" algn="l">
                        <a:buAutoNum type="arabicPeriod"/>
                      </a:pPr>
                      <a:endParaRPr lang="en-GB" sz="1400" b="0" u="none" dirty="0"/>
                    </a:p>
                  </a:txBody>
                  <a:tcPr>
                    <a:gradFill flip="none" rotWithShape="1">
                      <a:gsLst>
                        <a:gs pos="0">
                          <a:srgbClr val="0000FF">
                            <a:tint val="66000"/>
                            <a:satMod val="160000"/>
                          </a:srgbClr>
                        </a:gs>
                        <a:gs pos="48664">
                          <a:srgbClr val="C4C4FF"/>
                        </a:gs>
                        <a:gs pos="37000">
                          <a:srgbClr val="0000FF">
                            <a:tint val="44500"/>
                            <a:satMod val="160000"/>
                          </a:srgbClr>
                        </a:gs>
                        <a:gs pos="100000">
                          <a:srgbClr val="0000FF">
                            <a:tint val="23500"/>
                            <a:satMod val="160000"/>
                          </a:srgbClr>
                        </a:gs>
                      </a:gsLst>
                      <a:lin ang="2700000" scaled="1"/>
                      <a:tileRect/>
                    </a:gradFill>
                  </a:tcPr>
                </a:tc>
                <a:extLst>
                  <a:ext uri="{0D108BD9-81ED-4DB2-BD59-A6C34878D82A}">
                    <a16:rowId xmlns:a16="http://schemas.microsoft.com/office/drawing/2014/main" val="10001"/>
                  </a:ext>
                </a:extLst>
              </a:tr>
            </a:tbl>
          </a:graphicData>
        </a:graphic>
      </p:graphicFrame>
      <p:graphicFrame>
        <p:nvGraphicFramePr>
          <p:cNvPr id="6" name="Table 5">
            <a:extLst>
              <a:ext uri="{FF2B5EF4-FFF2-40B4-BE49-F238E27FC236}">
                <a16:creationId xmlns:a16="http://schemas.microsoft.com/office/drawing/2014/main" id="{1F70491C-4B4D-4365-BE5B-BD84BA59F9F9}"/>
              </a:ext>
            </a:extLst>
          </p:cNvPr>
          <p:cNvGraphicFramePr>
            <a:graphicFrameLocks noGrp="1"/>
          </p:cNvGraphicFramePr>
          <p:nvPr>
            <p:extLst>
              <p:ext uri="{D42A27DB-BD31-4B8C-83A1-F6EECF244321}">
                <p14:modId xmlns:p14="http://schemas.microsoft.com/office/powerpoint/2010/main" val="2793680613"/>
              </p:ext>
            </p:extLst>
          </p:nvPr>
        </p:nvGraphicFramePr>
        <p:xfrm>
          <a:off x="1146632" y="830190"/>
          <a:ext cx="9506855" cy="5974080"/>
        </p:xfrm>
        <a:graphic>
          <a:graphicData uri="http://schemas.openxmlformats.org/drawingml/2006/table">
            <a:tbl>
              <a:tblPr/>
              <a:tblGrid>
                <a:gridCol w="4710602">
                  <a:extLst>
                    <a:ext uri="{9D8B030D-6E8A-4147-A177-3AD203B41FA5}">
                      <a16:colId xmlns:a16="http://schemas.microsoft.com/office/drawing/2014/main" val="381565546"/>
                    </a:ext>
                  </a:extLst>
                </a:gridCol>
                <a:gridCol w="4796253">
                  <a:extLst>
                    <a:ext uri="{9D8B030D-6E8A-4147-A177-3AD203B41FA5}">
                      <a16:colId xmlns:a16="http://schemas.microsoft.com/office/drawing/2014/main" val="3414115751"/>
                    </a:ext>
                  </a:extLst>
                </a:gridCol>
              </a:tblGrid>
              <a:tr h="2248949">
                <a:tc>
                  <a:txBody>
                    <a:bodyPr/>
                    <a:lstStyle/>
                    <a:p>
                      <a:endParaRPr lang="en-US" dirty="0"/>
                    </a:p>
                    <a:p>
                      <a:pPr marL="342900" indent="-342900">
                        <a:buFont typeface="+mj-lt"/>
                        <a:buAutoNum type="arabicPeriod"/>
                      </a:pPr>
                      <a:endParaRPr lang="en-GB" dirty="0"/>
                    </a:p>
                    <a:p>
                      <a:pPr marL="342900" indent="-342900">
                        <a:buFont typeface="+mj-lt"/>
                        <a:buAutoNum type="arabicPeriod"/>
                      </a:pPr>
                      <a:r>
                        <a:rPr lang="en-GB" dirty="0"/>
                        <a:t>Training </a:t>
                      </a:r>
                    </a:p>
                    <a:p>
                      <a:pPr marL="342900" indent="-342900">
                        <a:buFont typeface="+mj-lt"/>
                        <a:buAutoNum type="arabicPeriod"/>
                      </a:pPr>
                      <a:r>
                        <a:rPr lang="en-GB" dirty="0"/>
                        <a:t>Previous experience </a:t>
                      </a:r>
                    </a:p>
                    <a:p>
                      <a:pPr marL="342900" indent="-342900">
                        <a:buFont typeface="+mj-lt"/>
                        <a:buAutoNum type="arabicPeriod"/>
                      </a:pPr>
                      <a:r>
                        <a:rPr lang="en-GB" dirty="0"/>
                        <a:t>High qualification </a:t>
                      </a:r>
                    </a:p>
                    <a:p>
                      <a:pPr marL="342900" indent="-342900">
                        <a:buFont typeface="+mj-lt"/>
                        <a:buAutoNum type="arabicPeriod"/>
                      </a:pPr>
                      <a:r>
                        <a:rPr lang="en-GB" dirty="0"/>
                        <a:t>Driving licence </a:t>
                      </a:r>
                    </a:p>
                  </a:txBody>
                  <a:tcPr>
                    <a:lnL w="76200" cmpd="sng">
                      <a:solidFill>
                        <a:schemeClr val="tx1"/>
                      </a:solidFill>
                      <a:prstDash val="solid"/>
                    </a:lnL>
                    <a:lnR w="76200" cap="flat" cmpd="sng" algn="ctr">
                      <a:solidFill>
                        <a:schemeClr val="tx1"/>
                      </a:solidFill>
                      <a:prstDash val="solid"/>
                      <a:round/>
                      <a:headEnd type="none" w="med" len="med"/>
                      <a:tailEnd type="none" w="med" len="med"/>
                    </a:lnR>
                    <a:lnT w="76200" cmpd="sng">
                      <a:solidFill>
                        <a:schemeClr val="tx1"/>
                      </a:solidFill>
                      <a:prstDash val="solid"/>
                    </a:lnT>
                    <a:lnB w="76200" cap="flat" cmpd="sng" algn="ctr">
                      <a:solidFill>
                        <a:schemeClr val="tx1"/>
                      </a:solidFill>
                      <a:prstDash val="solid"/>
                      <a:round/>
                      <a:headEnd type="none" w="med" len="med"/>
                      <a:tailEnd type="none" w="med" len="med"/>
                    </a:lnB>
                  </a:tcPr>
                </a:tc>
                <a:tc>
                  <a:txBody>
                    <a:bodyPr/>
                    <a:lstStyle/>
                    <a:p>
                      <a:endParaRPr lang="en-GB" dirty="0"/>
                    </a:p>
                  </a:txBody>
                  <a:tcPr>
                    <a:lnL w="76200" cap="flat" cmpd="sng" algn="ctr">
                      <a:solidFill>
                        <a:schemeClr val="tx1"/>
                      </a:solidFill>
                      <a:prstDash val="solid"/>
                      <a:round/>
                      <a:headEnd type="none" w="med" len="med"/>
                      <a:tailEnd type="none" w="med" len="med"/>
                    </a:lnL>
                    <a:lnR w="76200" cmpd="sng">
                      <a:solidFill>
                        <a:schemeClr val="tx1"/>
                      </a:solidFill>
                      <a:prstDash val="solid"/>
                    </a:lnR>
                    <a:lnT w="76200" cap="flat" cmpd="sng" algn="ctr">
                      <a:solidFill>
                        <a:schemeClr val="tx1"/>
                      </a:solidFill>
                      <a:prstDash val="solid"/>
                      <a:round/>
                      <a:headEnd type="none" w="med" len="med"/>
                      <a:tailEnd type="none" w="med" len="med"/>
                    </a:lnT>
                    <a:lnB w="762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939703652"/>
                  </a:ext>
                </a:extLst>
              </a:tr>
              <a:tr h="3725131">
                <a:tc>
                  <a:txBody>
                    <a:bodyPr/>
                    <a:lstStyle/>
                    <a:p>
                      <a:endParaRPr lang="en-GB" dirty="0"/>
                    </a:p>
                  </a:txBody>
                  <a:tcPr>
                    <a:lnL w="76200" cap="flat" cmpd="sng" algn="ctr">
                      <a:solidFill>
                        <a:schemeClr val="tx1"/>
                      </a:solidFill>
                      <a:prstDash val="solid"/>
                      <a:round/>
                      <a:headEnd type="none" w="med" len="med"/>
                      <a:tailEnd type="none" w="med" len="med"/>
                    </a:lnL>
                    <a:lnR w="76200" cap="flat" cmpd="sng" algn="ctr">
                      <a:solidFill>
                        <a:schemeClr val="tx1"/>
                      </a:solidFill>
                      <a:prstDash val="solid"/>
                      <a:round/>
                      <a:headEnd type="none" w="med" len="med"/>
                      <a:tailEnd type="none" w="med" len="med"/>
                    </a:lnR>
                    <a:lnT w="76200" cap="flat" cmpd="sng" algn="ctr">
                      <a:solidFill>
                        <a:schemeClr val="tx1"/>
                      </a:solidFill>
                      <a:prstDash val="solid"/>
                      <a:round/>
                      <a:headEnd type="none" w="med" len="med"/>
                      <a:tailEnd type="none" w="med" len="med"/>
                    </a:lnT>
                    <a:lnB w="76200" cmpd="sng">
                      <a:solidFill>
                        <a:schemeClr val="tx1"/>
                      </a:solidFill>
                      <a:prstDash val="solid"/>
                    </a:lnB>
                  </a:tcPr>
                </a:tc>
                <a:tc>
                  <a:txBody>
                    <a:bodyPr/>
                    <a:lstStyle/>
                    <a:p>
                      <a:endParaRPr lang="en-GB" dirty="0"/>
                    </a:p>
                  </a:txBody>
                  <a:tcPr>
                    <a:lnL w="76200" cap="flat" cmpd="sng" algn="ctr">
                      <a:solidFill>
                        <a:schemeClr val="tx1"/>
                      </a:solidFill>
                      <a:prstDash val="solid"/>
                      <a:round/>
                      <a:headEnd type="none" w="med" len="med"/>
                      <a:tailEnd type="none" w="med" len="med"/>
                    </a:lnL>
                    <a:lnR w="76200" cap="flat" cmpd="sng" algn="ctr">
                      <a:solidFill>
                        <a:schemeClr val="tx1"/>
                      </a:solidFill>
                      <a:prstDash val="solid"/>
                      <a:round/>
                      <a:headEnd type="none" w="med" len="med"/>
                      <a:tailEnd type="none" w="med" len="med"/>
                    </a:lnR>
                    <a:lnT w="76200" cap="flat" cmpd="sng" algn="ctr">
                      <a:solidFill>
                        <a:schemeClr val="tx1"/>
                      </a:solidFill>
                      <a:prstDash val="solid"/>
                      <a:round/>
                      <a:headEnd type="none" w="med" len="med"/>
                      <a:tailEnd type="none" w="med" len="med"/>
                    </a:lnT>
                    <a:lnB w="762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43961974"/>
                  </a:ext>
                </a:extLst>
              </a:tr>
            </a:tbl>
          </a:graphicData>
        </a:graphic>
      </p:graphicFrame>
      <p:sp>
        <p:nvSpPr>
          <p:cNvPr id="8" name="Rectangle 7">
            <a:extLst>
              <a:ext uri="{FF2B5EF4-FFF2-40B4-BE49-F238E27FC236}">
                <a16:creationId xmlns:a16="http://schemas.microsoft.com/office/drawing/2014/main" id="{CEAA5CA6-DC5C-4AA5-8303-6F0F4C297CF6}"/>
              </a:ext>
            </a:extLst>
          </p:cNvPr>
          <p:cNvSpPr/>
          <p:nvPr/>
        </p:nvSpPr>
        <p:spPr>
          <a:xfrm>
            <a:off x="1538513" y="53731"/>
            <a:ext cx="9506856" cy="923330"/>
          </a:xfrm>
          <a:prstGeom prst="rect">
            <a:avLst/>
          </a:prstGeom>
          <a:noFill/>
        </p:spPr>
        <p:txBody>
          <a:bodyPr wrap="square" lIns="91440" tIns="45720" rIns="91440" bIns="45720">
            <a:spAutoFit/>
          </a:bodyPr>
          <a:lstStyle/>
          <a:p>
            <a:pPr algn="ctr"/>
            <a:r>
              <a:rPr lang="en-US" sz="5400" b="1" kern="1200" cap="none" spc="0" dirty="0">
                <a:ln w="12700">
                  <a:solidFill>
                    <a:schemeClr val="tx1"/>
                  </a:solidFill>
                  <a:prstDash val="solid"/>
                </a:ln>
                <a:pattFill prst="narHorz">
                  <a:fgClr>
                    <a:schemeClr val="accent3"/>
                  </a:fgClr>
                  <a:bgClr>
                    <a:schemeClr val="accent3">
                      <a:lumMod val="40000"/>
                      <a:lumOff val="60000"/>
                    </a:schemeClr>
                  </a:bgClr>
                </a:pattFill>
                <a:effectLst>
                  <a:glow rad="228600">
                    <a:schemeClr val="accent4">
                      <a:satMod val="175000"/>
                      <a:alpha val="40000"/>
                    </a:schemeClr>
                  </a:glow>
                  <a:innerShdw blurRad="177800">
                    <a:schemeClr val="accent3">
                      <a:lumMod val="50000"/>
                    </a:schemeClr>
                  </a:innerShdw>
                </a:effectLst>
                <a:latin typeface="+mj-lt"/>
                <a:ea typeface="+mj-ea"/>
                <a:cs typeface="+mj-cs"/>
              </a:rPr>
              <a:t>SWOT ANALYSIS </a:t>
            </a:r>
            <a:endParaRPr lang="en-GB" sz="5400" b="1" cap="none" spc="0" dirty="0">
              <a:ln w="12700">
                <a:solidFill>
                  <a:schemeClr val="tx1"/>
                </a:solidFill>
                <a:prstDash val="solid"/>
              </a:ln>
              <a:pattFill prst="narHorz">
                <a:fgClr>
                  <a:schemeClr val="accent3"/>
                </a:fgClr>
                <a:bgClr>
                  <a:schemeClr val="accent3">
                    <a:lumMod val="40000"/>
                    <a:lumOff val="60000"/>
                  </a:schemeClr>
                </a:bgClr>
              </a:pattFill>
              <a:effectLst>
                <a:glow rad="228600">
                  <a:schemeClr val="accent4">
                    <a:satMod val="175000"/>
                    <a:alpha val="40000"/>
                  </a:schemeClr>
                </a:glow>
                <a:innerShdw blurRad="177800">
                  <a:schemeClr val="accent3">
                    <a:lumMod val="50000"/>
                  </a:schemeClr>
                </a:innerShdw>
              </a:effectLst>
            </a:endParaRPr>
          </a:p>
        </p:txBody>
      </p:sp>
    </p:spTree>
    <p:extLst>
      <p:ext uri="{BB962C8B-B14F-4D97-AF65-F5344CB8AC3E}">
        <p14:creationId xmlns:p14="http://schemas.microsoft.com/office/powerpoint/2010/main" val="32502691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28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88226E8-CA80-4D10-8125-707C6BC63AFD}"/>
              </a:ext>
            </a:extLst>
          </p:cNvPr>
          <p:cNvPicPr>
            <a:picLocks noGrp="1" noChangeAspect="1"/>
          </p:cNvPicPr>
          <p:nvPr>
            <p:ph idx="1"/>
          </p:nvPr>
        </p:nvPicPr>
        <p:blipFill rotWithShape="1">
          <a:blip r:embed="rId2"/>
          <a:srcRect l="10496" t="21009" r="11890" b="9834"/>
          <a:stretch/>
        </p:blipFill>
        <p:spPr>
          <a:xfrm>
            <a:off x="-1" y="1350498"/>
            <a:ext cx="12192001" cy="5352466"/>
          </a:xfrm>
        </p:spPr>
      </p:pic>
      <p:sp>
        <p:nvSpPr>
          <p:cNvPr id="6" name="Rectangle 5">
            <a:extLst>
              <a:ext uri="{FF2B5EF4-FFF2-40B4-BE49-F238E27FC236}">
                <a16:creationId xmlns:a16="http://schemas.microsoft.com/office/drawing/2014/main" id="{44085BDE-17F1-4A93-9025-341212CA1608}"/>
              </a:ext>
            </a:extLst>
          </p:cNvPr>
          <p:cNvSpPr/>
          <p:nvPr/>
        </p:nvSpPr>
        <p:spPr>
          <a:xfrm>
            <a:off x="267286" y="294474"/>
            <a:ext cx="11507371" cy="769441"/>
          </a:xfrm>
          <a:prstGeom prst="rect">
            <a:avLst/>
          </a:prstGeom>
          <a:noFill/>
        </p:spPr>
        <p:txBody>
          <a:bodyPr wrap="square" lIns="91440" tIns="45720" rIns="91440" bIns="45720">
            <a:spAutoFit/>
          </a:bodyPr>
          <a:lstStyle/>
          <a:p>
            <a:pPr algn="ctr"/>
            <a:r>
              <a:rPr lang="en-US" sz="4400" b="1" cap="none" spc="0" dirty="0">
                <a:ln w="12700">
                  <a:solidFill>
                    <a:schemeClr val="tx1"/>
                  </a:solidFill>
                  <a:prstDash val="solid"/>
                </a:ln>
                <a:pattFill prst="narHorz">
                  <a:fgClr>
                    <a:schemeClr val="accent3"/>
                  </a:fgClr>
                  <a:bgClr>
                    <a:schemeClr val="accent3">
                      <a:lumMod val="40000"/>
                      <a:lumOff val="60000"/>
                    </a:schemeClr>
                  </a:bgClr>
                </a:pattFill>
                <a:effectLst>
                  <a:glow rad="228600">
                    <a:schemeClr val="accent4">
                      <a:satMod val="175000"/>
                      <a:alpha val="40000"/>
                    </a:schemeClr>
                  </a:glow>
                  <a:innerShdw blurRad="177800">
                    <a:schemeClr val="accent3">
                      <a:lumMod val="50000"/>
                    </a:schemeClr>
                  </a:innerShdw>
                </a:effectLst>
                <a:latin typeface="Arial" panose="020B0604020202020204" pitchFamily="34" charset="0"/>
                <a:cs typeface="Arial" panose="020B0604020202020204" pitchFamily="34" charset="0"/>
              </a:rPr>
              <a:t>Cause and effect Fishbone diagram </a:t>
            </a:r>
            <a:endParaRPr lang="en-GB" sz="4400" b="1" cap="none" spc="0" dirty="0">
              <a:ln w="12700">
                <a:solidFill>
                  <a:schemeClr val="tx1"/>
                </a:solidFill>
                <a:prstDash val="solid"/>
              </a:ln>
              <a:pattFill prst="narHorz">
                <a:fgClr>
                  <a:schemeClr val="accent3"/>
                </a:fgClr>
                <a:bgClr>
                  <a:schemeClr val="accent3">
                    <a:lumMod val="40000"/>
                    <a:lumOff val="60000"/>
                  </a:schemeClr>
                </a:bgClr>
              </a:pattFill>
              <a:effectLst>
                <a:glow rad="228600">
                  <a:schemeClr val="accent4">
                    <a:satMod val="175000"/>
                    <a:alpha val="40000"/>
                  </a:schemeClr>
                </a:glow>
                <a:innerShdw blurRad="177800">
                  <a:schemeClr val="accent3">
                    <a:lumMod val="50000"/>
                  </a:schemeClr>
                </a:innerShdw>
              </a:effectLst>
            </a:endParaRPr>
          </a:p>
        </p:txBody>
      </p:sp>
    </p:spTree>
    <p:extLst>
      <p:ext uri="{BB962C8B-B14F-4D97-AF65-F5344CB8AC3E}">
        <p14:creationId xmlns:p14="http://schemas.microsoft.com/office/powerpoint/2010/main" val="362970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28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B7A4D-E2A3-4F87-9030-55AE0888585D}"/>
              </a:ext>
            </a:extLst>
          </p:cNvPr>
          <p:cNvSpPr>
            <a:spLocks noGrp="1"/>
          </p:cNvSpPr>
          <p:nvPr>
            <p:ph type="title"/>
          </p:nvPr>
        </p:nvSpPr>
        <p:spPr>
          <a:xfrm>
            <a:off x="265471" y="365125"/>
            <a:ext cx="11739716" cy="1080217"/>
          </a:xfrm>
        </p:spPr>
        <p:txBody>
          <a:bodyPr>
            <a:normAutofit/>
          </a:bodyPr>
          <a:lstStyle/>
          <a:p>
            <a:r>
              <a:rPr lang="en-US" b="1" dirty="0">
                <a:ln w="12700">
                  <a:solidFill>
                    <a:schemeClr val="tx1"/>
                  </a:solidFill>
                  <a:prstDash val="solid"/>
                </a:ln>
                <a:pattFill prst="narHorz">
                  <a:fgClr>
                    <a:schemeClr val="accent3"/>
                  </a:fgClr>
                  <a:bgClr>
                    <a:schemeClr val="accent3">
                      <a:lumMod val="40000"/>
                      <a:lumOff val="60000"/>
                    </a:schemeClr>
                  </a:bgClr>
                </a:pattFill>
                <a:effectLst>
                  <a:glow rad="228600">
                    <a:schemeClr val="accent4">
                      <a:satMod val="175000"/>
                      <a:alpha val="40000"/>
                    </a:schemeClr>
                  </a:glow>
                  <a:innerShdw blurRad="177800">
                    <a:schemeClr val="accent3">
                      <a:lumMod val="50000"/>
                    </a:schemeClr>
                  </a:innerShdw>
                </a:effectLst>
              </a:rPr>
              <a:t>(NGT)- Nominal group technique in decision making </a:t>
            </a:r>
            <a:endParaRPr lang="en-GB" b="1" dirty="0">
              <a:ln w="12700">
                <a:solidFill>
                  <a:schemeClr val="tx1"/>
                </a:solidFill>
                <a:prstDash val="solid"/>
              </a:ln>
              <a:pattFill prst="narHorz">
                <a:fgClr>
                  <a:schemeClr val="accent3"/>
                </a:fgClr>
                <a:bgClr>
                  <a:schemeClr val="accent3">
                    <a:lumMod val="40000"/>
                    <a:lumOff val="60000"/>
                  </a:schemeClr>
                </a:bgClr>
              </a:pattFill>
              <a:effectLst>
                <a:glow rad="228600">
                  <a:schemeClr val="accent4">
                    <a:satMod val="175000"/>
                    <a:alpha val="40000"/>
                  </a:schemeClr>
                </a:glow>
                <a:innerShdw blurRad="177800">
                  <a:schemeClr val="accent3">
                    <a:lumMod val="50000"/>
                  </a:schemeClr>
                </a:innerShdw>
              </a:effectLst>
            </a:endParaRPr>
          </a:p>
        </p:txBody>
      </p:sp>
      <p:graphicFrame>
        <p:nvGraphicFramePr>
          <p:cNvPr id="4" name="Table 4">
            <a:extLst>
              <a:ext uri="{FF2B5EF4-FFF2-40B4-BE49-F238E27FC236}">
                <a16:creationId xmlns:a16="http://schemas.microsoft.com/office/drawing/2014/main" id="{EA794AE3-AAFC-49B3-839C-1EC98AB42673}"/>
              </a:ext>
            </a:extLst>
          </p:cNvPr>
          <p:cNvGraphicFramePr>
            <a:graphicFrameLocks noGrp="1"/>
          </p:cNvGraphicFramePr>
          <p:nvPr>
            <p:ph idx="1"/>
            <p:extLst>
              <p:ext uri="{D42A27DB-BD31-4B8C-83A1-F6EECF244321}">
                <p14:modId xmlns:p14="http://schemas.microsoft.com/office/powerpoint/2010/main" val="3886400660"/>
              </p:ext>
            </p:extLst>
          </p:nvPr>
        </p:nvGraphicFramePr>
        <p:xfrm>
          <a:off x="838200" y="1825624"/>
          <a:ext cx="11206480" cy="4137855"/>
        </p:xfrm>
        <a:graphic>
          <a:graphicData uri="http://schemas.openxmlformats.org/drawingml/2006/table">
            <a:tbl>
              <a:tblPr firstRow="1" bandRow="1">
                <a:tableStyleId>{21E4AEA4-8DFA-4A89-87EB-49C32662AFE0}</a:tableStyleId>
              </a:tblPr>
              <a:tblGrid>
                <a:gridCol w="2443480">
                  <a:extLst>
                    <a:ext uri="{9D8B030D-6E8A-4147-A177-3AD203B41FA5}">
                      <a16:colId xmlns:a16="http://schemas.microsoft.com/office/drawing/2014/main" val="930864610"/>
                    </a:ext>
                  </a:extLst>
                </a:gridCol>
                <a:gridCol w="1752600">
                  <a:extLst>
                    <a:ext uri="{9D8B030D-6E8A-4147-A177-3AD203B41FA5}">
                      <a16:colId xmlns:a16="http://schemas.microsoft.com/office/drawing/2014/main" val="5063753"/>
                    </a:ext>
                  </a:extLst>
                </a:gridCol>
                <a:gridCol w="1752600">
                  <a:extLst>
                    <a:ext uri="{9D8B030D-6E8A-4147-A177-3AD203B41FA5}">
                      <a16:colId xmlns:a16="http://schemas.microsoft.com/office/drawing/2014/main" val="53666025"/>
                    </a:ext>
                  </a:extLst>
                </a:gridCol>
                <a:gridCol w="1752600">
                  <a:extLst>
                    <a:ext uri="{9D8B030D-6E8A-4147-A177-3AD203B41FA5}">
                      <a16:colId xmlns:a16="http://schemas.microsoft.com/office/drawing/2014/main" val="1315318825"/>
                    </a:ext>
                  </a:extLst>
                </a:gridCol>
                <a:gridCol w="1752600">
                  <a:extLst>
                    <a:ext uri="{9D8B030D-6E8A-4147-A177-3AD203B41FA5}">
                      <a16:colId xmlns:a16="http://schemas.microsoft.com/office/drawing/2014/main" val="588999367"/>
                    </a:ext>
                  </a:extLst>
                </a:gridCol>
                <a:gridCol w="1752600">
                  <a:extLst>
                    <a:ext uri="{9D8B030D-6E8A-4147-A177-3AD203B41FA5}">
                      <a16:colId xmlns:a16="http://schemas.microsoft.com/office/drawing/2014/main" val="2134166732"/>
                    </a:ext>
                  </a:extLst>
                </a:gridCol>
              </a:tblGrid>
              <a:tr h="827571">
                <a:tc>
                  <a:txBody>
                    <a:bodyPr/>
                    <a:lstStyle/>
                    <a:p>
                      <a:endParaRPr lang="en-GB" sz="1800" dirty="0">
                        <a:latin typeface="Arial" panose="020B0604020202020204" pitchFamily="34" charset="0"/>
                        <a:cs typeface="Arial" panose="020B0604020202020204" pitchFamily="34" charset="0"/>
                      </a:endParaRPr>
                    </a:p>
                  </a:txBody>
                  <a:tcPr/>
                </a:tc>
                <a:tc>
                  <a:txBody>
                    <a:bodyPr/>
                    <a:lstStyle/>
                    <a:p>
                      <a:r>
                        <a:rPr lang="en-US" sz="1800" dirty="0">
                          <a:latin typeface="Arial" panose="020B0604020202020204" pitchFamily="34" charset="0"/>
                          <a:cs typeface="Arial" panose="020B0604020202020204" pitchFamily="34" charset="0"/>
                        </a:rPr>
                        <a:t>Toby </a:t>
                      </a:r>
                      <a:endParaRPr lang="en-GB" sz="1800" dirty="0">
                        <a:latin typeface="Arial" panose="020B0604020202020204" pitchFamily="34" charset="0"/>
                        <a:cs typeface="Arial" panose="020B0604020202020204" pitchFamily="34" charset="0"/>
                      </a:endParaRPr>
                    </a:p>
                  </a:txBody>
                  <a:tcPr/>
                </a:tc>
                <a:tc>
                  <a:txBody>
                    <a:bodyPr/>
                    <a:lstStyle/>
                    <a:p>
                      <a:r>
                        <a:rPr lang="en-US" sz="1800" dirty="0">
                          <a:latin typeface="Arial" panose="020B0604020202020204" pitchFamily="34" charset="0"/>
                          <a:cs typeface="Arial" panose="020B0604020202020204" pitchFamily="34" charset="0"/>
                        </a:rPr>
                        <a:t>Sarah </a:t>
                      </a:r>
                      <a:endParaRPr lang="en-GB" sz="1800" dirty="0">
                        <a:latin typeface="Arial" panose="020B0604020202020204" pitchFamily="34" charset="0"/>
                        <a:cs typeface="Arial" panose="020B0604020202020204" pitchFamily="34" charset="0"/>
                      </a:endParaRPr>
                    </a:p>
                  </a:txBody>
                  <a:tcPr/>
                </a:tc>
                <a:tc>
                  <a:txBody>
                    <a:bodyPr/>
                    <a:lstStyle/>
                    <a:p>
                      <a:r>
                        <a:rPr lang="en-US" sz="1800" dirty="0">
                          <a:latin typeface="Arial" panose="020B0604020202020204" pitchFamily="34" charset="0"/>
                          <a:cs typeface="Arial" panose="020B0604020202020204" pitchFamily="34" charset="0"/>
                        </a:rPr>
                        <a:t>Emma </a:t>
                      </a:r>
                      <a:endParaRPr lang="en-GB" sz="1800" dirty="0">
                        <a:latin typeface="Arial" panose="020B0604020202020204" pitchFamily="34" charset="0"/>
                        <a:cs typeface="Arial" panose="020B0604020202020204" pitchFamily="34" charset="0"/>
                      </a:endParaRPr>
                    </a:p>
                  </a:txBody>
                  <a:tcPr/>
                </a:tc>
                <a:tc>
                  <a:txBody>
                    <a:bodyPr/>
                    <a:lstStyle/>
                    <a:p>
                      <a:r>
                        <a:rPr lang="en-US" sz="1800" dirty="0">
                          <a:latin typeface="Arial" panose="020B0604020202020204" pitchFamily="34" charset="0"/>
                          <a:cs typeface="Arial" panose="020B0604020202020204" pitchFamily="34" charset="0"/>
                        </a:rPr>
                        <a:t>Amy </a:t>
                      </a:r>
                      <a:endParaRPr lang="en-GB" sz="1800" dirty="0">
                        <a:latin typeface="Arial" panose="020B0604020202020204" pitchFamily="34" charset="0"/>
                        <a:cs typeface="Arial" panose="020B0604020202020204" pitchFamily="34" charset="0"/>
                      </a:endParaRPr>
                    </a:p>
                  </a:txBody>
                  <a:tcPr/>
                </a:tc>
                <a:tc>
                  <a:txBody>
                    <a:bodyPr/>
                    <a:lstStyle/>
                    <a:p>
                      <a:r>
                        <a:rPr lang="en-US" sz="1800" dirty="0">
                          <a:latin typeface="Arial" panose="020B0604020202020204" pitchFamily="34" charset="0"/>
                          <a:cs typeface="Arial" panose="020B0604020202020204" pitchFamily="34" charset="0"/>
                        </a:rPr>
                        <a:t>Total </a:t>
                      </a:r>
                      <a:endParaRPr lang="en-GB" sz="1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725888730"/>
                  </a:ext>
                </a:extLst>
              </a:tr>
              <a:tr h="827571">
                <a:tc>
                  <a:txBody>
                    <a:bodyPr/>
                    <a:lstStyle/>
                    <a:p>
                      <a:pPr algn="just"/>
                      <a:r>
                        <a:rPr lang="en-US" sz="1800" dirty="0">
                          <a:latin typeface="Arial" panose="020B0604020202020204" pitchFamily="34" charset="0"/>
                          <a:cs typeface="Arial" panose="020B0604020202020204" pitchFamily="34" charset="0"/>
                        </a:rPr>
                        <a:t>Reduced hours</a:t>
                      </a:r>
                      <a:endParaRPr lang="en-GB" sz="1800" dirty="0">
                        <a:latin typeface="Arial" panose="020B0604020202020204" pitchFamily="34" charset="0"/>
                        <a:cs typeface="Arial" panose="020B0604020202020204" pitchFamily="34" charset="0"/>
                      </a:endParaRPr>
                    </a:p>
                  </a:txBody>
                  <a:tcPr/>
                </a:tc>
                <a:tc>
                  <a:txBody>
                    <a:bodyPr/>
                    <a:lstStyle/>
                    <a:p>
                      <a:pPr algn="just"/>
                      <a:r>
                        <a:rPr lang="en-US" sz="1800" dirty="0">
                          <a:latin typeface="Arial" panose="020B0604020202020204" pitchFamily="34" charset="0"/>
                          <a:cs typeface="Arial" panose="020B0604020202020204" pitchFamily="34" charset="0"/>
                        </a:rPr>
                        <a:t>4</a:t>
                      </a:r>
                      <a:endParaRPr lang="en-GB" sz="1800" dirty="0">
                        <a:latin typeface="Arial" panose="020B0604020202020204" pitchFamily="34" charset="0"/>
                        <a:cs typeface="Arial" panose="020B0604020202020204" pitchFamily="34" charset="0"/>
                      </a:endParaRPr>
                    </a:p>
                  </a:txBody>
                  <a:tcPr/>
                </a:tc>
                <a:tc>
                  <a:txBody>
                    <a:bodyPr/>
                    <a:lstStyle/>
                    <a:p>
                      <a:pPr algn="just"/>
                      <a:r>
                        <a:rPr lang="en-US" sz="1800" dirty="0">
                          <a:latin typeface="Arial" panose="020B0604020202020204" pitchFamily="34" charset="0"/>
                          <a:cs typeface="Arial" panose="020B0604020202020204" pitchFamily="34" charset="0"/>
                        </a:rPr>
                        <a:t>4</a:t>
                      </a:r>
                      <a:endParaRPr lang="en-GB" sz="1800" dirty="0">
                        <a:latin typeface="Arial" panose="020B0604020202020204" pitchFamily="34" charset="0"/>
                        <a:cs typeface="Arial" panose="020B0604020202020204" pitchFamily="34" charset="0"/>
                      </a:endParaRPr>
                    </a:p>
                  </a:txBody>
                  <a:tcPr/>
                </a:tc>
                <a:tc>
                  <a:txBody>
                    <a:bodyPr/>
                    <a:lstStyle/>
                    <a:p>
                      <a:pPr algn="just"/>
                      <a:r>
                        <a:rPr lang="en-US" sz="1800" dirty="0">
                          <a:latin typeface="Arial" panose="020B0604020202020204" pitchFamily="34" charset="0"/>
                          <a:cs typeface="Arial" panose="020B0604020202020204" pitchFamily="34" charset="0"/>
                        </a:rPr>
                        <a:t>4</a:t>
                      </a:r>
                      <a:endParaRPr lang="en-GB" sz="1800" dirty="0">
                        <a:latin typeface="Arial" panose="020B0604020202020204" pitchFamily="34" charset="0"/>
                        <a:cs typeface="Arial" panose="020B0604020202020204" pitchFamily="34" charset="0"/>
                      </a:endParaRPr>
                    </a:p>
                  </a:txBody>
                  <a:tcPr/>
                </a:tc>
                <a:tc>
                  <a:txBody>
                    <a:bodyPr/>
                    <a:lstStyle/>
                    <a:p>
                      <a:pPr algn="just"/>
                      <a:r>
                        <a:rPr lang="en-US" sz="1800" dirty="0">
                          <a:latin typeface="Arial" panose="020B0604020202020204" pitchFamily="34" charset="0"/>
                          <a:cs typeface="Arial" panose="020B0604020202020204" pitchFamily="34" charset="0"/>
                        </a:rPr>
                        <a:t>4</a:t>
                      </a:r>
                      <a:endParaRPr lang="en-GB" sz="1800" dirty="0">
                        <a:latin typeface="Arial" panose="020B0604020202020204" pitchFamily="34" charset="0"/>
                        <a:cs typeface="Arial" panose="020B0604020202020204" pitchFamily="34" charset="0"/>
                      </a:endParaRPr>
                    </a:p>
                  </a:txBody>
                  <a:tcPr/>
                </a:tc>
                <a:tc>
                  <a:txBody>
                    <a:bodyPr/>
                    <a:lstStyle/>
                    <a:p>
                      <a:pPr algn="just"/>
                      <a:r>
                        <a:rPr lang="en-US" sz="1800" b="1" dirty="0">
                          <a:solidFill>
                            <a:srgbClr val="FF0000"/>
                          </a:solidFill>
                          <a:latin typeface="Arial" panose="020B0604020202020204" pitchFamily="34" charset="0"/>
                          <a:cs typeface="Arial" panose="020B0604020202020204" pitchFamily="34" charset="0"/>
                        </a:rPr>
                        <a:t>12</a:t>
                      </a:r>
                      <a:endParaRPr lang="en-GB" sz="1800" b="1" dirty="0">
                        <a:solidFill>
                          <a:srgbClr val="FF0000"/>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36421717"/>
                  </a:ext>
                </a:extLst>
              </a:tr>
              <a:tr h="827571">
                <a:tc>
                  <a:txBody>
                    <a:bodyPr/>
                    <a:lstStyle/>
                    <a:p>
                      <a:pPr algn="just"/>
                      <a:r>
                        <a:rPr lang="en-US" sz="1800" dirty="0">
                          <a:latin typeface="Arial" panose="020B0604020202020204" pitchFamily="34" charset="0"/>
                          <a:cs typeface="Arial" panose="020B0604020202020204" pitchFamily="34" charset="0"/>
                        </a:rPr>
                        <a:t>Segment workload </a:t>
                      </a:r>
                      <a:endParaRPr lang="en-GB" sz="1800" dirty="0">
                        <a:latin typeface="Arial" panose="020B0604020202020204" pitchFamily="34" charset="0"/>
                        <a:cs typeface="Arial" panose="020B0604020202020204" pitchFamily="34" charset="0"/>
                      </a:endParaRPr>
                    </a:p>
                  </a:txBody>
                  <a:tcPr/>
                </a:tc>
                <a:tc>
                  <a:txBody>
                    <a:bodyPr/>
                    <a:lstStyle/>
                    <a:p>
                      <a:pPr algn="just"/>
                      <a:r>
                        <a:rPr lang="en-US" sz="1800" dirty="0">
                          <a:latin typeface="Arial" panose="020B0604020202020204" pitchFamily="34" charset="0"/>
                          <a:cs typeface="Arial" panose="020B0604020202020204" pitchFamily="34" charset="0"/>
                        </a:rPr>
                        <a:t>2</a:t>
                      </a:r>
                      <a:endParaRPr lang="en-GB" sz="1800" dirty="0">
                        <a:latin typeface="Arial" panose="020B0604020202020204" pitchFamily="34" charset="0"/>
                        <a:cs typeface="Arial" panose="020B0604020202020204" pitchFamily="34" charset="0"/>
                      </a:endParaRPr>
                    </a:p>
                  </a:txBody>
                  <a:tcPr/>
                </a:tc>
                <a:tc>
                  <a:txBody>
                    <a:bodyPr/>
                    <a:lstStyle/>
                    <a:p>
                      <a:pPr algn="just"/>
                      <a:r>
                        <a:rPr lang="en-US" sz="1800" dirty="0">
                          <a:latin typeface="Arial" panose="020B0604020202020204" pitchFamily="34" charset="0"/>
                          <a:cs typeface="Arial" panose="020B0604020202020204" pitchFamily="34" charset="0"/>
                        </a:rPr>
                        <a:t>3</a:t>
                      </a:r>
                      <a:endParaRPr lang="en-GB" sz="1800" dirty="0">
                        <a:latin typeface="Arial" panose="020B0604020202020204" pitchFamily="34" charset="0"/>
                        <a:cs typeface="Arial" panose="020B0604020202020204" pitchFamily="34" charset="0"/>
                      </a:endParaRPr>
                    </a:p>
                  </a:txBody>
                  <a:tcPr/>
                </a:tc>
                <a:tc>
                  <a:txBody>
                    <a:bodyPr/>
                    <a:lstStyle/>
                    <a:p>
                      <a:pPr algn="just"/>
                      <a:r>
                        <a:rPr lang="en-US" sz="1800" dirty="0">
                          <a:latin typeface="Arial" panose="020B0604020202020204" pitchFamily="34" charset="0"/>
                          <a:cs typeface="Arial" panose="020B0604020202020204" pitchFamily="34" charset="0"/>
                        </a:rPr>
                        <a:t>1</a:t>
                      </a:r>
                      <a:endParaRPr lang="en-GB" sz="1800" dirty="0">
                        <a:latin typeface="Arial" panose="020B0604020202020204" pitchFamily="34" charset="0"/>
                        <a:cs typeface="Arial" panose="020B0604020202020204" pitchFamily="34" charset="0"/>
                      </a:endParaRPr>
                    </a:p>
                  </a:txBody>
                  <a:tcPr/>
                </a:tc>
                <a:tc>
                  <a:txBody>
                    <a:bodyPr/>
                    <a:lstStyle/>
                    <a:p>
                      <a:pPr algn="just"/>
                      <a:r>
                        <a:rPr lang="en-US" sz="1800" dirty="0">
                          <a:latin typeface="Arial" panose="020B0604020202020204" pitchFamily="34" charset="0"/>
                          <a:cs typeface="Arial" panose="020B0604020202020204" pitchFamily="34" charset="0"/>
                        </a:rPr>
                        <a:t>2</a:t>
                      </a:r>
                      <a:endParaRPr lang="en-GB" sz="1800" dirty="0">
                        <a:latin typeface="Arial" panose="020B0604020202020204" pitchFamily="34" charset="0"/>
                        <a:cs typeface="Arial" panose="020B0604020202020204" pitchFamily="34" charset="0"/>
                      </a:endParaRPr>
                    </a:p>
                  </a:txBody>
                  <a:tcPr/>
                </a:tc>
                <a:tc>
                  <a:txBody>
                    <a:bodyPr/>
                    <a:lstStyle/>
                    <a:p>
                      <a:pPr algn="just"/>
                      <a:r>
                        <a:rPr lang="en-US" sz="1800" dirty="0">
                          <a:latin typeface="Arial" panose="020B0604020202020204" pitchFamily="34" charset="0"/>
                          <a:cs typeface="Arial" panose="020B0604020202020204" pitchFamily="34" charset="0"/>
                        </a:rPr>
                        <a:t>8</a:t>
                      </a:r>
                      <a:endParaRPr lang="en-GB" sz="1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146102923"/>
                  </a:ext>
                </a:extLst>
              </a:tr>
              <a:tr h="827571">
                <a:tc>
                  <a:txBody>
                    <a:bodyPr/>
                    <a:lstStyle/>
                    <a:p>
                      <a:pPr algn="just"/>
                      <a:r>
                        <a:rPr lang="en-US" sz="1800" dirty="0">
                          <a:latin typeface="Arial" panose="020B0604020202020204" pitchFamily="34" charset="0"/>
                          <a:cs typeface="Arial" panose="020B0604020202020204" pitchFamily="34" charset="0"/>
                        </a:rPr>
                        <a:t>Additional break time </a:t>
                      </a:r>
                      <a:endParaRPr lang="en-GB" sz="1800" dirty="0">
                        <a:latin typeface="Arial" panose="020B0604020202020204" pitchFamily="34" charset="0"/>
                        <a:cs typeface="Arial" panose="020B0604020202020204" pitchFamily="34" charset="0"/>
                      </a:endParaRPr>
                    </a:p>
                  </a:txBody>
                  <a:tcPr/>
                </a:tc>
                <a:tc>
                  <a:txBody>
                    <a:bodyPr/>
                    <a:lstStyle/>
                    <a:p>
                      <a:pPr algn="just"/>
                      <a:r>
                        <a:rPr lang="en-US" sz="1800" dirty="0">
                          <a:latin typeface="Arial" panose="020B0604020202020204" pitchFamily="34" charset="0"/>
                          <a:cs typeface="Arial" panose="020B0604020202020204" pitchFamily="34" charset="0"/>
                        </a:rPr>
                        <a:t>3</a:t>
                      </a:r>
                      <a:endParaRPr lang="en-GB" sz="1800" dirty="0">
                        <a:latin typeface="Arial" panose="020B0604020202020204" pitchFamily="34" charset="0"/>
                        <a:cs typeface="Arial" panose="020B0604020202020204" pitchFamily="34" charset="0"/>
                      </a:endParaRPr>
                    </a:p>
                  </a:txBody>
                  <a:tcPr/>
                </a:tc>
                <a:tc>
                  <a:txBody>
                    <a:bodyPr/>
                    <a:lstStyle/>
                    <a:p>
                      <a:pPr algn="just"/>
                      <a:r>
                        <a:rPr lang="en-US" sz="1800" dirty="0">
                          <a:latin typeface="Arial" panose="020B0604020202020204" pitchFamily="34" charset="0"/>
                          <a:cs typeface="Arial" panose="020B0604020202020204" pitchFamily="34" charset="0"/>
                        </a:rPr>
                        <a:t>2</a:t>
                      </a:r>
                      <a:endParaRPr lang="en-GB" sz="1800" dirty="0">
                        <a:latin typeface="Arial" panose="020B0604020202020204" pitchFamily="34" charset="0"/>
                        <a:cs typeface="Arial" panose="020B0604020202020204" pitchFamily="34" charset="0"/>
                      </a:endParaRPr>
                    </a:p>
                  </a:txBody>
                  <a:tcPr/>
                </a:tc>
                <a:tc>
                  <a:txBody>
                    <a:bodyPr/>
                    <a:lstStyle/>
                    <a:p>
                      <a:pPr algn="just"/>
                      <a:r>
                        <a:rPr lang="en-US" sz="1800" dirty="0">
                          <a:latin typeface="Arial" panose="020B0604020202020204" pitchFamily="34" charset="0"/>
                          <a:cs typeface="Arial" panose="020B0604020202020204" pitchFamily="34" charset="0"/>
                        </a:rPr>
                        <a:t>3</a:t>
                      </a:r>
                      <a:endParaRPr lang="en-GB" sz="1800" dirty="0">
                        <a:latin typeface="Arial" panose="020B0604020202020204" pitchFamily="34" charset="0"/>
                        <a:cs typeface="Arial" panose="020B0604020202020204" pitchFamily="34" charset="0"/>
                      </a:endParaRPr>
                    </a:p>
                  </a:txBody>
                  <a:tcPr/>
                </a:tc>
                <a:tc>
                  <a:txBody>
                    <a:bodyPr/>
                    <a:lstStyle/>
                    <a:p>
                      <a:pPr algn="just"/>
                      <a:r>
                        <a:rPr lang="en-US" sz="1800" dirty="0">
                          <a:latin typeface="Arial" panose="020B0604020202020204" pitchFamily="34" charset="0"/>
                          <a:cs typeface="Arial" panose="020B0604020202020204" pitchFamily="34" charset="0"/>
                        </a:rPr>
                        <a:t>1</a:t>
                      </a:r>
                      <a:endParaRPr lang="en-GB" sz="1800" dirty="0">
                        <a:latin typeface="Arial" panose="020B0604020202020204" pitchFamily="34" charset="0"/>
                        <a:cs typeface="Arial" panose="020B0604020202020204" pitchFamily="34" charset="0"/>
                      </a:endParaRPr>
                    </a:p>
                  </a:txBody>
                  <a:tcPr/>
                </a:tc>
                <a:tc>
                  <a:txBody>
                    <a:bodyPr/>
                    <a:lstStyle/>
                    <a:p>
                      <a:pPr algn="just"/>
                      <a:r>
                        <a:rPr lang="en-US" sz="1800" dirty="0">
                          <a:latin typeface="Arial" panose="020B0604020202020204" pitchFamily="34" charset="0"/>
                          <a:cs typeface="Arial" panose="020B0604020202020204" pitchFamily="34" charset="0"/>
                        </a:rPr>
                        <a:t>9</a:t>
                      </a:r>
                      <a:endParaRPr lang="en-GB" sz="1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891643607"/>
                  </a:ext>
                </a:extLst>
              </a:tr>
              <a:tr h="827571">
                <a:tc>
                  <a:txBody>
                    <a:bodyPr/>
                    <a:lstStyle/>
                    <a:p>
                      <a:pPr algn="just"/>
                      <a:r>
                        <a:rPr lang="en-US" sz="1800" dirty="0">
                          <a:latin typeface="Arial" panose="020B0604020202020204" pitchFamily="34" charset="0"/>
                          <a:cs typeface="Arial" panose="020B0604020202020204" pitchFamily="34" charset="0"/>
                        </a:rPr>
                        <a:t>PPA Time </a:t>
                      </a:r>
                      <a:endParaRPr lang="en-GB" sz="1800" dirty="0">
                        <a:latin typeface="Arial" panose="020B0604020202020204" pitchFamily="34" charset="0"/>
                        <a:cs typeface="Arial" panose="020B0604020202020204" pitchFamily="34" charset="0"/>
                      </a:endParaRPr>
                    </a:p>
                  </a:txBody>
                  <a:tcPr/>
                </a:tc>
                <a:tc>
                  <a:txBody>
                    <a:bodyPr/>
                    <a:lstStyle/>
                    <a:p>
                      <a:pPr algn="just"/>
                      <a:r>
                        <a:rPr lang="en-US" sz="1800" dirty="0">
                          <a:latin typeface="Arial" panose="020B0604020202020204" pitchFamily="34" charset="0"/>
                          <a:cs typeface="Arial" panose="020B0604020202020204" pitchFamily="34" charset="0"/>
                        </a:rPr>
                        <a:t>1</a:t>
                      </a:r>
                      <a:endParaRPr lang="en-GB" sz="1800" dirty="0">
                        <a:latin typeface="Arial" panose="020B0604020202020204" pitchFamily="34" charset="0"/>
                        <a:cs typeface="Arial" panose="020B0604020202020204" pitchFamily="34" charset="0"/>
                      </a:endParaRPr>
                    </a:p>
                  </a:txBody>
                  <a:tcPr/>
                </a:tc>
                <a:tc>
                  <a:txBody>
                    <a:bodyPr/>
                    <a:lstStyle/>
                    <a:p>
                      <a:pPr algn="just"/>
                      <a:r>
                        <a:rPr lang="en-US" sz="1800" dirty="0">
                          <a:latin typeface="Arial" panose="020B0604020202020204" pitchFamily="34" charset="0"/>
                          <a:cs typeface="Arial" panose="020B0604020202020204" pitchFamily="34" charset="0"/>
                        </a:rPr>
                        <a:t>1</a:t>
                      </a:r>
                      <a:endParaRPr lang="en-GB" sz="1800" dirty="0">
                        <a:latin typeface="Arial" panose="020B0604020202020204" pitchFamily="34" charset="0"/>
                        <a:cs typeface="Arial" panose="020B0604020202020204" pitchFamily="34" charset="0"/>
                      </a:endParaRPr>
                    </a:p>
                  </a:txBody>
                  <a:tcPr/>
                </a:tc>
                <a:tc>
                  <a:txBody>
                    <a:bodyPr/>
                    <a:lstStyle/>
                    <a:p>
                      <a:pPr algn="just"/>
                      <a:r>
                        <a:rPr lang="en-US" sz="1800" dirty="0">
                          <a:latin typeface="Arial" panose="020B0604020202020204" pitchFamily="34" charset="0"/>
                          <a:cs typeface="Arial" panose="020B0604020202020204" pitchFamily="34" charset="0"/>
                        </a:rPr>
                        <a:t>2</a:t>
                      </a:r>
                      <a:endParaRPr lang="en-GB" sz="1800" dirty="0">
                        <a:latin typeface="Arial" panose="020B0604020202020204" pitchFamily="34" charset="0"/>
                        <a:cs typeface="Arial" panose="020B0604020202020204" pitchFamily="34" charset="0"/>
                      </a:endParaRPr>
                    </a:p>
                  </a:txBody>
                  <a:tcPr/>
                </a:tc>
                <a:tc>
                  <a:txBody>
                    <a:bodyPr/>
                    <a:lstStyle/>
                    <a:p>
                      <a:pPr algn="just"/>
                      <a:r>
                        <a:rPr lang="en-US" sz="1800" dirty="0">
                          <a:latin typeface="Arial" panose="020B0604020202020204" pitchFamily="34" charset="0"/>
                          <a:cs typeface="Arial" panose="020B0604020202020204" pitchFamily="34" charset="0"/>
                        </a:rPr>
                        <a:t>3</a:t>
                      </a:r>
                      <a:endParaRPr lang="en-GB" sz="1800" dirty="0">
                        <a:latin typeface="Arial" panose="020B0604020202020204" pitchFamily="34" charset="0"/>
                        <a:cs typeface="Arial" panose="020B0604020202020204" pitchFamily="34" charset="0"/>
                      </a:endParaRPr>
                    </a:p>
                  </a:txBody>
                  <a:tcPr/>
                </a:tc>
                <a:tc>
                  <a:txBody>
                    <a:bodyPr/>
                    <a:lstStyle/>
                    <a:p>
                      <a:pPr algn="just"/>
                      <a:r>
                        <a:rPr lang="en-US" sz="1800" dirty="0">
                          <a:latin typeface="Arial" panose="020B0604020202020204" pitchFamily="34" charset="0"/>
                          <a:cs typeface="Arial" panose="020B0604020202020204" pitchFamily="34" charset="0"/>
                        </a:rPr>
                        <a:t>7</a:t>
                      </a:r>
                      <a:endParaRPr lang="en-GB" sz="1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544381466"/>
                  </a:ext>
                </a:extLst>
              </a:tr>
            </a:tbl>
          </a:graphicData>
        </a:graphic>
      </p:graphicFrame>
    </p:spTree>
    <p:extLst>
      <p:ext uri="{BB962C8B-B14F-4D97-AF65-F5344CB8AC3E}">
        <p14:creationId xmlns:p14="http://schemas.microsoft.com/office/powerpoint/2010/main" val="39492862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22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5A00E195-5BB6-4D01-82BD-5EFD8CA82D9C}"/>
              </a:ext>
            </a:extLst>
          </p:cNvPr>
          <p:cNvGraphicFramePr>
            <a:graphicFrameLocks noGrp="1"/>
          </p:cNvGraphicFramePr>
          <p:nvPr>
            <p:ph idx="1"/>
            <p:extLst>
              <p:ext uri="{D42A27DB-BD31-4B8C-83A1-F6EECF244321}">
                <p14:modId xmlns:p14="http://schemas.microsoft.com/office/powerpoint/2010/main" val="2233930870"/>
              </p:ext>
            </p:extLst>
          </p:nvPr>
        </p:nvGraphicFramePr>
        <p:xfrm>
          <a:off x="144811" y="1996440"/>
          <a:ext cx="11234388" cy="3794759"/>
        </p:xfrm>
        <a:graphic>
          <a:graphicData uri="http://schemas.openxmlformats.org/drawingml/2006/table">
            <a:tbl>
              <a:tblPr firstRow="1" lastRow="1" bandRow="1">
                <a:tableStyleId>{21E4AEA4-8DFA-4A89-87EB-49C32662AFE0}</a:tableStyleId>
              </a:tblPr>
              <a:tblGrid>
                <a:gridCol w="2481360">
                  <a:extLst>
                    <a:ext uri="{9D8B030D-6E8A-4147-A177-3AD203B41FA5}">
                      <a16:colId xmlns:a16="http://schemas.microsoft.com/office/drawing/2014/main" val="3891494466"/>
                    </a:ext>
                  </a:extLst>
                </a:gridCol>
                <a:gridCol w="3790308">
                  <a:extLst>
                    <a:ext uri="{9D8B030D-6E8A-4147-A177-3AD203B41FA5}">
                      <a16:colId xmlns:a16="http://schemas.microsoft.com/office/drawing/2014/main" val="3371781983"/>
                    </a:ext>
                  </a:extLst>
                </a:gridCol>
                <a:gridCol w="2481360">
                  <a:extLst>
                    <a:ext uri="{9D8B030D-6E8A-4147-A177-3AD203B41FA5}">
                      <a16:colId xmlns:a16="http://schemas.microsoft.com/office/drawing/2014/main" val="35709006"/>
                    </a:ext>
                  </a:extLst>
                </a:gridCol>
                <a:gridCol w="2481360">
                  <a:extLst>
                    <a:ext uri="{9D8B030D-6E8A-4147-A177-3AD203B41FA5}">
                      <a16:colId xmlns:a16="http://schemas.microsoft.com/office/drawing/2014/main" val="2140509073"/>
                    </a:ext>
                  </a:extLst>
                </a:gridCol>
              </a:tblGrid>
              <a:tr h="413459">
                <a:tc>
                  <a:txBody>
                    <a:bodyPr/>
                    <a:lstStyle/>
                    <a:p>
                      <a:r>
                        <a:rPr lang="en-US" dirty="0"/>
                        <a:t>Plus </a:t>
                      </a:r>
                      <a:endParaRPr lang="en-GB" dirty="0"/>
                    </a:p>
                  </a:txBody>
                  <a:tcPr/>
                </a:tc>
                <a:tc>
                  <a:txBody>
                    <a:bodyPr/>
                    <a:lstStyle/>
                    <a:p>
                      <a:r>
                        <a:rPr lang="en-US" dirty="0"/>
                        <a:t>Minus </a:t>
                      </a:r>
                      <a:endParaRPr lang="en-GB" dirty="0"/>
                    </a:p>
                  </a:txBody>
                  <a:tcPr/>
                </a:tc>
                <a:tc>
                  <a:txBody>
                    <a:bodyPr/>
                    <a:lstStyle/>
                    <a:p>
                      <a:r>
                        <a:rPr lang="en-US" dirty="0"/>
                        <a:t>Interest </a:t>
                      </a:r>
                      <a:endParaRPr lang="en-GB" dirty="0"/>
                    </a:p>
                  </a:txBody>
                  <a:tcPr/>
                </a:tc>
                <a:tc>
                  <a:txBody>
                    <a:bodyPr/>
                    <a:lstStyle/>
                    <a:p>
                      <a:r>
                        <a:rPr lang="en-US" dirty="0"/>
                        <a:t>Total </a:t>
                      </a:r>
                      <a:endParaRPr lang="en-GB" dirty="0"/>
                    </a:p>
                  </a:txBody>
                  <a:tcPr/>
                </a:tc>
                <a:extLst>
                  <a:ext uri="{0D108BD9-81ED-4DB2-BD59-A6C34878D82A}">
                    <a16:rowId xmlns:a16="http://schemas.microsoft.com/office/drawing/2014/main" val="3747558150"/>
                  </a:ext>
                </a:extLst>
              </a:tr>
              <a:tr h="713641">
                <a:tc>
                  <a:txBody>
                    <a:bodyPr/>
                    <a:lstStyle/>
                    <a:p>
                      <a:r>
                        <a:rPr lang="en-US" dirty="0"/>
                        <a:t>Additional money +5</a:t>
                      </a:r>
                      <a:endParaRPr lang="en-GB" dirty="0"/>
                    </a:p>
                  </a:txBody>
                  <a:tcPr/>
                </a:tc>
                <a:tc>
                  <a:txBody>
                    <a:bodyPr/>
                    <a:lstStyle/>
                    <a:p>
                      <a:r>
                        <a:rPr lang="en-US" dirty="0"/>
                        <a:t>Making relationships with new people -3</a:t>
                      </a:r>
                    </a:p>
                  </a:txBody>
                  <a:tcPr/>
                </a:tc>
                <a:tc>
                  <a:txBody>
                    <a:bodyPr/>
                    <a:lstStyle/>
                    <a:p>
                      <a:r>
                        <a:rPr lang="en-US" dirty="0"/>
                        <a:t>New opportunities +5</a:t>
                      </a:r>
                      <a:endParaRPr lang="en-GB" dirty="0"/>
                    </a:p>
                  </a:txBody>
                  <a:tcPr/>
                </a:tc>
                <a:tc>
                  <a:txBody>
                    <a:bodyPr/>
                    <a:lstStyle/>
                    <a:p>
                      <a:endParaRPr lang="en-GB" dirty="0"/>
                    </a:p>
                  </a:txBody>
                  <a:tcPr/>
                </a:tc>
                <a:extLst>
                  <a:ext uri="{0D108BD9-81ED-4DB2-BD59-A6C34878D82A}">
                    <a16:rowId xmlns:a16="http://schemas.microsoft.com/office/drawing/2014/main" val="2001732358"/>
                  </a:ext>
                </a:extLst>
              </a:tr>
              <a:tr h="713641">
                <a:tc>
                  <a:txBody>
                    <a:bodyPr/>
                    <a:lstStyle/>
                    <a:p>
                      <a:r>
                        <a:rPr lang="en-US" dirty="0"/>
                        <a:t>Extra time +4</a:t>
                      </a:r>
                      <a:endParaRPr lang="en-GB" dirty="0"/>
                    </a:p>
                  </a:txBody>
                  <a:tcPr/>
                </a:tc>
                <a:tc>
                  <a:txBody>
                    <a:bodyPr/>
                    <a:lstStyle/>
                    <a:p>
                      <a:r>
                        <a:rPr lang="en-US" dirty="0"/>
                        <a:t>Additional training -3</a:t>
                      </a:r>
                      <a:endParaRPr lang="en-GB" dirty="0"/>
                    </a:p>
                  </a:txBody>
                  <a:tcPr/>
                </a:tc>
                <a:tc>
                  <a:txBody>
                    <a:bodyPr/>
                    <a:lstStyle/>
                    <a:p>
                      <a:r>
                        <a:rPr lang="en-US" dirty="0"/>
                        <a:t>Positive mental health +5</a:t>
                      </a:r>
                      <a:endParaRPr lang="en-GB" dirty="0"/>
                    </a:p>
                  </a:txBody>
                  <a:tcPr/>
                </a:tc>
                <a:tc>
                  <a:txBody>
                    <a:bodyPr/>
                    <a:lstStyle/>
                    <a:p>
                      <a:endParaRPr lang="en-GB" dirty="0"/>
                    </a:p>
                  </a:txBody>
                  <a:tcPr/>
                </a:tc>
                <a:extLst>
                  <a:ext uri="{0D108BD9-81ED-4DB2-BD59-A6C34878D82A}">
                    <a16:rowId xmlns:a16="http://schemas.microsoft.com/office/drawing/2014/main" val="4146974770"/>
                  </a:ext>
                </a:extLst>
              </a:tr>
              <a:tr h="413459">
                <a:tc>
                  <a:txBody>
                    <a:bodyPr/>
                    <a:lstStyle/>
                    <a:p>
                      <a:r>
                        <a:rPr lang="en-US" dirty="0"/>
                        <a:t>Less responsibility +5</a:t>
                      </a:r>
                      <a:endParaRPr lang="en-GB" dirty="0"/>
                    </a:p>
                  </a:txBody>
                  <a:tcPr/>
                </a:tc>
                <a:tc>
                  <a:txBody>
                    <a:bodyPr/>
                    <a:lstStyle/>
                    <a:p>
                      <a:r>
                        <a:rPr lang="en-US" dirty="0"/>
                        <a:t>Further Distance -5</a:t>
                      </a:r>
                      <a:endParaRPr lang="en-GB" dirty="0"/>
                    </a:p>
                  </a:txBody>
                  <a:tcPr/>
                </a:tc>
                <a:tc>
                  <a:txBody>
                    <a:bodyPr/>
                    <a:lstStyle/>
                    <a:p>
                      <a:r>
                        <a:rPr lang="en-US" dirty="0"/>
                        <a:t>New experience +5</a:t>
                      </a:r>
                      <a:endParaRPr lang="en-GB" dirty="0"/>
                    </a:p>
                  </a:txBody>
                  <a:tcPr/>
                </a:tc>
                <a:tc>
                  <a:txBody>
                    <a:bodyPr/>
                    <a:lstStyle/>
                    <a:p>
                      <a:endParaRPr lang="en-GB" dirty="0"/>
                    </a:p>
                  </a:txBody>
                  <a:tcPr/>
                </a:tc>
                <a:extLst>
                  <a:ext uri="{0D108BD9-81ED-4DB2-BD59-A6C34878D82A}">
                    <a16:rowId xmlns:a16="http://schemas.microsoft.com/office/drawing/2014/main" val="3426966866"/>
                  </a:ext>
                </a:extLst>
              </a:tr>
              <a:tr h="413459">
                <a:tc>
                  <a:txBody>
                    <a:bodyPr/>
                    <a:lstStyle/>
                    <a:p>
                      <a:r>
                        <a:rPr lang="en-US" dirty="0"/>
                        <a:t>reduced stress +5</a:t>
                      </a:r>
                      <a:endParaRPr lang="en-GB" dirty="0"/>
                    </a:p>
                  </a:txBody>
                  <a:tcPr/>
                </a:tc>
                <a:tc>
                  <a:txBody>
                    <a:bodyPr/>
                    <a:lstStyle/>
                    <a:p>
                      <a:r>
                        <a:rPr lang="en-US" dirty="0"/>
                        <a:t>New environment -2</a:t>
                      </a:r>
                      <a:endParaRPr lang="en-GB" dirty="0"/>
                    </a:p>
                  </a:txBody>
                  <a:tcPr/>
                </a:tc>
                <a:tc>
                  <a:txBody>
                    <a:bodyPr/>
                    <a:lstStyle/>
                    <a:p>
                      <a:r>
                        <a:rPr lang="en-US" dirty="0"/>
                        <a:t>Improved lifestyle +5</a:t>
                      </a:r>
                      <a:endParaRPr lang="en-GB" dirty="0"/>
                    </a:p>
                  </a:txBody>
                  <a:tcPr/>
                </a:tc>
                <a:tc>
                  <a:txBody>
                    <a:bodyPr/>
                    <a:lstStyle/>
                    <a:p>
                      <a:endParaRPr lang="en-GB"/>
                    </a:p>
                  </a:txBody>
                  <a:tcPr/>
                </a:tc>
                <a:extLst>
                  <a:ext uri="{0D108BD9-81ED-4DB2-BD59-A6C34878D82A}">
                    <a16:rowId xmlns:a16="http://schemas.microsoft.com/office/drawing/2014/main" val="938288166"/>
                  </a:ext>
                </a:extLst>
              </a:tr>
              <a:tr h="713641">
                <a:tc>
                  <a:txBody>
                    <a:bodyPr/>
                    <a:lstStyle/>
                    <a:p>
                      <a:r>
                        <a:rPr lang="en-US" dirty="0"/>
                        <a:t>Flexible hours +5</a:t>
                      </a:r>
                      <a:endParaRPr lang="en-GB" dirty="0"/>
                    </a:p>
                  </a:txBody>
                  <a:tcPr/>
                </a:tc>
                <a:tc>
                  <a:txBody>
                    <a:bodyPr/>
                    <a:lstStyle/>
                    <a:p>
                      <a:r>
                        <a:rPr lang="en-US" dirty="0"/>
                        <a:t>Job status -5</a:t>
                      </a:r>
                      <a:endParaRPr lang="en-GB" dirty="0"/>
                    </a:p>
                  </a:txBody>
                  <a:tcPr/>
                </a:tc>
                <a:tc>
                  <a:txBody>
                    <a:bodyPr/>
                    <a:lstStyle/>
                    <a:p>
                      <a:r>
                        <a:rPr lang="en-US" dirty="0"/>
                        <a:t>More family  and social+5 time </a:t>
                      </a:r>
                      <a:endParaRPr lang="en-GB" dirty="0"/>
                    </a:p>
                  </a:txBody>
                  <a:tcPr/>
                </a:tc>
                <a:tc>
                  <a:txBody>
                    <a:bodyPr/>
                    <a:lstStyle/>
                    <a:p>
                      <a:endParaRPr lang="en-GB"/>
                    </a:p>
                  </a:txBody>
                  <a:tcPr/>
                </a:tc>
                <a:extLst>
                  <a:ext uri="{0D108BD9-81ED-4DB2-BD59-A6C34878D82A}">
                    <a16:rowId xmlns:a16="http://schemas.microsoft.com/office/drawing/2014/main" val="3718882714"/>
                  </a:ext>
                </a:extLst>
              </a:tr>
              <a:tr h="413459">
                <a:tc>
                  <a:txBody>
                    <a:bodyPr/>
                    <a:lstStyle/>
                    <a:p>
                      <a:r>
                        <a:rPr lang="en-US" dirty="0"/>
                        <a:t>+24</a:t>
                      </a:r>
                      <a:endParaRPr lang="en-GB" dirty="0"/>
                    </a:p>
                  </a:txBody>
                  <a:tcPr/>
                </a:tc>
                <a:tc>
                  <a:txBody>
                    <a:bodyPr/>
                    <a:lstStyle/>
                    <a:p>
                      <a:r>
                        <a:rPr lang="en-US" dirty="0"/>
                        <a:t>-18</a:t>
                      </a:r>
                      <a:endParaRPr lang="en-GB" dirty="0"/>
                    </a:p>
                  </a:txBody>
                  <a:tcPr/>
                </a:tc>
                <a:tc>
                  <a:txBody>
                    <a:bodyPr/>
                    <a:lstStyle/>
                    <a:p>
                      <a:r>
                        <a:rPr lang="en-US" dirty="0"/>
                        <a:t>+25</a:t>
                      </a:r>
                      <a:endParaRPr lang="en-GB" dirty="0"/>
                    </a:p>
                  </a:txBody>
                  <a:tcPr/>
                </a:tc>
                <a:tc>
                  <a:txBody>
                    <a:bodyPr/>
                    <a:lstStyle/>
                    <a:p>
                      <a:r>
                        <a:rPr lang="en-US" dirty="0"/>
                        <a:t>24-18+25=31 </a:t>
                      </a:r>
                      <a:endParaRPr lang="en-GB" dirty="0"/>
                    </a:p>
                  </a:txBody>
                  <a:tcPr/>
                </a:tc>
                <a:extLst>
                  <a:ext uri="{0D108BD9-81ED-4DB2-BD59-A6C34878D82A}">
                    <a16:rowId xmlns:a16="http://schemas.microsoft.com/office/drawing/2014/main" val="1022087514"/>
                  </a:ext>
                </a:extLst>
              </a:tr>
            </a:tbl>
          </a:graphicData>
        </a:graphic>
      </p:graphicFrame>
      <p:sp>
        <p:nvSpPr>
          <p:cNvPr id="4" name="Rectangle 3">
            <a:extLst>
              <a:ext uri="{FF2B5EF4-FFF2-40B4-BE49-F238E27FC236}">
                <a16:creationId xmlns:a16="http://schemas.microsoft.com/office/drawing/2014/main" id="{E3DA350C-CE10-4FA6-8158-B3FB9D976DC1}"/>
              </a:ext>
            </a:extLst>
          </p:cNvPr>
          <p:cNvSpPr/>
          <p:nvPr/>
        </p:nvSpPr>
        <p:spPr>
          <a:xfrm>
            <a:off x="492369" y="421081"/>
            <a:ext cx="11127545" cy="923330"/>
          </a:xfrm>
          <a:prstGeom prst="rect">
            <a:avLst/>
          </a:prstGeom>
          <a:noFill/>
        </p:spPr>
        <p:txBody>
          <a:bodyPr wrap="square" lIns="91440" tIns="45720" rIns="91440" bIns="45720">
            <a:spAutoFit/>
          </a:bodyPr>
          <a:lstStyle/>
          <a:p>
            <a:pPr algn="ctr"/>
            <a:r>
              <a:rPr lang="en-GB" sz="5400" b="1" i="0" cap="none" spc="0" dirty="0">
                <a:ln w="12700">
                  <a:solidFill>
                    <a:schemeClr val="tx1"/>
                  </a:solidFill>
                  <a:prstDash val="solid"/>
                </a:ln>
                <a:pattFill prst="narHorz">
                  <a:fgClr>
                    <a:schemeClr val="accent3"/>
                  </a:fgClr>
                  <a:bgClr>
                    <a:schemeClr val="accent3">
                      <a:lumMod val="40000"/>
                      <a:lumOff val="60000"/>
                    </a:schemeClr>
                  </a:bgClr>
                </a:pattFill>
                <a:effectLst>
                  <a:glow rad="228600">
                    <a:schemeClr val="accent4">
                      <a:satMod val="175000"/>
                      <a:alpha val="40000"/>
                    </a:schemeClr>
                  </a:glow>
                  <a:innerShdw blurRad="177800">
                    <a:schemeClr val="accent3">
                      <a:lumMod val="50000"/>
                    </a:schemeClr>
                  </a:innerShdw>
                </a:effectLst>
                <a:latin typeface="Arial" panose="020B0604020202020204" pitchFamily="34" charset="0"/>
                <a:cs typeface="Arial" panose="020B0604020202020204" pitchFamily="34" charset="0"/>
              </a:rPr>
              <a:t>Positive Material Identification</a:t>
            </a:r>
            <a:endParaRPr lang="en-GB" sz="5400" b="1" cap="none" spc="0" dirty="0">
              <a:ln w="12700">
                <a:solidFill>
                  <a:schemeClr val="tx1"/>
                </a:solidFill>
                <a:prstDash val="solid"/>
              </a:ln>
              <a:pattFill prst="narHorz">
                <a:fgClr>
                  <a:schemeClr val="accent3"/>
                </a:fgClr>
                <a:bgClr>
                  <a:schemeClr val="accent3">
                    <a:lumMod val="40000"/>
                    <a:lumOff val="60000"/>
                  </a:schemeClr>
                </a:bgClr>
              </a:pattFill>
              <a:effectLst>
                <a:glow rad="228600">
                  <a:schemeClr val="accent4">
                    <a:satMod val="175000"/>
                    <a:alpha val="40000"/>
                  </a:schemeClr>
                </a:glow>
                <a:innerShdw blurRad="177800">
                  <a:schemeClr val="accent3">
                    <a:lumMod val="50000"/>
                  </a:schemeClr>
                </a:innerShdw>
              </a:effectLst>
            </a:endParaRPr>
          </a:p>
        </p:txBody>
      </p:sp>
    </p:spTree>
    <p:extLst>
      <p:ext uri="{BB962C8B-B14F-4D97-AF65-F5344CB8AC3E}">
        <p14:creationId xmlns:p14="http://schemas.microsoft.com/office/powerpoint/2010/main" val="7184856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0000">
              <a:schemeClr val="accent1">
                <a:lumMod val="45000"/>
                <a:lumOff val="55000"/>
              </a:schemeClr>
            </a:gs>
            <a:gs pos="75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AB94839F-87BD-4640-BA53-37CE702E6354}"/>
              </a:ext>
            </a:extLst>
          </p:cNvPr>
          <p:cNvGraphicFramePr>
            <a:graphicFrameLocks noGrp="1"/>
          </p:cNvGraphicFramePr>
          <p:nvPr>
            <p:ph idx="1"/>
            <p:extLst>
              <p:ext uri="{D42A27DB-BD31-4B8C-83A1-F6EECF244321}">
                <p14:modId xmlns:p14="http://schemas.microsoft.com/office/powerpoint/2010/main" val="2934612949"/>
              </p:ext>
            </p:extLst>
          </p:nvPr>
        </p:nvGraphicFramePr>
        <p:xfrm>
          <a:off x="838200" y="1825625"/>
          <a:ext cx="10515600" cy="2392680"/>
        </p:xfrm>
        <a:graphic>
          <a:graphicData uri="http://schemas.openxmlformats.org/drawingml/2006/table">
            <a:tbl>
              <a:tblPr firstRow="1" bandRow="1">
                <a:tableStyleId>{21E4AEA4-8DFA-4A89-87EB-49C32662AFE0}</a:tableStyleId>
              </a:tblPr>
              <a:tblGrid>
                <a:gridCol w="2103120">
                  <a:extLst>
                    <a:ext uri="{9D8B030D-6E8A-4147-A177-3AD203B41FA5}">
                      <a16:colId xmlns:a16="http://schemas.microsoft.com/office/drawing/2014/main" val="3084449539"/>
                    </a:ext>
                  </a:extLst>
                </a:gridCol>
                <a:gridCol w="2103120">
                  <a:extLst>
                    <a:ext uri="{9D8B030D-6E8A-4147-A177-3AD203B41FA5}">
                      <a16:colId xmlns:a16="http://schemas.microsoft.com/office/drawing/2014/main" val="3315203315"/>
                    </a:ext>
                  </a:extLst>
                </a:gridCol>
                <a:gridCol w="2103120">
                  <a:extLst>
                    <a:ext uri="{9D8B030D-6E8A-4147-A177-3AD203B41FA5}">
                      <a16:colId xmlns:a16="http://schemas.microsoft.com/office/drawing/2014/main" val="2124426456"/>
                    </a:ext>
                  </a:extLst>
                </a:gridCol>
                <a:gridCol w="2103120">
                  <a:extLst>
                    <a:ext uri="{9D8B030D-6E8A-4147-A177-3AD203B41FA5}">
                      <a16:colId xmlns:a16="http://schemas.microsoft.com/office/drawing/2014/main" val="1331510096"/>
                    </a:ext>
                  </a:extLst>
                </a:gridCol>
                <a:gridCol w="2103120">
                  <a:extLst>
                    <a:ext uri="{9D8B030D-6E8A-4147-A177-3AD203B41FA5}">
                      <a16:colId xmlns:a16="http://schemas.microsoft.com/office/drawing/2014/main" val="1460684597"/>
                    </a:ext>
                  </a:extLst>
                </a:gridCol>
              </a:tblGrid>
              <a:tr h="370840">
                <a:tc>
                  <a:txBody>
                    <a:bodyPr/>
                    <a:lstStyle/>
                    <a:p>
                      <a:r>
                        <a:rPr lang="en-US"/>
                        <a:t>Alternative </a:t>
                      </a:r>
                      <a:endParaRPr lang="en-GB" dirty="0"/>
                    </a:p>
                  </a:txBody>
                  <a:tcPr/>
                </a:tc>
                <a:tc>
                  <a:txBody>
                    <a:bodyPr/>
                    <a:lstStyle/>
                    <a:p>
                      <a:r>
                        <a:rPr lang="en-US"/>
                        <a:t>Money </a:t>
                      </a:r>
                      <a:endParaRPr lang="en-GB" dirty="0"/>
                    </a:p>
                  </a:txBody>
                  <a:tcPr/>
                </a:tc>
                <a:tc>
                  <a:txBody>
                    <a:bodyPr/>
                    <a:lstStyle/>
                    <a:p>
                      <a:r>
                        <a:rPr lang="en-US"/>
                        <a:t>Time </a:t>
                      </a:r>
                      <a:endParaRPr lang="en-GB" dirty="0"/>
                    </a:p>
                  </a:txBody>
                  <a:tcPr/>
                </a:tc>
                <a:tc>
                  <a:txBody>
                    <a:bodyPr/>
                    <a:lstStyle/>
                    <a:p>
                      <a:r>
                        <a:rPr lang="en-US"/>
                        <a:t>Travelling </a:t>
                      </a:r>
                      <a:endParaRPr lang="en-GB" dirty="0"/>
                    </a:p>
                  </a:txBody>
                  <a:tcPr/>
                </a:tc>
                <a:tc>
                  <a:txBody>
                    <a:bodyPr/>
                    <a:lstStyle/>
                    <a:p>
                      <a:r>
                        <a:rPr lang="en-US"/>
                        <a:t>Total          Total </a:t>
                      </a:r>
                      <a:endParaRPr lang="en-GB" dirty="0"/>
                    </a:p>
                  </a:txBody>
                  <a:tcPr/>
                </a:tc>
                <a:extLst>
                  <a:ext uri="{0D108BD9-81ED-4DB2-BD59-A6C34878D82A}">
                    <a16:rowId xmlns:a16="http://schemas.microsoft.com/office/drawing/2014/main" val="2461545051"/>
                  </a:ext>
                </a:extLst>
              </a:tr>
              <a:tr h="370840">
                <a:tc>
                  <a:txBody>
                    <a:bodyPr/>
                    <a:lstStyle/>
                    <a:p>
                      <a:r>
                        <a:rPr lang="en-US"/>
                        <a:t>Leaving my job- 1</a:t>
                      </a:r>
                      <a:endParaRPr lang="en-GB" dirty="0"/>
                    </a:p>
                  </a:txBody>
                  <a:tcPr/>
                </a:tc>
                <a:tc>
                  <a:txBody>
                    <a:bodyPr/>
                    <a:lstStyle/>
                    <a:p>
                      <a:r>
                        <a:rPr lang="en-US"/>
                        <a:t>10  </a:t>
                      </a:r>
                      <a:r>
                        <a:rPr lang="en-US">
                          <a:solidFill>
                            <a:srgbClr val="FF0000"/>
                          </a:solidFill>
                        </a:rPr>
                        <a:t>10</a:t>
                      </a:r>
                      <a:endParaRPr lang="en-GB" dirty="0"/>
                    </a:p>
                  </a:txBody>
                  <a:tcPr/>
                </a:tc>
                <a:tc>
                  <a:txBody>
                    <a:bodyPr/>
                    <a:lstStyle/>
                    <a:p>
                      <a:r>
                        <a:rPr lang="en-US"/>
                        <a:t>10 </a:t>
                      </a:r>
                      <a:r>
                        <a:rPr lang="en-US">
                          <a:solidFill>
                            <a:srgbClr val="FF0000"/>
                          </a:solidFill>
                        </a:rPr>
                        <a:t>10</a:t>
                      </a:r>
                      <a:endParaRPr lang="en-GB" dirty="0">
                        <a:solidFill>
                          <a:srgbClr val="FF0000"/>
                        </a:solidFill>
                      </a:endParaRPr>
                    </a:p>
                  </a:txBody>
                  <a:tcPr/>
                </a:tc>
                <a:tc>
                  <a:txBody>
                    <a:bodyPr/>
                    <a:lstStyle/>
                    <a:p>
                      <a:r>
                        <a:rPr lang="en-US"/>
                        <a:t>10 </a:t>
                      </a:r>
                      <a:r>
                        <a:rPr lang="en-US">
                          <a:solidFill>
                            <a:srgbClr val="FF0000"/>
                          </a:solidFill>
                        </a:rPr>
                        <a:t>10</a:t>
                      </a:r>
                      <a:endParaRPr lang="en-GB" dirty="0">
                        <a:solidFill>
                          <a:srgbClr val="FF0000"/>
                        </a:solidFill>
                      </a:endParaRPr>
                    </a:p>
                  </a:txBody>
                  <a:tcPr/>
                </a:tc>
                <a:tc>
                  <a:txBody>
                    <a:bodyPr/>
                    <a:lstStyle/>
                    <a:p>
                      <a:r>
                        <a:rPr lang="en-US"/>
                        <a:t>30               </a:t>
                      </a:r>
                      <a:r>
                        <a:rPr lang="en-US">
                          <a:solidFill>
                            <a:srgbClr val="FF0000"/>
                          </a:solidFill>
                        </a:rPr>
                        <a:t>30</a:t>
                      </a:r>
                      <a:endParaRPr lang="en-GB" dirty="0">
                        <a:solidFill>
                          <a:srgbClr val="FF0000"/>
                        </a:solidFill>
                      </a:endParaRPr>
                    </a:p>
                  </a:txBody>
                  <a:tcPr/>
                </a:tc>
                <a:extLst>
                  <a:ext uri="{0D108BD9-81ED-4DB2-BD59-A6C34878D82A}">
                    <a16:rowId xmlns:a16="http://schemas.microsoft.com/office/drawing/2014/main" val="1173346529"/>
                  </a:ext>
                </a:extLst>
              </a:tr>
              <a:tr h="370840">
                <a:tc>
                  <a:txBody>
                    <a:bodyPr/>
                    <a:lstStyle/>
                    <a:p>
                      <a:r>
                        <a:rPr lang="en-US"/>
                        <a:t>Speaking to manager-   3</a:t>
                      </a:r>
                      <a:endParaRPr lang="en-GB" dirty="0"/>
                    </a:p>
                  </a:txBody>
                  <a:tcPr/>
                </a:tc>
                <a:tc>
                  <a:txBody>
                    <a:bodyPr/>
                    <a:lstStyle/>
                    <a:p>
                      <a:r>
                        <a:rPr lang="en-US">
                          <a:solidFill>
                            <a:schemeClr val="tx1"/>
                          </a:solidFill>
                        </a:rPr>
                        <a:t>1  </a:t>
                      </a:r>
                      <a:r>
                        <a:rPr lang="en-US">
                          <a:solidFill>
                            <a:srgbClr val="FF0000"/>
                          </a:solidFill>
                        </a:rPr>
                        <a:t>3</a:t>
                      </a:r>
                      <a:endParaRPr lang="en-GB" dirty="0">
                        <a:solidFill>
                          <a:srgbClr val="FF0000"/>
                        </a:solidFill>
                      </a:endParaRPr>
                    </a:p>
                  </a:txBody>
                  <a:tcPr/>
                </a:tc>
                <a:tc>
                  <a:txBody>
                    <a:bodyPr/>
                    <a:lstStyle/>
                    <a:p>
                      <a:r>
                        <a:rPr lang="en-US"/>
                        <a:t>0 </a:t>
                      </a:r>
                      <a:r>
                        <a:rPr lang="en-US">
                          <a:solidFill>
                            <a:srgbClr val="FF0000"/>
                          </a:solidFill>
                        </a:rPr>
                        <a:t>0</a:t>
                      </a:r>
                      <a:endParaRPr lang="en-GB" dirty="0">
                        <a:solidFill>
                          <a:srgbClr val="FF0000"/>
                        </a:solidFill>
                      </a:endParaRPr>
                    </a:p>
                  </a:txBody>
                  <a:tcPr/>
                </a:tc>
                <a:tc>
                  <a:txBody>
                    <a:bodyPr/>
                    <a:lstStyle/>
                    <a:p>
                      <a:r>
                        <a:rPr lang="en-US"/>
                        <a:t>0 </a:t>
                      </a:r>
                      <a:r>
                        <a:rPr lang="en-US">
                          <a:solidFill>
                            <a:srgbClr val="FF0000"/>
                          </a:solidFill>
                        </a:rPr>
                        <a:t>0</a:t>
                      </a:r>
                      <a:endParaRPr lang="en-GB" dirty="0">
                        <a:solidFill>
                          <a:srgbClr val="FF0000"/>
                        </a:solidFill>
                      </a:endParaRPr>
                    </a:p>
                  </a:txBody>
                  <a:tcPr/>
                </a:tc>
                <a:tc>
                  <a:txBody>
                    <a:bodyPr/>
                    <a:lstStyle/>
                    <a:p>
                      <a:r>
                        <a:rPr lang="en-US"/>
                        <a:t>1                   </a:t>
                      </a:r>
                      <a:r>
                        <a:rPr lang="en-US">
                          <a:solidFill>
                            <a:srgbClr val="FF0000"/>
                          </a:solidFill>
                        </a:rPr>
                        <a:t>3</a:t>
                      </a:r>
                      <a:endParaRPr lang="en-GB" dirty="0">
                        <a:solidFill>
                          <a:srgbClr val="FF0000"/>
                        </a:solidFill>
                      </a:endParaRPr>
                    </a:p>
                  </a:txBody>
                  <a:tcPr/>
                </a:tc>
                <a:extLst>
                  <a:ext uri="{0D108BD9-81ED-4DB2-BD59-A6C34878D82A}">
                    <a16:rowId xmlns:a16="http://schemas.microsoft.com/office/drawing/2014/main" val="1418913268"/>
                  </a:ext>
                </a:extLst>
              </a:tr>
              <a:tr h="370840">
                <a:tc>
                  <a:txBody>
                    <a:bodyPr/>
                    <a:lstStyle/>
                    <a:p>
                      <a:r>
                        <a:rPr lang="en-US"/>
                        <a:t>Changing department -2</a:t>
                      </a:r>
                      <a:endParaRPr lang="en-GB" dirty="0"/>
                    </a:p>
                  </a:txBody>
                  <a:tcPr/>
                </a:tc>
                <a:tc>
                  <a:txBody>
                    <a:bodyPr/>
                    <a:lstStyle/>
                    <a:p>
                      <a:r>
                        <a:rPr lang="en-US"/>
                        <a:t>10 </a:t>
                      </a:r>
                      <a:r>
                        <a:rPr lang="en-US">
                          <a:solidFill>
                            <a:srgbClr val="FF0000"/>
                          </a:solidFill>
                        </a:rPr>
                        <a:t>20</a:t>
                      </a:r>
                      <a:endParaRPr lang="en-GB" dirty="0">
                        <a:solidFill>
                          <a:srgbClr val="FF0000"/>
                        </a:solidFill>
                      </a:endParaRPr>
                    </a:p>
                  </a:txBody>
                  <a:tcPr/>
                </a:tc>
                <a:tc>
                  <a:txBody>
                    <a:bodyPr/>
                    <a:lstStyle/>
                    <a:p>
                      <a:r>
                        <a:rPr lang="en-US"/>
                        <a:t>5 </a:t>
                      </a:r>
                      <a:r>
                        <a:rPr lang="en-US">
                          <a:solidFill>
                            <a:srgbClr val="FF0000"/>
                          </a:solidFill>
                        </a:rPr>
                        <a:t>10</a:t>
                      </a:r>
                      <a:endParaRPr lang="en-GB" dirty="0">
                        <a:solidFill>
                          <a:srgbClr val="FF0000"/>
                        </a:solidFill>
                      </a:endParaRPr>
                    </a:p>
                  </a:txBody>
                  <a:tcPr/>
                </a:tc>
                <a:tc>
                  <a:txBody>
                    <a:bodyPr/>
                    <a:lstStyle/>
                    <a:p>
                      <a:r>
                        <a:rPr lang="en-US"/>
                        <a:t>2 </a:t>
                      </a:r>
                      <a:r>
                        <a:rPr lang="en-US">
                          <a:solidFill>
                            <a:srgbClr val="FF0000"/>
                          </a:solidFill>
                        </a:rPr>
                        <a:t>4</a:t>
                      </a:r>
                      <a:endParaRPr lang="en-GB" dirty="0">
                        <a:solidFill>
                          <a:srgbClr val="FF0000"/>
                        </a:solidFill>
                      </a:endParaRPr>
                    </a:p>
                  </a:txBody>
                  <a:tcPr/>
                </a:tc>
                <a:tc>
                  <a:txBody>
                    <a:bodyPr/>
                    <a:lstStyle/>
                    <a:p>
                      <a:r>
                        <a:rPr lang="en-US"/>
                        <a:t>17                </a:t>
                      </a:r>
                      <a:r>
                        <a:rPr lang="en-US">
                          <a:solidFill>
                            <a:srgbClr val="FF0000"/>
                          </a:solidFill>
                        </a:rPr>
                        <a:t>34</a:t>
                      </a:r>
                      <a:endParaRPr lang="en-GB" dirty="0">
                        <a:solidFill>
                          <a:srgbClr val="FF0000"/>
                        </a:solidFill>
                      </a:endParaRPr>
                    </a:p>
                  </a:txBody>
                  <a:tcPr/>
                </a:tc>
                <a:extLst>
                  <a:ext uri="{0D108BD9-81ED-4DB2-BD59-A6C34878D82A}">
                    <a16:rowId xmlns:a16="http://schemas.microsoft.com/office/drawing/2014/main" val="2295979272"/>
                  </a:ext>
                </a:extLst>
              </a:tr>
              <a:tr h="370840">
                <a:tc>
                  <a:txBody>
                    <a:bodyPr/>
                    <a:lstStyle/>
                    <a:p>
                      <a:endParaRPr lang="en-GB" dirty="0"/>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3910940525"/>
                  </a:ext>
                </a:extLst>
              </a:tr>
            </a:tbl>
          </a:graphicData>
        </a:graphic>
      </p:graphicFrame>
      <p:sp>
        <p:nvSpPr>
          <p:cNvPr id="4" name="Rectangle 3">
            <a:extLst>
              <a:ext uri="{FF2B5EF4-FFF2-40B4-BE49-F238E27FC236}">
                <a16:creationId xmlns:a16="http://schemas.microsoft.com/office/drawing/2014/main" id="{D2DDF49A-3C8D-44A4-BF5A-F7CCE8FD4355}"/>
              </a:ext>
            </a:extLst>
          </p:cNvPr>
          <p:cNvSpPr/>
          <p:nvPr/>
        </p:nvSpPr>
        <p:spPr>
          <a:xfrm>
            <a:off x="2544417" y="318052"/>
            <a:ext cx="7752522" cy="914400"/>
          </a:xfrm>
          <a:prstGeom prst="rect">
            <a:avLst/>
          </a:prstGeom>
          <a:noFill/>
        </p:spPr>
        <p:txBody>
          <a:bodyPr wrap="square" lIns="91440" tIns="45720" rIns="91440" bIns="45720">
            <a:spAutoFit/>
          </a:bodyPr>
          <a:lstStyle/>
          <a:p>
            <a:pPr algn="ctr"/>
            <a:r>
              <a:rPr lang="en-US" sz="5400" b="1" cap="none" spc="0">
                <a:ln w="12700">
                  <a:solidFill>
                    <a:schemeClr val="accent3">
                      <a:lumMod val="50000"/>
                    </a:schemeClr>
                  </a:solidFill>
                  <a:prstDash val="solid"/>
                </a:ln>
                <a:pattFill prst="narHorz">
                  <a:fgClr>
                    <a:schemeClr val="accent3"/>
                  </a:fgClr>
                  <a:bgClr>
                    <a:schemeClr val="accent3">
                      <a:lumMod val="40000"/>
                      <a:lumOff val="60000"/>
                    </a:schemeClr>
                  </a:bgClr>
                </a:pattFill>
                <a:effectLst>
                  <a:glow rad="228600">
                    <a:schemeClr val="accent4">
                      <a:satMod val="175000"/>
                      <a:alpha val="40000"/>
                    </a:schemeClr>
                  </a:glow>
                  <a:innerShdw blurRad="177800">
                    <a:schemeClr val="accent3">
                      <a:lumMod val="50000"/>
                    </a:schemeClr>
                  </a:innerShdw>
                </a:effectLst>
              </a:rPr>
              <a:t>Grid analysis </a:t>
            </a:r>
            <a:endParaRPr lang="en-GB"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glow rad="228600">
                  <a:schemeClr val="accent4">
                    <a:satMod val="175000"/>
                    <a:alpha val="40000"/>
                  </a:schemeClr>
                </a:glow>
                <a:innerShdw blurRad="177800">
                  <a:schemeClr val="accent3">
                    <a:lumMod val="50000"/>
                  </a:schemeClr>
                </a:innerShdw>
              </a:effectLst>
            </a:endParaRPr>
          </a:p>
        </p:txBody>
      </p:sp>
      <p:sp>
        <p:nvSpPr>
          <p:cNvPr id="10" name="TextBox 9">
            <a:extLst>
              <a:ext uri="{FF2B5EF4-FFF2-40B4-BE49-F238E27FC236}">
                <a16:creationId xmlns:a16="http://schemas.microsoft.com/office/drawing/2014/main" id="{5BDA9C34-4650-4A39-BE03-28B83176045B}"/>
              </a:ext>
            </a:extLst>
          </p:cNvPr>
          <p:cNvSpPr txBox="1"/>
          <p:nvPr/>
        </p:nvSpPr>
        <p:spPr>
          <a:xfrm>
            <a:off x="4015409" y="4810539"/>
            <a:ext cx="4651513" cy="369332"/>
          </a:xfrm>
          <a:prstGeom prst="rect">
            <a:avLst/>
          </a:prstGeom>
          <a:noFill/>
        </p:spPr>
        <p:txBody>
          <a:bodyPr wrap="square" rtlCol="0">
            <a:spAutoFit/>
          </a:bodyPr>
          <a:lstStyle/>
          <a:p>
            <a:r>
              <a:rPr lang="en-US"/>
              <a:t>My solution is changing department.  </a:t>
            </a:r>
            <a:endParaRPr lang="en-GB" dirty="0"/>
          </a:p>
        </p:txBody>
      </p:sp>
    </p:spTree>
    <p:extLst>
      <p:ext uri="{BB962C8B-B14F-4D97-AF65-F5344CB8AC3E}">
        <p14:creationId xmlns:p14="http://schemas.microsoft.com/office/powerpoint/2010/main" val="15236262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96000">
              <a:schemeClr val="accent1">
                <a:lumMod val="60000"/>
                <a:lumOff val="40000"/>
              </a:schemeClr>
            </a:gs>
            <a:gs pos="40000">
              <a:schemeClr val="bg1">
                <a:lumMod val="95000"/>
              </a:schemeClr>
            </a:gs>
            <a:gs pos="100000">
              <a:schemeClr val="accent3">
                <a:lumMod val="60000"/>
              </a:schemeClr>
            </a:gs>
          </a:gsLst>
          <a:lin ang="27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1390AD-801B-417E-BA93-A9AA5F4CBD1E}"/>
              </a:ext>
            </a:extLst>
          </p:cNvPr>
          <p:cNvSpPr>
            <a:spLocks noGrp="1"/>
          </p:cNvSpPr>
          <p:nvPr>
            <p:ph idx="1"/>
          </p:nvPr>
        </p:nvSpPr>
        <p:spPr>
          <a:xfrm>
            <a:off x="838200" y="1825625"/>
            <a:ext cx="10515600" cy="2760443"/>
          </a:xfrm>
        </p:spPr>
        <p:txBody>
          <a:bodyPr/>
          <a:lstStyle/>
          <a:p>
            <a:pPr marL="0" indent="0" algn="just">
              <a:lnSpc>
                <a:spcPct val="150000"/>
              </a:lnSpc>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Overall, by doing this PowerPoint there was an analysis on work relating stress, this PowerPoint recognised the difficulties of work relating stress and how that affects workers and services. All through this PowerPoint it was recognised the key reason of work relating stress is less pay, work overload and pressure. The SWOT analysis has specified a varied choice of advantage and disadvantage of work relating stress. </a:t>
            </a:r>
            <a:r>
              <a:rPr lang="en-GB" sz="1800" dirty="0">
                <a:latin typeface="Arial" panose="020B0604020202020204" pitchFamily="34" charset="0"/>
                <a:ea typeface="Calibri" panose="020F0502020204030204" pitchFamily="34" charset="0"/>
                <a:cs typeface="Times New Roman" panose="02020603050405020304" pitchFamily="18" charset="0"/>
              </a:rPr>
              <a:t>A</a:t>
            </a:r>
            <a:r>
              <a:rPr lang="en-GB" sz="1800" dirty="0">
                <a:effectLst/>
                <a:latin typeface="Arial" panose="020B0604020202020204" pitchFamily="34" charset="0"/>
                <a:ea typeface="Calibri" panose="020F0502020204030204" pitchFamily="34" charset="0"/>
                <a:cs typeface="Times New Roman" panose="02020603050405020304" pitchFamily="18" charset="0"/>
              </a:rPr>
              <a:t> grid analysis was prepared to associate the three solutions to recognise which one was appropriate for work relating stress. </a:t>
            </a:r>
            <a:endParaRPr lang="en-GB" dirty="0"/>
          </a:p>
        </p:txBody>
      </p:sp>
      <p:sp>
        <p:nvSpPr>
          <p:cNvPr id="4" name="Rectangle 3">
            <a:extLst>
              <a:ext uri="{FF2B5EF4-FFF2-40B4-BE49-F238E27FC236}">
                <a16:creationId xmlns:a16="http://schemas.microsoft.com/office/drawing/2014/main" id="{597A615A-6A00-4CB3-8A6F-F2E77FA8A294}"/>
              </a:ext>
            </a:extLst>
          </p:cNvPr>
          <p:cNvSpPr/>
          <p:nvPr/>
        </p:nvSpPr>
        <p:spPr>
          <a:xfrm>
            <a:off x="2321169" y="449218"/>
            <a:ext cx="8088923" cy="929416"/>
          </a:xfrm>
          <a:prstGeom prst="rect">
            <a:avLst/>
          </a:prstGeom>
          <a:noFill/>
        </p:spPr>
        <p:txBody>
          <a:bodyPr wrap="squar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glow rad="228600">
                    <a:schemeClr val="accent4">
                      <a:satMod val="175000"/>
                      <a:alpha val="40000"/>
                    </a:schemeClr>
                  </a:glow>
                  <a:innerShdw blurRad="177800">
                    <a:schemeClr val="accent3">
                      <a:lumMod val="50000"/>
                    </a:schemeClr>
                  </a:innerShdw>
                </a:effectLst>
              </a:rPr>
              <a:t>CONCLUSION</a:t>
            </a: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 </a:t>
            </a:r>
          </a:p>
        </p:txBody>
      </p:sp>
    </p:spTree>
    <p:extLst>
      <p:ext uri="{BB962C8B-B14F-4D97-AF65-F5344CB8AC3E}">
        <p14:creationId xmlns:p14="http://schemas.microsoft.com/office/powerpoint/2010/main" val="41089210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28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B2DA01E-6735-4838-A532-9D24F39EDC7B}"/>
              </a:ext>
            </a:extLst>
          </p:cNvPr>
          <p:cNvSpPr txBox="1"/>
          <p:nvPr/>
        </p:nvSpPr>
        <p:spPr>
          <a:xfrm>
            <a:off x="202601" y="1473306"/>
            <a:ext cx="9288646" cy="3170099"/>
          </a:xfrm>
          <a:prstGeom prst="rect">
            <a:avLst/>
          </a:prstGeom>
          <a:noFill/>
        </p:spPr>
        <p:txBody>
          <a:bodyPr wrap="square" rtlCol="0">
            <a:spAutoFit/>
          </a:bodyPr>
          <a:lstStyle/>
          <a:p>
            <a:r>
              <a:rPr lang="en-US" dirty="0" err="1">
                <a:latin typeface="Arial" panose="020B0604020202020204" pitchFamily="34" charset="0"/>
                <a:cs typeface="Arial" panose="020B0604020202020204" pitchFamily="34" charset="0"/>
              </a:rPr>
              <a:t>Frue</a:t>
            </a:r>
            <a:r>
              <a:rPr lang="en-US" dirty="0">
                <a:latin typeface="Arial" panose="020B0604020202020204" pitchFamily="34" charset="0"/>
                <a:cs typeface="Arial" panose="020B0604020202020204" pitchFamily="34" charset="0"/>
              </a:rPr>
              <a:t>, k (2019) </a:t>
            </a:r>
            <a:r>
              <a:rPr lang="en-US" i="1" dirty="0">
                <a:effectLst/>
                <a:latin typeface="Arial" panose="020B0604020202020204" pitchFamily="34" charset="0"/>
                <a:cs typeface="Arial" panose="020B0604020202020204" pitchFamily="34" charset="0"/>
              </a:rPr>
              <a:t>Why You Should Use PESTLE and SWOT Analysis</a:t>
            </a:r>
            <a:r>
              <a:rPr lang="en-GB" i="1" dirty="0">
                <a:effectLst/>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WEB) Available at </a:t>
            </a:r>
            <a:r>
              <a:rPr lang="en-US" dirty="0">
                <a:latin typeface="Arial" panose="020B0604020202020204" pitchFamily="34" charset="0"/>
                <a:cs typeface="Arial" panose="020B0604020202020204" pitchFamily="34" charset="0"/>
                <a:hlinkClick r:id="rId2"/>
              </a:rPr>
              <a:t>Why You Should Use PESTLE and SWOT Analysis (pestleanalysis.com) </a:t>
            </a:r>
            <a:r>
              <a:rPr lang="en-GB" dirty="0">
                <a:latin typeface="Arial" panose="020B0604020202020204" pitchFamily="34" charset="0"/>
                <a:cs typeface="Arial" panose="020B0604020202020204" pitchFamily="34" charset="0"/>
              </a:rPr>
              <a:t>(Accessed:10/10/21)</a:t>
            </a:r>
          </a:p>
          <a:p>
            <a:endParaRPr lang="en-GB" dirty="0">
              <a:latin typeface="Arial" panose="020B0604020202020204" pitchFamily="34" charset="0"/>
              <a:cs typeface="Arial" panose="020B0604020202020204" pitchFamily="34" charset="0"/>
            </a:endParaRPr>
          </a:p>
          <a:p>
            <a:r>
              <a:rPr lang="en-GB" i="0" strike="noStrike" dirty="0">
                <a:effectLst/>
                <a:latin typeface="Arial" panose="020B0604020202020204" pitchFamily="34" charset="0"/>
                <a:cs typeface="Arial" panose="020B0604020202020204" pitchFamily="34" charset="0"/>
              </a:rPr>
              <a:t>Heubeck, E (2007) </a:t>
            </a:r>
            <a:r>
              <a:rPr lang="en-US" i="1"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Workplace Stress and Your Health (webmd.com)</a:t>
            </a:r>
            <a:r>
              <a:rPr lang="en-US" i="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(WEB) Available at</a:t>
            </a:r>
            <a:r>
              <a:rPr lang="en-US"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hlinkClick r:id="rId3"/>
              </a:rPr>
              <a:t>Workplace Stress and Your Health (webmd.com) </a:t>
            </a:r>
            <a:r>
              <a:rPr lang="en-GB" dirty="0">
                <a:latin typeface="Arial" panose="020B0604020202020204" pitchFamily="34" charset="0"/>
                <a:cs typeface="Arial" panose="020B0604020202020204" pitchFamily="34" charset="0"/>
              </a:rPr>
              <a:t>(Accessed:10/10/21)</a:t>
            </a:r>
          </a:p>
          <a:p>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University of Cambridge (2021)</a:t>
            </a:r>
            <a:r>
              <a:rPr lang="en-GB" dirty="0">
                <a:latin typeface="Arial" panose="020B0604020202020204" pitchFamily="34" charset="0"/>
                <a:cs typeface="Arial" panose="020B0604020202020204" pitchFamily="34" charset="0"/>
              </a:rPr>
              <a:t> </a:t>
            </a:r>
            <a:r>
              <a:rPr lang="en-GB" b="0" i="0" dirty="0">
                <a:effectLst/>
                <a:latin typeface="Arial" panose="020B0604020202020204" pitchFamily="34" charset="0"/>
                <a:cs typeface="Arial" panose="020B0604020202020204" pitchFamily="34" charset="0"/>
              </a:rPr>
              <a:t>Effects of Work-Related Stress </a:t>
            </a:r>
            <a:r>
              <a:rPr lang="en-GB" i="1" dirty="0">
                <a:effectLst/>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WEB) Available at </a:t>
            </a:r>
            <a:r>
              <a:rPr lang="en-US" dirty="0">
                <a:latin typeface="Arial" panose="020B0604020202020204" pitchFamily="34" charset="0"/>
                <a:cs typeface="Arial" panose="020B0604020202020204" pitchFamily="34" charset="0"/>
                <a:hlinkClick r:id="rId4"/>
              </a:rPr>
              <a:t>Effects of Work-Related Stress | Human Resources (cam.ac.uk)</a:t>
            </a:r>
            <a:r>
              <a:rPr lang="en-US"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(Accessed:10/10/21)</a:t>
            </a:r>
            <a:endParaRPr lang="en-GB" b="0" i="0" dirty="0">
              <a:effectLst/>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200" i="1" dirty="0">
              <a:latin typeface="Arial" panose="020B0604020202020204" pitchFamily="34" charset="0"/>
              <a:cs typeface="Arial" panose="020B0604020202020204" pitchFamily="34" charset="0"/>
            </a:endParaRPr>
          </a:p>
          <a:p>
            <a:endParaRPr lang="en-US" sz="1200" i="1" dirty="0">
              <a:effectLst/>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BE40EC3A-7AFF-4269-84AA-18B781DEFEBA}"/>
              </a:ext>
            </a:extLst>
          </p:cNvPr>
          <p:cNvSpPr/>
          <p:nvPr/>
        </p:nvSpPr>
        <p:spPr>
          <a:xfrm>
            <a:off x="2897945" y="323556"/>
            <a:ext cx="6991643" cy="923330"/>
          </a:xfrm>
          <a:prstGeom prst="rect">
            <a:avLst/>
          </a:prstGeom>
          <a:noFill/>
        </p:spPr>
        <p:txBody>
          <a:bodyPr wrap="square" lIns="91440" tIns="45720" rIns="91440" bIns="45720">
            <a:spAutoFit/>
          </a:bodyPr>
          <a:lstStyle/>
          <a:p>
            <a:pPr algn="ctr"/>
            <a:r>
              <a:rPr lang="en-US" sz="5400" b="1" kern="1200" cap="none" spc="0" dirty="0">
                <a:ln w="12700">
                  <a:solidFill>
                    <a:schemeClr val="tx1"/>
                  </a:solidFill>
                  <a:prstDash val="solid"/>
                </a:ln>
                <a:pattFill prst="narHorz">
                  <a:fgClr>
                    <a:schemeClr val="accent3"/>
                  </a:fgClr>
                  <a:bgClr>
                    <a:schemeClr val="accent3">
                      <a:lumMod val="40000"/>
                      <a:lumOff val="60000"/>
                    </a:schemeClr>
                  </a:bgClr>
                </a:pattFill>
                <a:effectLst>
                  <a:glow rad="228600">
                    <a:schemeClr val="accent4">
                      <a:satMod val="175000"/>
                      <a:alpha val="40000"/>
                    </a:schemeClr>
                  </a:glow>
                  <a:innerShdw blurRad="177800">
                    <a:schemeClr val="accent3">
                      <a:lumMod val="50000"/>
                    </a:schemeClr>
                  </a:innerShdw>
                </a:effectLst>
                <a:latin typeface="Arial" panose="020B0604020202020204" pitchFamily="34" charset="0"/>
                <a:cs typeface="Arial" panose="020B0604020202020204" pitchFamily="34" charset="0"/>
              </a:rPr>
              <a:t>References</a:t>
            </a:r>
            <a:endParaRPr lang="en-GB" sz="5400" b="1" cap="none" spc="0" dirty="0">
              <a:ln w="12700">
                <a:solidFill>
                  <a:schemeClr val="tx1"/>
                </a:solidFill>
                <a:prstDash val="solid"/>
              </a:ln>
              <a:pattFill prst="narHorz">
                <a:fgClr>
                  <a:schemeClr val="accent3"/>
                </a:fgClr>
                <a:bgClr>
                  <a:schemeClr val="accent3">
                    <a:lumMod val="40000"/>
                    <a:lumOff val="60000"/>
                  </a:schemeClr>
                </a:bgClr>
              </a:pattFill>
              <a:effectLst>
                <a:glow rad="228600">
                  <a:schemeClr val="accent4">
                    <a:satMod val="175000"/>
                    <a:alpha val="40000"/>
                  </a:schemeClr>
                </a:glow>
                <a:innerShdw blurRad="177800">
                  <a:schemeClr val="accent3">
                    <a:lumMod val="50000"/>
                  </a:schemeClr>
                </a:innerShdw>
              </a:effectLst>
            </a:endParaRPr>
          </a:p>
        </p:txBody>
      </p:sp>
    </p:spTree>
    <p:extLst>
      <p:ext uri="{BB962C8B-B14F-4D97-AF65-F5344CB8AC3E}">
        <p14:creationId xmlns:p14="http://schemas.microsoft.com/office/powerpoint/2010/main" val="304613201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docProps/app.xml><?xml version="1.0" encoding="utf-8"?>
<Properties xmlns="http://schemas.openxmlformats.org/officeDocument/2006/extended-properties" xmlns:vt="http://schemas.openxmlformats.org/officeDocument/2006/docPropsVTypes">
  <Template/>
  <TotalTime>438</TotalTime>
  <Words>958</Words>
  <Application>Microsoft Office PowerPoint</Application>
  <PresentationFormat>Widescreen</PresentationFormat>
  <Paragraphs>197</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Problem solving and decision making </vt:lpstr>
      <vt:lpstr>PowerPoint Presentation</vt:lpstr>
      <vt:lpstr>PowerPoint Presentation</vt:lpstr>
      <vt:lpstr>PowerPoint Presentation</vt:lpstr>
      <vt:lpstr>PowerPoint Presentation</vt:lpstr>
      <vt:lpstr>PowerPoint Presentation</vt:lpstr>
      <vt:lpstr>PowerPoint Presentation</vt:lpstr>
      <vt:lpstr>(NGT)- Nominal group technique in decision making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 </dc:title>
  <dc:creator>Nisa Azad</dc:creator>
  <cp:lastModifiedBy>Nisa Azad</cp:lastModifiedBy>
  <cp:revision>1</cp:revision>
  <dcterms:created xsi:type="dcterms:W3CDTF">2021-10-10T13:02:02Z</dcterms:created>
  <dcterms:modified xsi:type="dcterms:W3CDTF">2021-10-27T15:28:21Z</dcterms:modified>
</cp:coreProperties>
</file>