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ink/ink1.xml" ContentType="application/inkml+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9"/>
  </p:notesMasterIdLst>
  <p:sldIdLst>
    <p:sldId id="847" r:id="rId5"/>
    <p:sldId id="259" r:id="rId6"/>
    <p:sldId id="766" r:id="rId7"/>
    <p:sldId id="743" r:id="rId8"/>
    <p:sldId id="261" r:id="rId9"/>
    <p:sldId id="802" r:id="rId10"/>
    <p:sldId id="483" r:id="rId11"/>
    <p:sldId id="815" r:id="rId12"/>
    <p:sldId id="573" r:id="rId13"/>
    <p:sldId id="577" r:id="rId14"/>
    <p:sldId id="849" r:id="rId15"/>
    <p:sldId id="848" r:id="rId16"/>
    <p:sldId id="811" r:id="rId17"/>
    <p:sldId id="812" r:id="rId18"/>
    <p:sldId id="574" r:id="rId19"/>
    <p:sldId id="491" r:id="rId20"/>
    <p:sldId id="493" r:id="rId21"/>
    <p:sldId id="501" r:id="rId22"/>
    <p:sldId id="824" r:id="rId23"/>
    <p:sldId id="496" r:id="rId24"/>
    <p:sldId id="497" r:id="rId25"/>
    <p:sldId id="553" r:id="rId26"/>
    <p:sldId id="502" r:id="rId27"/>
    <p:sldId id="504" r:id="rId28"/>
    <p:sldId id="512" r:id="rId29"/>
    <p:sldId id="507" r:id="rId30"/>
    <p:sldId id="519" r:id="rId31"/>
    <p:sldId id="832" r:id="rId32"/>
    <p:sldId id="834" r:id="rId33"/>
    <p:sldId id="835" r:id="rId34"/>
    <p:sldId id="500" r:id="rId35"/>
    <p:sldId id="539" r:id="rId36"/>
    <p:sldId id="515" r:id="rId37"/>
    <p:sldId id="840" r:id="rId38"/>
    <p:sldId id="516" r:id="rId39"/>
    <p:sldId id="534" r:id="rId40"/>
    <p:sldId id="538" r:id="rId41"/>
    <p:sldId id="511" r:id="rId42"/>
    <p:sldId id="548" r:id="rId43"/>
    <p:sldId id="551" r:id="rId44"/>
    <p:sldId id="541" r:id="rId45"/>
    <p:sldId id="542" r:id="rId46"/>
    <p:sldId id="843" r:id="rId47"/>
    <p:sldId id="555" r:id="rId48"/>
    <p:sldId id="557" r:id="rId49"/>
    <p:sldId id="797" r:id="rId50"/>
    <p:sldId id="736" r:id="rId51"/>
    <p:sldId id="851" r:id="rId52"/>
    <p:sldId id="598" r:id="rId53"/>
    <p:sldId id="596" r:id="rId54"/>
    <p:sldId id="597" r:id="rId55"/>
    <p:sldId id="484" r:id="rId56"/>
    <p:sldId id="821" r:id="rId57"/>
    <p:sldId id="547" r:id="rId58"/>
    <p:sldId id="817" r:id="rId59"/>
    <p:sldId id="758" r:id="rId60"/>
    <p:sldId id="823" r:id="rId61"/>
    <p:sldId id="772" r:id="rId62"/>
    <p:sldId id="846" r:id="rId63"/>
    <p:sldId id="813" r:id="rId64"/>
    <p:sldId id="820" r:id="rId65"/>
    <p:sldId id="822" r:id="rId66"/>
    <p:sldId id="826" r:id="rId67"/>
    <p:sldId id="827" r:id="rId68"/>
    <p:sldId id="830" r:id="rId69"/>
    <p:sldId id="837" r:id="rId70"/>
    <p:sldId id="836" r:id="rId71"/>
    <p:sldId id="839" r:id="rId72"/>
    <p:sldId id="841" r:id="rId73"/>
    <p:sldId id="842" r:id="rId74"/>
    <p:sldId id="844" r:id="rId75"/>
    <p:sldId id="850" r:id="rId76"/>
    <p:sldId id="845" r:id="rId77"/>
    <p:sldId id="543" r:id="rId78"/>
    <p:sldId id="588" r:id="rId79"/>
    <p:sldId id="609" r:id="rId80"/>
    <p:sldId id="587" r:id="rId81"/>
    <p:sldId id="855" r:id="rId82"/>
    <p:sldId id="852" r:id="rId83"/>
    <p:sldId id="608" r:id="rId84"/>
    <p:sldId id="854" r:id="rId85"/>
    <p:sldId id="432" r:id="rId86"/>
    <p:sldId id="368" r:id="rId87"/>
    <p:sldId id="603"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6FD0796-1179-4F23-B2E6-935719DC02FE}">
          <p14:sldIdLst>
            <p14:sldId id="847"/>
            <p14:sldId id="259"/>
            <p14:sldId id="766"/>
            <p14:sldId id="743"/>
            <p14:sldId id="261"/>
            <p14:sldId id="802"/>
            <p14:sldId id="483"/>
            <p14:sldId id="815"/>
            <p14:sldId id="573"/>
            <p14:sldId id="577"/>
            <p14:sldId id="849"/>
            <p14:sldId id="848"/>
            <p14:sldId id="811"/>
            <p14:sldId id="812"/>
            <p14:sldId id="574"/>
            <p14:sldId id="491"/>
            <p14:sldId id="493"/>
            <p14:sldId id="501"/>
            <p14:sldId id="824"/>
            <p14:sldId id="496"/>
            <p14:sldId id="497"/>
            <p14:sldId id="553"/>
            <p14:sldId id="502"/>
            <p14:sldId id="504"/>
            <p14:sldId id="512"/>
            <p14:sldId id="507"/>
            <p14:sldId id="519"/>
            <p14:sldId id="832"/>
            <p14:sldId id="834"/>
            <p14:sldId id="835"/>
            <p14:sldId id="500"/>
            <p14:sldId id="539"/>
            <p14:sldId id="515"/>
            <p14:sldId id="840"/>
            <p14:sldId id="516"/>
            <p14:sldId id="534"/>
            <p14:sldId id="538"/>
            <p14:sldId id="511"/>
            <p14:sldId id="548"/>
            <p14:sldId id="551"/>
            <p14:sldId id="541"/>
            <p14:sldId id="542"/>
            <p14:sldId id="843"/>
            <p14:sldId id="555"/>
            <p14:sldId id="557"/>
            <p14:sldId id="797"/>
            <p14:sldId id="736"/>
            <p14:sldId id="851"/>
            <p14:sldId id="598"/>
            <p14:sldId id="596"/>
            <p14:sldId id="597"/>
            <p14:sldId id="484"/>
            <p14:sldId id="821"/>
            <p14:sldId id="547"/>
            <p14:sldId id="817"/>
            <p14:sldId id="758"/>
            <p14:sldId id="823"/>
            <p14:sldId id="772"/>
            <p14:sldId id="846"/>
            <p14:sldId id="813"/>
            <p14:sldId id="820"/>
            <p14:sldId id="822"/>
            <p14:sldId id="826"/>
            <p14:sldId id="827"/>
            <p14:sldId id="830"/>
            <p14:sldId id="837"/>
            <p14:sldId id="836"/>
            <p14:sldId id="839"/>
            <p14:sldId id="841"/>
            <p14:sldId id="842"/>
            <p14:sldId id="844"/>
            <p14:sldId id="850"/>
            <p14:sldId id="845"/>
            <p14:sldId id="543"/>
            <p14:sldId id="588"/>
            <p14:sldId id="609"/>
            <p14:sldId id="587"/>
            <p14:sldId id="855"/>
            <p14:sldId id="852"/>
            <p14:sldId id="608"/>
            <p14:sldId id="854"/>
            <p14:sldId id="432"/>
            <p14:sldId id="368"/>
            <p14:sldId id="60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900EFB-1562-4C56-93E1-C07FCCE61F04}" v="139" dt="2024-03-14T15:56:33.4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467" autoAdjust="0"/>
    <p:restoredTop sz="89508" autoAdjust="0"/>
  </p:normalViewPr>
  <p:slideViewPr>
    <p:cSldViewPr snapToGrid="0">
      <p:cViewPr varScale="1">
        <p:scale>
          <a:sx n="62" d="100"/>
          <a:sy n="62" d="100"/>
        </p:scale>
        <p:origin x="213" y="21"/>
      </p:cViewPr>
      <p:guideLst/>
    </p:cSldViewPr>
  </p:slideViewPr>
  <p:outlineViewPr>
    <p:cViewPr>
      <p:scale>
        <a:sx n="33" d="100"/>
        <a:sy n="33" d="100"/>
      </p:scale>
      <p:origin x="0" y="-6456"/>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notesMaster" Target="notesMasters/notesMaster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presProps" Target="presProps.xml"/><Relationship Id="rId95" Type="http://schemas.microsoft.com/office/2015/10/relationships/revisionInfo" Target="revisionInfo.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heme" Target="theme/theme1.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E3900EFB-1562-4C56-93E1-C07FCCE61F04}"/>
    <pc:docChg chg="undo redo custSel addSld delSld modSld sldOrd modSection">
      <pc:chgData name="James Williams" userId="c957a50b-491f-4d94-b4bc-52aca3e2340d" providerId="ADAL" clId="{E3900EFB-1562-4C56-93E1-C07FCCE61F04}" dt="2024-03-14T15:58:08.096" v="12332" actId="1076"/>
      <pc:docMkLst>
        <pc:docMk/>
      </pc:docMkLst>
      <pc:sldChg chg="modSp mod">
        <pc:chgData name="James Williams" userId="c957a50b-491f-4d94-b4bc-52aca3e2340d" providerId="ADAL" clId="{E3900EFB-1562-4C56-93E1-C07FCCE61F04}" dt="2024-03-04T11:55:38.061" v="2391" actId="20577"/>
        <pc:sldMkLst>
          <pc:docMk/>
          <pc:sldMk cId="1082051791" sldId="259"/>
        </pc:sldMkLst>
        <pc:spChg chg="mod">
          <ac:chgData name="James Williams" userId="c957a50b-491f-4d94-b4bc-52aca3e2340d" providerId="ADAL" clId="{E3900EFB-1562-4C56-93E1-C07FCCE61F04}" dt="2024-03-04T11:55:38.061" v="2391" actId="20577"/>
          <ac:spMkLst>
            <pc:docMk/>
            <pc:sldMk cId="1082051791" sldId="259"/>
            <ac:spMk id="2" creationId="{7F53F7EE-5CE7-450A-96B3-B3B9BA4610AC}"/>
          </ac:spMkLst>
        </pc:spChg>
      </pc:sldChg>
      <pc:sldChg chg="modSp del mod">
        <pc:chgData name="James Williams" userId="c957a50b-491f-4d94-b4bc-52aca3e2340d" providerId="ADAL" clId="{E3900EFB-1562-4C56-93E1-C07FCCE61F04}" dt="2024-03-10T19:43:27.033" v="11046" actId="2696"/>
        <pc:sldMkLst>
          <pc:docMk/>
          <pc:sldMk cId="3719370564" sldId="339"/>
        </pc:sldMkLst>
        <pc:spChg chg="mod">
          <ac:chgData name="James Williams" userId="c957a50b-491f-4d94-b4bc-52aca3e2340d" providerId="ADAL" clId="{E3900EFB-1562-4C56-93E1-C07FCCE61F04}" dt="2024-02-29T19:11:26.541" v="148" actId="20577"/>
          <ac:spMkLst>
            <pc:docMk/>
            <pc:sldMk cId="3719370564" sldId="339"/>
            <ac:spMk id="2" creationId="{C879DBF4-1D54-4B21-8CFC-2442A1CB246C}"/>
          </ac:spMkLst>
        </pc:spChg>
      </pc:sldChg>
      <pc:sldChg chg="del">
        <pc:chgData name="James Williams" userId="c957a50b-491f-4d94-b4bc-52aca3e2340d" providerId="ADAL" clId="{E3900EFB-1562-4C56-93E1-C07FCCE61F04}" dt="2024-03-05T16:36:29.772" v="7110" actId="2696"/>
        <pc:sldMkLst>
          <pc:docMk/>
          <pc:sldMk cId="4290917718" sldId="367"/>
        </pc:sldMkLst>
      </pc:sldChg>
      <pc:sldChg chg="add del">
        <pc:chgData name="James Williams" userId="c957a50b-491f-4d94-b4bc-52aca3e2340d" providerId="ADAL" clId="{E3900EFB-1562-4C56-93E1-C07FCCE61F04}" dt="2024-03-11T13:30:44.608" v="11398" actId="2696"/>
        <pc:sldMkLst>
          <pc:docMk/>
          <pc:sldMk cId="4062583420" sldId="381"/>
        </pc:sldMkLst>
      </pc:sldChg>
      <pc:sldChg chg="addSp delSp modSp mod">
        <pc:chgData name="James Williams" userId="c957a50b-491f-4d94-b4bc-52aca3e2340d" providerId="ADAL" clId="{E3900EFB-1562-4C56-93E1-C07FCCE61F04}" dt="2024-03-05T16:36:50.235" v="7114" actId="478"/>
        <pc:sldMkLst>
          <pc:docMk/>
          <pc:sldMk cId="2114423797" sldId="432"/>
        </pc:sldMkLst>
        <pc:spChg chg="add del">
          <ac:chgData name="James Williams" userId="c957a50b-491f-4d94-b4bc-52aca3e2340d" providerId="ADAL" clId="{E3900EFB-1562-4C56-93E1-C07FCCE61F04}" dt="2024-03-05T16:36:50.235" v="7114" actId="478"/>
          <ac:spMkLst>
            <pc:docMk/>
            <pc:sldMk cId="2114423797" sldId="432"/>
            <ac:spMk id="5" creationId="{735F7F98-1D15-4440-B5D0-B8300F92CB11}"/>
          </ac:spMkLst>
        </pc:spChg>
        <pc:spChg chg="add del mod">
          <ac:chgData name="James Williams" userId="c957a50b-491f-4d94-b4bc-52aca3e2340d" providerId="ADAL" clId="{E3900EFB-1562-4C56-93E1-C07FCCE61F04}" dt="2024-03-05T16:36:48.555" v="7113" actId="478"/>
          <ac:spMkLst>
            <pc:docMk/>
            <pc:sldMk cId="2114423797" sldId="432"/>
            <ac:spMk id="6" creationId="{39D29C2A-4E30-3BCC-48C1-292E6512F6B4}"/>
          </ac:spMkLst>
        </pc:spChg>
        <pc:picChg chg="add del">
          <ac:chgData name="James Williams" userId="c957a50b-491f-4d94-b4bc-52aca3e2340d" providerId="ADAL" clId="{E3900EFB-1562-4C56-93E1-C07FCCE61F04}" dt="2024-03-05T16:36:48.555" v="7113" actId="478"/>
          <ac:picMkLst>
            <pc:docMk/>
            <pc:sldMk cId="2114423797" sldId="432"/>
            <ac:picMk id="4" creationId="{D29B0154-FEE9-45A9-B45B-7FDB85C74CAF}"/>
          </ac:picMkLst>
        </pc:picChg>
      </pc:sldChg>
      <pc:sldChg chg="del">
        <pc:chgData name="James Williams" userId="c957a50b-491f-4d94-b4bc-52aca3e2340d" providerId="ADAL" clId="{E3900EFB-1562-4C56-93E1-C07FCCE61F04}" dt="2024-03-05T16:36:29.772" v="7110" actId="2696"/>
        <pc:sldMkLst>
          <pc:docMk/>
          <pc:sldMk cId="2145175195" sldId="482"/>
        </pc:sldMkLst>
      </pc:sldChg>
      <pc:sldChg chg="modSp mod">
        <pc:chgData name="James Williams" userId="c957a50b-491f-4d94-b4bc-52aca3e2340d" providerId="ADAL" clId="{E3900EFB-1562-4C56-93E1-C07FCCE61F04}" dt="2024-03-11T09:48:04.750" v="11123" actId="13926"/>
        <pc:sldMkLst>
          <pc:docMk/>
          <pc:sldMk cId="2798850410" sldId="483"/>
        </pc:sldMkLst>
        <pc:spChg chg="mod">
          <ac:chgData name="James Williams" userId="c957a50b-491f-4d94-b4bc-52aca3e2340d" providerId="ADAL" clId="{E3900EFB-1562-4C56-93E1-C07FCCE61F04}" dt="2024-03-06T11:37:58.362" v="7570" actId="1076"/>
          <ac:spMkLst>
            <pc:docMk/>
            <pc:sldMk cId="2798850410" sldId="483"/>
            <ac:spMk id="2" creationId="{61365102-6F14-4FB7-8C3C-AB618E6179A2}"/>
          </ac:spMkLst>
        </pc:spChg>
        <pc:spChg chg="mod">
          <ac:chgData name="James Williams" userId="c957a50b-491f-4d94-b4bc-52aca3e2340d" providerId="ADAL" clId="{E3900EFB-1562-4C56-93E1-C07FCCE61F04}" dt="2024-03-11T09:48:04.750" v="11123" actId="13926"/>
          <ac:spMkLst>
            <pc:docMk/>
            <pc:sldMk cId="2798850410" sldId="483"/>
            <ac:spMk id="15" creationId="{005CED6A-A5A7-4341-8E5F-61ACE04CC2A1}"/>
          </ac:spMkLst>
        </pc:spChg>
      </pc:sldChg>
      <pc:sldChg chg="modSp del mod">
        <pc:chgData name="James Williams" userId="c957a50b-491f-4d94-b4bc-52aca3e2340d" providerId="ADAL" clId="{E3900EFB-1562-4C56-93E1-C07FCCE61F04}" dt="2024-03-05T15:21:17.446" v="6413" actId="2696"/>
        <pc:sldMkLst>
          <pc:docMk/>
          <pc:sldMk cId="542166880" sldId="484"/>
        </pc:sldMkLst>
        <pc:spChg chg="mod">
          <ac:chgData name="James Williams" userId="c957a50b-491f-4d94-b4bc-52aca3e2340d" providerId="ADAL" clId="{E3900EFB-1562-4C56-93E1-C07FCCE61F04}" dt="2024-03-05T15:18:30.129" v="6353" actId="20577"/>
          <ac:spMkLst>
            <pc:docMk/>
            <pc:sldMk cId="542166880" sldId="484"/>
            <ac:spMk id="15" creationId="{005CED6A-A5A7-4341-8E5F-61ACE04CC2A1}"/>
          </ac:spMkLst>
        </pc:spChg>
      </pc:sldChg>
      <pc:sldChg chg="add del">
        <pc:chgData name="James Williams" userId="c957a50b-491f-4d94-b4bc-52aca3e2340d" providerId="ADAL" clId="{E3900EFB-1562-4C56-93E1-C07FCCE61F04}" dt="2024-03-11T14:21:00.384" v="11706" actId="2696"/>
        <pc:sldMkLst>
          <pc:docMk/>
          <pc:sldMk cId="850254492" sldId="484"/>
        </pc:sldMkLst>
      </pc:sldChg>
      <pc:sldChg chg="add">
        <pc:chgData name="James Williams" userId="c957a50b-491f-4d94-b4bc-52aca3e2340d" providerId="ADAL" clId="{E3900EFB-1562-4C56-93E1-C07FCCE61F04}" dt="2024-03-11T14:21:19.992" v="11707"/>
        <pc:sldMkLst>
          <pc:docMk/>
          <pc:sldMk cId="1049913035" sldId="484"/>
        </pc:sldMkLst>
      </pc:sldChg>
      <pc:sldChg chg="del">
        <pc:chgData name="James Williams" userId="c957a50b-491f-4d94-b4bc-52aca3e2340d" providerId="ADAL" clId="{E3900EFB-1562-4C56-93E1-C07FCCE61F04}" dt="2024-03-05T16:36:29.772" v="7110" actId="2696"/>
        <pc:sldMkLst>
          <pc:docMk/>
          <pc:sldMk cId="3014980465" sldId="485"/>
        </pc:sldMkLst>
      </pc:sldChg>
      <pc:sldChg chg="del">
        <pc:chgData name="James Williams" userId="c957a50b-491f-4d94-b4bc-52aca3e2340d" providerId="ADAL" clId="{E3900EFB-1562-4C56-93E1-C07FCCE61F04}" dt="2024-03-05T16:36:29.772" v="7110" actId="2696"/>
        <pc:sldMkLst>
          <pc:docMk/>
          <pc:sldMk cId="2602938060" sldId="486"/>
        </pc:sldMkLst>
      </pc:sldChg>
      <pc:sldChg chg="del">
        <pc:chgData name="James Williams" userId="c957a50b-491f-4d94-b4bc-52aca3e2340d" providerId="ADAL" clId="{E3900EFB-1562-4C56-93E1-C07FCCE61F04}" dt="2024-03-05T16:36:29.772" v="7110" actId="2696"/>
        <pc:sldMkLst>
          <pc:docMk/>
          <pc:sldMk cId="3350823933" sldId="487"/>
        </pc:sldMkLst>
      </pc:sldChg>
      <pc:sldChg chg="del">
        <pc:chgData name="James Williams" userId="c957a50b-491f-4d94-b4bc-52aca3e2340d" providerId="ADAL" clId="{E3900EFB-1562-4C56-93E1-C07FCCE61F04}" dt="2024-03-05T16:36:29.772" v="7110" actId="2696"/>
        <pc:sldMkLst>
          <pc:docMk/>
          <pc:sldMk cId="3544278881" sldId="490"/>
        </pc:sldMkLst>
      </pc:sldChg>
      <pc:sldChg chg="modSp mod">
        <pc:chgData name="James Williams" userId="c957a50b-491f-4d94-b4bc-52aca3e2340d" providerId="ADAL" clId="{E3900EFB-1562-4C56-93E1-C07FCCE61F04}" dt="2024-03-10T13:24:18.769" v="8987" actId="20577"/>
        <pc:sldMkLst>
          <pc:docMk/>
          <pc:sldMk cId="1441704291" sldId="491"/>
        </pc:sldMkLst>
        <pc:spChg chg="mod">
          <ac:chgData name="James Williams" userId="c957a50b-491f-4d94-b4bc-52aca3e2340d" providerId="ADAL" clId="{E3900EFB-1562-4C56-93E1-C07FCCE61F04}" dt="2024-03-10T13:24:18.769" v="8987" actId="20577"/>
          <ac:spMkLst>
            <pc:docMk/>
            <pc:sldMk cId="1441704291" sldId="491"/>
            <ac:spMk id="15" creationId="{005CED6A-A5A7-4341-8E5F-61ACE04CC2A1}"/>
          </ac:spMkLst>
        </pc:spChg>
      </pc:sldChg>
      <pc:sldChg chg="addSp delSp modSp mod">
        <pc:chgData name="James Williams" userId="c957a50b-491f-4d94-b4bc-52aca3e2340d" providerId="ADAL" clId="{E3900EFB-1562-4C56-93E1-C07FCCE61F04}" dt="2024-03-10T13:26:42.611" v="9095" actId="20577"/>
        <pc:sldMkLst>
          <pc:docMk/>
          <pc:sldMk cId="2942725572" sldId="493"/>
        </pc:sldMkLst>
        <pc:spChg chg="mod">
          <ac:chgData name="James Williams" userId="c957a50b-491f-4d94-b4bc-52aca3e2340d" providerId="ADAL" clId="{E3900EFB-1562-4C56-93E1-C07FCCE61F04}" dt="2024-03-10T13:26:33.705" v="9090" actId="20577"/>
          <ac:spMkLst>
            <pc:docMk/>
            <pc:sldMk cId="2942725572" sldId="493"/>
            <ac:spMk id="7" creationId="{145833C0-EC4F-4291-B881-A131686BDC9A}"/>
          </ac:spMkLst>
        </pc:spChg>
        <pc:spChg chg="mod">
          <ac:chgData name="James Williams" userId="c957a50b-491f-4d94-b4bc-52aca3e2340d" providerId="ADAL" clId="{E3900EFB-1562-4C56-93E1-C07FCCE61F04}" dt="2024-03-10T13:26:42.611" v="9095" actId="20577"/>
          <ac:spMkLst>
            <pc:docMk/>
            <pc:sldMk cId="2942725572" sldId="493"/>
            <ac:spMk id="15" creationId="{005CED6A-A5A7-4341-8E5F-61ACE04CC2A1}"/>
          </ac:spMkLst>
        </pc:spChg>
        <pc:picChg chg="add mod">
          <ac:chgData name="James Williams" userId="c957a50b-491f-4d94-b4bc-52aca3e2340d" providerId="ADAL" clId="{E3900EFB-1562-4C56-93E1-C07FCCE61F04}" dt="2024-03-10T13:26:31.610" v="9089" actId="14100"/>
          <ac:picMkLst>
            <pc:docMk/>
            <pc:sldMk cId="2942725572" sldId="493"/>
            <ac:picMk id="4" creationId="{46DE98E9-E332-3E2E-62D5-4562E821696E}"/>
          </ac:picMkLst>
        </pc:picChg>
        <pc:picChg chg="del mod">
          <ac:chgData name="James Williams" userId="c957a50b-491f-4d94-b4bc-52aca3e2340d" providerId="ADAL" clId="{E3900EFB-1562-4C56-93E1-C07FCCE61F04}" dt="2024-03-10T13:25:57.524" v="9086" actId="478"/>
          <ac:picMkLst>
            <pc:docMk/>
            <pc:sldMk cId="2942725572" sldId="493"/>
            <ac:picMk id="6" creationId="{ABBCAA1A-A350-4343-96AF-DF2C9B13C84E}"/>
          </ac:picMkLst>
        </pc:picChg>
      </pc:sldChg>
      <pc:sldChg chg="modSp mod">
        <pc:chgData name="James Williams" userId="c957a50b-491f-4d94-b4bc-52aca3e2340d" providerId="ADAL" clId="{E3900EFB-1562-4C56-93E1-C07FCCE61F04}" dt="2024-03-10T13:29:43.207" v="9135" actId="13926"/>
        <pc:sldMkLst>
          <pc:docMk/>
          <pc:sldMk cId="1050548624" sldId="496"/>
        </pc:sldMkLst>
        <pc:spChg chg="mod">
          <ac:chgData name="James Williams" userId="c957a50b-491f-4d94-b4bc-52aca3e2340d" providerId="ADAL" clId="{E3900EFB-1562-4C56-93E1-C07FCCE61F04}" dt="2024-03-10T13:28:48.422" v="9129" actId="20577"/>
          <ac:spMkLst>
            <pc:docMk/>
            <pc:sldMk cId="1050548624" sldId="496"/>
            <ac:spMk id="2" creationId="{61365102-6F14-4FB7-8C3C-AB618E6179A2}"/>
          </ac:spMkLst>
        </pc:spChg>
        <pc:spChg chg="mod">
          <ac:chgData name="James Williams" userId="c957a50b-491f-4d94-b4bc-52aca3e2340d" providerId="ADAL" clId="{E3900EFB-1562-4C56-93E1-C07FCCE61F04}" dt="2024-03-10T13:29:43.207" v="9135" actId="13926"/>
          <ac:spMkLst>
            <pc:docMk/>
            <pc:sldMk cId="1050548624" sldId="496"/>
            <ac:spMk id="7" creationId="{AADED197-3E3E-F526-F5E2-C42AC818B4C3}"/>
          </ac:spMkLst>
        </pc:spChg>
        <pc:spChg chg="mod">
          <ac:chgData name="James Williams" userId="c957a50b-491f-4d94-b4bc-52aca3e2340d" providerId="ADAL" clId="{E3900EFB-1562-4C56-93E1-C07FCCE61F04}" dt="2024-03-10T13:28:54.538" v="9130" actId="13926"/>
          <ac:spMkLst>
            <pc:docMk/>
            <pc:sldMk cId="1050548624" sldId="496"/>
            <ac:spMk id="15" creationId="{005CED6A-A5A7-4341-8E5F-61ACE04CC2A1}"/>
          </ac:spMkLst>
        </pc:spChg>
      </pc:sldChg>
      <pc:sldChg chg="delSp modSp mod">
        <pc:chgData name="James Williams" userId="c957a50b-491f-4d94-b4bc-52aca3e2340d" providerId="ADAL" clId="{E3900EFB-1562-4C56-93E1-C07FCCE61F04}" dt="2024-03-10T13:55:46.768" v="9479" actId="113"/>
        <pc:sldMkLst>
          <pc:docMk/>
          <pc:sldMk cId="2781086994" sldId="497"/>
        </pc:sldMkLst>
        <pc:spChg chg="mod">
          <ac:chgData name="James Williams" userId="c957a50b-491f-4d94-b4bc-52aca3e2340d" providerId="ADAL" clId="{E3900EFB-1562-4C56-93E1-C07FCCE61F04}" dt="2024-03-10T13:31:37.430" v="9165" actId="20577"/>
          <ac:spMkLst>
            <pc:docMk/>
            <pc:sldMk cId="2781086994" sldId="497"/>
            <ac:spMk id="2" creationId="{61365102-6F14-4FB7-8C3C-AB618E6179A2}"/>
          </ac:spMkLst>
        </pc:spChg>
        <pc:spChg chg="del">
          <ac:chgData name="James Williams" userId="c957a50b-491f-4d94-b4bc-52aca3e2340d" providerId="ADAL" clId="{E3900EFB-1562-4C56-93E1-C07FCCE61F04}" dt="2024-03-10T13:32:24.809" v="9265" actId="478"/>
          <ac:spMkLst>
            <pc:docMk/>
            <pc:sldMk cId="2781086994" sldId="497"/>
            <ac:spMk id="5" creationId="{A9BA9D25-D5EE-4DE0-A684-01CE3D73BBA2}"/>
          </ac:spMkLst>
        </pc:spChg>
        <pc:spChg chg="mod">
          <ac:chgData name="James Williams" userId="c957a50b-491f-4d94-b4bc-52aca3e2340d" providerId="ADAL" clId="{E3900EFB-1562-4C56-93E1-C07FCCE61F04}" dt="2024-03-10T13:55:46.768" v="9479" actId="113"/>
          <ac:spMkLst>
            <pc:docMk/>
            <pc:sldMk cId="2781086994" sldId="497"/>
            <ac:spMk id="15" creationId="{005CED6A-A5A7-4341-8E5F-61ACE04CC2A1}"/>
          </ac:spMkLst>
        </pc:spChg>
        <pc:graphicFrameChg chg="mod modGraphic">
          <ac:chgData name="James Williams" userId="c957a50b-491f-4d94-b4bc-52aca3e2340d" providerId="ADAL" clId="{E3900EFB-1562-4C56-93E1-C07FCCE61F04}" dt="2024-03-10T13:33:19.823" v="9294" actId="14100"/>
          <ac:graphicFrameMkLst>
            <pc:docMk/>
            <pc:sldMk cId="2781086994" sldId="497"/>
            <ac:graphicFrameMk id="11" creationId="{8CC894DB-C82C-4061-AE3F-7CE8742F579C}"/>
          </ac:graphicFrameMkLst>
        </pc:graphicFrameChg>
        <pc:picChg chg="mod">
          <ac:chgData name="James Williams" userId="c957a50b-491f-4d94-b4bc-52aca3e2340d" providerId="ADAL" clId="{E3900EFB-1562-4C56-93E1-C07FCCE61F04}" dt="2024-03-10T13:32:53.661" v="9289" actId="1076"/>
          <ac:picMkLst>
            <pc:docMk/>
            <pc:sldMk cId="2781086994" sldId="497"/>
            <ac:picMk id="7" creationId="{27715D04-821D-7BD6-E0BF-F59C24D68248}"/>
          </ac:picMkLst>
        </pc:picChg>
        <pc:picChg chg="mod modCrop">
          <ac:chgData name="James Williams" userId="c957a50b-491f-4d94-b4bc-52aca3e2340d" providerId="ADAL" clId="{E3900EFB-1562-4C56-93E1-C07FCCE61F04}" dt="2024-03-10T13:33:13.094" v="9293" actId="732"/>
          <ac:picMkLst>
            <pc:docMk/>
            <pc:sldMk cId="2781086994" sldId="497"/>
            <ac:picMk id="17" creationId="{020E9F4D-C968-D6FC-9D42-1FC0DEB3C742}"/>
          </ac:picMkLst>
        </pc:picChg>
      </pc:sldChg>
      <pc:sldChg chg="del">
        <pc:chgData name="James Williams" userId="c957a50b-491f-4d94-b4bc-52aca3e2340d" providerId="ADAL" clId="{E3900EFB-1562-4C56-93E1-C07FCCE61F04}" dt="2024-03-05T16:36:29.772" v="7110" actId="2696"/>
        <pc:sldMkLst>
          <pc:docMk/>
          <pc:sldMk cId="711677559" sldId="498"/>
        </pc:sldMkLst>
      </pc:sldChg>
      <pc:sldChg chg="del">
        <pc:chgData name="James Williams" userId="c957a50b-491f-4d94-b4bc-52aca3e2340d" providerId="ADAL" clId="{E3900EFB-1562-4C56-93E1-C07FCCE61F04}" dt="2024-02-29T18:55:45.057" v="0" actId="2696"/>
        <pc:sldMkLst>
          <pc:docMk/>
          <pc:sldMk cId="2720086538" sldId="500"/>
        </pc:sldMkLst>
      </pc:sldChg>
      <pc:sldChg chg="delSp modSp add mod modNotesTx">
        <pc:chgData name="James Williams" userId="c957a50b-491f-4d94-b4bc-52aca3e2340d" providerId="ADAL" clId="{E3900EFB-1562-4C56-93E1-C07FCCE61F04}" dt="2024-03-10T18:26:50.433" v="10259" actId="113"/>
        <pc:sldMkLst>
          <pc:docMk/>
          <pc:sldMk cId="3982955700" sldId="500"/>
        </pc:sldMkLst>
        <pc:spChg chg="mod">
          <ac:chgData name="James Williams" userId="c957a50b-491f-4d94-b4bc-52aca3e2340d" providerId="ADAL" clId="{E3900EFB-1562-4C56-93E1-C07FCCE61F04}" dt="2024-03-03T15:49:46.786" v="1884" actId="403"/>
          <ac:spMkLst>
            <pc:docMk/>
            <pc:sldMk cId="3982955700" sldId="500"/>
            <ac:spMk id="2" creationId="{61365102-6F14-4FB7-8C3C-AB618E6179A2}"/>
          </ac:spMkLst>
        </pc:spChg>
        <pc:spChg chg="del">
          <ac:chgData name="James Williams" userId="c957a50b-491f-4d94-b4bc-52aca3e2340d" providerId="ADAL" clId="{E3900EFB-1562-4C56-93E1-C07FCCE61F04}" dt="2024-03-10T18:08:07.784" v="10133" actId="478"/>
          <ac:spMkLst>
            <pc:docMk/>
            <pc:sldMk cId="3982955700" sldId="500"/>
            <ac:spMk id="5" creationId="{A9BA9D25-D5EE-4DE0-A684-01CE3D73BBA2}"/>
          </ac:spMkLst>
        </pc:spChg>
        <pc:spChg chg="del mod">
          <ac:chgData name="James Williams" userId="c957a50b-491f-4d94-b4bc-52aca3e2340d" providerId="ADAL" clId="{E3900EFB-1562-4C56-93E1-C07FCCE61F04}" dt="2024-03-03T15:58:07.548" v="2093" actId="478"/>
          <ac:spMkLst>
            <pc:docMk/>
            <pc:sldMk cId="3982955700" sldId="500"/>
            <ac:spMk id="6" creationId="{C468E8E3-31B5-4D62-8E8B-6BC913F6F54D}"/>
          </ac:spMkLst>
        </pc:spChg>
        <pc:spChg chg="del mod">
          <ac:chgData name="James Williams" userId="c957a50b-491f-4d94-b4bc-52aca3e2340d" providerId="ADAL" clId="{E3900EFB-1562-4C56-93E1-C07FCCE61F04}" dt="2024-03-03T15:57:59.732" v="2090" actId="478"/>
          <ac:spMkLst>
            <pc:docMk/>
            <pc:sldMk cId="3982955700" sldId="500"/>
            <ac:spMk id="7" creationId="{3E9B9B31-BA75-4646-A88B-23B9FFCD6B06}"/>
          </ac:spMkLst>
        </pc:spChg>
        <pc:spChg chg="mod">
          <ac:chgData name="James Williams" userId="c957a50b-491f-4d94-b4bc-52aca3e2340d" providerId="ADAL" clId="{E3900EFB-1562-4C56-93E1-C07FCCE61F04}" dt="2024-03-10T18:26:50.433" v="10259" actId="113"/>
          <ac:spMkLst>
            <pc:docMk/>
            <pc:sldMk cId="3982955700" sldId="500"/>
            <ac:spMk id="15" creationId="{005CED6A-A5A7-4341-8E5F-61ACE04CC2A1}"/>
          </ac:spMkLst>
        </pc:spChg>
        <pc:graphicFrameChg chg="del mod modGraphic">
          <ac:chgData name="James Williams" userId="c957a50b-491f-4d94-b4bc-52aca3e2340d" providerId="ADAL" clId="{E3900EFB-1562-4C56-93E1-C07FCCE61F04}" dt="2024-03-03T15:57:58.290" v="2089" actId="478"/>
          <ac:graphicFrameMkLst>
            <pc:docMk/>
            <pc:sldMk cId="3982955700" sldId="500"/>
            <ac:graphicFrameMk id="3" creationId="{AC8478E2-361D-4D3F-9AB6-DE345981F95C}"/>
          </ac:graphicFrameMkLst>
        </pc:graphicFrameChg>
        <pc:picChg chg="del">
          <ac:chgData name="James Williams" userId="c957a50b-491f-4d94-b4bc-52aca3e2340d" providerId="ADAL" clId="{E3900EFB-1562-4C56-93E1-C07FCCE61F04}" dt="2024-03-10T18:08:09.695" v="10134" actId="478"/>
          <ac:picMkLst>
            <pc:docMk/>
            <pc:sldMk cId="3982955700" sldId="500"/>
            <ac:picMk id="4" creationId="{7AD73F44-A251-466D-A388-CF53569BDB1D}"/>
          </ac:picMkLst>
        </pc:picChg>
      </pc:sldChg>
      <pc:sldChg chg="addSp delSp modSp mod">
        <pc:chgData name="James Williams" userId="c957a50b-491f-4d94-b4bc-52aca3e2340d" providerId="ADAL" clId="{E3900EFB-1562-4C56-93E1-C07FCCE61F04}" dt="2024-03-10T13:51:15.501" v="9420" actId="1076"/>
        <pc:sldMkLst>
          <pc:docMk/>
          <pc:sldMk cId="253625807" sldId="502"/>
        </pc:sldMkLst>
        <pc:spChg chg="mod">
          <ac:chgData name="James Williams" userId="c957a50b-491f-4d94-b4bc-52aca3e2340d" providerId="ADAL" clId="{E3900EFB-1562-4C56-93E1-C07FCCE61F04}" dt="2024-03-10T13:42:29.922" v="9347" actId="20577"/>
          <ac:spMkLst>
            <pc:docMk/>
            <pc:sldMk cId="253625807" sldId="502"/>
            <ac:spMk id="2" creationId="{61365102-6F14-4FB7-8C3C-AB618E6179A2}"/>
          </ac:spMkLst>
        </pc:spChg>
        <pc:spChg chg="add mod">
          <ac:chgData name="James Williams" userId="c957a50b-491f-4d94-b4bc-52aca3e2340d" providerId="ADAL" clId="{E3900EFB-1562-4C56-93E1-C07FCCE61F04}" dt="2024-03-10T13:45:11.507" v="9385" actId="1076"/>
          <ac:spMkLst>
            <pc:docMk/>
            <pc:sldMk cId="253625807" sldId="502"/>
            <ac:spMk id="6" creationId="{4705AB95-485B-AE92-BF92-6FC0DC36EB5F}"/>
          </ac:spMkLst>
        </pc:spChg>
        <pc:spChg chg="add mod ord">
          <ac:chgData name="James Williams" userId="c957a50b-491f-4d94-b4bc-52aca3e2340d" providerId="ADAL" clId="{E3900EFB-1562-4C56-93E1-C07FCCE61F04}" dt="2024-03-10T13:45:29.562" v="9390" actId="166"/>
          <ac:spMkLst>
            <pc:docMk/>
            <pc:sldMk cId="253625807" sldId="502"/>
            <ac:spMk id="9" creationId="{C1055979-0971-5B5C-4DA3-2095FC92FAB2}"/>
          </ac:spMkLst>
        </pc:spChg>
        <pc:spChg chg="mod">
          <ac:chgData name="James Williams" userId="c957a50b-491f-4d94-b4bc-52aca3e2340d" providerId="ADAL" clId="{E3900EFB-1562-4C56-93E1-C07FCCE61F04}" dt="2024-03-10T13:50:08.850" v="9412" actId="368"/>
          <ac:spMkLst>
            <pc:docMk/>
            <pc:sldMk cId="253625807" sldId="502"/>
            <ac:spMk id="15" creationId="{005CED6A-A5A7-4341-8E5F-61ACE04CC2A1}"/>
          </ac:spMkLst>
        </pc:spChg>
        <pc:spChg chg="del">
          <ac:chgData name="James Williams" userId="c957a50b-491f-4d94-b4bc-52aca3e2340d" providerId="ADAL" clId="{E3900EFB-1562-4C56-93E1-C07FCCE61F04}" dt="2024-03-10T13:35:20.826" v="9328" actId="478"/>
          <ac:spMkLst>
            <pc:docMk/>
            <pc:sldMk cId="253625807" sldId="502"/>
            <ac:spMk id="19" creationId="{A88774FD-41BB-466E-AA73-06CFBD09309C}"/>
          </ac:spMkLst>
        </pc:spChg>
        <pc:picChg chg="del">
          <ac:chgData name="James Williams" userId="c957a50b-491f-4d94-b4bc-52aca3e2340d" providerId="ADAL" clId="{E3900EFB-1562-4C56-93E1-C07FCCE61F04}" dt="2024-03-10T13:42:52.089" v="9349" actId="478"/>
          <ac:picMkLst>
            <pc:docMk/>
            <pc:sldMk cId="253625807" sldId="502"/>
            <ac:picMk id="4" creationId="{2B02C741-3C05-2E8B-A2F9-5D4607938D32}"/>
          </ac:picMkLst>
        </pc:picChg>
        <pc:picChg chg="add mod">
          <ac:chgData name="James Williams" userId="c957a50b-491f-4d94-b4bc-52aca3e2340d" providerId="ADAL" clId="{E3900EFB-1562-4C56-93E1-C07FCCE61F04}" dt="2024-03-10T13:45:17.515" v="9388" actId="1076"/>
          <ac:picMkLst>
            <pc:docMk/>
            <pc:sldMk cId="253625807" sldId="502"/>
            <ac:picMk id="5" creationId="{5FAA1D64-9E0C-79C9-AD2D-1F51CF989799}"/>
          </ac:picMkLst>
        </pc:picChg>
        <pc:picChg chg="del mod ord modCrop">
          <ac:chgData name="James Williams" userId="c957a50b-491f-4d94-b4bc-52aca3e2340d" providerId="ADAL" clId="{E3900EFB-1562-4C56-93E1-C07FCCE61F04}" dt="2024-03-10T13:50:49.848" v="9413" actId="478"/>
          <ac:picMkLst>
            <pc:docMk/>
            <pc:sldMk cId="253625807" sldId="502"/>
            <ac:picMk id="7" creationId="{A1BE774E-CF2A-10CA-C7C9-0ED05C624730}"/>
          </ac:picMkLst>
        </pc:picChg>
        <pc:picChg chg="add mod">
          <ac:chgData name="James Williams" userId="c957a50b-491f-4d94-b4bc-52aca3e2340d" providerId="ADAL" clId="{E3900EFB-1562-4C56-93E1-C07FCCE61F04}" dt="2024-03-10T13:51:15.501" v="9420" actId="1076"/>
          <ac:picMkLst>
            <pc:docMk/>
            <pc:sldMk cId="253625807" sldId="502"/>
            <ac:picMk id="13" creationId="{0E4111CD-C54B-544B-E412-92DBD38A7529}"/>
          </ac:picMkLst>
        </pc:picChg>
        <pc:inkChg chg="del mod ord">
          <ac:chgData name="James Williams" userId="c957a50b-491f-4d94-b4bc-52aca3e2340d" providerId="ADAL" clId="{E3900EFB-1562-4C56-93E1-C07FCCE61F04}" dt="2024-03-10T13:44:08.411" v="9371" actId="478"/>
          <ac:inkMkLst>
            <pc:docMk/>
            <pc:sldMk cId="253625807" sldId="502"/>
            <ac:inkMk id="23" creationId="{9B83960D-8CE0-4CEB-98BF-0FB59604DC51}"/>
          </ac:inkMkLst>
        </pc:inkChg>
      </pc:sldChg>
      <pc:sldChg chg="del">
        <pc:chgData name="James Williams" userId="c957a50b-491f-4d94-b4bc-52aca3e2340d" providerId="ADAL" clId="{E3900EFB-1562-4C56-93E1-C07FCCE61F04}" dt="2024-03-05T16:36:29.772" v="7110" actId="2696"/>
        <pc:sldMkLst>
          <pc:docMk/>
          <pc:sldMk cId="3124691069" sldId="503"/>
        </pc:sldMkLst>
      </pc:sldChg>
      <pc:sldChg chg="modSp mod">
        <pc:chgData name="James Williams" userId="c957a50b-491f-4d94-b4bc-52aca3e2340d" providerId="ADAL" clId="{E3900EFB-1562-4C56-93E1-C07FCCE61F04}" dt="2024-03-10T13:51:31.763" v="9426" actId="403"/>
        <pc:sldMkLst>
          <pc:docMk/>
          <pc:sldMk cId="3724004568" sldId="504"/>
        </pc:sldMkLst>
        <pc:spChg chg="mod">
          <ac:chgData name="James Williams" userId="c957a50b-491f-4d94-b4bc-52aca3e2340d" providerId="ADAL" clId="{E3900EFB-1562-4C56-93E1-C07FCCE61F04}" dt="2024-03-10T13:51:31.763" v="9426" actId="403"/>
          <ac:spMkLst>
            <pc:docMk/>
            <pc:sldMk cId="3724004568" sldId="504"/>
            <ac:spMk id="2" creationId="{61365102-6F14-4FB7-8C3C-AB618E6179A2}"/>
          </ac:spMkLst>
        </pc:spChg>
        <pc:spChg chg="mod">
          <ac:chgData name="James Williams" userId="c957a50b-491f-4d94-b4bc-52aca3e2340d" providerId="ADAL" clId="{E3900EFB-1562-4C56-93E1-C07FCCE61F04}" dt="2024-03-04T12:40:30.541" v="2759"/>
          <ac:spMkLst>
            <pc:docMk/>
            <pc:sldMk cId="3724004568" sldId="504"/>
            <ac:spMk id="15" creationId="{005CED6A-A5A7-4341-8E5F-61ACE04CC2A1}"/>
          </ac:spMkLst>
        </pc:spChg>
      </pc:sldChg>
      <pc:sldChg chg="del">
        <pc:chgData name="James Williams" userId="c957a50b-491f-4d94-b4bc-52aca3e2340d" providerId="ADAL" clId="{E3900EFB-1562-4C56-93E1-C07FCCE61F04}" dt="2024-02-29T18:55:45.057" v="0" actId="2696"/>
        <pc:sldMkLst>
          <pc:docMk/>
          <pc:sldMk cId="619273416" sldId="505"/>
        </pc:sldMkLst>
      </pc:sldChg>
      <pc:sldChg chg="add del">
        <pc:chgData name="James Williams" userId="c957a50b-491f-4d94-b4bc-52aca3e2340d" providerId="ADAL" clId="{E3900EFB-1562-4C56-93E1-C07FCCE61F04}" dt="2024-03-10T19:43:27.033" v="11046" actId="2696"/>
        <pc:sldMkLst>
          <pc:docMk/>
          <pc:sldMk cId="876351172" sldId="505"/>
        </pc:sldMkLst>
      </pc:sldChg>
      <pc:sldChg chg="modSp add del mod ord">
        <pc:chgData name="James Williams" userId="c957a50b-491f-4d94-b4bc-52aca3e2340d" providerId="ADAL" clId="{E3900EFB-1562-4C56-93E1-C07FCCE61F04}" dt="2024-03-10T19:22:09.941" v="11012" actId="2696"/>
        <pc:sldMkLst>
          <pc:docMk/>
          <pc:sldMk cId="1009429430" sldId="505"/>
        </pc:sldMkLst>
        <pc:spChg chg="mod">
          <ac:chgData name="James Williams" userId="c957a50b-491f-4d94-b4bc-52aca3e2340d" providerId="ADAL" clId="{E3900EFB-1562-4C56-93E1-C07FCCE61F04}" dt="2024-03-03T15:16:16.452" v="1543" actId="113"/>
          <ac:spMkLst>
            <pc:docMk/>
            <pc:sldMk cId="1009429430" sldId="505"/>
            <ac:spMk id="15" creationId="{005CED6A-A5A7-4341-8E5F-61ACE04CC2A1}"/>
          </ac:spMkLst>
        </pc:spChg>
      </pc:sldChg>
      <pc:sldChg chg="add del">
        <pc:chgData name="James Williams" userId="c957a50b-491f-4d94-b4bc-52aca3e2340d" providerId="ADAL" clId="{E3900EFB-1562-4C56-93E1-C07FCCE61F04}" dt="2024-03-03T14:05:41.814" v="813" actId="2696"/>
        <pc:sldMkLst>
          <pc:docMk/>
          <pc:sldMk cId="1858512169" sldId="505"/>
        </pc:sldMkLst>
      </pc:sldChg>
      <pc:sldChg chg="modSp mod ord">
        <pc:chgData name="James Williams" userId="c957a50b-491f-4d94-b4bc-52aca3e2340d" providerId="ADAL" clId="{E3900EFB-1562-4C56-93E1-C07FCCE61F04}" dt="2024-03-10T13:52:22.587" v="9435" actId="403"/>
        <pc:sldMkLst>
          <pc:docMk/>
          <pc:sldMk cId="418751144" sldId="507"/>
        </pc:sldMkLst>
        <pc:spChg chg="mod">
          <ac:chgData name="James Williams" userId="c957a50b-491f-4d94-b4bc-52aca3e2340d" providerId="ADAL" clId="{E3900EFB-1562-4C56-93E1-C07FCCE61F04}" dt="2024-03-10T13:52:22.587" v="9435" actId="403"/>
          <ac:spMkLst>
            <pc:docMk/>
            <pc:sldMk cId="418751144" sldId="507"/>
            <ac:spMk id="2" creationId="{61365102-6F14-4FB7-8C3C-AB618E6179A2}"/>
          </ac:spMkLst>
        </pc:spChg>
      </pc:sldChg>
      <pc:sldChg chg="addSp delSp modSp mod ord">
        <pc:chgData name="James Williams" userId="c957a50b-491f-4d94-b4bc-52aca3e2340d" providerId="ADAL" clId="{E3900EFB-1562-4C56-93E1-C07FCCE61F04}" dt="2024-03-10T18:42:51.436" v="10489"/>
        <pc:sldMkLst>
          <pc:docMk/>
          <pc:sldMk cId="3920134031" sldId="511"/>
        </pc:sldMkLst>
        <pc:spChg chg="mod">
          <ac:chgData name="James Williams" userId="c957a50b-491f-4d94-b4bc-52aca3e2340d" providerId="ADAL" clId="{E3900EFB-1562-4C56-93E1-C07FCCE61F04}" dt="2024-03-04T13:23:18.569" v="3573" actId="255"/>
          <ac:spMkLst>
            <pc:docMk/>
            <pc:sldMk cId="3920134031" sldId="511"/>
            <ac:spMk id="2" creationId="{61365102-6F14-4FB7-8C3C-AB618E6179A2}"/>
          </ac:spMkLst>
        </pc:spChg>
        <pc:spChg chg="add del mod">
          <ac:chgData name="James Williams" userId="c957a50b-491f-4d94-b4bc-52aca3e2340d" providerId="ADAL" clId="{E3900EFB-1562-4C56-93E1-C07FCCE61F04}" dt="2024-03-10T18:41:20.034" v="10464" actId="1076"/>
          <ac:spMkLst>
            <pc:docMk/>
            <pc:sldMk cId="3920134031" sldId="511"/>
            <ac:spMk id="3" creationId="{3D7CF3D7-6D64-4515-AEE6-2C6B50060D09}"/>
          </ac:spMkLst>
        </pc:spChg>
        <pc:spChg chg="del">
          <ac:chgData name="James Williams" userId="c957a50b-491f-4d94-b4bc-52aca3e2340d" providerId="ADAL" clId="{E3900EFB-1562-4C56-93E1-C07FCCE61F04}" dt="2024-03-04T13:12:42.316" v="3366" actId="478"/>
          <ac:spMkLst>
            <pc:docMk/>
            <pc:sldMk cId="3920134031" sldId="511"/>
            <ac:spMk id="5" creationId="{A9BA9D25-D5EE-4DE0-A684-01CE3D73BBA2}"/>
          </ac:spMkLst>
        </pc:spChg>
        <pc:spChg chg="mod">
          <ac:chgData name="James Williams" userId="c957a50b-491f-4d94-b4bc-52aca3e2340d" providerId="ADAL" clId="{E3900EFB-1562-4C56-93E1-C07FCCE61F04}" dt="2024-03-10T18:42:40.872" v="10487" actId="113"/>
          <ac:spMkLst>
            <pc:docMk/>
            <pc:sldMk cId="3920134031" sldId="511"/>
            <ac:spMk id="15" creationId="{005CED6A-A5A7-4341-8E5F-61ACE04CC2A1}"/>
          </ac:spMkLst>
        </pc:spChg>
        <pc:picChg chg="del">
          <ac:chgData name="James Williams" userId="c957a50b-491f-4d94-b4bc-52aca3e2340d" providerId="ADAL" clId="{E3900EFB-1562-4C56-93E1-C07FCCE61F04}" dt="2024-03-04T13:12:47.309" v="3367" actId="478"/>
          <ac:picMkLst>
            <pc:docMk/>
            <pc:sldMk cId="3920134031" sldId="511"/>
            <ac:picMk id="4" creationId="{7AD73F44-A251-466D-A388-CF53569BDB1D}"/>
          </ac:picMkLst>
        </pc:picChg>
      </pc:sldChg>
      <pc:sldChg chg="addSp delSp modSp mod">
        <pc:chgData name="James Williams" userId="c957a50b-491f-4d94-b4bc-52aca3e2340d" providerId="ADAL" clId="{E3900EFB-1562-4C56-93E1-C07FCCE61F04}" dt="2024-03-10T14:06:43.499" v="9775" actId="14100"/>
        <pc:sldMkLst>
          <pc:docMk/>
          <pc:sldMk cId="1813734778" sldId="512"/>
        </pc:sldMkLst>
        <pc:spChg chg="add mod">
          <ac:chgData name="James Williams" userId="c957a50b-491f-4d94-b4bc-52aca3e2340d" providerId="ADAL" clId="{E3900EFB-1562-4C56-93E1-C07FCCE61F04}" dt="2024-03-10T14:06:43.499" v="9775" actId="14100"/>
          <ac:spMkLst>
            <pc:docMk/>
            <pc:sldMk cId="1813734778" sldId="512"/>
            <ac:spMk id="3" creationId="{1FE0C1A4-4C3A-2C11-4CA1-844AEA395C8A}"/>
          </ac:spMkLst>
        </pc:spChg>
        <pc:spChg chg="mod">
          <ac:chgData name="James Williams" userId="c957a50b-491f-4d94-b4bc-52aca3e2340d" providerId="ADAL" clId="{E3900EFB-1562-4C56-93E1-C07FCCE61F04}" dt="2024-03-10T13:53:25.733" v="9437" actId="20577"/>
          <ac:spMkLst>
            <pc:docMk/>
            <pc:sldMk cId="1813734778" sldId="512"/>
            <ac:spMk id="15" creationId="{005CED6A-A5A7-4341-8E5F-61ACE04CC2A1}"/>
          </ac:spMkLst>
        </pc:spChg>
        <pc:spChg chg="del">
          <ac:chgData name="James Williams" userId="c957a50b-491f-4d94-b4bc-52aca3e2340d" providerId="ADAL" clId="{E3900EFB-1562-4C56-93E1-C07FCCE61F04}" dt="2024-03-10T13:52:39.156" v="9436" actId="478"/>
          <ac:spMkLst>
            <pc:docMk/>
            <pc:sldMk cId="1813734778" sldId="512"/>
            <ac:spMk id="19" creationId="{A88774FD-41BB-466E-AA73-06CFBD09309C}"/>
          </ac:spMkLst>
        </pc:spChg>
      </pc:sldChg>
      <pc:sldChg chg="addSp delSp modSp mod modNotesTx">
        <pc:chgData name="James Williams" userId="c957a50b-491f-4d94-b4bc-52aca3e2340d" providerId="ADAL" clId="{E3900EFB-1562-4C56-93E1-C07FCCE61F04}" dt="2024-03-10T18:35:34.505" v="10412" actId="1076"/>
        <pc:sldMkLst>
          <pc:docMk/>
          <pc:sldMk cId="2730975632" sldId="515"/>
        </pc:sldMkLst>
        <pc:spChg chg="mod">
          <ac:chgData name="James Williams" userId="c957a50b-491f-4d94-b4bc-52aca3e2340d" providerId="ADAL" clId="{E3900EFB-1562-4C56-93E1-C07FCCE61F04}" dt="2024-03-04T12:47:41.577" v="3036" actId="20577"/>
          <ac:spMkLst>
            <pc:docMk/>
            <pc:sldMk cId="2730975632" sldId="515"/>
            <ac:spMk id="2" creationId="{61365102-6F14-4FB7-8C3C-AB618E6179A2}"/>
          </ac:spMkLst>
        </pc:spChg>
        <pc:spChg chg="add mod">
          <ac:chgData name="James Williams" userId="c957a50b-491f-4d94-b4bc-52aca3e2340d" providerId="ADAL" clId="{E3900EFB-1562-4C56-93E1-C07FCCE61F04}" dt="2024-03-04T12:42:04.113" v="2816" actId="164"/>
          <ac:spMkLst>
            <pc:docMk/>
            <pc:sldMk cId="2730975632" sldId="515"/>
            <ac:spMk id="3" creationId="{19DD2529-DC1B-E99B-0009-4E2372160B78}"/>
          </ac:spMkLst>
        </pc:spChg>
        <pc:spChg chg="mod">
          <ac:chgData name="James Williams" userId="c957a50b-491f-4d94-b4bc-52aca3e2340d" providerId="ADAL" clId="{E3900EFB-1562-4C56-93E1-C07FCCE61F04}" dt="2024-03-04T12:42:04.113" v="2816" actId="164"/>
          <ac:spMkLst>
            <pc:docMk/>
            <pc:sldMk cId="2730975632" sldId="515"/>
            <ac:spMk id="7" creationId="{0452C29B-5BA5-46E3-AA35-B75B3A5CED62}"/>
          </ac:spMkLst>
        </pc:spChg>
        <pc:spChg chg="add del mod">
          <ac:chgData name="James Williams" userId="c957a50b-491f-4d94-b4bc-52aca3e2340d" providerId="ADAL" clId="{E3900EFB-1562-4C56-93E1-C07FCCE61F04}" dt="2024-03-04T12:48:53.931" v="3039" actId="478"/>
          <ac:spMkLst>
            <pc:docMk/>
            <pc:sldMk cId="2730975632" sldId="515"/>
            <ac:spMk id="9" creationId="{64CA26D9-13D3-9351-9D1D-0CE7E662CCA3}"/>
          </ac:spMkLst>
        </pc:spChg>
        <pc:spChg chg="add del mod">
          <ac:chgData name="James Williams" userId="c957a50b-491f-4d94-b4bc-52aca3e2340d" providerId="ADAL" clId="{E3900EFB-1562-4C56-93E1-C07FCCE61F04}" dt="2024-03-04T12:49:37.270" v="3049" actId="478"/>
          <ac:spMkLst>
            <pc:docMk/>
            <pc:sldMk cId="2730975632" sldId="515"/>
            <ac:spMk id="11" creationId="{14048BD9-A2D6-6A69-6DCA-990C9688FC22}"/>
          </ac:spMkLst>
        </pc:spChg>
        <pc:spChg chg="add del mod">
          <ac:chgData name="James Williams" userId="c957a50b-491f-4d94-b4bc-52aca3e2340d" providerId="ADAL" clId="{E3900EFB-1562-4C56-93E1-C07FCCE61F04}" dt="2024-03-10T18:29:54.359" v="10271" actId="478"/>
          <ac:spMkLst>
            <pc:docMk/>
            <pc:sldMk cId="2730975632" sldId="515"/>
            <ac:spMk id="13" creationId="{606CCE7D-DF9D-033E-812A-3AFEEA5836AB}"/>
          </ac:spMkLst>
        </pc:spChg>
        <pc:spChg chg="mod">
          <ac:chgData name="James Williams" userId="c957a50b-491f-4d94-b4bc-52aca3e2340d" providerId="ADAL" clId="{E3900EFB-1562-4C56-93E1-C07FCCE61F04}" dt="2024-03-10T18:35:32.315" v="10411" actId="14100"/>
          <ac:spMkLst>
            <pc:docMk/>
            <pc:sldMk cId="2730975632" sldId="515"/>
            <ac:spMk id="15" creationId="{005CED6A-A5A7-4341-8E5F-61ACE04CC2A1}"/>
          </ac:spMkLst>
        </pc:spChg>
        <pc:spChg chg="add del mod">
          <ac:chgData name="James Williams" userId="c957a50b-491f-4d94-b4bc-52aca3e2340d" providerId="ADAL" clId="{E3900EFB-1562-4C56-93E1-C07FCCE61F04}" dt="2024-03-04T12:35:00.819" v="2754" actId="478"/>
          <ac:spMkLst>
            <pc:docMk/>
            <pc:sldMk cId="2730975632" sldId="515"/>
            <ac:spMk id="19" creationId="{A88774FD-41BB-466E-AA73-06CFBD09309C}"/>
          </ac:spMkLst>
        </pc:spChg>
        <pc:grpChg chg="add del mod">
          <ac:chgData name="James Williams" userId="c957a50b-491f-4d94-b4bc-52aca3e2340d" providerId="ADAL" clId="{E3900EFB-1562-4C56-93E1-C07FCCE61F04}" dt="2024-03-04T12:47:27.365" v="3033" actId="478"/>
          <ac:grpSpMkLst>
            <pc:docMk/>
            <pc:sldMk cId="2730975632" sldId="515"/>
            <ac:grpSpMk id="5" creationId="{BE23147A-AA24-356B-56B7-BD729E57CC62}"/>
          </ac:grpSpMkLst>
        </pc:grpChg>
        <pc:picChg chg="del mod">
          <ac:chgData name="James Williams" userId="c957a50b-491f-4d94-b4bc-52aca3e2340d" providerId="ADAL" clId="{E3900EFB-1562-4C56-93E1-C07FCCE61F04}" dt="2024-03-04T12:47:25.827" v="3032" actId="478"/>
          <ac:picMkLst>
            <pc:docMk/>
            <pc:sldMk cId="2730975632" sldId="515"/>
            <ac:picMk id="4" creationId="{39B5AC45-A505-437D-9BB2-1C1491CBA1D9}"/>
          </ac:picMkLst>
        </pc:picChg>
        <pc:picChg chg="add del mod modCrop">
          <ac:chgData name="James Williams" userId="c957a50b-491f-4d94-b4bc-52aca3e2340d" providerId="ADAL" clId="{E3900EFB-1562-4C56-93E1-C07FCCE61F04}" dt="2024-03-10T18:32:25.434" v="10296" actId="478"/>
          <ac:picMkLst>
            <pc:docMk/>
            <pc:sldMk cId="2730975632" sldId="515"/>
            <ac:picMk id="4" creationId="{FEB0D709-FDCC-520C-B65A-0E05444D3A9B}"/>
          </ac:picMkLst>
        </pc:picChg>
        <pc:picChg chg="add mod">
          <ac:chgData name="James Williams" userId="c957a50b-491f-4d94-b4bc-52aca3e2340d" providerId="ADAL" clId="{E3900EFB-1562-4C56-93E1-C07FCCE61F04}" dt="2024-03-10T18:35:34.505" v="10412" actId="1076"/>
          <ac:picMkLst>
            <pc:docMk/>
            <pc:sldMk cId="2730975632" sldId="515"/>
            <ac:picMk id="6" creationId="{32DF32C8-B537-7CD5-EF0E-315FC0F6CDAC}"/>
          </ac:picMkLst>
        </pc:picChg>
        <pc:picChg chg="mod">
          <ac:chgData name="James Williams" userId="c957a50b-491f-4d94-b4bc-52aca3e2340d" providerId="ADAL" clId="{E3900EFB-1562-4C56-93E1-C07FCCE61F04}" dt="2024-03-04T12:42:04.113" v="2816" actId="164"/>
          <ac:picMkLst>
            <pc:docMk/>
            <pc:sldMk cId="2730975632" sldId="515"/>
            <ac:picMk id="6" creationId="{51253CF0-08B3-40E0-9885-F953D92E742E}"/>
          </ac:picMkLst>
        </pc:picChg>
        <pc:picChg chg="mod">
          <ac:chgData name="James Williams" userId="c957a50b-491f-4d94-b4bc-52aca3e2340d" providerId="ADAL" clId="{E3900EFB-1562-4C56-93E1-C07FCCE61F04}" dt="2024-03-04T12:42:04.113" v="2816" actId="164"/>
          <ac:picMkLst>
            <pc:docMk/>
            <pc:sldMk cId="2730975632" sldId="515"/>
            <ac:picMk id="17" creationId="{C21DE004-BBC1-472A-BF1E-4B83FF0C80FC}"/>
          </ac:picMkLst>
        </pc:picChg>
        <pc:picChg chg="add del mod">
          <ac:chgData name="James Williams" userId="c957a50b-491f-4d94-b4bc-52aca3e2340d" providerId="ADAL" clId="{E3900EFB-1562-4C56-93E1-C07FCCE61F04}" dt="2024-03-04T12:35:05.973" v="2756" actId="478"/>
          <ac:picMkLst>
            <pc:docMk/>
            <pc:sldMk cId="2730975632" sldId="515"/>
            <ac:picMk id="18" creationId="{372EF29B-9067-4783-9339-3589607912FF}"/>
          </ac:picMkLst>
        </pc:picChg>
      </pc:sldChg>
      <pc:sldChg chg="addSp delSp modSp mod ord">
        <pc:chgData name="James Williams" userId="c957a50b-491f-4d94-b4bc-52aca3e2340d" providerId="ADAL" clId="{E3900EFB-1562-4C56-93E1-C07FCCE61F04}" dt="2024-03-10T18:37:13.519" v="10428" actId="403"/>
        <pc:sldMkLst>
          <pc:docMk/>
          <pc:sldMk cId="793067839" sldId="516"/>
        </pc:sldMkLst>
        <pc:spChg chg="mod">
          <ac:chgData name="James Williams" userId="c957a50b-491f-4d94-b4bc-52aca3e2340d" providerId="ADAL" clId="{E3900EFB-1562-4C56-93E1-C07FCCE61F04}" dt="2024-03-10T18:37:13.519" v="10428" actId="403"/>
          <ac:spMkLst>
            <pc:docMk/>
            <pc:sldMk cId="793067839" sldId="516"/>
            <ac:spMk id="2" creationId="{61365102-6F14-4FB7-8C3C-AB618E6179A2}"/>
          </ac:spMkLst>
        </pc:spChg>
        <pc:spChg chg="add mod">
          <ac:chgData name="James Williams" userId="c957a50b-491f-4d94-b4bc-52aca3e2340d" providerId="ADAL" clId="{E3900EFB-1562-4C56-93E1-C07FCCE61F04}" dt="2024-03-04T12:44:05.054" v="2965" actId="1076"/>
          <ac:spMkLst>
            <pc:docMk/>
            <pc:sldMk cId="793067839" sldId="516"/>
            <ac:spMk id="4" creationId="{D8DAA087-A827-DF7A-C5E6-4A048BF83EEF}"/>
          </ac:spMkLst>
        </pc:spChg>
        <pc:spChg chg="mod">
          <ac:chgData name="James Williams" userId="c957a50b-491f-4d94-b4bc-52aca3e2340d" providerId="ADAL" clId="{E3900EFB-1562-4C56-93E1-C07FCCE61F04}" dt="2024-03-04T12:44:00.301" v="2964" actId="1076"/>
          <ac:spMkLst>
            <pc:docMk/>
            <pc:sldMk cId="793067839" sldId="516"/>
            <ac:spMk id="11" creationId="{E0F854DF-17DC-4531-9359-1873FA9879F8}"/>
          </ac:spMkLst>
        </pc:spChg>
        <pc:spChg chg="mod">
          <ac:chgData name="James Williams" userId="c957a50b-491f-4d94-b4bc-52aca3e2340d" providerId="ADAL" clId="{E3900EFB-1562-4C56-93E1-C07FCCE61F04}" dt="2024-03-04T12:45:54.793" v="2966" actId="113"/>
          <ac:spMkLst>
            <pc:docMk/>
            <pc:sldMk cId="793067839" sldId="516"/>
            <ac:spMk id="15" creationId="{005CED6A-A5A7-4341-8E5F-61ACE04CC2A1}"/>
          </ac:spMkLst>
        </pc:spChg>
        <pc:spChg chg="del">
          <ac:chgData name="James Williams" userId="c957a50b-491f-4d94-b4bc-52aca3e2340d" providerId="ADAL" clId="{E3900EFB-1562-4C56-93E1-C07FCCE61F04}" dt="2024-03-04T12:30:14.540" v="2682" actId="478"/>
          <ac:spMkLst>
            <pc:docMk/>
            <pc:sldMk cId="793067839" sldId="516"/>
            <ac:spMk id="19" creationId="{A88774FD-41BB-466E-AA73-06CFBD09309C}"/>
          </ac:spMkLst>
        </pc:spChg>
      </pc:sldChg>
      <pc:sldChg chg="add del">
        <pc:chgData name="James Williams" userId="c957a50b-491f-4d94-b4bc-52aca3e2340d" providerId="ADAL" clId="{E3900EFB-1562-4C56-93E1-C07FCCE61F04}" dt="2024-03-10T19:43:27.033" v="11046" actId="2696"/>
        <pc:sldMkLst>
          <pc:docMk/>
          <pc:sldMk cId="91752750" sldId="518"/>
        </pc:sldMkLst>
      </pc:sldChg>
      <pc:sldChg chg="del">
        <pc:chgData name="James Williams" userId="c957a50b-491f-4d94-b4bc-52aca3e2340d" providerId="ADAL" clId="{E3900EFB-1562-4C56-93E1-C07FCCE61F04}" dt="2024-03-10T18:37:24.832" v="10429" actId="2696"/>
        <pc:sldMkLst>
          <pc:docMk/>
          <pc:sldMk cId="3087885568" sldId="518"/>
        </pc:sldMkLst>
      </pc:sldChg>
      <pc:sldChg chg="del">
        <pc:chgData name="James Williams" userId="c957a50b-491f-4d94-b4bc-52aca3e2340d" providerId="ADAL" clId="{E3900EFB-1562-4C56-93E1-C07FCCE61F04}" dt="2024-02-29T18:55:45.057" v="0" actId="2696"/>
        <pc:sldMkLst>
          <pc:docMk/>
          <pc:sldMk cId="243412486" sldId="519"/>
        </pc:sldMkLst>
      </pc:sldChg>
      <pc:sldChg chg="addSp delSp modSp add mod modNotesTx">
        <pc:chgData name="James Williams" userId="c957a50b-491f-4d94-b4bc-52aca3e2340d" providerId="ADAL" clId="{E3900EFB-1562-4C56-93E1-C07FCCE61F04}" dt="2024-03-10T14:16:04.563" v="10011" actId="14100"/>
        <pc:sldMkLst>
          <pc:docMk/>
          <pc:sldMk cId="578425687" sldId="519"/>
        </pc:sldMkLst>
        <pc:spChg chg="mod">
          <ac:chgData name="James Williams" userId="c957a50b-491f-4d94-b4bc-52aca3e2340d" providerId="ADAL" clId="{E3900EFB-1562-4C56-93E1-C07FCCE61F04}" dt="2024-02-29T19:07:53.006" v="48" actId="13926"/>
          <ac:spMkLst>
            <pc:docMk/>
            <pc:sldMk cId="578425687" sldId="519"/>
            <ac:spMk id="2" creationId="{61365102-6F14-4FB7-8C3C-AB618E6179A2}"/>
          </ac:spMkLst>
        </pc:spChg>
        <pc:spChg chg="add mod">
          <ac:chgData name="James Williams" userId="c957a50b-491f-4d94-b4bc-52aca3e2340d" providerId="ADAL" clId="{E3900EFB-1562-4C56-93E1-C07FCCE61F04}" dt="2024-03-10T14:16:04.563" v="10011" actId="14100"/>
          <ac:spMkLst>
            <pc:docMk/>
            <pc:sldMk cId="578425687" sldId="519"/>
            <ac:spMk id="3" creationId="{BE501D1B-FB7E-0EEB-B686-E5FC03C6ADD5}"/>
          </ac:spMkLst>
        </pc:spChg>
        <pc:spChg chg="mod">
          <ac:chgData name="James Williams" userId="c957a50b-491f-4d94-b4bc-52aca3e2340d" providerId="ADAL" clId="{E3900EFB-1562-4C56-93E1-C07FCCE61F04}" dt="2024-03-10T14:07:38.361" v="9779" actId="948"/>
          <ac:spMkLst>
            <pc:docMk/>
            <pc:sldMk cId="578425687" sldId="519"/>
            <ac:spMk id="15" creationId="{005CED6A-A5A7-4341-8E5F-61ACE04CC2A1}"/>
          </ac:spMkLst>
        </pc:spChg>
        <pc:spChg chg="del">
          <ac:chgData name="James Williams" userId="c957a50b-491f-4d94-b4bc-52aca3e2340d" providerId="ADAL" clId="{E3900EFB-1562-4C56-93E1-C07FCCE61F04}" dt="2024-03-10T14:00:36.603" v="9521" actId="478"/>
          <ac:spMkLst>
            <pc:docMk/>
            <pc:sldMk cId="578425687" sldId="519"/>
            <ac:spMk id="19" creationId="{A88774FD-41BB-466E-AA73-06CFBD09309C}"/>
          </ac:spMkLst>
        </pc:spChg>
        <pc:spChg chg="del mod">
          <ac:chgData name="James Williams" userId="c957a50b-491f-4d94-b4bc-52aca3e2340d" providerId="ADAL" clId="{E3900EFB-1562-4C56-93E1-C07FCCE61F04}" dt="2024-02-29T19:20:15.058" v="410" actId="21"/>
          <ac:spMkLst>
            <pc:docMk/>
            <pc:sldMk cId="578425687" sldId="519"/>
            <ac:spMk id="20" creationId="{7B3A0337-0685-41DC-B697-E56372B4DC67}"/>
          </ac:spMkLst>
        </pc:spChg>
        <pc:picChg chg="add mod">
          <ac:chgData name="James Williams" userId="c957a50b-491f-4d94-b4bc-52aca3e2340d" providerId="ADAL" clId="{E3900EFB-1562-4C56-93E1-C07FCCE61F04}" dt="2024-03-10T14:07:49.923" v="9780" actId="1076"/>
          <ac:picMkLst>
            <pc:docMk/>
            <pc:sldMk cId="578425687" sldId="519"/>
            <ac:picMk id="4" creationId="{8390B83D-42BB-37D4-39C5-6C8B66C42D54}"/>
          </ac:picMkLst>
        </pc:picChg>
        <pc:picChg chg="del">
          <ac:chgData name="James Williams" userId="c957a50b-491f-4d94-b4bc-52aca3e2340d" providerId="ADAL" clId="{E3900EFB-1562-4C56-93E1-C07FCCE61F04}" dt="2024-02-29T19:06:14.199" v="34" actId="478"/>
          <ac:picMkLst>
            <pc:docMk/>
            <pc:sldMk cId="578425687" sldId="519"/>
            <ac:picMk id="4" creationId="{8F25C01B-0696-46E2-9A65-F1C44BF20847}"/>
          </ac:picMkLst>
        </pc:picChg>
        <pc:picChg chg="add del mod">
          <ac:chgData name="James Williams" userId="c957a50b-491f-4d94-b4bc-52aca3e2340d" providerId="ADAL" clId="{E3900EFB-1562-4C56-93E1-C07FCCE61F04}" dt="2024-02-29T19:07:33.304" v="40" actId="478"/>
          <ac:picMkLst>
            <pc:docMk/>
            <pc:sldMk cId="578425687" sldId="519"/>
            <ac:picMk id="5" creationId="{6EBFB549-C009-DBBF-9602-BF2FC1D28DAA}"/>
          </ac:picMkLst>
        </pc:picChg>
        <pc:picChg chg="del">
          <ac:chgData name="James Williams" userId="c957a50b-491f-4d94-b4bc-52aca3e2340d" providerId="ADAL" clId="{E3900EFB-1562-4C56-93E1-C07FCCE61F04}" dt="2024-02-29T19:08:29.630" v="53" actId="478"/>
          <ac:picMkLst>
            <pc:docMk/>
            <pc:sldMk cId="578425687" sldId="519"/>
            <ac:picMk id="6" creationId="{1098599E-5D26-4D82-8BAB-25FF17E4A5A0}"/>
          </ac:picMkLst>
        </pc:picChg>
        <pc:picChg chg="add mod">
          <ac:chgData name="James Williams" userId="c957a50b-491f-4d94-b4bc-52aca3e2340d" providerId="ADAL" clId="{E3900EFB-1562-4C56-93E1-C07FCCE61F04}" dt="2024-03-10T14:05:33.301" v="9743" actId="1076"/>
          <ac:picMkLst>
            <pc:docMk/>
            <pc:sldMk cId="578425687" sldId="519"/>
            <ac:picMk id="6" creationId="{A53E6EED-AAC2-A877-B92D-7746D547B770}"/>
          </ac:picMkLst>
        </pc:picChg>
        <pc:picChg chg="add del mod modCrop">
          <ac:chgData name="James Williams" userId="c957a50b-491f-4d94-b4bc-52aca3e2340d" providerId="ADAL" clId="{E3900EFB-1562-4C56-93E1-C07FCCE61F04}" dt="2024-03-03T15:37:57.385" v="1799" actId="478"/>
          <ac:picMkLst>
            <pc:docMk/>
            <pc:sldMk cId="578425687" sldId="519"/>
            <ac:picMk id="9" creationId="{38405631-AFFF-BAD2-59FE-22ECA7405441}"/>
          </ac:picMkLst>
        </pc:picChg>
        <pc:picChg chg="add del mod">
          <ac:chgData name="James Williams" userId="c957a50b-491f-4d94-b4bc-52aca3e2340d" providerId="ADAL" clId="{E3900EFB-1562-4C56-93E1-C07FCCE61F04}" dt="2024-03-03T15:40:06.274" v="1843" actId="478"/>
          <ac:picMkLst>
            <pc:docMk/>
            <pc:sldMk cId="578425687" sldId="519"/>
            <ac:picMk id="13" creationId="{668890B1-F159-3F76-9F39-C940A6931410}"/>
          </ac:picMkLst>
        </pc:picChg>
        <pc:picChg chg="del mod">
          <ac:chgData name="James Williams" userId="c957a50b-491f-4d94-b4bc-52aca3e2340d" providerId="ADAL" clId="{E3900EFB-1562-4C56-93E1-C07FCCE61F04}" dt="2024-03-10T14:00:38.566" v="9523" actId="478"/>
          <ac:picMkLst>
            <pc:docMk/>
            <pc:sldMk cId="578425687" sldId="519"/>
            <ac:picMk id="18" creationId="{372EF29B-9067-4783-9339-3589607912FF}"/>
          </ac:picMkLst>
        </pc:picChg>
      </pc:sldChg>
      <pc:sldChg chg="delSp modSp add del mod">
        <pc:chgData name="James Williams" userId="c957a50b-491f-4d94-b4bc-52aca3e2340d" providerId="ADAL" clId="{E3900EFB-1562-4C56-93E1-C07FCCE61F04}" dt="2024-02-29T19:02:45.562" v="32" actId="2696"/>
        <pc:sldMkLst>
          <pc:docMk/>
          <pc:sldMk cId="519175974" sldId="521"/>
        </pc:sldMkLst>
        <pc:spChg chg="mod">
          <ac:chgData name="James Williams" userId="c957a50b-491f-4d94-b4bc-52aca3e2340d" providerId="ADAL" clId="{E3900EFB-1562-4C56-93E1-C07FCCE61F04}" dt="2024-02-29T19:01:57.137" v="26" actId="20577"/>
          <ac:spMkLst>
            <pc:docMk/>
            <pc:sldMk cId="519175974" sldId="521"/>
            <ac:spMk id="2" creationId="{61365102-6F14-4FB7-8C3C-AB618E6179A2}"/>
          </ac:spMkLst>
        </pc:spChg>
        <pc:spChg chg="mod">
          <ac:chgData name="James Williams" userId="c957a50b-491f-4d94-b4bc-52aca3e2340d" providerId="ADAL" clId="{E3900EFB-1562-4C56-93E1-C07FCCE61F04}" dt="2024-02-29T19:02:07.484" v="31" actId="20577"/>
          <ac:spMkLst>
            <pc:docMk/>
            <pc:sldMk cId="519175974" sldId="521"/>
            <ac:spMk id="15" creationId="{005CED6A-A5A7-4341-8E5F-61ACE04CC2A1}"/>
          </ac:spMkLst>
        </pc:spChg>
        <pc:picChg chg="del">
          <ac:chgData name="James Williams" userId="c957a50b-491f-4d94-b4bc-52aca3e2340d" providerId="ADAL" clId="{E3900EFB-1562-4C56-93E1-C07FCCE61F04}" dt="2024-02-29T19:02:05.806" v="29" actId="478"/>
          <ac:picMkLst>
            <pc:docMk/>
            <pc:sldMk cId="519175974" sldId="521"/>
            <ac:picMk id="4" creationId="{DCA5C200-3B5F-4C36-8D13-BE5C788CD481}"/>
          </ac:picMkLst>
        </pc:picChg>
        <pc:picChg chg="del">
          <ac:chgData name="James Williams" userId="c957a50b-491f-4d94-b4bc-52aca3e2340d" providerId="ADAL" clId="{E3900EFB-1562-4C56-93E1-C07FCCE61F04}" dt="2024-02-29T19:02:06.338" v="30" actId="478"/>
          <ac:picMkLst>
            <pc:docMk/>
            <pc:sldMk cId="519175974" sldId="521"/>
            <ac:picMk id="7" creationId="{97A6D480-2B39-42F4-96A4-624C3128E525}"/>
          </ac:picMkLst>
        </pc:picChg>
      </pc:sldChg>
      <pc:sldChg chg="del">
        <pc:chgData name="James Williams" userId="c957a50b-491f-4d94-b4bc-52aca3e2340d" providerId="ADAL" clId="{E3900EFB-1562-4C56-93E1-C07FCCE61F04}" dt="2024-02-29T18:55:45.057" v="0" actId="2696"/>
        <pc:sldMkLst>
          <pc:docMk/>
          <pc:sldMk cId="2964406550" sldId="521"/>
        </pc:sldMkLst>
      </pc:sldChg>
      <pc:sldChg chg="add del">
        <pc:chgData name="James Williams" userId="c957a50b-491f-4d94-b4bc-52aca3e2340d" providerId="ADAL" clId="{E3900EFB-1562-4C56-93E1-C07FCCE61F04}" dt="2024-03-10T19:43:27.033" v="11046" actId="2696"/>
        <pc:sldMkLst>
          <pc:docMk/>
          <pc:sldMk cId="1507388917" sldId="522"/>
        </pc:sldMkLst>
      </pc:sldChg>
      <pc:sldChg chg="modSp add del mod">
        <pc:chgData name="James Williams" userId="c957a50b-491f-4d94-b4bc-52aca3e2340d" providerId="ADAL" clId="{E3900EFB-1562-4C56-93E1-C07FCCE61F04}" dt="2024-02-29T19:09:58.572" v="59" actId="2696"/>
        <pc:sldMkLst>
          <pc:docMk/>
          <pc:sldMk cId="2737083696" sldId="522"/>
        </pc:sldMkLst>
        <pc:spChg chg="mod">
          <ac:chgData name="James Williams" userId="c957a50b-491f-4d94-b4bc-52aca3e2340d" providerId="ADAL" clId="{E3900EFB-1562-4C56-93E1-C07FCCE61F04}" dt="2024-02-29T19:01:07.141" v="8" actId="20577"/>
          <ac:spMkLst>
            <pc:docMk/>
            <pc:sldMk cId="2737083696" sldId="522"/>
            <ac:spMk id="2" creationId="{61365102-6F14-4FB7-8C3C-AB618E6179A2}"/>
          </ac:spMkLst>
        </pc:spChg>
      </pc:sldChg>
      <pc:sldChg chg="del">
        <pc:chgData name="James Williams" userId="c957a50b-491f-4d94-b4bc-52aca3e2340d" providerId="ADAL" clId="{E3900EFB-1562-4C56-93E1-C07FCCE61F04}" dt="2024-02-29T18:55:45.057" v="0" actId="2696"/>
        <pc:sldMkLst>
          <pc:docMk/>
          <pc:sldMk cId="3478320294" sldId="522"/>
        </pc:sldMkLst>
      </pc:sldChg>
      <pc:sldChg chg="modSp add del mod">
        <pc:chgData name="James Williams" userId="c957a50b-491f-4d94-b4bc-52aca3e2340d" providerId="ADAL" clId="{E3900EFB-1562-4C56-93E1-C07FCCE61F04}" dt="2024-02-29T19:09:58.572" v="59" actId="2696"/>
        <pc:sldMkLst>
          <pc:docMk/>
          <pc:sldMk cId="163619403" sldId="525"/>
        </pc:sldMkLst>
        <pc:spChg chg="mod">
          <ac:chgData name="James Williams" userId="c957a50b-491f-4d94-b4bc-52aca3e2340d" providerId="ADAL" clId="{E3900EFB-1562-4C56-93E1-C07FCCE61F04}" dt="2024-02-29T19:01:11.773" v="9" actId="20577"/>
          <ac:spMkLst>
            <pc:docMk/>
            <pc:sldMk cId="163619403" sldId="525"/>
            <ac:spMk id="2" creationId="{61365102-6F14-4FB7-8C3C-AB618E6179A2}"/>
          </ac:spMkLst>
        </pc:spChg>
      </pc:sldChg>
      <pc:sldChg chg="add del">
        <pc:chgData name="James Williams" userId="c957a50b-491f-4d94-b4bc-52aca3e2340d" providerId="ADAL" clId="{E3900EFB-1562-4C56-93E1-C07FCCE61F04}" dt="2024-03-10T19:43:27.033" v="11046" actId="2696"/>
        <pc:sldMkLst>
          <pc:docMk/>
          <pc:sldMk cId="3613906706" sldId="525"/>
        </pc:sldMkLst>
      </pc:sldChg>
      <pc:sldChg chg="del">
        <pc:chgData name="James Williams" userId="c957a50b-491f-4d94-b4bc-52aca3e2340d" providerId="ADAL" clId="{E3900EFB-1562-4C56-93E1-C07FCCE61F04}" dt="2024-02-29T18:55:45.057" v="0" actId="2696"/>
        <pc:sldMkLst>
          <pc:docMk/>
          <pc:sldMk cId="3708450375" sldId="525"/>
        </pc:sldMkLst>
      </pc:sldChg>
      <pc:sldChg chg="del">
        <pc:chgData name="James Williams" userId="c957a50b-491f-4d94-b4bc-52aca3e2340d" providerId="ADAL" clId="{E3900EFB-1562-4C56-93E1-C07FCCE61F04}" dt="2024-02-29T18:55:45.057" v="0" actId="2696"/>
        <pc:sldMkLst>
          <pc:docMk/>
          <pc:sldMk cId="856897111" sldId="528"/>
        </pc:sldMkLst>
      </pc:sldChg>
      <pc:sldChg chg="add del">
        <pc:chgData name="James Williams" userId="c957a50b-491f-4d94-b4bc-52aca3e2340d" providerId="ADAL" clId="{E3900EFB-1562-4C56-93E1-C07FCCE61F04}" dt="2024-03-10T19:43:27.033" v="11046" actId="2696"/>
        <pc:sldMkLst>
          <pc:docMk/>
          <pc:sldMk cId="2130601681" sldId="528"/>
        </pc:sldMkLst>
      </pc:sldChg>
      <pc:sldChg chg="add del">
        <pc:chgData name="James Williams" userId="c957a50b-491f-4d94-b4bc-52aca3e2340d" providerId="ADAL" clId="{E3900EFB-1562-4C56-93E1-C07FCCE61F04}" dt="2024-02-29T19:09:58.572" v="59" actId="2696"/>
        <pc:sldMkLst>
          <pc:docMk/>
          <pc:sldMk cId="3948691335" sldId="528"/>
        </pc:sldMkLst>
      </pc:sldChg>
      <pc:sldChg chg="del">
        <pc:chgData name="James Williams" userId="c957a50b-491f-4d94-b4bc-52aca3e2340d" providerId="ADAL" clId="{E3900EFB-1562-4C56-93E1-C07FCCE61F04}" dt="2024-03-05T16:36:29.772" v="7110" actId="2696"/>
        <pc:sldMkLst>
          <pc:docMk/>
          <pc:sldMk cId="2013938896" sldId="529"/>
        </pc:sldMkLst>
      </pc:sldChg>
      <pc:sldChg chg="delSp modSp add del mod">
        <pc:chgData name="James Williams" userId="c957a50b-491f-4d94-b4bc-52aca3e2340d" providerId="ADAL" clId="{E3900EFB-1562-4C56-93E1-C07FCCE61F04}" dt="2024-03-03T14:05:41.814" v="813" actId="2696"/>
        <pc:sldMkLst>
          <pc:docMk/>
          <pc:sldMk cId="1884803213" sldId="531"/>
        </pc:sldMkLst>
        <pc:spChg chg="mod">
          <ac:chgData name="James Williams" userId="c957a50b-491f-4d94-b4bc-52aca3e2340d" providerId="ADAL" clId="{E3900EFB-1562-4C56-93E1-C07FCCE61F04}" dt="2024-03-03T14:05:35.522" v="811" actId="20577"/>
          <ac:spMkLst>
            <pc:docMk/>
            <pc:sldMk cId="1884803213" sldId="531"/>
            <ac:spMk id="2" creationId="{61365102-6F14-4FB7-8C3C-AB618E6179A2}"/>
          </ac:spMkLst>
        </pc:spChg>
        <pc:spChg chg="mod">
          <ac:chgData name="James Williams" userId="c957a50b-491f-4d94-b4bc-52aca3e2340d" providerId="ADAL" clId="{E3900EFB-1562-4C56-93E1-C07FCCE61F04}" dt="2024-03-03T13:41:46.086" v="761" actId="27636"/>
          <ac:spMkLst>
            <pc:docMk/>
            <pc:sldMk cId="1884803213" sldId="531"/>
            <ac:spMk id="15" creationId="{005CED6A-A5A7-4341-8E5F-61ACE04CC2A1}"/>
          </ac:spMkLst>
        </pc:spChg>
        <pc:spChg chg="del">
          <ac:chgData name="James Williams" userId="c957a50b-491f-4d94-b4bc-52aca3e2340d" providerId="ADAL" clId="{E3900EFB-1562-4C56-93E1-C07FCCE61F04}" dt="2024-03-03T14:05:37.602" v="812" actId="478"/>
          <ac:spMkLst>
            <pc:docMk/>
            <pc:sldMk cId="1884803213" sldId="531"/>
            <ac:spMk id="19" creationId="{A88774FD-41BB-466E-AA73-06CFBD09309C}"/>
          </ac:spMkLst>
        </pc:spChg>
        <pc:spChg chg="mod">
          <ac:chgData name="James Williams" userId="c957a50b-491f-4d94-b4bc-52aca3e2340d" providerId="ADAL" clId="{E3900EFB-1562-4C56-93E1-C07FCCE61F04}" dt="2024-03-03T13:42:42.085" v="774" actId="1076"/>
          <ac:spMkLst>
            <pc:docMk/>
            <pc:sldMk cId="1884803213" sldId="531"/>
            <ac:spMk id="21" creationId="{66C676F3-A641-48CE-A0A8-2D99D364C308}"/>
          </ac:spMkLst>
        </pc:spChg>
        <pc:picChg chg="mod">
          <ac:chgData name="James Williams" userId="c957a50b-491f-4d94-b4bc-52aca3e2340d" providerId="ADAL" clId="{E3900EFB-1562-4C56-93E1-C07FCCE61F04}" dt="2024-03-03T13:42:29.138" v="771" actId="1076"/>
          <ac:picMkLst>
            <pc:docMk/>
            <pc:sldMk cId="1884803213" sldId="531"/>
            <ac:picMk id="13" creationId="{DD347F26-ECF9-4DE3-B781-5A696CA4B999}"/>
          </ac:picMkLst>
        </pc:picChg>
        <pc:picChg chg="del">
          <ac:chgData name="James Williams" userId="c957a50b-491f-4d94-b4bc-52aca3e2340d" providerId="ADAL" clId="{E3900EFB-1562-4C56-93E1-C07FCCE61F04}" dt="2024-03-03T14:05:37.602" v="812" actId="478"/>
          <ac:picMkLst>
            <pc:docMk/>
            <pc:sldMk cId="1884803213" sldId="531"/>
            <ac:picMk id="18" creationId="{372EF29B-9067-4783-9339-3589607912FF}"/>
          </ac:picMkLst>
        </pc:picChg>
        <pc:picChg chg="mod">
          <ac:chgData name="James Williams" userId="c957a50b-491f-4d94-b4bc-52aca3e2340d" providerId="ADAL" clId="{E3900EFB-1562-4C56-93E1-C07FCCE61F04}" dt="2024-03-03T13:42:36.611" v="773" actId="1076"/>
          <ac:picMkLst>
            <pc:docMk/>
            <pc:sldMk cId="1884803213" sldId="531"/>
            <ac:picMk id="20" creationId="{1915F3CA-B5FC-457F-B2F1-47F981CBFCAF}"/>
          </ac:picMkLst>
        </pc:picChg>
      </pc:sldChg>
      <pc:sldChg chg="del">
        <pc:chgData name="James Williams" userId="c957a50b-491f-4d94-b4bc-52aca3e2340d" providerId="ADAL" clId="{E3900EFB-1562-4C56-93E1-C07FCCE61F04}" dt="2024-02-29T18:55:45.057" v="0" actId="2696"/>
        <pc:sldMkLst>
          <pc:docMk/>
          <pc:sldMk cId="2381896395" sldId="531"/>
        </pc:sldMkLst>
      </pc:sldChg>
      <pc:sldChg chg="modSp add del mod">
        <pc:chgData name="James Williams" userId="c957a50b-491f-4d94-b4bc-52aca3e2340d" providerId="ADAL" clId="{E3900EFB-1562-4C56-93E1-C07FCCE61F04}" dt="2024-03-03T14:58:49.897" v="1080" actId="2696"/>
        <pc:sldMkLst>
          <pc:docMk/>
          <pc:sldMk cId="3344602045" sldId="531"/>
        </pc:sldMkLst>
        <pc:spChg chg="mod">
          <ac:chgData name="James Williams" userId="c957a50b-491f-4d94-b4bc-52aca3e2340d" providerId="ADAL" clId="{E3900EFB-1562-4C56-93E1-C07FCCE61F04}" dt="2024-03-03T14:06:20.174" v="817" actId="207"/>
          <ac:spMkLst>
            <pc:docMk/>
            <pc:sldMk cId="3344602045" sldId="531"/>
            <ac:spMk id="2" creationId="{61365102-6F14-4FB7-8C3C-AB618E6179A2}"/>
          </ac:spMkLst>
        </pc:spChg>
      </pc:sldChg>
      <pc:sldChg chg="del">
        <pc:chgData name="James Williams" userId="c957a50b-491f-4d94-b4bc-52aca3e2340d" providerId="ADAL" clId="{E3900EFB-1562-4C56-93E1-C07FCCE61F04}" dt="2024-03-05T16:36:29.772" v="7110" actId="2696"/>
        <pc:sldMkLst>
          <pc:docMk/>
          <pc:sldMk cId="2960666348" sldId="533"/>
        </pc:sldMkLst>
      </pc:sldChg>
      <pc:sldChg chg="addSp delSp modSp mod modNotesTx">
        <pc:chgData name="James Williams" userId="c957a50b-491f-4d94-b4bc-52aca3e2340d" providerId="ADAL" clId="{E3900EFB-1562-4C56-93E1-C07FCCE61F04}" dt="2024-03-10T18:39:28.899" v="10446" actId="1076"/>
        <pc:sldMkLst>
          <pc:docMk/>
          <pc:sldMk cId="4020162152" sldId="534"/>
        </pc:sldMkLst>
        <pc:spChg chg="mod">
          <ac:chgData name="James Williams" userId="c957a50b-491f-4d94-b4bc-52aca3e2340d" providerId="ADAL" clId="{E3900EFB-1562-4C56-93E1-C07FCCE61F04}" dt="2024-03-04T13:15:11.543" v="3403" actId="13926"/>
          <ac:spMkLst>
            <pc:docMk/>
            <pc:sldMk cId="4020162152" sldId="534"/>
            <ac:spMk id="2" creationId="{61365102-6F14-4FB7-8C3C-AB618E6179A2}"/>
          </ac:spMkLst>
        </pc:spChg>
        <pc:spChg chg="add mod">
          <ac:chgData name="James Williams" userId="c957a50b-491f-4d94-b4bc-52aca3e2340d" providerId="ADAL" clId="{E3900EFB-1562-4C56-93E1-C07FCCE61F04}" dt="2024-03-10T18:39:28.899" v="10446" actId="1076"/>
          <ac:spMkLst>
            <pc:docMk/>
            <pc:sldMk cId="4020162152" sldId="534"/>
            <ac:spMk id="3" creationId="{E62C5104-6178-A943-4D0D-D07E324E8334}"/>
          </ac:spMkLst>
        </pc:spChg>
        <pc:spChg chg="del">
          <ac:chgData name="James Williams" userId="c957a50b-491f-4d94-b4bc-52aca3e2340d" providerId="ADAL" clId="{E3900EFB-1562-4C56-93E1-C07FCCE61F04}" dt="2024-03-04T13:36:08.136" v="3766" actId="478"/>
          <ac:spMkLst>
            <pc:docMk/>
            <pc:sldMk cId="4020162152" sldId="534"/>
            <ac:spMk id="5" creationId="{A9BA9D25-D5EE-4DE0-A684-01CE3D73BBA2}"/>
          </ac:spMkLst>
        </pc:spChg>
        <pc:spChg chg="mod">
          <ac:chgData name="James Williams" userId="c957a50b-491f-4d94-b4bc-52aca3e2340d" providerId="ADAL" clId="{E3900EFB-1562-4C56-93E1-C07FCCE61F04}" dt="2024-03-10T18:38:23.657" v="10437" actId="20577"/>
          <ac:spMkLst>
            <pc:docMk/>
            <pc:sldMk cId="4020162152" sldId="534"/>
            <ac:spMk id="15" creationId="{005CED6A-A5A7-4341-8E5F-61ACE04CC2A1}"/>
          </ac:spMkLst>
        </pc:spChg>
        <pc:spChg chg="del">
          <ac:chgData name="James Williams" userId="c957a50b-491f-4d94-b4bc-52aca3e2340d" providerId="ADAL" clId="{E3900EFB-1562-4C56-93E1-C07FCCE61F04}" dt="2024-03-04T13:16:38.979" v="3490" actId="478"/>
          <ac:spMkLst>
            <pc:docMk/>
            <pc:sldMk cId="4020162152" sldId="534"/>
            <ac:spMk id="22" creationId="{E62B77D7-F5AF-4752-9315-4CBAD063F7E7}"/>
          </ac:spMkLst>
        </pc:spChg>
        <pc:spChg chg="mod topLvl">
          <ac:chgData name="James Williams" userId="c957a50b-491f-4d94-b4bc-52aca3e2340d" providerId="ADAL" clId="{E3900EFB-1562-4C56-93E1-C07FCCE61F04}" dt="2024-03-04T13:33:01.679" v="3616" actId="164"/>
          <ac:spMkLst>
            <pc:docMk/>
            <pc:sldMk cId="4020162152" sldId="534"/>
            <ac:spMk id="23" creationId="{7A085AB6-ED16-4BBC-94E1-14FBD8DA709F}"/>
          </ac:spMkLst>
        </pc:spChg>
        <pc:spChg chg="mod topLvl">
          <ac:chgData name="James Williams" userId="c957a50b-491f-4d94-b4bc-52aca3e2340d" providerId="ADAL" clId="{E3900EFB-1562-4C56-93E1-C07FCCE61F04}" dt="2024-03-04T13:33:01.679" v="3616" actId="164"/>
          <ac:spMkLst>
            <pc:docMk/>
            <pc:sldMk cId="4020162152" sldId="534"/>
            <ac:spMk id="24" creationId="{57B4FDE0-C7DC-4983-86CE-D165C8C9B938}"/>
          </ac:spMkLst>
        </pc:spChg>
        <pc:spChg chg="mod topLvl">
          <ac:chgData name="James Williams" userId="c957a50b-491f-4d94-b4bc-52aca3e2340d" providerId="ADAL" clId="{E3900EFB-1562-4C56-93E1-C07FCCE61F04}" dt="2024-03-04T13:33:01.679" v="3616" actId="164"/>
          <ac:spMkLst>
            <pc:docMk/>
            <pc:sldMk cId="4020162152" sldId="534"/>
            <ac:spMk id="25" creationId="{2F87DFD1-AD42-41B5-8D6A-6556C37A5073}"/>
          </ac:spMkLst>
        </pc:spChg>
        <pc:spChg chg="add mod">
          <ac:chgData name="James Williams" userId="c957a50b-491f-4d94-b4bc-52aca3e2340d" providerId="ADAL" clId="{E3900EFB-1562-4C56-93E1-C07FCCE61F04}" dt="2024-03-04T13:35:50.952" v="3759" actId="1076"/>
          <ac:spMkLst>
            <pc:docMk/>
            <pc:sldMk cId="4020162152" sldId="534"/>
            <ac:spMk id="36" creationId="{30F36A39-5C0B-8715-569C-0CC782AD4C57}"/>
          </ac:spMkLst>
        </pc:spChg>
        <pc:grpChg chg="add del mod">
          <ac:chgData name="James Williams" userId="c957a50b-491f-4d94-b4bc-52aca3e2340d" providerId="ADAL" clId="{E3900EFB-1562-4C56-93E1-C07FCCE61F04}" dt="2024-03-04T13:30:00.185" v="3574" actId="165"/>
          <ac:grpSpMkLst>
            <pc:docMk/>
            <pc:sldMk cId="4020162152" sldId="534"/>
            <ac:grpSpMk id="3" creationId="{68CF7B04-FDA0-ED5F-EAD4-D77149813178}"/>
          </ac:grpSpMkLst>
        </pc:grpChg>
        <pc:grpChg chg="add del mod ord">
          <ac:chgData name="James Williams" userId="c957a50b-491f-4d94-b4bc-52aca3e2340d" providerId="ADAL" clId="{E3900EFB-1562-4C56-93E1-C07FCCE61F04}" dt="2024-03-04T13:32:09.084" v="3603" actId="165"/>
          <ac:grpSpMkLst>
            <pc:docMk/>
            <pc:sldMk cId="4020162152" sldId="534"/>
            <ac:grpSpMk id="13" creationId="{47682821-71B6-48EB-3FCE-8C8D01D752D7}"/>
          </ac:grpSpMkLst>
        </pc:grpChg>
        <pc:grpChg chg="add mod">
          <ac:chgData name="James Williams" userId="c957a50b-491f-4d94-b4bc-52aca3e2340d" providerId="ADAL" clId="{E3900EFB-1562-4C56-93E1-C07FCCE61F04}" dt="2024-03-04T13:35:50.952" v="3759" actId="1076"/>
          <ac:grpSpMkLst>
            <pc:docMk/>
            <pc:sldMk cId="4020162152" sldId="534"/>
            <ac:grpSpMk id="33" creationId="{C0E31D37-7CE2-D83E-7E01-2B3D34E5C9B2}"/>
          </ac:grpSpMkLst>
        </pc:grpChg>
        <pc:picChg chg="mod ord">
          <ac:chgData name="James Williams" userId="c957a50b-491f-4d94-b4bc-52aca3e2340d" providerId="ADAL" clId="{E3900EFB-1562-4C56-93E1-C07FCCE61F04}" dt="2024-03-04T13:36:40.743" v="3778" actId="1076"/>
          <ac:picMkLst>
            <pc:docMk/>
            <pc:sldMk cId="4020162152" sldId="534"/>
            <ac:picMk id="4" creationId="{7AD73F44-A251-466D-A388-CF53569BDB1D}"/>
          </ac:picMkLst>
        </pc:picChg>
        <pc:picChg chg="add del mod">
          <ac:chgData name="James Williams" userId="c957a50b-491f-4d94-b4bc-52aca3e2340d" providerId="ADAL" clId="{E3900EFB-1562-4C56-93E1-C07FCCE61F04}" dt="2024-03-04T13:30:12.008" v="3578" actId="478"/>
          <ac:picMkLst>
            <pc:docMk/>
            <pc:sldMk cId="4020162152" sldId="534"/>
            <ac:picMk id="7" creationId="{C7B34A9B-665D-1CE8-8DCE-4DB0103192DE}"/>
          </ac:picMkLst>
        </pc:picChg>
        <pc:picChg chg="add mod">
          <ac:chgData name="James Williams" userId="c957a50b-491f-4d94-b4bc-52aca3e2340d" providerId="ADAL" clId="{E3900EFB-1562-4C56-93E1-C07FCCE61F04}" dt="2024-03-04T13:33:01.679" v="3616" actId="164"/>
          <ac:picMkLst>
            <pc:docMk/>
            <pc:sldMk cId="4020162152" sldId="534"/>
            <ac:picMk id="11" creationId="{5375EC50-B920-CA7F-4C98-F1BBBAFD0CC5}"/>
          </ac:picMkLst>
        </pc:picChg>
        <pc:picChg chg="del mod topLvl">
          <ac:chgData name="James Williams" userId="c957a50b-491f-4d94-b4bc-52aca3e2340d" providerId="ADAL" clId="{E3900EFB-1562-4C56-93E1-C07FCCE61F04}" dt="2024-03-04T13:30:02.181" v="3575" actId="478"/>
          <ac:picMkLst>
            <pc:docMk/>
            <pc:sldMk cId="4020162152" sldId="534"/>
            <ac:picMk id="17" creationId="{A6809F52-2AF4-48A9-844F-7D2B2C17FA57}"/>
          </ac:picMkLst>
        </pc:picChg>
        <pc:picChg chg="del">
          <ac:chgData name="James Williams" userId="c957a50b-491f-4d94-b4bc-52aca3e2340d" providerId="ADAL" clId="{E3900EFB-1562-4C56-93E1-C07FCCE61F04}" dt="2024-03-04T13:31:30.652" v="3592" actId="478"/>
          <ac:picMkLst>
            <pc:docMk/>
            <pc:sldMk cId="4020162152" sldId="534"/>
            <ac:picMk id="19" creationId="{2EF0F292-D8EC-4D3E-A4CB-CB101CB9A2AB}"/>
          </ac:picMkLst>
        </pc:picChg>
        <pc:picChg chg="mod">
          <ac:chgData name="James Williams" userId="c957a50b-491f-4d94-b4bc-52aca3e2340d" providerId="ADAL" clId="{E3900EFB-1562-4C56-93E1-C07FCCE61F04}" dt="2024-03-04T13:36:45.175" v="3779" actId="1076"/>
          <ac:picMkLst>
            <pc:docMk/>
            <pc:sldMk cId="4020162152" sldId="534"/>
            <ac:picMk id="21" creationId="{1E04FF20-443D-4DD7-AFA0-A7945AC57F89}"/>
          </ac:picMkLst>
        </pc:picChg>
        <pc:picChg chg="add mod">
          <ac:chgData name="James Williams" userId="c957a50b-491f-4d94-b4bc-52aca3e2340d" providerId="ADAL" clId="{E3900EFB-1562-4C56-93E1-C07FCCE61F04}" dt="2024-03-04T13:35:50.952" v="3759" actId="1076"/>
          <ac:picMkLst>
            <pc:docMk/>
            <pc:sldMk cId="4020162152" sldId="534"/>
            <ac:picMk id="35" creationId="{6D822C1D-9A2B-4E91-59A0-E756120D3D74}"/>
          </ac:picMkLst>
        </pc:picChg>
        <pc:cxnChg chg="mod topLvl">
          <ac:chgData name="James Williams" userId="c957a50b-491f-4d94-b4bc-52aca3e2340d" providerId="ADAL" clId="{E3900EFB-1562-4C56-93E1-C07FCCE61F04}" dt="2024-03-04T13:33:01.679" v="3616" actId="164"/>
          <ac:cxnSpMkLst>
            <pc:docMk/>
            <pc:sldMk cId="4020162152" sldId="534"/>
            <ac:cxnSpMk id="27" creationId="{A89FD312-442F-44DB-9438-8DE752991725}"/>
          </ac:cxnSpMkLst>
        </pc:cxnChg>
        <pc:cxnChg chg="mod topLvl">
          <ac:chgData name="James Williams" userId="c957a50b-491f-4d94-b4bc-52aca3e2340d" providerId="ADAL" clId="{E3900EFB-1562-4C56-93E1-C07FCCE61F04}" dt="2024-03-04T13:33:01.679" v="3616" actId="164"/>
          <ac:cxnSpMkLst>
            <pc:docMk/>
            <pc:sldMk cId="4020162152" sldId="534"/>
            <ac:cxnSpMk id="29" creationId="{15D4E889-CB75-4763-9021-A0E9847EAEA7}"/>
          </ac:cxnSpMkLst>
        </pc:cxnChg>
        <pc:cxnChg chg="mod topLvl">
          <ac:chgData name="James Williams" userId="c957a50b-491f-4d94-b4bc-52aca3e2340d" providerId="ADAL" clId="{E3900EFB-1562-4C56-93E1-C07FCCE61F04}" dt="2024-03-04T13:33:01.679" v="3616" actId="164"/>
          <ac:cxnSpMkLst>
            <pc:docMk/>
            <pc:sldMk cId="4020162152" sldId="534"/>
            <ac:cxnSpMk id="32" creationId="{BDB92225-B2C0-4FBB-B460-18E7B91DE84E}"/>
          </ac:cxnSpMkLst>
        </pc:cxnChg>
      </pc:sldChg>
      <pc:sldChg chg="addSp delSp modSp del mod ord modNotesTx">
        <pc:chgData name="James Williams" userId="c957a50b-491f-4d94-b4bc-52aca3e2340d" providerId="ADAL" clId="{E3900EFB-1562-4C56-93E1-C07FCCE61F04}" dt="2024-03-10T18:51:05.147" v="10537" actId="2696"/>
        <pc:sldMkLst>
          <pc:docMk/>
          <pc:sldMk cId="963164041" sldId="535"/>
        </pc:sldMkLst>
        <pc:spChg chg="mod">
          <ac:chgData name="James Williams" userId="c957a50b-491f-4d94-b4bc-52aca3e2340d" providerId="ADAL" clId="{E3900EFB-1562-4C56-93E1-C07FCCE61F04}" dt="2024-03-05T11:24:12.495" v="4785" actId="403"/>
          <ac:spMkLst>
            <pc:docMk/>
            <pc:sldMk cId="963164041" sldId="535"/>
            <ac:spMk id="2" creationId="{61365102-6F14-4FB7-8C3C-AB618E6179A2}"/>
          </ac:spMkLst>
        </pc:spChg>
        <pc:spChg chg="add mod">
          <ac:chgData name="James Williams" userId="c957a50b-491f-4d94-b4bc-52aca3e2340d" providerId="ADAL" clId="{E3900EFB-1562-4C56-93E1-C07FCCE61F04}" dt="2024-03-05T11:25:18.349" v="4808" actId="20577"/>
          <ac:spMkLst>
            <pc:docMk/>
            <pc:sldMk cId="963164041" sldId="535"/>
            <ac:spMk id="3" creationId="{58DB981D-1485-0226-93AB-F2BDA0689136}"/>
          </ac:spMkLst>
        </pc:spChg>
        <pc:spChg chg="add del">
          <ac:chgData name="James Williams" userId="c957a50b-491f-4d94-b4bc-52aca3e2340d" providerId="ADAL" clId="{E3900EFB-1562-4C56-93E1-C07FCCE61F04}" dt="2024-03-04T13:38:16.952" v="3805" actId="478"/>
          <ac:spMkLst>
            <pc:docMk/>
            <pc:sldMk cId="963164041" sldId="535"/>
            <ac:spMk id="5" creationId="{A9BA9D25-D5EE-4DE0-A684-01CE3D73BBA2}"/>
          </ac:spMkLst>
        </pc:spChg>
        <pc:spChg chg="mod">
          <ac:chgData name="James Williams" userId="c957a50b-491f-4d94-b4bc-52aca3e2340d" providerId="ADAL" clId="{E3900EFB-1562-4C56-93E1-C07FCCE61F04}" dt="2024-03-04T13:40:19.120" v="3856" actId="113"/>
          <ac:spMkLst>
            <pc:docMk/>
            <pc:sldMk cId="963164041" sldId="535"/>
            <ac:spMk id="15" creationId="{005CED6A-A5A7-4341-8E5F-61ACE04CC2A1}"/>
          </ac:spMkLst>
        </pc:spChg>
        <pc:picChg chg="add del mod">
          <ac:chgData name="James Williams" userId="c957a50b-491f-4d94-b4bc-52aca3e2340d" providerId="ADAL" clId="{E3900EFB-1562-4C56-93E1-C07FCCE61F04}" dt="2024-03-04T13:38:19.719" v="3807" actId="478"/>
          <ac:picMkLst>
            <pc:docMk/>
            <pc:sldMk cId="963164041" sldId="535"/>
            <ac:picMk id="4" creationId="{7AD73F44-A251-466D-A388-CF53569BDB1D}"/>
          </ac:picMkLst>
        </pc:picChg>
        <pc:picChg chg="mod">
          <ac:chgData name="James Williams" userId="c957a50b-491f-4d94-b4bc-52aca3e2340d" providerId="ADAL" clId="{E3900EFB-1562-4C56-93E1-C07FCCE61F04}" dt="2024-03-04T13:40:29.150" v="3861" actId="14100"/>
          <ac:picMkLst>
            <pc:docMk/>
            <pc:sldMk cId="963164041" sldId="535"/>
            <ac:picMk id="6" creationId="{0C06F21D-9BC3-4CFC-909E-46392D670CDD}"/>
          </ac:picMkLst>
        </pc:picChg>
        <pc:picChg chg="mod modCrop">
          <ac:chgData name="James Williams" userId="c957a50b-491f-4d94-b4bc-52aca3e2340d" providerId="ADAL" clId="{E3900EFB-1562-4C56-93E1-C07FCCE61F04}" dt="2024-03-04T13:40:44.944" v="3864" actId="14100"/>
          <ac:picMkLst>
            <pc:docMk/>
            <pc:sldMk cId="963164041" sldId="535"/>
            <ac:picMk id="13" creationId="{876DBF92-2186-406A-A4A1-328655AB1217}"/>
          </ac:picMkLst>
        </pc:picChg>
      </pc:sldChg>
      <pc:sldChg chg="add del">
        <pc:chgData name="James Williams" userId="c957a50b-491f-4d94-b4bc-52aca3e2340d" providerId="ADAL" clId="{E3900EFB-1562-4C56-93E1-C07FCCE61F04}" dt="2024-03-10T19:43:27.033" v="11046" actId="2696"/>
        <pc:sldMkLst>
          <pc:docMk/>
          <pc:sldMk cId="2804141295" sldId="535"/>
        </pc:sldMkLst>
      </pc:sldChg>
      <pc:sldChg chg="del">
        <pc:chgData name="James Williams" userId="c957a50b-491f-4d94-b4bc-52aca3e2340d" providerId="ADAL" clId="{E3900EFB-1562-4C56-93E1-C07FCCE61F04}" dt="2024-03-05T16:36:29.772" v="7110" actId="2696"/>
        <pc:sldMkLst>
          <pc:docMk/>
          <pc:sldMk cId="2945920598" sldId="536"/>
        </pc:sldMkLst>
      </pc:sldChg>
      <pc:sldChg chg="del">
        <pc:chgData name="James Williams" userId="c957a50b-491f-4d94-b4bc-52aca3e2340d" providerId="ADAL" clId="{E3900EFB-1562-4C56-93E1-C07FCCE61F04}" dt="2024-03-05T16:36:29.772" v="7110" actId="2696"/>
        <pc:sldMkLst>
          <pc:docMk/>
          <pc:sldMk cId="3665124785" sldId="537"/>
        </pc:sldMkLst>
      </pc:sldChg>
      <pc:sldChg chg="addSp delSp modSp mod ord modNotesTx">
        <pc:chgData name="James Williams" userId="c957a50b-491f-4d94-b4bc-52aca3e2340d" providerId="ADAL" clId="{E3900EFB-1562-4C56-93E1-C07FCCE61F04}" dt="2024-03-10T18:49:41.790" v="10536" actId="1076"/>
        <pc:sldMkLst>
          <pc:docMk/>
          <pc:sldMk cId="1946114130" sldId="538"/>
        </pc:sldMkLst>
        <pc:spChg chg="mod">
          <ac:chgData name="James Williams" userId="c957a50b-491f-4d94-b4bc-52aca3e2340d" providerId="ADAL" clId="{E3900EFB-1562-4C56-93E1-C07FCCE61F04}" dt="2024-03-05T11:24:30.954" v="4791" actId="27636"/>
          <ac:spMkLst>
            <pc:docMk/>
            <pc:sldMk cId="1946114130" sldId="538"/>
            <ac:spMk id="2" creationId="{61365102-6F14-4FB7-8C3C-AB618E6179A2}"/>
          </ac:spMkLst>
        </pc:spChg>
        <pc:spChg chg="add del mod">
          <ac:chgData name="James Williams" userId="c957a50b-491f-4d94-b4bc-52aca3e2340d" providerId="ADAL" clId="{E3900EFB-1562-4C56-93E1-C07FCCE61F04}" dt="2024-03-05T11:19:09.336" v="4713"/>
          <ac:spMkLst>
            <pc:docMk/>
            <pc:sldMk cId="1946114130" sldId="538"/>
            <ac:spMk id="3" creationId="{615FF850-C3C1-BAEE-D2FD-6200282EE2BF}"/>
          </ac:spMkLst>
        </pc:spChg>
        <pc:spChg chg="del">
          <ac:chgData name="James Williams" userId="c957a50b-491f-4d94-b4bc-52aca3e2340d" providerId="ADAL" clId="{E3900EFB-1562-4C56-93E1-C07FCCE61F04}" dt="2024-03-05T10:44:56.464" v="4430" actId="478"/>
          <ac:spMkLst>
            <pc:docMk/>
            <pc:sldMk cId="1946114130" sldId="538"/>
            <ac:spMk id="5" creationId="{A9BA9D25-D5EE-4DE0-A684-01CE3D73BBA2}"/>
          </ac:spMkLst>
        </pc:spChg>
        <pc:spChg chg="add mod">
          <ac:chgData name="James Williams" userId="c957a50b-491f-4d94-b4bc-52aca3e2340d" providerId="ADAL" clId="{E3900EFB-1562-4C56-93E1-C07FCCE61F04}" dt="2024-03-10T18:49:41.790" v="10536" actId="1076"/>
          <ac:spMkLst>
            <pc:docMk/>
            <pc:sldMk cId="1946114130" sldId="538"/>
            <ac:spMk id="11" creationId="{2F7430D2-4B2D-FE1D-999B-C45BAF598E68}"/>
          </ac:spMkLst>
        </pc:spChg>
        <pc:spChg chg="mod">
          <ac:chgData name="James Williams" userId="c957a50b-491f-4d94-b4bc-52aca3e2340d" providerId="ADAL" clId="{E3900EFB-1562-4C56-93E1-C07FCCE61F04}" dt="2024-03-10T18:49:34.214" v="10535" actId="255"/>
          <ac:spMkLst>
            <pc:docMk/>
            <pc:sldMk cId="1946114130" sldId="538"/>
            <ac:spMk id="15" creationId="{005CED6A-A5A7-4341-8E5F-61ACE04CC2A1}"/>
          </ac:spMkLst>
        </pc:spChg>
        <pc:spChg chg="add del mod">
          <ac:chgData name="James Williams" userId="c957a50b-491f-4d94-b4bc-52aca3e2340d" providerId="ADAL" clId="{E3900EFB-1562-4C56-93E1-C07FCCE61F04}" dt="2024-03-10T18:49:41.790" v="10536" actId="1076"/>
          <ac:spMkLst>
            <pc:docMk/>
            <pc:sldMk cId="1946114130" sldId="538"/>
            <ac:spMk id="17" creationId="{C83F026C-E6F5-4E36-BFC8-D8AC2E006AFA}"/>
          </ac:spMkLst>
        </pc:spChg>
        <pc:spChg chg="add del mod">
          <ac:chgData name="James Williams" userId="c957a50b-491f-4d94-b4bc-52aca3e2340d" providerId="ADAL" clId="{E3900EFB-1562-4C56-93E1-C07FCCE61F04}" dt="2024-03-10T18:49:41.790" v="10536" actId="1076"/>
          <ac:spMkLst>
            <pc:docMk/>
            <pc:sldMk cId="1946114130" sldId="538"/>
            <ac:spMk id="18" creationId="{17C1D283-0547-4544-8F88-08C560CCC809}"/>
          </ac:spMkLst>
        </pc:spChg>
        <pc:spChg chg="add mod">
          <ac:chgData name="James Williams" userId="c957a50b-491f-4d94-b4bc-52aca3e2340d" providerId="ADAL" clId="{E3900EFB-1562-4C56-93E1-C07FCCE61F04}" dt="2024-03-10T18:49:41.790" v="10536" actId="1076"/>
          <ac:spMkLst>
            <pc:docMk/>
            <pc:sldMk cId="1946114130" sldId="538"/>
            <ac:spMk id="21" creationId="{216F6835-0A7A-10AD-B422-541928B8E0C0}"/>
          </ac:spMkLst>
        </pc:spChg>
        <pc:spChg chg="add del mod">
          <ac:chgData name="James Williams" userId="c957a50b-491f-4d94-b4bc-52aca3e2340d" providerId="ADAL" clId="{E3900EFB-1562-4C56-93E1-C07FCCE61F04}" dt="2024-03-05T11:00:28.632" v="4496" actId="21"/>
          <ac:spMkLst>
            <pc:docMk/>
            <pc:sldMk cId="1946114130" sldId="538"/>
            <ac:spMk id="22" creationId="{30B29028-7E5F-7DBC-B234-D1AC3D3440E6}"/>
          </ac:spMkLst>
        </pc:spChg>
        <pc:spChg chg="add mod">
          <ac:chgData name="James Williams" userId="c957a50b-491f-4d94-b4bc-52aca3e2340d" providerId="ADAL" clId="{E3900EFB-1562-4C56-93E1-C07FCCE61F04}" dt="2024-03-10T18:49:41.790" v="10536" actId="1076"/>
          <ac:spMkLst>
            <pc:docMk/>
            <pc:sldMk cId="1946114130" sldId="538"/>
            <ac:spMk id="23" creationId="{6A88EAB0-BAEF-F2CD-B126-DA347D337D6E}"/>
          </ac:spMkLst>
        </pc:spChg>
        <pc:spChg chg="add del mod">
          <ac:chgData name="James Williams" userId="c957a50b-491f-4d94-b4bc-52aca3e2340d" providerId="ADAL" clId="{E3900EFB-1562-4C56-93E1-C07FCCE61F04}" dt="2024-03-05T11:08:11.339" v="4586" actId="478"/>
          <ac:spMkLst>
            <pc:docMk/>
            <pc:sldMk cId="1946114130" sldId="538"/>
            <ac:spMk id="24" creationId="{78A09243-596B-945A-C711-EFB9D8558770}"/>
          </ac:spMkLst>
        </pc:spChg>
        <pc:spChg chg="add mod">
          <ac:chgData name="James Williams" userId="c957a50b-491f-4d94-b4bc-52aca3e2340d" providerId="ADAL" clId="{E3900EFB-1562-4C56-93E1-C07FCCE61F04}" dt="2024-03-10T18:49:41.790" v="10536" actId="1076"/>
          <ac:spMkLst>
            <pc:docMk/>
            <pc:sldMk cId="1946114130" sldId="538"/>
            <ac:spMk id="25" creationId="{5D0596B6-785D-7234-A655-6F0D7499E783}"/>
          </ac:spMkLst>
        </pc:spChg>
        <pc:spChg chg="add del mod">
          <ac:chgData name="James Williams" userId="c957a50b-491f-4d94-b4bc-52aca3e2340d" providerId="ADAL" clId="{E3900EFB-1562-4C56-93E1-C07FCCE61F04}" dt="2024-03-05T11:21:06.615" v="4744" actId="478"/>
          <ac:spMkLst>
            <pc:docMk/>
            <pc:sldMk cId="1946114130" sldId="538"/>
            <ac:spMk id="39" creationId="{8DA0E45C-F0A6-DBE4-2B0A-52FA8D396651}"/>
          </ac:spMkLst>
        </pc:spChg>
        <pc:spChg chg="add mod">
          <ac:chgData name="James Williams" userId="c957a50b-491f-4d94-b4bc-52aca3e2340d" providerId="ADAL" clId="{E3900EFB-1562-4C56-93E1-C07FCCE61F04}" dt="2024-03-05T11:20:18.585" v="4733" actId="20577"/>
          <ac:spMkLst>
            <pc:docMk/>
            <pc:sldMk cId="1946114130" sldId="538"/>
            <ac:spMk id="40" creationId="{339CE3CA-D8E3-F9FC-4647-30C5B5703541}"/>
          </ac:spMkLst>
        </pc:spChg>
        <pc:picChg chg="del mod">
          <ac:chgData name="James Williams" userId="c957a50b-491f-4d94-b4bc-52aca3e2340d" providerId="ADAL" clId="{E3900EFB-1562-4C56-93E1-C07FCCE61F04}" dt="2024-03-05T10:45:02.286" v="4434" actId="478"/>
          <ac:picMkLst>
            <pc:docMk/>
            <pc:sldMk cId="1946114130" sldId="538"/>
            <ac:picMk id="4" creationId="{7AD73F44-A251-466D-A388-CF53569BDB1D}"/>
          </ac:picMkLst>
        </pc:picChg>
        <pc:picChg chg="add del">
          <ac:chgData name="James Williams" userId="c957a50b-491f-4d94-b4bc-52aca3e2340d" providerId="ADAL" clId="{E3900EFB-1562-4C56-93E1-C07FCCE61F04}" dt="2024-03-05T10:56:16.475" v="4450" actId="478"/>
          <ac:picMkLst>
            <pc:docMk/>
            <pc:sldMk cId="1946114130" sldId="538"/>
            <ac:picMk id="7" creationId="{B4F21CDE-B63D-4E45-BCBE-5C2203B56724}"/>
          </ac:picMkLst>
        </pc:picChg>
        <pc:picChg chg="add del mod modCrop">
          <ac:chgData name="James Williams" userId="c957a50b-491f-4d94-b4bc-52aca3e2340d" providerId="ADAL" clId="{E3900EFB-1562-4C56-93E1-C07FCCE61F04}" dt="2024-03-10T18:49:41.790" v="10536" actId="1076"/>
          <ac:picMkLst>
            <pc:docMk/>
            <pc:sldMk cId="1946114130" sldId="538"/>
            <ac:picMk id="9" creationId="{0B60CB44-DE3A-4366-11B1-A0A2C4AA6331}"/>
          </ac:picMkLst>
        </pc:picChg>
        <pc:picChg chg="add del">
          <ac:chgData name="James Williams" userId="c957a50b-491f-4d94-b4bc-52aca3e2340d" providerId="ADAL" clId="{E3900EFB-1562-4C56-93E1-C07FCCE61F04}" dt="2024-03-05T10:56:13.692" v="4449" actId="478"/>
          <ac:picMkLst>
            <pc:docMk/>
            <pc:sldMk cId="1946114130" sldId="538"/>
            <ac:picMk id="13" creationId="{A64EA011-2670-4ACE-9587-9FDB16460301}"/>
          </ac:picMkLst>
        </pc:picChg>
        <pc:picChg chg="add mod">
          <ac:chgData name="James Williams" userId="c957a50b-491f-4d94-b4bc-52aca3e2340d" providerId="ADAL" clId="{E3900EFB-1562-4C56-93E1-C07FCCE61F04}" dt="2024-03-10T18:49:41.790" v="10536" actId="1076"/>
          <ac:picMkLst>
            <pc:docMk/>
            <pc:sldMk cId="1946114130" sldId="538"/>
            <ac:picMk id="20" creationId="{7F7A735D-3CE1-1ACF-726D-E69495CD5C2B}"/>
          </ac:picMkLst>
        </pc:picChg>
        <pc:cxnChg chg="add mod">
          <ac:chgData name="James Williams" userId="c957a50b-491f-4d94-b4bc-52aca3e2340d" providerId="ADAL" clId="{E3900EFB-1562-4C56-93E1-C07FCCE61F04}" dt="2024-03-10T18:49:41.790" v="10536" actId="1076"/>
          <ac:cxnSpMkLst>
            <pc:docMk/>
            <pc:sldMk cId="1946114130" sldId="538"/>
            <ac:cxnSpMk id="27" creationId="{06DF63D0-BDC1-3573-2A55-D56977E17DA5}"/>
          </ac:cxnSpMkLst>
        </pc:cxnChg>
        <pc:cxnChg chg="add mod">
          <ac:chgData name="James Williams" userId="c957a50b-491f-4d94-b4bc-52aca3e2340d" providerId="ADAL" clId="{E3900EFB-1562-4C56-93E1-C07FCCE61F04}" dt="2024-03-10T18:49:41.790" v="10536" actId="1076"/>
          <ac:cxnSpMkLst>
            <pc:docMk/>
            <pc:sldMk cId="1946114130" sldId="538"/>
            <ac:cxnSpMk id="29" creationId="{5ABF0D44-38FD-4C70-A61E-20E50F591B05}"/>
          </ac:cxnSpMkLst>
        </pc:cxnChg>
        <pc:cxnChg chg="add del">
          <ac:chgData name="James Williams" userId="c957a50b-491f-4d94-b4bc-52aca3e2340d" providerId="ADAL" clId="{E3900EFB-1562-4C56-93E1-C07FCCE61F04}" dt="2024-03-05T11:09:55.371" v="4593" actId="478"/>
          <ac:cxnSpMkLst>
            <pc:docMk/>
            <pc:sldMk cId="1946114130" sldId="538"/>
            <ac:cxnSpMk id="31" creationId="{B4BD6595-FF77-CDEF-618C-CB2276032AB7}"/>
          </ac:cxnSpMkLst>
        </pc:cxnChg>
        <pc:cxnChg chg="add del">
          <ac:chgData name="James Williams" userId="c957a50b-491f-4d94-b4bc-52aca3e2340d" providerId="ADAL" clId="{E3900EFB-1562-4C56-93E1-C07FCCE61F04}" dt="2024-03-05T11:10:14.231" v="4595" actId="478"/>
          <ac:cxnSpMkLst>
            <pc:docMk/>
            <pc:sldMk cId="1946114130" sldId="538"/>
            <ac:cxnSpMk id="33" creationId="{9F9EA7AE-B264-1646-DC0B-FBBD6D36F604}"/>
          </ac:cxnSpMkLst>
        </pc:cxnChg>
        <pc:cxnChg chg="add mod">
          <ac:chgData name="James Williams" userId="c957a50b-491f-4d94-b4bc-52aca3e2340d" providerId="ADAL" clId="{E3900EFB-1562-4C56-93E1-C07FCCE61F04}" dt="2024-03-10T18:49:41.790" v="10536" actId="1076"/>
          <ac:cxnSpMkLst>
            <pc:docMk/>
            <pc:sldMk cId="1946114130" sldId="538"/>
            <ac:cxnSpMk id="35" creationId="{C8CF0270-DEF8-CA4F-44B9-D0889168AF36}"/>
          </ac:cxnSpMkLst>
        </pc:cxnChg>
        <pc:cxnChg chg="add mod">
          <ac:chgData name="James Williams" userId="c957a50b-491f-4d94-b4bc-52aca3e2340d" providerId="ADAL" clId="{E3900EFB-1562-4C56-93E1-C07FCCE61F04}" dt="2024-03-10T18:49:41.790" v="10536" actId="1076"/>
          <ac:cxnSpMkLst>
            <pc:docMk/>
            <pc:sldMk cId="1946114130" sldId="538"/>
            <ac:cxnSpMk id="36" creationId="{7A4474E6-7CFE-7AAA-E7FF-FCA3D741AA4E}"/>
          </ac:cxnSpMkLst>
        </pc:cxnChg>
        <pc:cxnChg chg="add mod">
          <ac:chgData name="James Williams" userId="c957a50b-491f-4d94-b4bc-52aca3e2340d" providerId="ADAL" clId="{E3900EFB-1562-4C56-93E1-C07FCCE61F04}" dt="2024-03-10T18:49:41.790" v="10536" actId="1076"/>
          <ac:cxnSpMkLst>
            <pc:docMk/>
            <pc:sldMk cId="1946114130" sldId="538"/>
            <ac:cxnSpMk id="38" creationId="{E001D2F9-3B75-FCEF-42B1-C284D01B2ABC}"/>
          </ac:cxnSpMkLst>
        </pc:cxnChg>
      </pc:sldChg>
      <pc:sldChg chg="addSp delSp modSp add mod modNotesTx">
        <pc:chgData name="James Williams" userId="c957a50b-491f-4d94-b4bc-52aca3e2340d" providerId="ADAL" clId="{E3900EFB-1562-4C56-93E1-C07FCCE61F04}" dt="2024-03-10T18:27:11.530" v="10260" actId="1076"/>
        <pc:sldMkLst>
          <pc:docMk/>
          <pc:sldMk cId="1603877155" sldId="539"/>
        </pc:sldMkLst>
        <pc:spChg chg="mod">
          <ac:chgData name="James Williams" userId="c957a50b-491f-4d94-b4bc-52aca3e2340d" providerId="ADAL" clId="{E3900EFB-1562-4C56-93E1-C07FCCE61F04}" dt="2024-03-04T12:16:40.662" v="2539" actId="207"/>
          <ac:spMkLst>
            <pc:docMk/>
            <pc:sldMk cId="1603877155" sldId="539"/>
            <ac:spMk id="2" creationId="{61365102-6F14-4FB7-8C3C-AB618E6179A2}"/>
          </ac:spMkLst>
        </pc:spChg>
        <pc:spChg chg="add mod">
          <ac:chgData name="James Williams" userId="c957a50b-491f-4d94-b4bc-52aca3e2340d" providerId="ADAL" clId="{E3900EFB-1562-4C56-93E1-C07FCCE61F04}" dt="2024-03-10T18:27:11.530" v="10260" actId="1076"/>
          <ac:spMkLst>
            <pc:docMk/>
            <pc:sldMk cId="1603877155" sldId="539"/>
            <ac:spMk id="3" creationId="{6BFAC839-7422-02F6-EC72-FECDC9340E7A}"/>
          </ac:spMkLst>
        </pc:spChg>
        <pc:spChg chg="mod">
          <ac:chgData name="James Williams" userId="c957a50b-491f-4d94-b4bc-52aca3e2340d" providerId="ADAL" clId="{E3900EFB-1562-4C56-93E1-C07FCCE61F04}" dt="2024-03-04T12:18:53.654" v="2578" actId="14100"/>
          <ac:spMkLst>
            <pc:docMk/>
            <pc:sldMk cId="1603877155" sldId="539"/>
            <ac:spMk id="37" creationId="{3BB8045A-3E51-40A1-9C61-1D4534FE6DD3}"/>
          </ac:spMkLst>
        </pc:spChg>
        <pc:picChg chg="add del mod modCrop">
          <ac:chgData name="James Williams" userId="c957a50b-491f-4d94-b4bc-52aca3e2340d" providerId="ADAL" clId="{E3900EFB-1562-4C56-93E1-C07FCCE61F04}" dt="2024-03-04T12:17:46.294" v="2551" actId="1076"/>
          <ac:picMkLst>
            <pc:docMk/>
            <pc:sldMk cId="1603877155" sldId="539"/>
            <ac:picMk id="21" creationId="{7D758E2D-9307-4EE0-BFA7-65C92CAE01C2}"/>
          </ac:picMkLst>
        </pc:picChg>
      </pc:sldChg>
      <pc:sldChg chg="del">
        <pc:chgData name="James Williams" userId="c957a50b-491f-4d94-b4bc-52aca3e2340d" providerId="ADAL" clId="{E3900EFB-1562-4C56-93E1-C07FCCE61F04}" dt="2024-02-29T18:55:45.057" v="0" actId="2696"/>
        <pc:sldMkLst>
          <pc:docMk/>
          <pc:sldMk cId="1893809210" sldId="539"/>
        </pc:sldMkLst>
      </pc:sldChg>
      <pc:sldChg chg="addSp delSp modSp mod modNotesTx">
        <pc:chgData name="James Williams" userId="c957a50b-491f-4d94-b4bc-52aca3e2340d" providerId="ADAL" clId="{E3900EFB-1562-4C56-93E1-C07FCCE61F04}" dt="2024-03-11T11:30:16.393" v="11159" actId="13926"/>
        <pc:sldMkLst>
          <pc:docMk/>
          <pc:sldMk cId="3915827218" sldId="541"/>
        </pc:sldMkLst>
        <pc:spChg chg="mod">
          <ac:chgData name="James Williams" userId="c957a50b-491f-4d94-b4bc-52aca3e2340d" providerId="ADAL" clId="{E3900EFB-1562-4C56-93E1-C07FCCE61F04}" dt="2024-03-05T13:38:05.635" v="5382" actId="207"/>
          <ac:spMkLst>
            <pc:docMk/>
            <pc:sldMk cId="3915827218" sldId="541"/>
            <ac:spMk id="2" creationId="{61365102-6F14-4FB7-8C3C-AB618E6179A2}"/>
          </ac:spMkLst>
        </pc:spChg>
        <pc:spChg chg="add mod">
          <ac:chgData name="James Williams" userId="c957a50b-491f-4d94-b4bc-52aca3e2340d" providerId="ADAL" clId="{E3900EFB-1562-4C56-93E1-C07FCCE61F04}" dt="2024-03-11T11:30:16.393" v="11159" actId="13926"/>
          <ac:spMkLst>
            <pc:docMk/>
            <pc:sldMk cId="3915827218" sldId="541"/>
            <ac:spMk id="3" creationId="{285E1326-5C69-AA66-7FC8-521710059E30}"/>
          </ac:spMkLst>
        </pc:spChg>
        <pc:spChg chg="del">
          <ac:chgData name="James Williams" userId="c957a50b-491f-4d94-b4bc-52aca3e2340d" providerId="ADAL" clId="{E3900EFB-1562-4C56-93E1-C07FCCE61F04}" dt="2024-03-10T19:01:51.472" v="10801" actId="478"/>
          <ac:spMkLst>
            <pc:docMk/>
            <pc:sldMk cId="3915827218" sldId="541"/>
            <ac:spMk id="5" creationId="{A9BA9D25-D5EE-4DE0-A684-01CE3D73BBA2}"/>
          </ac:spMkLst>
        </pc:spChg>
        <pc:spChg chg="add mod">
          <ac:chgData name="James Williams" userId="c957a50b-491f-4d94-b4bc-52aca3e2340d" providerId="ADAL" clId="{E3900EFB-1562-4C56-93E1-C07FCCE61F04}" dt="2024-03-10T18:58:38.141" v="10672" actId="1076"/>
          <ac:spMkLst>
            <pc:docMk/>
            <pc:sldMk cId="3915827218" sldId="541"/>
            <ac:spMk id="6" creationId="{1BFBC552-FEF5-CD14-649C-268121CDC5D4}"/>
          </ac:spMkLst>
        </pc:spChg>
        <pc:spChg chg="mod">
          <ac:chgData name="James Williams" userId="c957a50b-491f-4d94-b4bc-52aca3e2340d" providerId="ADAL" clId="{E3900EFB-1562-4C56-93E1-C07FCCE61F04}" dt="2024-03-10T18:58:14.679" v="10667" actId="948"/>
          <ac:spMkLst>
            <pc:docMk/>
            <pc:sldMk cId="3915827218" sldId="541"/>
            <ac:spMk id="15" creationId="{005CED6A-A5A7-4341-8E5F-61ACE04CC2A1}"/>
          </ac:spMkLst>
        </pc:spChg>
        <pc:picChg chg="del">
          <ac:chgData name="James Williams" userId="c957a50b-491f-4d94-b4bc-52aca3e2340d" providerId="ADAL" clId="{E3900EFB-1562-4C56-93E1-C07FCCE61F04}" dt="2024-03-10T19:01:51.472" v="10801" actId="478"/>
          <ac:picMkLst>
            <pc:docMk/>
            <pc:sldMk cId="3915827218" sldId="541"/>
            <ac:picMk id="4" creationId="{7AD73F44-A251-466D-A388-CF53569BDB1D}"/>
          </ac:picMkLst>
        </pc:picChg>
      </pc:sldChg>
      <pc:sldChg chg="addSp delSp modSp mod ord modNotesTx">
        <pc:chgData name="James Williams" userId="c957a50b-491f-4d94-b4bc-52aca3e2340d" providerId="ADAL" clId="{E3900EFB-1562-4C56-93E1-C07FCCE61F04}" dt="2024-03-10T19:21:01.592" v="10987" actId="1076"/>
        <pc:sldMkLst>
          <pc:docMk/>
          <pc:sldMk cId="2895450602" sldId="542"/>
        </pc:sldMkLst>
        <pc:spChg chg="add mod ord">
          <ac:chgData name="James Williams" userId="c957a50b-491f-4d94-b4bc-52aca3e2340d" providerId="ADAL" clId="{E3900EFB-1562-4C56-93E1-C07FCCE61F04}" dt="2024-03-10T19:20:29.414" v="10981" actId="1076"/>
          <ac:spMkLst>
            <pc:docMk/>
            <pc:sldMk cId="2895450602" sldId="542"/>
            <ac:spMk id="3" creationId="{7E9C7368-0910-9372-3DE2-CD706A117E43}"/>
          </ac:spMkLst>
        </pc:spChg>
        <pc:spChg chg="mod ord">
          <ac:chgData name="James Williams" userId="c957a50b-491f-4d94-b4bc-52aca3e2340d" providerId="ADAL" clId="{E3900EFB-1562-4C56-93E1-C07FCCE61F04}" dt="2024-03-10T19:21:01.592" v="10987" actId="1076"/>
          <ac:spMkLst>
            <pc:docMk/>
            <pc:sldMk cId="2895450602" sldId="542"/>
            <ac:spMk id="13" creationId="{C87BD99B-230D-4DC2-8E42-56929F855758}"/>
          </ac:spMkLst>
        </pc:spChg>
        <pc:spChg chg="mod ord">
          <ac:chgData name="James Williams" userId="c957a50b-491f-4d94-b4bc-52aca3e2340d" providerId="ADAL" clId="{E3900EFB-1562-4C56-93E1-C07FCCE61F04}" dt="2024-03-05T13:23:08.868" v="5283" actId="1076"/>
          <ac:spMkLst>
            <pc:docMk/>
            <pc:sldMk cId="2895450602" sldId="542"/>
            <ac:spMk id="15" creationId="{7C39668D-2341-42D7-95CB-FAFAD90A9677}"/>
          </ac:spMkLst>
        </pc:spChg>
        <pc:spChg chg="mod">
          <ac:chgData name="James Williams" userId="c957a50b-491f-4d94-b4bc-52aca3e2340d" providerId="ADAL" clId="{E3900EFB-1562-4C56-93E1-C07FCCE61F04}" dt="2024-03-10T19:20:51.355" v="10984" actId="1076"/>
          <ac:spMkLst>
            <pc:docMk/>
            <pc:sldMk cId="2895450602" sldId="542"/>
            <ac:spMk id="17" creationId="{9538E427-F067-40CD-A937-3C8BF95DBC42}"/>
          </ac:spMkLst>
        </pc:spChg>
        <pc:picChg chg="add del mod">
          <ac:chgData name="James Williams" userId="c957a50b-491f-4d94-b4bc-52aca3e2340d" providerId="ADAL" clId="{E3900EFB-1562-4C56-93E1-C07FCCE61F04}" dt="2024-03-03T15:05:45.091" v="1318" actId="22"/>
          <ac:picMkLst>
            <pc:docMk/>
            <pc:sldMk cId="2895450602" sldId="542"/>
            <ac:picMk id="6" creationId="{69C091BF-FB15-B1FB-4096-9EF7B8492C9F}"/>
          </ac:picMkLst>
        </pc:picChg>
        <pc:picChg chg="add del mod modCrop">
          <ac:chgData name="James Williams" userId="c957a50b-491f-4d94-b4bc-52aca3e2340d" providerId="ADAL" clId="{E3900EFB-1562-4C56-93E1-C07FCCE61F04}" dt="2024-03-10T19:14:14.455" v="10970" actId="478"/>
          <ac:picMkLst>
            <pc:docMk/>
            <pc:sldMk cId="2895450602" sldId="542"/>
            <ac:picMk id="6" creationId="{EECCF82C-6D8F-B41D-35F9-8C57C972D318}"/>
          </ac:picMkLst>
        </pc:picChg>
        <pc:picChg chg="add mod">
          <ac:chgData name="James Williams" userId="c957a50b-491f-4d94-b4bc-52aca3e2340d" providerId="ADAL" clId="{E3900EFB-1562-4C56-93E1-C07FCCE61F04}" dt="2024-03-10T19:20:58.083" v="10986" actId="14100"/>
          <ac:picMkLst>
            <pc:docMk/>
            <pc:sldMk cId="2895450602" sldId="542"/>
            <ac:picMk id="9" creationId="{BAD1E39A-606F-B4EC-4786-2935218FCED9}"/>
          </ac:picMkLst>
        </pc:picChg>
        <pc:picChg chg="mod">
          <ac:chgData name="James Williams" userId="c957a50b-491f-4d94-b4bc-52aca3e2340d" providerId="ADAL" clId="{E3900EFB-1562-4C56-93E1-C07FCCE61F04}" dt="2024-03-10T19:20:45.183" v="10983" actId="1076"/>
          <ac:picMkLst>
            <pc:docMk/>
            <pc:sldMk cId="2895450602" sldId="542"/>
            <ac:picMk id="23" creationId="{092770FB-A894-444F-BA7E-7BCDD61A452E}"/>
          </ac:picMkLst>
        </pc:picChg>
        <pc:picChg chg="add del">
          <ac:chgData name="James Williams" userId="c957a50b-491f-4d94-b4bc-52aca3e2340d" providerId="ADAL" clId="{E3900EFB-1562-4C56-93E1-C07FCCE61F04}" dt="2024-03-05T13:22:21.148" v="5271" actId="478"/>
          <ac:picMkLst>
            <pc:docMk/>
            <pc:sldMk cId="2895450602" sldId="542"/>
            <ac:picMk id="25" creationId="{6A4DEABD-40B1-473A-8CBC-BAB7919C8126}"/>
          </ac:picMkLst>
        </pc:picChg>
      </pc:sldChg>
      <pc:sldChg chg="modSp add mod">
        <pc:chgData name="James Williams" userId="c957a50b-491f-4d94-b4bc-52aca3e2340d" providerId="ADAL" clId="{E3900EFB-1562-4C56-93E1-C07FCCE61F04}" dt="2024-03-05T16:34:50.850" v="7103" actId="20577"/>
        <pc:sldMkLst>
          <pc:docMk/>
          <pc:sldMk cId="815250346" sldId="543"/>
        </pc:sldMkLst>
        <pc:spChg chg="mod">
          <ac:chgData name="James Williams" userId="c957a50b-491f-4d94-b4bc-52aca3e2340d" providerId="ADAL" clId="{E3900EFB-1562-4C56-93E1-C07FCCE61F04}" dt="2024-03-05T16:34:50.850" v="7103" actId="20577"/>
          <ac:spMkLst>
            <pc:docMk/>
            <pc:sldMk cId="815250346" sldId="543"/>
            <ac:spMk id="15" creationId="{005CED6A-A5A7-4341-8E5F-61ACE04CC2A1}"/>
          </ac:spMkLst>
        </pc:spChg>
      </pc:sldChg>
      <pc:sldChg chg="del">
        <pc:chgData name="James Williams" userId="c957a50b-491f-4d94-b4bc-52aca3e2340d" providerId="ADAL" clId="{E3900EFB-1562-4C56-93E1-C07FCCE61F04}" dt="2024-03-05T13:56:22.392" v="5853" actId="2696"/>
        <pc:sldMkLst>
          <pc:docMk/>
          <pc:sldMk cId="3753650745" sldId="543"/>
        </pc:sldMkLst>
      </pc:sldChg>
      <pc:sldChg chg="addSp delSp modSp del mod ord modNotesTx">
        <pc:chgData name="James Williams" userId="c957a50b-491f-4d94-b4bc-52aca3e2340d" providerId="ADAL" clId="{E3900EFB-1562-4C56-93E1-C07FCCE61F04}" dt="2024-03-05T13:37:21.629" v="5371" actId="2696"/>
        <pc:sldMkLst>
          <pc:docMk/>
          <pc:sldMk cId="4027217776" sldId="545"/>
        </pc:sldMkLst>
        <pc:spChg chg="mod">
          <ac:chgData name="James Williams" userId="c957a50b-491f-4d94-b4bc-52aca3e2340d" providerId="ADAL" clId="{E3900EFB-1562-4C56-93E1-C07FCCE61F04}" dt="2024-03-05T13:29:29.300" v="5320" actId="20577"/>
          <ac:spMkLst>
            <pc:docMk/>
            <pc:sldMk cId="4027217776" sldId="545"/>
            <ac:spMk id="2" creationId="{61365102-6F14-4FB7-8C3C-AB618E6179A2}"/>
          </ac:spMkLst>
        </pc:spChg>
        <pc:spChg chg="mod">
          <ac:chgData name="James Williams" userId="c957a50b-491f-4d94-b4bc-52aca3e2340d" providerId="ADAL" clId="{E3900EFB-1562-4C56-93E1-C07FCCE61F04}" dt="2024-03-05T13:28:21.040" v="5295" actId="1076"/>
          <ac:spMkLst>
            <pc:docMk/>
            <pc:sldMk cId="4027217776" sldId="545"/>
            <ac:spMk id="3" creationId="{CF32D816-2BE8-47EF-B32E-A4C509032EBE}"/>
          </ac:spMkLst>
        </pc:spChg>
        <pc:spChg chg="del">
          <ac:chgData name="James Williams" userId="c957a50b-491f-4d94-b4bc-52aca3e2340d" providerId="ADAL" clId="{E3900EFB-1562-4C56-93E1-C07FCCE61F04}" dt="2024-03-05T13:28:59.876" v="5302" actId="478"/>
          <ac:spMkLst>
            <pc:docMk/>
            <pc:sldMk cId="4027217776" sldId="545"/>
            <ac:spMk id="5" creationId="{A9BA9D25-D5EE-4DE0-A684-01CE3D73BBA2}"/>
          </ac:spMkLst>
        </pc:spChg>
        <pc:spChg chg="add del mod">
          <ac:chgData name="James Williams" userId="c957a50b-491f-4d94-b4bc-52aca3e2340d" providerId="ADAL" clId="{E3900EFB-1562-4C56-93E1-C07FCCE61F04}" dt="2024-03-05T13:37:09.129" v="5368" actId="21"/>
          <ac:spMkLst>
            <pc:docMk/>
            <pc:sldMk cId="4027217776" sldId="545"/>
            <ac:spMk id="11" creationId="{64C9DA3C-CE2E-11EA-3AC8-00C568BF770D}"/>
          </ac:spMkLst>
        </pc:spChg>
        <pc:picChg chg="mod">
          <ac:chgData name="James Williams" userId="c957a50b-491f-4d94-b4bc-52aca3e2340d" providerId="ADAL" clId="{E3900EFB-1562-4C56-93E1-C07FCCE61F04}" dt="2024-03-05T13:29:01.742" v="5303" actId="1076"/>
          <ac:picMkLst>
            <pc:docMk/>
            <pc:sldMk cId="4027217776" sldId="545"/>
            <ac:picMk id="4" creationId="{7AD73F44-A251-466D-A388-CF53569BDB1D}"/>
          </ac:picMkLst>
        </pc:picChg>
        <pc:picChg chg="del">
          <ac:chgData name="James Williams" userId="c957a50b-491f-4d94-b4bc-52aca3e2340d" providerId="ADAL" clId="{E3900EFB-1562-4C56-93E1-C07FCCE61F04}" dt="2024-03-03T14:59:31.873" v="1081" actId="478"/>
          <ac:picMkLst>
            <pc:docMk/>
            <pc:sldMk cId="4027217776" sldId="545"/>
            <ac:picMk id="6" creationId="{7A30862C-2BC8-4EAA-9E94-6406EAB4B75F}"/>
          </ac:picMkLst>
        </pc:picChg>
        <pc:picChg chg="add mod">
          <ac:chgData name="James Williams" userId="c957a50b-491f-4d94-b4bc-52aca3e2340d" providerId="ADAL" clId="{E3900EFB-1562-4C56-93E1-C07FCCE61F04}" dt="2024-03-05T13:29:04.856" v="5304" actId="14100"/>
          <ac:picMkLst>
            <pc:docMk/>
            <pc:sldMk cId="4027217776" sldId="545"/>
            <ac:picMk id="7" creationId="{81764089-EC0D-F95B-7FA8-3DBCA92FD643}"/>
          </ac:picMkLst>
        </pc:picChg>
        <pc:picChg chg="add del mod">
          <ac:chgData name="James Williams" userId="c957a50b-491f-4d94-b4bc-52aca3e2340d" providerId="ADAL" clId="{E3900EFB-1562-4C56-93E1-C07FCCE61F04}" dt="2024-03-05T13:26:30.755" v="5290" actId="478"/>
          <ac:picMkLst>
            <pc:docMk/>
            <pc:sldMk cId="4027217776" sldId="545"/>
            <ac:picMk id="9" creationId="{4E8193C1-F995-94FB-087A-7A76ECE77D91}"/>
          </ac:picMkLst>
        </pc:picChg>
      </pc:sldChg>
      <pc:sldChg chg="modSp add del mod ord">
        <pc:chgData name="James Williams" userId="c957a50b-491f-4d94-b4bc-52aca3e2340d" providerId="ADAL" clId="{E3900EFB-1562-4C56-93E1-C07FCCE61F04}" dt="2024-03-10T19:43:27.033" v="11046" actId="2696"/>
        <pc:sldMkLst>
          <pc:docMk/>
          <pc:sldMk cId="794233976" sldId="546"/>
        </pc:sldMkLst>
        <pc:spChg chg="mod">
          <ac:chgData name="James Williams" userId="c957a50b-491f-4d94-b4bc-52aca3e2340d" providerId="ADAL" clId="{E3900EFB-1562-4C56-93E1-C07FCCE61F04}" dt="2024-03-05T15:17:31.551" v="6326" actId="5793"/>
          <ac:spMkLst>
            <pc:docMk/>
            <pc:sldMk cId="794233976" sldId="546"/>
            <ac:spMk id="15" creationId="{005CED6A-A5A7-4341-8E5F-61ACE04CC2A1}"/>
          </ac:spMkLst>
        </pc:spChg>
      </pc:sldChg>
      <pc:sldChg chg="modSp del mod">
        <pc:chgData name="James Williams" userId="c957a50b-491f-4d94-b4bc-52aca3e2340d" providerId="ADAL" clId="{E3900EFB-1562-4C56-93E1-C07FCCE61F04}" dt="2024-03-05T15:17:11.841" v="6324" actId="2696"/>
        <pc:sldMkLst>
          <pc:docMk/>
          <pc:sldMk cId="3165686588" sldId="546"/>
        </pc:sldMkLst>
        <pc:spChg chg="mod">
          <ac:chgData name="James Williams" userId="c957a50b-491f-4d94-b4bc-52aca3e2340d" providerId="ADAL" clId="{E3900EFB-1562-4C56-93E1-C07FCCE61F04}" dt="2024-03-05T15:16:25.184" v="6323" actId="313"/>
          <ac:spMkLst>
            <pc:docMk/>
            <pc:sldMk cId="3165686588" sldId="546"/>
            <ac:spMk id="15" creationId="{005CED6A-A5A7-4341-8E5F-61ACE04CC2A1}"/>
          </ac:spMkLst>
        </pc:spChg>
      </pc:sldChg>
      <pc:sldChg chg="del">
        <pc:chgData name="James Williams" userId="c957a50b-491f-4d94-b4bc-52aca3e2340d" providerId="ADAL" clId="{E3900EFB-1562-4C56-93E1-C07FCCE61F04}" dt="2024-03-05T15:21:17.446" v="6413" actId="2696"/>
        <pc:sldMkLst>
          <pc:docMk/>
          <pc:sldMk cId="182131091" sldId="547"/>
        </pc:sldMkLst>
      </pc:sldChg>
      <pc:sldChg chg="delSp modSp add del mod">
        <pc:chgData name="James Williams" userId="c957a50b-491f-4d94-b4bc-52aca3e2340d" providerId="ADAL" clId="{E3900EFB-1562-4C56-93E1-C07FCCE61F04}" dt="2024-03-05T16:24:10.500" v="6958" actId="2696"/>
        <pc:sldMkLst>
          <pc:docMk/>
          <pc:sldMk cId="1220252573" sldId="547"/>
        </pc:sldMkLst>
        <pc:spChg chg="mod">
          <ac:chgData name="James Williams" userId="c957a50b-491f-4d94-b4bc-52aca3e2340d" providerId="ADAL" clId="{E3900EFB-1562-4C56-93E1-C07FCCE61F04}" dt="2024-03-05T16:24:06.410" v="6956" actId="20577"/>
          <ac:spMkLst>
            <pc:docMk/>
            <pc:sldMk cId="1220252573" sldId="547"/>
            <ac:spMk id="2" creationId="{61365102-6F14-4FB7-8C3C-AB618E6179A2}"/>
          </ac:spMkLst>
        </pc:spChg>
        <pc:spChg chg="del">
          <ac:chgData name="James Williams" userId="c957a50b-491f-4d94-b4bc-52aca3e2340d" providerId="ADAL" clId="{E3900EFB-1562-4C56-93E1-C07FCCE61F04}" dt="2024-03-05T16:24:07.777" v="6957" actId="478"/>
          <ac:spMkLst>
            <pc:docMk/>
            <pc:sldMk cId="1220252573" sldId="547"/>
            <ac:spMk id="11" creationId="{CB1104C4-BE5D-4C00-83D4-B4D6722197DF}"/>
          </ac:spMkLst>
        </pc:spChg>
        <pc:picChg chg="del">
          <ac:chgData name="James Williams" userId="c957a50b-491f-4d94-b4bc-52aca3e2340d" providerId="ADAL" clId="{E3900EFB-1562-4C56-93E1-C07FCCE61F04}" dt="2024-03-05T16:24:07.777" v="6957" actId="478"/>
          <ac:picMkLst>
            <pc:docMk/>
            <pc:sldMk cId="1220252573" sldId="547"/>
            <ac:picMk id="9" creationId="{B9D1949B-A15E-460F-BCED-0C27DE291DED}"/>
          </ac:picMkLst>
        </pc:picChg>
      </pc:sldChg>
      <pc:sldChg chg="modSp add mod">
        <pc:chgData name="James Williams" userId="c957a50b-491f-4d94-b4bc-52aca3e2340d" providerId="ADAL" clId="{E3900EFB-1562-4C56-93E1-C07FCCE61F04}" dt="2024-03-05T16:24:47.057" v="6983" actId="20577"/>
        <pc:sldMkLst>
          <pc:docMk/>
          <pc:sldMk cId="1381556731" sldId="547"/>
        </pc:sldMkLst>
        <pc:spChg chg="mod">
          <ac:chgData name="James Williams" userId="c957a50b-491f-4d94-b4bc-52aca3e2340d" providerId="ADAL" clId="{E3900EFB-1562-4C56-93E1-C07FCCE61F04}" dt="2024-03-05T16:24:27.364" v="6969" actId="404"/>
          <ac:spMkLst>
            <pc:docMk/>
            <pc:sldMk cId="1381556731" sldId="547"/>
            <ac:spMk id="2" creationId="{61365102-6F14-4FB7-8C3C-AB618E6179A2}"/>
          </ac:spMkLst>
        </pc:spChg>
        <pc:spChg chg="mod">
          <ac:chgData name="James Williams" userId="c957a50b-491f-4d94-b4bc-52aca3e2340d" providerId="ADAL" clId="{E3900EFB-1562-4C56-93E1-C07FCCE61F04}" dt="2024-03-05T16:24:47.057" v="6983" actId="20577"/>
          <ac:spMkLst>
            <pc:docMk/>
            <pc:sldMk cId="1381556731" sldId="547"/>
            <ac:spMk id="15" creationId="{005CED6A-A5A7-4341-8E5F-61ACE04CC2A1}"/>
          </ac:spMkLst>
        </pc:spChg>
      </pc:sldChg>
      <pc:sldChg chg="addSp delSp modSp mod modNotesTx">
        <pc:chgData name="James Williams" userId="c957a50b-491f-4d94-b4bc-52aca3e2340d" providerId="ADAL" clId="{E3900EFB-1562-4C56-93E1-C07FCCE61F04}" dt="2024-03-05T11:53:23.324" v="5010"/>
        <pc:sldMkLst>
          <pc:docMk/>
          <pc:sldMk cId="3989281946" sldId="548"/>
        </pc:sldMkLst>
        <pc:spChg chg="mod">
          <ac:chgData name="James Williams" userId="c957a50b-491f-4d94-b4bc-52aca3e2340d" providerId="ADAL" clId="{E3900EFB-1562-4C56-93E1-C07FCCE61F04}" dt="2024-03-05T11:49:05.900" v="4947" actId="27636"/>
          <ac:spMkLst>
            <pc:docMk/>
            <pc:sldMk cId="3989281946" sldId="548"/>
            <ac:spMk id="2" creationId="{61365102-6F14-4FB7-8C3C-AB618E6179A2}"/>
          </ac:spMkLst>
        </pc:spChg>
        <pc:spChg chg="del">
          <ac:chgData name="James Williams" userId="c957a50b-491f-4d94-b4bc-52aca3e2340d" providerId="ADAL" clId="{E3900EFB-1562-4C56-93E1-C07FCCE61F04}" dt="2024-03-05T11:48:53.821" v="4944" actId="478"/>
          <ac:spMkLst>
            <pc:docMk/>
            <pc:sldMk cId="3989281946" sldId="548"/>
            <ac:spMk id="5" creationId="{A9BA9D25-D5EE-4DE0-A684-01CE3D73BBA2}"/>
          </ac:spMkLst>
        </pc:spChg>
        <pc:spChg chg="mod">
          <ac:chgData name="James Williams" userId="c957a50b-491f-4d94-b4bc-52aca3e2340d" providerId="ADAL" clId="{E3900EFB-1562-4C56-93E1-C07FCCE61F04}" dt="2024-03-05T11:52:55.997" v="5006" actId="14100"/>
          <ac:spMkLst>
            <pc:docMk/>
            <pc:sldMk cId="3989281946" sldId="548"/>
            <ac:spMk id="17" creationId="{17FE68A0-71CB-408D-B467-DD20522B5E89}"/>
          </ac:spMkLst>
        </pc:spChg>
        <pc:spChg chg="mod ord">
          <ac:chgData name="James Williams" userId="c957a50b-491f-4d94-b4bc-52aca3e2340d" providerId="ADAL" clId="{E3900EFB-1562-4C56-93E1-C07FCCE61F04}" dt="2024-03-05T11:53:05.526" v="5008" actId="1076"/>
          <ac:spMkLst>
            <pc:docMk/>
            <pc:sldMk cId="3989281946" sldId="548"/>
            <ac:spMk id="22" creationId="{7B9B4CAC-4B0D-4938-95B4-E776815A4981}"/>
          </ac:spMkLst>
        </pc:spChg>
        <pc:spChg chg="mod ord">
          <ac:chgData name="James Williams" userId="c957a50b-491f-4d94-b4bc-52aca3e2340d" providerId="ADAL" clId="{E3900EFB-1562-4C56-93E1-C07FCCE61F04}" dt="2024-03-05T11:53:01.126" v="5007" actId="1076"/>
          <ac:spMkLst>
            <pc:docMk/>
            <pc:sldMk cId="3989281946" sldId="548"/>
            <ac:spMk id="23" creationId="{2D9C45F6-F342-45D6-9D2E-B3100E57F08A}"/>
          </ac:spMkLst>
        </pc:spChg>
        <pc:picChg chg="add del mod ord modCrop">
          <ac:chgData name="James Williams" userId="c957a50b-491f-4d94-b4bc-52aca3e2340d" providerId="ADAL" clId="{E3900EFB-1562-4C56-93E1-C07FCCE61F04}" dt="2024-03-05T11:51:50.969" v="4984" actId="478"/>
          <ac:picMkLst>
            <pc:docMk/>
            <pc:sldMk cId="3989281946" sldId="548"/>
            <ac:picMk id="3" creationId="{716F0082-1220-6353-E351-3F4B1FE8DF1A}"/>
          </ac:picMkLst>
        </pc:picChg>
        <pc:picChg chg="del">
          <ac:chgData name="James Williams" userId="c957a50b-491f-4d94-b4bc-52aca3e2340d" providerId="ADAL" clId="{E3900EFB-1562-4C56-93E1-C07FCCE61F04}" dt="2024-03-05T11:48:53.821" v="4944" actId="478"/>
          <ac:picMkLst>
            <pc:docMk/>
            <pc:sldMk cId="3989281946" sldId="548"/>
            <ac:picMk id="4" creationId="{7AD73F44-A251-466D-A388-CF53569BDB1D}"/>
          </ac:picMkLst>
        </pc:picChg>
        <pc:picChg chg="del mod modCrop">
          <ac:chgData name="James Williams" userId="c957a50b-491f-4d94-b4bc-52aca3e2340d" providerId="ADAL" clId="{E3900EFB-1562-4C56-93E1-C07FCCE61F04}" dt="2024-03-05T11:47:55.640" v="4907" actId="478"/>
          <ac:picMkLst>
            <pc:docMk/>
            <pc:sldMk cId="3989281946" sldId="548"/>
            <ac:picMk id="7" creationId="{4D79FBBB-B36B-4436-BDD8-0DEDB4CA0274}"/>
          </ac:picMkLst>
        </pc:picChg>
        <pc:picChg chg="add mod ord modCrop">
          <ac:chgData name="James Williams" userId="c957a50b-491f-4d94-b4bc-52aca3e2340d" providerId="ADAL" clId="{E3900EFB-1562-4C56-93E1-C07FCCE61F04}" dt="2024-03-05T11:52:53.480" v="5005" actId="14100"/>
          <ac:picMkLst>
            <pc:docMk/>
            <pc:sldMk cId="3989281946" sldId="548"/>
            <ac:picMk id="9" creationId="{7AEB399A-ABB8-908C-8EA9-371B0B07F675}"/>
          </ac:picMkLst>
        </pc:picChg>
      </pc:sldChg>
      <pc:sldChg chg="addSp delSp modSp add del mod">
        <pc:chgData name="James Williams" userId="c957a50b-491f-4d94-b4bc-52aca3e2340d" providerId="ADAL" clId="{E3900EFB-1562-4C56-93E1-C07FCCE61F04}" dt="2024-03-10T19:43:27.033" v="11046" actId="2696"/>
        <pc:sldMkLst>
          <pc:docMk/>
          <pc:sldMk cId="1524885429" sldId="549"/>
        </pc:sldMkLst>
        <pc:spChg chg="add mod">
          <ac:chgData name="James Williams" userId="c957a50b-491f-4d94-b4bc-52aca3e2340d" providerId="ADAL" clId="{E3900EFB-1562-4C56-93E1-C07FCCE61F04}" dt="2024-03-04T13:53:20.620" v="4341" actId="14100"/>
          <ac:spMkLst>
            <pc:docMk/>
            <pc:sldMk cId="1524885429" sldId="549"/>
            <ac:spMk id="6" creationId="{41A79F48-6636-5A37-C39B-AED73C194AE0}"/>
          </ac:spMkLst>
        </pc:spChg>
        <pc:spChg chg="del mod">
          <ac:chgData name="James Williams" userId="c957a50b-491f-4d94-b4bc-52aca3e2340d" providerId="ADAL" clId="{E3900EFB-1562-4C56-93E1-C07FCCE61F04}" dt="2024-03-04T13:52:33.360" v="4329" actId="478"/>
          <ac:spMkLst>
            <pc:docMk/>
            <pc:sldMk cId="1524885429" sldId="549"/>
            <ac:spMk id="7" creationId="{9194796F-5AB5-4896-9440-5D8840420430}"/>
          </ac:spMkLst>
        </pc:spChg>
        <pc:spChg chg="mod">
          <ac:chgData name="James Williams" userId="c957a50b-491f-4d94-b4bc-52aca3e2340d" providerId="ADAL" clId="{E3900EFB-1562-4C56-93E1-C07FCCE61F04}" dt="2024-03-04T13:52:19.811" v="4323" actId="20577"/>
          <ac:spMkLst>
            <pc:docMk/>
            <pc:sldMk cId="1524885429" sldId="549"/>
            <ac:spMk id="17" creationId="{2B3140CD-C685-428A-8177-B91A15BAE781}"/>
          </ac:spMkLst>
        </pc:spChg>
        <pc:graphicFrameChg chg="mod">
          <ac:chgData name="James Williams" userId="c957a50b-491f-4d94-b4bc-52aca3e2340d" providerId="ADAL" clId="{E3900EFB-1562-4C56-93E1-C07FCCE61F04}" dt="2024-03-04T13:52:22.403" v="4324" actId="1076"/>
          <ac:graphicFrameMkLst>
            <pc:docMk/>
            <pc:sldMk cId="1524885429" sldId="549"/>
            <ac:graphicFrameMk id="3" creationId="{EC2FDFB7-3F21-436C-906C-2AF93EEA2572}"/>
          </ac:graphicFrameMkLst>
        </pc:graphicFrameChg>
      </pc:sldChg>
      <pc:sldChg chg="delSp modSp add del mod ord">
        <pc:chgData name="James Williams" userId="c957a50b-491f-4d94-b4bc-52aca3e2340d" providerId="ADAL" clId="{E3900EFB-1562-4C56-93E1-C07FCCE61F04}" dt="2024-03-04T13:51:01.318" v="4314" actId="2696"/>
        <pc:sldMkLst>
          <pc:docMk/>
          <pc:sldMk cId="4206031094" sldId="549"/>
        </pc:sldMkLst>
        <pc:spChg chg="mod">
          <ac:chgData name="James Williams" userId="c957a50b-491f-4d94-b4bc-52aca3e2340d" providerId="ADAL" clId="{E3900EFB-1562-4C56-93E1-C07FCCE61F04}" dt="2024-03-04T13:50:04.778" v="4308" actId="1076"/>
          <ac:spMkLst>
            <pc:docMk/>
            <pc:sldMk cId="4206031094" sldId="549"/>
            <ac:spMk id="2" creationId="{61365102-6F14-4FB7-8C3C-AB618E6179A2}"/>
          </ac:spMkLst>
        </pc:spChg>
        <pc:spChg chg="del">
          <ac:chgData name="James Williams" userId="c957a50b-491f-4d94-b4bc-52aca3e2340d" providerId="ADAL" clId="{E3900EFB-1562-4C56-93E1-C07FCCE61F04}" dt="2024-03-04T13:50:06.989" v="4309" actId="478"/>
          <ac:spMkLst>
            <pc:docMk/>
            <pc:sldMk cId="4206031094" sldId="549"/>
            <ac:spMk id="5" creationId="{A9BA9D25-D5EE-4DE0-A684-01CE3D73BBA2}"/>
          </ac:spMkLst>
        </pc:spChg>
        <pc:spChg chg="mod">
          <ac:chgData name="James Williams" userId="c957a50b-491f-4d94-b4bc-52aca3e2340d" providerId="ADAL" clId="{E3900EFB-1562-4C56-93E1-C07FCCE61F04}" dt="2024-03-04T13:48:59.060" v="4270" actId="1076"/>
          <ac:spMkLst>
            <pc:docMk/>
            <pc:sldMk cId="4206031094" sldId="549"/>
            <ac:spMk id="7" creationId="{9194796F-5AB5-4896-9440-5D8840420430}"/>
          </ac:spMkLst>
        </pc:spChg>
        <pc:spChg chg="mod">
          <ac:chgData name="James Williams" userId="c957a50b-491f-4d94-b4bc-52aca3e2340d" providerId="ADAL" clId="{E3900EFB-1562-4C56-93E1-C07FCCE61F04}" dt="2024-03-04T13:50:58.269" v="4313" actId="20577"/>
          <ac:spMkLst>
            <pc:docMk/>
            <pc:sldMk cId="4206031094" sldId="549"/>
            <ac:spMk id="17" creationId="{2B3140CD-C685-428A-8177-B91A15BAE781}"/>
          </ac:spMkLst>
        </pc:spChg>
        <pc:picChg chg="mod">
          <ac:chgData name="James Williams" userId="c957a50b-491f-4d94-b4bc-52aca3e2340d" providerId="ADAL" clId="{E3900EFB-1562-4C56-93E1-C07FCCE61F04}" dt="2024-03-04T13:50:09.674" v="4310" actId="1076"/>
          <ac:picMkLst>
            <pc:docMk/>
            <pc:sldMk cId="4206031094" sldId="549"/>
            <ac:picMk id="4" creationId="{7AD73F44-A251-466D-A388-CF53569BDB1D}"/>
          </ac:picMkLst>
        </pc:picChg>
      </pc:sldChg>
      <pc:sldChg chg="add del">
        <pc:chgData name="James Williams" userId="c957a50b-491f-4d94-b4bc-52aca3e2340d" providerId="ADAL" clId="{E3900EFB-1562-4C56-93E1-C07FCCE61F04}" dt="2024-03-10T19:43:27.033" v="11046" actId="2696"/>
        <pc:sldMkLst>
          <pc:docMk/>
          <pc:sldMk cId="1300534946" sldId="550"/>
        </pc:sldMkLst>
      </pc:sldChg>
      <pc:sldChg chg="addSp delSp modSp del mod ord modNotesTx">
        <pc:chgData name="James Williams" userId="c957a50b-491f-4d94-b4bc-52aca3e2340d" providerId="ADAL" clId="{E3900EFB-1562-4C56-93E1-C07FCCE61F04}" dt="2024-03-10T18:51:05.147" v="10537" actId="2696"/>
        <pc:sldMkLst>
          <pc:docMk/>
          <pc:sldMk cId="2563556933" sldId="550"/>
        </pc:sldMkLst>
        <pc:spChg chg="mod">
          <ac:chgData name="James Williams" userId="c957a50b-491f-4d94-b4bc-52aca3e2340d" providerId="ADAL" clId="{E3900EFB-1562-4C56-93E1-C07FCCE61F04}" dt="2024-03-05T11:54:44.055" v="5021" actId="20577"/>
          <ac:spMkLst>
            <pc:docMk/>
            <pc:sldMk cId="2563556933" sldId="550"/>
            <ac:spMk id="2" creationId="{61365102-6F14-4FB7-8C3C-AB618E6179A2}"/>
          </ac:spMkLst>
        </pc:spChg>
        <pc:spChg chg="add mod">
          <ac:chgData name="James Williams" userId="c957a50b-491f-4d94-b4bc-52aca3e2340d" providerId="ADAL" clId="{E3900EFB-1562-4C56-93E1-C07FCCE61F04}" dt="2024-03-05T11:05:50.997" v="4555" actId="1076"/>
          <ac:spMkLst>
            <pc:docMk/>
            <pc:sldMk cId="2563556933" sldId="550"/>
            <ac:spMk id="3" creationId="{9C9CA6CB-9525-4E4F-3B52-13AE413A2209}"/>
          </ac:spMkLst>
        </pc:spChg>
        <pc:spChg chg="del mod">
          <ac:chgData name="James Williams" userId="c957a50b-491f-4d94-b4bc-52aca3e2340d" providerId="ADAL" clId="{E3900EFB-1562-4C56-93E1-C07FCCE61F04}" dt="2024-03-05T10:45:57.342" v="4438" actId="478"/>
          <ac:spMkLst>
            <pc:docMk/>
            <pc:sldMk cId="2563556933" sldId="550"/>
            <ac:spMk id="5" creationId="{A9BA9D25-D5EE-4DE0-A684-01CE3D73BBA2}"/>
          </ac:spMkLst>
        </pc:spChg>
        <pc:spChg chg="add del mod">
          <ac:chgData name="James Williams" userId="c957a50b-491f-4d94-b4bc-52aca3e2340d" providerId="ADAL" clId="{E3900EFB-1562-4C56-93E1-C07FCCE61F04}" dt="2024-03-05T11:25:34.384" v="4827" actId="478"/>
          <ac:spMkLst>
            <pc:docMk/>
            <pc:sldMk cId="2563556933" sldId="550"/>
            <ac:spMk id="7" creationId="{37BB784D-24AF-6860-8D0D-4BE371A37E49}"/>
          </ac:spMkLst>
        </pc:spChg>
        <pc:spChg chg="mod">
          <ac:chgData name="James Williams" userId="c957a50b-491f-4d94-b4bc-52aca3e2340d" providerId="ADAL" clId="{E3900EFB-1562-4C56-93E1-C07FCCE61F04}" dt="2024-03-05T11:25:56.161" v="4830" actId="13926"/>
          <ac:spMkLst>
            <pc:docMk/>
            <pc:sldMk cId="2563556933" sldId="550"/>
            <ac:spMk id="15" creationId="{005CED6A-A5A7-4341-8E5F-61ACE04CC2A1}"/>
          </ac:spMkLst>
        </pc:spChg>
        <pc:picChg chg="del">
          <ac:chgData name="James Williams" userId="c957a50b-491f-4d94-b4bc-52aca3e2340d" providerId="ADAL" clId="{E3900EFB-1562-4C56-93E1-C07FCCE61F04}" dt="2024-03-05T10:45:57.342" v="4438" actId="478"/>
          <ac:picMkLst>
            <pc:docMk/>
            <pc:sldMk cId="2563556933" sldId="550"/>
            <ac:picMk id="4" creationId="{7AD73F44-A251-466D-A388-CF53569BDB1D}"/>
          </ac:picMkLst>
        </pc:picChg>
        <pc:picChg chg="mod modCrop">
          <ac:chgData name="James Williams" userId="c957a50b-491f-4d94-b4bc-52aca3e2340d" providerId="ADAL" clId="{E3900EFB-1562-4C56-93E1-C07FCCE61F04}" dt="2024-03-05T11:05:50.997" v="4555" actId="1076"/>
          <ac:picMkLst>
            <pc:docMk/>
            <pc:sldMk cId="2563556933" sldId="550"/>
            <ac:picMk id="6" creationId="{D0B15CFD-D0A7-4818-A49C-B691A898AA40}"/>
          </ac:picMkLst>
        </pc:picChg>
        <pc:picChg chg="mod ord modCrop">
          <ac:chgData name="James Williams" userId="c957a50b-491f-4d94-b4bc-52aca3e2340d" providerId="ADAL" clId="{E3900EFB-1562-4C56-93E1-C07FCCE61F04}" dt="2024-03-05T11:05:50.997" v="4555" actId="1076"/>
          <ac:picMkLst>
            <pc:docMk/>
            <pc:sldMk cId="2563556933" sldId="550"/>
            <ac:picMk id="9" creationId="{F405E0D2-D5D2-474C-82CD-6B73C8DFB3ED}"/>
          </ac:picMkLst>
        </pc:picChg>
      </pc:sldChg>
      <pc:sldChg chg="addSp delSp modSp mod modNotesTx">
        <pc:chgData name="James Williams" userId="c957a50b-491f-4d94-b4bc-52aca3e2340d" providerId="ADAL" clId="{E3900EFB-1562-4C56-93E1-C07FCCE61F04}" dt="2024-03-05T11:54:52.660" v="5022" actId="404"/>
        <pc:sldMkLst>
          <pc:docMk/>
          <pc:sldMk cId="1039045102" sldId="551"/>
        </pc:sldMkLst>
        <pc:spChg chg="mod">
          <ac:chgData name="James Williams" userId="c957a50b-491f-4d94-b4bc-52aca3e2340d" providerId="ADAL" clId="{E3900EFB-1562-4C56-93E1-C07FCCE61F04}" dt="2024-03-05T11:54:52.660" v="5022" actId="404"/>
          <ac:spMkLst>
            <pc:docMk/>
            <pc:sldMk cId="1039045102" sldId="551"/>
            <ac:spMk id="2" creationId="{61365102-6F14-4FB7-8C3C-AB618E6179A2}"/>
          </ac:spMkLst>
        </pc:spChg>
        <pc:spChg chg="del mod ord">
          <ac:chgData name="James Williams" userId="c957a50b-491f-4d94-b4bc-52aca3e2340d" providerId="ADAL" clId="{E3900EFB-1562-4C56-93E1-C07FCCE61F04}" dt="2024-03-05T11:43:41.045" v="4846" actId="478"/>
          <ac:spMkLst>
            <pc:docMk/>
            <pc:sldMk cId="1039045102" sldId="551"/>
            <ac:spMk id="5" creationId="{A9BA9D25-D5EE-4DE0-A684-01CE3D73BBA2}"/>
          </ac:spMkLst>
        </pc:spChg>
        <pc:spChg chg="add del">
          <ac:chgData name="James Williams" userId="c957a50b-491f-4d94-b4bc-52aca3e2340d" providerId="ADAL" clId="{E3900EFB-1562-4C56-93E1-C07FCCE61F04}" dt="2024-03-05T11:43:35.057" v="4844" actId="26606"/>
          <ac:spMkLst>
            <pc:docMk/>
            <pc:sldMk cId="1039045102" sldId="551"/>
            <ac:spMk id="8" creationId="{1B15ED52-F352-441B-82BF-E0EA34836D08}"/>
          </ac:spMkLst>
        </pc:spChg>
        <pc:spChg chg="add del">
          <ac:chgData name="James Williams" userId="c957a50b-491f-4d94-b4bc-52aca3e2340d" providerId="ADAL" clId="{E3900EFB-1562-4C56-93E1-C07FCCE61F04}" dt="2024-03-05T11:43:35.057" v="4844" actId="26606"/>
          <ac:spMkLst>
            <pc:docMk/>
            <pc:sldMk cId="1039045102" sldId="551"/>
            <ac:spMk id="10" creationId="{3B2E3793-BFE6-45A2-9B7B-E18844431C99}"/>
          </ac:spMkLst>
        </pc:spChg>
        <pc:spChg chg="add del">
          <ac:chgData name="James Williams" userId="c957a50b-491f-4d94-b4bc-52aca3e2340d" providerId="ADAL" clId="{E3900EFB-1562-4C56-93E1-C07FCCE61F04}" dt="2024-03-05T11:43:35.057" v="4844" actId="26606"/>
          <ac:spMkLst>
            <pc:docMk/>
            <pc:sldMk cId="1039045102" sldId="551"/>
            <ac:spMk id="12" creationId="{BC4C4868-CB8F-4AF9-9CDB-8108F2C19B67}"/>
          </ac:spMkLst>
        </pc:spChg>
        <pc:spChg chg="add mod ord">
          <ac:chgData name="James Williams" userId="c957a50b-491f-4d94-b4bc-52aca3e2340d" providerId="ADAL" clId="{E3900EFB-1562-4C56-93E1-C07FCCE61F04}" dt="2024-03-05T11:54:14.514" v="5019" actId="1076"/>
          <ac:spMkLst>
            <pc:docMk/>
            <pc:sldMk cId="1039045102" sldId="551"/>
            <ac:spMk id="13" creationId="{4635156E-071B-7617-85DA-BC90836410F5}"/>
          </ac:spMkLst>
        </pc:spChg>
        <pc:spChg chg="add del">
          <ac:chgData name="James Williams" userId="c957a50b-491f-4d94-b4bc-52aca3e2340d" providerId="ADAL" clId="{E3900EFB-1562-4C56-93E1-C07FCCE61F04}" dt="2024-03-05T11:43:35.057" v="4844" actId="26606"/>
          <ac:spMkLst>
            <pc:docMk/>
            <pc:sldMk cId="1039045102" sldId="551"/>
            <ac:spMk id="14" creationId="{375E0459-6403-40CD-989D-56A4407CA12E}"/>
          </ac:spMkLst>
        </pc:spChg>
        <pc:spChg chg="add del">
          <ac:chgData name="James Williams" userId="c957a50b-491f-4d94-b4bc-52aca3e2340d" providerId="ADAL" clId="{E3900EFB-1562-4C56-93E1-C07FCCE61F04}" dt="2024-03-05T11:43:35.057" v="4844" actId="26606"/>
          <ac:spMkLst>
            <pc:docMk/>
            <pc:sldMk cId="1039045102" sldId="551"/>
            <ac:spMk id="16" creationId="{53E5B1A8-3AC9-4BD1-9BBC-78CA94F2D1BA}"/>
          </ac:spMkLst>
        </pc:spChg>
        <pc:spChg chg="add del">
          <ac:chgData name="James Williams" userId="c957a50b-491f-4d94-b4bc-52aca3e2340d" providerId="ADAL" clId="{E3900EFB-1562-4C56-93E1-C07FCCE61F04}" dt="2024-03-05T11:43:35.057" v="4844" actId="26606"/>
          <ac:spMkLst>
            <pc:docMk/>
            <pc:sldMk cId="1039045102" sldId="551"/>
            <ac:spMk id="21" creationId="{99ED5833-B85B-4103-8A3B-CAB0308E6C15}"/>
          </ac:spMkLst>
        </pc:spChg>
        <pc:picChg chg="del mod">
          <ac:chgData name="James Williams" userId="c957a50b-491f-4d94-b4bc-52aca3e2340d" providerId="ADAL" clId="{E3900EFB-1562-4C56-93E1-C07FCCE61F04}" dt="2024-03-05T11:43:41.045" v="4846" actId="478"/>
          <ac:picMkLst>
            <pc:docMk/>
            <pc:sldMk cId="1039045102" sldId="551"/>
            <ac:picMk id="4" creationId="{7AD73F44-A251-466D-A388-CF53569BDB1D}"/>
          </ac:picMkLst>
        </pc:picChg>
        <pc:picChg chg="del">
          <ac:chgData name="James Williams" userId="c957a50b-491f-4d94-b4bc-52aca3e2340d" providerId="ADAL" clId="{E3900EFB-1562-4C56-93E1-C07FCCE61F04}" dt="2024-03-05T11:43:07.162" v="4839" actId="478"/>
          <ac:picMkLst>
            <pc:docMk/>
            <pc:sldMk cId="1039045102" sldId="551"/>
            <ac:picMk id="6" creationId="{67E38AFC-A85C-43BE-A7C4-D56D706CA29B}"/>
          </ac:picMkLst>
        </pc:picChg>
        <pc:picChg chg="add del mod">
          <ac:chgData name="James Williams" userId="c957a50b-491f-4d94-b4bc-52aca3e2340d" providerId="ADAL" clId="{E3900EFB-1562-4C56-93E1-C07FCCE61F04}" dt="2024-03-05T11:53:32.587" v="5013" actId="478"/>
          <ac:picMkLst>
            <pc:docMk/>
            <pc:sldMk cId="1039045102" sldId="551"/>
            <ac:picMk id="7" creationId="{D8E4FFB0-E74D-7C7C-61D7-B6E9866C2D33}"/>
          </ac:picMkLst>
        </pc:picChg>
        <pc:picChg chg="add mod ord">
          <ac:chgData name="James Williams" userId="c957a50b-491f-4d94-b4bc-52aca3e2340d" providerId="ADAL" clId="{E3900EFB-1562-4C56-93E1-C07FCCE61F04}" dt="2024-03-05T11:54:14.514" v="5019" actId="1076"/>
          <ac:picMkLst>
            <pc:docMk/>
            <pc:sldMk cId="1039045102" sldId="551"/>
            <ac:picMk id="11" creationId="{FBA22F32-2D87-0F5B-298A-11B1B88A6321}"/>
          </ac:picMkLst>
        </pc:picChg>
        <pc:picChg chg="add mod">
          <ac:chgData name="James Williams" userId="c957a50b-491f-4d94-b4bc-52aca3e2340d" providerId="ADAL" clId="{E3900EFB-1562-4C56-93E1-C07FCCE61F04}" dt="2024-03-05T11:54:02.438" v="5018" actId="1076"/>
          <ac:picMkLst>
            <pc:docMk/>
            <pc:sldMk cId="1039045102" sldId="551"/>
            <ac:picMk id="17" creationId="{6495E24A-E7D2-876D-727B-36AB06B52944}"/>
          </ac:picMkLst>
        </pc:picChg>
        <pc:picChg chg="del">
          <ac:chgData name="James Williams" userId="c957a50b-491f-4d94-b4bc-52aca3e2340d" providerId="ADAL" clId="{E3900EFB-1562-4C56-93E1-C07FCCE61F04}" dt="2024-03-05T11:43:06.033" v="4838" actId="478"/>
          <ac:picMkLst>
            <pc:docMk/>
            <pc:sldMk cId="1039045102" sldId="551"/>
            <ac:picMk id="19" creationId="{3717D745-8D27-4C14-8E4E-6B7B68A671B0}"/>
          </ac:picMkLst>
        </pc:picChg>
      </pc:sldChg>
      <pc:sldChg chg="del">
        <pc:chgData name="James Williams" userId="c957a50b-491f-4d94-b4bc-52aca3e2340d" providerId="ADAL" clId="{E3900EFB-1562-4C56-93E1-C07FCCE61F04}" dt="2024-03-05T16:36:29.772" v="7110" actId="2696"/>
        <pc:sldMkLst>
          <pc:docMk/>
          <pc:sldMk cId="4183398198" sldId="552"/>
        </pc:sldMkLst>
      </pc:sldChg>
      <pc:sldChg chg="addSp delSp modSp mod">
        <pc:chgData name="James Williams" userId="c957a50b-491f-4d94-b4bc-52aca3e2340d" providerId="ADAL" clId="{E3900EFB-1562-4C56-93E1-C07FCCE61F04}" dt="2024-03-10T14:43:45.219" v="10088" actId="1076"/>
        <pc:sldMkLst>
          <pc:docMk/>
          <pc:sldMk cId="3454231266" sldId="553"/>
        </pc:sldMkLst>
        <pc:spChg chg="mod">
          <ac:chgData name="James Williams" userId="c957a50b-491f-4d94-b4bc-52aca3e2340d" providerId="ADAL" clId="{E3900EFB-1562-4C56-93E1-C07FCCE61F04}" dt="2024-03-10T14:41:30.458" v="10053" actId="20577"/>
          <ac:spMkLst>
            <pc:docMk/>
            <pc:sldMk cId="3454231266" sldId="553"/>
            <ac:spMk id="15" creationId="{005CED6A-A5A7-4341-8E5F-61ACE04CC2A1}"/>
          </ac:spMkLst>
        </pc:spChg>
        <pc:graphicFrameChg chg="add del mod modGraphic">
          <ac:chgData name="James Williams" userId="c957a50b-491f-4d94-b4bc-52aca3e2340d" providerId="ADAL" clId="{E3900EFB-1562-4C56-93E1-C07FCCE61F04}" dt="2024-03-10T14:42:44.498" v="10066" actId="478"/>
          <ac:graphicFrameMkLst>
            <pc:docMk/>
            <pc:sldMk cId="3454231266" sldId="553"/>
            <ac:graphicFrameMk id="7" creationId="{FA1AFBF7-C1BA-CAFC-AC43-4FD5FB666DE0}"/>
          </ac:graphicFrameMkLst>
        </pc:graphicFrameChg>
        <pc:graphicFrameChg chg="add mod modGraphic">
          <ac:chgData name="James Williams" userId="c957a50b-491f-4d94-b4bc-52aca3e2340d" providerId="ADAL" clId="{E3900EFB-1562-4C56-93E1-C07FCCE61F04}" dt="2024-03-10T14:43:37.010" v="10085" actId="1076"/>
          <ac:graphicFrameMkLst>
            <pc:docMk/>
            <pc:sldMk cId="3454231266" sldId="553"/>
            <ac:graphicFrameMk id="9" creationId="{88231312-0EBC-4401-9E21-8ABC4327B90C}"/>
          </ac:graphicFrameMkLst>
        </pc:graphicFrameChg>
        <pc:picChg chg="add del">
          <ac:chgData name="James Williams" userId="c957a50b-491f-4d94-b4bc-52aca3e2340d" providerId="ADAL" clId="{E3900EFB-1562-4C56-93E1-C07FCCE61F04}" dt="2024-03-10T13:38:09.715" v="9334" actId="22"/>
          <ac:picMkLst>
            <pc:docMk/>
            <pc:sldMk cId="3454231266" sldId="553"/>
            <ac:picMk id="6" creationId="{1884F900-F295-07B0-29AB-94CF216D125C}"/>
          </ac:picMkLst>
        </pc:picChg>
        <pc:picChg chg="mod">
          <ac:chgData name="James Williams" userId="c957a50b-491f-4d94-b4bc-52aca3e2340d" providerId="ADAL" clId="{E3900EFB-1562-4C56-93E1-C07FCCE61F04}" dt="2024-03-10T14:43:45.219" v="10088" actId="1076"/>
          <ac:picMkLst>
            <pc:docMk/>
            <pc:sldMk cId="3454231266" sldId="553"/>
            <ac:picMk id="23" creationId="{1760E1F9-FD47-4CC1-BAE2-FB2540437CC0}"/>
          </ac:picMkLst>
        </pc:picChg>
        <pc:picChg chg="mod">
          <ac:chgData name="James Williams" userId="c957a50b-491f-4d94-b4bc-52aca3e2340d" providerId="ADAL" clId="{E3900EFB-1562-4C56-93E1-C07FCCE61F04}" dt="2024-03-10T14:43:44.041" v="10087" actId="1076"/>
          <ac:picMkLst>
            <pc:docMk/>
            <pc:sldMk cId="3454231266" sldId="553"/>
            <ac:picMk id="25" creationId="{070BC257-CE68-4D43-990B-C9FD4666B747}"/>
          </ac:picMkLst>
        </pc:picChg>
      </pc:sldChg>
      <pc:sldChg chg="addSp delSp modSp mod">
        <pc:chgData name="James Williams" userId="c957a50b-491f-4d94-b4bc-52aca3e2340d" providerId="ADAL" clId="{E3900EFB-1562-4C56-93E1-C07FCCE61F04}" dt="2024-03-05T13:43:12.215" v="5575" actId="14100"/>
        <pc:sldMkLst>
          <pc:docMk/>
          <pc:sldMk cId="2981738136" sldId="555"/>
        </pc:sldMkLst>
        <pc:spChg chg="mod">
          <ac:chgData name="James Williams" userId="c957a50b-491f-4d94-b4bc-52aca3e2340d" providerId="ADAL" clId="{E3900EFB-1562-4C56-93E1-C07FCCE61F04}" dt="2024-03-05T13:43:12.215" v="5575" actId="14100"/>
          <ac:spMkLst>
            <pc:docMk/>
            <pc:sldMk cId="2981738136" sldId="555"/>
            <ac:spMk id="2" creationId="{61365102-6F14-4FB7-8C3C-AB618E6179A2}"/>
          </ac:spMkLst>
        </pc:spChg>
        <pc:spChg chg="add del">
          <ac:chgData name="James Williams" userId="c957a50b-491f-4d94-b4bc-52aca3e2340d" providerId="ADAL" clId="{E3900EFB-1562-4C56-93E1-C07FCCE61F04}" dt="2024-03-05T12:51:12.546" v="5079" actId="478"/>
          <ac:spMkLst>
            <pc:docMk/>
            <pc:sldMk cId="2981738136" sldId="555"/>
            <ac:spMk id="5" creationId="{A9BA9D25-D5EE-4DE0-A684-01CE3D73BBA2}"/>
          </ac:spMkLst>
        </pc:spChg>
        <pc:spChg chg="mod">
          <ac:chgData name="James Williams" userId="c957a50b-491f-4d94-b4bc-52aca3e2340d" providerId="ADAL" clId="{E3900EFB-1562-4C56-93E1-C07FCCE61F04}" dt="2024-03-05T13:06:46.073" v="5095" actId="20577"/>
          <ac:spMkLst>
            <pc:docMk/>
            <pc:sldMk cId="2981738136" sldId="555"/>
            <ac:spMk id="15" creationId="{005CED6A-A5A7-4341-8E5F-61ACE04CC2A1}"/>
          </ac:spMkLst>
        </pc:spChg>
        <pc:picChg chg="add del mod">
          <ac:chgData name="James Williams" userId="c957a50b-491f-4d94-b4bc-52aca3e2340d" providerId="ADAL" clId="{E3900EFB-1562-4C56-93E1-C07FCCE61F04}" dt="2024-03-05T13:05:43.916" v="5089" actId="478"/>
          <ac:picMkLst>
            <pc:docMk/>
            <pc:sldMk cId="2981738136" sldId="555"/>
            <ac:picMk id="4" creationId="{7AD73F44-A251-466D-A388-CF53569BDB1D}"/>
          </ac:picMkLst>
        </pc:picChg>
      </pc:sldChg>
      <pc:sldChg chg="del modNotesTx">
        <pc:chgData name="James Williams" userId="c957a50b-491f-4d94-b4bc-52aca3e2340d" providerId="ADAL" clId="{E3900EFB-1562-4C56-93E1-C07FCCE61F04}" dt="2024-03-05T13:26:15.203" v="5289" actId="2696"/>
        <pc:sldMkLst>
          <pc:docMk/>
          <pc:sldMk cId="2739622425" sldId="556"/>
        </pc:sldMkLst>
      </pc:sldChg>
      <pc:sldChg chg="delSp modSp mod modNotesTx">
        <pc:chgData name="James Williams" userId="c957a50b-491f-4d94-b4bc-52aca3e2340d" providerId="ADAL" clId="{E3900EFB-1562-4C56-93E1-C07FCCE61F04}" dt="2024-03-10T19:23:41.105" v="11028" actId="20577"/>
        <pc:sldMkLst>
          <pc:docMk/>
          <pc:sldMk cId="54631504" sldId="557"/>
        </pc:sldMkLst>
        <pc:spChg chg="mod">
          <ac:chgData name="James Williams" userId="c957a50b-491f-4d94-b4bc-52aca3e2340d" providerId="ADAL" clId="{E3900EFB-1562-4C56-93E1-C07FCCE61F04}" dt="2024-03-10T19:22:38.954" v="11017" actId="113"/>
          <ac:spMkLst>
            <pc:docMk/>
            <pc:sldMk cId="54631504" sldId="557"/>
            <ac:spMk id="2" creationId="{61365102-6F14-4FB7-8C3C-AB618E6179A2}"/>
          </ac:spMkLst>
        </pc:spChg>
        <pc:spChg chg="del">
          <ac:chgData name="James Williams" userId="c957a50b-491f-4d94-b4bc-52aca3e2340d" providerId="ADAL" clId="{E3900EFB-1562-4C56-93E1-C07FCCE61F04}" dt="2024-03-05T13:43:31.700" v="5602" actId="478"/>
          <ac:spMkLst>
            <pc:docMk/>
            <pc:sldMk cId="54631504" sldId="557"/>
            <ac:spMk id="5" creationId="{A9BA9D25-D5EE-4DE0-A684-01CE3D73BBA2}"/>
          </ac:spMkLst>
        </pc:spChg>
        <pc:spChg chg="mod">
          <ac:chgData name="James Williams" userId="c957a50b-491f-4d94-b4bc-52aca3e2340d" providerId="ADAL" clId="{E3900EFB-1562-4C56-93E1-C07FCCE61F04}" dt="2024-03-10T19:23:41.105" v="11028" actId="20577"/>
          <ac:spMkLst>
            <pc:docMk/>
            <pc:sldMk cId="54631504" sldId="557"/>
            <ac:spMk id="15" creationId="{005CED6A-A5A7-4341-8E5F-61ACE04CC2A1}"/>
          </ac:spMkLst>
        </pc:spChg>
        <pc:picChg chg="del mod">
          <ac:chgData name="James Williams" userId="c957a50b-491f-4d94-b4bc-52aca3e2340d" providerId="ADAL" clId="{E3900EFB-1562-4C56-93E1-C07FCCE61F04}" dt="2024-03-05T13:43:35.731" v="5604" actId="478"/>
          <ac:picMkLst>
            <pc:docMk/>
            <pc:sldMk cId="54631504" sldId="557"/>
            <ac:picMk id="4" creationId="{7AD73F44-A251-466D-A388-CF53569BDB1D}"/>
          </ac:picMkLst>
        </pc:picChg>
      </pc:sldChg>
      <pc:sldChg chg="del">
        <pc:chgData name="James Williams" userId="c957a50b-491f-4d94-b4bc-52aca3e2340d" providerId="ADAL" clId="{E3900EFB-1562-4C56-93E1-C07FCCE61F04}" dt="2024-03-05T16:36:29.772" v="7110" actId="2696"/>
        <pc:sldMkLst>
          <pc:docMk/>
          <pc:sldMk cId="3587728258" sldId="571"/>
        </pc:sldMkLst>
      </pc:sldChg>
      <pc:sldChg chg="modSp mod">
        <pc:chgData name="James Williams" userId="c957a50b-491f-4d94-b4bc-52aca3e2340d" providerId="ADAL" clId="{E3900EFB-1562-4C56-93E1-C07FCCE61F04}" dt="2024-03-10T13:13:40.515" v="8816" actId="20577"/>
        <pc:sldMkLst>
          <pc:docMk/>
          <pc:sldMk cId="1766532729" sldId="573"/>
        </pc:sldMkLst>
        <pc:spChg chg="mod">
          <ac:chgData name="James Williams" userId="c957a50b-491f-4d94-b4bc-52aca3e2340d" providerId="ADAL" clId="{E3900EFB-1562-4C56-93E1-C07FCCE61F04}" dt="2024-03-10T13:13:40.515" v="8816" actId="20577"/>
          <ac:spMkLst>
            <pc:docMk/>
            <pc:sldMk cId="1766532729" sldId="573"/>
            <ac:spMk id="15" creationId="{005CED6A-A5A7-4341-8E5F-61ACE04CC2A1}"/>
          </ac:spMkLst>
        </pc:spChg>
      </pc:sldChg>
      <pc:sldChg chg="modSp mod">
        <pc:chgData name="James Williams" userId="c957a50b-491f-4d94-b4bc-52aca3e2340d" providerId="ADAL" clId="{E3900EFB-1562-4C56-93E1-C07FCCE61F04}" dt="2024-03-10T13:20:48.813" v="8915" actId="13926"/>
        <pc:sldMkLst>
          <pc:docMk/>
          <pc:sldMk cId="3922090200" sldId="574"/>
        </pc:sldMkLst>
        <pc:spChg chg="mod">
          <ac:chgData name="James Williams" userId="c957a50b-491f-4d94-b4bc-52aca3e2340d" providerId="ADAL" clId="{E3900EFB-1562-4C56-93E1-C07FCCE61F04}" dt="2024-03-10T13:20:48.813" v="8915" actId="13926"/>
          <ac:spMkLst>
            <pc:docMk/>
            <pc:sldMk cId="3922090200" sldId="574"/>
            <ac:spMk id="15" creationId="{005CED6A-A5A7-4341-8E5F-61ACE04CC2A1}"/>
          </ac:spMkLst>
        </pc:spChg>
      </pc:sldChg>
      <pc:sldChg chg="del">
        <pc:chgData name="James Williams" userId="c957a50b-491f-4d94-b4bc-52aca3e2340d" providerId="ADAL" clId="{E3900EFB-1562-4C56-93E1-C07FCCE61F04}" dt="2024-03-05T16:36:29.772" v="7110" actId="2696"/>
        <pc:sldMkLst>
          <pc:docMk/>
          <pc:sldMk cId="5498638" sldId="576"/>
        </pc:sldMkLst>
      </pc:sldChg>
      <pc:sldChg chg="ord">
        <pc:chgData name="James Williams" userId="c957a50b-491f-4d94-b4bc-52aca3e2340d" providerId="ADAL" clId="{E3900EFB-1562-4C56-93E1-C07FCCE61F04}" dt="2024-03-10T13:14:26.533" v="8828"/>
        <pc:sldMkLst>
          <pc:docMk/>
          <pc:sldMk cId="370236709" sldId="577"/>
        </pc:sldMkLst>
      </pc:sldChg>
      <pc:sldChg chg="del">
        <pc:chgData name="James Williams" userId="c957a50b-491f-4d94-b4bc-52aca3e2340d" providerId="ADAL" clId="{E3900EFB-1562-4C56-93E1-C07FCCE61F04}" dt="2024-03-05T16:36:29.772" v="7110" actId="2696"/>
        <pc:sldMkLst>
          <pc:docMk/>
          <pc:sldMk cId="1638992580" sldId="583"/>
        </pc:sldMkLst>
      </pc:sldChg>
      <pc:sldChg chg="del">
        <pc:chgData name="James Williams" userId="c957a50b-491f-4d94-b4bc-52aca3e2340d" providerId="ADAL" clId="{E3900EFB-1562-4C56-93E1-C07FCCE61F04}" dt="2024-03-05T16:36:29.772" v="7110" actId="2696"/>
        <pc:sldMkLst>
          <pc:docMk/>
          <pc:sldMk cId="1793581940" sldId="584"/>
        </pc:sldMkLst>
      </pc:sldChg>
      <pc:sldChg chg="add del">
        <pc:chgData name="James Williams" userId="c957a50b-491f-4d94-b4bc-52aca3e2340d" providerId="ADAL" clId="{E3900EFB-1562-4C56-93E1-C07FCCE61F04}" dt="2024-03-10T19:43:27.033" v="11046" actId="2696"/>
        <pc:sldMkLst>
          <pc:docMk/>
          <pc:sldMk cId="185709173" sldId="585"/>
        </pc:sldMkLst>
      </pc:sldChg>
      <pc:sldChg chg="add del">
        <pc:chgData name="James Williams" userId="c957a50b-491f-4d94-b4bc-52aca3e2340d" providerId="ADAL" clId="{E3900EFB-1562-4C56-93E1-C07FCCE61F04}" dt="2024-02-29T19:09:58.572" v="59" actId="2696"/>
        <pc:sldMkLst>
          <pc:docMk/>
          <pc:sldMk cId="3208894485" sldId="585"/>
        </pc:sldMkLst>
      </pc:sldChg>
      <pc:sldChg chg="del">
        <pc:chgData name="James Williams" userId="c957a50b-491f-4d94-b4bc-52aca3e2340d" providerId="ADAL" clId="{E3900EFB-1562-4C56-93E1-C07FCCE61F04}" dt="2024-02-29T18:55:45.057" v="0" actId="2696"/>
        <pc:sldMkLst>
          <pc:docMk/>
          <pc:sldMk cId="3539024231" sldId="585"/>
        </pc:sldMkLst>
      </pc:sldChg>
      <pc:sldChg chg="modSp del mod modNotesTx">
        <pc:chgData name="James Williams" userId="c957a50b-491f-4d94-b4bc-52aca3e2340d" providerId="ADAL" clId="{E3900EFB-1562-4C56-93E1-C07FCCE61F04}" dt="2024-03-05T13:56:22.392" v="5853" actId="2696"/>
        <pc:sldMkLst>
          <pc:docMk/>
          <pc:sldMk cId="3741945090" sldId="587"/>
        </pc:sldMkLst>
        <pc:spChg chg="mod">
          <ac:chgData name="James Williams" userId="c957a50b-491f-4d94-b4bc-52aca3e2340d" providerId="ADAL" clId="{E3900EFB-1562-4C56-93E1-C07FCCE61F04}" dt="2024-03-05T13:48:41.051" v="5749" actId="1076"/>
          <ac:spMkLst>
            <pc:docMk/>
            <pc:sldMk cId="3741945090" sldId="587"/>
            <ac:spMk id="4" creationId="{EB0AA26C-8E93-4554-9B18-832F1A8C87A4}"/>
          </ac:spMkLst>
        </pc:spChg>
        <pc:spChg chg="mod">
          <ac:chgData name="James Williams" userId="c957a50b-491f-4d94-b4bc-52aca3e2340d" providerId="ADAL" clId="{E3900EFB-1562-4C56-93E1-C07FCCE61F04}" dt="2024-03-05T13:45:39.333" v="5662" actId="403"/>
          <ac:spMkLst>
            <pc:docMk/>
            <pc:sldMk cId="3741945090" sldId="587"/>
            <ac:spMk id="8" creationId="{3E1A9A58-B572-4841-A3FE-9A57CF49E82D}"/>
          </ac:spMkLst>
        </pc:spChg>
      </pc:sldChg>
      <pc:sldChg chg="addSp delSp modSp add mod">
        <pc:chgData name="James Williams" userId="c957a50b-491f-4d94-b4bc-52aca3e2340d" providerId="ADAL" clId="{E3900EFB-1562-4C56-93E1-C07FCCE61F04}" dt="2024-03-14T13:44:47.064" v="11962" actId="22"/>
        <pc:sldMkLst>
          <pc:docMk/>
          <pc:sldMk cId="3983911310" sldId="587"/>
        </pc:sldMkLst>
        <pc:spChg chg="add del">
          <ac:chgData name="James Williams" userId="c957a50b-491f-4d94-b4bc-52aca3e2340d" providerId="ADAL" clId="{E3900EFB-1562-4C56-93E1-C07FCCE61F04}" dt="2024-03-14T13:44:47.064" v="11962" actId="22"/>
          <ac:spMkLst>
            <pc:docMk/>
            <pc:sldMk cId="3983911310" sldId="587"/>
            <ac:spMk id="3" creationId="{5B4DB3F7-E073-5E50-D61F-D0097DACD39E}"/>
          </ac:spMkLst>
        </pc:spChg>
        <pc:spChg chg="mod">
          <ac:chgData name="James Williams" userId="c957a50b-491f-4d94-b4bc-52aca3e2340d" providerId="ADAL" clId="{E3900EFB-1562-4C56-93E1-C07FCCE61F04}" dt="2024-03-05T16:35:28.113" v="7106" actId="20577"/>
          <ac:spMkLst>
            <pc:docMk/>
            <pc:sldMk cId="3983911310" sldId="587"/>
            <ac:spMk id="4" creationId="{EB0AA26C-8E93-4554-9B18-832F1A8C87A4}"/>
          </ac:spMkLst>
        </pc:spChg>
      </pc:sldChg>
      <pc:sldChg chg="delSp modSp del mod">
        <pc:chgData name="James Williams" userId="c957a50b-491f-4d94-b4bc-52aca3e2340d" providerId="ADAL" clId="{E3900EFB-1562-4C56-93E1-C07FCCE61F04}" dt="2024-03-05T13:56:22.392" v="5853" actId="2696"/>
        <pc:sldMkLst>
          <pc:docMk/>
          <pc:sldMk cId="3410677576" sldId="588"/>
        </pc:sldMkLst>
        <pc:spChg chg="mod">
          <ac:chgData name="James Williams" userId="c957a50b-491f-4d94-b4bc-52aca3e2340d" providerId="ADAL" clId="{E3900EFB-1562-4C56-93E1-C07FCCE61F04}" dt="2024-03-05T13:55:12.513" v="5852" actId="403"/>
          <ac:spMkLst>
            <pc:docMk/>
            <pc:sldMk cId="3410677576" sldId="588"/>
            <ac:spMk id="2" creationId="{61365102-6F14-4FB7-8C3C-AB618E6179A2}"/>
          </ac:spMkLst>
        </pc:spChg>
        <pc:spChg chg="del">
          <ac:chgData name="James Williams" userId="c957a50b-491f-4d94-b4bc-52aca3e2340d" providerId="ADAL" clId="{E3900EFB-1562-4C56-93E1-C07FCCE61F04}" dt="2024-03-05T13:52:00.316" v="5798" actId="478"/>
          <ac:spMkLst>
            <pc:docMk/>
            <pc:sldMk cId="3410677576" sldId="588"/>
            <ac:spMk id="5" creationId="{A9BA9D25-D5EE-4DE0-A684-01CE3D73BBA2}"/>
          </ac:spMkLst>
        </pc:spChg>
        <pc:spChg chg="mod">
          <ac:chgData name="James Williams" userId="c957a50b-491f-4d94-b4bc-52aca3e2340d" providerId="ADAL" clId="{E3900EFB-1562-4C56-93E1-C07FCCE61F04}" dt="2024-03-05T13:54:19.541" v="5831" actId="255"/>
          <ac:spMkLst>
            <pc:docMk/>
            <pc:sldMk cId="3410677576" sldId="588"/>
            <ac:spMk id="15" creationId="{005CED6A-A5A7-4341-8E5F-61ACE04CC2A1}"/>
          </ac:spMkLst>
        </pc:spChg>
        <pc:picChg chg="mod ord">
          <ac:chgData name="James Williams" userId="c957a50b-491f-4d94-b4bc-52aca3e2340d" providerId="ADAL" clId="{E3900EFB-1562-4C56-93E1-C07FCCE61F04}" dt="2024-03-05T13:54:51.387" v="5848" actId="166"/>
          <ac:picMkLst>
            <pc:docMk/>
            <pc:sldMk cId="3410677576" sldId="588"/>
            <ac:picMk id="4" creationId="{7AD73F44-A251-466D-A388-CF53569BDB1D}"/>
          </ac:picMkLst>
        </pc:picChg>
      </pc:sldChg>
      <pc:sldChg chg="modSp add mod">
        <pc:chgData name="James Williams" userId="c957a50b-491f-4d94-b4bc-52aca3e2340d" providerId="ADAL" clId="{E3900EFB-1562-4C56-93E1-C07FCCE61F04}" dt="2024-03-05T16:43:53.162" v="7139" actId="20577"/>
        <pc:sldMkLst>
          <pc:docMk/>
          <pc:sldMk cId="3456297556" sldId="588"/>
        </pc:sldMkLst>
        <pc:spChg chg="mod">
          <ac:chgData name="James Williams" userId="c957a50b-491f-4d94-b4bc-52aca3e2340d" providerId="ADAL" clId="{E3900EFB-1562-4C56-93E1-C07FCCE61F04}" dt="2024-03-05T16:43:53.162" v="7139" actId="20577"/>
          <ac:spMkLst>
            <pc:docMk/>
            <pc:sldMk cId="3456297556" sldId="588"/>
            <ac:spMk id="15" creationId="{005CED6A-A5A7-4341-8E5F-61ACE04CC2A1}"/>
          </ac:spMkLst>
        </pc:spChg>
      </pc:sldChg>
      <pc:sldChg chg="del">
        <pc:chgData name="James Williams" userId="c957a50b-491f-4d94-b4bc-52aca3e2340d" providerId="ADAL" clId="{E3900EFB-1562-4C56-93E1-C07FCCE61F04}" dt="2024-03-05T16:36:29.772" v="7110" actId="2696"/>
        <pc:sldMkLst>
          <pc:docMk/>
          <pc:sldMk cId="984547379" sldId="590"/>
        </pc:sldMkLst>
      </pc:sldChg>
      <pc:sldChg chg="del">
        <pc:chgData name="James Williams" userId="c957a50b-491f-4d94-b4bc-52aca3e2340d" providerId="ADAL" clId="{E3900EFB-1562-4C56-93E1-C07FCCE61F04}" dt="2024-03-05T16:36:29.772" v="7110" actId="2696"/>
        <pc:sldMkLst>
          <pc:docMk/>
          <pc:sldMk cId="2596190734" sldId="591"/>
        </pc:sldMkLst>
      </pc:sldChg>
      <pc:sldChg chg="del">
        <pc:chgData name="James Williams" userId="c957a50b-491f-4d94-b4bc-52aca3e2340d" providerId="ADAL" clId="{E3900EFB-1562-4C56-93E1-C07FCCE61F04}" dt="2024-03-05T16:36:29.772" v="7110" actId="2696"/>
        <pc:sldMkLst>
          <pc:docMk/>
          <pc:sldMk cId="2562252539" sldId="592"/>
        </pc:sldMkLst>
      </pc:sldChg>
      <pc:sldChg chg="modSp add mod">
        <pc:chgData name="James Williams" userId="c957a50b-491f-4d94-b4bc-52aca3e2340d" providerId="ADAL" clId="{E3900EFB-1562-4C56-93E1-C07FCCE61F04}" dt="2024-03-11T14:51:18.988" v="11713" actId="12"/>
        <pc:sldMkLst>
          <pc:docMk/>
          <pc:sldMk cId="3764709857" sldId="596"/>
        </pc:sldMkLst>
        <pc:spChg chg="mod">
          <ac:chgData name="James Williams" userId="c957a50b-491f-4d94-b4bc-52aca3e2340d" providerId="ADAL" clId="{E3900EFB-1562-4C56-93E1-C07FCCE61F04}" dt="2024-02-29T19:15:43.868" v="214" actId="403"/>
          <ac:spMkLst>
            <pc:docMk/>
            <pc:sldMk cId="3764709857" sldId="596"/>
            <ac:spMk id="2" creationId="{61365102-6F14-4FB7-8C3C-AB618E6179A2}"/>
          </ac:spMkLst>
        </pc:spChg>
        <pc:spChg chg="mod">
          <ac:chgData name="James Williams" userId="c957a50b-491f-4d94-b4bc-52aca3e2340d" providerId="ADAL" clId="{E3900EFB-1562-4C56-93E1-C07FCCE61F04}" dt="2024-03-11T14:51:18.988" v="11713" actId="12"/>
          <ac:spMkLst>
            <pc:docMk/>
            <pc:sldMk cId="3764709857" sldId="596"/>
            <ac:spMk id="15" creationId="{005CED6A-A5A7-4341-8E5F-61ACE04CC2A1}"/>
          </ac:spMkLst>
        </pc:spChg>
        <pc:picChg chg="mod">
          <ac:chgData name="James Williams" userId="c957a50b-491f-4d94-b4bc-52aca3e2340d" providerId="ADAL" clId="{E3900EFB-1562-4C56-93E1-C07FCCE61F04}" dt="2024-03-05T16:32:43.173" v="7077" actId="1076"/>
          <ac:picMkLst>
            <pc:docMk/>
            <pc:sldMk cId="3764709857" sldId="596"/>
            <ac:picMk id="9" creationId="{A88A3098-18D2-4DE6-BED4-65D4E1CB67F7}"/>
          </ac:picMkLst>
        </pc:picChg>
      </pc:sldChg>
      <pc:sldChg chg="modSp del mod">
        <pc:chgData name="James Williams" userId="c957a50b-491f-4d94-b4bc-52aca3e2340d" providerId="ADAL" clId="{E3900EFB-1562-4C56-93E1-C07FCCE61F04}" dt="2024-02-29T19:14:20.298" v="192" actId="2696"/>
        <pc:sldMkLst>
          <pc:docMk/>
          <pc:sldMk cId="4119684799" sldId="596"/>
        </pc:sldMkLst>
        <pc:spChg chg="mod">
          <ac:chgData name="James Williams" userId="c957a50b-491f-4d94-b4bc-52aca3e2340d" providerId="ADAL" clId="{E3900EFB-1562-4C56-93E1-C07FCCE61F04}" dt="2024-02-29T19:14:03.174" v="174" actId="20577"/>
          <ac:spMkLst>
            <pc:docMk/>
            <pc:sldMk cId="4119684799" sldId="596"/>
            <ac:spMk id="2" creationId="{61365102-6F14-4FB7-8C3C-AB618E6179A2}"/>
          </ac:spMkLst>
        </pc:spChg>
        <pc:spChg chg="mod">
          <ac:chgData name="James Williams" userId="c957a50b-491f-4d94-b4bc-52aca3e2340d" providerId="ADAL" clId="{E3900EFB-1562-4C56-93E1-C07FCCE61F04}" dt="2024-02-29T19:14:15.534" v="191" actId="27636"/>
          <ac:spMkLst>
            <pc:docMk/>
            <pc:sldMk cId="4119684799" sldId="596"/>
            <ac:spMk id="15" creationId="{005CED6A-A5A7-4341-8E5F-61ACE04CC2A1}"/>
          </ac:spMkLst>
        </pc:spChg>
      </pc:sldChg>
      <pc:sldChg chg="modSp mod">
        <pc:chgData name="James Williams" userId="c957a50b-491f-4d94-b4bc-52aca3e2340d" providerId="ADAL" clId="{E3900EFB-1562-4C56-93E1-C07FCCE61F04}" dt="2024-03-05T16:17:45.448" v="6624" actId="13926"/>
        <pc:sldMkLst>
          <pc:docMk/>
          <pc:sldMk cId="3694179585" sldId="597"/>
        </pc:sldMkLst>
        <pc:spChg chg="mod">
          <ac:chgData name="James Williams" userId="c957a50b-491f-4d94-b4bc-52aca3e2340d" providerId="ADAL" clId="{E3900EFB-1562-4C56-93E1-C07FCCE61F04}" dt="2024-03-05T16:17:45.448" v="6624" actId="13926"/>
          <ac:spMkLst>
            <pc:docMk/>
            <pc:sldMk cId="3694179585" sldId="597"/>
            <ac:spMk id="15" creationId="{005CED6A-A5A7-4341-8E5F-61ACE04CC2A1}"/>
          </ac:spMkLst>
        </pc:spChg>
      </pc:sldChg>
      <pc:sldChg chg="modSp del mod">
        <pc:chgData name="James Williams" userId="c957a50b-491f-4d94-b4bc-52aca3e2340d" providerId="ADAL" clId="{E3900EFB-1562-4C56-93E1-C07FCCE61F04}" dt="2024-02-29T19:14:20.298" v="192" actId="2696"/>
        <pc:sldMkLst>
          <pc:docMk/>
          <pc:sldMk cId="2303898783" sldId="598"/>
        </pc:sldMkLst>
        <pc:spChg chg="mod">
          <ac:chgData name="James Williams" userId="c957a50b-491f-4d94-b4bc-52aca3e2340d" providerId="ADAL" clId="{E3900EFB-1562-4C56-93E1-C07FCCE61F04}" dt="2024-02-29T19:13:53.108" v="170" actId="20577"/>
          <ac:spMkLst>
            <pc:docMk/>
            <pc:sldMk cId="2303898783" sldId="598"/>
            <ac:spMk id="15" creationId="{005CED6A-A5A7-4341-8E5F-61ACE04CC2A1}"/>
          </ac:spMkLst>
        </pc:spChg>
      </pc:sldChg>
      <pc:sldChg chg="modSp add mod">
        <pc:chgData name="James Williams" userId="c957a50b-491f-4d94-b4bc-52aca3e2340d" providerId="ADAL" clId="{E3900EFB-1562-4C56-93E1-C07FCCE61F04}" dt="2024-03-05T16:17:11.677" v="6618" actId="113"/>
        <pc:sldMkLst>
          <pc:docMk/>
          <pc:sldMk cId="3842162070" sldId="598"/>
        </pc:sldMkLst>
        <pc:spChg chg="mod">
          <ac:chgData name="James Williams" userId="c957a50b-491f-4d94-b4bc-52aca3e2340d" providerId="ADAL" clId="{E3900EFB-1562-4C56-93E1-C07FCCE61F04}" dt="2024-03-05T16:16:38.226" v="6608" actId="1076"/>
          <ac:spMkLst>
            <pc:docMk/>
            <pc:sldMk cId="3842162070" sldId="598"/>
            <ac:spMk id="2" creationId="{61365102-6F14-4FB7-8C3C-AB618E6179A2}"/>
          </ac:spMkLst>
        </pc:spChg>
        <pc:spChg chg="mod">
          <ac:chgData name="James Williams" userId="c957a50b-491f-4d94-b4bc-52aca3e2340d" providerId="ADAL" clId="{E3900EFB-1562-4C56-93E1-C07FCCE61F04}" dt="2024-03-05T16:17:11.677" v="6618" actId="113"/>
          <ac:spMkLst>
            <pc:docMk/>
            <pc:sldMk cId="3842162070" sldId="598"/>
            <ac:spMk id="15" creationId="{005CED6A-A5A7-4341-8E5F-61ACE04CC2A1}"/>
          </ac:spMkLst>
        </pc:spChg>
        <pc:picChg chg="mod">
          <ac:chgData name="James Williams" userId="c957a50b-491f-4d94-b4bc-52aca3e2340d" providerId="ADAL" clId="{E3900EFB-1562-4C56-93E1-C07FCCE61F04}" dt="2024-03-05T16:16:09.803" v="6601" actId="1076"/>
          <ac:picMkLst>
            <pc:docMk/>
            <pc:sldMk cId="3842162070" sldId="598"/>
            <ac:picMk id="9" creationId="{A88A3098-18D2-4DE6-BED4-65D4E1CB67F7}"/>
          </ac:picMkLst>
        </pc:picChg>
      </pc:sldChg>
      <pc:sldChg chg="modSp add del mod">
        <pc:chgData name="James Williams" userId="c957a50b-491f-4d94-b4bc-52aca3e2340d" providerId="ADAL" clId="{E3900EFB-1562-4C56-93E1-C07FCCE61F04}" dt="2024-03-05T16:33:11.334" v="7085" actId="2696"/>
        <pc:sldMkLst>
          <pc:docMk/>
          <pc:sldMk cId="418723608" sldId="599"/>
        </pc:sldMkLst>
        <pc:spChg chg="mod">
          <ac:chgData name="James Williams" userId="c957a50b-491f-4d94-b4bc-52aca3e2340d" providerId="ADAL" clId="{E3900EFB-1562-4C56-93E1-C07FCCE61F04}" dt="2024-02-29T19:16:55.150" v="312" actId="13926"/>
          <ac:spMkLst>
            <pc:docMk/>
            <pc:sldMk cId="418723608" sldId="599"/>
            <ac:spMk id="9" creationId="{1907F43D-0AA3-4886-AF0D-843268D6CDBB}"/>
          </ac:spMkLst>
        </pc:spChg>
      </pc:sldChg>
      <pc:sldChg chg="del">
        <pc:chgData name="James Williams" userId="c957a50b-491f-4d94-b4bc-52aca3e2340d" providerId="ADAL" clId="{E3900EFB-1562-4C56-93E1-C07FCCE61F04}" dt="2024-02-29T19:16:19.368" v="216" actId="2696"/>
        <pc:sldMkLst>
          <pc:docMk/>
          <pc:sldMk cId="1660936704" sldId="599"/>
        </pc:sldMkLst>
      </pc:sldChg>
      <pc:sldChg chg="del">
        <pc:chgData name="James Williams" userId="c957a50b-491f-4d94-b4bc-52aca3e2340d" providerId="ADAL" clId="{E3900EFB-1562-4C56-93E1-C07FCCE61F04}" dt="2024-03-05T16:36:29.772" v="7110" actId="2696"/>
        <pc:sldMkLst>
          <pc:docMk/>
          <pc:sldMk cId="31725065" sldId="600"/>
        </pc:sldMkLst>
      </pc:sldChg>
      <pc:sldChg chg="del ord">
        <pc:chgData name="James Williams" userId="c957a50b-491f-4d94-b4bc-52aca3e2340d" providerId="ADAL" clId="{E3900EFB-1562-4C56-93E1-C07FCCE61F04}" dt="2024-03-10T19:43:27.033" v="11046" actId="2696"/>
        <pc:sldMkLst>
          <pc:docMk/>
          <pc:sldMk cId="2223145787" sldId="602"/>
        </pc:sldMkLst>
      </pc:sldChg>
      <pc:sldChg chg="add ord">
        <pc:chgData name="James Williams" userId="c957a50b-491f-4d94-b4bc-52aca3e2340d" providerId="ADAL" clId="{E3900EFB-1562-4C56-93E1-C07FCCE61F04}" dt="2024-03-11T14:48:27.457" v="11712"/>
        <pc:sldMkLst>
          <pc:docMk/>
          <pc:sldMk cId="2521669176" sldId="603"/>
        </pc:sldMkLst>
      </pc:sldChg>
      <pc:sldChg chg="delSp modSp del mod">
        <pc:chgData name="James Williams" userId="c957a50b-491f-4d94-b4bc-52aca3e2340d" providerId="ADAL" clId="{E3900EFB-1562-4C56-93E1-C07FCCE61F04}" dt="2024-03-05T15:21:17.446" v="6413" actId="2696"/>
        <pc:sldMkLst>
          <pc:docMk/>
          <pc:sldMk cId="3995333791" sldId="603"/>
        </pc:sldMkLst>
        <pc:spChg chg="del">
          <ac:chgData name="James Williams" userId="c957a50b-491f-4d94-b4bc-52aca3e2340d" providerId="ADAL" clId="{E3900EFB-1562-4C56-93E1-C07FCCE61F04}" dt="2024-03-05T15:20:35.525" v="6391" actId="478"/>
          <ac:spMkLst>
            <pc:docMk/>
            <pc:sldMk cId="3995333791" sldId="603"/>
            <ac:spMk id="11" creationId="{CB1104C4-BE5D-4C00-83D4-B4D6722197DF}"/>
          </ac:spMkLst>
        </pc:spChg>
        <pc:spChg chg="mod">
          <ac:chgData name="James Williams" userId="c957a50b-491f-4d94-b4bc-52aca3e2340d" providerId="ADAL" clId="{E3900EFB-1562-4C56-93E1-C07FCCE61F04}" dt="2024-03-05T15:21:02.690" v="6412" actId="14100"/>
          <ac:spMkLst>
            <pc:docMk/>
            <pc:sldMk cId="3995333791" sldId="603"/>
            <ac:spMk id="15" creationId="{005CED6A-A5A7-4341-8E5F-61ACE04CC2A1}"/>
          </ac:spMkLst>
        </pc:spChg>
        <pc:picChg chg="mod">
          <ac:chgData name="James Williams" userId="c957a50b-491f-4d94-b4bc-52aca3e2340d" providerId="ADAL" clId="{E3900EFB-1562-4C56-93E1-C07FCCE61F04}" dt="2024-03-05T15:20:54.800" v="6406" actId="1076"/>
          <ac:picMkLst>
            <pc:docMk/>
            <pc:sldMk cId="3995333791" sldId="603"/>
            <ac:picMk id="4" creationId="{C92A9336-D66D-8C14-ABFF-759DC4956DA0}"/>
          </ac:picMkLst>
        </pc:picChg>
        <pc:picChg chg="mod">
          <ac:chgData name="James Williams" userId="c957a50b-491f-4d94-b4bc-52aca3e2340d" providerId="ADAL" clId="{E3900EFB-1562-4C56-93E1-C07FCCE61F04}" dt="2024-03-05T15:20:56.098" v="6407" actId="1076"/>
          <ac:picMkLst>
            <pc:docMk/>
            <pc:sldMk cId="3995333791" sldId="603"/>
            <ac:picMk id="9" creationId="{B9D1949B-A15E-460F-BCED-0C27DE291DED}"/>
          </ac:picMkLst>
        </pc:picChg>
      </pc:sldChg>
      <pc:sldChg chg="del">
        <pc:chgData name="James Williams" userId="c957a50b-491f-4d94-b4bc-52aca3e2340d" providerId="ADAL" clId="{E3900EFB-1562-4C56-93E1-C07FCCE61F04}" dt="2024-03-05T16:36:29.772" v="7110" actId="2696"/>
        <pc:sldMkLst>
          <pc:docMk/>
          <pc:sldMk cId="1128545579" sldId="604"/>
        </pc:sldMkLst>
      </pc:sldChg>
      <pc:sldChg chg="del">
        <pc:chgData name="James Williams" userId="c957a50b-491f-4d94-b4bc-52aca3e2340d" providerId="ADAL" clId="{E3900EFB-1562-4C56-93E1-C07FCCE61F04}" dt="2024-03-05T16:36:29.772" v="7110" actId="2696"/>
        <pc:sldMkLst>
          <pc:docMk/>
          <pc:sldMk cId="3618584472" sldId="606"/>
        </pc:sldMkLst>
      </pc:sldChg>
      <pc:sldChg chg="delSp modSp del mod">
        <pc:chgData name="James Williams" userId="c957a50b-491f-4d94-b4bc-52aca3e2340d" providerId="ADAL" clId="{E3900EFB-1562-4C56-93E1-C07FCCE61F04}" dt="2024-03-05T15:21:17.446" v="6413" actId="2696"/>
        <pc:sldMkLst>
          <pc:docMk/>
          <pc:sldMk cId="263425378" sldId="608"/>
        </pc:sldMkLst>
        <pc:spChg chg="mod">
          <ac:chgData name="James Williams" userId="c957a50b-491f-4d94-b4bc-52aca3e2340d" providerId="ADAL" clId="{E3900EFB-1562-4C56-93E1-C07FCCE61F04}" dt="2024-03-05T15:19:13.878" v="6365" actId="20577"/>
          <ac:spMkLst>
            <pc:docMk/>
            <pc:sldMk cId="263425378" sldId="608"/>
            <ac:spMk id="2" creationId="{61365102-6F14-4FB7-8C3C-AB618E6179A2}"/>
          </ac:spMkLst>
        </pc:spChg>
        <pc:spChg chg="del">
          <ac:chgData name="James Williams" userId="c957a50b-491f-4d94-b4bc-52aca3e2340d" providerId="ADAL" clId="{E3900EFB-1562-4C56-93E1-C07FCCE61F04}" dt="2024-03-05T15:19:20.847" v="6366" actId="478"/>
          <ac:spMkLst>
            <pc:docMk/>
            <pc:sldMk cId="263425378" sldId="608"/>
            <ac:spMk id="11" creationId="{CB1104C4-BE5D-4C00-83D4-B4D6722197DF}"/>
          </ac:spMkLst>
        </pc:spChg>
        <pc:picChg chg="del mod">
          <ac:chgData name="James Williams" userId="c957a50b-491f-4d94-b4bc-52aca3e2340d" providerId="ADAL" clId="{E3900EFB-1562-4C56-93E1-C07FCCE61F04}" dt="2024-03-05T15:19:24.741" v="6368" actId="478"/>
          <ac:picMkLst>
            <pc:docMk/>
            <pc:sldMk cId="263425378" sldId="608"/>
            <ac:picMk id="9" creationId="{B9D1949B-A15E-460F-BCED-0C27DE291DED}"/>
          </ac:picMkLst>
        </pc:picChg>
        <pc:picChg chg="mod ord">
          <ac:chgData name="James Williams" userId="c957a50b-491f-4d94-b4bc-52aca3e2340d" providerId="ADAL" clId="{E3900EFB-1562-4C56-93E1-C07FCCE61F04}" dt="2024-03-05T15:19:08.193" v="6357" actId="1076"/>
          <ac:picMkLst>
            <pc:docMk/>
            <pc:sldMk cId="263425378" sldId="608"/>
            <ac:picMk id="18" creationId="{44CC1606-9802-0CB9-459F-DC71A973CCDD}"/>
          </ac:picMkLst>
        </pc:picChg>
      </pc:sldChg>
      <pc:sldChg chg="addSp modSp add mod">
        <pc:chgData name="James Williams" userId="c957a50b-491f-4d94-b4bc-52aca3e2340d" providerId="ADAL" clId="{E3900EFB-1562-4C56-93E1-C07FCCE61F04}" dt="2024-03-14T15:58:08.096" v="12332" actId="1076"/>
        <pc:sldMkLst>
          <pc:docMk/>
          <pc:sldMk cId="4007567403" sldId="608"/>
        </pc:sldMkLst>
        <pc:spChg chg="mod">
          <ac:chgData name="James Williams" userId="c957a50b-491f-4d94-b4bc-52aca3e2340d" providerId="ADAL" clId="{E3900EFB-1562-4C56-93E1-C07FCCE61F04}" dt="2024-03-14T15:58:08.096" v="12332" actId="1076"/>
          <ac:spMkLst>
            <pc:docMk/>
            <pc:sldMk cId="4007567403" sldId="608"/>
            <ac:spMk id="2" creationId="{61365102-6F14-4FB7-8C3C-AB618E6179A2}"/>
          </ac:spMkLst>
        </pc:spChg>
        <pc:spChg chg="add mod">
          <ac:chgData name="James Williams" userId="c957a50b-491f-4d94-b4bc-52aca3e2340d" providerId="ADAL" clId="{E3900EFB-1562-4C56-93E1-C07FCCE61F04}" dt="2024-03-14T15:57:37.793" v="12309" actId="1076"/>
          <ac:spMkLst>
            <pc:docMk/>
            <pc:sldMk cId="4007567403" sldId="608"/>
            <ac:spMk id="3" creationId="{7D9B9BE8-82B2-C48F-44C5-E8FC0A29AD9D}"/>
          </ac:spMkLst>
        </pc:spChg>
        <pc:picChg chg="mod">
          <ac:chgData name="James Williams" userId="c957a50b-491f-4d94-b4bc-52aca3e2340d" providerId="ADAL" clId="{E3900EFB-1562-4C56-93E1-C07FCCE61F04}" dt="2024-03-14T15:57:43.896" v="12311" actId="1076"/>
          <ac:picMkLst>
            <pc:docMk/>
            <pc:sldMk cId="4007567403" sldId="608"/>
            <ac:picMk id="6" creationId="{73459F0B-CAB6-C4D7-816F-C1DA63569FD0}"/>
          </ac:picMkLst>
        </pc:picChg>
        <pc:picChg chg="mod">
          <ac:chgData name="James Williams" userId="c957a50b-491f-4d94-b4bc-52aca3e2340d" providerId="ADAL" clId="{E3900EFB-1562-4C56-93E1-C07FCCE61F04}" dt="2024-03-14T15:57:40.336" v="12310" actId="1076"/>
          <ac:picMkLst>
            <pc:docMk/>
            <pc:sldMk cId="4007567403" sldId="608"/>
            <ac:picMk id="13" creationId="{101B437D-E341-58E4-EA3A-BF5E2FE72A4E}"/>
          </ac:picMkLst>
        </pc:picChg>
        <pc:picChg chg="mod ord">
          <ac:chgData name="James Williams" userId="c957a50b-491f-4d94-b4bc-52aca3e2340d" providerId="ADAL" clId="{E3900EFB-1562-4C56-93E1-C07FCCE61F04}" dt="2024-03-14T15:57:48.067" v="12312" actId="166"/>
          <ac:picMkLst>
            <pc:docMk/>
            <pc:sldMk cId="4007567403" sldId="608"/>
            <ac:picMk id="18" creationId="{44CC1606-9802-0CB9-459F-DC71A973CCDD}"/>
          </ac:picMkLst>
        </pc:picChg>
      </pc:sldChg>
      <pc:sldChg chg="delSp modSp del mod">
        <pc:chgData name="James Williams" userId="c957a50b-491f-4d94-b4bc-52aca3e2340d" providerId="ADAL" clId="{E3900EFB-1562-4C56-93E1-C07FCCE61F04}" dt="2024-03-05T13:56:22.392" v="5853" actId="2696"/>
        <pc:sldMkLst>
          <pc:docMk/>
          <pc:sldMk cId="2319823430" sldId="609"/>
        </pc:sldMkLst>
        <pc:spChg chg="mod">
          <ac:chgData name="James Williams" userId="c957a50b-491f-4d94-b4bc-52aca3e2340d" providerId="ADAL" clId="{E3900EFB-1562-4C56-93E1-C07FCCE61F04}" dt="2024-03-05T13:51:45.543" v="5796" actId="113"/>
          <ac:spMkLst>
            <pc:docMk/>
            <pc:sldMk cId="2319823430" sldId="609"/>
            <ac:spMk id="2" creationId="{61365102-6F14-4FB7-8C3C-AB618E6179A2}"/>
          </ac:spMkLst>
        </pc:spChg>
        <pc:spChg chg="mod">
          <ac:chgData name="James Williams" userId="c957a50b-491f-4d94-b4bc-52aca3e2340d" providerId="ADAL" clId="{E3900EFB-1562-4C56-93E1-C07FCCE61F04}" dt="2024-03-05T13:50:28.741" v="5776" actId="1076"/>
          <ac:spMkLst>
            <pc:docMk/>
            <pc:sldMk cId="2319823430" sldId="609"/>
            <ac:spMk id="15" creationId="{005CED6A-A5A7-4341-8E5F-61ACE04CC2A1}"/>
          </ac:spMkLst>
        </pc:spChg>
        <pc:grpChg chg="del">
          <ac:chgData name="James Williams" userId="c957a50b-491f-4d94-b4bc-52aca3e2340d" providerId="ADAL" clId="{E3900EFB-1562-4C56-93E1-C07FCCE61F04}" dt="2024-03-05T13:50:24.425" v="5775" actId="478"/>
          <ac:grpSpMkLst>
            <pc:docMk/>
            <pc:sldMk cId="2319823430" sldId="609"/>
            <ac:grpSpMk id="3" creationId="{B4014417-3AB2-4FBC-9AED-FF6EBB964A71}"/>
          </ac:grpSpMkLst>
        </pc:grpChg>
        <pc:picChg chg="mod">
          <ac:chgData name="James Williams" userId="c957a50b-491f-4d94-b4bc-52aca3e2340d" providerId="ADAL" clId="{E3900EFB-1562-4C56-93E1-C07FCCE61F04}" dt="2024-03-05T13:50:34.176" v="5778" actId="14100"/>
          <ac:picMkLst>
            <pc:docMk/>
            <pc:sldMk cId="2319823430" sldId="609"/>
            <ac:picMk id="1026" creationId="{161EE343-3A64-4065-93F8-E5BC012AB031}"/>
          </ac:picMkLst>
        </pc:picChg>
      </pc:sldChg>
      <pc:sldChg chg="add">
        <pc:chgData name="James Williams" userId="c957a50b-491f-4d94-b4bc-52aca3e2340d" providerId="ADAL" clId="{E3900EFB-1562-4C56-93E1-C07FCCE61F04}" dt="2024-03-05T13:56:30.769" v="5854"/>
        <pc:sldMkLst>
          <pc:docMk/>
          <pc:sldMk cId="3764179555" sldId="609"/>
        </pc:sldMkLst>
      </pc:sldChg>
      <pc:sldChg chg="del">
        <pc:chgData name="James Williams" userId="c957a50b-491f-4d94-b4bc-52aca3e2340d" providerId="ADAL" clId="{E3900EFB-1562-4C56-93E1-C07FCCE61F04}" dt="2024-03-05T16:28:04.970" v="7020" actId="2696"/>
        <pc:sldMkLst>
          <pc:docMk/>
          <pc:sldMk cId="1525123832" sldId="757"/>
        </pc:sldMkLst>
      </pc:sldChg>
      <pc:sldChg chg="del">
        <pc:chgData name="James Williams" userId="c957a50b-491f-4d94-b4bc-52aca3e2340d" providerId="ADAL" clId="{E3900EFB-1562-4C56-93E1-C07FCCE61F04}" dt="2024-03-05T16:28:07.747" v="7021" actId="2696"/>
        <pc:sldMkLst>
          <pc:docMk/>
          <pc:sldMk cId="1154643201" sldId="758"/>
        </pc:sldMkLst>
      </pc:sldChg>
      <pc:sldChg chg="add">
        <pc:chgData name="James Williams" userId="c957a50b-491f-4d94-b4bc-52aca3e2340d" providerId="ADAL" clId="{E3900EFB-1562-4C56-93E1-C07FCCE61F04}" dt="2024-03-05T16:28:14.317" v="7022"/>
        <pc:sldMkLst>
          <pc:docMk/>
          <pc:sldMk cId="3597875892" sldId="758"/>
        </pc:sldMkLst>
      </pc:sldChg>
      <pc:sldChg chg="delSp modSp mod">
        <pc:chgData name="James Williams" userId="c957a50b-491f-4d94-b4bc-52aca3e2340d" providerId="ADAL" clId="{E3900EFB-1562-4C56-93E1-C07FCCE61F04}" dt="2024-03-11T16:03:30.152" v="11954" actId="27636"/>
        <pc:sldMkLst>
          <pc:docMk/>
          <pc:sldMk cId="108516314" sldId="772"/>
        </pc:sldMkLst>
        <pc:spChg chg="mod">
          <ac:chgData name="James Williams" userId="c957a50b-491f-4d94-b4bc-52aca3e2340d" providerId="ADAL" clId="{E3900EFB-1562-4C56-93E1-C07FCCE61F04}" dt="2024-03-11T16:03:30.152" v="11954" actId="27636"/>
          <ac:spMkLst>
            <pc:docMk/>
            <pc:sldMk cId="108516314" sldId="772"/>
            <ac:spMk id="15" creationId="{005CED6A-A5A7-4341-8E5F-61ACE04CC2A1}"/>
          </ac:spMkLst>
        </pc:spChg>
        <pc:picChg chg="del mod">
          <ac:chgData name="James Williams" userId="c957a50b-491f-4d94-b4bc-52aca3e2340d" providerId="ADAL" clId="{E3900EFB-1562-4C56-93E1-C07FCCE61F04}" dt="2024-03-05T16:32:50.869" v="7079" actId="478"/>
          <ac:picMkLst>
            <pc:docMk/>
            <pc:sldMk cId="108516314" sldId="772"/>
            <ac:picMk id="9" creationId="{F02C30D3-1CA8-4BD7-97D2-AD3031B6DB8C}"/>
          </ac:picMkLst>
        </pc:picChg>
      </pc:sldChg>
      <pc:sldChg chg="del">
        <pc:chgData name="James Williams" userId="c957a50b-491f-4d94-b4bc-52aca3e2340d" providerId="ADAL" clId="{E3900EFB-1562-4C56-93E1-C07FCCE61F04}" dt="2024-03-05T16:36:29.772" v="7110" actId="2696"/>
        <pc:sldMkLst>
          <pc:docMk/>
          <pc:sldMk cId="3103806305" sldId="794"/>
        </pc:sldMkLst>
      </pc:sldChg>
      <pc:sldChg chg="del">
        <pc:chgData name="James Williams" userId="c957a50b-491f-4d94-b4bc-52aca3e2340d" providerId="ADAL" clId="{E3900EFB-1562-4C56-93E1-C07FCCE61F04}" dt="2024-03-05T16:36:29.772" v="7110" actId="2696"/>
        <pc:sldMkLst>
          <pc:docMk/>
          <pc:sldMk cId="1061312408" sldId="796"/>
        </pc:sldMkLst>
      </pc:sldChg>
      <pc:sldChg chg="addSp delSp modSp mod">
        <pc:chgData name="James Williams" userId="c957a50b-491f-4d94-b4bc-52aca3e2340d" providerId="ADAL" clId="{E3900EFB-1562-4C56-93E1-C07FCCE61F04}" dt="2024-03-05T15:30:40.560" v="6504" actId="1076"/>
        <pc:sldMkLst>
          <pc:docMk/>
          <pc:sldMk cId="2830938282" sldId="797"/>
        </pc:sldMkLst>
        <pc:spChg chg="add del mod">
          <ac:chgData name="James Williams" userId="c957a50b-491f-4d94-b4bc-52aca3e2340d" providerId="ADAL" clId="{E3900EFB-1562-4C56-93E1-C07FCCE61F04}" dt="2024-03-05T15:24:47.381" v="6477" actId="21"/>
          <ac:spMkLst>
            <pc:docMk/>
            <pc:sldMk cId="2830938282" sldId="797"/>
            <ac:spMk id="2" creationId="{F4831D09-6131-F46F-C8C8-0C5CC76158FF}"/>
          </ac:spMkLst>
        </pc:spChg>
        <pc:spChg chg="del mod">
          <ac:chgData name="James Williams" userId="c957a50b-491f-4d94-b4bc-52aca3e2340d" providerId="ADAL" clId="{E3900EFB-1562-4C56-93E1-C07FCCE61F04}" dt="2024-03-05T15:22:19.878" v="6427" actId="478"/>
          <ac:spMkLst>
            <pc:docMk/>
            <pc:sldMk cId="2830938282" sldId="797"/>
            <ac:spMk id="3" creationId="{F175CC8B-E650-E9F1-4353-7BC9B1EF73E8}"/>
          </ac:spMkLst>
        </pc:spChg>
        <pc:spChg chg="add mod">
          <ac:chgData name="James Williams" userId="c957a50b-491f-4d94-b4bc-52aca3e2340d" providerId="ADAL" clId="{E3900EFB-1562-4C56-93E1-C07FCCE61F04}" dt="2024-03-05T15:30:40.560" v="6504" actId="1076"/>
          <ac:spMkLst>
            <pc:docMk/>
            <pc:sldMk cId="2830938282" sldId="797"/>
            <ac:spMk id="5" creationId="{C55926F0-0E8C-3089-237E-D6299FDBCD01}"/>
          </ac:spMkLst>
        </pc:spChg>
        <pc:spChg chg="add del mod">
          <ac:chgData name="James Williams" userId="c957a50b-491f-4d94-b4bc-52aca3e2340d" providerId="ADAL" clId="{E3900EFB-1562-4C56-93E1-C07FCCE61F04}" dt="2024-03-05T15:24:47.381" v="6477" actId="21"/>
          <ac:spMkLst>
            <pc:docMk/>
            <pc:sldMk cId="2830938282" sldId="797"/>
            <ac:spMk id="7" creationId="{FFCC953A-DD60-D95C-F66C-F731A7FF9FD0}"/>
          </ac:spMkLst>
        </pc:spChg>
        <pc:picChg chg="add mod modCrop">
          <ac:chgData name="James Williams" userId="c957a50b-491f-4d94-b4bc-52aca3e2340d" providerId="ADAL" clId="{E3900EFB-1562-4C56-93E1-C07FCCE61F04}" dt="2024-03-05T15:30:40.560" v="6504" actId="1076"/>
          <ac:picMkLst>
            <pc:docMk/>
            <pc:sldMk cId="2830938282" sldId="797"/>
            <ac:picMk id="4" creationId="{AD5E471B-980F-83FA-06D2-0D818D7E5496}"/>
          </ac:picMkLst>
        </pc:picChg>
        <pc:picChg chg="add del mod">
          <ac:chgData name="James Williams" userId="c957a50b-491f-4d94-b4bc-52aca3e2340d" providerId="ADAL" clId="{E3900EFB-1562-4C56-93E1-C07FCCE61F04}" dt="2024-03-05T15:26:05.898" v="6483" actId="478"/>
          <ac:picMkLst>
            <pc:docMk/>
            <pc:sldMk cId="2830938282" sldId="797"/>
            <ac:picMk id="9" creationId="{43172E21-213B-A88A-EA02-9954CA6F4211}"/>
          </ac:picMkLst>
        </pc:picChg>
        <pc:picChg chg="add mod">
          <ac:chgData name="James Williams" userId="c957a50b-491f-4d94-b4bc-52aca3e2340d" providerId="ADAL" clId="{E3900EFB-1562-4C56-93E1-C07FCCE61F04}" dt="2024-03-05T15:30:40.560" v="6504" actId="1076"/>
          <ac:picMkLst>
            <pc:docMk/>
            <pc:sldMk cId="2830938282" sldId="797"/>
            <ac:picMk id="11" creationId="{70FA6A9C-A5AD-8A9D-F2F0-97DFBDAD8520}"/>
          </ac:picMkLst>
        </pc:picChg>
      </pc:sldChg>
      <pc:sldChg chg="modSp mod">
        <pc:chgData name="James Williams" userId="c957a50b-491f-4d94-b4bc-52aca3e2340d" providerId="ADAL" clId="{E3900EFB-1562-4C56-93E1-C07FCCE61F04}" dt="2024-03-10T14:16:23.483" v="10038" actId="20577"/>
        <pc:sldMkLst>
          <pc:docMk/>
          <pc:sldMk cId="3843751795" sldId="802"/>
        </pc:sldMkLst>
        <pc:spChg chg="mod">
          <ac:chgData name="James Williams" userId="c957a50b-491f-4d94-b4bc-52aca3e2340d" providerId="ADAL" clId="{E3900EFB-1562-4C56-93E1-C07FCCE61F04}" dt="2024-03-10T14:16:23.483" v="10038" actId="20577"/>
          <ac:spMkLst>
            <pc:docMk/>
            <pc:sldMk cId="3843751795" sldId="802"/>
            <ac:spMk id="7" creationId="{7AA20E84-7A60-867E-8EB4-EA3136895592}"/>
          </ac:spMkLst>
        </pc:spChg>
      </pc:sldChg>
      <pc:sldChg chg="del">
        <pc:chgData name="James Williams" userId="c957a50b-491f-4d94-b4bc-52aca3e2340d" providerId="ADAL" clId="{E3900EFB-1562-4C56-93E1-C07FCCE61F04}" dt="2024-03-05T16:36:29.772" v="7110" actId="2696"/>
        <pc:sldMkLst>
          <pc:docMk/>
          <pc:sldMk cId="3021951529" sldId="804"/>
        </pc:sldMkLst>
      </pc:sldChg>
      <pc:sldChg chg="del">
        <pc:chgData name="James Williams" userId="c957a50b-491f-4d94-b4bc-52aca3e2340d" providerId="ADAL" clId="{E3900EFB-1562-4C56-93E1-C07FCCE61F04}" dt="2024-03-05T16:36:29.772" v="7110" actId="2696"/>
        <pc:sldMkLst>
          <pc:docMk/>
          <pc:sldMk cId="1865864320" sldId="806"/>
        </pc:sldMkLst>
      </pc:sldChg>
      <pc:sldChg chg="del">
        <pc:chgData name="James Williams" userId="c957a50b-491f-4d94-b4bc-52aca3e2340d" providerId="ADAL" clId="{E3900EFB-1562-4C56-93E1-C07FCCE61F04}" dt="2024-03-05T16:36:29.772" v="7110" actId="2696"/>
        <pc:sldMkLst>
          <pc:docMk/>
          <pc:sldMk cId="264272851" sldId="808"/>
        </pc:sldMkLst>
      </pc:sldChg>
      <pc:sldChg chg="del">
        <pc:chgData name="James Williams" userId="c957a50b-491f-4d94-b4bc-52aca3e2340d" providerId="ADAL" clId="{E3900EFB-1562-4C56-93E1-C07FCCE61F04}" dt="2024-03-05T16:36:29.772" v="7110" actId="2696"/>
        <pc:sldMkLst>
          <pc:docMk/>
          <pc:sldMk cId="1247631034" sldId="809"/>
        </pc:sldMkLst>
      </pc:sldChg>
      <pc:sldChg chg="delSp modSp mod modNotesTx">
        <pc:chgData name="James Williams" userId="c957a50b-491f-4d94-b4bc-52aca3e2340d" providerId="ADAL" clId="{E3900EFB-1562-4C56-93E1-C07FCCE61F04}" dt="2024-03-11T13:26:57.419" v="11377" actId="14100"/>
        <pc:sldMkLst>
          <pc:docMk/>
          <pc:sldMk cId="2723920359" sldId="811"/>
        </pc:sldMkLst>
        <pc:spChg chg="mod">
          <ac:chgData name="James Williams" userId="c957a50b-491f-4d94-b4bc-52aca3e2340d" providerId="ADAL" clId="{E3900EFB-1562-4C56-93E1-C07FCCE61F04}" dt="2024-03-10T13:15:12.687" v="8845" actId="20577"/>
          <ac:spMkLst>
            <pc:docMk/>
            <pc:sldMk cId="2723920359" sldId="811"/>
            <ac:spMk id="2" creationId="{61365102-6F14-4FB7-8C3C-AB618E6179A2}"/>
          </ac:spMkLst>
        </pc:spChg>
        <pc:spChg chg="del mod">
          <ac:chgData name="James Williams" userId="c957a50b-491f-4d94-b4bc-52aca3e2340d" providerId="ADAL" clId="{E3900EFB-1562-4C56-93E1-C07FCCE61F04}" dt="2024-03-10T13:16:26.493" v="8884" actId="478"/>
          <ac:spMkLst>
            <pc:docMk/>
            <pc:sldMk cId="2723920359" sldId="811"/>
            <ac:spMk id="3" creationId="{7603CF3A-4CB8-450B-D98F-863778533BB2}"/>
          </ac:spMkLst>
        </pc:spChg>
        <pc:spChg chg="mod">
          <ac:chgData name="James Williams" userId="c957a50b-491f-4d94-b4bc-52aca3e2340d" providerId="ADAL" clId="{E3900EFB-1562-4C56-93E1-C07FCCE61F04}" dt="2024-03-11T13:26:57.419" v="11377" actId="14100"/>
          <ac:spMkLst>
            <pc:docMk/>
            <pc:sldMk cId="2723920359" sldId="811"/>
            <ac:spMk id="15" creationId="{005CED6A-A5A7-4341-8E5F-61ACE04CC2A1}"/>
          </ac:spMkLst>
        </pc:spChg>
      </pc:sldChg>
      <pc:sldChg chg="modSp mod">
        <pc:chgData name="James Williams" userId="c957a50b-491f-4d94-b4bc-52aca3e2340d" providerId="ADAL" clId="{E3900EFB-1562-4C56-93E1-C07FCCE61F04}" dt="2024-03-10T13:19:29.296" v="8907" actId="20577"/>
        <pc:sldMkLst>
          <pc:docMk/>
          <pc:sldMk cId="2251026537" sldId="812"/>
        </pc:sldMkLst>
        <pc:spChg chg="mod">
          <ac:chgData name="James Williams" userId="c957a50b-491f-4d94-b4bc-52aca3e2340d" providerId="ADAL" clId="{E3900EFB-1562-4C56-93E1-C07FCCE61F04}" dt="2024-03-10T13:19:29.296" v="8907" actId="20577"/>
          <ac:spMkLst>
            <pc:docMk/>
            <pc:sldMk cId="2251026537" sldId="812"/>
            <ac:spMk id="2" creationId="{61365102-6F14-4FB7-8C3C-AB618E6179A2}"/>
          </ac:spMkLst>
        </pc:spChg>
        <pc:spChg chg="mod">
          <ac:chgData name="James Williams" userId="c957a50b-491f-4d94-b4bc-52aca3e2340d" providerId="ADAL" clId="{E3900EFB-1562-4C56-93E1-C07FCCE61F04}" dt="2024-03-10T13:19:17.471" v="8899" actId="13926"/>
          <ac:spMkLst>
            <pc:docMk/>
            <pc:sldMk cId="2251026537" sldId="812"/>
            <ac:spMk id="15" creationId="{005CED6A-A5A7-4341-8E5F-61ACE04CC2A1}"/>
          </ac:spMkLst>
        </pc:spChg>
      </pc:sldChg>
      <pc:sldChg chg="modSp mod">
        <pc:chgData name="James Williams" userId="c957a50b-491f-4d94-b4bc-52aca3e2340d" providerId="ADAL" clId="{E3900EFB-1562-4C56-93E1-C07FCCE61F04}" dt="2024-03-11T13:28:04.203" v="11378" actId="113"/>
        <pc:sldMkLst>
          <pc:docMk/>
          <pc:sldMk cId="2123580922" sldId="813"/>
        </pc:sldMkLst>
        <pc:spChg chg="mod">
          <ac:chgData name="James Williams" userId="c957a50b-491f-4d94-b4bc-52aca3e2340d" providerId="ADAL" clId="{E3900EFB-1562-4C56-93E1-C07FCCE61F04}" dt="2024-03-11T13:28:04.203" v="11378" actId="113"/>
          <ac:spMkLst>
            <pc:docMk/>
            <pc:sldMk cId="2123580922" sldId="813"/>
            <ac:spMk id="15" creationId="{005CED6A-A5A7-4341-8E5F-61ACE04CC2A1}"/>
          </ac:spMkLst>
        </pc:spChg>
      </pc:sldChg>
      <pc:sldChg chg="del">
        <pc:chgData name="James Williams" userId="c957a50b-491f-4d94-b4bc-52aca3e2340d" providerId="ADAL" clId="{E3900EFB-1562-4C56-93E1-C07FCCE61F04}" dt="2024-03-05T16:36:29.772" v="7110" actId="2696"/>
        <pc:sldMkLst>
          <pc:docMk/>
          <pc:sldMk cId="3501973004" sldId="814"/>
        </pc:sldMkLst>
      </pc:sldChg>
      <pc:sldChg chg="modSp del mod">
        <pc:chgData name="James Williams" userId="c957a50b-491f-4d94-b4bc-52aca3e2340d" providerId="ADAL" clId="{E3900EFB-1562-4C56-93E1-C07FCCE61F04}" dt="2024-03-05T16:36:41.258" v="7111" actId="2696"/>
        <pc:sldMkLst>
          <pc:docMk/>
          <pc:sldMk cId="510012352" sldId="816"/>
        </pc:sldMkLst>
        <pc:spChg chg="mod">
          <ac:chgData name="James Williams" userId="c957a50b-491f-4d94-b4bc-52aca3e2340d" providerId="ADAL" clId="{E3900EFB-1562-4C56-93E1-C07FCCE61F04}" dt="2024-02-29T19:11:15.917" v="146" actId="20577"/>
          <ac:spMkLst>
            <pc:docMk/>
            <pc:sldMk cId="510012352" sldId="816"/>
            <ac:spMk id="3" creationId="{AC7AABFC-B70B-9226-D025-BBD03454A43B}"/>
          </ac:spMkLst>
        </pc:spChg>
      </pc:sldChg>
      <pc:sldChg chg="addSp modSp mod">
        <pc:chgData name="James Williams" userId="c957a50b-491f-4d94-b4bc-52aca3e2340d" providerId="ADAL" clId="{E3900EFB-1562-4C56-93E1-C07FCCE61F04}" dt="2024-03-14T14:01:14.376" v="12153" actId="1076"/>
        <pc:sldMkLst>
          <pc:docMk/>
          <pc:sldMk cId="1871596435" sldId="817"/>
        </pc:sldMkLst>
        <pc:spChg chg="add mod">
          <ac:chgData name="James Williams" userId="c957a50b-491f-4d94-b4bc-52aca3e2340d" providerId="ADAL" clId="{E3900EFB-1562-4C56-93E1-C07FCCE61F04}" dt="2024-03-14T14:01:03.663" v="12151" actId="1076"/>
          <ac:spMkLst>
            <pc:docMk/>
            <pc:sldMk cId="1871596435" sldId="817"/>
            <ac:spMk id="5" creationId="{88934071-96B6-A121-25B4-D3A0F7FDDB5F}"/>
          </ac:spMkLst>
        </pc:spChg>
        <pc:spChg chg="add mod">
          <ac:chgData name="James Williams" userId="c957a50b-491f-4d94-b4bc-52aca3e2340d" providerId="ADAL" clId="{E3900EFB-1562-4C56-93E1-C07FCCE61F04}" dt="2024-03-14T14:01:08.862" v="12152" actId="1076"/>
          <ac:spMkLst>
            <pc:docMk/>
            <pc:sldMk cId="1871596435" sldId="817"/>
            <ac:spMk id="7" creationId="{A34EFC19-582C-C711-5191-2BD16D65F032}"/>
          </ac:spMkLst>
        </pc:spChg>
        <pc:spChg chg="mod">
          <ac:chgData name="James Williams" userId="c957a50b-491f-4d94-b4bc-52aca3e2340d" providerId="ADAL" clId="{E3900EFB-1562-4C56-93E1-C07FCCE61F04}" dt="2024-03-14T14:01:14.376" v="12153" actId="1076"/>
          <ac:spMkLst>
            <pc:docMk/>
            <pc:sldMk cId="1871596435" sldId="817"/>
            <ac:spMk id="15" creationId="{005CED6A-A5A7-4341-8E5F-61ACE04CC2A1}"/>
          </ac:spMkLst>
        </pc:spChg>
        <pc:picChg chg="mod">
          <ac:chgData name="James Williams" userId="c957a50b-491f-4d94-b4bc-52aca3e2340d" providerId="ADAL" clId="{E3900EFB-1562-4C56-93E1-C07FCCE61F04}" dt="2024-03-05T16:25:49.319" v="6989" actId="1076"/>
          <ac:picMkLst>
            <pc:docMk/>
            <pc:sldMk cId="1871596435" sldId="817"/>
            <ac:picMk id="4" creationId="{7AD73F44-A251-466D-A388-CF53569BDB1D}"/>
          </ac:picMkLst>
        </pc:picChg>
      </pc:sldChg>
      <pc:sldChg chg="del">
        <pc:chgData name="James Williams" userId="c957a50b-491f-4d94-b4bc-52aca3e2340d" providerId="ADAL" clId="{E3900EFB-1562-4C56-93E1-C07FCCE61F04}" dt="2024-03-05T16:36:29.772" v="7110" actId="2696"/>
        <pc:sldMkLst>
          <pc:docMk/>
          <pc:sldMk cId="4116099631" sldId="818"/>
        </pc:sldMkLst>
      </pc:sldChg>
      <pc:sldChg chg="modSp mod">
        <pc:chgData name="James Williams" userId="c957a50b-491f-4d94-b4bc-52aca3e2340d" providerId="ADAL" clId="{E3900EFB-1562-4C56-93E1-C07FCCE61F04}" dt="2024-03-05T13:41:32.607" v="5559" actId="207"/>
        <pc:sldMkLst>
          <pc:docMk/>
          <pc:sldMk cId="3922841895" sldId="820"/>
        </pc:sldMkLst>
        <pc:spChg chg="mod">
          <ac:chgData name="James Williams" userId="c957a50b-491f-4d94-b4bc-52aca3e2340d" providerId="ADAL" clId="{E3900EFB-1562-4C56-93E1-C07FCCE61F04}" dt="2024-03-05T13:41:32.607" v="5559" actId="207"/>
          <ac:spMkLst>
            <pc:docMk/>
            <pc:sldMk cId="3922841895" sldId="820"/>
            <ac:spMk id="2" creationId="{61365102-6F14-4FB7-8C3C-AB618E6179A2}"/>
          </ac:spMkLst>
        </pc:spChg>
      </pc:sldChg>
      <pc:sldChg chg="modSp mod">
        <pc:chgData name="James Williams" userId="c957a50b-491f-4d94-b4bc-52aca3e2340d" providerId="ADAL" clId="{E3900EFB-1562-4C56-93E1-C07FCCE61F04}" dt="2024-03-11T11:10:09.833" v="11131" actId="115"/>
        <pc:sldMkLst>
          <pc:docMk/>
          <pc:sldMk cId="3387402285" sldId="821"/>
        </pc:sldMkLst>
        <pc:spChg chg="mod">
          <ac:chgData name="James Williams" userId="c957a50b-491f-4d94-b4bc-52aca3e2340d" providerId="ADAL" clId="{E3900EFB-1562-4C56-93E1-C07FCCE61F04}" dt="2024-03-11T11:10:09.833" v="11131" actId="115"/>
          <ac:spMkLst>
            <pc:docMk/>
            <pc:sldMk cId="3387402285" sldId="821"/>
            <ac:spMk id="2" creationId="{61365102-6F14-4FB7-8C3C-AB618E6179A2}"/>
          </ac:spMkLst>
        </pc:spChg>
        <pc:spChg chg="mod">
          <ac:chgData name="James Williams" userId="c957a50b-491f-4d94-b4bc-52aca3e2340d" providerId="ADAL" clId="{E3900EFB-1562-4C56-93E1-C07FCCE61F04}" dt="2024-03-05T16:22:43.316" v="6938" actId="20577"/>
          <ac:spMkLst>
            <pc:docMk/>
            <pc:sldMk cId="3387402285" sldId="821"/>
            <ac:spMk id="15" creationId="{005CED6A-A5A7-4341-8E5F-61ACE04CC2A1}"/>
          </ac:spMkLst>
        </pc:spChg>
      </pc:sldChg>
      <pc:sldChg chg="modSp mod">
        <pc:chgData name="James Williams" userId="c957a50b-491f-4d94-b4bc-52aca3e2340d" providerId="ADAL" clId="{E3900EFB-1562-4C56-93E1-C07FCCE61F04}" dt="2024-03-05T13:41:50.516" v="5565" actId="403"/>
        <pc:sldMkLst>
          <pc:docMk/>
          <pc:sldMk cId="3299934027" sldId="822"/>
        </pc:sldMkLst>
        <pc:spChg chg="mod">
          <ac:chgData name="James Williams" userId="c957a50b-491f-4d94-b4bc-52aca3e2340d" providerId="ADAL" clId="{E3900EFB-1562-4C56-93E1-C07FCCE61F04}" dt="2024-03-05T13:41:50.516" v="5565" actId="403"/>
          <ac:spMkLst>
            <pc:docMk/>
            <pc:sldMk cId="3299934027" sldId="822"/>
            <ac:spMk id="2" creationId="{61365102-6F14-4FB7-8C3C-AB618E6179A2}"/>
          </ac:spMkLst>
        </pc:spChg>
      </pc:sldChg>
      <pc:sldChg chg="modSp mod">
        <pc:chgData name="James Williams" userId="c957a50b-491f-4d94-b4bc-52aca3e2340d" providerId="ADAL" clId="{E3900EFB-1562-4C56-93E1-C07FCCE61F04}" dt="2024-03-11T16:04:41.741" v="11960" actId="1076"/>
        <pc:sldMkLst>
          <pc:docMk/>
          <pc:sldMk cId="2672539740" sldId="823"/>
        </pc:sldMkLst>
        <pc:spChg chg="mod">
          <ac:chgData name="James Williams" userId="c957a50b-491f-4d94-b4bc-52aca3e2340d" providerId="ADAL" clId="{E3900EFB-1562-4C56-93E1-C07FCCE61F04}" dt="2024-03-11T16:04:41.741" v="11960" actId="1076"/>
          <ac:spMkLst>
            <pc:docMk/>
            <pc:sldMk cId="2672539740" sldId="823"/>
            <ac:spMk id="15" creationId="{005CED6A-A5A7-4341-8E5F-61ACE04CC2A1}"/>
          </ac:spMkLst>
        </pc:spChg>
      </pc:sldChg>
      <pc:sldChg chg="modSp mod">
        <pc:chgData name="James Williams" userId="c957a50b-491f-4d94-b4bc-52aca3e2340d" providerId="ADAL" clId="{E3900EFB-1562-4C56-93E1-C07FCCE61F04}" dt="2024-03-10T13:27:46.645" v="9104" actId="20577"/>
        <pc:sldMkLst>
          <pc:docMk/>
          <pc:sldMk cId="3730988534" sldId="824"/>
        </pc:sldMkLst>
        <pc:spChg chg="mod">
          <ac:chgData name="James Williams" userId="c957a50b-491f-4d94-b4bc-52aca3e2340d" providerId="ADAL" clId="{E3900EFB-1562-4C56-93E1-C07FCCE61F04}" dt="2024-03-10T13:27:46.645" v="9104" actId="20577"/>
          <ac:spMkLst>
            <pc:docMk/>
            <pc:sldMk cId="3730988534" sldId="824"/>
            <ac:spMk id="15" creationId="{005CED6A-A5A7-4341-8E5F-61ACE04CC2A1}"/>
          </ac:spMkLst>
        </pc:spChg>
      </pc:sldChg>
      <pc:sldChg chg="del">
        <pc:chgData name="James Williams" userId="c957a50b-491f-4d94-b4bc-52aca3e2340d" providerId="ADAL" clId="{E3900EFB-1562-4C56-93E1-C07FCCE61F04}" dt="2024-03-05T16:36:29.772" v="7110" actId="2696"/>
        <pc:sldMkLst>
          <pc:docMk/>
          <pc:sldMk cId="2814862370" sldId="825"/>
        </pc:sldMkLst>
      </pc:sldChg>
      <pc:sldChg chg="modSp mod">
        <pc:chgData name="James Williams" userId="c957a50b-491f-4d94-b4bc-52aca3e2340d" providerId="ADAL" clId="{E3900EFB-1562-4C56-93E1-C07FCCE61F04}" dt="2024-03-05T13:41:54.885" v="5566" actId="403"/>
        <pc:sldMkLst>
          <pc:docMk/>
          <pc:sldMk cId="3649507248" sldId="826"/>
        </pc:sldMkLst>
        <pc:spChg chg="mod">
          <ac:chgData name="James Williams" userId="c957a50b-491f-4d94-b4bc-52aca3e2340d" providerId="ADAL" clId="{E3900EFB-1562-4C56-93E1-C07FCCE61F04}" dt="2024-03-05T13:41:54.885" v="5566" actId="403"/>
          <ac:spMkLst>
            <pc:docMk/>
            <pc:sldMk cId="3649507248" sldId="826"/>
            <ac:spMk id="2" creationId="{61365102-6F14-4FB7-8C3C-AB618E6179A2}"/>
          </ac:spMkLst>
        </pc:spChg>
      </pc:sldChg>
      <pc:sldChg chg="modSp mod">
        <pc:chgData name="James Williams" userId="c957a50b-491f-4d94-b4bc-52aca3e2340d" providerId="ADAL" clId="{E3900EFB-1562-4C56-93E1-C07FCCE61F04}" dt="2024-03-05T13:41:58.609" v="5567" actId="403"/>
        <pc:sldMkLst>
          <pc:docMk/>
          <pc:sldMk cId="597500986" sldId="827"/>
        </pc:sldMkLst>
        <pc:spChg chg="mod">
          <ac:chgData name="James Williams" userId="c957a50b-491f-4d94-b4bc-52aca3e2340d" providerId="ADAL" clId="{E3900EFB-1562-4C56-93E1-C07FCCE61F04}" dt="2024-03-05T13:41:58.609" v="5567" actId="403"/>
          <ac:spMkLst>
            <pc:docMk/>
            <pc:sldMk cId="597500986" sldId="827"/>
            <ac:spMk id="2" creationId="{61365102-6F14-4FB7-8C3C-AB618E6179A2}"/>
          </ac:spMkLst>
        </pc:spChg>
      </pc:sldChg>
      <pc:sldChg chg="new del">
        <pc:chgData name="James Williams" userId="c957a50b-491f-4d94-b4bc-52aca3e2340d" providerId="ADAL" clId="{E3900EFB-1562-4C56-93E1-C07FCCE61F04}" dt="2024-02-29T19:01:48.265" v="14" actId="2696"/>
        <pc:sldMkLst>
          <pc:docMk/>
          <pc:sldMk cId="424076088" sldId="828"/>
        </pc:sldMkLst>
      </pc:sldChg>
      <pc:sldChg chg="add del">
        <pc:chgData name="James Williams" userId="c957a50b-491f-4d94-b4bc-52aca3e2340d" providerId="ADAL" clId="{E3900EFB-1562-4C56-93E1-C07FCCE61F04}" dt="2024-03-05T16:36:29.772" v="7110" actId="2696"/>
        <pc:sldMkLst>
          <pc:docMk/>
          <pc:sldMk cId="3061405472" sldId="828"/>
        </pc:sldMkLst>
      </pc:sldChg>
      <pc:sldChg chg="add del ord">
        <pc:chgData name="James Williams" userId="c957a50b-491f-4d94-b4bc-52aca3e2340d" providerId="ADAL" clId="{E3900EFB-1562-4C56-93E1-C07FCCE61F04}" dt="2024-02-29T19:09:58.572" v="59" actId="2696"/>
        <pc:sldMkLst>
          <pc:docMk/>
          <pc:sldMk cId="488040786" sldId="829"/>
        </pc:sldMkLst>
      </pc:sldChg>
      <pc:sldChg chg="add del">
        <pc:chgData name="James Williams" userId="c957a50b-491f-4d94-b4bc-52aca3e2340d" providerId="ADAL" clId="{E3900EFB-1562-4C56-93E1-C07FCCE61F04}" dt="2024-03-10T19:43:27.033" v="11046" actId="2696"/>
        <pc:sldMkLst>
          <pc:docMk/>
          <pc:sldMk cId="3773626637" sldId="829"/>
        </pc:sldMkLst>
      </pc:sldChg>
      <pc:sldChg chg="modSp add del mod">
        <pc:chgData name="James Williams" userId="c957a50b-491f-4d94-b4bc-52aca3e2340d" providerId="ADAL" clId="{E3900EFB-1562-4C56-93E1-C07FCCE61F04}" dt="2024-02-29T19:12:24.112" v="152" actId="2696"/>
        <pc:sldMkLst>
          <pc:docMk/>
          <pc:sldMk cId="670408995" sldId="830"/>
        </pc:sldMkLst>
        <pc:spChg chg="mod">
          <ac:chgData name="James Williams" userId="c957a50b-491f-4d94-b4bc-52aca3e2340d" providerId="ADAL" clId="{E3900EFB-1562-4C56-93E1-C07FCCE61F04}" dt="2024-02-29T19:12:10.915" v="151"/>
          <ac:spMkLst>
            <pc:docMk/>
            <pc:sldMk cId="670408995" sldId="830"/>
            <ac:spMk id="2" creationId="{61365102-6F14-4FB7-8C3C-AB618E6179A2}"/>
          </ac:spMkLst>
        </pc:spChg>
      </pc:sldChg>
      <pc:sldChg chg="modSp add mod">
        <pc:chgData name="James Williams" userId="c957a50b-491f-4d94-b4bc-52aca3e2340d" providerId="ADAL" clId="{E3900EFB-1562-4C56-93E1-C07FCCE61F04}" dt="2024-02-29T19:13:03.218" v="154"/>
        <pc:sldMkLst>
          <pc:docMk/>
          <pc:sldMk cId="2872718566" sldId="830"/>
        </pc:sldMkLst>
        <pc:spChg chg="mod">
          <ac:chgData name="James Williams" userId="c957a50b-491f-4d94-b4bc-52aca3e2340d" providerId="ADAL" clId="{E3900EFB-1562-4C56-93E1-C07FCCE61F04}" dt="2024-02-29T19:13:03.218" v="154"/>
          <ac:spMkLst>
            <pc:docMk/>
            <pc:sldMk cId="2872718566" sldId="830"/>
            <ac:spMk id="2" creationId="{61365102-6F14-4FB7-8C3C-AB618E6179A2}"/>
          </ac:spMkLst>
        </pc:spChg>
      </pc:sldChg>
      <pc:sldChg chg="add del">
        <pc:chgData name="James Williams" userId="c957a50b-491f-4d94-b4bc-52aca3e2340d" providerId="ADAL" clId="{E3900EFB-1562-4C56-93E1-C07FCCE61F04}" dt="2024-03-05T16:23:49.227" v="6953" actId="2696"/>
        <pc:sldMkLst>
          <pc:docMk/>
          <pc:sldMk cId="3026808486" sldId="831"/>
        </pc:sldMkLst>
      </pc:sldChg>
      <pc:sldChg chg="addSp delSp modSp add mod ord">
        <pc:chgData name="James Williams" userId="c957a50b-491f-4d94-b4bc-52aca3e2340d" providerId="ADAL" clId="{E3900EFB-1562-4C56-93E1-C07FCCE61F04}" dt="2024-03-10T13:57:20.203" v="9500" actId="27636"/>
        <pc:sldMkLst>
          <pc:docMk/>
          <pc:sldMk cId="1707709072" sldId="832"/>
        </pc:sldMkLst>
        <pc:spChg chg="mod">
          <ac:chgData name="James Williams" userId="c957a50b-491f-4d94-b4bc-52aca3e2340d" providerId="ADAL" clId="{E3900EFB-1562-4C56-93E1-C07FCCE61F04}" dt="2024-03-10T13:57:20.203" v="9500" actId="27636"/>
          <ac:spMkLst>
            <pc:docMk/>
            <pc:sldMk cId="1707709072" sldId="832"/>
            <ac:spMk id="2" creationId="{61365102-6F14-4FB7-8C3C-AB618E6179A2}"/>
          </ac:spMkLst>
        </pc:spChg>
        <pc:spChg chg="add mod">
          <ac:chgData name="James Williams" userId="c957a50b-491f-4d94-b4bc-52aca3e2340d" providerId="ADAL" clId="{E3900EFB-1562-4C56-93E1-C07FCCE61F04}" dt="2024-02-29T19:22:40.244" v="463" actId="1076"/>
          <ac:spMkLst>
            <pc:docMk/>
            <pc:sldMk cId="1707709072" sldId="832"/>
            <ac:spMk id="3" creationId="{7B3A0337-0685-41DC-B697-E56372B4DC67}"/>
          </ac:spMkLst>
        </pc:spChg>
        <pc:spChg chg="add del mod">
          <ac:chgData name="James Williams" userId="c957a50b-491f-4d94-b4bc-52aca3e2340d" providerId="ADAL" clId="{E3900EFB-1562-4C56-93E1-C07FCCE61F04}" dt="2024-02-29T19:22:57.777" v="473" actId="1076"/>
          <ac:spMkLst>
            <pc:docMk/>
            <pc:sldMk cId="1707709072" sldId="832"/>
            <ac:spMk id="5" creationId="{CD6F14ED-870B-24D4-6D6A-F8C6ABDCBB66}"/>
          </ac:spMkLst>
        </pc:spChg>
        <pc:spChg chg="mod">
          <ac:chgData name="James Williams" userId="c957a50b-491f-4d94-b4bc-52aca3e2340d" providerId="ADAL" clId="{E3900EFB-1562-4C56-93E1-C07FCCE61F04}" dt="2024-02-29T19:22:35.332" v="458" actId="122"/>
          <ac:spMkLst>
            <pc:docMk/>
            <pc:sldMk cId="1707709072" sldId="832"/>
            <ac:spMk id="15" creationId="{005CED6A-A5A7-4341-8E5F-61ACE04CC2A1}"/>
          </ac:spMkLst>
        </pc:spChg>
        <pc:spChg chg="del">
          <ac:chgData name="James Williams" userId="c957a50b-491f-4d94-b4bc-52aca3e2340d" providerId="ADAL" clId="{E3900EFB-1562-4C56-93E1-C07FCCE61F04}" dt="2024-02-29T19:19:04.104" v="354" actId="478"/>
          <ac:spMkLst>
            <pc:docMk/>
            <pc:sldMk cId="1707709072" sldId="832"/>
            <ac:spMk id="20" creationId="{7B3A0337-0685-41DC-B697-E56372B4DC67}"/>
          </ac:spMkLst>
        </pc:spChg>
        <pc:picChg chg="del mod">
          <ac:chgData name="James Williams" userId="c957a50b-491f-4d94-b4bc-52aca3e2340d" providerId="ADAL" clId="{E3900EFB-1562-4C56-93E1-C07FCCE61F04}" dt="2024-02-29T19:20:07.519" v="406" actId="478"/>
          <ac:picMkLst>
            <pc:docMk/>
            <pc:sldMk cId="1707709072" sldId="832"/>
            <ac:picMk id="9" creationId="{38405631-AFFF-BAD2-59FE-22ECA7405441}"/>
          </ac:picMkLst>
        </pc:picChg>
        <pc:picChg chg="del">
          <ac:chgData name="James Williams" userId="c957a50b-491f-4d94-b4bc-52aca3e2340d" providerId="ADAL" clId="{E3900EFB-1562-4C56-93E1-C07FCCE61F04}" dt="2024-02-29T19:20:08.587" v="407" actId="478"/>
          <ac:picMkLst>
            <pc:docMk/>
            <pc:sldMk cId="1707709072" sldId="832"/>
            <ac:picMk id="13" creationId="{668890B1-F159-3F76-9F39-C940A6931410}"/>
          </ac:picMkLst>
        </pc:picChg>
      </pc:sldChg>
      <pc:sldChg chg="modSp add del mod">
        <pc:chgData name="James Williams" userId="c957a50b-491f-4d94-b4bc-52aca3e2340d" providerId="ADAL" clId="{E3900EFB-1562-4C56-93E1-C07FCCE61F04}" dt="2024-03-03T15:42:16.495" v="1878" actId="2696"/>
        <pc:sldMkLst>
          <pc:docMk/>
          <pc:sldMk cId="1318113863" sldId="833"/>
        </pc:sldMkLst>
        <pc:spChg chg="mod">
          <ac:chgData name="James Williams" userId="c957a50b-491f-4d94-b4bc-52aca3e2340d" providerId="ADAL" clId="{E3900EFB-1562-4C56-93E1-C07FCCE61F04}" dt="2024-02-29T19:27:20.759" v="743" actId="20577"/>
          <ac:spMkLst>
            <pc:docMk/>
            <pc:sldMk cId="1318113863" sldId="833"/>
            <ac:spMk id="2" creationId="{61365102-6F14-4FB7-8C3C-AB618E6179A2}"/>
          </ac:spMkLst>
        </pc:spChg>
      </pc:sldChg>
      <pc:sldChg chg="addSp delSp modSp add del mod modNotesTx">
        <pc:chgData name="James Williams" userId="c957a50b-491f-4d94-b4bc-52aca3e2340d" providerId="ADAL" clId="{E3900EFB-1562-4C56-93E1-C07FCCE61F04}" dt="2024-03-03T14:38:46.748" v="1069" actId="2696"/>
        <pc:sldMkLst>
          <pc:docMk/>
          <pc:sldMk cId="3274097364" sldId="834"/>
        </pc:sldMkLst>
        <pc:spChg chg="mod">
          <ac:chgData name="James Williams" userId="c957a50b-491f-4d94-b4bc-52aca3e2340d" providerId="ADAL" clId="{E3900EFB-1562-4C56-93E1-C07FCCE61F04}" dt="2024-03-03T14:37:47.975" v="1060" actId="948"/>
          <ac:spMkLst>
            <pc:docMk/>
            <pc:sldMk cId="3274097364" sldId="834"/>
            <ac:spMk id="15" creationId="{005CED6A-A5A7-4341-8E5F-61ACE04CC2A1}"/>
          </ac:spMkLst>
        </pc:spChg>
        <pc:spChg chg="del">
          <ac:chgData name="James Williams" userId="c957a50b-491f-4d94-b4bc-52aca3e2340d" providerId="ADAL" clId="{E3900EFB-1562-4C56-93E1-C07FCCE61F04}" dt="2024-03-03T14:31:40.260" v="971" actId="478"/>
          <ac:spMkLst>
            <pc:docMk/>
            <pc:sldMk cId="3274097364" sldId="834"/>
            <ac:spMk id="19" creationId="{A88774FD-41BB-466E-AA73-06CFBD09309C}"/>
          </ac:spMkLst>
        </pc:spChg>
        <pc:spChg chg="mod ord">
          <ac:chgData name="James Williams" userId="c957a50b-491f-4d94-b4bc-52aca3e2340d" providerId="ADAL" clId="{E3900EFB-1562-4C56-93E1-C07FCCE61F04}" dt="2024-03-03T14:38:37.765" v="1068" actId="113"/>
          <ac:spMkLst>
            <pc:docMk/>
            <pc:sldMk cId="3274097364" sldId="834"/>
            <ac:spMk id="21" creationId="{66C676F3-A641-48CE-A0A8-2D99D364C308}"/>
          </ac:spMkLst>
        </pc:spChg>
        <pc:picChg chg="add del mod">
          <ac:chgData name="James Williams" userId="c957a50b-491f-4d94-b4bc-52aca3e2340d" providerId="ADAL" clId="{E3900EFB-1562-4C56-93E1-C07FCCE61F04}" dt="2024-03-03T14:31:03.405" v="961" actId="478"/>
          <ac:picMkLst>
            <pc:docMk/>
            <pc:sldMk cId="3274097364" sldId="834"/>
            <ac:picMk id="4" creationId="{BB898148-691B-210F-9A2D-100308DD9CCA}"/>
          </ac:picMkLst>
        </pc:picChg>
        <pc:picChg chg="add mod">
          <ac:chgData name="James Williams" userId="c957a50b-491f-4d94-b4bc-52aca3e2340d" providerId="ADAL" clId="{E3900EFB-1562-4C56-93E1-C07FCCE61F04}" dt="2024-03-03T14:37:56.211" v="1061" actId="14100"/>
          <ac:picMkLst>
            <pc:docMk/>
            <pc:sldMk cId="3274097364" sldId="834"/>
            <ac:picMk id="6" creationId="{78D9D1DA-7205-2407-F5D8-C349AE93B714}"/>
          </ac:picMkLst>
        </pc:picChg>
        <pc:picChg chg="add mod">
          <ac:chgData name="James Williams" userId="c957a50b-491f-4d94-b4bc-52aca3e2340d" providerId="ADAL" clId="{E3900EFB-1562-4C56-93E1-C07FCCE61F04}" dt="2024-03-03T14:38:17.051" v="1067" actId="1076"/>
          <ac:picMkLst>
            <pc:docMk/>
            <pc:sldMk cId="3274097364" sldId="834"/>
            <ac:picMk id="9" creationId="{1208B738-7033-FF38-C8B5-9CFA1A69E65C}"/>
          </ac:picMkLst>
        </pc:picChg>
        <pc:picChg chg="del">
          <ac:chgData name="James Williams" userId="c957a50b-491f-4d94-b4bc-52aca3e2340d" providerId="ADAL" clId="{E3900EFB-1562-4C56-93E1-C07FCCE61F04}" dt="2024-03-03T14:27:48.006" v="942" actId="478"/>
          <ac:picMkLst>
            <pc:docMk/>
            <pc:sldMk cId="3274097364" sldId="834"/>
            <ac:picMk id="13" creationId="{DD347F26-ECF9-4DE3-B781-5A696CA4B999}"/>
          </ac:picMkLst>
        </pc:picChg>
        <pc:picChg chg="mod">
          <ac:chgData name="James Williams" userId="c957a50b-491f-4d94-b4bc-52aca3e2340d" providerId="ADAL" clId="{E3900EFB-1562-4C56-93E1-C07FCCE61F04}" dt="2024-03-03T14:31:42.036" v="972" actId="1076"/>
          <ac:picMkLst>
            <pc:docMk/>
            <pc:sldMk cId="3274097364" sldId="834"/>
            <ac:picMk id="18" creationId="{372EF29B-9067-4783-9339-3589607912FF}"/>
          </ac:picMkLst>
        </pc:picChg>
        <pc:picChg chg="del">
          <ac:chgData name="James Williams" userId="c957a50b-491f-4d94-b4bc-52aca3e2340d" providerId="ADAL" clId="{E3900EFB-1562-4C56-93E1-C07FCCE61F04}" dt="2024-03-03T14:27:49.727" v="943" actId="478"/>
          <ac:picMkLst>
            <pc:docMk/>
            <pc:sldMk cId="3274097364" sldId="834"/>
            <ac:picMk id="20" creationId="{1915F3CA-B5FC-457F-B2F1-47F981CBFCAF}"/>
          </ac:picMkLst>
        </pc:picChg>
      </pc:sldChg>
      <pc:sldChg chg="addSp delSp modSp add mod modNotesTx">
        <pc:chgData name="James Williams" userId="c957a50b-491f-4d94-b4bc-52aca3e2340d" providerId="ADAL" clId="{E3900EFB-1562-4C56-93E1-C07FCCE61F04}" dt="2024-03-10T14:09:57.959" v="9802" actId="6549"/>
        <pc:sldMkLst>
          <pc:docMk/>
          <pc:sldMk cId="4023083635" sldId="834"/>
        </pc:sldMkLst>
        <pc:spChg chg="mod">
          <ac:chgData name="James Williams" userId="c957a50b-491f-4d94-b4bc-52aca3e2340d" providerId="ADAL" clId="{E3900EFB-1562-4C56-93E1-C07FCCE61F04}" dt="2024-03-03T14:39:01.922" v="1071"/>
          <ac:spMkLst>
            <pc:docMk/>
            <pc:sldMk cId="4023083635" sldId="834"/>
            <ac:spMk id="2" creationId="{61365102-6F14-4FB7-8C3C-AB618E6179A2}"/>
          </ac:spMkLst>
        </pc:spChg>
        <pc:spChg chg="add mod">
          <ac:chgData name="James Williams" userId="c957a50b-491f-4d94-b4bc-52aca3e2340d" providerId="ADAL" clId="{E3900EFB-1562-4C56-93E1-C07FCCE61F04}" dt="2024-03-10T14:09:57.959" v="9802" actId="6549"/>
          <ac:spMkLst>
            <pc:docMk/>
            <pc:sldMk cId="4023083635" sldId="834"/>
            <ac:spMk id="3" creationId="{287E5ED2-1409-5B29-915C-E9AAAD1C152C}"/>
          </ac:spMkLst>
        </pc:spChg>
        <pc:spChg chg="add del mod ord">
          <ac:chgData name="James Williams" userId="c957a50b-491f-4d94-b4bc-52aca3e2340d" providerId="ADAL" clId="{E3900EFB-1562-4C56-93E1-C07FCCE61F04}" dt="2024-03-03T15:12:46.846" v="1519" actId="478"/>
          <ac:spMkLst>
            <pc:docMk/>
            <pc:sldMk cId="4023083635" sldId="834"/>
            <ac:spMk id="4" creationId="{1D48A69E-DDD8-0849-9814-5B5A39AD8465}"/>
          </ac:spMkLst>
        </pc:spChg>
        <pc:spChg chg="mod">
          <ac:chgData name="James Williams" userId="c957a50b-491f-4d94-b4bc-52aca3e2340d" providerId="ADAL" clId="{E3900EFB-1562-4C56-93E1-C07FCCE61F04}" dt="2024-03-03T15:12:39.658" v="1518" actId="20577"/>
          <ac:spMkLst>
            <pc:docMk/>
            <pc:sldMk cId="4023083635" sldId="834"/>
            <ac:spMk id="15" creationId="{005CED6A-A5A7-4341-8E5F-61ACE04CC2A1}"/>
          </ac:spMkLst>
        </pc:spChg>
        <pc:spChg chg="mod">
          <ac:chgData name="James Williams" userId="c957a50b-491f-4d94-b4bc-52aca3e2340d" providerId="ADAL" clId="{E3900EFB-1562-4C56-93E1-C07FCCE61F04}" dt="2024-03-03T15:14:23.339" v="1528" actId="113"/>
          <ac:spMkLst>
            <pc:docMk/>
            <pc:sldMk cId="4023083635" sldId="834"/>
            <ac:spMk id="21" creationId="{66C676F3-A641-48CE-A0A8-2D99D364C308}"/>
          </ac:spMkLst>
        </pc:spChg>
        <pc:picChg chg="add del">
          <ac:chgData name="James Williams" userId="c957a50b-491f-4d94-b4bc-52aca3e2340d" providerId="ADAL" clId="{E3900EFB-1562-4C56-93E1-C07FCCE61F04}" dt="2024-03-03T15:31:21.593" v="1585" actId="478"/>
          <ac:picMkLst>
            <pc:docMk/>
            <pc:sldMk cId="4023083635" sldId="834"/>
            <ac:picMk id="6" creationId="{78D9D1DA-7205-2407-F5D8-C349AE93B714}"/>
          </ac:picMkLst>
        </pc:picChg>
        <pc:picChg chg="add del mod ord modCrop">
          <ac:chgData name="James Williams" userId="c957a50b-491f-4d94-b4bc-52aca3e2340d" providerId="ADAL" clId="{E3900EFB-1562-4C56-93E1-C07FCCE61F04}" dt="2024-03-03T15:31:21.139" v="1584" actId="22"/>
          <ac:picMkLst>
            <pc:docMk/>
            <pc:sldMk cId="4023083635" sldId="834"/>
            <ac:picMk id="7" creationId="{8EB7891D-295C-1D27-1A66-2784CFF31B50}"/>
          </ac:picMkLst>
        </pc:picChg>
      </pc:sldChg>
      <pc:sldChg chg="modSp add mod">
        <pc:chgData name="James Williams" userId="c957a50b-491f-4d94-b4bc-52aca3e2340d" providerId="ADAL" clId="{E3900EFB-1562-4C56-93E1-C07FCCE61F04}" dt="2024-03-10T18:04:57.890" v="10098" actId="403"/>
        <pc:sldMkLst>
          <pc:docMk/>
          <pc:sldMk cId="3268306983" sldId="835"/>
        </pc:sldMkLst>
        <pc:spChg chg="mod">
          <ac:chgData name="James Williams" userId="c957a50b-491f-4d94-b4bc-52aca3e2340d" providerId="ADAL" clId="{E3900EFB-1562-4C56-93E1-C07FCCE61F04}" dt="2024-03-10T18:04:57.890" v="10098" actId="403"/>
          <ac:spMkLst>
            <pc:docMk/>
            <pc:sldMk cId="3268306983" sldId="835"/>
            <ac:spMk id="2" creationId="{61365102-6F14-4FB7-8C3C-AB618E6179A2}"/>
          </ac:spMkLst>
        </pc:spChg>
        <pc:spChg chg="mod">
          <ac:chgData name="James Williams" userId="c957a50b-491f-4d94-b4bc-52aca3e2340d" providerId="ADAL" clId="{E3900EFB-1562-4C56-93E1-C07FCCE61F04}" dt="2024-03-03T15:14:09.462" v="1522" actId="113"/>
          <ac:spMkLst>
            <pc:docMk/>
            <pc:sldMk cId="3268306983" sldId="835"/>
            <ac:spMk id="15" creationId="{005CED6A-A5A7-4341-8E5F-61ACE04CC2A1}"/>
          </ac:spMkLst>
        </pc:spChg>
      </pc:sldChg>
      <pc:sldChg chg="modSp add mod modNotesTx">
        <pc:chgData name="James Williams" userId="c957a50b-491f-4d94-b4bc-52aca3e2340d" providerId="ADAL" clId="{E3900EFB-1562-4C56-93E1-C07FCCE61F04}" dt="2024-03-03T15:28:46.200" v="1555"/>
        <pc:sldMkLst>
          <pc:docMk/>
          <pc:sldMk cId="3961240385" sldId="836"/>
        </pc:sldMkLst>
        <pc:spChg chg="mod">
          <ac:chgData name="James Williams" userId="c957a50b-491f-4d94-b4bc-52aca3e2340d" providerId="ADAL" clId="{E3900EFB-1562-4C56-93E1-C07FCCE61F04}" dt="2024-03-03T15:26:46.529" v="1548" actId="20577"/>
          <ac:spMkLst>
            <pc:docMk/>
            <pc:sldMk cId="3961240385" sldId="836"/>
            <ac:spMk id="2" creationId="{61365102-6F14-4FB7-8C3C-AB618E6179A2}"/>
          </ac:spMkLst>
        </pc:spChg>
      </pc:sldChg>
      <pc:sldChg chg="modSp add mod">
        <pc:chgData name="James Williams" userId="c957a50b-491f-4d94-b4bc-52aca3e2340d" providerId="ADAL" clId="{E3900EFB-1562-4C56-93E1-C07FCCE61F04}" dt="2024-03-03T15:42:22.691" v="1882" actId="20577"/>
        <pc:sldMkLst>
          <pc:docMk/>
          <pc:sldMk cId="2401369624" sldId="837"/>
        </pc:sldMkLst>
        <pc:spChg chg="mod">
          <ac:chgData name="James Williams" userId="c957a50b-491f-4d94-b4bc-52aca3e2340d" providerId="ADAL" clId="{E3900EFB-1562-4C56-93E1-C07FCCE61F04}" dt="2024-03-03T15:42:22.691" v="1882" actId="20577"/>
          <ac:spMkLst>
            <pc:docMk/>
            <pc:sldMk cId="2401369624" sldId="837"/>
            <ac:spMk id="2" creationId="{61365102-6F14-4FB7-8C3C-AB618E6179A2}"/>
          </ac:spMkLst>
        </pc:spChg>
      </pc:sldChg>
      <pc:sldChg chg="addSp delSp modSp add del mod ord">
        <pc:chgData name="James Williams" userId="c957a50b-491f-4d94-b4bc-52aca3e2340d" providerId="ADAL" clId="{E3900EFB-1562-4C56-93E1-C07FCCE61F04}" dt="2024-03-10T18:27:37.278" v="10263" actId="2696"/>
        <pc:sldMkLst>
          <pc:docMk/>
          <pc:sldMk cId="774283396" sldId="838"/>
        </pc:sldMkLst>
        <pc:spChg chg="mod">
          <ac:chgData name="James Williams" userId="c957a50b-491f-4d94-b4bc-52aca3e2340d" providerId="ADAL" clId="{E3900EFB-1562-4C56-93E1-C07FCCE61F04}" dt="2024-03-10T18:07:20.516" v="10123" actId="403"/>
          <ac:spMkLst>
            <pc:docMk/>
            <pc:sldMk cId="774283396" sldId="838"/>
            <ac:spMk id="2" creationId="{61365102-6F14-4FB7-8C3C-AB618E6179A2}"/>
          </ac:spMkLst>
        </pc:spChg>
        <pc:spChg chg="del">
          <ac:chgData name="James Williams" userId="c957a50b-491f-4d94-b4bc-52aca3e2340d" providerId="ADAL" clId="{E3900EFB-1562-4C56-93E1-C07FCCE61F04}" dt="2024-03-04T11:57:46.895" v="2416" actId="478"/>
          <ac:spMkLst>
            <pc:docMk/>
            <pc:sldMk cId="774283396" sldId="838"/>
            <ac:spMk id="5" creationId="{A9BA9D25-D5EE-4DE0-A684-01CE3D73BBA2}"/>
          </ac:spMkLst>
        </pc:spChg>
        <pc:spChg chg="add del mod">
          <ac:chgData name="James Williams" userId="c957a50b-491f-4d94-b4bc-52aca3e2340d" providerId="ADAL" clId="{E3900EFB-1562-4C56-93E1-C07FCCE61F04}" dt="2024-03-10T18:27:33.851" v="10262" actId="20577"/>
          <ac:spMkLst>
            <pc:docMk/>
            <pc:sldMk cId="774283396" sldId="838"/>
            <ac:spMk id="6" creationId="{C468E8E3-31B5-4D62-8E8B-6BC913F6F54D}"/>
          </ac:spMkLst>
        </pc:spChg>
        <pc:spChg chg="del mod">
          <ac:chgData name="James Williams" userId="c957a50b-491f-4d94-b4bc-52aca3e2340d" providerId="ADAL" clId="{E3900EFB-1562-4C56-93E1-C07FCCE61F04}" dt="2024-03-04T12:25:31.493" v="2605" actId="478"/>
          <ac:spMkLst>
            <pc:docMk/>
            <pc:sldMk cId="774283396" sldId="838"/>
            <ac:spMk id="7" creationId="{3E9B9B31-BA75-4646-A88B-23B9FFCD6B06}"/>
          </ac:spMkLst>
        </pc:spChg>
        <pc:spChg chg="del mod">
          <ac:chgData name="James Williams" userId="c957a50b-491f-4d94-b4bc-52aca3e2340d" providerId="ADAL" clId="{E3900EFB-1562-4C56-93E1-C07FCCE61F04}" dt="2024-03-03T16:11:45.178" v="2282" actId="478"/>
          <ac:spMkLst>
            <pc:docMk/>
            <pc:sldMk cId="774283396" sldId="838"/>
            <ac:spMk id="15" creationId="{005CED6A-A5A7-4341-8E5F-61ACE04CC2A1}"/>
          </ac:spMkLst>
        </pc:spChg>
        <pc:graphicFrameChg chg="mod modGraphic">
          <ac:chgData name="James Williams" userId="c957a50b-491f-4d94-b4bc-52aca3e2340d" providerId="ADAL" clId="{E3900EFB-1562-4C56-93E1-C07FCCE61F04}" dt="2024-03-10T18:10:09.163" v="10173" actId="113"/>
          <ac:graphicFrameMkLst>
            <pc:docMk/>
            <pc:sldMk cId="774283396" sldId="838"/>
            <ac:graphicFrameMk id="3" creationId="{AC8478E2-361D-4D3F-9AB6-DE345981F95C}"/>
          </ac:graphicFrameMkLst>
        </pc:graphicFrameChg>
        <pc:picChg chg="mod">
          <ac:chgData name="James Williams" userId="c957a50b-491f-4d94-b4bc-52aca3e2340d" providerId="ADAL" clId="{E3900EFB-1562-4C56-93E1-C07FCCE61F04}" dt="2024-03-04T11:57:59.518" v="2421" actId="1076"/>
          <ac:picMkLst>
            <pc:docMk/>
            <pc:sldMk cId="774283396" sldId="838"/>
            <ac:picMk id="4" creationId="{7AD73F44-A251-466D-A388-CF53569BDB1D}"/>
          </ac:picMkLst>
        </pc:picChg>
      </pc:sldChg>
      <pc:sldChg chg="add del">
        <pc:chgData name="James Williams" userId="c957a50b-491f-4d94-b4bc-52aca3e2340d" providerId="ADAL" clId="{E3900EFB-1562-4C56-93E1-C07FCCE61F04}" dt="2024-03-10T19:43:27.033" v="11046" actId="2696"/>
        <pc:sldMkLst>
          <pc:docMk/>
          <pc:sldMk cId="1374540961" sldId="838"/>
        </pc:sldMkLst>
      </pc:sldChg>
      <pc:sldChg chg="modSp add mod modNotesTx">
        <pc:chgData name="James Williams" userId="c957a50b-491f-4d94-b4bc-52aca3e2340d" providerId="ADAL" clId="{E3900EFB-1562-4C56-93E1-C07FCCE61F04}" dt="2024-03-04T12:59:14.544" v="3282"/>
        <pc:sldMkLst>
          <pc:docMk/>
          <pc:sldMk cId="4144232136" sldId="839"/>
        </pc:sldMkLst>
        <pc:spChg chg="mod">
          <ac:chgData name="James Williams" userId="c957a50b-491f-4d94-b4bc-52aca3e2340d" providerId="ADAL" clId="{E3900EFB-1562-4C56-93E1-C07FCCE61F04}" dt="2024-03-04T12:19:18.227" v="2586" actId="20577"/>
          <ac:spMkLst>
            <pc:docMk/>
            <pc:sldMk cId="4144232136" sldId="839"/>
            <ac:spMk id="2" creationId="{61365102-6F14-4FB7-8C3C-AB618E6179A2}"/>
          </ac:spMkLst>
        </pc:spChg>
      </pc:sldChg>
      <pc:sldChg chg="addSp delSp modSp add mod modNotesTx">
        <pc:chgData name="James Williams" userId="c957a50b-491f-4d94-b4bc-52aca3e2340d" providerId="ADAL" clId="{E3900EFB-1562-4C56-93E1-C07FCCE61F04}" dt="2024-03-10T18:36:35.818" v="10425" actId="1076"/>
        <pc:sldMkLst>
          <pc:docMk/>
          <pc:sldMk cId="3927230657" sldId="840"/>
        </pc:sldMkLst>
        <pc:spChg chg="mod topLvl">
          <ac:chgData name="James Williams" userId="c957a50b-491f-4d94-b4bc-52aca3e2340d" providerId="ADAL" clId="{E3900EFB-1562-4C56-93E1-C07FCCE61F04}" dt="2024-03-04T13:09:06.327" v="3332" actId="1076"/>
          <ac:spMkLst>
            <pc:docMk/>
            <pc:sldMk cId="3927230657" sldId="840"/>
            <ac:spMk id="3" creationId="{19DD2529-DC1B-E99B-0009-4E2372160B78}"/>
          </ac:spMkLst>
        </pc:spChg>
        <pc:spChg chg="add mod">
          <ac:chgData name="James Williams" userId="c957a50b-491f-4d94-b4bc-52aca3e2340d" providerId="ADAL" clId="{E3900EFB-1562-4C56-93E1-C07FCCE61F04}" dt="2024-03-10T18:36:35.818" v="10425" actId="1076"/>
          <ac:spMkLst>
            <pc:docMk/>
            <pc:sldMk cId="3927230657" sldId="840"/>
            <ac:spMk id="5" creationId="{59234DAF-C887-DBB6-0C2F-D905634A5DA0}"/>
          </ac:spMkLst>
        </pc:spChg>
        <pc:spChg chg="mod topLvl">
          <ac:chgData name="James Williams" userId="c957a50b-491f-4d94-b4bc-52aca3e2340d" providerId="ADAL" clId="{E3900EFB-1562-4C56-93E1-C07FCCE61F04}" dt="2024-03-04T13:09:13.344" v="3334" actId="1076"/>
          <ac:spMkLst>
            <pc:docMk/>
            <pc:sldMk cId="3927230657" sldId="840"/>
            <ac:spMk id="7" creationId="{0452C29B-5BA5-46E3-AA35-B75B3A5CED62}"/>
          </ac:spMkLst>
        </pc:spChg>
        <pc:spChg chg="mod">
          <ac:chgData name="James Williams" userId="c957a50b-491f-4d94-b4bc-52aca3e2340d" providerId="ADAL" clId="{E3900EFB-1562-4C56-93E1-C07FCCE61F04}" dt="2024-03-04T13:08:56.531" v="3330" actId="1076"/>
          <ac:spMkLst>
            <pc:docMk/>
            <pc:sldMk cId="3927230657" sldId="840"/>
            <ac:spMk id="15" creationId="{005CED6A-A5A7-4341-8E5F-61ACE04CC2A1}"/>
          </ac:spMkLst>
        </pc:spChg>
        <pc:spChg chg="add mod">
          <ac:chgData name="James Williams" userId="c957a50b-491f-4d94-b4bc-52aca3e2340d" providerId="ADAL" clId="{E3900EFB-1562-4C56-93E1-C07FCCE61F04}" dt="2024-03-04T13:09:20.280" v="3337" actId="1076"/>
          <ac:spMkLst>
            <pc:docMk/>
            <pc:sldMk cId="3927230657" sldId="840"/>
            <ac:spMk id="25" creationId="{3443127E-94E5-9D4E-961C-238458B7EB12}"/>
          </ac:spMkLst>
        </pc:spChg>
        <pc:grpChg chg="del mod">
          <ac:chgData name="James Williams" userId="c957a50b-491f-4d94-b4bc-52aca3e2340d" providerId="ADAL" clId="{E3900EFB-1562-4C56-93E1-C07FCCE61F04}" dt="2024-03-04T13:03:59.114" v="3284" actId="165"/>
          <ac:grpSpMkLst>
            <pc:docMk/>
            <pc:sldMk cId="3927230657" sldId="840"/>
            <ac:grpSpMk id="5" creationId="{BE23147A-AA24-356B-56B7-BD729E57CC62}"/>
          </ac:grpSpMkLst>
        </pc:grpChg>
        <pc:picChg chg="mod">
          <ac:chgData name="James Williams" userId="c957a50b-491f-4d94-b4bc-52aca3e2340d" providerId="ADAL" clId="{E3900EFB-1562-4C56-93E1-C07FCCE61F04}" dt="2024-03-04T13:05:06.420" v="3298" actId="1076"/>
          <ac:picMkLst>
            <pc:docMk/>
            <pc:sldMk cId="3927230657" sldId="840"/>
            <ac:picMk id="4" creationId="{39B5AC45-A505-437D-9BB2-1C1491CBA1D9}"/>
          </ac:picMkLst>
        </pc:picChg>
        <pc:picChg chg="del mod topLvl">
          <ac:chgData name="James Williams" userId="c957a50b-491f-4d94-b4bc-52aca3e2340d" providerId="ADAL" clId="{E3900EFB-1562-4C56-93E1-C07FCCE61F04}" dt="2024-03-04T13:04:00.760" v="3285" actId="478"/>
          <ac:picMkLst>
            <pc:docMk/>
            <pc:sldMk cId="3927230657" sldId="840"/>
            <ac:picMk id="6" creationId="{51253CF0-08B3-40E0-9885-F953D92E742E}"/>
          </ac:picMkLst>
        </pc:picChg>
        <pc:picChg chg="add del mod">
          <ac:chgData name="James Williams" userId="c957a50b-491f-4d94-b4bc-52aca3e2340d" providerId="ADAL" clId="{E3900EFB-1562-4C56-93E1-C07FCCE61F04}" dt="2024-03-04T13:06:07.315" v="3307" actId="478"/>
          <ac:picMkLst>
            <pc:docMk/>
            <pc:sldMk cId="3927230657" sldId="840"/>
            <ac:picMk id="11" creationId="{15E7BDD9-05F4-0034-CB0B-D1C5766BB994}"/>
          </ac:picMkLst>
        </pc:picChg>
        <pc:picChg chg="del mod topLvl">
          <ac:chgData name="James Williams" userId="c957a50b-491f-4d94-b4bc-52aca3e2340d" providerId="ADAL" clId="{E3900EFB-1562-4C56-93E1-C07FCCE61F04}" dt="2024-03-04T13:04:01.432" v="3286" actId="478"/>
          <ac:picMkLst>
            <pc:docMk/>
            <pc:sldMk cId="3927230657" sldId="840"/>
            <ac:picMk id="17" creationId="{C21DE004-BBC1-472A-BF1E-4B83FF0C80FC}"/>
          </ac:picMkLst>
        </pc:picChg>
        <pc:picChg chg="add del mod">
          <ac:chgData name="James Williams" userId="c957a50b-491f-4d94-b4bc-52aca3e2340d" providerId="ADAL" clId="{E3900EFB-1562-4C56-93E1-C07FCCE61F04}" dt="2024-03-04T13:06:08.356" v="3308" actId="478"/>
          <ac:picMkLst>
            <pc:docMk/>
            <pc:sldMk cId="3927230657" sldId="840"/>
            <ac:picMk id="18" creationId="{72D2F2B7-0F17-C02B-36F9-7CECCF598303}"/>
          </ac:picMkLst>
        </pc:picChg>
        <pc:picChg chg="add mod">
          <ac:chgData name="James Williams" userId="c957a50b-491f-4d94-b4bc-52aca3e2340d" providerId="ADAL" clId="{E3900EFB-1562-4C56-93E1-C07FCCE61F04}" dt="2024-03-04T13:09:08.472" v="3333" actId="1076"/>
          <ac:picMkLst>
            <pc:docMk/>
            <pc:sldMk cId="3927230657" sldId="840"/>
            <ac:picMk id="20" creationId="{0A2F96EB-0050-3C65-14AA-334879D802C1}"/>
          </ac:picMkLst>
        </pc:picChg>
        <pc:picChg chg="add mod">
          <ac:chgData name="James Williams" userId="c957a50b-491f-4d94-b4bc-52aca3e2340d" providerId="ADAL" clId="{E3900EFB-1562-4C56-93E1-C07FCCE61F04}" dt="2024-03-04T13:09:15.038" v="3335" actId="1076"/>
          <ac:picMkLst>
            <pc:docMk/>
            <pc:sldMk cId="3927230657" sldId="840"/>
            <ac:picMk id="22" creationId="{481E87BF-767D-8433-E147-BBD9C114D0EA}"/>
          </ac:picMkLst>
        </pc:picChg>
        <pc:picChg chg="add mod">
          <ac:chgData name="James Williams" userId="c957a50b-491f-4d94-b4bc-52aca3e2340d" providerId="ADAL" clId="{E3900EFB-1562-4C56-93E1-C07FCCE61F04}" dt="2024-03-04T13:09:21.838" v="3338" actId="1076"/>
          <ac:picMkLst>
            <pc:docMk/>
            <pc:sldMk cId="3927230657" sldId="840"/>
            <ac:picMk id="24" creationId="{ADC1DAD0-C1B5-0CA1-74B5-D4131582A218}"/>
          </ac:picMkLst>
        </pc:picChg>
      </pc:sldChg>
      <pc:sldChg chg="addSp delSp add del setBg delDesignElem">
        <pc:chgData name="James Williams" userId="c957a50b-491f-4d94-b4bc-52aca3e2340d" providerId="ADAL" clId="{E3900EFB-1562-4C56-93E1-C07FCCE61F04}" dt="2024-03-04T12:23:48.896" v="2591"/>
        <pc:sldMkLst>
          <pc:docMk/>
          <pc:sldMk cId="4161708728" sldId="840"/>
        </pc:sldMkLst>
        <pc:spChg chg="add del">
          <ac:chgData name="James Williams" userId="c957a50b-491f-4d94-b4bc-52aca3e2340d" providerId="ADAL" clId="{E3900EFB-1562-4C56-93E1-C07FCCE61F04}" dt="2024-03-04T12:23:48.896" v="2591"/>
          <ac:spMkLst>
            <pc:docMk/>
            <pc:sldMk cId="4161708728" sldId="840"/>
            <ac:spMk id="8" creationId="{1B15ED52-F352-441B-82BF-E0EA34836D08}"/>
          </ac:spMkLst>
        </pc:spChg>
        <pc:spChg chg="add del">
          <ac:chgData name="James Williams" userId="c957a50b-491f-4d94-b4bc-52aca3e2340d" providerId="ADAL" clId="{E3900EFB-1562-4C56-93E1-C07FCCE61F04}" dt="2024-03-04T12:23:48.896" v="2591"/>
          <ac:spMkLst>
            <pc:docMk/>
            <pc:sldMk cId="4161708728" sldId="840"/>
            <ac:spMk id="10" creationId="{3B2E3793-BFE6-45A2-9B7B-E18844431C99}"/>
          </ac:spMkLst>
        </pc:spChg>
        <pc:spChg chg="add del">
          <ac:chgData name="James Williams" userId="c957a50b-491f-4d94-b4bc-52aca3e2340d" providerId="ADAL" clId="{E3900EFB-1562-4C56-93E1-C07FCCE61F04}" dt="2024-03-04T12:23:48.896" v="2591"/>
          <ac:spMkLst>
            <pc:docMk/>
            <pc:sldMk cId="4161708728" sldId="840"/>
            <ac:spMk id="12" creationId="{BC4C4868-CB8F-4AF9-9CDB-8108F2C19B67}"/>
          </ac:spMkLst>
        </pc:spChg>
        <pc:spChg chg="add del">
          <ac:chgData name="James Williams" userId="c957a50b-491f-4d94-b4bc-52aca3e2340d" providerId="ADAL" clId="{E3900EFB-1562-4C56-93E1-C07FCCE61F04}" dt="2024-03-04T12:23:48.896" v="2591"/>
          <ac:spMkLst>
            <pc:docMk/>
            <pc:sldMk cId="4161708728" sldId="840"/>
            <ac:spMk id="14" creationId="{375E0459-6403-40CD-989D-56A4407CA12E}"/>
          </ac:spMkLst>
        </pc:spChg>
        <pc:spChg chg="add del">
          <ac:chgData name="James Williams" userId="c957a50b-491f-4d94-b4bc-52aca3e2340d" providerId="ADAL" clId="{E3900EFB-1562-4C56-93E1-C07FCCE61F04}" dt="2024-03-04T12:23:48.896" v="2591"/>
          <ac:spMkLst>
            <pc:docMk/>
            <pc:sldMk cId="4161708728" sldId="840"/>
            <ac:spMk id="16" creationId="{53E5B1A8-3AC9-4BD1-9BBC-78CA94F2D1BA}"/>
          </ac:spMkLst>
        </pc:spChg>
      </pc:sldChg>
      <pc:sldChg chg="modSp add mod">
        <pc:chgData name="James Williams" userId="c957a50b-491f-4d94-b4bc-52aca3e2340d" providerId="ADAL" clId="{E3900EFB-1562-4C56-93E1-C07FCCE61F04}" dt="2024-03-04T13:09:46.575" v="3343" actId="20577"/>
        <pc:sldMkLst>
          <pc:docMk/>
          <pc:sldMk cId="2935549958" sldId="841"/>
        </pc:sldMkLst>
        <pc:spChg chg="mod">
          <ac:chgData name="James Williams" userId="c957a50b-491f-4d94-b4bc-52aca3e2340d" providerId="ADAL" clId="{E3900EFB-1562-4C56-93E1-C07FCCE61F04}" dt="2024-03-04T13:09:46.575" v="3343" actId="20577"/>
          <ac:spMkLst>
            <pc:docMk/>
            <pc:sldMk cId="2935549958" sldId="841"/>
            <ac:spMk id="2" creationId="{61365102-6F14-4FB7-8C3C-AB618E6179A2}"/>
          </ac:spMkLst>
        </pc:spChg>
      </pc:sldChg>
      <pc:sldChg chg="modSp add mod">
        <pc:chgData name="James Williams" userId="c957a50b-491f-4d94-b4bc-52aca3e2340d" providerId="ADAL" clId="{E3900EFB-1562-4C56-93E1-C07FCCE61F04}" dt="2024-03-04T13:37:31.653" v="3790" actId="13926"/>
        <pc:sldMkLst>
          <pc:docMk/>
          <pc:sldMk cId="1964981134" sldId="842"/>
        </pc:sldMkLst>
        <pc:spChg chg="mod">
          <ac:chgData name="James Williams" userId="c957a50b-491f-4d94-b4bc-52aca3e2340d" providerId="ADAL" clId="{E3900EFB-1562-4C56-93E1-C07FCCE61F04}" dt="2024-03-04T13:37:31.653" v="3790" actId="13926"/>
          <ac:spMkLst>
            <pc:docMk/>
            <pc:sldMk cId="1964981134" sldId="842"/>
            <ac:spMk id="2" creationId="{61365102-6F14-4FB7-8C3C-AB618E6179A2}"/>
          </ac:spMkLst>
        </pc:spChg>
      </pc:sldChg>
      <pc:sldChg chg="add del">
        <pc:chgData name="James Williams" userId="c957a50b-491f-4d94-b4bc-52aca3e2340d" providerId="ADAL" clId="{E3900EFB-1562-4C56-93E1-C07FCCE61F04}" dt="2024-03-05T13:29:48.977" v="5322" actId="2696"/>
        <pc:sldMkLst>
          <pc:docMk/>
          <pc:sldMk cId="152181863" sldId="843"/>
        </pc:sldMkLst>
      </pc:sldChg>
      <pc:sldChg chg="addSp delSp modSp new mod setBg">
        <pc:chgData name="James Williams" userId="c957a50b-491f-4d94-b4bc-52aca3e2340d" providerId="ADAL" clId="{E3900EFB-1562-4C56-93E1-C07FCCE61F04}" dt="2024-03-10T19:22:00.432" v="11011" actId="1076"/>
        <pc:sldMkLst>
          <pc:docMk/>
          <pc:sldMk cId="1419477954" sldId="843"/>
        </pc:sldMkLst>
        <pc:spChg chg="del">
          <ac:chgData name="James Williams" userId="c957a50b-491f-4d94-b4bc-52aca3e2340d" providerId="ADAL" clId="{E3900EFB-1562-4C56-93E1-C07FCCE61F04}" dt="2024-03-05T13:35:18.231" v="5327" actId="478"/>
          <ac:spMkLst>
            <pc:docMk/>
            <pc:sldMk cId="1419477954" sldId="843"/>
            <ac:spMk id="2" creationId="{1C2F3572-54E7-61B7-215A-3D3CE4B74ABF}"/>
          </ac:spMkLst>
        </pc:spChg>
        <pc:spChg chg="del">
          <ac:chgData name="James Williams" userId="c957a50b-491f-4d94-b4bc-52aca3e2340d" providerId="ADAL" clId="{E3900EFB-1562-4C56-93E1-C07FCCE61F04}" dt="2024-03-05T13:35:37.967" v="5332" actId="478"/>
          <ac:spMkLst>
            <pc:docMk/>
            <pc:sldMk cId="1419477954" sldId="843"/>
            <ac:spMk id="3" creationId="{790D3849-998C-0A96-8734-69FD8D0DC3C3}"/>
          </ac:spMkLst>
        </pc:spChg>
        <pc:spChg chg="add mod">
          <ac:chgData name="James Williams" userId="c957a50b-491f-4d94-b4bc-52aca3e2340d" providerId="ADAL" clId="{E3900EFB-1562-4C56-93E1-C07FCCE61F04}" dt="2024-03-10T19:21:21.350" v="10996" actId="20577"/>
          <ac:spMkLst>
            <pc:docMk/>
            <pc:sldMk cId="1419477954" sldId="843"/>
            <ac:spMk id="4" creationId="{5A98EBB8-0FBD-3AD8-663C-D8CFD840E0F1}"/>
          </ac:spMkLst>
        </pc:spChg>
        <pc:spChg chg="add mod">
          <ac:chgData name="James Williams" userId="c957a50b-491f-4d94-b4bc-52aca3e2340d" providerId="ADAL" clId="{E3900EFB-1562-4C56-93E1-C07FCCE61F04}" dt="2024-03-10T19:21:48.007" v="11006" actId="1076"/>
          <ac:spMkLst>
            <pc:docMk/>
            <pc:sldMk cId="1419477954" sldId="843"/>
            <ac:spMk id="7" creationId="{3DA3E9F6-DE33-B675-252E-071D3D51B451}"/>
          </ac:spMkLst>
        </pc:spChg>
        <pc:spChg chg="add mod">
          <ac:chgData name="James Williams" userId="c957a50b-491f-4d94-b4bc-52aca3e2340d" providerId="ADAL" clId="{E3900EFB-1562-4C56-93E1-C07FCCE61F04}" dt="2024-03-10T19:22:00.432" v="11011" actId="1076"/>
          <ac:spMkLst>
            <pc:docMk/>
            <pc:sldMk cId="1419477954" sldId="843"/>
            <ac:spMk id="8" creationId="{64C9DA3C-CE2E-11EA-3AC8-00C568BF770D}"/>
          </ac:spMkLst>
        </pc:spChg>
        <pc:spChg chg="add del">
          <ac:chgData name="James Williams" userId="c957a50b-491f-4d94-b4bc-52aca3e2340d" providerId="ADAL" clId="{E3900EFB-1562-4C56-93E1-C07FCCE61F04}" dt="2024-03-05T13:35:47.813" v="5335" actId="26606"/>
          <ac:spMkLst>
            <pc:docMk/>
            <pc:sldMk cId="1419477954" sldId="843"/>
            <ac:spMk id="11" creationId="{022BDE4A-8A20-4A69-9C5A-581C82036A4D}"/>
          </ac:spMkLst>
        </pc:spChg>
        <pc:picChg chg="add mod ord">
          <ac:chgData name="James Williams" userId="c957a50b-491f-4d94-b4bc-52aca3e2340d" providerId="ADAL" clId="{E3900EFB-1562-4C56-93E1-C07FCCE61F04}" dt="2024-03-05T13:36:57.603" v="5364" actId="1076"/>
          <ac:picMkLst>
            <pc:docMk/>
            <pc:sldMk cId="1419477954" sldId="843"/>
            <ac:picMk id="5" creationId="{148DA24D-BD33-A806-5F50-CF8AC7599355}"/>
          </ac:picMkLst>
        </pc:picChg>
        <pc:picChg chg="add mod">
          <ac:chgData name="James Williams" userId="c957a50b-491f-4d94-b4bc-52aca3e2340d" providerId="ADAL" clId="{E3900EFB-1562-4C56-93E1-C07FCCE61F04}" dt="2024-03-05T13:36:27.846" v="5350" actId="1076"/>
          <ac:picMkLst>
            <pc:docMk/>
            <pc:sldMk cId="1419477954" sldId="843"/>
            <ac:picMk id="6" creationId="{D1D1798A-3B31-352C-062E-B55DE6F38891}"/>
          </ac:picMkLst>
        </pc:picChg>
      </pc:sldChg>
      <pc:sldChg chg="modSp add mod modNotesTx">
        <pc:chgData name="James Williams" userId="c957a50b-491f-4d94-b4bc-52aca3e2340d" providerId="ADAL" clId="{E3900EFB-1562-4C56-93E1-C07FCCE61F04}" dt="2024-03-11T11:32:26.156" v="11244" actId="20577"/>
        <pc:sldMkLst>
          <pc:docMk/>
          <pc:sldMk cId="67313810" sldId="844"/>
        </pc:sldMkLst>
        <pc:spChg chg="mod">
          <ac:chgData name="James Williams" userId="c957a50b-491f-4d94-b4bc-52aca3e2340d" providerId="ADAL" clId="{E3900EFB-1562-4C56-93E1-C07FCCE61F04}" dt="2024-03-05T13:38:32.510" v="5388" actId="20577"/>
          <ac:spMkLst>
            <pc:docMk/>
            <pc:sldMk cId="67313810" sldId="844"/>
            <ac:spMk id="2" creationId="{61365102-6F14-4FB7-8C3C-AB618E6179A2}"/>
          </ac:spMkLst>
        </pc:spChg>
        <pc:spChg chg="mod">
          <ac:chgData name="James Williams" userId="c957a50b-491f-4d94-b4bc-52aca3e2340d" providerId="ADAL" clId="{E3900EFB-1562-4C56-93E1-C07FCCE61F04}" dt="2024-03-11T11:32:26.156" v="11244" actId="20577"/>
          <ac:spMkLst>
            <pc:docMk/>
            <pc:sldMk cId="67313810" sldId="844"/>
            <ac:spMk id="3" creationId="{285E1326-5C69-AA66-7FC8-521710059E30}"/>
          </ac:spMkLst>
        </pc:spChg>
        <pc:spChg chg="mod">
          <ac:chgData name="James Williams" userId="c957a50b-491f-4d94-b4bc-52aca3e2340d" providerId="ADAL" clId="{E3900EFB-1562-4C56-93E1-C07FCCE61F04}" dt="2024-03-05T13:39:49.120" v="5515" actId="313"/>
          <ac:spMkLst>
            <pc:docMk/>
            <pc:sldMk cId="67313810" sldId="844"/>
            <ac:spMk id="15" creationId="{005CED6A-A5A7-4341-8E5F-61ACE04CC2A1}"/>
          </ac:spMkLst>
        </pc:spChg>
      </pc:sldChg>
      <pc:sldChg chg="modSp add mod">
        <pc:chgData name="James Williams" userId="c957a50b-491f-4d94-b4bc-52aca3e2340d" providerId="ADAL" clId="{E3900EFB-1562-4C56-93E1-C07FCCE61F04}" dt="2024-03-05T16:34:05.805" v="7098" actId="13926"/>
        <pc:sldMkLst>
          <pc:docMk/>
          <pc:sldMk cId="2135557723" sldId="845"/>
        </pc:sldMkLst>
        <pc:spChg chg="mod">
          <ac:chgData name="James Williams" userId="c957a50b-491f-4d94-b4bc-52aca3e2340d" providerId="ADAL" clId="{E3900EFB-1562-4C56-93E1-C07FCCE61F04}" dt="2024-03-05T13:57:01.055" v="5856" actId="1076"/>
          <ac:spMkLst>
            <pc:docMk/>
            <pc:sldMk cId="2135557723" sldId="845"/>
            <ac:spMk id="2" creationId="{61365102-6F14-4FB7-8C3C-AB618E6179A2}"/>
          </ac:spMkLst>
        </pc:spChg>
        <pc:spChg chg="mod">
          <ac:chgData name="James Williams" userId="c957a50b-491f-4d94-b4bc-52aca3e2340d" providerId="ADAL" clId="{E3900EFB-1562-4C56-93E1-C07FCCE61F04}" dt="2024-03-05T16:34:05.805" v="7098" actId="13926"/>
          <ac:spMkLst>
            <pc:docMk/>
            <pc:sldMk cId="2135557723" sldId="845"/>
            <ac:spMk id="15" creationId="{005CED6A-A5A7-4341-8E5F-61ACE04CC2A1}"/>
          </ac:spMkLst>
        </pc:spChg>
      </pc:sldChg>
      <pc:sldChg chg="modSp add mod">
        <pc:chgData name="James Williams" userId="c957a50b-491f-4d94-b4bc-52aca3e2340d" providerId="ADAL" clId="{E3900EFB-1562-4C56-93E1-C07FCCE61F04}" dt="2024-03-11T14:51:52.495" v="11714" actId="12"/>
        <pc:sldMkLst>
          <pc:docMk/>
          <pc:sldMk cId="1075417671" sldId="846"/>
        </pc:sldMkLst>
        <pc:spChg chg="mod">
          <ac:chgData name="James Williams" userId="c957a50b-491f-4d94-b4bc-52aca3e2340d" providerId="ADAL" clId="{E3900EFB-1562-4C56-93E1-C07FCCE61F04}" dt="2024-03-11T14:51:52.495" v="11714" actId="12"/>
          <ac:spMkLst>
            <pc:docMk/>
            <pc:sldMk cId="1075417671" sldId="846"/>
            <ac:spMk id="15" creationId="{005CED6A-A5A7-4341-8E5F-61ACE04CC2A1}"/>
          </ac:spMkLst>
        </pc:spChg>
        <pc:picChg chg="mod">
          <ac:chgData name="James Williams" userId="c957a50b-491f-4d94-b4bc-52aca3e2340d" providerId="ADAL" clId="{E3900EFB-1562-4C56-93E1-C07FCCE61F04}" dt="2024-03-05T16:32:37.551" v="7076" actId="1076"/>
          <ac:picMkLst>
            <pc:docMk/>
            <pc:sldMk cId="1075417671" sldId="846"/>
            <ac:picMk id="9" creationId="{A88A3098-18D2-4DE6-BED4-65D4E1CB67F7}"/>
          </ac:picMkLst>
        </pc:picChg>
      </pc:sldChg>
      <pc:sldChg chg="modSp new mod ord">
        <pc:chgData name="James Williams" userId="c957a50b-491f-4d94-b4bc-52aca3e2340d" providerId="ADAL" clId="{E3900EFB-1562-4C56-93E1-C07FCCE61F04}" dt="2024-03-11T10:05:45.376" v="11130" actId="20577"/>
        <pc:sldMkLst>
          <pc:docMk/>
          <pc:sldMk cId="3267566714" sldId="847"/>
        </pc:sldMkLst>
        <pc:spChg chg="mod">
          <ac:chgData name="James Williams" userId="c957a50b-491f-4d94-b4bc-52aca3e2340d" providerId="ADAL" clId="{E3900EFB-1562-4C56-93E1-C07FCCE61F04}" dt="2024-03-06T11:47:01.916" v="7572" actId="13926"/>
          <ac:spMkLst>
            <pc:docMk/>
            <pc:sldMk cId="3267566714" sldId="847"/>
            <ac:spMk id="2" creationId="{8D42CEFB-ED85-A528-FCA2-2283DCA52973}"/>
          </ac:spMkLst>
        </pc:spChg>
        <pc:spChg chg="mod">
          <ac:chgData name="James Williams" userId="c957a50b-491f-4d94-b4bc-52aca3e2340d" providerId="ADAL" clId="{E3900EFB-1562-4C56-93E1-C07FCCE61F04}" dt="2024-03-11T10:05:45.376" v="11130" actId="20577"/>
          <ac:spMkLst>
            <pc:docMk/>
            <pc:sldMk cId="3267566714" sldId="847"/>
            <ac:spMk id="3" creationId="{97051259-D02D-A444-CCCB-6B65BC0AB361}"/>
          </ac:spMkLst>
        </pc:spChg>
      </pc:sldChg>
      <pc:sldChg chg="addSp delSp modSp add mod">
        <pc:chgData name="James Williams" userId="c957a50b-491f-4d94-b4bc-52aca3e2340d" providerId="ADAL" clId="{E3900EFB-1562-4C56-93E1-C07FCCE61F04}" dt="2024-03-11T09:49:34.319" v="11129" actId="20577"/>
        <pc:sldMkLst>
          <pc:docMk/>
          <pc:sldMk cId="2812013494" sldId="848"/>
        </pc:sldMkLst>
        <pc:spChg chg="mod">
          <ac:chgData name="James Williams" userId="c957a50b-491f-4d94-b4bc-52aca3e2340d" providerId="ADAL" clId="{E3900EFB-1562-4C56-93E1-C07FCCE61F04}" dt="2024-03-11T09:48:56.919" v="11124"/>
          <ac:spMkLst>
            <pc:docMk/>
            <pc:sldMk cId="2812013494" sldId="848"/>
            <ac:spMk id="2" creationId="{61365102-6F14-4FB7-8C3C-AB618E6179A2}"/>
          </ac:spMkLst>
        </pc:spChg>
        <pc:spChg chg="mod">
          <ac:chgData name="James Williams" userId="c957a50b-491f-4d94-b4bc-52aca3e2340d" providerId="ADAL" clId="{E3900EFB-1562-4C56-93E1-C07FCCE61F04}" dt="2024-03-11T09:49:34.319" v="11129" actId="20577"/>
          <ac:spMkLst>
            <pc:docMk/>
            <pc:sldMk cId="2812013494" sldId="848"/>
            <ac:spMk id="15" creationId="{005CED6A-A5A7-4341-8E5F-61ACE04CC2A1}"/>
          </ac:spMkLst>
        </pc:spChg>
        <pc:picChg chg="del">
          <ac:chgData name="James Williams" userId="c957a50b-491f-4d94-b4bc-52aca3e2340d" providerId="ADAL" clId="{E3900EFB-1562-4C56-93E1-C07FCCE61F04}" dt="2024-03-07T10:50:49.774" v="7767" actId="478"/>
          <ac:picMkLst>
            <pc:docMk/>
            <pc:sldMk cId="2812013494" sldId="848"/>
            <ac:picMk id="4" creationId="{7AD73F44-A251-466D-A388-CF53569BDB1D}"/>
          </ac:picMkLst>
        </pc:picChg>
        <pc:picChg chg="add mod">
          <ac:chgData name="James Williams" userId="c957a50b-491f-4d94-b4bc-52aca3e2340d" providerId="ADAL" clId="{E3900EFB-1562-4C56-93E1-C07FCCE61F04}" dt="2024-03-07T10:51:14.250" v="7773" actId="14100"/>
          <ac:picMkLst>
            <pc:docMk/>
            <pc:sldMk cId="2812013494" sldId="848"/>
            <ac:picMk id="1026" creationId="{A8358F4A-081E-51D7-64E7-F6E45A396863}"/>
          </ac:picMkLst>
        </pc:picChg>
        <pc:picChg chg="add mod">
          <ac:chgData name="James Williams" userId="c957a50b-491f-4d94-b4bc-52aca3e2340d" providerId="ADAL" clId="{E3900EFB-1562-4C56-93E1-C07FCCE61F04}" dt="2024-03-07T10:55:56.670" v="7887" actId="14100"/>
          <ac:picMkLst>
            <pc:docMk/>
            <pc:sldMk cId="2812013494" sldId="848"/>
            <ac:picMk id="1028" creationId="{3BC105A8-AD4C-4057-0CD4-B4F9550F4AE0}"/>
          </ac:picMkLst>
        </pc:picChg>
      </pc:sldChg>
      <pc:sldChg chg="addSp delSp modSp add mod ord">
        <pc:chgData name="James Williams" userId="c957a50b-491f-4d94-b4bc-52aca3e2340d" providerId="ADAL" clId="{E3900EFB-1562-4C56-93E1-C07FCCE61F04}" dt="2024-03-10T13:14:58.191" v="8840" actId="20577"/>
        <pc:sldMkLst>
          <pc:docMk/>
          <pc:sldMk cId="2822629515" sldId="849"/>
        </pc:sldMkLst>
        <pc:spChg chg="mod">
          <ac:chgData name="James Williams" userId="c957a50b-491f-4d94-b4bc-52aca3e2340d" providerId="ADAL" clId="{E3900EFB-1562-4C56-93E1-C07FCCE61F04}" dt="2024-03-10T13:14:34.980" v="8834" actId="20577"/>
          <ac:spMkLst>
            <pc:docMk/>
            <pc:sldMk cId="2822629515" sldId="849"/>
            <ac:spMk id="2" creationId="{1D6859EB-615C-4259-B320-810C6A0F4A7F}"/>
          </ac:spMkLst>
        </pc:spChg>
        <pc:spChg chg="mod">
          <ac:chgData name="James Williams" userId="c957a50b-491f-4d94-b4bc-52aca3e2340d" providerId="ADAL" clId="{E3900EFB-1562-4C56-93E1-C07FCCE61F04}" dt="2024-03-10T13:14:58.191" v="8840" actId="20577"/>
          <ac:spMkLst>
            <pc:docMk/>
            <pc:sldMk cId="2822629515" sldId="849"/>
            <ac:spMk id="3" creationId="{4462743A-F293-4EF3-8125-4627567E572C}"/>
          </ac:spMkLst>
        </pc:spChg>
        <pc:spChg chg="del mod topLvl">
          <ac:chgData name="James Williams" userId="c957a50b-491f-4d94-b4bc-52aca3e2340d" providerId="ADAL" clId="{E3900EFB-1562-4C56-93E1-C07FCCE61F04}" dt="2024-03-07T15:01:41.647" v="8260" actId="478"/>
          <ac:spMkLst>
            <pc:docMk/>
            <pc:sldMk cId="2822629515" sldId="849"/>
            <ac:spMk id="12" creationId="{76264191-1C54-47D0-ADDB-8042B2550D1F}"/>
          </ac:spMkLst>
        </pc:spChg>
        <pc:grpChg chg="del">
          <ac:chgData name="James Williams" userId="c957a50b-491f-4d94-b4bc-52aca3e2340d" providerId="ADAL" clId="{E3900EFB-1562-4C56-93E1-C07FCCE61F04}" dt="2024-03-07T14:56:14.628" v="7991" actId="478"/>
          <ac:grpSpMkLst>
            <pc:docMk/>
            <pc:sldMk cId="2822629515" sldId="849"/>
            <ac:grpSpMk id="7" creationId="{A736AF37-D248-4DDB-BD52-E416AD85B7A9}"/>
          </ac:grpSpMkLst>
        </pc:grpChg>
        <pc:grpChg chg="del mod">
          <ac:chgData name="James Williams" userId="c957a50b-491f-4d94-b4bc-52aca3e2340d" providerId="ADAL" clId="{E3900EFB-1562-4C56-93E1-C07FCCE61F04}" dt="2024-03-07T15:01:39.865" v="8259" actId="165"/>
          <ac:grpSpMkLst>
            <pc:docMk/>
            <pc:sldMk cId="2822629515" sldId="849"/>
            <ac:grpSpMk id="10" creationId="{BD715172-5E70-4BC0-99E6-7D9ADE1D1A0A}"/>
          </ac:grpSpMkLst>
        </pc:grpChg>
        <pc:picChg chg="add del mod">
          <ac:chgData name="James Williams" userId="c957a50b-491f-4d94-b4bc-52aca3e2340d" providerId="ADAL" clId="{E3900EFB-1562-4C56-93E1-C07FCCE61F04}" dt="2024-03-07T14:57:32.639" v="8069" actId="478"/>
          <ac:picMkLst>
            <pc:docMk/>
            <pc:sldMk cId="2822629515" sldId="849"/>
            <ac:picMk id="8" creationId="{AF1D7091-E3BC-44A4-73F6-807ED45FA403}"/>
          </ac:picMkLst>
        </pc:picChg>
        <pc:picChg chg="mod topLvl">
          <ac:chgData name="James Williams" userId="c957a50b-491f-4d94-b4bc-52aca3e2340d" providerId="ADAL" clId="{E3900EFB-1562-4C56-93E1-C07FCCE61F04}" dt="2024-03-07T15:01:39.865" v="8259" actId="165"/>
          <ac:picMkLst>
            <pc:docMk/>
            <pc:sldMk cId="2822629515" sldId="849"/>
            <ac:picMk id="11" creationId="{9BAFC6EA-46B3-4CC6-B745-4D6BC429B404}"/>
          </ac:picMkLst>
        </pc:picChg>
        <pc:picChg chg="mod topLvl">
          <ac:chgData name="James Williams" userId="c957a50b-491f-4d94-b4bc-52aca3e2340d" providerId="ADAL" clId="{E3900EFB-1562-4C56-93E1-C07FCCE61F04}" dt="2024-03-07T15:01:39.865" v="8259" actId="165"/>
          <ac:picMkLst>
            <pc:docMk/>
            <pc:sldMk cId="2822629515" sldId="849"/>
            <ac:picMk id="13" creationId="{4303DD61-DC34-4CAA-AF74-A1AA028E9F04}"/>
          </ac:picMkLst>
        </pc:picChg>
      </pc:sldChg>
      <pc:sldChg chg="add">
        <pc:chgData name="James Williams" userId="c957a50b-491f-4d94-b4bc-52aca3e2340d" providerId="ADAL" clId="{E3900EFB-1562-4C56-93E1-C07FCCE61F04}" dt="2024-03-10T19:26:40.138" v="11045"/>
        <pc:sldMkLst>
          <pc:docMk/>
          <pc:sldMk cId="3434366460" sldId="850"/>
        </pc:sldMkLst>
      </pc:sldChg>
      <pc:sldChg chg="modSp add mod">
        <pc:chgData name="James Williams" userId="c957a50b-491f-4d94-b4bc-52aca3e2340d" providerId="ADAL" clId="{E3900EFB-1562-4C56-93E1-C07FCCE61F04}" dt="2024-03-11T13:29:57.367" v="11396" actId="20577"/>
        <pc:sldMkLst>
          <pc:docMk/>
          <pc:sldMk cId="1033012097" sldId="851"/>
        </pc:sldMkLst>
        <pc:spChg chg="mod">
          <ac:chgData name="James Williams" userId="c957a50b-491f-4d94-b4bc-52aca3e2340d" providerId="ADAL" clId="{E3900EFB-1562-4C56-93E1-C07FCCE61F04}" dt="2024-03-11T13:29:57.367" v="11396" actId="20577"/>
          <ac:spMkLst>
            <pc:docMk/>
            <pc:sldMk cId="1033012097" sldId="851"/>
            <ac:spMk id="9" creationId="{1907F43D-0AA3-4886-AF0D-843268D6CDBB}"/>
          </ac:spMkLst>
        </pc:spChg>
      </pc:sldChg>
      <pc:sldChg chg="modSp add mod">
        <pc:chgData name="James Williams" userId="c957a50b-491f-4d94-b4bc-52aca3e2340d" providerId="ADAL" clId="{E3900EFB-1562-4C56-93E1-C07FCCE61F04}" dt="2024-03-11T14:55:19.741" v="11731" actId="20577"/>
        <pc:sldMkLst>
          <pc:docMk/>
          <pc:sldMk cId="3612418663" sldId="852"/>
        </pc:sldMkLst>
        <pc:spChg chg="mod">
          <ac:chgData name="James Williams" userId="c957a50b-491f-4d94-b4bc-52aca3e2340d" providerId="ADAL" clId="{E3900EFB-1562-4C56-93E1-C07FCCE61F04}" dt="2024-03-11T14:55:19.741" v="11731" actId="20577"/>
          <ac:spMkLst>
            <pc:docMk/>
            <pc:sldMk cId="3612418663" sldId="852"/>
            <ac:spMk id="9" creationId="{1907F43D-0AA3-4886-AF0D-843268D6CDBB}"/>
          </ac:spMkLst>
        </pc:spChg>
      </pc:sldChg>
      <pc:sldChg chg="add del">
        <pc:chgData name="James Williams" userId="c957a50b-491f-4d94-b4bc-52aca3e2340d" providerId="ADAL" clId="{E3900EFB-1562-4C56-93E1-C07FCCE61F04}" dt="2024-03-11T15:31:28.889" v="11906" actId="2696"/>
        <pc:sldMkLst>
          <pc:docMk/>
          <pc:sldMk cId="3833156886" sldId="853"/>
        </pc:sldMkLst>
      </pc:sldChg>
      <pc:sldChg chg="addSp delSp modSp add mod">
        <pc:chgData name="James Williams" userId="c957a50b-491f-4d94-b4bc-52aca3e2340d" providerId="ADAL" clId="{E3900EFB-1562-4C56-93E1-C07FCCE61F04}" dt="2024-03-14T14:33:27" v="12179" actId="404"/>
        <pc:sldMkLst>
          <pc:docMk/>
          <pc:sldMk cId="2603636586" sldId="854"/>
        </pc:sldMkLst>
        <pc:spChg chg="mod">
          <ac:chgData name="James Williams" userId="c957a50b-491f-4d94-b4bc-52aca3e2340d" providerId="ADAL" clId="{E3900EFB-1562-4C56-93E1-C07FCCE61F04}" dt="2024-03-11T16:02:11.961" v="11942" actId="1076"/>
          <ac:spMkLst>
            <pc:docMk/>
            <pc:sldMk cId="2603636586" sldId="854"/>
            <ac:spMk id="2" creationId="{61365102-6F14-4FB7-8C3C-AB618E6179A2}"/>
          </ac:spMkLst>
        </pc:spChg>
        <pc:spChg chg="add del mod">
          <ac:chgData name="James Williams" userId="c957a50b-491f-4d94-b4bc-52aca3e2340d" providerId="ADAL" clId="{E3900EFB-1562-4C56-93E1-C07FCCE61F04}" dt="2024-03-11T16:00:48.575" v="11929" actId="478"/>
          <ac:spMkLst>
            <pc:docMk/>
            <pc:sldMk cId="2603636586" sldId="854"/>
            <ac:spMk id="7" creationId="{6A50C86C-CDF1-FF0E-DB39-B97133B51E55}"/>
          </ac:spMkLst>
        </pc:spChg>
        <pc:spChg chg="mod">
          <ac:chgData name="James Williams" userId="c957a50b-491f-4d94-b4bc-52aca3e2340d" providerId="ADAL" clId="{E3900EFB-1562-4C56-93E1-C07FCCE61F04}" dt="2024-03-14T14:33:27" v="12179" actId="404"/>
          <ac:spMkLst>
            <pc:docMk/>
            <pc:sldMk cId="2603636586" sldId="854"/>
            <ac:spMk id="9" creationId="{1907F43D-0AA3-4886-AF0D-843268D6CDBB}"/>
          </ac:spMkLst>
        </pc:spChg>
        <pc:grpChg chg="add mod">
          <ac:chgData name="James Williams" userId="c957a50b-491f-4d94-b4bc-52aca3e2340d" providerId="ADAL" clId="{E3900EFB-1562-4C56-93E1-C07FCCE61F04}" dt="2024-03-11T16:02:21.729" v="11943" actId="1076"/>
          <ac:grpSpMkLst>
            <pc:docMk/>
            <pc:sldMk cId="2603636586" sldId="854"/>
            <ac:grpSpMk id="11" creationId="{417A5C8D-9E3E-613D-EB34-DF9D9E5E9BF0}"/>
          </ac:grpSpMkLst>
        </pc:grpChg>
        <pc:picChg chg="add mod">
          <ac:chgData name="James Williams" userId="c957a50b-491f-4d94-b4bc-52aca3e2340d" providerId="ADAL" clId="{E3900EFB-1562-4C56-93E1-C07FCCE61F04}" dt="2024-03-11T16:01:52.746" v="11936" actId="164"/>
          <ac:picMkLst>
            <pc:docMk/>
            <pc:sldMk cId="2603636586" sldId="854"/>
            <ac:picMk id="4" creationId="{B021CD5D-B9CB-BB0B-DAE9-453EBE133EE5}"/>
          </ac:picMkLst>
        </pc:picChg>
        <pc:picChg chg="add mod">
          <ac:chgData name="James Williams" userId="c957a50b-491f-4d94-b4bc-52aca3e2340d" providerId="ADAL" clId="{E3900EFB-1562-4C56-93E1-C07FCCE61F04}" dt="2024-03-11T16:01:52.746" v="11936" actId="164"/>
          <ac:picMkLst>
            <pc:docMk/>
            <pc:sldMk cId="2603636586" sldId="854"/>
            <ac:picMk id="6" creationId="{156D9201-E91E-F7F1-38A8-611B085C7D16}"/>
          </ac:picMkLst>
        </pc:picChg>
      </pc:sldChg>
      <pc:sldChg chg="delSp modSp add del mod ord">
        <pc:chgData name="James Williams" userId="c957a50b-491f-4d94-b4bc-52aca3e2340d" providerId="ADAL" clId="{E3900EFB-1562-4C56-93E1-C07FCCE61F04}" dt="2024-03-11T15:31:14.561" v="11905" actId="2696"/>
        <pc:sldMkLst>
          <pc:docMk/>
          <pc:sldMk cId="4275676589" sldId="854"/>
        </pc:sldMkLst>
        <pc:spChg chg="mod">
          <ac:chgData name="James Williams" userId="c957a50b-491f-4d94-b4bc-52aca3e2340d" providerId="ADAL" clId="{E3900EFB-1562-4C56-93E1-C07FCCE61F04}" dt="2024-03-11T15:00:01.439" v="11759" actId="20577"/>
          <ac:spMkLst>
            <pc:docMk/>
            <pc:sldMk cId="4275676589" sldId="854"/>
            <ac:spMk id="2" creationId="{61365102-6F14-4FB7-8C3C-AB618E6179A2}"/>
          </ac:spMkLst>
        </pc:spChg>
        <pc:spChg chg="mod">
          <ac:chgData name="James Williams" userId="c957a50b-491f-4d94-b4bc-52aca3e2340d" providerId="ADAL" clId="{E3900EFB-1562-4C56-93E1-C07FCCE61F04}" dt="2024-03-11T15:02:38.340" v="11904" actId="313"/>
          <ac:spMkLst>
            <pc:docMk/>
            <pc:sldMk cId="4275676589" sldId="854"/>
            <ac:spMk id="9" creationId="{1907F43D-0AA3-4886-AF0D-843268D6CDBB}"/>
          </ac:spMkLst>
        </pc:spChg>
        <pc:spChg chg="del">
          <ac:chgData name="James Williams" userId="c957a50b-491f-4d94-b4bc-52aca3e2340d" providerId="ADAL" clId="{E3900EFB-1562-4C56-93E1-C07FCCE61F04}" dt="2024-03-11T15:00:27.904" v="11761" actId="478"/>
          <ac:spMkLst>
            <pc:docMk/>
            <pc:sldMk cId="4275676589" sldId="854"/>
            <ac:spMk id="13" creationId="{651A8B94-8541-49DF-A9AB-907987209084}"/>
          </ac:spMkLst>
        </pc:spChg>
        <pc:picChg chg="del mod">
          <ac:chgData name="James Williams" userId="c957a50b-491f-4d94-b4bc-52aca3e2340d" providerId="ADAL" clId="{E3900EFB-1562-4C56-93E1-C07FCCE61F04}" dt="2024-03-11T15:00:27.904" v="11761" actId="478"/>
          <ac:picMkLst>
            <pc:docMk/>
            <pc:sldMk cId="4275676589" sldId="854"/>
            <ac:picMk id="11" creationId="{676CBE84-4CAB-4EDF-B368-44185B06620F}"/>
          </ac:picMkLst>
        </pc:picChg>
      </pc:sldChg>
      <pc:sldChg chg="modSp add mod">
        <pc:chgData name="James Williams" userId="c957a50b-491f-4d94-b4bc-52aca3e2340d" providerId="ADAL" clId="{E3900EFB-1562-4C56-93E1-C07FCCE61F04}" dt="2024-03-14T13:46:17.599" v="12071" actId="113"/>
        <pc:sldMkLst>
          <pc:docMk/>
          <pc:sldMk cId="731189167" sldId="855"/>
        </pc:sldMkLst>
        <pc:spChg chg="mod">
          <ac:chgData name="James Williams" userId="c957a50b-491f-4d94-b4bc-52aca3e2340d" providerId="ADAL" clId="{E3900EFB-1562-4C56-93E1-C07FCCE61F04}" dt="2024-03-14T13:46:17.599" v="12071" actId="113"/>
          <ac:spMkLst>
            <pc:docMk/>
            <pc:sldMk cId="731189167" sldId="855"/>
            <ac:spMk id="2" creationId="{61365102-6F14-4FB7-8C3C-AB618E6179A2}"/>
          </ac:spMkLst>
        </pc:spChg>
        <pc:spChg chg="mod">
          <ac:chgData name="James Williams" userId="c957a50b-491f-4d94-b4bc-52aca3e2340d" providerId="ADAL" clId="{E3900EFB-1562-4C56-93E1-C07FCCE61F04}" dt="2024-03-14T13:45:58.499" v="12056" actId="14100"/>
          <ac:spMkLst>
            <pc:docMk/>
            <pc:sldMk cId="731189167" sldId="855"/>
            <ac:spMk id="15" creationId="{005CED6A-A5A7-4341-8E5F-61ACE04CC2A1}"/>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2-26T18:23:18.276"/>
    </inkml:context>
    <inkml:brush xml:id="br0">
      <inkml:brushProperty name="width" value="0.5" units="cm"/>
      <inkml:brushProperty name="height" value="1" units="cm"/>
      <inkml:brushProperty name="color" value="#FFFC00"/>
      <inkml:brushProperty name="tip" value="rectangle"/>
      <inkml:brushProperty name="rasterOp" value="maskPen"/>
      <inkml:brushProperty name="ignorePressure" value="1"/>
    </inkml:brush>
  </inkml:definitions>
  <inkml:trace contextRef="#ctx0" brushRef="#br0">7556 46,'-94'6,"33"0,-429 3,393-10,87 2,0 0,0 1,0 0,0 1,0 0,-14 6,12-4,1-1,-1 0,0-1,-16 2,-181-2,117-5,-1225 1,685 2,613-3,0 0,-1-1,1 0,-20-8,14 4,-39-5,-76 7,94 6,-63-8,37 0,-82 3,19 2,123 1,0-1,0-1,0 0,-17-7,13 5,-23-6,-8 5,0 3,-90 3,47 2,-881-2,943 2,-1 1,1 1,-30 9,28-6,-1-1,-39 2,22-5,1 2,-68 15,87-14,-1-2,-39 1,-60-6,46 0,-1200 1,1263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2B6760-9A0C-4A10-8870-5D9C12A4AC84}" type="datetimeFigureOut">
              <a:rPr lang="en-GB" smtClean="0"/>
              <a:t>14/03/2024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37C982-8B5E-41C8-9C3C-7DDDA082ABA8}" type="slidenum">
              <a:rPr lang="en-GB" smtClean="0"/>
              <a:t>‹#›</a:t>
            </a:fld>
            <a:endParaRPr lang="en-GB"/>
          </a:p>
        </p:txBody>
      </p:sp>
    </p:spTree>
    <p:extLst>
      <p:ext uri="{BB962C8B-B14F-4D97-AF65-F5344CB8AC3E}">
        <p14:creationId xmlns:p14="http://schemas.microsoft.com/office/powerpoint/2010/main" val="4092868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linuxhint.com/bash_echo/"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vitux.com/how-to-output-text-on-linux-shell/"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3" Type="http://schemas.openxmlformats.org/officeDocument/2006/relationships/hyperlink" Target="https://linuxhint.com/bash_echo/" TargetMode="External"/><Relationship Id="rId2" Type="http://schemas.openxmlformats.org/officeDocument/2006/relationships/slide" Target="../slides/slide61.xml"/><Relationship Id="rId1" Type="http://schemas.openxmlformats.org/officeDocument/2006/relationships/notesMaster" Target="../notesMasters/notesMaster1.xml"/><Relationship Id="rId4" Type="http://schemas.openxmlformats.org/officeDocument/2006/relationships/hyperlink" Target="https://vitux.com/how-to-output-text-on-linux-shell/" TargetMode="Externa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3" Type="http://schemas.openxmlformats.org/officeDocument/2006/relationships/hyperlink" Target="https://linuxize.com/post/how-to-use-apt-command/" TargetMode="External"/><Relationship Id="rId2" Type="http://schemas.openxmlformats.org/officeDocument/2006/relationships/slide" Target="../slides/slide77.xml"/><Relationship Id="rId1" Type="http://schemas.openxmlformats.org/officeDocument/2006/relationships/notesMaster" Target="../notesMasters/notesMaster1.xml"/><Relationship Id="rId5" Type="http://schemas.openxmlformats.org/officeDocument/2006/relationships/hyperlink" Target="https://geekflare.com/linux-networking-commands/" TargetMode="External"/><Relationship Id="rId4" Type="http://schemas.openxmlformats.org/officeDocument/2006/relationships/hyperlink" Target="https://itsfoss.com/apt-command-guide/" TargetMode="Externa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2</a:t>
            </a:fld>
            <a:endParaRPr lang="en-GB"/>
          </a:p>
        </p:txBody>
      </p:sp>
    </p:spTree>
    <p:extLst>
      <p:ext uri="{BB962C8B-B14F-4D97-AF65-F5344CB8AC3E}">
        <p14:creationId xmlns:p14="http://schemas.microsoft.com/office/powerpoint/2010/main" val="2234866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42424"/>
                </a:solidFill>
                <a:effectLst/>
                <a:latin typeface="Segoe UI" panose="020B0502040204020203" pitchFamily="34" charset="0"/>
              </a:rPr>
              <a:t>Even noting the key syntax on a tablet/smartphone/notepad is initially helpful for learning. Until we can get hands on in the tutorial.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6732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a:t>
            </a:r>
            <a:r>
              <a:rPr lang="en-GB" sz="1200" b="1" dirty="0"/>
              <a:t>Terminal/Shell </a:t>
            </a:r>
            <a:r>
              <a:rPr lang="en-GB" sz="1200" dirty="0"/>
              <a:t>is part of the OS that provides a </a:t>
            </a:r>
            <a:r>
              <a:rPr lang="en-GB" sz="1200" b="1" dirty="0"/>
              <a:t>CLI interface </a:t>
            </a:r>
            <a:r>
              <a:rPr lang="en-GB" sz="1200" dirty="0"/>
              <a:t>to the Computer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a:t>
            </a:r>
            <a:r>
              <a:rPr lang="en-GB" sz="1200" b="1" dirty="0"/>
              <a:t>Shell</a:t>
            </a:r>
            <a:r>
              <a:rPr lang="en-GB" sz="1200" dirty="0"/>
              <a:t> receives input from the user in the form of commands or program code/scripts, executes them and displays the programs output. </a:t>
            </a:r>
          </a:p>
        </p:txBody>
      </p:sp>
      <p:sp>
        <p:nvSpPr>
          <p:cNvPr id="4" name="Slide Number Placeholder 3"/>
          <p:cNvSpPr>
            <a:spLocks noGrp="1"/>
          </p:cNvSpPr>
          <p:nvPr>
            <p:ph type="sldNum" sz="quarter" idx="5"/>
          </p:nvPr>
        </p:nvSpPr>
        <p:spPr/>
        <p:txBody>
          <a:bodyPr/>
          <a:lstStyle/>
          <a:p>
            <a:fld id="{FB37C982-8B5E-41C8-9C3C-7DDDA082ABA8}" type="slidenum">
              <a:rPr lang="en-GB" smtClean="0"/>
              <a:t>7</a:t>
            </a:fld>
            <a:endParaRPr lang="en-GB"/>
          </a:p>
        </p:txBody>
      </p:sp>
    </p:spTree>
    <p:extLst>
      <p:ext uri="{BB962C8B-B14F-4D97-AF65-F5344CB8AC3E}">
        <p14:creationId xmlns:p14="http://schemas.microsoft.com/office/powerpoint/2010/main" val="922414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a:t>
            </a:r>
            <a:r>
              <a:rPr lang="en-GB" sz="1200" b="1" dirty="0"/>
              <a:t>Terminal/Shell </a:t>
            </a:r>
            <a:r>
              <a:rPr lang="en-GB" sz="1200" dirty="0"/>
              <a:t>is part of the OS that provides a </a:t>
            </a:r>
            <a:r>
              <a:rPr lang="en-GB" sz="1200" b="1" dirty="0"/>
              <a:t>CLI interface </a:t>
            </a:r>
            <a:r>
              <a:rPr lang="en-GB" sz="1200" dirty="0"/>
              <a:t>to the Computer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a:t>
            </a:r>
            <a:r>
              <a:rPr lang="en-GB" sz="1200" b="1" dirty="0"/>
              <a:t>Shell</a:t>
            </a:r>
            <a:r>
              <a:rPr lang="en-GB" sz="1200" dirty="0"/>
              <a:t> receives input from the user in the form of commands or program code/scripts, executes them and displays the programs output. </a:t>
            </a:r>
          </a:p>
        </p:txBody>
      </p:sp>
      <p:sp>
        <p:nvSpPr>
          <p:cNvPr id="4" name="Slide Number Placeholder 3"/>
          <p:cNvSpPr>
            <a:spLocks noGrp="1"/>
          </p:cNvSpPr>
          <p:nvPr>
            <p:ph type="sldNum" sz="quarter" idx="5"/>
          </p:nvPr>
        </p:nvSpPr>
        <p:spPr/>
        <p:txBody>
          <a:bodyPr/>
          <a:lstStyle/>
          <a:p>
            <a:fld id="{FB37C982-8B5E-41C8-9C3C-7DDDA082ABA8}" type="slidenum">
              <a:rPr lang="en-GB" smtClean="0"/>
              <a:t>8</a:t>
            </a:fld>
            <a:endParaRPr lang="en-GB"/>
          </a:p>
        </p:txBody>
      </p:sp>
    </p:spTree>
    <p:extLst>
      <p:ext uri="{BB962C8B-B14F-4D97-AF65-F5344CB8AC3E}">
        <p14:creationId xmlns:p14="http://schemas.microsoft.com/office/powerpoint/2010/main" val="751211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9</a:t>
            </a:fld>
            <a:endParaRPr lang="en-GB"/>
          </a:p>
        </p:txBody>
      </p:sp>
    </p:spTree>
    <p:extLst>
      <p:ext uri="{BB962C8B-B14F-4D97-AF65-F5344CB8AC3E}">
        <p14:creationId xmlns:p14="http://schemas.microsoft.com/office/powerpoint/2010/main" val="4261586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12</a:t>
            </a:fld>
            <a:endParaRPr lang="en-GB"/>
          </a:p>
        </p:txBody>
      </p:sp>
    </p:spTree>
    <p:extLst>
      <p:ext uri="{BB962C8B-B14F-4D97-AF65-F5344CB8AC3E}">
        <p14:creationId xmlns:p14="http://schemas.microsoft.com/office/powerpoint/2010/main" val="3843936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Bg. Additional Nano commands:</a:t>
            </a:r>
          </a:p>
          <a:p>
            <a:pPr marL="285750" indent="-285750">
              <a:buFont typeface="Arial" panose="020B0604020202020204" pitchFamily="34" charset="0"/>
              <a:buChar char="•"/>
            </a:pPr>
            <a:r>
              <a:rPr lang="en-GB" b="1" dirty="0"/>
              <a:t>CTRL+G  </a:t>
            </a:r>
            <a:r>
              <a:rPr lang="en-GB" dirty="0"/>
              <a:t>to display nano help page.</a:t>
            </a:r>
          </a:p>
          <a:p>
            <a:pPr marL="285750" indent="-285750">
              <a:buFont typeface="Arial" panose="020B0604020202020204" pitchFamily="34" charset="0"/>
              <a:buChar char="•"/>
            </a:pPr>
            <a:r>
              <a:rPr lang="en-GB" b="1" dirty="0"/>
              <a:t>CTRL+K: </a:t>
            </a:r>
            <a:r>
              <a:rPr lang="en-GB" dirty="0"/>
              <a:t>To Cut</a:t>
            </a:r>
          </a:p>
          <a:p>
            <a:pPr marL="285750" indent="-285750">
              <a:buFont typeface="Arial" panose="020B0604020202020204" pitchFamily="34" charset="0"/>
              <a:buChar char="•"/>
            </a:pPr>
            <a:r>
              <a:rPr lang="en-GB" b="1" dirty="0"/>
              <a:t>CTRL+U</a:t>
            </a:r>
            <a:r>
              <a:rPr lang="en-GB" dirty="0"/>
              <a:t>: To paste the text.</a:t>
            </a:r>
            <a:endParaRPr lang="en-GB" b="1" dirty="0"/>
          </a:p>
          <a:p>
            <a:pPr marL="285750" indent="-285750">
              <a:buFont typeface="Arial" panose="020B0604020202020204" pitchFamily="34" charset="0"/>
              <a:buChar char="•"/>
            </a:pPr>
            <a:r>
              <a:rPr lang="en-GB" b="1" dirty="0"/>
              <a:t>CTRL+^ </a:t>
            </a:r>
            <a:r>
              <a:rPr lang="en-GB" dirty="0"/>
              <a:t>(6 for hat ^): A start of text we want to copy. Use cursor to select text. </a:t>
            </a:r>
            <a:r>
              <a:rPr lang="en-GB" dirty="0" err="1"/>
              <a:t>Upto</a:t>
            </a:r>
            <a:r>
              <a:rPr lang="en-GB" dirty="0"/>
              <a:t> and not including where the cursor is. </a:t>
            </a:r>
            <a:r>
              <a:rPr lang="en-GB" b="1" dirty="0"/>
              <a:t>Alt+^ </a:t>
            </a:r>
            <a:r>
              <a:rPr lang="en-GB" dirty="0"/>
              <a:t>(6) to copy text to the clipboard.</a:t>
            </a:r>
          </a:p>
        </p:txBody>
      </p:sp>
      <p:sp>
        <p:nvSpPr>
          <p:cNvPr id="4" name="Slide Number Placeholder 3"/>
          <p:cNvSpPr>
            <a:spLocks noGrp="1"/>
          </p:cNvSpPr>
          <p:nvPr>
            <p:ph type="sldNum" sz="quarter" idx="5"/>
          </p:nvPr>
        </p:nvSpPr>
        <p:spPr/>
        <p:txBody>
          <a:bodyPr/>
          <a:lstStyle/>
          <a:p>
            <a:fld id="{FB37C982-8B5E-41C8-9C3C-7DDDA082ABA8}" type="slidenum">
              <a:rPr lang="en-GB" smtClean="0"/>
              <a:t>13</a:t>
            </a:fld>
            <a:endParaRPr lang="en-GB"/>
          </a:p>
        </p:txBody>
      </p:sp>
    </p:spTree>
    <p:extLst>
      <p:ext uri="{BB962C8B-B14F-4D97-AF65-F5344CB8AC3E}">
        <p14:creationId xmlns:p14="http://schemas.microsoft.com/office/powerpoint/2010/main" val="3859364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14</a:t>
            </a:fld>
            <a:endParaRPr lang="en-GB"/>
          </a:p>
        </p:txBody>
      </p:sp>
    </p:spTree>
    <p:extLst>
      <p:ext uri="{BB962C8B-B14F-4D97-AF65-F5344CB8AC3E}">
        <p14:creationId xmlns:p14="http://schemas.microsoft.com/office/powerpoint/2010/main" val="349301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VM install Tip: Create a Virtual HD hard disk during install.</a:t>
            </a:r>
          </a:p>
        </p:txBody>
      </p:sp>
      <p:sp>
        <p:nvSpPr>
          <p:cNvPr id="4" name="Slide Number Placeholder 3"/>
          <p:cNvSpPr>
            <a:spLocks noGrp="1"/>
          </p:cNvSpPr>
          <p:nvPr>
            <p:ph type="sldNum" sz="quarter" idx="5"/>
          </p:nvPr>
        </p:nvSpPr>
        <p:spPr/>
        <p:txBody>
          <a:bodyPr/>
          <a:lstStyle/>
          <a:p>
            <a:fld id="{FB37C982-8B5E-41C8-9C3C-7DDDA082ABA8}" type="slidenum">
              <a:rPr lang="en-GB" smtClean="0"/>
              <a:t>15</a:t>
            </a:fld>
            <a:endParaRPr lang="en-GB"/>
          </a:p>
        </p:txBody>
      </p:sp>
    </p:spTree>
    <p:extLst>
      <p:ext uri="{BB962C8B-B14F-4D97-AF65-F5344CB8AC3E}">
        <p14:creationId xmlns:p14="http://schemas.microsoft.com/office/powerpoint/2010/main" val="2969199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Bg.</a:t>
            </a:r>
            <a:r>
              <a:rPr lang="en-GB" sz="1200" dirty="0"/>
              <a:t> If the path was: #!/bin/sh, this tells the OS to use the original UNIX </a:t>
            </a:r>
            <a:r>
              <a:rPr lang="en-GB" sz="1200" dirty="0" err="1"/>
              <a:t>Bourne</a:t>
            </a:r>
            <a:r>
              <a:rPr lang="en-GB" sz="1200" dirty="0"/>
              <a:t> shell interpreter to process the commands.</a:t>
            </a:r>
          </a:p>
        </p:txBody>
      </p:sp>
      <p:sp>
        <p:nvSpPr>
          <p:cNvPr id="4" name="Slide Number Placeholder 3"/>
          <p:cNvSpPr>
            <a:spLocks noGrp="1"/>
          </p:cNvSpPr>
          <p:nvPr>
            <p:ph type="sldNum" sz="quarter" idx="5"/>
          </p:nvPr>
        </p:nvSpPr>
        <p:spPr/>
        <p:txBody>
          <a:bodyPr/>
          <a:lstStyle/>
          <a:p>
            <a:fld id="{FB37C982-8B5E-41C8-9C3C-7DDDA082ABA8}" type="slidenum">
              <a:rPr lang="en-GB" smtClean="0"/>
              <a:t>16</a:t>
            </a:fld>
            <a:endParaRPr lang="en-GB"/>
          </a:p>
        </p:txBody>
      </p:sp>
    </p:spTree>
    <p:extLst>
      <p:ext uri="{BB962C8B-B14F-4D97-AF65-F5344CB8AC3E}">
        <p14:creationId xmlns:p14="http://schemas.microsoft.com/office/powerpoint/2010/main" val="1444980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Bg. </a:t>
            </a:r>
            <a:r>
              <a:rPr lang="en-GB" sz="1200" dirty="0"/>
              <a:t>For echo options such as –n, –e, \a, \b, \c, etc… </a:t>
            </a:r>
            <a:r>
              <a:rPr lang="en-GB" sz="1200" dirty="0">
                <a:hlinkClick r:id="rId3"/>
              </a:rPr>
              <a:t>click-here</a:t>
            </a:r>
            <a:r>
              <a:rPr lang="en-GB" sz="1200" dirty="0"/>
              <a:t> and </a:t>
            </a:r>
            <a:r>
              <a:rPr lang="en-GB" sz="1200" dirty="0">
                <a:hlinkClick r:id="rId4"/>
              </a:rPr>
              <a:t>here</a:t>
            </a:r>
            <a:r>
              <a:rPr lang="en-GB" sz="1200" dirty="0"/>
              <a:t>.</a:t>
            </a:r>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17</a:t>
            </a:fld>
            <a:endParaRPr lang="en-GB"/>
          </a:p>
        </p:txBody>
      </p:sp>
    </p:spTree>
    <p:extLst>
      <p:ext uri="{BB962C8B-B14F-4D97-AF65-F5344CB8AC3E}">
        <p14:creationId xmlns:p14="http://schemas.microsoft.com/office/powerpoint/2010/main" val="4088576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3984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rgbClr val="212529"/>
                </a:solidFill>
                <a:latin typeface="-apple-system"/>
              </a:rPr>
              <a:t>S</a:t>
            </a:r>
            <a:r>
              <a:rPr lang="en-GB" b="1" i="0" dirty="0">
                <a:solidFill>
                  <a:srgbClr val="212529"/>
                </a:solidFill>
                <a:effectLst/>
                <a:latin typeface="-apple-system"/>
              </a:rPr>
              <a:t>pecial characters </a:t>
            </a:r>
            <a:r>
              <a:rPr lang="en-GB" b="0" i="0" dirty="0">
                <a:solidFill>
                  <a:srgbClr val="212529"/>
                </a:solidFill>
                <a:effectLst/>
                <a:latin typeface="-apple-system"/>
              </a:rPr>
              <a:t>(e.g. @, #, £, $, ! </a:t>
            </a:r>
            <a:r>
              <a:rPr lang="en-GB" dirty="0">
                <a:solidFill>
                  <a:srgbClr val="212529"/>
                </a:solidFill>
                <a:latin typeface="-apple-system"/>
              </a:rPr>
              <a:t>e</a:t>
            </a:r>
            <a:r>
              <a:rPr lang="en-GB" b="0" i="0" dirty="0">
                <a:solidFill>
                  <a:srgbClr val="212529"/>
                </a:solidFill>
                <a:effectLst/>
                <a:latin typeface="-apple-system"/>
              </a:rPr>
              <a:t>tc…) are escaped using the </a:t>
            </a:r>
            <a:r>
              <a:rPr lang="en-GB" b="1" i="0" dirty="0">
                <a:solidFill>
                  <a:srgbClr val="212529"/>
                </a:solidFill>
                <a:effectLst/>
                <a:latin typeface="-apple-system"/>
              </a:rPr>
              <a:t>backslash</a:t>
            </a:r>
            <a:r>
              <a:rPr lang="en-GB" b="0" i="0" dirty="0">
                <a:solidFill>
                  <a:srgbClr val="212529"/>
                </a:solidFill>
                <a:effectLst/>
                <a:latin typeface="-apple-system"/>
              </a:rPr>
              <a:t> </a:t>
            </a:r>
            <a:r>
              <a:rPr lang="en-GB" dirty="0">
                <a:solidFill>
                  <a:srgbClr val="212529"/>
                </a:solidFill>
                <a:latin typeface="-apple-system"/>
              </a:rPr>
              <a:t>‘</a:t>
            </a:r>
            <a:r>
              <a:rPr lang="en-GB" b="0" i="0" dirty="0">
                <a:solidFill>
                  <a:srgbClr val="212529"/>
                </a:solidFill>
                <a:effectLst/>
                <a:latin typeface="-apple-system"/>
              </a:rPr>
              <a:t>\’ symbol in bash.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12529"/>
                </a:solidFill>
                <a:effectLst/>
                <a:latin typeface="-apple-system"/>
                <a:cs typeface="Courier New" panose="02070309020205020404" pitchFamily="49" charset="0"/>
              </a:rPr>
              <a:t>For more information about Variables and Special Variables click here: https://www.tutorialspoint.com/unix/unix-using-variables.htm and here: https://www.tutorialspoint.com/unix/unix-special-variables.htm.</a:t>
            </a:r>
            <a:endParaRPr lang="en-GB" dirty="0">
              <a:latin typeface="Courier New" panose="02070309020205020404" pitchFamily="49" charset="0"/>
              <a:cs typeface="Courier New" panose="02070309020205020404" pitchFamily="49" charset="0"/>
            </a:endParaRPr>
          </a:p>
        </p:txBody>
      </p:sp>
      <p:sp>
        <p:nvSpPr>
          <p:cNvPr id="4" name="Slide Number Placeholder 3"/>
          <p:cNvSpPr>
            <a:spLocks noGrp="1"/>
          </p:cNvSpPr>
          <p:nvPr>
            <p:ph type="sldNum" sz="quarter" idx="5"/>
          </p:nvPr>
        </p:nvSpPr>
        <p:spPr/>
        <p:txBody>
          <a:bodyPr/>
          <a:lstStyle/>
          <a:p>
            <a:fld id="{FB37C982-8B5E-41C8-9C3C-7DDDA082ABA8}" type="slidenum">
              <a:rPr lang="en-GB" smtClean="0"/>
              <a:t>19</a:t>
            </a:fld>
            <a:endParaRPr lang="en-GB"/>
          </a:p>
        </p:txBody>
      </p:sp>
    </p:spTree>
    <p:extLst>
      <p:ext uri="{BB962C8B-B14F-4D97-AF65-F5344CB8AC3E}">
        <p14:creationId xmlns:p14="http://schemas.microsoft.com/office/powerpoint/2010/main" val="26537431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rgbClr val="212529"/>
                </a:solidFill>
                <a:latin typeface="-apple-system"/>
              </a:rPr>
              <a:t>S</a:t>
            </a:r>
            <a:r>
              <a:rPr lang="en-GB" b="1" i="0" dirty="0">
                <a:solidFill>
                  <a:srgbClr val="212529"/>
                </a:solidFill>
                <a:effectLst/>
                <a:latin typeface="-apple-system"/>
              </a:rPr>
              <a:t>pecial characters </a:t>
            </a:r>
            <a:r>
              <a:rPr lang="en-GB" b="0" i="0" dirty="0">
                <a:solidFill>
                  <a:srgbClr val="212529"/>
                </a:solidFill>
                <a:effectLst/>
                <a:latin typeface="-apple-system"/>
              </a:rPr>
              <a:t>(e.g. @, #, £, $, ! </a:t>
            </a:r>
            <a:r>
              <a:rPr lang="en-GB" dirty="0">
                <a:solidFill>
                  <a:srgbClr val="212529"/>
                </a:solidFill>
                <a:latin typeface="-apple-system"/>
              </a:rPr>
              <a:t>e</a:t>
            </a:r>
            <a:r>
              <a:rPr lang="en-GB" b="0" i="0" dirty="0">
                <a:solidFill>
                  <a:srgbClr val="212529"/>
                </a:solidFill>
                <a:effectLst/>
                <a:latin typeface="-apple-system"/>
              </a:rPr>
              <a:t>tc…) are escaped using the </a:t>
            </a:r>
            <a:r>
              <a:rPr lang="en-GB" b="1" i="0" dirty="0">
                <a:solidFill>
                  <a:srgbClr val="212529"/>
                </a:solidFill>
                <a:effectLst/>
                <a:latin typeface="-apple-system"/>
              </a:rPr>
              <a:t>backslash</a:t>
            </a:r>
            <a:r>
              <a:rPr lang="en-GB" b="0" i="0" dirty="0">
                <a:solidFill>
                  <a:srgbClr val="212529"/>
                </a:solidFill>
                <a:effectLst/>
                <a:latin typeface="-apple-system"/>
              </a:rPr>
              <a:t> </a:t>
            </a:r>
            <a:r>
              <a:rPr lang="en-GB" dirty="0">
                <a:solidFill>
                  <a:srgbClr val="212529"/>
                </a:solidFill>
                <a:latin typeface="-apple-system"/>
              </a:rPr>
              <a:t>‘</a:t>
            </a:r>
            <a:r>
              <a:rPr lang="en-GB" b="0" i="0" dirty="0">
                <a:solidFill>
                  <a:srgbClr val="212529"/>
                </a:solidFill>
                <a:effectLst/>
                <a:latin typeface="-apple-system"/>
              </a:rPr>
              <a:t>\’ symbol in bash.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12529"/>
                </a:solidFill>
                <a:effectLst/>
                <a:latin typeface="-apple-system"/>
                <a:cs typeface="Courier New" panose="02070309020205020404" pitchFamily="49" charset="0"/>
              </a:rPr>
              <a:t>For more information about Variables and Special Variables click here: https://www.tutorialspoint.com/unix/unix-using-variables.htm and here: https://www.tutorialspoint.com/unix/unix-special-variables.htm.</a:t>
            </a:r>
            <a:endParaRPr lang="en-GB" dirty="0">
              <a:latin typeface="Courier New" panose="02070309020205020404" pitchFamily="49" charset="0"/>
              <a:cs typeface="Courier New" panose="02070309020205020404" pitchFamily="49" charset="0"/>
            </a:endParaRPr>
          </a:p>
        </p:txBody>
      </p:sp>
      <p:sp>
        <p:nvSpPr>
          <p:cNvPr id="4" name="Slide Number Placeholder 3"/>
          <p:cNvSpPr>
            <a:spLocks noGrp="1"/>
          </p:cNvSpPr>
          <p:nvPr>
            <p:ph type="sldNum" sz="quarter" idx="5"/>
          </p:nvPr>
        </p:nvSpPr>
        <p:spPr/>
        <p:txBody>
          <a:bodyPr/>
          <a:lstStyle/>
          <a:p>
            <a:fld id="{FB37C982-8B5E-41C8-9C3C-7DDDA082ABA8}" type="slidenum">
              <a:rPr lang="en-GB" smtClean="0"/>
              <a:t>20</a:t>
            </a:fld>
            <a:endParaRPr lang="en-GB"/>
          </a:p>
        </p:txBody>
      </p:sp>
    </p:spTree>
    <p:extLst>
      <p:ext uri="{BB962C8B-B14F-4D97-AF65-F5344CB8AC3E}">
        <p14:creationId xmlns:p14="http://schemas.microsoft.com/office/powerpoint/2010/main" val="14814660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err="1"/>
              <a:t>VarString</a:t>
            </a:r>
            <a:r>
              <a:rPr lang="en-GB" dirty="0"/>
              <a:t>="Hi, my name is"</a:t>
            </a:r>
          </a:p>
          <a:p>
            <a:r>
              <a:rPr lang="en-GB" dirty="0" err="1"/>
              <a:t>VarName</a:t>
            </a:r>
            <a:r>
              <a:rPr lang="en-GB" dirty="0"/>
              <a:t>="Tommy"</a:t>
            </a:r>
          </a:p>
          <a:p>
            <a:r>
              <a:rPr lang="en-GB" dirty="0" err="1"/>
              <a:t>VarAge</a:t>
            </a:r>
            <a:r>
              <a:rPr lang="en-GB" dirty="0"/>
              <a:t>="25"</a:t>
            </a:r>
          </a:p>
          <a:p>
            <a:endParaRPr lang="en-GB" dirty="0"/>
          </a:p>
          <a:p>
            <a:r>
              <a:rPr lang="en-GB" dirty="0"/>
              <a:t>echo $</a:t>
            </a:r>
            <a:r>
              <a:rPr lang="en-GB" dirty="0" err="1"/>
              <a:t>VarString</a:t>
            </a:r>
            <a:r>
              <a:rPr lang="en-GB" dirty="0"/>
              <a:t> $</a:t>
            </a:r>
            <a:r>
              <a:rPr lang="en-GB" dirty="0" err="1"/>
              <a:t>VarName</a:t>
            </a:r>
            <a:r>
              <a:rPr lang="en-GB" dirty="0"/>
              <a:t> and I am $</a:t>
            </a:r>
            <a:r>
              <a:rPr lang="en-GB" dirty="0" err="1"/>
              <a:t>VarAge</a:t>
            </a:r>
            <a:r>
              <a:rPr lang="en-GB" dirty="0"/>
              <a:t> years old.</a:t>
            </a:r>
          </a:p>
        </p:txBody>
      </p:sp>
      <p:sp>
        <p:nvSpPr>
          <p:cNvPr id="4" name="Slide Number Placeholder 3"/>
          <p:cNvSpPr>
            <a:spLocks noGrp="1"/>
          </p:cNvSpPr>
          <p:nvPr>
            <p:ph type="sldNum" sz="quarter" idx="5"/>
          </p:nvPr>
        </p:nvSpPr>
        <p:spPr/>
        <p:txBody>
          <a:bodyPr/>
          <a:lstStyle/>
          <a:p>
            <a:fld id="{FB37C982-8B5E-41C8-9C3C-7DDDA082ABA8}" type="slidenum">
              <a:rPr lang="en-GB" smtClean="0"/>
              <a:t>21</a:t>
            </a:fld>
            <a:endParaRPr lang="en-GB"/>
          </a:p>
        </p:txBody>
      </p:sp>
    </p:spTree>
    <p:extLst>
      <p:ext uri="{BB962C8B-B14F-4D97-AF65-F5344CB8AC3E}">
        <p14:creationId xmlns:p14="http://schemas.microsoft.com/office/powerpoint/2010/main" val="7784019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22</a:t>
            </a:fld>
            <a:endParaRPr lang="en-GB"/>
          </a:p>
        </p:txBody>
      </p:sp>
    </p:spTree>
    <p:extLst>
      <p:ext uri="{BB962C8B-B14F-4D97-AF65-F5344CB8AC3E}">
        <p14:creationId xmlns:p14="http://schemas.microsoft.com/office/powerpoint/2010/main" val="17075073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echo "What is your </a:t>
            </a:r>
            <a:r>
              <a:rPr lang="en-US" dirty="0" err="1"/>
              <a:t>SuperHero</a:t>
            </a:r>
            <a:r>
              <a:rPr lang="en-US" dirty="0"/>
              <a:t> name?"</a:t>
            </a:r>
          </a:p>
          <a:p>
            <a:r>
              <a:rPr lang="en-US" dirty="0"/>
              <a:t>read </a:t>
            </a:r>
            <a:r>
              <a:rPr lang="en-US" dirty="0" err="1"/>
              <a:t>Hero_name</a:t>
            </a:r>
            <a:endParaRPr lang="en-US" dirty="0"/>
          </a:p>
          <a:p>
            <a:r>
              <a:rPr lang="en-US" dirty="0"/>
              <a:t>echo "Hello, $</a:t>
            </a:r>
            <a:r>
              <a:rPr lang="en-US" dirty="0" err="1"/>
              <a:t>Hero_name</a:t>
            </a:r>
            <a:r>
              <a:rPr lang="en-US" dirty="0"/>
              <a:t>“</a:t>
            </a:r>
          </a:p>
          <a:p>
            <a:r>
              <a:rPr lang="en-US" dirty="0"/>
              <a:t>-</a:t>
            </a:r>
            <a:endParaRPr lang="en-GB" dirty="0"/>
          </a:p>
          <a:p>
            <a:r>
              <a:rPr lang="en-GB" dirty="0"/>
              <a:t>Note: In bash you can use the read command as the equivalent to the Bat pause command to pause the output e.g. ‘</a:t>
            </a:r>
            <a:r>
              <a:rPr lang="en-GB" b="1" dirty="0">
                <a:solidFill>
                  <a:srgbClr val="7A0874"/>
                </a:solidFill>
                <a:effectLst/>
                <a:latin typeface="Consolas" panose="020B0609020204030204" pitchFamily="49" charset="0"/>
              </a:rPr>
              <a:t>read</a:t>
            </a:r>
            <a:r>
              <a:rPr lang="en-GB" dirty="0"/>
              <a:t> </a:t>
            </a:r>
            <a:r>
              <a:rPr lang="en-GB" dirty="0">
                <a:solidFill>
                  <a:srgbClr val="660033"/>
                </a:solidFill>
                <a:effectLst/>
                <a:latin typeface="Consolas" panose="020B0609020204030204" pitchFamily="49" charset="0"/>
              </a:rPr>
              <a:t>-p</a:t>
            </a:r>
            <a:r>
              <a:rPr lang="en-GB" dirty="0"/>
              <a:t> </a:t>
            </a:r>
            <a:r>
              <a:rPr lang="en-GB" dirty="0">
                <a:solidFill>
                  <a:srgbClr val="FF0000"/>
                </a:solidFill>
                <a:effectLst/>
                <a:latin typeface="Consolas" panose="020B0609020204030204" pitchFamily="49" charset="0"/>
              </a:rPr>
              <a:t>“Press any key to continue ...”.</a:t>
            </a:r>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23</a:t>
            </a:fld>
            <a:endParaRPr lang="en-GB"/>
          </a:p>
        </p:txBody>
      </p:sp>
    </p:spTree>
    <p:extLst>
      <p:ext uri="{BB962C8B-B14F-4D97-AF65-F5344CB8AC3E}">
        <p14:creationId xmlns:p14="http://schemas.microsoft.com/office/powerpoint/2010/main" val="1643472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read -p "Enter Username? " </a:t>
            </a:r>
            <a:r>
              <a:rPr lang="en-US" dirty="0" err="1"/>
              <a:t>vName</a:t>
            </a:r>
            <a:endParaRPr lang="en-US" dirty="0"/>
          </a:p>
          <a:p>
            <a:r>
              <a:rPr lang="en-US" dirty="0"/>
              <a:t>echo "Your Username is:" $</a:t>
            </a:r>
            <a:r>
              <a:rPr lang="en-US" dirty="0" err="1"/>
              <a:t>vName</a:t>
            </a:r>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24</a:t>
            </a:fld>
            <a:endParaRPr lang="en-GB"/>
          </a:p>
        </p:txBody>
      </p:sp>
    </p:spTree>
    <p:extLst>
      <p:ext uri="{BB962C8B-B14F-4D97-AF65-F5344CB8AC3E}">
        <p14:creationId xmlns:p14="http://schemas.microsoft.com/office/powerpoint/2010/main" val="5841475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#!/bin/bash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echo "Guess number between 1 and 10?: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read 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if [ $number == 7 ];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echo "Congratulations, You guessed the Magic 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else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echo "Number $number is not the Magic 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Fi</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Bg. </a:t>
            </a:r>
            <a:r>
              <a:rPr lang="en-GB" sz="1200" b="1" dirty="0"/>
              <a:t>Tips: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 or -</a:t>
            </a:r>
            <a:r>
              <a:rPr lang="en-GB" sz="1200" dirty="0" err="1"/>
              <a:t>eq</a:t>
            </a:r>
            <a:r>
              <a:rPr lang="en-GB" sz="1200" dirty="0"/>
              <a:t> </a:t>
            </a:r>
            <a:r>
              <a:rPr lang="en-GB" sz="1200" b="0" dirty="0"/>
              <a:t>can be used for the ‘equal to’ operator.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if statements and if-else statements can be </a:t>
            </a:r>
            <a:r>
              <a:rPr lang="en-GB" sz="1200" b="1" dirty="0"/>
              <a:t>nested</a:t>
            </a:r>
            <a:r>
              <a:rPr lang="en-GB" sz="1200" dirty="0"/>
              <a:t> inside other if or if-else statements.</a:t>
            </a:r>
          </a:p>
        </p:txBody>
      </p:sp>
      <p:sp>
        <p:nvSpPr>
          <p:cNvPr id="4" name="Slide Number Placeholder 3"/>
          <p:cNvSpPr>
            <a:spLocks noGrp="1"/>
          </p:cNvSpPr>
          <p:nvPr>
            <p:ph type="sldNum" sz="quarter" idx="5"/>
          </p:nvPr>
        </p:nvSpPr>
        <p:spPr/>
        <p:txBody>
          <a:bodyPr/>
          <a:lstStyle/>
          <a:p>
            <a:fld id="{FB37C982-8B5E-41C8-9C3C-7DDDA082ABA8}" type="slidenum">
              <a:rPr lang="en-GB" smtClean="0"/>
              <a:t>25</a:t>
            </a:fld>
            <a:endParaRPr lang="en-GB"/>
          </a:p>
        </p:txBody>
      </p:sp>
    </p:spTree>
    <p:extLst>
      <p:ext uri="{BB962C8B-B14F-4D97-AF65-F5344CB8AC3E}">
        <p14:creationId xmlns:p14="http://schemas.microsoft.com/office/powerpoint/2010/main" val="5498371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26</a:t>
            </a:fld>
            <a:endParaRPr lang="en-GB"/>
          </a:p>
        </p:txBody>
      </p:sp>
    </p:spTree>
    <p:extLst>
      <p:ext uri="{BB962C8B-B14F-4D97-AF65-F5344CB8AC3E}">
        <p14:creationId xmlns:p14="http://schemas.microsoft.com/office/powerpoint/2010/main" val="12787595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a:t>echo -e "\e[1;47m\e[1;31mShopping list: \e[0m"</a:t>
            </a:r>
          </a:p>
          <a:p>
            <a:r>
              <a:rPr lang="en-GB" dirty="0"/>
              <a:t>for Shopping in *</a:t>
            </a:r>
            <a:r>
              <a:rPr lang="en-GB" dirty="0" err="1"/>
              <a:t>OatyBars</a:t>
            </a:r>
            <a:r>
              <a:rPr lang="en-GB" dirty="0"/>
              <a:t> *Apples *Wraps *Salad</a:t>
            </a:r>
          </a:p>
          <a:p>
            <a:r>
              <a:rPr lang="en-GB" dirty="0"/>
              <a:t>do</a:t>
            </a:r>
          </a:p>
          <a:p>
            <a:r>
              <a:rPr lang="en-GB" dirty="0"/>
              <a:t>	echo -e "\e[1;33m $Shopping \e[0m"</a:t>
            </a:r>
          </a:p>
          <a:p>
            <a:r>
              <a:rPr lang="en-GB" dirty="0"/>
              <a:t>done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758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echo "Shopping list:"</a:t>
            </a:r>
          </a:p>
          <a:p>
            <a:r>
              <a:rPr lang="en-US" dirty="0"/>
              <a:t>for Shopping in *</a:t>
            </a:r>
            <a:r>
              <a:rPr lang="en-US" dirty="0" err="1"/>
              <a:t>OatyBars</a:t>
            </a:r>
            <a:r>
              <a:rPr lang="en-US" dirty="0"/>
              <a:t> *Apples *Wraps *Salad</a:t>
            </a:r>
          </a:p>
          <a:p>
            <a:r>
              <a:rPr lang="en-US" dirty="0"/>
              <a:t>do</a:t>
            </a:r>
          </a:p>
          <a:p>
            <a:r>
              <a:rPr lang="en-US" dirty="0"/>
              <a:t>	echo "$Shopping"</a:t>
            </a:r>
          </a:p>
          <a:p>
            <a:r>
              <a:rPr lang="en-US" dirty="0"/>
              <a:t>done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55152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02124"/>
                </a:solidFill>
                <a:effectLst/>
                <a:latin typeface="Google Sans"/>
              </a:rPr>
              <a:t>The value null means that </a:t>
            </a:r>
            <a:r>
              <a:rPr lang="en-US" b="0" i="0" dirty="0">
                <a:solidFill>
                  <a:srgbClr val="040C28"/>
                </a:solidFill>
                <a:effectLst/>
                <a:latin typeface="Google Sans"/>
              </a:rPr>
              <a:t>no value exists</a:t>
            </a:r>
            <a:r>
              <a:rPr lang="en-US" b="0" i="0" dirty="0">
                <a:solidFill>
                  <a:srgbClr val="202124"/>
                </a:solidFill>
                <a:effectLst/>
                <a:latin typeface="Google Sans"/>
              </a:rPr>
              <a:t>.</a:t>
            </a:r>
          </a:p>
          <a:p>
            <a:r>
              <a:rPr lang="en-US" b="0" i="0" dirty="0">
                <a:solidFill>
                  <a:srgbClr val="4D5156"/>
                </a:solidFill>
                <a:effectLst/>
                <a:latin typeface="Google Sans"/>
              </a:rPr>
              <a:t>Inside square [[ ]] brackets, </a:t>
            </a:r>
            <a:r>
              <a:rPr lang="en-US" b="0" i="0" dirty="0">
                <a:solidFill>
                  <a:srgbClr val="040C28"/>
                </a:solidFill>
                <a:effectLst/>
                <a:latin typeface="Google Sans"/>
              </a:rPr>
              <a:t>== is a pattern matching operator for strings, and = is a straight equality comparison</a:t>
            </a:r>
            <a:r>
              <a:rPr lang="en-US" b="0" i="0" dirty="0">
                <a:solidFill>
                  <a:srgbClr val="4D5156"/>
                </a:solidFill>
                <a:effectLst/>
                <a:latin typeface="Google Sans"/>
              </a:rPr>
              <a:t>.</a:t>
            </a:r>
            <a:endParaRPr lang="en-GB" sz="1200" dirty="0"/>
          </a:p>
          <a:p>
            <a:r>
              <a:rPr lang="en-GB" sz="1200" dirty="0"/>
              <a:t>The -e flag is used to output colour. The -n flag returns true when a string is not null and –e is used to interpret the \007 ASCII bell character. Both are required to produce the beep in the script. </a:t>
            </a:r>
          </a:p>
          <a:p>
            <a:r>
              <a:rPr lang="en-GB" sz="1200" dirty="0"/>
              <a:t>For more information click here: https://thecodingbot.com/what-is-ne-in-a-bashshell-script/.</a:t>
            </a:r>
            <a:endParaRPr lang="en-GB" dirty="0"/>
          </a:p>
          <a:p>
            <a:r>
              <a:rPr lang="en-GB" dirty="0"/>
              <a:t>Tips: /n = newline in bash. </a:t>
            </a:r>
            <a:br>
              <a:rPr lang="en-GB" dirty="0"/>
            </a:br>
            <a:r>
              <a:rPr lang="en-GB" dirty="0"/>
              <a:t>A backslash \ is the escape character in bash that preserves the literal value of the next character.</a:t>
            </a:r>
          </a:p>
          <a:p>
            <a:r>
              <a:rPr lang="en-GB" dirty="0"/>
              <a:t>#!/bin/bash</a:t>
            </a:r>
          </a:p>
          <a:p>
            <a:endParaRPr lang="en-GB" dirty="0"/>
          </a:p>
          <a:p>
            <a:r>
              <a:rPr lang="en-GB" dirty="0" err="1"/>
              <a:t>UserInput</a:t>
            </a:r>
            <a:r>
              <a:rPr lang="en-GB" dirty="0"/>
              <a:t>=null</a:t>
            </a:r>
          </a:p>
          <a:p>
            <a:r>
              <a:rPr lang="en-GB" dirty="0"/>
              <a:t>until [ $</a:t>
            </a:r>
            <a:r>
              <a:rPr lang="en-GB" dirty="0" err="1"/>
              <a:t>UserInput</a:t>
            </a:r>
            <a:r>
              <a:rPr lang="en-GB" dirty="0"/>
              <a:t> = "exit" ]</a:t>
            </a:r>
          </a:p>
          <a:p>
            <a:r>
              <a:rPr lang="en-GB" dirty="0"/>
              <a:t>	do</a:t>
            </a:r>
          </a:p>
          <a:p>
            <a:r>
              <a:rPr lang="en-GB" dirty="0"/>
              <a:t>	echo "Enter the secret word to exit the program:"</a:t>
            </a:r>
          </a:p>
          <a:p>
            <a:r>
              <a:rPr lang="en-GB" dirty="0"/>
              <a:t>	read </a:t>
            </a:r>
            <a:r>
              <a:rPr lang="en-GB" dirty="0" err="1"/>
              <a:t>UserInput</a:t>
            </a:r>
            <a:endParaRPr lang="en-GB" dirty="0"/>
          </a:p>
          <a:p>
            <a:r>
              <a:rPr lang="en-GB" dirty="0"/>
              <a:t>	if [ $</a:t>
            </a:r>
            <a:r>
              <a:rPr lang="en-GB" dirty="0" err="1"/>
              <a:t>UserInput</a:t>
            </a:r>
            <a:r>
              <a:rPr lang="en-GB" dirty="0"/>
              <a:t> == "exit" ]; </a:t>
            </a:r>
          </a:p>
          <a:p>
            <a:r>
              <a:rPr lang="en-GB" dirty="0"/>
              <a:t>	then</a:t>
            </a:r>
          </a:p>
          <a:p>
            <a:r>
              <a:rPr lang="en-GB" dirty="0"/>
              <a:t>	echo -ne '\007'</a:t>
            </a:r>
          </a:p>
          <a:p>
            <a:r>
              <a:rPr lang="en-GB" dirty="0"/>
              <a:t>	echo "Congratulations. You're Free."</a:t>
            </a:r>
          </a:p>
          <a:p>
            <a:r>
              <a:rPr lang="en-GB" dirty="0"/>
              <a:t>	else</a:t>
            </a:r>
          </a:p>
          <a:p>
            <a:r>
              <a:rPr lang="en-GB" dirty="0"/>
              <a:t>	echo -e "\e[1;47m \e[1;31m &lt;&lt; WRONG HAHA. Try Again. &gt;&gt; \e[0m"</a:t>
            </a:r>
          </a:p>
          <a:p>
            <a:r>
              <a:rPr lang="en-GB" dirty="0"/>
              <a:t>	fi</a:t>
            </a:r>
          </a:p>
          <a:p>
            <a:r>
              <a:rPr lang="en-GB" dirty="0"/>
              <a:t>done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62161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8079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00000"/>
              </a:lnSpc>
              <a:spcBef>
                <a:spcPts val="0"/>
              </a:spcBef>
              <a:buNone/>
            </a:pPr>
            <a:r>
              <a:rPr lang="en-GB" dirty="0">
                <a:effectLst/>
                <a:ea typeface="Times New Roman" panose="02020603050405020304" pitchFamily="18" charset="0"/>
              </a:rPr>
              <a:t>Bg. </a:t>
            </a:r>
            <a:r>
              <a:rPr lang="en-GB" i="0" dirty="0">
                <a:solidFill>
                  <a:srgbClr val="000000"/>
                </a:solidFill>
                <a:effectLst/>
              </a:rPr>
              <a:t>As we learned recently with Batch, </a:t>
            </a:r>
            <a:r>
              <a:rPr lang="en-GB" b="1" i="0" dirty="0">
                <a:solidFill>
                  <a:srgbClr val="000000"/>
                </a:solidFill>
                <a:effectLst/>
              </a:rPr>
              <a:t>Arrays are variables</a:t>
            </a:r>
            <a:r>
              <a:rPr lang="en-GB" b="0" i="0" dirty="0">
                <a:solidFill>
                  <a:srgbClr val="000000"/>
                </a:solidFill>
                <a:effectLst/>
              </a:rPr>
              <a:t> </a:t>
            </a:r>
            <a:r>
              <a:rPr lang="en-GB" b="1" i="0" dirty="0">
                <a:solidFill>
                  <a:srgbClr val="000000"/>
                </a:solidFill>
                <a:effectLst/>
              </a:rPr>
              <a:t>that can hold multiple values at the same time</a:t>
            </a:r>
            <a:r>
              <a:rPr lang="en-GB" b="0" i="0" dirty="0">
                <a:solidFill>
                  <a:srgbClr val="000000"/>
                </a:solidFill>
                <a:effectLst/>
              </a:rPr>
              <a:t>. </a:t>
            </a:r>
          </a:p>
          <a:p>
            <a:pPr lvl="1" algn="just">
              <a:lnSpc>
                <a:spcPct val="100000"/>
              </a:lnSpc>
              <a:spcBef>
                <a:spcPts val="0"/>
              </a:spcBef>
            </a:pPr>
            <a:r>
              <a:rPr lang="en-GB" b="1" dirty="0">
                <a:solidFill>
                  <a:srgbClr val="000000"/>
                </a:solidFill>
                <a:effectLst/>
                <a:ea typeface="Times New Roman" panose="02020603050405020304" pitchFamily="18" charset="0"/>
              </a:rPr>
              <a:t>An array is a collection of elements, each element has it’s own value. </a:t>
            </a:r>
          </a:p>
          <a:p>
            <a:pPr lvl="1" algn="just">
              <a:lnSpc>
                <a:spcPct val="100000"/>
              </a:lnSpc>
              <a:spcBef>
                <a:spcPts val="0"/>
              </a:spcBef>
            </a:pPr>
            <a:r>
              <a:rPr lang="en-US" b="0" dirty="0">
                <a:solidFill>
                  <a:srgbClr val="000000"/>
                </a:solidFill>
                <a:effectLst/>
                <a:ea typeface="Times New Roman" panose="02020603050405020304" pitchFamily="18" charset="0"/>
              </a:rPr>
              <a:t>declare -a </a:t>
            </a:r>
            <a:r>
              <a:rPr lang="en-US" b="0" dirty="0" err="1">
                <a:solidFill>
                  <a:srgbClr val="000000"/>
                </a:solidFill>
                <a:effectLst/>
                <a:ea typeface="Times New Roman" panose="02020603050405020304" pitchFamily="18" charset="0"/>
              </a:rPr>
              <a:t>ArrayName</a:t>
            </a:r>
            <a:r>
              <a:rPr lang="en-US" b="0" dirty="0">
                <a:solidFill>
                  <a:srgbClr val="000000"/>
                </a:solidFill>
                <a:effectLst/>
                <a:ea typeface="Times New Roman" panose="02020603050405020304" pitchFamily="18" charset="0"/>
              </a:rPr>
              <a:t>=(</a:t>
            </a:r>
          </a:p>
          <a:p>
            <a:pPr lvl="1" algn="just">
              <a:lnSpc>
                <a:spcPct val="100000"/>
              </a:lnSpc>
              <a:spcBef>
                <a:spcPts val="0"/>
              </a:spcBef>
            </a:pPr>
            <a:r>
              <a:rPr lang="en-US" b="0" dirty="0">
                <a:solidFill>
                  <a:srgbClr val="000000"/>
                </a:solidFill>
                <a:effectLst/>
                <a:ea typeface="Times New Roman" panose="02020603050405020304" pitchFamily="18" charset="0"/>
              </a:rPr>
              <a:t>[1]="element1"</a:t>
            </a:r>
          </a:p>
          <a:p>
            <a:pPr lvl="1" algn="just">
              <a:lnSpc>
                <a:spcPct val="100000"/>
              </a:lnSpc>
              <a:spcBef>
                <a:spcPts val="0"/>
              </a:spcBef>
            </a:pPr>
            <a:r>
              <a:rPr lang="en-US" b="0" dirty="0">
                <a:solidFill>
                  <a:srgbClr val="000000"/>
                </a:solidFill>
                <a:effectLst/>
                <a:ea typeface="Times New Roman" panose="02020603050405020304" pitchFamily="18" charset="0"/>
              </a:rPr>
              <a:t>[2]="element2"</a:t>
            </a:r>
          </a:p>
          <a:p>
            <a:pPr lvl="1" algn="just">
              <a:lnSpc>
                <a:spcPct val="100000"/>
              </a:lnSpc>
              <a:spcBef>
                <a:spcPts val="0"/>
              </a:spcBef>
            </a:pPr>
            <a:r>
              <a:rPr lang="en-US" b="0" dirty="0">
                <a:solidFill>
                  <a:srgbClr val="000000"/>
                </a:solidFill>
                <a:effectLst/>
                <a:ea typeface="Times New Roman" panose="02020603050405020304" pitchFamily="18" charset="0"/>
              </a:rPr>
              <a:t>)</a:t>
            </a:r>
          </a:p>
          <a:p>
            <a:pPr lvl="1" algn="just">
              <a:lnSpc>
                <a:spcPct val="100000"/>
              </a:lnSpc>
              <a:spcBef>
                <a:spcPts val="0"/>
              </a:spcBef>
            </a:pPr>
            <a:r>
              <a:rPr lang="en-US" b="0" dirty="0">
                <a:solidFill>
                  <a:srgbClr val="000000"/>
                </a:solidFill>
                <a:effectLst/>
                <a:ea typeface="Times New Roman" panose="02020603050405020304" pitchFamily="18" charset="0"/>
              </a:rPr>
              <a:t>echo ${</a:t>
            </a:r>
            <a:r>
              <a:rPr lang="en-US" b="0" dirty="0" err="1">
                <a:solidFill>
                  <a:srgbClr val="000000"/>
                </a:solidFill>
                <a:effectLst/>
                <a:ea typeface="Times New Roman" panose="02020603050405020304" pitchFamily="18" charset="0"/>
              </a:rPr>
              <a:t>ArrayName</a:t>
            </a:r>
            <a:r>
              <a:rPr lang="en-US" b="0" dirty="0">
                <a:solidFill>
                  <a:srgbClr val="000000"/>
                </a:solidFill>
                <a:effectLst/>
                <a:ea typeface="Times New Roman" panose="02020603050405020304" pitchFamily="18" charset="0"/>
              </a:rPr>
              <a:t>[2]}</a:t>
            </a:r>
            <a:endParaRPr lang="en-GB" b="0" dirty="0">
              <a:solidFill>
                <a:srgbClr val="000000"/>
              </a:solidFill>
              <a:effectLst/>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493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a:t>#declare a 1 line array and echo out an index item</a:t>
            </a:r>
          </a:p>
          <a:p>
            <a:r>
              <a:rPr lang="en-GB" dirty="0"/>
              <a:t>declare Array1=( "Array" "of" "</a:t>
            </a:r>
            <a:r>
              <a:rPr lang="en-GB" dirty="0" err="1"/>
              <a:t>SunShine</a:t>
            </a:r>
            <a:r>
              <a:rPr lang="en-GB" dirty="0"/>
              <a:t> :o)" )</a:t>
            </a:r>
          </a:p>
          <a:p>
            <a:r>
              <a:rPr lang="en-GB" dirty="0"/>
              <a:t>echo ${Array1[2]}</a:t>
            </a:r>
          </a:p>
          <a:p>
            <a:r>
              <a:rPr lang="en-GB" dirty="0"/>
              <a:t>echo ${Array1[@]}</a:t>
            </a:r>
          </a:p>
          <a:p>
            <a:endParaRPr lang="en-GB" dirty="0"/>
          </a:p>
          <a:p>
            <a:r>
              <a:rPr lang="en-GB" dirty="0"/>
              <a:t>#declare a multi-line array and echo out an index item</a:t>
            </a:r>
          </a:p>
          <a:p>
            <a:r>
              <a:rPr lang="en-GB" dirty="0"/>
              <a:t>declare -a Array2=(</a:t>
            </a:r>
          </a:p>
          <a:p>
            <a:r>
              <a:rPr lang="en-GB" dirty="0"/>
              <a:t>	[1]="Sunny"</a:t>
            </a:r>
          </a:p>
          <a:p>
            <a:r>
              <a:rPr lang="en-GB" dirty="0"/>
              <a:t>	[2]="</a:t>
            </a:r>
            <a:r>
              <a:rPr lang="en-GB" dirty="0" err="1"/>
              <a:t>Bwrwglaw</a:t>
            </a:r>
            <a:r>
              <a:rPr lang="en-GB" dirty="0"/>
              <a:t>"</a:t>
            </a:r>
          </a:p>
          <a:p>
            <a:r>
              <a:rPr lang="en-GB" dirty="0"/>
              <a:t>	)</a:t>
            </a:r>
          </a:p>
          <a:p>
            <a:r>
              <a:rPr lang="en-GB" dirty="0"/>
              <a:t>echo ${Array2[1]}</a:t>
            </a:r>
          </a:p>
          <a:p>
            <a:endParaRPr lang="en-GB" dirty="0"/>
          </a:p>
          <a:p>
            <a:r>
              <a:rPr lang="en-GB" dirty="0"/>
              <a:t>#declare a multi-line Associative array and echo out an item</a:t>
            </a:r>
          </a:p>
          <a:p>
            <a:r>
              <a:rPr lang="en-GB" dirty="0"/>
              <a:t>declare -A Array3=(</a:t>
            </a:r>
          </a:p>
          <a:p>
            <a:r>
              <a:rPr lang="en-GB" dirty="0"/>
              <a:t>	[Wales]="Sunshine in Wales"</a:t>
            </a:r>
          </a:p>
          <a:p>
            <a:r>
              <a:rPr lang="en-GB" dirty="0"/>
              <a:t>	[Scotland]="Snow in Scotland"</a:t>
            </a:r>
          </a:p>
          <a:p>
            <a:r>
              <a:rPr lang="en-GB" dirty="0"/>
              <a:t>	[Ireland]="Blue Sky in Ireland"</a:t>
            </a:r>
          </a:p>
          <a:p>
            <a:r>
              <a:rPr lang="en-GB" dirty="0"/>
              <a:t>	[England]="Bright Spells in England"</a:t>
            </a:r>
          </a:p>
          <a:p>
            <a:r>
              <a:rPr lang="en-GB" dirty="0"/>
              <a:t>		)</a:t>
            </a:r>
          </a:p>
          <a:p>
            <a:r>
              <a:rPr lang="en-GB" dirty="0"/>
              <a:t>echo ${Array3[Wales]}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87840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90488" lvl="0">
              <a:lnSpc>
                <a:spcPct val="100000"/>
              </a:lnSpc>
              <a:spcBef>
                <a:spcPts val="0"/>
              </a:spcBef>
              <a:buNone/>
            </a:pPr>
            <a:r>
              <a:rPr lang="en-GB" sz="1200" dirty="0"/>
              <a:t>As we have learned, the </a:t>
            </a:r>
            <a:r>
              <a:rPr lang="en-GB" sz="1200" b="1" dirty="0"/>
              <a:t>read command </a:t>
            </a:r>
            <a:r>
              <a:rPr lang="en-GB" sz="1200" dirty="0"/>
              <a:t>takes </a:t>
            </a:r>
            <a:r>
              <a:rPr lang="en-GB" sz="1200" b="1" dirty="0"/>
              <a:t>user input </a:t>
            </a:r>
            <a:r>
              <a:rPr lang="en-GB" sz="1200" dirty="0"/>
              <a:t>from the keyboard and assigns it as a value to the variable name we declare after the </a:t>
            </a:r>
            <a:r>
              <a:rPr lang="en-GB" sz="1200" b="1" dirty="0"/>
              <a:t>read command.</a:t>
            </a:r>
            <a:r>
              <a:rPr lang="en-GB" sz="1200" dirty="0"/>
              <a:t> </a:t>
            </a:r>
            <a:endParaRPr lang="en-GB" sz="1200" b="1" dirty="0">
              <a:latin typeface="Courier New" panose="02070309020205020404" pitchFamily="49" charset="0"/>
              <a:cs typeface="Courier New" panose="02070309020205020404" pitchFamily="49" charset="0"/>
            </a:endParaRP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Echo</a:t>
            </a:r>
            <a:r>
              <a:rPr lang="en-GB" sz="1200" dirty="0">
                <a:latin typeface="Courier New" panose="02070309020205020404" pitchFamily="49" charset="0"/>
                <a:cs typeface="Courier New" panose="02070309020205020404" pitchFamily="49" charset="0"/>
              </a:rPr>
              <a:t> “Would you like to Add, Remove or Edit a User?”</a:t>
            </a:r>
            <a:br>
              <a:rPr lang="en-GB" sz="1200" dirty="0">
                <a:latin typeface="Courier New" panose="02070309020205020404" pitchFamily="49" charset="0"/>
                <a:cs typeface="Courier New" panose="02070309020205020404" pitchFamily="49" charset="0"/>
              </a:rPr>
            </a:br>
            <a:r>
              <a:rPr lang="en-GB" sz="1200" b="1" dirty="0">
                <a:latin typeface="Courier New" panose="02070309020205020404" pitchFamily="49" charset="0"/>
                <a:cs typeface="Courier New" panose="02070309020205020404" pitchFamily="49" charset="0"/>
              </a:rPr>
              <a:t>read</a:t>
            </a:r>
            <a:r>
              <a:rPr lang="en-GB" sz="1200" dirty="0">
                <a:latin typeface="Courier New" panose="02070309020205020404" pitchFamily="49" charset="0"/>
                <a:cs typeface="Courier New" panose="02070309020205020404" pitchFamily="49" charset="0"/>
              </a:rPr>
              <a:t> –p “Add/Remove/Edit?” </a:t>
            </a:r>
            <a:r>
              <a:rPr lang="en-GB" sz="1200" b="1" dirty="0">
                <a:latin typeface="Courier New" panose="02070309020205020404" pitchFamily="49" charset="0"/>
                <a:cs typeface="Courier New" panose="02070309020205020404" pitchFamily="49" charset="0"/>
              </a:rPr>
              <a:t>Answer</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Case Answer in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Add)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code</a:t>
            </a: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statements</a:t>
            </a:r>
            <a:r>
              <a:rPr lang="en-GB" sz="12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Remove)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code</a:t>
            </a: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statements</a:t>
            </a:r>
            <a:r>
              <a:rPr lang="en-GB" sz="12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Edit)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code</a:t>
            </a: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statements</a:t>
            </a:r>
            <a:r>
              <a:rPr lang="en-GB" sz="12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code</a:t>
            </a:r>
            <a:r>
              <a:rPr lang="en-GB" sz="1200" b="1" dirty="0">
                <a:latin typeface="Courier New" panose="02070309020205020404" pitchFamily="49" charset="0"/>
                <a:cs typeface="Courier New" panose="02070309020205020404" pitchFamily="49" charset="0"/>
              </a:rPr>
              <a:t> </a:t>
            </a:r>
            <a:r>
              <a:rPr lang="en-GB" sz="1200" dirty="0">
                <a:latin typeface="Courier New" panose="02070309020205020404" pitchFamily="49" charset="0"/>
                <a:cs typeface="Courier New" panose="02070309020205020404" pitchFamily="49" charset="0"/>
              </a:rPr>
              <a:t>statements</a:t>
            </a:r>
            <a:r>
              <a:rPr lang="en-GB" sz="12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12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1200" b="1" dirty="0" err="1">
                <a:latin typeface="Courier New" panose="02070309020205020404" pitchFamily="49" charset="0"/>
                <a:cs typeface="Courier New" panose="02070309020205020404" pitchFamily="49" charset="0"/>
              </a:rPr>
              <a:t>esac</a:t>
            </a:r>
            <a:endParaRPr lang="en-GB" sz="1200" b="1" dirty="0">
              <a:latin typeface="Courier New" panose="02070309020205020404" pitchFamily="49" charset="0"/>
              <a:cs typeface="Courier New" panose="02070309020205020404" pitchFamily="49" charset="0"/>
            </a:endParaRPr>
          </a:p>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33</a:t>
            </a:fld>
            <a:endParaRPr lang="en-GB"/>
          </a:p>
        </p:txBody>
      </p:sp>
    </p:spTree>
    <p:extLst>
      <p:ext uri="{BB962C8B-B14F-4D97-AF65-F5344CB8AC3E}">
        <p14:creationId xmlns:p14="http://schemas.microsoft.com/office/powerpoint/2010/main" val="5737314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echo "Can you code in Bash?"</a:t>
            </a:r>
          </a:p>
          <a:p>
            <a:r>
              <a:rPr lang="en-US" dirty="0"/>
              <a:t>read -p "Yes/No?" Answer</a:t>
            </a:r>
          </a:p>
          <a:p>
            <a:r>
              <a:rPr lang="en-US" dirty="0"/>
              <a:t>case $Answer in	</a:t>
            </a:r>
          </a:p>
          <a:p>
            <a:r>
              <a:rPr lang="en-US" dirty="0"/>
              <a:t>	</a:t>
            </a:r>
            <a:r>
              <a:rPr lang="en-US" dirty="0" err="1"/>
              <a:t>Yes|yes|Y|y</a:t>
            </a:r>
            <a:r>
              <a:rPr lang="en-US" dirty="0"/>
              <a:t>)</a:t>
            </a:r>
          </a:p>
          <a:p>
            <a:r>
              <a:rPr lang="en-US" dirty="0"/>
              <a:t>	echo "Cool. That's Awesome."</a:t>
            </a:r>
          </a:p>
          <a:p>
            <a:r>
              <a:rPr lang="en-US" dirty="0"/>
              <a:t>	;;</a:t>
            </a:r>
          </a:p>
          <a:p>
            <a:r>
              <a:rPr lang="en-US" dirty="0"/>
              <a:t>	</a:t>
            </a:r>
            <a:r>
              <a:rPr lang="en-US" dirty="0" err="1"/>
              <a:t>No|no|N|n</a:t>
            </a:r>
            <a:r>
              <a:rPr lang="en-US" dirty="0"/>
              <a:t>)</a:t>
            </a:r>
          </a:p>
          <a:p>
            <a:r>
              <a:rPr lang="en-US" dirty="0"/>
              <a:t>	echo "It's easy. Let's start learning."</a:t>
            </a:r>
          </a:p>
          <a:p>
            <a:r>
              <a:rPr lang="en-US" dirty="0"/>
              <a:t>	;;</a:t>
            </a:r>
          </a:p>
          <a:p>
            <a:r>
              <a:rPr lang="en-US" dirty="0"/>
              <a:t>	*)</a:t>
            </a:r>
          </a:p>
          <a:p>
            <a:r>
              <a:rPr lang="en-US" dirty="0"/>
              <a:t>	echo "Try again: enter Yes or No."</a:t>
            </a:r>
          </a:p>
          <a:p>
            <a:r>
              <a:rPr lang="en-US" dirty="0"/>
              <a:t>	;;</a:t>
            </a:r>
          </a:p>
          <a:p>
            <a:r>
              <a:rPr lang="en-US" dirty="0" err="1"/>
              <a:t>esac</a:t>
            </a:r>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34</a:t>
            </a:fld>
            <a:endParaRPr lang="en-GB"/>
          </a:p>
        </p:txBody>
      </p:sp>
    </p:spTree>
    <p:extLst>
      <p:ext uri="{BB962C8B-B14F-4D97-AF65-F5344CB8AC3E}">
        <p14:creationId xmlns:p14="http://schemas.microsoft.com/office/powerpoint/2010/main" val="23025394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0000"/>
                </a:solidFill>
                <a:effectLst/>
                <a:ea typeface="Times New Roman" panose="02020603050405020304" pitchFamily="18" charset="0"/>
              </a:rPr>
              <a:t>Bg. </a:t>
            </a:r>
            <a:r>
              <a:rPr lang="en-GB" sz="1200" dirty="0">
                <a:solidFill>
                  <a:srgbClr val="202124"/>
                </a:solidFill>
                <a:effectLst/>
                <a:ea typeface="Times New Roman" panose="02020603050405020304" pitchFamily="18" charset="0"/>
              </a:rPr>
              <a:t>An </a:t>
            </a:r>
            <a:r>
              <a:rPr lang="en-GB" sz="1200" b="1" dirty="0">
                <a:effectLst/>
                <a:ea typeface="Times New Roman" panose="02020603050405020304" pitchFamily="18" charset="0"/>
              </a:rPr>
              <a:t>expression</a:t>
            </a:r>
            <a:r>
              <a:rPr lang="en-GB" sz="1200" dirty="0">
                <a:effectLst/>
                <a:ea typeface="Times New Roman" panose="02020603050405020304" pitchFamily="18" charset="0"/>
              </a:rPr>
              <a:t> consists of variables, operators, values and calls to functions, which are arranged according to the rules of the language.</a:t>
            </a:r>
          </a:p>
        </p:txBody>
      </p:sp>
      <p:sp>
        <p:nvSpPr>
          <p:cNvPr id="4" name="Slide Number Placeholder 3"/>
          <p:cNvSpPr>
            <a:spLocks noGrp="1"/>
          </p:cNvSpPr>
          <p:nvPr>
            <p:ph type="sldNum" sz="quarter" idx="5"/>
          </p:nvPr>
        </p:nvSpPr>
        <p:spPr/>
        <p:txBody>
          <a:bodyPr/>
          <a:lstStyle/>
          <a:p>
            <a:fld id="{FB37C982-8B5E-41C8-9C3C-7DDDA082ABA8}" type="slidenum">
              <a:rPr lang="en-GB" smtClean="0"/>
              <a:t>35</a:t>
            </a:fld>
            <a:endParaRPr lang="en-GB"/>
          </a:p>
        </p:txBody>
      </p:sp>
    </p:spTree>
    <p:extLst>
      <p:ext uri="{BB962C8B-B14F-4D97-AF65-F5344CB8AC3E}">
        <p14:creationId xmlns:p14="http://schemas.microsoft.com/office/powerpoint/2010/main" val="31656146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 2. Dog says:</a:t>
            </a:r>
          </a:p>
          <a:p>
            <a:r>
              <a:rPr lang="en-US" dirty="0"/>
              <a:t>Dog() {</a:t>
            </a:r>
          </a:p>
          <a:p>
            <a:r>
              <a:rPr lang="en-US" dirty="0"/>
              <a:t>	echo "Buddy. What's your Name?"</a:t>
            </a:r>
          </a:p>
          <a:p>
            <a:r>
              <a:rPr lang="en-US" dirty="0"/>
              <a:t>}</a:t>
            </a:r>
          </a:p>
          <a:p>
            <a:r>
              <a:rPr lang="en-US" dirty="0"/>
              <a:t># 1. Script says:</a:t>
            </a:r>
          </a:p>
          <a:p>
            <a:r>
              <a:rPr lang="en-US" dirty="0"/>
              <a:t>echo "What's your name?"</a:t>
            </a:r>
          </a:p>
          <a:p>
            <a:r>
              <a:rPr lang="en-US" dirty="0"/>
              <a:t>echo "What?"</a:t>
            </a:r>
          </a:p>
          <a:p>
            <a:r>
              <a:rPr lang="en-US" dirty="0"/>
              <a:t>echo "WHAT IS YOUR NAME?"</a:t>
            </a:r>
          </a:p>
          <a:p>
            <a:r>
              <a:rPr lang="en-US" dirty="0"/>
              <a:t>Dog</a:t>
            </a:r>
          </a:p>
          <a:p>
            <a:r>
              <a:rPr lang="en-US" dirty="0"/>
              <a:t>echo "Bash. Hi Buddy :o)"</a:t>
            </a:r>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36</a:t>
            </a:fld>
            <a:endParaRPr lang="en-GB"/>
          </a:p>
        </p:txBody>
      </p:sp>
    </p:spTree>
    <p:extLst>
      <p:ext uri="{BB962C8B-B14F-4D97-AF65-F5344CB8AC3E}">
        <p14:creationId xmlns:p14="http://schemas.microsoft.com/office/powerpoint/2010/main" val="6294346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Functions can r</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eturn values</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 back to the main program after it has been called. In bash, we do this by using the </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'return</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 keyword. Most programming languages can return a value from a function. Bash functions don't do this in the usual way. Bash allows us to set a </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return status</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When a function is successfully complete in bash, it’s </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return status value </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is set to the last code executed in the function (or by default 0 for success). We can use the</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 return keyword </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to return a</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 ‘status value’ back to the main script</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 The return keyword also acts as an exit status and terminates the function.</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The only value we can return from a function using bash’s </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return statement </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is a </a:t>
            </a:r>
            <a:r>
              <a:rPr lang="en-GB" sz="1800" b="1" kern="100" dirty="0">
                <a:effectLst/>
                <a:latin typeface="Calibri" panose="020F0502020204030204" pitchFamily="34" charset="0"/>
                <a:ea typeface="DengXian" panose="02010600030101010101" pitchFamily="2" charset="-122"/>
                <a:cs typeface="Times New Roman" panose="02020603050405020304" pitchFamily="18" charset="0"/>
              </a:rPr>
              <a:t>numeric value.</a:t>
            </a: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 </a:t>
            </a:r>
          </a:p>
          <a:p>
            <a:pPr marL="342900" lvl="0" indent="-342900">
              <a:lnSpc>
                <a:spcPct val="107000"/>
              </a:lnSpc>
              <a:spcAft>
                <a:spcPts val="800"/>
              </a:spcAft>
              <a:buFont typeface="Arial" panose="020B0604020202020204" pitchFamily="34" charset="0"/>
              <a:buChar char="•"/>
              <a:tabLst>
                <a:tab pos="457200" algn="l"/>
              </a:tabLst>
            </a:pPr>
            <a:r>
              <a:rPr lang="en-GB" sz="1200" dirty="0"/>
              <a:t>The status value is stored in the $? variable. </a:t>
            </a:r>
            <a:r>
              <a:rPr lang="en-GB" sz="1200" b="1" dirty="0"/>
              <a:t>$?</a:t>
            </a:r>
            <a:r>
              <a:rPr lang="en-GB" sz="1200" dirty="0"/>
              <a:t> In bash returns the value from the last executed command / function. It doesn't have to be hardcoded as in this example, it can be a variable.</a:t>
            </a:r>
            <a:br>
              <a:rPr lang="en-GB" sz="1200" dirty="0"/>
            </a:br>
            <a:r>
              <a:rPr lang="en-GB" dirty="0"/>
              <a:t>Tip: $0 is the name of the shell script itself (e.g. myscript.sh), $1 is the first command-line argument passed to the shell script and $2 is the second argument. These are automatically assigned.</a:t>
            </a:r>
          </a:p>
          <a:p>
            <a:endParaRPr lang="en-GB" dirty="0"/>
          </a:p>
          <a:p>
            <a:r>
              <a:rPr lang="en-GB" dirty="0"/>
              <a:t>#!/bin/bash</a:t>
            </a:r>
          </a:p>
          <a:p>
            <a:endParaRPr lang="en-GB" dirty="0"/>
          </a:p>
          <a:p>
            <a:r>
              <a:rPr lang="en-GB" dirty="0" err="1"/>
              <a:t>func</a:t>
            </a:r>
            <a:r>
              <a:rPr lang="en-GB" dirty="0"/>
              <a:t>() {</a:t>
            </a:r>
          </a:p>
          <a:p>
            <a:r>
              <a:rPr lang="en-GB" dirty="0"/>
              <a:t>echo $1</a:t>
            </a:r>
          </a:p>
          <a:p>
            <a:r>
              <a:rPr lang="en-GB" dirty="0"/>
              <a:t>return 2</a:t>
            </a:r>
          </a:p>
          <a:p>
            <a:r>
              <a:rPr lang="en-GB" dirty="0"/>
              <a:t>}</a:t>
            </a:r>
          </a:p>
          <a:p>
            <a:endParaRPr lang="en-GB" dirty="0"/>
          </a:p>
          <a:p>
            <a:r>
              <a:rPr lang="en-GB" dirty="0" err="1"/>
              <a:t>func</a:t>
            </a:r>
            <a:r>
              <a:rPr lang="en-GB" dirty="0"/>
              <a:t> </a:t>
            </a:r>
            <a:r>
              <a:rPr lang="en-GB" dirty="0" err="1"/>
              <a:t>SentToFunc</a:t>
            </a:r>
            <a:endParaRPr lang="en-GB" dirty="0"/>
          </a:p>
          <a:p>
            <a:r>
              <a:rPr lang="en-GB" dirty="0"/>
              <a:t>echo $? sent from </a:t>
            </a:r>
            <a:r>
              <a:rPr lang="en-GB" dirty="0" err="1"/>
              <a:t>func</a:t>
            </a:r>
            <a:r>
              <a:rPr lang="en-GB" dirty="0"/>
              <a:t>.</a:t>
            </a:r>
          </a:p>
        </p:txBody>
      </p:sp>
      <p:sp>
        <p:nvSpPr>
          <p:cNvPr id="4" name="Slide Number Placeholder 3"/>
          <p:cNvSpPr>
            <a:spLocks noGrp="1"/>
          </p:cNvSpPr>
          <p:nvPr>
            <p:ph type="sldNum" sz="quarter" idx="5"/>
          </p:nvPr>
        </p:nvSpPr>
        <p:spPr/>
        <p:txBody>
          <a:bodyPr/>
          <a:lstStyle/>
          <a:p>
            <a:fld id="{FB37C982-8B5E-41C8-9C3C-7DDDA082ABA8}" type="slidenum">
              <a:rPr lang="en-GB" smtClean="0"/>
              <a:t>37</a:t>
            </a:fld>
            <a:endParaRPr lang="en-GB"/>
          </a:p>
        </p:txBody>
      </p:sp>
    </p:spTree>
    <p:extLst>
      <p:ext uri="{BB962C8B-B14F-4D97-AF65-F5344CB8AC3E}">
        <p14:creationId xmlns:p14="http://schemas.microsoft.com/office/powerpoint/2010/main" val="1489790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38</a:t>
            </a:fld>
            <a:endParaRPr lang="en-GB"/>
          </a:p>
        </p:txBody>
      </p:sp>
    </p:spTree>
    <p:extLst>
      <p:ext uri="{BB962C8B-B14F-4D97-AF65-F5344CB8AC3E}">
        <p14:creationId xmlns:p14="http://schemas.microsoft.com/office/powerpoint/2010/main" val="10365368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0000"/>
              </a:lnSpc>
              <a:spcBef>
                <a:spcPts val="0"/>
              </a:spcBef>
            </a:pPr>
            <a:r>
              <a:rPr lang="en-GB" dirty="0"/>
              <a:t>#!/bin/bash</a:t>
            </a:r>
          </a:p>
          <a:p>
            <a:pPr>
              <a:lnSpc>
                <a:spcPct val="110000"/>
              </a:lnSpc>
              <a:spcBef>
                <a:spcPts val="0"/>
              </a:spcBef>
            </a:pPr>
            <a:endParaRPr lang="en-GB" dirty="0"/>
          </a:p>
          <a:p>
            <a:pPr>
              <a:lnSpc>
                <a:spcPct val="110000"/>
              </a:lnSpc>
              <a:spcBef>
                <a:spcPts val="0"/>
              </a:spcBef>
            </a:pPr>
            <a:r>
              <a:rPr lang="en-GB" dirty="0" err="1"/>
              <a:t>add_user</a:t>
            </a:r>
            <a:r>
              <a:rPr lang="en-GB" dirty="0"/>
              <a:t>()</a:t>
            </a:r>
          </a:p>
          <a:p>
            <a:pPr>
              <a:lnSpc>
                <a:spcPct val="110000"/>
              </a:lnSpc>
              <a:spcBef>
                <a:spcPts val="0"/>
              </a:spcBef>
            </a:pPr>
            <a:r>
              <a:rPr lang="en-GB" dirty="0"/>
              <a:t>{</a:t>
            </a:r>
          </a:p>
          <a:p>
            <a:pPr>
              <a:lnSpc>
                <a:spcPct val="110000"/>
              </a:lnSpc>
              <a:spcBef>
                <a:spcPts val="0"/>
              </a:spcBef>
            </a:pPr>
            <a:r>
              <a:rPr lang="en-GB" dirty="0"/>
              <a:t>	User=$1_$2</a:t>
            </a:r>
          </a:p>
          <a:p>
            <a:pPr>
              <a:lnSpc>
                <a:spcPct val="110000"/>
              </a:lnSpc>
              <a:spcBef>
                <a:spcPts val="0"/>
              </a:spcBef>
            </a:pPr>
            <a:r>
              <a:rPr lang="en-GB" dirty="0"/>
              <a:t>	Password=$2</a:t>
            </a:r>
          </a:p>
          <a:p>
            <a:pPr>
              <a:lnSpc>
                <a:spcPct val="110000"/>
              </a:lnSpc>
              <a:spcBef>
                <a:spcPts val="0"/>
              </a:spcBef>
            </a:pPr>
            <a:r>
              <a:rPr lang="en-GB" dirty="0"/>
              <a:t>	Comments=$@</a:t>
            </a:r>
          </a:p>
          <a:p>
            <a:pPr>
              <a:lnSpc>
                <a:spcPct val="110000"/>
              </a:lnSpc>
              <a:spcBef>
                <a:spcPts val="0"/>
              </a:spcBef>
            </a:pPr>
            <a:r>
              <a:rPr lang="en-GB" dirty="0"/>
              <a:t>	echo "Adding user:" $User</a:t>
            </a:r>
          </a:p>
          <a:p>
            <a:pPr>
              <a:lnSpc>
                <a:spcPct val="110000"/>
              </a:lnSpc>
              <a:spcBef>
                <a:spcPts val="0"/>
              </a:spcBef>
            </a:pPr>
            <a:r>
              <a:rPr lang="en-GB" dirty="0"/>
              <a:t>	echo Password: $Password</a:t>
            </a:r>
          </a:p>
          <a:p>
            <a:pPr>
              <a:lnSpc>
                <a:spcPct val="110000"/>
              </a:lnSpc>
              <a:spcBef>
                <a:spcPts val="0"/>
              </a:spcBef>
            </a:pPr>
            <a:r>
              <a:rPr lang="en-GB" dirty="0"/>
              <a:t>	echo Added: $Comments</a:t>
            </a:r>
          </a:p>
          <a:p>
            <a:pPr>
              <a:lnSpc>
                <a:spcPct val="110000"/>
              </a:lnSpc>
              <a:spcBef>
                <a:spcPts val="0"/>
              </a:spcBef>
            </a:pPr>
            <a:r>
              <a:rPr lang="en-GB" dirty="0"/>
              <a:t>	echo "---------------------------------------"</a:t>
            </a:r>
          </a:p>
          <a:p>
            <a:pPr>
              <a:lnSpc>
                <a:spcPct val="110000"/>
              </a:lnSpc>
              <a:spcBef>
                <a:spcPts val="0"/>
              </a:spcBef>
            </a:pPr>
            <a:r>
              <a:rPr lang="en-GB" dirty="0"/>
              <a:t>}</a:t>
            </a:r>
          </a:p>
          <a:p>
            <a:pPr>
              <a:lnSpc>
                <a:spcPct val="110000"/>
              </a:lnSpc>
              <a:spcBef>
                <a:spcPts val="0"/>
              </a:spcBef>
            </a:pPr>
            <a:endParaRPr lang="en-GB" dirty="0"/>
          </a:p>
          <a:p>
            <a:pPr>
              <a:lnSpc>
                <a:spcPct val="110000"/>
              </a:lnSpc>
              <a:spcBef>
                <a:spcPts val="0"/>
              </a:spcBef>
            </a:pPr>
            <a:r>
              <a:rPr lang="en-GB" dirty="0"/>
              <a:t>#Main script</a:t>
            </a:r>
          </a:p>
          <a:p>
            <a:pPr>
              <a:lnSpc>
                <a:spcPct val="110000"/>
              </a:lnSpc>
              <a:spcBef>
                <a:spcPts val="0"/>
              </a:spcBef>
            </a:pPr>
            <a:r>
              <a:rPr lang="en-GB" dirty="0"/>
              <a:t>echo -e "\e[1;33m\e[4mAdding Users to the Development Group:\e[0m"</a:t>
            </a:r>
          </a:p>
          <a:p>
            <a:pPr>
              <a:lnSpc>
                <a:spcPct val="110000"/>
              </a:lnSpc>
              <a:spcBef>
                <a:spcPts val="0"/>
              </a:spcBef>
            </a:pPr>
            <a:r>
              <a:rPr lang="en-GB" dirty="0" err="1"/>
              <a:t>add_user</a:t>
            </a:r>
            <a:r>
              <a:rPr lang="en-GB" dirty="0"/>
              <a:t> Tom Chutney as Project Manager.</a:t>
            </a:r>
          </a:p>
          <a:p>
            <a:pPr>
              <a:lnSpc>
                <a:spcPct val="110000"/>
              </a:lnSpc>
              <a:spcBef>
                <a:spcPts val="0"/>
              </a:spcBef>
            </a:pPr>
            <a:r>
              <a:rPr lang="en-GB" dirty="0" err="1"/>
              <a:t>add_user</a:t>
            </a:r>
            <a:r>
              <a:rPr lang="en-GB" dirty="0"/>
              <a:t> David Cherry as Senior Developer.</a:t>
            </a:r>
          </a:p>
          <a:p>
            <a:pPr>
              <a:lnSpc>
                <a:spcPct val="110000"/>
              </a:lnSpc>
              <a:spcBef>
                <a:spcPts val="0"/>
              </a:spcBef>
            </a:pPr>
            <a:r>
              <a:rPr lang="en-GB" dirty="0" err="1"/>
              <a:t>add_user</a:t>
            </a:r>
            <a:r>
              <a:rPr lang="en-GB" dirty="0"/>
              <a:t> Dylan Thomas UI Developer.</a:t>
            </a:r>
          </a:p>
        </p:txBody>
      </p:sp>
      <p:sp>
        <p:nvSpPr>
          <p:cNvPr id="4" name="Slide Number Placeholder 3"/>
          <p:cNvSpPr>
            <a:spLocks noGrp="1"/>
          </p:cNvSpPr>
          <p:nvPr>
            <p:ph type="sldNum" sz="quarter" idx="5"/>
          </p:nvPr>
        </p:nvSpPr>
        <p:spPr/>
        <p:txBody>
          <a:bodyPr/>
          <a:lstStyle/>
          <a:p>
            <a:fld id="{FB37C982-8B5E-41C8-9C3C-7DDDA082ABA8}" type="slidenum">
              <a:rPr lang="en-GB" smtClean="0"/>
              <a:t>39</a:t>
            </a:fld>
            <a:endParaRPr lang="en-GB"/>
          </a:p>
        </p:txBody>
      </p:sp>
    </p:spTree>
    <p:extLst>
      <p:ext uri="{BB962C8B-B14F-4D97-AF65-F5344CB8AC3E}">
        <p14:creationId xmlns:p14="http://schemas.microsoft.com/office/powerpoint/2010/main" val="37020602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err="1"/>
              <a:t>add_user</a:t>
            </a:r>
            <a:r>
              <a:rPr lang="en-GB" dirty="0"/>
              <a:t>()</a:t>
            </a:r>
          </a:p>
          <a:p>
            <a:r>
              <a:rPr lang="en-GB" dirty="0"/>
              <a:t>{</a:t>
            </a:r>
          </a:p>
          <a:p>
            <a:r>
              <a:rPr lang="en-GB" dirty="0"/>
              <a:t>	User=$1_$2</a:t>
            </a:r>
          </a:p>
          <a:p>
            <a:r>
              <a:rPr lang="en-GB" dirty="0"/>
              <a:t>	Password=$2</a:t>
            </a:r>
          </a:p>
          <a:p>
            <a:r>
              <a:rPr lang="en-GB" dirty="0"/>
              <a:t>	Comments=$@</a:t>
            </a:r>
          </a:p>
          <a:p>
            <a:r>
              <a:rPr lang="en-GB" dirty="0"/>
              <a:t>	echo "Adding user:" $User</a:t>
            </a:r>
          </a:p>
          <a:p>
            <a:r>
              <a:rPr lang="en-GB" dirty="0"/>
              <a:t>	echo Password: $Password</a:t>
            </a:r>
          </a:p>
          <a:p>
            <a:r>
              <a:rPr lang="en-GB" dirty="0"/>
              <a:t>	echo Added: $Comments</a:t>
            </a:r>
          </a:p>
          <a:p>
            <a:r>
              <a:rPr lang="en-GB" dirty="0"/>
              <a:t>	echo "---------------------------------------"</a:t>
            </a:r>
          </a:p>
          <a:p>
            <a:r>
              <a:rPr lang="en-GB" dirty="0"/>
              <a:t>}</a:t>
            </a:r>
          </a:p>
          <a:p>
            <a:endParaRPr lang="en-GB" dirty="0"/>
          </a:p>
          <a:p>
            <a:r>
              <a:rPr lang="en-GB" dirty="0"/>
              <a:t>#Main script</a:t>
            </a:r>
          </a:p>
          <a:p>
            <a:r>
              <a:rPr lang="en-GB" dirty="0"/>
              <a:t>echo -e "\e[1;33m\e[4mAdding Users to the Development Group:\e[0m"</a:t>
            </a:r>
          </a:p>
          <a:p>
            <a:r>
              <a:rPr lang="en-GB" dirty="0" err="1"/>
              <a:t>add_user</a:t>
            </a:r>
            <a:r>
              <a:rPr lang="en-GB" dirty="0"/>
              <a:t> Tom Chutney as Project Manager.</a:t>
            </a:r>
          </a:p>
          <a:p>
            <a:r>
              <a:rPr lang="en-GB" dirty="0" err="1"/>
              <a:t>add_user</a:t>
            </a:r>
            <a:r>
              <a:rPr lang="en-GB" dirty="0"/>
              <a:t> David Cherry as Senior Developer.</a:t>
            </a:r>
          </a:p>
          <a:p>
            <a:r>
              <a:rPr lang="en-GB" dirty="0" err="1"/>
              <a:t>add_user</a:t>
            </a:r>
            <a:r>
              <a:rPr lang="en-GB" dirty="0"/>
              <a:t> Dylan Thomas UI Developer.</a:t>
            </a:r>
          </a:p>
        </p:txBody>
      </p:sp>
      <p:sp>
        <p:nvSpPr>
          <p:cNvPr id="4" name="Slide Number Placeholder 3"/>
          <p:cNvSpPr>
            <a:spLocks noGrp="1"/>
          </p:cNvSpPr>
          <p:nvPr>
            <p:ph type="sldNum" sz="quarter" idx="5"/>
          </p:nvPr>
        </p:nvSpPr>
        <p:spPr/>
        <p:txBody>
          <a:bodyPr/>
          <a:lstStyle/>
          <a:p>
            <a:fld id="{FB37C982-8B5E-41C8-9C3C-7DDDA082ABA8}" type="slidenum">
              <a:rPr lang="en-GB" smtClean="0"/>
              <a:t>40</a:t>
            </a:fld>
            <a:endParaRPr lang="en-GB"/>
          </a:p>
        </p:txBody>
      </p:sp>
    </p:spTree>
    <p:extLst>
      <p:ext uri="{BB962C8B-B14F-4D97-AF65-F5344CB8AC3E}">
        <p14:creationId xmlns:p14="http://schemas.microsoft.com/office/powerpoint/2010/main" val="810711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#!/bin/bash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memory_usage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"Memory usage on Server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free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proc_and_cpu</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"Process list and CPU </a:t>
            </a:r>
            <a:r>
              <a:rPr lang="en-GB" dirty="0" err="1"/>
              <a:t>usgae</a:t>
            </a: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dirty="0" err="1"/>
              <a:t>htop</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tcp_usage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"TCP connections:"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cat /proc/net/</a:t>
            </a:r>
            <a:r>
              <a:rPr lang="en-GB" dirty="0" err="1"/>
              <a:t>tcp</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kernel_usage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"System name &amp; Kernel version:"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dirty="0" err="1"/>
              <a:t>uname</a:t>
            </a:r>
            <a:r>
              <a:rPr lang="en-GB" dirty="0"/>
              <a:t> -s -v -r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WhoWhyWhat</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a:t>
            </a:r>
            <a:r>
              <a:rPr lang="en-GB" dirty="0" err="1"/>
              <a:t>WhoWhyWhat</a:t>
            </a: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echo -e "\e[1;33m\e[4mSystem Admin. Menu:\e[0m"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echo "1) Memory usage: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Process list &amp; CPU usage: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3) Number of TCP connections: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4) System &amp; Kernel version: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5) </a:t>
            </a:r>
            <a:r>
              <a:rPr lang="en-GB" dirty="0" err="1"/>
              <a:t>WhoWhyWhat</a:t>
            </a: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0) Exit."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echo -e "\e[1;33m Choose an option: \e[0m"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read choice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case $choice 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1) </a:t>
            </a:r>
            <a:r>
              <a:rPr lang="en-GB" dirty="0" err="1"/>
              <a:t>memory_usage</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2) </a:t>
            </a:r>
            <a:r>
              <a:rPr lang="en-GB" dirty="0" err="1"/>
              <a:t>proc_and_cpu</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3) </a:t>
            </a:r>
            <a:r>
              <a:rPr lang="en-GB" dirty="0" err="1"/>
              <a:t>tcp_usage</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4) </a:t>
            </a:r>
            <a:r>
              <a:rPr lang="en-GB" dirty="0" err="1"/>
              <a:t>kernel_usage</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5) </a:t>
            </a:r>
            <a:r>
              <a:rPr lang="en-GB" dirty="0" err="1"/>
              <a:t>WhoWhyWhat</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0) exit 0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dirty="0" err="1"/>
              <a:t>esac</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Call Menu function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Menu</a:t>
            </a:r>
          </a:p>
        </p:txBody>
      </p:sp>
      <p:sp>
        <p:nvSpPr>
          <p:cNvPr id="4" name="Slide Number Placeholder 3"/>
          <p:cNvSpPr>
            <a:spLocks noGrp="1"/>
          </p:cNvSpPr>
          <p:nvPr>
            <p:ph type="sldNum" sz="quarter" idx="5"/>
          </p:nvPr>
        </p:nvSpPr>
        <p:spPr/>
        <p:txBody>
          <a:bodyPr/>
          <a:lstStyle/>
          <a:p>
            <a:fld id="{FB37C982-8B5E-41C8-9C3C-7DDDA082ABA8}" type="slidenum">
              <a:rPr lang="en-GB" smtClean="0"/>
              <a:t>41</a:t>
            </a:fld>
            <a:endParaRPr lang="en-GB"/>
          </a:p>
        </p:txBody>
      </p:sp>
    </p:spTree>
    <p:extLst>
      <p:ext uri="{BB962C8B-B14F-4D97-AF65-F5344CB8AC3E}">
        <p14:creationId xmlns:p14="http://schemas.microsoft.com/office/powerpoint/2010/main" val="2229577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600"/>
              </a:spcBef>
              <a:spcAft>
                <a:spcPts val="600"/>
              </a:spcAft>
            </a:pPr>
            <a:r>
              <a:rPr lang="en-GB" dirty="0"/>
              <a:t>First, the main script will call the </a:t>
            </a:r>
            <a:r>
              <a:rPr lang="en-GB" b="1" dirty="0"/>
              <a:t>Menu function</a:t>
            </a:r>
            <a:r>
              <a:rPr lang="en-GB" dirty="0"/>
              <a:t> (located right at the end of the script) to echo out the Menu options to the user.</a:t>
            </a:r>
          </a:p>
          <a:p>
            <a:pPr>
              <a:lnSpc>
                <a:spcPct val="100000"/>
              </a:lnSpc>
              <a:spcBef>
                <a:spcPts val="600"/>
              </a:spcBef>
              <a:spcAft>
                <a:spcPts val="600"/>
              </a:spcAft>
            </a:pPr>
            <a:r>
              <a:rPr lang="en-GB" dirty="0"/>
              <a:t>The </a:t>
            </a:r>
            <a:r>
              <a:rPr lang="en-GB" b="1" dirty="0"/>
              <a:t>Menu function</a:t>
            </a:r>
            <a:r>
              <a:rPr lang="en-GB" dirty="0"/>
              <a:t> uses a </a:t>
            </a:r>
            <a:r>
              <a:rPr lang="en-GB" b="1" dirty="0"/>
              <a:t>read command</a:t>
            </a:r>
            <a:r>
              <a:rPr lang="en-GB" dirty="0"/>
              <a:t> to accept </a:t>
            </a:r>
            <a:r>
              <a:rPr lang="en-GB" b="1" dirty="0"/>
              <a:t>User input </a:t>
            </a:r>
            <a:r>
              <a:rPr lang="en-GB" dirty="0"/>
              <a:t>and a </a:t>
            </a:r>
            <a:r>
              <a:rPr lang="en-GB" b="1" dirty="0"/>
              <a:t>case statement </a:t>
            </a:r>
            <a:r>
              <a:rPr lang="en-GB" dirty="0"/>
              <a:t>to identity the number typed in by the user. The user’s option choice is stored in the </a:t>
            </a:r>
            <a:r>
              <a:rPr lang="en-GB" b="1" dirty="0"/>
              <a:t>$choice</a:t>
            </a:r>
            <a:r>
              <a:rPr lang="en-GB" dirty="0"/>
              <a:t> </a:t>
            </a:r>
            <a:r>
              <a:rPr lang="en-GB" b="1" dirty="0"/>
              <a:t>variable</a:t>
            </a:r>
            <a:r>
              <a:rPr lang="en-GB" dirty="0"/>
              <a:t>.</a:t>
            </a:r>
          </a:p>
          <a:p>
            <a:pPr>
              <a:lnSpc>
                <a:spcPct val="100000"/>
              </a:lnSpc>
              <a:spcBef>
                <a:spcPts val="600"/>
              </a:spcBef>
              <a:spcAft>
                <a:spcPts val="600"/>
              </a:spcAft>
            </a:pPr>
            <a:r>
              <a:rPr lang="en-GB" dirty="0"/>
              <a:t>The </a:t>
            </a:r>
            <a:r>
              <a:rPr lang="en-GB" b="1" dirty="0"/>
              <a:t>case</a:t>
            </a:r>
            <a:r>
              <a:rPr lang="en-GB" dirty="0"/>
              <a:t> </a:t>
            </a:r>
            <a:r>
              <a:rPr lang="en-GB" b="0" dirty="0"/>
              <a:t>statement</a:t>
            </a:r>
            <a:r>
              <a:rPr lang="en-GB" b="1" dirty="0"/>
              <a:t> </a:t>
            </a:r>
            <a:r>
              <a:rPr lang="en-GB" dirty="0"/>
              <a:t>then executes the corresponding </a:t>
            </a:r>
            <a:r>
              <a:rPr lang="en-GB" b="1" dirty="0"/>
              <a:t>function call.</a:t>
            </a:r>
            <a:endParaRPr lang="en-GB" dirty="0"/>
          </a:p>
          <a:p>
            <a:pPr>
              <a:lnSpc>
                <a:spcPct val="100000"/>
              </a:lnSpc>
              <a:spcBef>
                <a:spcPts val="600"/>
              </a:spcBef>
              <a:spcAft>
                <a:spcPts val="600"/>
              </a:spcAft>
            </a:pPr>
            <a:r>
              <a:rPr lang="en-GB" dirty="0"/>
              <a:t>Finally, </a:t>
            </a:r>
            <a:r>
              <a:rPr lang="en-GB" b="1" dirty="0"/>
              <a:t>the case code statements call the Menu function again </a:t>
            </a:r>
            <a:r>
              <a:rPr lang="en-GB" dirty="0"/>
              <a:t>to output the Menu options to choose from.</a:t>
            </a:r>
          </a:p>
          <a:p>
            <a:pPr marL="0" marR="0" lvl="0" indent="0" algn="l" defTabSz="914400" rtl="0" eaLnBrk="1" fontAlgn="auto" latinLnBrk="0" hangingPunct="1">
              <a:lnSpc>
                <a:spcPct val="100000"/>
              </a:lnSpc>
              <a:spcBef>
                <a:spcPts val="600"/>
              </a:spcBef>
              <a:spcAft>
                <a:spcPts val="600"/>
              </a:spcAft>
              <a:buClrTx/>
              <a:buSzTx/>
              <a:buFontTx/>
              <a:buNone/>
              <a:tabLst/>
              <a:defRPr/>
            </a:pP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The last option uses the ‘exit’ command to exit the program and return to the prompt. We don’t really NEED to hard code the exit ‘0’ value, but it is good practice to use. 0 signals successful execution of the script. An exit code of 0 means success. So we know the script ran successfully to that point. We could use an echo to output the value.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Tip: Each command we use on Linux (like all other Unix and Unix-like OSs) is a system program that can be found in the Linux directory, usually bin or </a:t>
            </a:r>
            <a:r>
              <a:rPr lang="en-GB" dirty="0" err="1"/>
              <a:t>sbin</a:t>
            </a:r>
            <a:r>
              <a:rPr lang="en-GB" dirty="0"/>
              <a:t>.</a:t>
            </a:r>
          </a:p>
          <a:p>
            <a:endParaRPr lang="en-GB" dirty="0"/>
          </a:p>
          <a:p>
            <a:pPr marL="0" indent="0">
              <a:buNone/>
            </a:pPr>
            <a:r>
              <a:rPr lang="en-GB" dirty="0"/>
              <a:t>#!/bin/bash</a:t>
            </a:r>
          </a:p>
          <a:p>
            <a:pPr marL="0" indent="0">
              <a:buNone/>
            </a:pPr>
            <a:endParaRPr lang="en-GB" dirty="0"/>
          </a:p>
          <a:p>
            <a:pPr marL="0" indent="0">
              <a:buNone/>
            </a:pPr>
            <a:r>
              <a:rPr lang="en-GB" dirty="0"/>
              <a:t>function </a:t>
            </a:r>
            <a:r>
              <a:rPr lang="en-GB" dirty="0" err="1"/>
              <a:t>memory_usage</a:t>
            </a:r>
            <a:r>
              <a:rPr lang="en-GB" dirty="0"/>
              <a:t>() {</a:t>
            </a:r>
          </a:p>
          <a:p>
            <a:pPr marL="0" indent="0">
              <a:buNone/>
            </a:pPr>
            <a:r>
              <a:rPr lang="en-GB" dirty="0"/>
              <a:t>	echo "Memory usage on Server is:"</a:t>
            </a:r>
          </a:p>
          <a:p>
            <a:pPr marL="0" indent="0">
              <a:buNone/>
            </a:pPr>
            <a:r>
              <a:rPr lang="en-GB" dirty="0"/>
              <a:t>	free</a:t>
            </a:r>
          </a:p>
          <a:p>
            <a:pPr marL="0" indent="0">
              <a:buNone/>
            </a:pPr>
            <a:r>
              <a:rPr lang="en-GB" dirty="0"/>
              <a:t>	}</a:t>
            </a:r>
          </a:p>
          <a:p>
            <a:pPr marL="0" indent="0">
              <a:buNone/>
            </a:pPr>
            <a:endParaRPr lang="en-GB" dirty="0"/>
          </a:p>
          <a:p>
            <a:pPr marL="0" indent="0">
              <a:buNone/>
            </a:pPr>
            <a:r>
              <a:rPr lang="en-GB" dirty="0"/>
              <a:t>function </a:t>
            </a:r>
            <a:r>
              <a:rPr lang="en-GB" dirty="0" err="1"/>
              <a:t>proc_and_cpu</a:t>
            </a:r>
            <a:r>
              <a:rPr lang="en-GB" dirty="0"/>
              <a:t>() {</a:t>
            </a:r>
          </a:p>
          <a:p>
            <a:pPr marL="0" indent="0">
              <a:buNone/>
            </a:pPr>
            <a:r>
              <a:rPr lang="en-GB" dirty="0"/>
              <a:t>	echo "Process list and CPU </a:t>
            </a:r>
            <a:r>
              <a:rPr lang="en-GB" dirty="0" err="1"/>
              <a:t>usgae</a:t>
            </a:r>
            <a:r>
              <a:rPr lang="en-GB" dirty="0"/>
              <a:t>:"</a:t>
            </a:r>
          </a:p>
          <a:p>
            <a:pPr marL="0" indent="0">
              <a:buNone/>
            </a:pPr>
            <a:r>
              <a:rPr lang="en-GB" dirty="0"/>
              <a:t>	</a:t>
            </a:r>
            <a:r>
              <a:rPr lang="en-GB" dirty="0" err="1"/>
              <a:t>htop</a:t>
            </a:r>
            <a:endParaRPr lang="en-GB" dirty="0"/>
          </a:p>
          <a:p>
            <a:pPr marL="0" indent="0">
              <a:buNone/>
            </a:pPr>
            <a:r>
              <a:rPr lang="en-GB" dirty="0"/>
              <a:t>	}</a:t>
            </a:r>
          </a:p>
          <a:p>
            <a:pPr marL="0" indent="0">
              <a:buNone/>
            </a:pPr>
            <a:endParaRPr lang="en-GB" dirty="0"/>
          </a:p>
          <a:p>
            <a:pPr marL="0" indent="0">
              <a:buNone/>
            </a:pPr>
            <a:r>
              <a:rPr lang="en-GB" dirty="0"/>
              <a:t>function </a:t>
            </a:r>
            <a:r>
              <a:rPr lang="en-GB" dirty="0" err="1"/>
              <a:t>tcp_usage</a:t>
            </a:r>
            <a:r>
              <a:rPr lang="en-GB" dirty="0"/>
              <a:t>() {</a:t>
            </a:r>
          </a:p>
          <a:p>
            <a:pPr marL="0" indent="0">
              <a:buNone/>
            </a:pPr>
            <a:r>
              <a:rPr lang="en-GB" dirty="0"/>
              <a:t>	echo "TCP connections:"</a:t>
            </a:r>
          </a:p>
          <a:p>
            <a:pPr marL="0" indent="0">
              <a:buNone/>
            </a:pPr>
            <a:r>
              <a:rPr lang="en-GB" dirty="0"/>
              <a:t>	cat /proc/net/</a:t>
            </a:r>
            <a:r>
              <a:rPr lang="en-GB" dirty="0" err="1"/>
              <a:t>tcp</a:t>
            </a:r>
            <a:endParaRPr lang="en-GB" dirty="0"/>
          </a:p>
          <a:p>
            <a:pPr marL="0" indent="0">
              <a:buNone/>
            </a:pPr>
            <a:r>
              <a:rPr lang="en-GB" dirty="0"/>
              <a:t>	}</a:t>
            </a:r>
          </a:p>
          <a:p>
            <a:pPr marL="0" indent="0">
              <a:buNone/>
            </a:pPr>
            <a:endParaRPr lang="en-GB" dirty="0"/>
          </a:p>
          <a:p>
            <a:pPr marL="0" indent="0">
              <a:buNone/>
            </a:pPr>
            <a:r>
              <a:rPr lang="en-GB" dirty="0"/>
              <a:t>function </a:t>
            </a:r>
            <a:r>
              <a:rPr lang="en-GB" dirty="0" err="1"/>
              <a:t>kernel_usage</a:t>
            </a:r>
            <a:r>
              <a:rPr lang="en-GB" dirty="0"/>
              <a:t>() {</a:t>
            </a:r>
          </a:p>
          <a:p>
            <a:pPr marL="0" indent="0">
              <a:buNone/>
            </a:pPr>
            <a:r>
              <a:rPr lang="en-GB" dirty="0"/>
              <a:t>	echo "System name &amp; Kernel version:"</a:t>
            </a:r>
          </a:p>
          <a:p>
            <a:pPr marL="0" indent="0">
              <a:buNone/>
            </a:pPr>
            <a:r>
              <a:rPr lang="en-GB" dirty="0"/>
              <a:t>	</a:t>
            </a:r>
            <a:r>
              <a:rPr lang="en-GB" dirty="0" err="1"/>
              <a:t>uname</a:t>
            </a:r>
            <a:r>
              <a:rPr lang="en-GB" dirty="0"/>
              <a:t> -s -v -r</a:t>
            </a:r>
          </a:p>
          <a:p>
            <a:pPr marL="0" indent="0">
              <a:buNone/>
            </a:pPr>
            <a:r>
              <a:rPr lang="en-GB" dirty="0"/>
              <a:t>	}</a:t>
            </a:r>
          </a:p>
          <a:p>
            <a:pPr marL="0" indent="0">
              <a:buNone/>
            </a:pPr>
            <a:r>
              <a:rPr lang="en-GB" dirty="0"/>
              <a:t>	</a:t>
            </a:r>
          </a:p>
          <a:p>
            <a:pPr marL="0" indent="0">
              <a:buNone/>
            </a:pPr>
            <a:r>
              <a:rPr lang="en-GB" dirty="0"/>
              <a:t>function </a:t>
            </a:r>
            <a:r>
              <a:rPr lang="en-GB" dirty="0" err="1"/>
              <a:t>WhoWhyWhat</a:t>
            </a:r>
            <a:r>
              <a:rPr lang="en-GB" dirty="0"/>
              <a:t>() {</a:t>
            </a:r>
          </a:p>
          <a:p>
            <a:pPr marL="0" indent="0">
              <a:buNone/>
            </a:pPr>
            <a:r>
              <a:rPr lang="en-GB" dirty="0"/>
              <a:t>	echo "</a:t>
            </a:r>
            <a:r>
              <a:rPr lang="en-GB" dirty="0" err="1"/>
              <a:t>WhoWhyWhat</a:t>
            </a:r>
            <a:r>
              <a:rPr lang="en-GB" dirty="0"/>
              <a:t>:"</a:t>
            </a:r>
          </a:p>
          <a:p>
            <a:pPr marL="0" indent="0">
              <a:buNone/>
            </a:pPr>
            <a:r>
              <a:rPr lang="en-GB" dirty="0"/>
              <a:t>	w</a:t>
            </a:r>
          </a:p>
          <a:p>
            <a:pPr marL="0" indent="0">
              <a:buNone/>
            </a:pPr>
            <a:r>
              <a:rPr lang="en-GB" dirty="0"/>
              <a:t>	}</a:t>
            </a:r>
          </a:p>
          <a:p>
            <a:pPr marL="0" indent="0">
              <a:buNone/>
            </a:pPr>
            <a:r>
              <a:rPr lang="en-GB" dirty="0"/>
              <a:t>	</a:t>
            </a:r>
          </a:p>
          <a:p>
            <a:pPr marL="0" indent="0">
              <a:buNone/>
            </a:pPr>
            <a:r>
              <a:rPr lang="en-GB" dirty="0"/>
              <a:t>Menu(){</a:t>
            </a:r>
          </a:p>
          <a:p>
            <a:pPr marL="0" indent="0">
              <a:buNone/>
            </a:pPr>
            <a:r>
              <a:rPr lang="en-GB" dirty="0"/>
              <a:t>echo -e "\e[1;33m \e[1m \e[4m System Admin. Menu:\e[0m"</a:t>
            </a:r>
          </a:p>
          <a:p>
            <a:pPr marL="0" indent="0">
              <a:buNone/>
            </a:pPr>
            <a:r>
              <a:rPr lang="en-GB" dirty="0"/>
              <a:t>echo "1) Memory usage:</a:t>
            </a:r>
          </a:p>
          <a:p>
            <a:pPr marL="0" indent="0">
              <a:buNone/>
            </a:pPr>
            <a:r>
              <a:rPr lang="en-GB" dirty="0"/>
              <a:t>2) Process list &amp; CPU usage:</a:t>
            </a:r>
          </a:p>
          <a:p>
            <a:pPr marL="0" indent="0">
              <a:buNone/>
            </a:pPr>
            <a:r>
              <a:rPr lang="en-GB" dirty="0"/>
              <a:t>3) Number of TCP connections:</a:t>
            </a:r>
          </a:p>
          <a:p>
            <a:pPr marL="0" indent="0">
              <a:buNone/>
            </a:pPr>
            <a:r>
              <a:rPr lang="en-GB" dirty="0"/>
              <a:t>4) System &amp; Kernel version:</a:t>
            </a:r>
          </a:p>
          <a:p>
            <a:pPr marL="0" indent="0">
              <a:buNone/>
            </a:pPr>
            <a:r>
              <a:rPr lang="en-GB" dirty="0"/>
              <a:t>5) </a:t>
            </a:r>
            <a:r>
              <a:rPr lang="en-GB" dirty="0" err="1"/>
              <a:t>WhoWhyWhat</a:t>
            </a:r>
            <a:r>
              <a:rPr lang="en-GB" dirty="0"/>
              <a:t>:</a:t>
            </a:r>
          </a:p>
          <a:p>
            <a:pPr marL="0" indent="0">
              <a:buNone/>
            </a:pPr>
            <a:r>
              <a:rPr lang="en-GB" dirty="0"/>
              <a:t>0) Exit."</a:t>
            </a:r>
          </a:p>
          <a:p>
            <a:pPr marL="0" indent="0">
              <a:buNone/>
            </a:pPr>
            <a:r>
              <a:rPr lang="en-GB" dirty="0"/>
              <a:t>echo -e "\e[1;33m Choose an option: \e[0m"</a:t>
            </a:r>
          </a:p>
          <a:p>
            <a:pPr marL="0" indent="0">
              <a:buNone/>
            </a:pPr>
            <a:r>
              <a:rPr lang="en-GB" dirty="0"/>
              <a:t>		read choice</a:t>
            </a:r>
          </a:p>
          <a:p>
            <a:pPr marL="0" indent="0">
              <a:buNone/>
            </a:pPr>
            <a:r>
              <a:rPr lang="en-GB" dirty="0"/>
              <a:t>		case $choice in</a:t>
            </a:r>
          </a:p>
          <a:p>
            <a:pPr marL="0" indent="0">
              <a:buNone/>
            </a:pPr>
            <a:r>
              <a:rPr lang="en-GB" dirty="0"/>
              <a:t>			1) </a:t>
            </a:r>
            <a:r>
              <a:rPr lang="en-GB" dirty="0" err="1"/>
              <a:t>memory_usage</a:t>
            </a:r>
            <a:r>
              <a:rPr lang="en-GB" dirty="0"/>
              <a:t> ; Menu ;;</a:t>
            </a:r>
          </a:p>
          <a:p>
            <a:pPr marL="0" indent="0">
              <a:buNone/>
            </a:pPr>
            <a:r>
              <a:rPr lang="en-GB" dirty="0"/>
              <a:t>			2) </a:t>
            </a:r>
            <a:r>
              <a:rPr lang="en-GB" dirty="0" err="1"/>
              <a:t>proc_and_cpu</a:t>
            </a:r>
            <a:r>
              <a:rPr lang="en-GB" dirty="0"/>
              <a:t> ; Menu ;;</a:t>
            </a:r>
          </a:p>
          <a:p>
            <a:pPr marL="0" indent="0">
              <a:buNone/>
            </a:pPr>
            <a:r>
              <a:rPr lang="en-GB" dirty="0"/>
              <a:t>			3) </a:t>
            </a:r>
            <a:r>
              <a:rPr lang="en-GB" dirty="0" err="1"/>
              <a:t>tcp_usage</a:t>
            </a:r>
            <a:r>
              <a:rPr lang="en-GB" dirty="0"/>
              <a:t> ; Menu ;;</a:t>
            </a:r>
          </a:p>
          <a:p>
            <a:pPr marL="0" indent="0">
              <a:buNone/>
            </a:pPr>
            <a:r>
              <a:rPr lang="en-GB" dirty="0"/>
              <a:t>			4) </a:t>
            </a:r>
            <a:r>
              <a:rPr lang="en-GB" dirty="0" err="1"/>
              <a:t>kernel_usage</a:t>
            </a:r>
            <a:r>
              <a:rPr lang="en-GB" dirty="0"/>
              <a:t> ; Menu ;;</a:t>
            </a:r>
          </a:p>
          <a:p>
            <a:pPr marL="0" indent="0">
              <a:buNone/>
            </a:pPr>
            <a:r>
              <a:rPr lang="en-GB" dirty="0"/>
              <a:t>			5) </a:t>
            </a:r>
            <a:r>
              <a:rPr lang="en-GB" dirty="0" err="1"/>
              <a:t>WhoWhyWhat</a:t>
            </a:r>
            <a:r>
              <a:rPr lang="en-GB" dirty="0"/>
              <a:t> ; Menu ;;</a:t>
            </a:r>
          </a:p>
          <a:p>
            <a:pPr marL="0" indent="0">
              <a:buNone/>
            </a:pPr>
            <a:r>
              <a:rPr lang="en-GB" dirty="0"/>
              <a:t>			0) exit ;;</a:t>
            </a:r>
          </a:p>
          <a:p>
            <a:pPr marL="0" indent="0">
              <a:buNone/>
            </a:pPr>
            <a:r>
              <a:rPr lang="en-GB" dirty="0"/>
              <a:t>		</a:t>
            </a:r>
            <a:r>
              <a:rPr lang="en-GB" dirty="0" err="1"/>
              <a:t>esac</a:t>
            </a:r>
            <a:endParaRPr lang="en-GB" dirty="0"/>
          </a:p>
          <a:p>
            <a:pPr marL="0" indent="0">
              <a:buNone/>
            </a:pPr>
            <a:r>
              <a:rPr lang="en-GB" dirty="0"/>
              <a:t>	}</a:t>
            </a:r>
          </a:p>
          <a:p>
            <a:pPr marL="0" indent="0">
              <a:buNone/>
            </a:pPr>
            <a:endParaRPr lang="en-GB" dirty="0"/>
          </a:p>
          <a:p>
            <a:pPr marL="0" indent="0">
              <a:buNone/>
            </a:pPr>
            <a:r>
              <a:rPr lang="en-GB" dirty="0"/>
              <a:t># Call Menu function</a:t>
            </a:r>
          </a:p>
          <a:p>
            <a:pPr marL="0" indent="0">
              <a:buNone/>
            </a:pPr>
            <a:r>
              <a:rPr lang="en-GB" dirty="0"/>
              <a:t>Menu</a:t>
            </a:r>
          </a:p>
        </p:txBody>
      </p:sp>
      <p:sp>
        <p:nvSpPr>
          <p:cNvPr id="4" name="Slide Number Placeholder 3"/>
          <p:cNvSpPr>
            <a:spLocks noGrp="1"/>
          </p:cNvSpPr>
          <p:nvPr>
            <p:ph type="sldNum" sz="quarter" idx="5"/>
          </p:nvPr>
        </p:nvSpPr>
        <p:spPr/>
        <p:txBody>
          <a:bodyPr/>
          <a:lstStyle/>
          <a:p>
            <a:fld id="{FB37C982-8B5E-41C8-9C3C-7DDDA082ABA8}" type="slidenum">
              <a:rPr lang="en-GB" smtClean="0"/>
              <a:t>42</a:t>
            </a:fld>
            <a:endParaRPr lang="en-GB"/>
          </a:p>
        </p:txBody>
      </p:sp>
    </p:spTree>
    <p:extLst>
      <p:ext uri="{BB962C8B-B14F-4D97-AF65-F5344CB8AC3E}">
        <p14:creationId xmlns:p14="http://schemas.microsoft.com/office/powerpoint/2010/main" val="39328178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function called</a:t>
            </a:r>
            <a:r>
              <a:rPr lang="en-GB" sz="1200" b="1" dirty="0"/>
              <a:t> </a:t>
            </a:r>
            <a:r>
              <a:rPr lang="en-GB" sz="1200" dirty="0"/>
              <a:t>depends on the user’s choice and the value of the </a:t>
            </a:r>
            <a:r>
              <a:rPr lang="en-GB" sz="1200" b="1" dirty="0"/>
              <a:t>$choice variable.</a:t>
            </a:r>
            <a:endParaRPr lang="en-GB" sz="1200" dirty="0"/>
          </a:p>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44</a:t>
            </a:fld>
            <a:endParaRPr lang="en-GB"/>
          </a:p>
        </p:txBody>
      </p:sp>
    </p:spTree>
    <p:extLst>
      <p:ext uri="{BB962C8B-B14F-4D97-AF65-F5344CB8AC3E}">
        <p14:creationId xmlns:p14="http://schemas.microsoft.com/office/powerpoint/2010/main" val="21793288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0" dirty="0">
                <a:solidFill>
                  <a:srgbClr val="202124"/>
                </a:solidFill>
                <a:effectLst/>
              </a:rPr>
              <a:t>We could</a:t>
            </a:r>
            <a:r>
              <a:rPr lang="en-GB" sz="1200" dirty="0">
                <a:solidFill>
                  <a:srgbClr val="202124"/>
                </a:solidFill>
              </a:rPr>
              <a:t> also </a:t>
            </a:r>
            <a:r>
              <a:rPr lang="en-GB" sz="1200" b="0" i="0" dirty="0">
                <a:solidFill>
                  <a:srgbClr val="202124"/>
                </a:solidFill>
                <a:effectLst/>
              </a:rPr>
              <a:t>use the </a:t>
            </a:r>
            <a:r>
              <a:rPr lang="en-GB" sz="1200" b="1" i="0" dirty="0">
                <a:solidFill>
                  <a:srgbClr val="202124"/>
                </a:solidFill>
                <a:effectLst/>
              </a:rPr>
              <a:t>cat</a:t>
            </a:r>
            <a:r>
              <a:rPr lang="en-GB" sz="1200" b="0" i="0" dirty="0">
                <a:solidFill>
                  <a:srgbClr val="202124"/>
                </a:solidFill>
                <a:effectLst/>
              </a:rPr>
              <a:t> command to output the </a:t>
            </a:r>
            <a:r>
              <a:rPr lang="en-GB" sz="1200" b="1" i="0" dirty="0">
                <a:solidFill>
                  <a:srgbClr val="202124"/>
                </a:solidFill>
                <a:effectLst/>
              </a:rPr>
              <a:t>/proc/</a:t>
            </a:r>
            <a:r>
              <a:rPr lang="en-GB" sz="1200" b="1" i="0" dirty="0" err="1">
                <a:solidFill>
                  <a:srgbClr val="202124"/>
                </a:solidFill>
                <a:effectLst/>
              </a:rPr>
              <a:t>meminfo</a:t>
            </a:r>
            <a:r>
              <a:rPr lang="en-GB" sz="1200" b="1" i="0" dirty="0">
                <a:solidFill>
                  <a:srgbClr val="202124"/>
                </a:solidFill>
                <a:effectLst/>
              </a:rPr>
              <a:t> </a:t>
            </a:r>
            <a:r>
              <a:rPr lang="en-GB" sz="1200" b="0" i="0" dirty="0">
                <a:solidFill>
                  <a:srgbClr val="202124"/>
                </a:solidFill>
                <a:effectLst/>
              </a:rPr>
              <a:t>file to </a:t>
            </a:r>
            <a:r>
              <a:rPr lang="en-GB" sz="1200" b="1" i="0" dirty="0">
                <a:solidFill>
                  <a:srgbClr val="202124"/>
                </a:solidFill>
                <a:effectLst/>
              </a:rPr>
              <a:t>check memory usage</a:t>
            </a:r>
            <a:r>
              <a:rPr lang="en-GB" sz="1200" i="0" dirty="0">
                <a:solidFill>
                  <a:srgbClr val="202124"/>
                </a:solidFill>
                <a:effectLst/>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202124"/>
                </a:solidFill>
              </a:rPr>
              <a:t>We</a:t>
            </a:r>
            <a:r>
              <a:rPr lang="en-GB" sz="1200" b="0" i="0" dirty="0">
                <a:solidFill>
                  <a:srgbClr val="202124"/>
                </a:solidFill>
                <a:effectLst/>
              </a:rPr>
              <a:t> could also use the </a:t>
            </a:r>
            <a:r>
              <a:rPr lang="en-GB" sz="1200" b="0" i="0" dirty="0" err="1">
                <a:solidFill>
                  <a:srgbClr val="202124"/>
                </a:solidFill>
                <a:effectLst/>
              </a:rPr>
              <a:t>ps</a:t>
            </a:r>
            <a:r>
              <a:rPr lang="en-GB" sz="1200" b="0" i="0" dirty="0">
                <a:solidFill>
                  <a:srgbClr val="202124"/>
                </a:solidFill>
                <a:effectLst/>
              </a:rPr>
              <a:t> command to view all processes from the current logged in user, or ‘</a:t>
            </a:r>
            <a:r>
              <a:rPr lang="en-GB" sz="1200" b="0" i="0" dirty="0" err="1">
                <a:solidFill>
                  <a:srgbClr val="202124"/>
                </a:solidFill>
                <a:effectLst/>
              </a:rPr>
              <a:t>ps</a:t>
            </a:r>
            <a:r>
              <a:rPr lang="en-GB" sz="1200" b="0" i="0" dirty="0">
                <a:solidFill>
                  <a:srgbClr val="202124"/>
                </a:solidFill>
                <a:effectLst/>
              </a:rPr>
              <a:t> aux’ to view all processes from all users (au) and processes not executed from the terminal (x).</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We can use the </a:t>
            </a:r>
            <a:r>
              <a:rPr lang="en-GB" dirty="0" err="1"/>
              <a:t>xclip</a:t>
            </a:r>
            <a:r>
              <a:rPr lang="en-GB" dirty="0"/>
              <a:t> command to copy command output to the clipboard.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CoCalc.com is a very good online IDE. That we can use for Bash scripting projects.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45</a:t>
            </a:fld>
            <a:endParaRPr lang="en-GB"/>
          </a:p>
        </p:txBody>
      </p:sp>
    </p:spTree>
    <p:extLst>
      <p:ext uri="{BB962C8B-B14F-4D97-AF65-F5344CB8AC3E}">
        <p14:creationId xmlns:p14="http://schemas.microsoft.com/office/powerpoint/2010/main" val="13080648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05574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52730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14876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2436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56109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3200" b="0" i="0" dirty="0">
                <a:solidFill>
                  <a:srgbClr val="212529"/>
                </a:solidFill>
                <a:effectLst/>
              </a:rPr>
              <a:t>* Bg.</a:t>
            </a:r>
          </a:p>
          <a:p>
            <a:pPr lvl="1"/>
            <a:r>
              <a:rPr lang="en-US" sz="2800" b="0" i="0" dirty="0">
                <a:solidFill>
                  <a:srgbClr val="212529"/>
                </a:solidFill>
                <a:effectLst/>
              </a:rPr>
              <a:t>Each person looks at the code the other member is writing / written and they help each other debug the code.</a:t>
            </a:r>
          </a:p>
          <a:p>
            <a:pPr lvl="1"/>
            <a:r>
              <a:rPr lang="en-US" sz="2800" b="1" i="0" dirty="0">
                <a:solidFill>
                  <a:srgbClr val="202122"/>
                </a:solidFill>
                <a:effectLst/>
              </a:rPr>
              <a:t>In industry, pair / peer programming</a:t>
            </a:r>
            <a:r>
              <a:rPr lang="en-US" sz="2800" b="0" i="0" dirty="0">
                <a:solidFill>
                  <a:srgbClr val="202122"/>
                </a:solidFill>
                <a:effectLst/>
              </a:rPr>
              <a:t> is a </a:t>
            </a:r>
            <a:r>
              <a:rPr lang="en-US" sz="2800" b="0" i="0" u="none" strike="noStrike" dirty="0">
                <a:effectLst/>
              </a:rPr>
              <a:t>software development</a:t>
            </a:r>
            <a:r>
              <a:rPr lang="en-US" sz="2800" b="0" i="0" dirty="0">
                <a:effectLst/>
              </a:rPr>
              <a:t> technique where two </a:t>
            </a:r>
            <a:r>
              <a:rPr lang="en-US" sz="2800" b="0" i="0" u="none" strike="noStrike" dirty="0">
                <a:effectLst/>
              </a:rPr>
              <a:t>programmers</a:t>
            </a:r>
            <a:r>
              <a:rPr lang="en-US" sz="2800" b="0" i="0" dirty="0">
                <a:effectLst/>
              </a:rPr>
              <a:t> work together on one device. One person </a:t>
            </a:r>
            <a:r>
              <a:rPr lang="en-US" sz="2800" dirty="0"/>
              <a:t>who</a:t>
            </a:r>
            <a:r>
              <a:rPr lang="en-US" sz="2800" b="0" i="0" dirty="0">
                <a:effectLst/>
              </a:rPr>
              <a:t> writes the </a:t>
            </a:r>
            <a:r>
              <a:rPr lang="en-US" sz="2800" b="0" i="0" u="none" strike="noStrike" dirty="0">
                <a:effectLst/>
              </a:rPr>
              <a:t>code</a:t>
            </a:r>
            <a:r>
              <a:rPr lang="en-US" sz="2800" b="0" i="0" dirty="0">
                <a:effectLst/>
              </a:rPr>
              <a:t> is called the </a:t>
            </a:r>
            <a:r>
              <a:rPr lang="en-US" sz="2800" b="1" dirty="0">
                <a:effectLst/>
              </a:rPr>
              <a:t>driver</a:t>
            </a:r>
            <a:r>
              <a:rPr lang="en-US" sz="2800" b="0" dirty="0">
                <a:effectLst/>
              </a:rPr>
              <a:t>,</a:t>
            </a:r>
            <a:r>
              <a:rPr lang="en-US" sz="2800" dirty="0"/>
              <a:t> </a:t>
            </a:r>
            <a:r>
              <a:rPr lang="en-US" sz="2800" b="0" i="0" dirty="0">
                <a:effectLst/>
              </a:rPr>
              <a:t>while the other person is called the </a:t>
            </a:r>
            <a:r>
              <a:rPr lang="en-US" sz="2800" b="1" dirty="0">
                <a:effectLst/>
              </a:rPr>
              <a:t>observer</a:t>
            </a:r>
            <a:r>
              <a:rPr lang="en-US" sz="2800" b="0" i="0" dirty="0">
                <a:effectLst/>
              </a:rPr>
              <a:t> </a:t>
            </a:r>
            <a:r>
              <a:rPr lang="en-US" sz="2800" dirty="0"/>
              <a:t>who </a:t>
            </a:r>
            <a:r>
              <a:rPr lang="en-US" sz="2800" b="0" i="0" u="none" strike="noStrike" dirty="0">
                <a:effectLst/>
              </a:rPr>
              <a:t>reviews</a:t>
            </a:r>
            <a:r>
              <a:rPr lang="en-US" sz="2800" b="0" i="0" dirty="0">
                <a:effectLst/>
              </a:rPr>
              <a:t> each the code being typed. Both review the code for errors after and help each other to solve problems. They can switch roles intermittently when needed.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9643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63092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73715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836445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38025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13036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76307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75509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Bg. </a:t>
            </a:r>
            <a:r>
              <a:rPr lang="en-GB" sz="1200" dirty="0"/>
              <a:t>For echo options such as –n, –e, \a, \b, \c, etc… </a:t>
            </a:r>
            <a:r>
              <a:rPr lang="en-GB" sz="1200" dirty="0">
                <a:hlinkClick r:id="rId3"/>
              </a:rPr>
              <a:t>click-here</a:t>
            </a:r>
            <a:r>
              <a:rPr lang="en-GB" sz="1200" dirty="0"/>
              <a:t> and </a:t>
            </a:r>
            <a:r>
              <a:rPr lang="en-GB" sz="1200" dirty="0">
                <a:hlinkClick r:id="rId4"/>
              </a:rPr>
              <a:t>here</a:t>
            </a:r>
            <a:r>
              <a:rPr lang="en-GB" sz="1200" dirty="0"/>
              <a: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889916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err="1"/>
              <a:t>VarString</a:t>
            </a:r>
            <a:r>
              <a:rPr lang="en-GB" dirty="0"/>
              <a:t>="Hi, my name is"</a:t>
            </a:r>
          </a:p>
          <a:p>
            <a:r>
              <a:rPr lang="en-GB" dirty="0" err="1"/>
              <a:t>VarName</a:t>
            </a:r>
            <a:r>
              <a:rPr lang="en-GB" dirty="0"/>
              <a:t>="Tommy"</a:t>
            </a:r>
          </a:p>
          <a:p>
            <a:r>
              <a:rPr lang="en-GB" dirty="0" err="1"/>
              <a:t>VarAge</a:t>
            </a:r>
            <a:r>
              <a:rPr lang="en-GB" dirty="0"/>
              <a:t>="25"</a:t>
            </a:r>
          </a:p>
          <a:p>
            <a:endParaRPr lang="en-GB" dirty="0"/>
          </a:p>
          <a:p>
            <a:r>
              <a:rPr lang="en-GB" dirty="0"/>
              <a:t>echo $</a:t>
            </a:r>
            <a:r>
              <a:rPr lang="en-GB" dirty="0" err="1"/>
              <a:t>VarString</a:t>
            </a:r>
            <a:r>
              <a:rPr lang="en-GB" dirty="0"/>
              <a:t> $</a:t>
            </a:r>
            <a:r>
              <a:rPr lang="en-GB" dirty="0" err="1"/>
              <a:t>VarName</a:t>
            </a:r>
            <a:r>
              <a:rPr lang="en-GB" dirty="0"/>
              <a:t> and I am $</a:t>
            </a:r>
            <a:r>
              <a:rPr lang="en-GB" dirty="0" err="1"/>
              <a:t>VarAge</a:t>
            </a:r>
            <a:r>
              <a:rPr lang="en-GB" dirty="0"/>
              <a:t> years old.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738831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echo "What is your </a:t>
            </a:r>
            <a:r>
              <a:rPr lang="en-US" dirty="0" err="1"/>
              <a:t>SuperHero</a:t>
            </a:r>
            <a:r>
              <a:rPr lang="en-US" dirty="0"/>
              <a:t> name?"</a:t>
            </a:r>
          </a:p>
          <a:p>
            <a:r>
              <a:rPr lang="en-US" dirty="0"/>
              <a:t>read </a:t>
            </a:r>
            <a:r>
              <a:rPr lang="en-US" dirty="0" err="1"/>
              <a:t>Hero_name</a:t>
            </a:r>
            <a:endParaRPr lang="en-US" dirty="0"/>
          </a:p>
          <a:p>
            <a:r>
              <a:rPr lang="en-US" dirty="0"/>
              <a:t>echo "Hello, $</a:t>
            </a:r>
            <a:r>
              <a:rPr lang="en-US" dirty="0" err="1"/>
              <a:t>Hero_name</a:t>
            </a:r>
            <a:r>
              <a:rPr lang="en-US" dirty="0"/>
              <a:t>“</a:t>
            </a:r>
          </a:p>
          <a:p>
            <a:r>
              <a:rPr lang="en-US" dirty="0"/>
              <a:t>-</a:t>
            </a:r>
            <a:endParaRPr lang="en-GB" dirty="0"/>
          </a:p>
          <a:p>
            <a:r>
              <a:rPr lang="en-GB" dirty="0"/>
              <a:t>Note: In bash you can use the read command as the equivalent to the Bat pause command to pause the output e.g. ‘</a:t>
            </a:r>
            <a:r>
              <a:rPr lang="en-GB" b="1" dirty="0">
                <a:solidFill>
                  <a:srgbClr val="7A0874"/>
                </a:solidFill>
                <a:effectLst/>
                <a:latin typeface="Consolas" panose="020B0609020204030204" pitchFamily="49" charset="0"/>
              </a:rPr>
              <a:t>read</a:t>
            </a:r>
            <a:r>
              <a:rPr lang="en-GB" dirty="0"/>
              <a:t> </a:t>
            </a:r>
            <a:r>
              <a:rPr lang="en-GB" dirty="0">
                <a:solidFill>
                  <a:srgbClr val="660033"/>
                </a:solidFill>
                <a:effectLst/>
                <a:latin typeface="Consolas" panose="020B0609020204030204" pitchFamily="49" charset="0"/>
              </a:rPr>
              <a:t>-p</a:t>
            </a:r>
            <a:r>
              <a:rPr lang="en-GB" dirty="0"/>
              <a:t> </a:t>
            </a:r>
            <a:r>
              <a:rPr lang="en-GB" dirty="0">
                <a:solidFill>
                  <a:srgbClr val="FF0000"/>
                </a:solidFill>
                <a:effectLst/>
                <a:latin typeface="Consolas" panose="020B0609020204030204" pitchFamily="49" charset="0"/>
              </a:rPr>
              <a:t>“Press any key to continue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874768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read -p "Name?" </a:t>
            </a:r>
            <a:r>
              <a:rPr lang="en-US" dirty="0" err="1"/>
              <a:t>vName</a:t>
            </a:r>
            <a:endParaRPr lang="en-US" dirty="0"/>
          </a:p>
          <a:p>
            <a:r>
              <a:rPr lang="en-US" dirty="0"/>
              <a:t>echo "Your Name is:" $</a:t>
            </a:r>
            <a:r>
              <a:rPr lang="en-US" dirty="0" err="1"/>
              <a:t>vName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244375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#!/bin/bash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echo "Guess number between 1 and 10?: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read 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if [ $number == 7 ];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echo "Congratulations, You guessed the Magic 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else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echo "Number $number is not the Magic number."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Fi</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Bg. </a:t>
            </a:r>
            <a:r>
              <a:rPr lang="en-GB" sz="1200" b="1" dirty="0"/>
              <a:t>Tips: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 or -</a:t>
            </a:r>
            <a:r>
              <a:rPr lang="en-GB" sz="1200" dirty="0" err="1"/>
              <a:t>eq</a:t>
            </a:r>
            <a:r>
              <a:rPr lang="en-GB" sz="1200" dirty="0"/>
              <a:t> </a:t>
            </a:r>
            <a:r>
              <a:rPr lang="en-GB" sz="1200" b="0" dirty="0"/>
              <a:t>can be used for the ‘equal to’ operator.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if statements and if-else statements can be </a:t>
            </a:r>
            <a:r>
              <a:rPr lang="en-GB" sz="1200" b="1" dirty="0"/>
              <a:t>nested</a:t>
            </a:r>
            <a:r>
              <a:rPr lang="en-GB" sz="1200" dirty="0"/>
              <a:t> inside other if or if-else statements.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880090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a:t>echo -e "\e[1;47m\e[1;31mShopping list: \e[0m"</a:t>
            </a:r>
          </a:p>
          <a:p>
            <a:r>
              <a:rPr lang="en-GB" dirty="0"/>
              <a:t>for Shopping in *</a:t>
            </a:r>
            <a:r>
              <a:rPr lang="en-GB" dirty="0" err="1"/>
              <a:t>OatyBars</a:t>
            </a:r>
            <a:r>
              <a:rPr lang="en-GB" dirty="0"/>
              <a:t> *Apples *Wraps *Salad</a:t>
            </a:r>
          </a:p>
          <a:p>
            <a:r>
              <a:rPr lang="en-GB" dirty="0"/>
              <a:t>do</a:t>
            </a:r>
          </a:p>
          <a:p>
            <a:r>
              <a:rPr lang="en-GB" dirty="0"/>
              <a:t>	echo -e "\e[1;33m $Shopping \e[0m"</a:t>
            </a:r>
          </a:p>
          <a:p>
            <a:r>
              <a:rPr lang="en-GB" dirty="0"/>
              <a:t>done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518844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err="1"/>
              <a:t>UserInput</a:t>
            </a:r>
            <a:r>
              <a:rPr lang="en-GB" dirty="0"/>
              <a:t>=null</a:t>
            </a:r>
          </a:p>
          <a:p>
            <a:r>
              <a:rPr lang="en-GB" dirty="0"/>
              <a:t>until [ $</a:t>
            </a:r>
            <a:r>
              <a:rPr lang="en-GB" dirty="0" err="1"/>
              <a:t>UserInput</a:t>
            </a:r>
            <a:r>
              <a:rPr lang="en-GB" dirty="0"/>
              <a:t> = "exit" ]</a:t>
            </a:r>
          </a:p>
          <a:p>
            <a:r>
              <a:rPr lang="en-GB" dirty="0"/>
              <a:t>	do</a:t>
            </a:r>
          </a:p>
          <a:p>
            <a:r>
              <a:rPr lang="en-GB" dirty="0"/>
              <a:t>	echo "Enter the secret word to exit the program:"</a:t>
            </a:r>
          </a:p>
          <a:p>
            <a:r>
              <a:rPr lang="en-GB" dirty="0"/>
              <a:t>	read </a:t>
            </a:r>
            <a:r>
              <a:rPr lang="en-GB" dirty="0" err="1"/>
              <a:t>UserInput</a:t>
            </a:r>
            <a:endParaRPr lang="en-GB" dirty="0"/>
          </a:p>
          <a:p>
            <a:r>
              <a:rPr lang="en-GB" dirty="0"/>
              <a:t>	if [ $</a:t>
            </a:r>
            <a:r>
              <a:rPr lang="en-GB" dirty="0" err="1"/>
              <a:t>UserInput</a:t>
            </a:r>
            <a:r>
              <a:rPr lang="en-GB" dirty="0"/>
              <a:t> == "exit" ]; </a:t>
            </a:r>
          </a:p>
          <a:p>
            <a:r>
              <a:rPr lang="en-GB" dirty="0"/>
              <a:t>	then</a:t>
            </a:r>
          </a:p>
          <a:p>
            <a:r>
              <a:rPr lang="en-GB" dirty="0"/>
              <a:t>	echo -ne '\007'</a:t>
            </a:r>
          </a:p>
          <a:p>
            <a:r>
              <a:rPr lang="en-GB" dirty="0"/>
              <a:t>	echo "Congratulations. You're Free."</a:t>
            </a:r>
          </a:p>
          <a:p>
            <a:r>
              <a:rPr lang="en-GB" dirty="0"/>
              <a:t>	else</a:t>
            </a:r>
          </a:p>
          <a:p>
            <a:r>
              <a:rPr lang="en-GB" dirty="0"/>
              <a:t>	echo -e "\e[1;47m \e[1;31m &lt;&lt; WRONG HAHA. Try Again. &gt;&gt; \e[0m"</a:t>
            </a:r>
          </a:p>
          <a:p>
            <a:r>
              <a:rPr lang="en-GB" dirty="0"/>
              <a:t>	fi</a:t>
            </a:r>
          </a:p>
          <a:p>
            <a:r>
              <a:rPr lang="en-GB" dirty="0"/>
              <a:t>done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52176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#!/bin/bash</a:t>
            </a:r>
          </a:p>
          <a:p>
            <a:endParaRPr lang="en-GB" dirty="0"/>
          </a:p>
          <a:p>
            <a:r>
              <a:rPr lang="en-GB" dirty="0"/>
              <a:t>#declare a 1 line array and echo out an index item</a:t>
            </a:r>
          </a:p>
          <a:p>
            <a:r>
              <a:rPr lang="en-GB" dirty="0"/>
              <a:t>declare Array1=( "Array" "of" "</a:t>
            </a:r>
            <a:r>
              <a:rPr lang="en-GB" dirty="0" err="1"/>
              <a:t>SunShine</a:t>
            </a:r>
            <a:r>
              <a:rPr lang="en-GB" dirty="0"/>
              <a:t> :o)" )</a:t>
            </a:r>
          </a:p>
          <a:p>
            <a:r>
              <a:rPr lang="en-GB" dirty="0"/>
              <a:t>echo ${Array1[2]}</a:t>
            </a:r>
          </a:p>
          <a:p>
            <a:r>
              <a:rPr lang="en-GB" dirty="0"/>
              <a:t>echo ${Array1[@]}</a:t>
            </a:r>
          </a:p>
          <a:p>
            <a:endParaRPr lang="en-GB" dirty="0"/>
          </a:p>
          <a:p>
            <a:r>
              <a:rPr lang="en-GB" dirty="0"/>
              <a:t>#declare a multi-line array and echo out an index item</a:t>
            </a:r>
          </a:p>
          <a:p>
            <a:r>
              <a:rPr lang="en-GB" dirty="0"/>
              <a:t>declare -a Array2=(</a:t>
            </a:r>
          </a:p>
          <a:p>
            <a:r>
              <a:rPr lang="en-GB" dirty="0"/>
              <a:t>	[1]="Sunny"</a:t>
            </a:r>
          </a:p>
          <a:p>
            <a:r>
              <a:rPr lang="en-GB" dirty="0"/>
              <a:t>	[2]="</a:t>
            </a:r>
            <a:r>
              <a:rPr lang="en-GB" dirty="0" err="1"/>
              <a:t>Bwrwglaw</a:t>
            </a:r>
            <a:r>
              <a:rPr lang="en-GB" dirty="0"/>
              <a:t>"</a:t>
            </a:r>
          </a:p>
          <a:p>
            <a:r>
              <a:rPr lang="en-GB" dirty="0"/>
              <a:t>	)</a:t>
            </a:r>
          </a:p>
          <a:p>
            <a:r>
              <a:rPr lang="en-GB" dirty="0"/>
              <a:t>echo ${Array2[1]}</a:t>
            </a:r>
          </a:p>
          <a:p>
            <a:endParaRPr lang="en-GB" dirty="0"/>
          </a:p>
          <a:p>
            <a:r>
              <a:rPr lang="en-GB" dirty="0"/>
              <a:t>#declare a multi-line Associative array and echo out an item</a:t>
            </a:r>
          </a:p>
          <a:p>
            <a:r>
              <a:rPr lang="en-GB" dirty="0"/>
              <a:t>declare -A Array3=(</a:t>
            </a:r>
          </a:p>
          <a:p>
            <a:r>
              <a:rPr lang="en-GB" dirty="0"/>
              <a:t>	[Wales]="Sunshine in Wales"</a:t>
            </a:r>
          </a:p>
          <a:p>
            <a:r>
              <a:rPr lang="en-GB" dirty="0"/>
              <a:t>	[Scotland]="Snow in Scotland"</a:t>
            </a:r>
          </a:p>
          <a:p>
            <a:r>
              <a:rPr lang="en-GB" dirty="0"/>
              <a:t>	[Ireland]="Blue Sky in Ireland"</a:t>
            </a:r>
          </a:p>
          <a:p>
            <a:r>
              <a:rPr lang="en-GB" dirty="0"/>
              <a:t>	[England]="Bright Spells in England"</a:t>
            </a:r>
          </a:p>
          <a:p>
            <a:r>
              <a:rPr lang="en-GB" dirty="0"/>
              <a:t>		)</a:t>
            </a:r>
          </a:p>
          <a:p>
            <a:r>
              <a:rPr lang="en-GB" dirty="0"/>
              <a:t>echo ${Array3[Wales]}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699386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echo "Can you code in Bash?"</a:t>
            </a:r>
          </a:p>
          <a:p>
            <a:r>
              <a:rPr lang="en-US" dirty="0"/>
              <a:t>read -p "Yes/No?" Answer</a:t>
            </a:r>
          </a:p>
          <a:p>
            <a:r>
              <a:rPr lang="en-US" dirty="0"/>
              <a:t>case $Answer in	</a:t>
            </a:r>
          </a:p>
          <a:p>
            <a:r>
              <a:rPr lang="en-US" dirty="0"/>
              <a:t>	</a:t>
            </a:r>
            <a:r>
              <a:rPr lang="en-US" dirty="0" err="1"/>
              <a:t>Yes|yes|Y|y</a:t>
            </a:r>
            <a:r>
              <a:rPr lang="en-US" dirty="0"/>
              <a:t>)</a:t>
            </a:r>
          </a:p>
          <a:p>
            <a:r>
              <a:rPr lang="en-US" dirty="0"/>
              <a:t>	echo "Cool. That's Awesome."</a:t>
            </a:r>
          </a:p>
          <a:p>
            <a:r>
              <a:rPr lang="en-US" dirty="0"/>
              <a:t>	;;</a:t>
            </a:r>
          </a:p>
          <a:p>
            <a:r>
              <a:rPr lang="en-US" dirty="0"/>
              <a:t>	</a:t>
            </a:r>
            <a:r>
              <a:rPr lang="en-US" dirty="0" err="1"/>
              <a:t>No|no|N|n</a:t>
            </a:r>
            <a:r>
              <a:rPr lang="en-US" dirty="0"/>
              <a:t>)</a:t>
            </a:r>
          </a:p>
          <a:p>
            <a:r>
              <a:rPr lang="en-US" dirty="0"/>
              <a:t>	echo "It's easy. Let's start learning."</a:t>
            </a:r>
          </a:p>
          <a:p>
            <a:r>
              <a:rPr lang="en-US" dirty="0"/>
              <a:t>	;;</a:t>
            </a:r>
          </a:p>
          <a:p>
            <a:r>
              <a:rPr lang="en-US" dirty="0"/>
              <a:t>	*)</a:t>
            </a:r>
          </a:p>
          <a:p>
            <a:r>
              <a:rPr lang="en-US" dirty="0"/>
              <a:t>	echo "Try again: enter Yes or No."</a:t>
            </a:r>
          </a:p>
          <a:p>
            <a:r>
              <a:rPr lang="en-US" dirty="0"/>
              <a:t>	;;</a:t>
            </a:r>
          </a:p>
          <a:p>
            <a:r>
              <a:rPr lang="en-US" dirty="0" err="1"/>
              <a:t>esac</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88489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#!/bin/bash</a:t>
            </a:r>
          </a:p>
          <a:p>
            <a:endParaRPr lang="en-US" dirty="0"/>
          </a:p>
          <a:p>
            <a:r>
              <a:rPr lang="en-US" dirty="0"/>
              <a:t># 2. Dog says:</a:t>
            </a:r>
          </a:p>
          <a:p>
            <a:r>
              <a:rPr lang="en-US" dirty="0"/>
              <a:t>Dog() {</a:t>
            </a:r>
          </a:p>
          <a:p>
            <a:r>
              <a:rPr lang="en-US" dirty="0"/>
              <a:t>	echo "Buddy. What's your Name?"</a:t>
            </a:r>
          </a:p>
          <a:p>
            <a:r>
              <a:rPr lang="en-US" dirty="0"/>
              <a:t>}</a:t>
            </a:r>
          </a:p>
          <a:p>
            <a:r>
              <a:rPr lang="en-US" dirty="0"/>
              <a:t># 1. Script says:</a:t>
            </a:r>
          </a:p>
          <a:p>
            <a:r>
              <a:rPr lang="en-US" dirty="0"/>
              <a:t>echo "What's your name?"</a:t>
            </a:r>
          </a:p>
          <a:p>
            <a:r>
              <a:rPr lang="en-US" dirty="0"/>
              <a:t>echo "What?"</a:t>
            </a:r>
          </a:p>
          <a:p>
            <a:r>
              <a:rPr lang="en-US" dirty="0"/>
              <a:t>echo "WHAT IS YOUR NAME?"</a:t>
            </a:r>
          </a:p>
          <a:p>
            <a:r>
              <a:rPr lang="en-US" dirty="0"/>
              <a:t>Dog</a:t>
            </a:r>
          </a:p>
          <a:p>
            <a:r>
              <a:rPr lang="en-US" dirty="0"/>
              <a:t>echo "Bash. Hi Buddy :o)"</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16195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#!/bin/bash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memory_usage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"Memory usage on Server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free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proc_and_cpu</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"Process list and CPU </a:t>
            </a:r>
            <a:r>
              <a:rPr lang="en-GB" dirty="0" err="1"/>
              <a:t>usgae</a:t>
            </a: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dirty="0" err="1"/>
              <a:t>htop</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tcp_usage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"TCP connections:"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cat /proc/net/</a:t>
            </a:r>
            <a:r>
              <a:rPr lang="en-GB" dirty="0" err="1"/>
              <a:t>tcp</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kernel_usage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"System name &amp; Kernel version:"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dirty="0" err="1"/>
              <a:t>uname</a:t>
            </a:r>
            <a:r>
              <a:rPr lang="en-GB" dirty="0"/>
              <a:t> -s -v -r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function </a:t>
            </a:r>
            <a:r>
              <a:rPr lang="en-GB" dirty="0" err="1"/>
              <a:t>WhoWhyWhat</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echo "</a:t>
            </a:r>
            <a:r>
              <a:rPr lang="en-GB" dirty="0" err="1"/>
              <a:t>WhoWhyWhat</a:t>
            </a: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echo -e "\e[1;33m\e[4mSystem Admin. Menu:\e[0m"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echo "1) Memory usage: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Process list &amp; CPU usage: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3) Number of TCP connections: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4) System &amp; Kernel version: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5) </a:t>
            </a:r>
            <a:r>
              <a:rPr lang="en-GB" dirty="0" err="1"/>
              <a:t>WhoWhyWhat</a:t>
            </a: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0) Exit."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echo -e "\e[1;33m Choose an option: \e[0m"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read choice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case $choice 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1) </a:t>
            </a:r>
            <a:r>
              <a:rPr lang="en-GB" dirty="0" err="1"/>
              <a:t>memory_usage</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2) </a:t>
            </a:r>
            <a:r>
              <a:rPr lang="en-GB" dirty="0" err="1"/>
              <a:t>proc_and_cpu</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3) </a:t>
            </a:r>
            <a:r>
              <a:rPr lang="en-GB" dirty="0" err="1"/>
              <a:t>tcp_usage</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4) </a:t>
            </a:r>
            <a:r>
              <a:rPr lang="en-GB" dirty="0" err="1"/>
              <a:t>kernel_usage</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5) </a:t>
            </a:r>
            <a:r>
              <a:rPr lang="en-GB" dirty="0" err="1"/>
              <a:t>WhoWhyWhat</a:t>
            </a:r>
            <a:r>
              <a:rPr lang="en-GB" dirty="0"/>
              <a:t> ; Menu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0) exit 0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dirty="0" err="1"/>
              <a:t>esac</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Call Menu function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700187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600"/>
              </a:spcBef>
              <a:spcAft>
                <a:spcPts val="600"/>
              </a:spcAft>
            </a:pPr>
            <a:r>
              <a:rPr lang="en-GB" dirty="0"/>
              <a:t>First, the main script will call the </a:t>
            </a:r>
            <a:r>
              <a:rPr lang="en-GB" b="1" dirty="0"/>
              <a:t>Menu function</a:t>
            </a:r>
            <a:r>
              <a:rPr lang="en-GB" dirty="0"/>
              <a:t> (located right at the end of the script) to echo out the Menu options to the user.</a:t>
            </a:r>
          </a:p>
          <a:p>
            <a:pPr>
              <a:lnSpc>
                <a:spcPct val="100000"/>
              </a:lnSpc>
              <a:spcBef>
                <a:spcPts val="600"/>
              </a:spcBef>
              <a:spcAft>
                <a:spcPts val="600"/>
              </a:spcAft>
            </a:pPr>
            <a:r>
              <a:rPr lang="en-GB" dirty="0"/>
              <a:t>The </a:t>
            </a:r>
            <a:r>
              <a:rPr lang="en-GB" b="1" dirty="0"/>
              <a:t>Menu function</a:t>
            </a:r>
            <a:r>
              <a:rPr lang="en-GB" dirty="0"/>
              <a:t> uses a </a:t>
            </a:r>
            <a:r>
              <a:rPr lang="en-GB" b="1" dirty="0"/>
              <a:t>read command</a:t>
            </a:r>
            <a:r>
              <a:rPr lang="en-GB" dirty="0"/>
              <a:t> to accept </a:t>
            </a:r>
            <a:r>
              <a:rPr lang="en-GB" b="1" dirty="0"/>
              <a:t>User input </a:t>
            </a:r>
            <a:r>
              <a:rPr lang="en-GB" dirty="0"/>
              <a:t>and a </a:t>
            </a:r>
            <a:r>
              <a:rPr lang="en-GB" b="1" dirty="0"/>
              <a:t>case statement </a:t>
            </a:r>
            <a:r>
              <a:rPr lang="en-GB" dirty="0"/>
              <a:t>to identity the number typed in by the user. The user’s option choice is stored in the </a:t>
            </a:r>
            <a:r>
              <a:rPr lang="en-GB" b="1" dirty="0"/>
              <a:t>$choice</a:t>
            </a:r>
            <a:r>
              <a:rPr lang="en-GB" dirty="0"/>
              <a:t> </a:t>
            </a:r>
            <a:r>
              <a:rPr lang="en-GB" b="1" dirty="0"/>
              <a:t>variable</a:t>
            </a:r>
            <a:r>
              <a:rPr lang="en-GB" dirty="0"/>
              <a:t>.</a:t>
            </a:r>
          </a:p>
          <a:p>
            <a:pPr>
              <a:lnSpc>
                <a:spcPct val="100000"/>
              </a:lnSpc>
              <a:spcBef>
                <a:spcPts val="600"/>
              </a:spcBef>
              <a:spcAft>
                <a:spcPts val="600"/>
              </a:spcAft>
            </a:pPr>
            <a:r>
              <a:rPr lang="en-GB" dirty="0"/>
              <a:t>The </a:t>
            </a:r>
            <a:r>
              <a:rPr lang="en-GB" b="1" dirty="0"/>
              <a:t>case</a:t>
            </a:r>
            <a:r>
              <a:rPr lang="en-GB" dirty="0"/>
              <a:t> </a:t>
            </a:r>
            <a:r>
              <a:rPr lang="en-GB" b="0" dirty="0"/>
              <a:t>statement</a:t>
            </a:r>
            <a:r>
              <a:rPr lang="en-GB" b="1" dirty="0"/>
              <a:t> </a:t>
            </a:r>
            <a:r>
              <a:rPr lang="en-GB" dirty="0"/>
              <a:t>then executes the corresponding </a:t>
            </a:r>
            <a:r>
              <a:rPr lang="en-GB" b="1" dirty="0"/>
              <a:t>function call.</a:t>
            </a:r>
            <a:endParaRPr lang="en-GB" dirty="0"/>
          </a:p>
          <a:p>
            <a:pPr>
              <a:lnSpc>
                <a:spcPct val="100000"/>
              </a:lnSpc>
              <a:spcBef>
                <a:spcPts val="600"/>
              </a:spcBef>
              <a:spcAft>
                <a:spcPts val="600"/>
              </a:spcAft>
            </a:pPr>
            <a:r>
              <a:rPr lang="en-GB" dirty="0"/>
              <a:t>Finally, </a:t>
            </a:r>
            <a:r>
              <a:rPr lang="en-GB" b="1" dirty="0"/>
              <a:t>the case code statements call the Menu function again </a:t>
            </a:r>
            <a:r>
              <a:rPr lang="en-GB" dirty="0"/>
              <a:t>to output the Menu options to choose from.</a:t>
            </a:r>
          </a:p>
          <a:p>
            <a:pPr marL="0" marR="0" lvl="0" indent="0" algn="l" defTabSz="914400" rtl="0" eaLnBrk="1" fontAlgn="auto" latinLnBrk="0" hangingPunct="1">
              <a:lnSpc>
                <a:spcPct val="100000"/>
              </a:lnSpc>
              <a:spcBef>
                <a:spcPts val="600"/>
              </a:spcBef>
              <a:spcAft>
                <a:spcPts val="600"/>
              </a:spcAft>
              <a:buClrTx/>
              <a:buSzTx/>
              <a:buFontTx/>
              <a:buNone/>
              <a:tabLst/>
              <a:defRPr/>
            </a:pPr>
            <a:r>
              <a:rPr lang="en-GB" sz="1800" kern="100" dirty="0">
                <a:effectLst/>
                <a:latin typeface="Calibri" panose="020F0502020204030204" pitchFamily="34" charset="0"/>
                <a:ea typeface="DengXian" panose="02010600030101010101" pitchFamily="2" charset="-122"/>
                <a:cs typeface="Times New Roman" panose="02020603050405020304" pitchFamily="18" charset="0"/>
              </a:rPr>
              <a:t>The last option uses the ‘exit’ command to exit the program and return to the prompt. We don’t really NEED to hard code the exit ‘0’ value, but it is good practice to use. 0 signals successful execution of the script. An exit code of 0 means success. So we know the script ran successfully to that point. We could use an echo to output the value.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Tip: Each command we use on Linux (like all other Unix and Unix-like OSs) is a system program that can be found in the Linux directory, usually bin or </a:t>
            </a:r>
            <a:r>
              <a:rPr lang="en-GB" dirty="0" err="1"/>
              <a:t>sbin</a:t>
            </a:r>
            <a:r>
              <a:rPr lang="en-GB" dirty="0"/>
              <a:t>.</a:t>
            </a:r>
          </a:p>
          <a:p>
            <a:endParaRPr lang="en-GB" dirty="0"/>
          </a:p>
          <a:p>
            <a:pPr marL="0" indent="0">
              <a:buNone/>
            </a:pPr>
            <a:r>
              <a:rPr lang="en-GB" dirty="0"/>
              <a:t>#!/bin/bash</a:t>
            </a:r>
          </a:p>
          <a:p>
            <a:pPr marL="0" indent="0">
              <a:buNone/>
            </a:pPr>
            <a:endParaRPr lang="en-GB" dirty="0"/>
          </a:p>
          <a:p>
            <a:pPr marL="0" indent="0">
              <a:buNone/>
            </a:pPr>
            <a:r>
              <a:rPr lang="en-GB" dirty="0"/>
              <a:t>function </a:t>
            </a:r>
            <a:r>
              <a:rPr lang="en-GB" dirty="0" err="1"/>
              <a:t>memory_usage</a:t>
            </a:r>
            <a:r>
              <a:rPr lang="en-GB" dirty="0"/>
              <a:t>() {</a:t>
            </a:r>
          </a:p>
          <a:p>
            <a:pPr marL="0" indent="0">
              <a:buNone/>
            </a:pPr>
            <a:r>
              <a:rPr lang="en-GB" dirty="0"/>
              <a:t>	echo "Memory usage on Server is:"</a:t>
            </a:r>
          </a:p>
          <a:p>
            <a:pPr marL="0" indent="0">
              <a:buNone/>
            </a:pPr>
            <a:r>
              <a:rPr lang="en-GB" dirty="0"/>
              <a:t>	free</a:t>
            </a:r>
          </a:p>
          <a:p>
            <a:pPr marL="0" indent="0">
              <a:buNone/>
            </a:pPr>
            <a:r>
              <a:rPr lang="en-GB" dirty="0"/>
              <a:t>	}</a:t>
            </a:r>
          </a:p>
          <a:p>
            <a:pPr marL="0" indent="0">
              <a:buNone/>
            </a:pPr>
            <a:endParaRPr lang="en-GB" dirty="0"/>
          </a:p>
          <a:p>
            <a:pPr marL="0" indent="0">
              <a:buNone/>
            </a:pPr>
            <a:r>
              <a:rPr lang="en-GB" dirty="0"/>
              <a:t>function </a:t>
            </a:r>
            <a:r>
              <a:rPr lang="en-GB" dirty="0" err="1"/>
              <a:t>proc_and_cpu</a:t>
            </a:r>
            <a:r>
              <a:rPr lang="en-GB" dirty="0"/>
              <a:t>() {</a:t>
            </a:r>
          </a:p>
          <a:p>
            <a:pPr marL="0" indent="0">
              <a:buNone/>
            </a:pPr>
            <a:r>
              <a:rPr lang="en-GB" dirty="0"/>
              <a:t>	echo "Process list and CPU </a:t>
            </a:r>
            <a:r>
              <a:rPr lang="en-GB" dirty="0" err="1"/>
              <a:t>usgae</a:t>
            </a:r>
            <a:r>
              <a:rPr lang="en-GB" dirty="0"/>
              <a:t>:"</a:t>
            </a:r>
          </a:p>
          <a:p>
            <a:pPr marL="0" indent="0">
              <a:buNone/>
            </a:pPr>
            <a:r>
              <a:rPr lang="en-GB" dirty="0"/>
              <a:t>	</a:t>
            </a:r>
            <a:r>
              <a:rPr lang="en-GB" dirty="0" err="1"/>
              <a:t>htop</a:t>
            </a:r>
            <a:endParaRPr lang="en-GB" dirty="0"/>
          </a:p>
          <a:p>
            <a:pPr marL="0" indent="0">
              <a:buNone/>
            </a:pPr>
            <a:r>
              <a:rPr lang="en-GB" dirty="0"/>
              <a:t>	}</a:t>
            </a:r>
          </a:p>
          <a:p>
            <a:pPr marL="0" indent="0">
              <a:buNone/>
            </a:pPr>
            <a:endParaRPr lang="en-GB" dirty="0"/>
          </a:p>
          <a:p>
            <a:pPr marL="0" indent="0">
              <a:buNone/>
            </a:pPr>
            <a:r>
              <a:rPr lang="en-GB" dirty="0"/>
              <a:t>function </a:t>
            </a:r>
            <a:r>
              <a:rPr lang="en-GB" dirty="0" err="1"/>
              <a:t>tcp_usage</a:t>
            </a:r>
            <a:r>
              <a:rPr lang="en-GB" dirty="0"/>
              <a:t>() {</a:t>
            </a:r>
          </a:p>
          <a:p>
            <a:pPr marL="0" indent="0">
              <a:buNone/>
            </a:pPr>
            <a:r>
              <a:rPr lang="en-GB" dirty="0"/>
              <a:t>	echo "TCP connections:"</a:t>
            </a:r>
          </a:p>
          <a:p>
            <a:pPr marL="0" indent="0">
              <a:buNone/>
            </a:pPr>
            <a:r>
              <a:rPr lang="en-GB" dirty="0"/>
              <a:t>	cat /proc/net/</a:t>
            </a:r>
            <a:r>
              <a:rPr lang="en-GB" dirty="0" err="1"/>
              <a:t>tcp</a:t>
            </a:r>
            <a:endParaRPr lang="en-GB" dirty="0"/>
          </a:p>
          <a:p>
            <a:pPr marL="0" indent="0">
              <a:buNone/>
            </a:pPr>
            <a:r>
              <a:rPr lang="en-GB" dirty="0"/>
              <a:t>	}</a:t>
            </a:r>
          </a:p>
          <a:p>
            <a:pPr marL="0" indent="0">
              <a:buNone/>
            </a:pPr>
            <a:endParaRPr lang="en-GB" dirty="0"/>
          </a:p>
          <a:p>
            <a:pPr marL="0" indent="0">
              <a:buNone/>
            </a:pPr>
            <a:r>
              <a:rPr lang="en-GB" dirty="0"/>
              <a:t>function </a:t>
            </a:r>
            <a:r>
              <a:rPr lang="en-GB" dirty="0" err="1"/>
              <a:t>kernel_usage</a:t>
            </a:r>
            <a:r>
              <a:rPr lang="en-GB" dirty="0"/>
              <a:t>() {</a:t>
            </a:r>
          </a:p>
          <a:p>
            <a:pPr marL="0" indent="0">
              <a:buNone/>
            </a:pPr>
            <a:r>
              <a:rPr lang="en-GB" dirty="0"/>
              <a:t>	echo "System name &amp; Kernel version:"</a:t>
            </a:r>
          </a:p>
          <a:p>
            <a:pPr marL="0" indent="0">
              <a:buNone/>
            </a:pPr>
            <a:r>
              <a:rPr lang="en-GB" dirty="0"/>
              <a:t>	</a:t>
            </a:r>
            <a:r>
              <a:rPr lang="en-GB" dirty="0" err="1"/>
              <a:t>uname</a:t>
            </a:r>
            <a:r>
              <a:rPr lang="en-GB" dirty="0"/>
              <a:t> -s -v -r</a:t>
            </a:r>
          </a:p>
          <a:p>
            <a:pPr marL="0" indent="0">
              <a:buNone/>
            </a:pPr>
            <a:r>
              <a:rPr lang="en-GB" dirty="0"/>
              <a:t>	}</a:t>
            </a:r>
          </a:p>
          <a:p>
            <a:pPr marL="0" indent="0">
              <a:buNone/>
            </a:pPr>
            <a:r>
              <a:rPr lang="en-GB" dirty="0"/>
              <a:t>	</a:t>
            </a:r>
          </a:p>
          <a:p>
            <a:pPr marL="0" indent="0">
              <a:buNone/>
            </a:pPr>
            <a:r>
              <a:rPr lang="en-GB" dirty="0"/>
              <a:t>function </a:t>
            </a:r>
            <a:r>
              <a:rPr lang="en-GB" dirty="0" err="1"/>
              <a:t>WhoWhyWhat</a:t>
            </a:r>
            <a:r>
              <a:rPr lang="en-GB" dirty="0"/>
              <a:t>() {</a:t>
            </a:r>
          </a:p>
          <a:p>
            <a:pPr marL="0" indent="0">
              <a:buNone/>
            </a:pPr>
            <a:r>
              <a:rPr lang="en-GB" dirty="0"/>
              <a:t>	echo "</a:t>
            </a:r>
            <a:r>
              <a:rPr lang="en-GB" dirty="0" err="1"/>
              <a:t>WhoWhyWhat</a:t>
            </a:r>
            <a:r>
              <a:rPr lang="en-GB" dirty="0"/>
              <a:t>:"</a:t>
            </a:r>
          </a:p>
          <a:p>
            <a:pPr marL="0" indent="0">
              <a:buNone/>
            </a:pPr>
            <a:r>
              <a:rPr lang="en-GB" dirty="0"/>
              <a:t>	w</a:t>
            </a:r>
          </a:p>
          <a:p>
            <a:pPr marL="0" indent="0">
              <a:buNone/>
            </a:pPr>
            <a:r>
              <a:rPr lang="en-GB" dirty="0"/>
              <a:t>	}</a:t>
            </a:r>
          </a:p>
          <a:p>
            <a:pPr marL="0" indent="0">
              <a:buNone/>
            </a:pPr>
            <a:r>
              <a:rPr lang="en-GB" dirty="0"/>
              <a:t>	</a:t>
            </a:r>
          </a:p>
          <a:p>
            <a:pPr marL="0" indent="0">
              <a:buNone/>
            </a:pPr>
            <a:r>
              <a:rPr lang="en-GB" dirty="0"/>
              <a:t>Menu(){</a:t>
            </a:r>
          </a:p>
          <a:p>
            <a:pPr marL="0" indent="0">
              <a:buNone/>
            </a:pPr>
            <a:r>
              <a:rPr lang="en-GB" dirty="0"/>
              <a:t>echo -e "\e[1;33m \e[1m \e[4m System Admin. Menu:\e[0m"</a:t>
            </a:r>
          </a:p>
          <a:p>
            <a:pPr marL="0" indent="0">
              <a:buNone/>
            </a:pPr>
            <a:r>
              <a:rPr lang="en-GB" dirty="0"/>
              <a:t>echo "1) Memory usage:</a:t>
            </a:r>
          </a:p>
          <a:p>
            <a:pPr marL="0" indent="0">
              <a:buNone/>
            </a:pPr>
            <a:r>
              <a:rPr lang="en-GB" dirty="0"/>
              <a:t>2) Process list &amp; CPU usage:</a:t>
            </a:r>
          </a:p>
          <a:p>
            <a:pPr marL="0" indent="0">
              <a:buNone/>
            </a:pPr>
            <a:r>
              <a:rPr lang="en-GB" dirty="0"/>
              <a:t>3) Number of TCP connections:</a:t>
            </a:r>
          </a:p>
          <a:p>
            <a:pPr marL="0" indent="0">
              <a:buNone/>
            </a:pPr>
            <a:r>
              <a:rPr lang="en-GB" dirty="0"/>
              <a:t>4) System &amp; Kernel version:</a:t>
            </a:r>
          </a:p>
          <a:p>
            <a:pPr marL="0" indent="0">
              <a:buNone/>
            </a:pPr>
            <a:r>
              <a:rPr lang="en-GB" dirty="0"/>
              <a:t>5) </a:t>
            </a:r>
            <a:r>
              <a:rPr lang="en-GB" dirty="0" err="1"/>
              <a:t>WhoWhyWhat</a:t>
            </a:r>
            <a:r>
              <a:rPr lang="en-GB" dirty="0"/>
              <a:t>:</a:t>
            </a:r>
          </a:p>
          <a:p>
            <a:pPr marL="0" indent="0">
              <a:buNone/>
            </a:pPr>
            <a:r>
              <a:rPr lang="en-GB" dirty="0"/>
              <a:t>0) Exit."</a:t>
            </a:r>
          </a:p>
          <a:p>
            <a:pPr marL="0" indent="0">
              <a:buNone/>
            </a:pPr>
            <a:r>
              <a:rPr lang="en-GB" dirty="0"/>
              <a:t>echo -e "\e[1;33m Choose an option: \e[0m"</a:t>
            </a:r>
          </a:p>
          <a:p>
            <a:pPr marL="0" indent="0">
              <a:buNone/>
            </a:pPr>
            <a:r>
              <a:rPr lang="en-GB" dirty="0"/>
              <a:t>		read choice</a:t>
            </a:r>
          </a:p>
          <a:p>
            <a:pPr marL="0" indent="0">
              <a:buNone/>
            </a:pPr>
            <a:r>
              <a:rPr lang="en-GB" dirty="0"/>
              <a:t>		case $choice in</a:t>
            </a:r>
          </a:p>
          <a:p>
            <a:pPr marL="0" indent="0">
              <a:buNone/>
            </a:pPr>
            <a:r>
              <a:rPr lang="en-GB" dirty="0"/>
              <a:t>			1) </a:t>
            </a:r>
            <a:r>
              <a:rPr lang="en-GB" dirty="0" err="1"/>
              <a:t>memory_usage</a:t>
            </a:r>
            <a:r>
              <a:rPr lang="en-GB" dirty="0"/>
              <a:t> ; Menu ;;</a:t>
            </a:r>
          </a:p>
          <a:p>
            <a:pPr marL="0" indent="0">
              <a:buNone/>
            </a:pPr>
            <a:r>
              <a:rPr lang="en-GB" dirty="0"/>
              <a:t>			2) </a:t>
            </a:r>
            <a:r>
              <a:rPr lang="en-GB" dirty="0" err="1"/>
              <a:t>proc_and_cpu</a:t>
            </a:r>
            <a:r>
              <a:rPr lang="en-GB" dirty="0"/>
              <a:t> ; Menu ;;</a:t>
            </a:r>
          </a:p>
          <a:p>
            <a:pPr marL="0" indent="0">
              <a:buNone/>
            </a:pPr>
            <a:r>
              <a:rPr lang="en-GB" dirty="0"/>
              <a:t>			3) </a:t>
            </a:r>
            <a:r>
              <a:rPr lang="en-GB" dirty="0" err="1"/>
              <a:t>tcp_usage</a:t>
            </a:r>
            <a:r>
              <a:rPr lang="en-GB" dirty="0"/>
              <a:t> ; Menu ;;</a:t>
            </a:r>
          </a:p>
          <a:p>
            <a:pPr marL="0" indent="0">
              <a:buNone/>
            </a:pPr>
            <a:r>
              <a:rPr lang="en-GB" dirty="0"/>
              <a:t>			4) </a:t>
            </a:r>
            <a:r>
              <a:rPr lang="en-GB" dirty="0" err="1"/>
              <a:t>kernel_usage</a:t>
            </a:r>
            <a:r>
              <a:rPr lang="en-GB" dirty="0"/>
              <a:t> ; Menu ;;</a:t>
            </a:r>
          </a:p>
          <a:p>
            <a:pPr marL="0" indent="0">
              <a:buNone/>
            </a:pPr>
            <a:r>
              <a:rPr lang="en-GB" dirty="0"/>
              <a:t>			5) </a:t>
            </a:r>
            <a:r>
              <a:rPr lang="en-GB" dirty="0" err="1"/>
              <a:t>WhoWhyWhat</a:t>
            </a:r>
            <a:r>
              <a:rPr lang="en-GB" dirty="0"/>
              <a:t> ; Menu ;;</a:t>
            </a:r>
          </a:p>
          <a:p>
            <a:pPr marL="0" indent="0">
              <a:buNone/>
            </a:pPr>
            <a:r>
              <a:rPr lang="en-GB" dirty="0"/>
              <a:t>			0) exit ;;</a:t>
            </a:r>
          </a:p>
          <a:p>
            <a:pPr marL="0" indent="0">
              <a:buNone/>
            </a:pPr>
            <a:r>
              <a:rPr lang="en-GB" dirty="0"/>
              <a:t>		</a:t>
            </a:r>
            <a:r>
              <a:rPr lang="en-GB" dirty="0" err="1"/>
              <a:t>esac</a:t>
            </a:r>
            <a:endParaRPr lang="en-GB" dirty="0"/>
          </a:p>
          <a:p>
            <a:pPr marL="0" indent="0">
              <a:buNone/>
            </a:pPr>
            <a:r>
              <a:rPr lang="en-GB" dirty="0"/>
              <a:t>	}</a:t>
            </a:r>
          </a:p>
          <a:p>
            <a:pPr marL="0" indent="0">
              <a:buNone/>
            </a:pPr>
            <a:endParaRPr lang="en-GB" dirty="0"/>
          </a:p>
          <a:p>
            <a:pPr marL="0" indent="0">
              <a:buNone/>
            </a:pPr>
            <a:r>
              <a:rPr lang="en-GB" dirty="0"/>
              <a:t># Call Menu function</a:t>
            </a:r>
          </a:p>
          <a:p>
            <a:pPr marL="0" indent="0">
              <a:buNone/>
            </a:pPr>
            <a:r>
              <a:rPr lang="en-GB" dirty="0"/>
              <a:t>Menu</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145869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Note: In case you are not running a Linux system and are using a Windows OS, I recommend using an online Bash IDE such as cocalc.com for this example.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09012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081084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208406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92838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For more information on using the apt command please click </a:t>
            </a:r>
            <a:r>
              <a:rPr lang="en-GB" sz="1200" dirty="0">
                <a:hlinkClick r:id="rId3"/>
              </a:rPr>
              <a:t>here</a:t>
            </a:r>
            <a:r>
              <a:rPr lang="en-GB" sz="1200" dirty="0"/>
              <a:t>, </a:t>
            </a:r>
            <a:r>
              <a:rPr lang="en-GB" sz="1200" dirty="0">
                <a:hlinkClick r:id="rId4"/>
              </a:rPr>
              <a:t>here</a:t>
            </a:r>
            <a:r>
              <a:rPr lang="en-GB" sz="1200" dirty="0"/>
              <a:t> and </a:t>
            </a:r>
            <a:r>
              <a:rPr lang="en-GB" sz="1200" dirty="0">
                <a:hlinkClick r:id="rId5"/>
              </a:rPr>
              <a:t>here</a:t>
            </a:r>
            <a:r>
              <a:rPr lang="en-GB" sz="1200" dirty="0"/>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488733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82446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96867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280980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053191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82</a:t>
            </a:fld>
            <a:endParaRPr lang="en-GB"/>
          </a:p>
        </p:txBody>
      </p:sp>
    </p:spTree>
    <p:extLst>
      <p:ext uri="{BB962C8B-B14F-4D97-AF65-F5344CB8AC3E}">
        <p14:creationId xmlns:p14="http://schemas.microsoft.com/office/powerpoint/2010/main" val="269771018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20000"/>
              </a:lnSpc>
              <a:spcBef>
                <a:spcPts val="0"/>
              </a:spcBef>
              <a:buNone/>
            </a:pPr>
            <a:endParaRPr lang="en-GB" sz="1200" dirty="0"/>
          </a:p>
        </p:txBody>
      </p:sp>
      <p:sp>
        <p:nvSpPr>
          <p:cNvPr id="4" name="Slide Number Placeholder 3"/>
          <p:cNvSpPr>
            <a:spLocks noGrp="1"/>
          </p:cNvSpPr>
          <p:nvPr>
            <p:ph type="sldNum" sz="quarter" idx="5"/>
          </p:nvPr>
        </p:nvSpPr>
        <p:spPr/>
        <p:txBody>
          <a:bodyPr/>
          <a:lstStyle/>
          <a:p>
            <a:fld id="{FB37C982-8B5E-41C8-9C3C-7DDDA082ABA8}" type="slidenum">
              <a:rPr lang="en-GB" smtClean="0"/>
              <a:t>83</a:t>
            </a:fld>
            <a:endParaRPr lang="en-GB"/>
          </a:p>
        </p:txBody>
      </p:sp>
    </p:spTree>
    <p:extLst>
      <p:ext uri="{BB962C8B-B14F-4D97-AF65-F5344CB8AC3E}">
        <p14:creationId xmlns:p14="http://schemas.microsoft.com/office/powerpoint/2010/main" val="120646276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107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35E46-80E5-4245-BCB4-D0A138120E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87A4F4-FF99-4C9D-9F56-00677B93C7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6CC3CCC-3565-4F35-9C8B-A8D4A86EDF05}"/>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5" name="Footer Placeholder 4">
            <a:extLst>
              <a:ext uri="{FF2B5EF4-FFF2-40B4-BE49-F238E27FC236}">
                <a16:creationId xmlns:a16="http://schemas.microsoft.com/office/drawing/2014/main" id="{DDFF3FAE-06DA-4FC7-9471-EC9DAA3B1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D604B6-5FF1-44C0-BD6E-3D853A6F1BB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3469692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E4969-2C58-4826-B8D7-33F4881758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2E7286-23CC-4FFD-A791-298CFF24C1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F0E10-0B9A-4916-B93A-EB9C484F450E}"/>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5" name="Footer Placeholder 4">
            <a:extLst>
              <a:ext uri="{FF2B5EF4-FFF2-40B4-BE49-F238E27FC236}">
                <a16:creationId xmlns:a16="http://schemas.microsoft.com/office/drawing/2014/main" id="{1D72517F-3116-4397-B3CE-85C54AF619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E30081-BDF5-49B4-B03F-81972336586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3316945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DF916-4611-4BD5-AD56-35E950C988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24DE02-0AF9-4F7D-B3FD-92DBD26BD6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B47063-2D2C-4F31-9159-5205457AA193}"/>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5" name="Footer Placeholder 4">
            <a:extLst>
              <a:ext uri="{FF2B5EF4-FFF2-40B4-BE49-F238E27FC236}">
                <a16:creationId xmlns:a16="http://schemas.microsoft.com/office/drawing/2014/main" id="{F5E8A384-21B9-4A63-92B2-B40D574014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83E79C-C317-4965-BFF0-0ABB4F60DB5D}"/>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330474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B3B0F-8C1A-4CF4-8B42-BB9550F37B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576971-B608-4863-B919-D6D4F12338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25D2D0-119D-4FD5-9757-047FC91452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CA648E-36CA-405A-A0D2-F3A24BFFE584}"/>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6" name="Footer Placeholder 5">
            <a:extLst>
              <a:ext uri="{FF2B5EF4-FFF2-40B4-BE49-F238E27FC236}">
                <a16:creationId xmlns:a16="http://schemas.microsoft.com/office/drawing/2014/main" id="{7E26ECF2-B28E-48B3-997B-DFAF032290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ACA96D-80DA-4436-86F3-96AB9D1CEF2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004346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C14DF-E2A4-4381-A9CA-D05EB90859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DE95F9-219F-4099-94F5-B5CECB79BB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9D4734-8BC3-4D9A-AAC9-DD87E12423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FF69BF-B7A2-426D-9BFE-843A6A0B41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32F10-E90C-4EBD-862E-BC9797D3B3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6E5757-8F0E-4562-85A7-F1D9488C7B5E}"/>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8" name="Footer Placeholder 7">
            <a:extLst>
              <a:ext uri="{FF2B5EF4-FFF2-40B4-BE49-F238E27FC236}">
                <a16:creationId xmlns:a16="http://schemas.microsoft.com/office/drawing/2014/main" id="{35655011-1517-49B4-981E-518F191DE1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B882C21-82D4-49CB-AD08-3FB88469A85C}"/>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1714659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6DC9F-F2F6-477C-92DB-BEC0CD8AAE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4C6DF4-9AC1-420C-A0B8-9B5F55E6CF18}"/>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4" name="Footer Placeholder 3">
            <a:extLst>
              <a:ext uri="{FF2B5EF4-FFF2-40B4-BE49-F238E27FC236}">
                <a16:creationId xmlns:a16="http://schemas.microsoft.com/office/drawing/2014/main" id="{F16258D9-0453-40EF-A57C-6487F8251B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9DD077-8F84-418C-BAB4-24BFFAF795D0}"/>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120427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1D07FE-B77C-4E0F-BBD3-6F5E8495A8B7}"/>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3" name="Footer Placeholder 2">
            <a:extLst>
              <a:ext uri="{FF2B5EF4-FFF2-40B4-BE49-F238E27FC236}">
                <a16:creationId xmlns:a16="http://schemas.microsoft.com/office/drawing/2014/main" id="{0020938E-B2D2-4E6F-805C-6F7D19D065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863B2B2-0666-46A1-9D1F-1372CE1230E3}"/>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569640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9EA2E-47ED-4544-837D-6910AF212C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A2BA039-505E-400D-9CD5-BD5727DA6E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A2E8167-B6F8-48A6-BF1C-3C89C32DB1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15586D-DCB7-4675-9EA2-4B4E4E1A7BF8}"/>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6" name="Footer Placeholder 5">
            <a:extLst>
              <a:ext uri="{FF2B5EF4-FFF2-40B4-BE49-F238E27FC236}">
                <a16:creationId xmlns:a16="http://schemas.microsoft.com/office/drawing/2014/main" id="{5F6BAD81-3C73-4DA6-81EA-02BB21EC3C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25E015-3C24-4FC3-9B16-CF9856CEE0AD}"/>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675101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B144D-A390-454A-A8BB-BA896CB2C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57E275-8E6B-4E24-B60B-C38A3ABBCE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4D0686-3AC1-4E9F-8A8F-C0E650EA18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DCA9C2-5D99-4F01-8562-6576B3F7F6B9}"/>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6" name="Footer Placeholder 5">
            <a:extLst>
              <a:ext uri="{FF2B5EF4-FFF2-40B4-BE49-F238E27FC236}">
                <a16:creationId xmlns:a16="http://schemas.microsoft.com/office/drawing/2014/main" id="{F692DC31-9F0B-42CD-ABEE-ADD2759164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77960E-0FB2-4C2D-9E22-CE931F897A4C}"/>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332852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7DB65-8156-49D9-B7F8-E51F6F372C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DA37CD-4954-4FFA-9A1E-09D0DC4C5D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FF2514-6CF9-4A96-B129-9100F50B02D9}"/>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5" name="Footer Placeholder 4">
            <a:extLst>
              <a:ext uri="{FF2B5EF4-FFF2-40B4-BE49-F238E27FC236}">
                <a16:creationId xmlns:a16="http://schemas.microsoft.com/office/drawing/2014/main" id="{91BFBB99-C2B9-463A-9820-844E0E189D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A4BF88-01C1-4DAC-86AC-9CBAEAA561D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12721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DE807E-AB74-4107-BC92-6AF6151BBD8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84677E-510F-4EBF-A1BE-8DC0812B21E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4695B6-54A3-40E6-A7ED-93FCE2CD6CCA}"/>
              </a:ext>
            </a:extLst>
          </p:cNvPr>
          <p:cNvSpPr>
            <a:spLocks noGrp="1"/>
          </p:cNvSpPr>
          <p:nvPr>
            <p:ph type="dt" sz="half" idx="10"/>
          </p:nvPr>
        </p:nvSpPr>
        <p:spPr/>
        <p:txBody>
          <a:bodyPr/>
          <a:lstStyle/>
          <a:p>
            <a:fld id="{EB13D49B-6578-45D2-BC11-67BB28829187}" type="datetimeFigureOut">
              <a:rPr lang="en-GB" smtClean="0"/>
              <a:t>14/03/2024</a:t>
            </a:fld>
            <a:endParaRPr lang="en-GB"/>
          </a:p>
        </p:txBody>
      </p:sp>
      <p:sp>
        <p:nvSpPr>
          <p:cNvPr id="5" name="Footer Placeholder 4">
            <a:extLst>
              <a:ext uri="{FF2B5EF4-FFF2-40B4-BE49-F238E27FC236}">
                <a16:creationId xmlns:a16="http://schemas.microsoft.com/office/drawing/2014/main" id="{7F36413D-F990-485E-97DC-790B2911F4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707A33-9BAF-4258-B0C8-38F2E79DB9CC}"/>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1532843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433FD3-0613-479E-83D4-E9AD763EF5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E6DFBA-1A9C-454A-96C2-EF726960A1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17265E-5486-4EBA-89BF-43AB9D5D7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13D49B-6578-45D2-BC11-67BB28829187}" type="datetimeFigureOut">
              <a:rPr lang="en-GB" smtClean="0"/>
              <a:t>14/03/2024</a:t>
            </a:fld>
            <a:endParaRPr lang="en-GB"/>
          </a:p>
        </p:txBody>
      </p:sp>
      <p:sp>
        <p:nvSpPr>
          <p:cNvPr id="5" name="Footer Placeholder 4">
            <a:extLst>
              <a:ext uri="{FF2B5EF4-FFF2-40B4-BE49-F238E27FC236}">
                <a16:creationId xmlns:a16="http://schemas.microsoft.com/office/drawing/2014/main" id="{631D8CA3-E596-40D5-B89E-B655B72C71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8889D4D-D283-4C91-8006-D98E168D5D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D19B39-0B55-4978-9670-2F00F5682B2F}" type="slidenum">
              <a:rPr lang="en-GB" smtClean="0"/>
              <a:t>‹#›</a:t>
            </a:fld>
            <a:endParaRPr lang="en-GB"/>
          </a:p>
        </p:txBody>
      </p:sp>
    </p:spTree>
    <p:extLst>
      <p:ext uri="{BB962C8B-B14F-4D97-AF65-F5344CB8AC3E}">
        <p14:creationId xmlns:p14="http://schemas.microsoft.com/office/powerpoint/2010/main" val="753297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n.wikibooks.org/wiki/Windows_Batch_Scripting#Switches" TargetMode="External"/><Relationship Id="rId2" Type="http://schemas.openxmlformats.org/officeDocument/2006/relationships/hyperlink" Target="https://learn.microsoft.com/en-us/windows-server/administration/windows-commands/dir" TargetMode="External"/><Relationship Id="rId1" Type="http://schemas.openxmlformats.org/officeDocument/2006/relationships/slideLayout" Target="../slideLayouts/slideLayout2.xml"/><Relationship Id="rId4" Type="http://schemas.openxmlformats.org/officeDocument/2006/relationships/hyperlink" Target="https://learn.microsoft.com/en-us/windows-server/administration/windows-commands/windows-commands"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slideLayout" Target="../slideLayouts/slideLayout1.xml"/><Relationship Id="rId7" Type="http://schemas.openxmlformats.org/officeDocument/2006/relationships/hyperlink" Target="https://commons.wikimedia.org/wiki/File:Bash_Logo_Colored.svg" TargetMode="Externa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it.wikipedia.org/wiki/.bashrc"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commons.wikimedia.org/wiki/File:Bash_Logo_Colored.sv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commons.wikimedia.org/wiki/File:Bash_Logo_Colored.sv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commons.wikimedia.org/wiki/File:Bash_Logo_Colored.svg" TargetMode="External"/><Relationship Id="rId3" Type="http://schemas.openxmlformats.org/officeDocument/2006/relationships/hyperlink" Target="https://bellard.org/jslinux/" TargetMode="External"/><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gitforwindows.org/" TargetMode="External"/><Relationship Id="rId5" Type="http://schemas.openxmlformats.org/officeDocument/2006/relationships/hyperlink" Target="https://www.onlinegdb.com/online_bash_shell" TargetMode="External"/><Relationship Id="rId4" Type="http://schemas.openxmlformats.org/officeDocument/2006/relationships/hyperlink" Target="https://cloud.google.com/shell"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hyperlink" Target="https://linuxize.com/post/how-to-use-nano-text-editor/" TargetMode="External"/><Relationship Id="rId7" Type="http://schemas.openxmlformats.org/officeDocument/2006/relationships/hyperlink" Target="https://commons.wikimedia.org/wiki/File:Bash_Logo_Colored.svg" TargetMode="External"/><Relationship Id="rId2" Type="http://schemas.openxmlformats.org/officeDocument/2006/relationships/hyperlink" Target="https://www.howtogeek.com/howto/42980/the-beginners-guide-to-nano-the-linux-command-line-text-editor/"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5.png"/><Relationship Id="rId10" Type="http://schemas.openxmlformats.org/officeDocument/2006/relationships/hyperlink" Target="http://www.pngall.com/microsoft-windows-png" TargetMode="External"/><Relationship Id="rId4" Type="http://schemas.openxmlformats.org/officeDocument/2006/relationships/hyperlink" Target="https://www.howtogeek.com/102468/a-beginners-guide-to-editing-text-files-with-vi/" TargetMode="External"/><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hyperlink" Target="https://commons.wikimedia.org/wiki/File:Bash_Logo_Colored.svg"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www.pngall.com/microsoft-windows-png" TargetMode="Externa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hyperlink" Target="https://www.cygwin.com/install.html"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www.youtube.com/watch?v=m7JFdx5Bz3k"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bellard.org/jslinux/"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cloud.google.com/shell"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itsfoss.com/online-linux-terminals/" TargetMode="External"/><Relationship Id="rId13" Type="http://schemas.openxmlformats.org/officeDocument/2006/relationships/hyperlink" Target="https://www.youtube.com/results?search_query=create+a+dual+boot+windows+and+linux" TargetMode="External"/><Relationship Id="rId3" Type="http://schemas.openxmlformats.org/officeDocument/2006/relationships/image" Target="../media/image9.png"/><Relationship Id="rId7" Type="http://schemas.openxmlformats.org/officeDocument/2006/relationships/hyperlink" Target="https://gitforwindows.org/" TargetMode="External"/><Relationship Id="rId12" Type="http://schemas.openxmlformats.org/officeDocument/2006/relationships/hyperlink" Target="https://itsfoss.com/install-linux-in-virtualbox/" TargetMode="External"/><Relationship Id="rId2" Type="http://schemas.openxmlformats.org/officeDocument/2006/relationships/notesSlide" Target="../notesSlides/notesSlide9.xml"/><Relationship Id="rId16" Type="http://schemas.openxmlformats.org/officeDocument/2006/relationships/hyperlink" Target="https://itsfoss.com/install-antergos-linux/" TargetMode="External"/><Relationship Id="rId1" Type="http://schemas.openxmlformats.org/officeDocument/2006/relationships/slideLayout" Target="../slideLayouts/slideLayout2.xml"/><Relationship Id="rId6" Type="http://schemas.openxmlformats.org/officeDocument/2006/relationships/hyperlink" Target="https://itsfoss.com/install-bash-on-windows/" TargetMode="External"/><Relationship Id="rId11" Type="http://schemas.openxmlformats.org/officeDocument/2006/relationships/hyperlink" Target="https://tinyurl.com/h7ftieuw" TargetMode="External"/><Relationship Id="rId5" Type="http://schemas.openxmlformats.org/officeDocument/2006/relationships/hyperlink" Target="https://www.blog.anupchhetri.com/?p=323" TargetMode="External"/><Relationship Id="rId15" Type="http://schemas.openxmlformats.org/officeDocument/2006/relationships/hyperlink" Target="https://www.youtube.com/results?search_query=how+to+install+linux+on+an+old+pc" TargetMode="External"/><Relationship Id="rId10" Type="http://schemas.openxmlformats.org/officeDocument/2006/relationships/hyperlink" Target="https://www.virtualbox.org/" TargetMode="External"/><Relationship Id="rId4" Type="http://schemas.openxmlformats.org/officeDocument/2006/relationships/hyperlink" Target="http://commons.wikimedia.org/wiki/file:virtualbox_logo.png" TargetMode="External"/><Relationship Id="rId9" Type="http://schemas.openxmlformats.org/officeDocument/2006/relationships/hyperlink" Target="https://geekflare.com/run-linux-from-a-web-browser/" TargetMode="External"/><Relationship Id="rId14" Type="http://schemas.openxmlformats.org/officeDocument/2006/relationships/hyperlink" Target="https://itsfoss.com/guide-install-linux-mint-16-dual-boot-windows/"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onlinegdb.com/online_bash_shell"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commons.wikimedia.org/wiki/File:Bash_Logo_Colored.svg"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commons.wikimedia.org/wiki/File:Bash_Logo_Colored.sv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commons.wikimedia.org/wiki/File:Bash_Logo_Colored.svg"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hyperlink" Target="https://commons.wikimedia.org/wiki/File:Bash_Logo_Colored.sv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https://commons.wikimedia.org/wiki/File:Bash_Logo_Colored.svg"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hyperlink" Target="https://commons.wikimedia.org/wiki/File:Bash_Logo_Colored.svg"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commons.wikimedia.org/wiki/File:Bash_Logo_Colored.svg"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hyperlink" Target="https://commons.wikimedia.org/wiki/File:Bash_Logo_Colored.svg"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linuxhint.com/bash_test_background_color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s://commons.wikimedia.org/wiki/File:Bash_Logo_Colored.svg" TargetMode="Externa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hyperlink" Target="https://pixabay.com/en/the-sun-a-smile-the-rays-yellow-2005809/"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s://commons.wikimedia.org/wiki/File:Bash_Logo_Colored.svg"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commons.wikimedia.org/wiki/File:Bash_Logo_Colored.svg" TargetMode="External"/><Relationship Id="rId3" Type="http://schemas.openxmlformats.org/officeDocument/2006/relationships/image" Target="../media/image34.jpg"/><Relationship Id="rId7"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hyperlink" Target="http://flickr.com/photos/seasonalplume/231582875"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hyperlink" Target="https://www.shellscript.sh/functions.html#libraries"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3" Type="http://schemas.openxmlformats.org/officeDocument/2006/relationships/hyperlink" Target="https://cloud.google.com/shell"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s://www.onlinegdb.com/online_bash_shell"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3.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hyperlink" Target="https://misc.flogisoft.com/bash/tip_colors_and_formatting" TargetMode="External"/><Relationship Id="rId4" Type="http://schemas.openxmlformats.org/officeDocument/2006/relationships/hyperlink" Target="https://commons.wikimedia.org/wiki/File:Bash_Logo_Colored.svg"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www.freeimageslive.co.uk/free_stock_image/reminder-yellow-note-jpg" TargetMode="External"/><Relationship Id="rId2" Type="http://schemas.openxmlformats.org/officeDocument/2006/relationships/image" Target="../media/image45.jpg"/><Relationship Id="rId1" Type="http://schemas.openxmlformats.org/officeDocument/2006/relationships/slideLayout" Target="../slideLayouts/slideLayout2.xml"/><Relationship Id="rId5" Type="http://schemas.openxmlformats.org/officeDocument/2006/relationships/image" Target="../media/image47.svg"/><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www.picpedia.org/highway-signs/a/assignment.html"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icsehelpline101.wordpress.com/2013/05/13/tip-of-the-day-3/"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icsehelpline101.wordpress.com/2013/05/13/tip-of-the-day-3/"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hyperlink" Target="https://www.teacherspayteachers.com/Product/IT-room-Computer-Lab-Decor-Kit-1756837"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51.jpg"/><Relationship Id="rId5" Type="http://schemas.openxmlformats.org/officeDocument/2006/relationships/hyperlink" Target="https://creativecommons.org/licenses/by-sa/3.0/" TargetMode="External"/><Relationship Id="rId4" Type="http://schemas.openxmlformats.org/officeDocument/2006/relationships/hyperlink" Target="http://smirshekari.wikidot.com/courses" TargetMode="External"/></Relationships>
</file>

<file path=ppt/slides/_rels/slide52.xml.rels><?xml version="1.0" encoding="UTF-8" standalone="yes"?>
<Relationships xmlns="http://schemas.openxmlformats.org/package/2006/relationships"><Relationship Id="rId8" Type="http://schemas.openxmlformats.org/officeDocument/2006/relationships/hyperlink" Target="https://www.youtube.com/playlist?list=PLS1QulWo1RIYmaxcEqw5JhK3b-6rgdWO_" TargetMode="External"/><Relationship Id="rId13" Type="http://schemas.openxmlformats.org/officeDocument/2006/relationships/hyperlink" Target="https://creativecommons.org/licenses/by-sa/3.0/" TargetMode="External"/><Relationship Id="rId3" Type="http://schemas.openxmlformats.org/officeDocument/2006/relationships/hyperlink" Target="https://www.tutorialspoint.com/unix/unix-what-is-shell.htm" TargetMode="External"/><Relationship Id="rId7" Type="http://schemas.openxmlformats.org/officeDocument/2006/relationships/hyperlink" Target="https://tldp.org/LDP/Bash-Beginners-Guide/html/" TargetMode="External"/><Relationship Id="rId12" Type="http://schemas.openxmlformats.org/officeDocument/2006/relationships/hyperlink" Target="https://commons.wikimedia.org/wiki/File:Bash_Logo_Colored.svg"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hyperlink" Target="https://www.javatpoint.com/bash" TargetMode="External"/><Relationship Id="rId11" Type="http://schemas.openxmlformats.org/officeDocument/2006/relationships/image" Target="../media/image2.png"/><Relationship Id="rId5" Type="http://schemas.openxmlformats.org/officeDocument/2006/relationships/hyperlink" Target="https://www.learnshell.org/" TargetMode="External"/><Relationship Id="rId10" Type="http://schemas.openxmlformats.org/officeDocument/2006/relationships/hyperlink" Target="https://courses.cs.washington.edu/courses/cse391/16sp/bash.html" TargetMode="External"/><Relationship Id="rId4" Type="http://schemas.openxmlformats.org/officeDocument/2006/relationships/hyperlink" Target="https://www.guru99.com/introduction-to-shell-scripting.html" TargetMode="External"/><Relationship Id="rId9" Type="http://schemas.openxmlformats.org/officeDocument/2006/relationships/hyperlink" Target="https://www.youtube.com/watch?v=zWVV31NYi1U&amp;list=PLS1QulWo1RIYEMepIBinxplXsx9v0zCSf&amp;index=14"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4.png"/><Relationship Id="rId18" Type="http://schemas.openxmlformats.org/officeDocument/2006/relationships/hyperlink" Target="https://creativecommons.org/licenses/by/3.0/" TargetMode="External"/><Relationship Id="rId3" Type="http://schemas.openxmlformats.org/officeDocument/2006/relationships/hyperlink" Target="https://stackoverflow.com/" TargetMode="External"/><Relationship Id="rId7" Type="http://schemas.openxmlformats.org/officeDocument/2006/relationships/hyperlink" Target="https://github.community/" TargetMode="External"/><Relationship Id="rId12" Type="http://schemas.openxmlformats.org/officeDocument/2006/relationships/hyperlink" Target="https://he.wikipedia.org/wiki/CodeProject" TargetMode="External"/><Relationship Id="rId17" Type="http://schemas.openxmlformats.org/officeDocument/2006/relationships/hyperlink" Target="http://sunlightfoundation.com/blog/2016/10/04/github-and-internet-archive-helping-to-preserve-the-sunlight/" TargetMode="External"/><Relationship Id="rId2" Type="http://schemas.openxmlformats.org/officeDocument/2006/relationships/notesSlide" Target="../notesSlides/notesSlide45.xml"/><Relationship Id="rId16"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hyperlink" Target="https://superuser.com/" TargetMode="External"/><Relationship Id="rId11" Type="http://schemas.openxmlformats.org/officeDocument/2006/relationships/image" Target="../media/image53.png"/><Relationship Id="rId5" Type="http://schemas.openxmlformats.org/officeDocument/2006/relationships/hyperlink" Target="https://www.codeproject.com/" TargetMode="External"/><Relationship Id="rId15" Type="http://schemas.openxmlformats.org/officeDocument/2006/relationships/hyperlink" Target="https://creativecommons.org/licenses/by-nc-sa/3.0/" TargetMode="External"/><Relationship Id="rId10" Type="http://schemas.openxmlformats.org/officeDocument/2006/relationships/hyperlink" Target="https://creativecommons.org/licenses/by-sa/3.0/" TargetMode="External"/><Relationship Id="rId4" Type="http://schemas.openxmlformats.org/officeDocument/2006/relationships/hyperlink" Target="https://coderanch.com/" TargetMode="External"/><Relationship Id="rId9" Type="http://schemas.openxmlformats.org/officeDocument/2006/relationships/hyperlink" Target="http://stackoverflow.com/questions/15657569/how-to-set-icon-to-jframe" TargetMode="External"/><Relationship Id="rId14" Type="http://schemas.openxmlformats.org/officeDocument/2006/relationships/hyperlink" Target="http://blog.stackoverflow.com/2009/06/superuser-com-logo-vote" TargetMode="External"/></Relationships>
</file>

<file path=ppt/slides/_rels/slide55.xml.rels><?xml version="1.0" encoding="UTF-8" standalone="yes"?>
<Relationships xmlns="http://schemas.openxmlformats.org/package/2006/relationships"><Relationship Id="rId8" Type="http://schemas.openxmlformats.org/officeDocument/2006/relationships/hyperlink" Target="https://commons.wikimedia.org/wiki/File:Bash_Logo_Colored.svg" TargetMode="External"/><Relationship Id="rId3" Type="http://schemas.openxmlformats.org/officeDocument/2006/relationships/hyperlink" Target="https://bellard.org/jslinux/" TargetMode="External"/><Relationship Id="rId7"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hyperlink" Target="https://gitforwindows.org/" TargetMode="External"/><Relationship Id="rId5" Type="http://schemas.openxmlformats.org/officeDocument/2006/relationships/hyperlink" Target="https://www.onlinegdb.com/online_bash_shell" TargetMode="External"/><Relationship Id="rId4" Type="http://schemas.openxmlformats.org/officeDocument/2006/relationships/hyperlink" Target="https://cloud.google.com/shell" TargetMode="External"/><Relationship Id="rId9" Type="http://schemas.openxmlformats.org/officeDocument/2006/relationships/hyperlink" Target="https://labs.azure.com/virtualmachines"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labs.azure.com/virtualmachines"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bellard.org/jslinux/" TargetMode="External"/><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hyperlink" Target="https://www.onlinegdb.com/online_bash_shell" TargetMode="External"/><Relationship Id="rId4" Type="http://schemas.openxmlformats.org/officeDocument/2006/relationships/hyperlink" Target="https://cloud.google.com/shell"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icsehelpline101.wordpress.com/2013/05/13/tip-of-the-day-3/"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cloud.google.com/shell"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hyperlink" Target="https://bellard.org/jslinux/"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www.onlinegdb.com/online_bash_shell"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63.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2.png"/><Relationship Id="rId7" Type="http://schemas.openxmlformats.org/officeDocument/2006/relationships/image" Target="../media/image58.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 Id="rId9" Type="http://schemas.openxmlformats.org/officeDocument/2006/relationships/image" Target="../media/image150.png"/></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hyperlink" Target="https://commons.wikimedia.org/wiki/File:Bash_Logo_Colored.svg" TargetMode="External"/></Relationships>
</file>

<file path=ppt/slides/_rels/slide6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png"/><Relationship Id="rId7" Type="http://schemas.openxmlformats.org/officeDocument/2006/relationships/image" Target="../media/image20.png"/><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hyperlink" Target="https://commons.wikimedia.org/wiki/File:Bash_Logo_Colored.svg"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hyperlink" Target="https://pixabay.com/en/the-sun-a-smile-the-rays-yellow-2005809/" TargetMode="External"/></Relationships>
</file>

<file path=ppt/slides/_rels/slide6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70.xml.rels><?xml version="1.0" encoding="UTF-8" standalone="yes"?>
<Relationships xmlns="http://schemas.openxmlformats.org/package/2006/relationships"><Relationship Id="rId8" Type="http://schemas.openxmlformats.org/officeDocument/2006/relationships/hyperlink" Target="https://commons.wikimedia.org/wiki/File:Bash_Logo_Colored.svg" TargetMode="External"/><Relationship Id="rId3" Type="http://schemas.openxmlformats.org/officeDocument/2006/relationships/image" Target="../media/image34.jpg"/><Relationship Id="rId7"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hyperlink" Target="http://flickr.com/photos/seasonalplume/231582875" TargetMode="Externa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onlinegdb.com/online_bash_shell" TargetMode="External"/><Relationship Id="rId2" Type="http://schemas.openxmlformats.org/officeDocument/2006/relationships/notesSlide" Target="../notesSlides/notesSlide62.xml"/><Relationship Id="rId1" Type="http://schemas.openxmlformats.org/officeDocument/2006/relationships/slideLayout" Target="../slideLayouts/slideLayout2.xml"/><Relationship Id="rId6" Type="http://schemas.openxmlformats.org/officeDocument/2006/relationships/hyperlink" Target="https://cloud.google.com/shell" TargetMode="External"/><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3.png"/><Relationship Id="rId2" Type="http://schemas.openxmlformats.org/officeDocument/2006/relationships/notesSlide" Target="../notesSlides/notesSlide63.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5.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Bash_Logo_Colored.svg" TargetMode="External"/></Relationships>
</file>

<file path=ppt/slides/_rels/slide75.xml.rels><?xml version="1.0" encoding="UTF-8" standalone="yes"?>
<Relationships xmlns="http://schemas.openxmlformats.org/package/2006/relationships"><Relationship Id="rId3" Type="http://schemas.openxmlformats.org/officeDocument/2006/relationships/hyperlink" Target="https://www.youtube.com/results?search_query=htop+command" TargetMode="External"/><Relationship Id="rId2" Type="http://schemas.openxmlformats.org/officeDocument/2006/relationships/notesSlide" Target="../notesSlides/notesSlide66.xml"/><Relationship Id="rId1" Type="http://schemas.openxmlformats.org/officeDocument/2006/relationships/slideLayout" Target="../slideLayouts/slideLayout2.xml"/><Relationship Id="rId6" Type="http://schemas.openxmlformats.org/officeDocument/2006/relationships/hyperlink" Target="https://commons.wikimedia.org/wiki/File:Bash_Logo_Colored.svg" TargetMode="External"/><Relationship Id="rId5" Type="http://schemas.openxmlformats.org/officeDocument/2006/relationships/image" Target="../media/image2.png"/><Relationship Id="rId4" Type="http://schemas.openxmlformats.org/officeDocument/2006/relationships/hyperlink" Target="https://www.linuxfordevices.com/tutorials/linux/htop-command-in-linux"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67.xml"/><Relationship Id="rId1" Type="http://schemas.openxmlformats.org/officeDocument/2006/relationships/slideLayout" Target="../slideLayouts/slideLayout2.xml"/><Relationship Id="rId6" Type="http://schemas.openxmlformats.org/officeDocument/2006/relationships/hyperlink" Target="https://creativecommons.org/licenses/by-nc/3.0/" TargetMode="External"/><Relationship Id="rId5" Type="http://schemas.openxmlformats.org/officeDocument/2006/relationships/hyperlink" Target="https://codeahoy.com/img/htop-top.jpg" TargetMode="External"/><Relationship Id="rId4" Type="http://schemas.openxmlformats.org/officeDocument/2006/relationships/hyperlink" Target="https://spin.atomicobject.com/2020/02/10/htop-guide/" TargetMode="Externa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69.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icsehelpline101.wordpress.com/2013/05/13/tip-of-the-day-3/" TargetMode="External"/></Relationships>
</file>

<file path=ppt/slides/_rels/slide7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70.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www.picpedia.org/highway-signs/a/assignment.html" TargetMode="External"/></Relationships>
</file>

<file path=ppt/slides/_rels/slide80.xml.rels><?xml version="1.0" encoding="UTF-8" standalone="yes"?>
<Relationships xmlns="http://schemas.openxmlformats.org/package/2006/relationships"><Relationship Id="rId3" Type="http://schemas.openxmlformats.org/officeDocument/2006/relationships/hyperlink" Target="https://www.linkedin.com/learning/search?keywords=Bash&amp;upsellOrderOrigin=default_guest_learning&amp;trk=homepage-learning_learning-search-bar_search-submit" TargetMode="External"/><Relationship Id="rId7" Type="http://schemas.openxmlformats.org/officeDocument/2006/relationships/image" Target="../media/image65.svg"/><Relationship Id="rId2" Type="http://schemas.openxmlformats.org/officeDocument/2006/relationships/notesSlide" Target="../notesSlides/notesSlide71.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81.xml.rels><?xml version="1.0" encoding="UTF-8" standalone="yes"?>
<Relationships xmlns="http://schemas.openxmlformats.org/package/2006/relationships"><Relationship Id="rId3" Type="http://schemas.openxmlformats.org/officeDocument/2006/relationships/hyperlink" Target="https://ubuntu.com/tutorials/try-ubuntu-before-you-install#1-getting-started" TargetMode="External"/><Relationship Id="rId7" Type="http://schemas.openxmlformats.org/officeDocument/2006/relationships/hyperlink" Target="https://www.pngall.com/linux-png/" TargetMode="External"/><Relationship Id="rId2" Type="http://schemas.openxmlformats.org/officeDocument/2006/relationships/notesSlide" Target="../notesSlides/notesSlide72.xml"/><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svg"/><Relationship Id="rId4" Type="http://schemas.openxmlformats.org/officeDocument/2006/relationships/image" Target="../media/image66.png"/></Relationships>
</file>

<file path=ppt/slides/_rels/slide8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73.xml"/><Relationship Id="rId1" Type="http://schemas.openxmlformats.org/officeDocument/2006/relationships/slideLayout" Target="../slideLayouts/slideLayout2.xml"/><Relationship Id="rId4" Type="http://schemas.openxmlformats.org/officeDocument/2006/relationships/hyperlink" Target="http://www.freeimageslive.co.uk/free_stock_image/reminder-yellow-note-jpg" TargetMode="Externa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hyperlink" Target="https://www.youtube.com/watch?v=XkL1B0arrbw" TargetMode="External"/><Relationship Id="rId7" Type="http://schemas.openxmlformats.org/officeDocument/2006/relationships/image" Target="../media/image70.svg"/><Relationship Id="rId2" Type="http://schemas.openxmlformats.org/officeDocument/2006/relationships/notesSlide" Target="../notesSlides/notesSlide75.xml"/><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hyperlink" Target="https://commons.wikimedia.org/wiki/File:Bash_Logo_Colored.svg"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2CEFB-ED85-A528-FCA2-2283DCA52973}"/>
              </a:ext>
            </a:extLst>
          </p:cNvPr>
          <p:cNvSpPr>
            <a:spLocks noGrp="1"/>
          </p:cNvSpPr>
          <p:nvPr>
            <p:ph type="title"/>
          </p:nvPr>
        </p:nvSpPr>
        <p:spPr>
          <a:xfrm>
            <a:off x="269580" y="246353"/>
            <a:ext cx="11314739" cy="1325563"/>
          </a:xfrm>
        </p:spPr>
        <p:txBody>
          <a:bodyPr>
            <a:normAutofit/>
          </a:bodyPr>
          <a:lstStyle/>
          <a:p>
            <a:r>
              <a:rPr lang="en-GB" b="1" dirty="0">
                <a:solidFill>
                  <a:schemeClr val="bg1"/>
                </a:solidFill>
                <a:highlight>
                  <a:srgbClr val="800080"/>
                </a:highlight>
              </a:rPr>
              <a:t>Notice: </a:t>
            </a:r>
            <a:r>
              <a:rPr lang="en-GB" dirty="0">
                <a:solidFill>
                  <a:schemeClr val="bg1"/>
                </a:solidFill>
                <a:highlight>
                  <a:srgbClr val="800080"/>
                </a:highlight>
              </a:rPr>
              <a:t>Extending Batch commands with switches</a:t>
            </a:r>
          </a:p>
        </p:txBody>
      </p:sp>
      <p:sp>
        <p:nvSpPr>
          <p:cNvPr id="3" name="Content Placeholder 2">
            <a:extLst>
              <a:ext uri="{FF2B5EF4-FFF2-40B4-BE49-F238E27FC236}">
                <a16:creationId xmlns:a16="http://schemas.microsoft.com/office/drawing/2014/main" id="{97051259-D02D-A444-CCCB-6B65BC0AB361}"/>
              </a:ext>
            </a:extLst>
          </p:cNvPr>
          <p:cNvSpPr>
            <a:spLocks noGrp="1"/>
          </p:cNvSpPr>
          <p:nvPr>
            <p:ph idx="1"/>
          </p:nvPr>
        </p:nvSpPr>
        <p:spPr>
          <a:xfrm>
            <a:off x="502412" y="1326147"/>
            <a:ext cx="11535337" cy="5206458"/>
          </a:xfrm>
        </p:spPr>
        <p:txBody>
          <a:bodyPr>
            <a:normAutofit fontScale="92500" lnSpcReduction="20000"/>
          </a:bodyPr>
          <a:lstStyle/>
          <a:p>
            <a:pPr marL="0" lvl="0" indent="0">
              <a:lnSpc>
                <a:spcPct val="120000"/>
              </a:lnSpc>
              <a:spcBef>
                <a:spcPts val="600"/>
              </a:spcBef>
              <a:buNone/>
            </a:pP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I answered a student question recently. I think the answer would be useful for all:</a:t>
            </a:r>
          </a:p>
          <a:p>
            <a:pPr marL="342900" lvl="0" indent="-342900">
              <a:lnSpc>
                <a:spcPct val="120000"/>
              </a:lnSpc>
              <a:spcBef>
                <a:spcPts val="600"/>
              </a:spcBef>
              <a:buFont typeface="Symbol" panose="05050102010706020507" pitchFamily="18" charset="2"/>
              <a:buChar char=""/>
            </a:pPr>
            <a:r>
              <a:rPr lang="en-GB" sz="2400"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Options</a:t>
            </a: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are used to alter bat commands and are sometimes known as </a:t>
            </a:r>
            <a:r>
              <a:rPr lang="en-GB" sz="2400"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options/switches/parameters</a:t>
            </a: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t>
            </a:r>
            <a:endParaRPr lang="en-GB" sz="2400" kern="100" dirty="0">
              <a:effectLst/>
              <a:latin typeface="Calibri" panose="020F0502020204030204" pitchFamily="34" charset="0"/>
              <a:ea typeface="DengXian" panose="02010600030101010101" pitchFamily="2" charset="-122"/>
              <a:cs typeface="Calibri" panose="020F0502020204030204" pitchFamily="34" charset="0"/>
            </a:endParaRPr>
          </a:p>
          <a:p>
            <a:pPr marL="342900" lvl="0" indent="-342900">
              <a:lnSpc>
                <a:spcPct val="120000"/>
              </a:lnSpc>
              <a:spcBef>
                <a:spcPts val="600"/>
              </a:spcBef>
              <a:buFont typeface="Symbol" panose="05050102010706020507" pitchFamily="18" charset="2"/>
              <a:buChar char=""/>
            </a:pPr>
            <a:r>
              <a:rPr lang="en-GB" sz="2400" b="1" kern="100" dirty="0">
                <a:solidFill>
                  <a:srgbClr val="000000"/>
                </a:solidFill>
                <a:latin typeface="Calibri" panose="020F0502020204030204" pitchFamily="34" charset="0"/>
                <a:ea typeface="DengXian" panose="02010600030101010101" pitchFamily="2" charset="-122"/>
                <a:cs typeface="Calibri" panose="020F0502020204030204" pitchFamily="34" charset="0"/>
              </a:rPr>
              <a:t>Single b</a:t>
            </a:r>
            <a:r>
              <a:rPr lang="en-GB" sz="2400"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asic commands </a:t>
            </a: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are absolutely fine for the assignment, and you can receive a very good mark. For the full set of marks available (Excellent/Exceptional), use a </a:t>
            </a:r>
            <a:r>
              <a:rPr lang="en-GB" sz="2400"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few commands </a:t>
            </a: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with an additional switch: </a:t>
            </a:r>
          </a:p>
          <a:p>
            <a:pPr marL="800100" lvl="1" indent="-342900">
              <a:lnSpc>
                <a:spcPct val="120000"/>
              </a:lnSpc>
              <a:spcBef>
                <a:spcPts val="600"/>
              </a:spcBef>
              <a:buFont typeface="Symbol" panose="05050102010706020507" pitchFamily="18" charset="2"/>
              <a:buChar char=""/>
            </a:pPr>
            <a:r>
              <a:rPr lang="en-GB" kern="100" dirty="0">
                <a:solidFill>
                  <a:srgbClr val="000000"/>
                </a:solidFill>
                <a:latin typeface="Calibri" panose="020F0502020204030204" pitchFamily="34" charset="0"/>
                <a:ea typeface="DengXian" panose="02010600030101010101" pitchFamily="2" charset="-122"/>
                <a:cs typeface="Calibri" panose="020F0502020204030204" pitchFamily="34" charset="0"/>
              </a:rPr>
              <a:t>E</a:t>
            </a: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.g. </a:t>
            </a:r>
            <a:r>
              <a:rPr lang="en-GB" b="1" kern="100" dirty="0" err="1">
                <a:solidFill>
                  <a:srgbClr val="000000"/>
                </a:solidFill>
                <a:effectLst/>
                <a:latin typeface="Calibri" panose="020F0502020204030204" pitchFamily="34" charset="0"/>
                <a:ea typeface="DengXian" panose="02010600030101010101" pitchFamily="2" charset="-122"/>
                <a:cs typeface="Calibri" panose="020F0502020204030204" pitchFamily="34" charset="0"/>
              </a:rPr>
              <a:t>dir</a:t>
            </a:r>
            <a:r>
              <a:rPr lang="en-GB"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t>
            </a: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 Can be used t</a:t>
            </a:r>
            <a:r>
              <a:rPr lang="en-GB" kern="100" dirty="0">
                <a:solidFill>
                  <a:srgbClr val="000000"/>
                </a:solidFill>
                <a:latin typeface="Calibri" panose="020F0502020204030204" pitchFamily="34" charset="0"/>
                <a:ea typeface="DengXian" panose="02010600030101010101" pitchFamily="2" charset="-122"/>
                <a:cs typeface="Calibri" panose="020F0502020204030204" pitchFamily="34" charset="0"/>
              </a:rPr>
              <a:t>o see</a:t>
            </a: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help</a:t>
            </a:r>
            <a:r>
              <a:rPr lang="en-GB"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t>
            </a: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information and other switches </a:t>
            </a:r>
            <a:r>
              <a:rPr lang="en-GB" kern="100" dirty="0">
                <a:solidFill>
                  <a:srgbClr val="000000"/>
                </a:solidFill>
                <a:latin typeface="Calibri" panose="020F0502020204030204" pitchFamily="34" charset="0"/>
                <a:ea typeface="DengXian" panose="02010600030101010101" pitchFamily="2" charset="-122"/>
                <a:cs typeface="Calibri" panose="020F0502020204030204" pitchFamily="34" charset="0"/>
              </a:rPr>
              <a:t>to</a:t>
            </a: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use </a:t>
            </a:r>
            <a:r>
              <a:rPr lang="en-GB"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with </a:t>
            </a:r>
            <a:r>
              <a:rPr lang="en-GB" b="1" kern="100" dirty="0">
                <a:solidFill>
                  <a:srgbClr val="000000"/>
                </a:solidFill>
                <a:latin typeface="Calibri" panose="020F0502020204030204" pitchFamily="34" charset="0"/>
                <a:ea typeface="DengXian" panose="02010600030101010101" pitchFamily="2" charset="-122"/>
                <a:cs typeface="Calibri" panose="020F0502020204030204" pitchFamily="34" charset="0"/>
              </a:rPr>
              <a:t>any</a:t>
            </a:r>
            <a:r>
              <a:rPr lang="en-GB"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command</a:t>
            </a: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t>
            </a:r>
          </a:p>
          <a:p>
            <a:pPr marL="800100" lvl="1" indent="-342900">
              <a:lnSpc>
                <a:spcPct val="120000"/>
              </a:lnSpc>
              <a:spcBef>
                <a:spcPts val="600"/>
              </a:spcBef>
              <a:buFont typeface="Symbol" panose="05050102010706020507" pitchFamily="18" charset="2"/>
              <a:buChar char=""/>
            </a:pP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E.g. </a:t>
            </a:r>
            <a:r>
              <a:rPr lang="en-GB" b="1" kern="100" dirty="0" err="1">
                <a:solidFill>
                  <a:srgbClr val="000000"/>
                </a:solidFill>
                <a:effectLst/>
                <a:latin typeface="Calibri" panose="020F0502020204030204" pitchFamily="34" charset="0"/>
                <a:ea typeface="DengXian" panose="02010600030101010101" pitchFamily="2" charset="-122"/>
                <a:cs typeface="Calibri" panose="020F0502020204030204" pitchFamily="34" charset="0"/>
              </a:rPr>
              <a:t>dir</a:t>
            </a:r>
            <a:r>
              <a:rPr lang="en-GB"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/p </a:t>
            </a:r>
            <a:r>
              <a:rPr lang="en-GB"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displays the directory one screen/page at a time, press any key to continue.</a:t>
            </a:r>
            <a:endParaRPr lang="en-GB" kern="100" dirty="0">
              <a:effectLst/>
              <a:latin typeface="Calibri" panose="020F0502020204030204" pitchFamily="34" charset="0"/>
              <a:ea typeface="DengXian" panose="02010600030101010101" pitchFamily="2" charset="-122"/>
              <a:cs typeface="Calibri" panose="020F0502020204030204" pitchFamily="34" charset="0"/>
            </a:endParaRPr>
          </a:p>
          <a:p>
            <a:pPr marL="342900" lvl="0" indent="-342900">
              <a:lnSpc>
                <a:spcPct val="120000"/>
              </a:lnSpc>
              <a:spcBef>
                <a:spcPts val="600"/>
              </a:spcBef>
              <a:buFont typeface="Symbol" panose="05050102010706020507" pitchFamily="18" charset="2"/>
              <a:buChar char=""/>
            </a:pP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For other </a:t>
            </a:r>
            <a:r>
              <a:rPr lang="en-GB" sz="2400" kern="100" dirty="0" err="1">
                <a:solidFill>
                  <a:srgbClr val="000000"/>
                </a:solidFill>
                <a:effectLst/>
                <a:latin typeface="Calibri" panose="020F0502020204030204" pitchFamily="34" charset="0"/>
                <a:ea typeface="DengXian" panose="02010600030101010101" pitchFamily="2" charset="-122"/>
                <a:cs typeface="Calibri" panose="020F0502020204030204" pitchFamily="34" charset="0"/>
              </a:rPr>
              <a:t>dir</a:t>
            </a: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switches see the list here: </a:t>
            </a:r>
            <a:r>
              <a:rPr lang="en-GB" sz="2400" u="sng" kern="100" dirty="0" err="1">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2"/>
              </a:rPr>
              <a:t>dir</a:t>
            </a:r>
            <a:r>
              <a:rPr lang="en-GB" sz="2400" u="sng" kern="100" dirty="0">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2"/>
              </a:rPr>
              <a:t> | Microsoft Learn</a:t>
            </a: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t>
            </a:r>
          </a:p>
          <a:p>
            <a:pPr marL="342900" lvl="0" indent="-342900">
              <a:lnSpc>
                <a:spcPct val="120000"/>
              </a:lnSpc>
              <a:spcBef>
                <a:spcPts val="600"/>
              </a:spcBef>
              <a:buFont typeface="Symbol" panose="05050102010706020507" pitchFamily="18" charset="2"/>
              <a:buChar char=""/>
            </a:pPr>
            <a:r>
              <a:rPr lang="en-GB" sz="24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For additional Batch switch examples, click here: </a:t>
            </a:r>
            <a:r>
              <a:rPr lang="en-GB" sz="2400" u="sng" kern="100" dirty="0">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3"/>
              </a:rPr>
              <a:t>Windows Batch Switch examples</a:t>
            </a:r>
            <a:r>
              <a:rPr lang="en-GB" sz="2400" kern="100" dirty="0">
                <a:effectLst/>
                <a:latin typeface="Calibri" panose="020F0502020204030204" pitchFamily="34" charset="0"/>
                <a:ea typeface="DengXian" panose="02010600030101010101" pitchFamily="2" charset="-122"/>
                <a:cs typeface="Calibri" panose="020F0502020204030204" pitchFamily="34" charset="0"/>
              </a:rPr>
              <a:t>.</a:t>
            </a:r>
          </a:p>
          <a:p>
            <a:pPr marL="800100" lvl="1" indent="-342900">
              <a:lnSpc>
                <a:spcPct val="120000"/>
              </a:lnSpc>
              <a:spcBef>
                <a:spcPts val="600"/>
              </a:spcBef>
              <a:buFont typeface="Symbol" panose="05050102010706020507" pitchFamily="18" charset="2"/>
              <a:buChar char=""/>
            </a:pP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Full list here: </a:t>
            </a:r>
            <a:r>
              <a:rPr lang="en-GB" sz="1800" u="sng" kern="100" dirty="0">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4"/>
              </a:rPr>
              <a:t>Windows commands | Microsoft Learn</a:t>
            </a:r>
            <a:r>
              <a:rPr lang="en-GB" sz="18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a:t>
            </a:r>
          </a:p>
          <a:p>
            <a:pPr marL="342900" indent="-342900">
              <a:lnSpc>
                <a:spcPct val="120000"/>
              </a:lnSpc>
              <a:spcBef>
                <a:spcPts val="600"/>
              </a:spcBef>
              <a:buFont typeface="Symbol" panose="05050102010706020507" pitchFamily="18" charset="2"/>
              <a:buChar char=""/>
            </a:pPr>
            <a:r>
              <a:rPr lang="en-GB" sz="2400" kern="100" dirty="0">
                <a:solidFill>
                  <a:srgbClr val="000000"/>
                </a:solidFill>
                <a:highlight>
                  <a:srgbClr val="FFFF00"/>
                </a:highlight>
                <a:latin typeface="Calibri" panose="020F0502020204030204" pitchFamily="34" charset="0"/>
                <a:ea typeface="DengXian" panose="02010600030101010101" pitchFamily="2" charset="-122"/>
                <a:cs typeface="Calibri" panose="020F0502020204030204" pitchFamily="34" charset="0"/>
              </a:rPr>
              <a:t>This information can also be found </a:t>
            </a:r>
            <a:r>
              <a:rPr lang="en-GB" sz="2400" b="1" kern="100" dirty="0">
                <a:solidFill>
                  <a:srgbClr val="000000"/>
                </a:solidFill>
                <a:highlight>
                  <a:srgbClr val="FFFF00"/>
                </a:highlight>
                <a:latin typeface="Calibri" panose="020F0502020204030204" pitchFamily="34" charset="0"/>
                <a:ea typeface="DengXian" panose="02010600030101010101" pitchFamily="2" charset="-122"/>
                <a:cs typeface="Calibri" panose="020F0502020204030204" pitchFamily="34" charset="0"/>
              </a:rPr>
              <a:t>under</a:t>
            </a:r>
            <a:r>
              <a:rPr lang="en-GB" sz="2400" kern="100" dirty="0">
                <a:solidFill>
                  <a:srgbClr val="000000"/>
                </a:solidFill>
                <a:highlight>
                  <a:srgbClr val="FFFF00"/>
                </a:highlight>
                <a:latin typeface="Calibri" panose="020F0502020204030204" pitchFamily="34" charset="0"/>
                <a:ea typeface="DengXian" panose="02010600030101010101" pitchFamily="2" charset="-122"/>
                <a:cs typeface="Calibri" panose="020F0502020204030204" pitchFamily="34" charset="0"/>
              </a:rPr>
              <a:t> the ‘</a:t>
            </a:r>
            <a:r>
              <a:rPr lang="en-GB" sz="2400" b="1" kern="100" dirty="0">
                <a:solidFill>
                  <a:srgbClr val="000000"/>
                </a:solidFill>
                <a:highlight>
                  <a:srgbClr val="FFFF00"/>
                </a:highlight>
                <a:latin typeface="Calibri" panose="020F0502020204030204" pitchFamily="34" charset="0"/>
                <a:ea typeface="DengXian" panose="02010600030101010101" pitchFamily="2" charset="-122"/>
                <a:cs typeface="Calibri" panose="020F0502020204030204" pitchFamily="34" charset="0"/>
              </a:rPr>
              <a:t>OS3 – Batch commands</a:t>
            </a:r>
            <a:r>
              <a:rPr lang="en-GB" sz="2400" kern="100" dirty="0">
                <a:solidFill>
                  <a:srgbClr val="000000"/>
                </a:solidFill>
                <a:highlight>
                  <a:srgbClr val="FFFF00"/>
                </a:highlight>
                <a:latin typeface="Calibri" panose="020F0502020204030204" pitchFamily="34" charset="0"/>
                <a:ea typeface="DengXian" panose="02010600030101010101" pitchFamily="2" charset="-122"/>
                <a:cs typeface="Calibri" panose="020F0502020204030204" pitchFamily="34" charset="0"/>
              </a:rPr>
              <a:t>’ deck on Moodle</a:t>
            </a:r>
            <a:r>
              <a:rPr lang="en-GB" sz="1400" kern="100" dirty="0">
                <a:solidFill>
                  <a:srgbClr val="000000"/>
                </a:solidFill>
                <a:highlight>
                  <a:srgbClr val="FFFF00"/>
                </a:highlight>
                <a:latin typeface="Calibri" panose="020F0502020204030204" pitchFamily="34" charset="0"/>
                <a:ea typeface="DengXian" panose="02010600030101010101" pitchFamily="2" charset="-122"/>
                <a:cs typeface="Calibri" panose="020F0502020204030204" pitchFamily="34" charset="0"/>
              </a:rPr>
              <a:t>.</a:t>
            </a:r>
            <a:endParaRPr lang="en-GB" sz="1400" kern="100" dirty="0">
              <a:effectLst/>
              <a:highlight>
                <a:srgbClr val="FFFF00"/>
              </a:highlight>
              <a:latin typeface="Calibri" panose="020F0502020204030204" pitchFamily="34" charset="0"/>
              <a:ea typeface="DengXian" panose="02010600030101010101" pitchFamily="2" charset="-122"/>
              <a:cs typeface="Times New Roman" panose="02020603050405020304" pitchFamily="18" charset="0"/>
            </a:endParaRPr>
          </a:p>
          <a:p>
            <a:pPr>
              <a:lnSpc>
                <a:spcPct val="120000"/>
              </a:lnSpc>
              <a:spcBef>
                <a:spcPts val="600"/>
              </a:spcBef>
            </a:pPr>
            <a:endParaRPr lang="en-GB" sz="2000" dirty="0"/>
          </a:p>
        </p:txBody>
      </p:sp>
    </p:spTree>
    <p:extLst>
      <p:ext uri="{BB962C8B-B14F-4D97-AF65-F5344CB8AC3E}">
        <p14:creationId xmlns:p14="http://schemas.microsoft.com/office/powerpoint/2010/main" val="3267566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9428E41-B0DE-49F9-B77C-DB9DCBAAEA33}"/>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53F7EE-5CE7-450A-96B3-B3B9BA4610AC}"/>
              </a:ext>
            </a:extLst>
          </p:cNvPr>
          <p:cNvSpPr>
            <a:spLocks noGrp="1"/>
          </p:cNvSpPr>
          <p:nvPr>
            <p:ph type="ctrTitle"/>
          </p:nvPr>
        </p:nvSpPr>
        <p:spPr>
          <a:xfrm>
            <a:off x="1097280" y="2121106"/>
            <a:ext cx="10058400" cy="1648919"/>
          </a:xfrm>
          <a:effectLst>
            <a:outerShdw blurRad="50800" dist="38100" dir="2700000" algn="tl" rotWithShape="0">
              <a:prstClr val="black">
                <a:alpha val="40000"/>
              </a:prstClr>
            </a:outerShdw>
          </a:effectLst>
        </p:spPr>
        <p:txBody>
          <a:bodyPr anchor="ctr">
            <a:normAutofit/>
          </a:bodyPr>
          <a:lstStyle/>
          <a:p>
            <a:r>
              <a:rPr lang="en-GB" sz="5200" dirty="0">
                <a:solidFill>
                  <a:srgbClr val="FFFFFF"/>
                </a:solidFill>
                <a:highlight>
                  <a:srgbClr val="000000"/>
                </a:highlight>
              </a:rPr>
              <a:t>OS Fundamentals</a:t>
            </a:r>
            <a:br>
              <a:rPr lang="en-GB" sz="5200" dirty="0">
                <a:solidFill>
                  <a:srgbClr val="FFFFFF"/>
                </a:solidFill>
                <a:highlight>
                  <a:srgbClr val="000000"/>
                </a:highlight>
              </a:rPr>
            </a:br>
            <a:r>
              <a:rPr lang="en-GB" sz="4400" dirty="0">
                <a:solidFill>
                  <a:srgbClr val="FFFFFF"/>
                </a:solidFill>
                <a:highlight>
                  <a:srgbClr val="FF0000"/>
                </a:highlight>
              </a:rPr>
              <a:t>6: Introduction to Bash Scripting.</a:t>
            </a:r>
          </a:p>
        </p:txBody>
      </p:sp>
      <p:pic>
        <p:nvPicPr>
          <p:cNvPr id="6" name="Picture 5" descr="Icon&#10;&#10;Description automatically generated">
            <a:extLst>
              <a:ext uri="{FF2B5EF4-FFF2-40B4-BE49-F238E27FC236}">
                <a16:creationId xmlns:a16="http://schemas.microsoft.com/office/drawing/2014/main" id="{746BCC47-186B-463D-B530-A26876F1D84D}"/>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739390" y="3515752"/>
            <a:ext cx="2857500" cy="2857500"/>
          </a:xfrm>
          <a:prstGeom prst="rect">
            <a:avLst/>
          </a:prstGeom>
        </p:spPr>
      </p:pic>
      <p:sp>
        <p:nvSpPr>
          <p:cNvPr id="7" name="TextBox 6">
            <a:extLst>
              <a:ext uri="{FF2B5EF4-FFF2-40B4-BE49-F238E27FC236}">
                <a16:creationId xmlns:a16="http://schemas.microsoft.com/office/drawing/2014/main" id="{5425BC2F-FE15-42A2-84BC-7D899300AF56}"/>
              </a:ext>
            </a:extLst>
          </p:cNvPr>
          <p:cNvSpPr txBox="1"/>
          <p:nvPr/>
        </p:nvSpPr>
        <p:spPr>
          <a:xfrm rot="19928033">
            <a:off x="5609614" y="6007114"/>
            <a:ext cx="2395303" cy="153888"/>
          </a:xfrm>
          <a:prstGeom prst="rect">
            <a:avLst/>
          </a:prstGeom>
          <a:noFill/>
        </p:spPr>
        <p:txBody>
          <a:bodyPr wrap="square" rtlCol="0">
            <a:spAutoFit/>
          </a:bodyPr>
          <a:lstStyle/>
          <a:p>
            <a:pPr algn="ctr"/>
            <a:r>
              <a:rPr lang="en-GB" sz="400" dirty="0">
                <a:hlinkClick r:id="rId7" tooltip="https://commons.wikimedia.org/wiki/File:Bash_Logo_Colored.svg"/>
              </a:rPr>
              <a:t>This Photo</a:t>
            </a:r>
            <a:r>
              <a:rPr lang="en-GB" sz="400" dirty="0"/>
              <a:t> by Unknown Author is licensed under </a:t>
            </a:r>
            <a:r>
              <a:rPr lang="en-GB" sz="400" dirty="0">
                <a:hlinkClick r:id="rId8" tooltip="https://creativecommons.org/licenses/by-sa/3.0/"/>
              </a:rPr>
              <a:t>CC BY-SA</a:t>
            </a:r>
            <a:endParaRPr lang="en-GB" sz="400" dirty="0"/>
          </a:p>
        </p:txBody>
      </p:sp>
    </p:spTree>
    <p:extLst>
      <p:ext uri="{BB962C8B-B14F-4D97-AF65-F5344CB8AC3E}">
        <p14:creationId xmlns:p14="http://schemas.microsoft.com/office/powerpoint/2010/main" val="108205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1684280" y="1269303"/>
            <a:ext cx="8814302" cy="3081242"/>
          </a:xfrm>
        </p:spPr>
        <p:txBody>
          <a:bodyPr anchor="ctr">
            <a:normAutofit/>
          </a:bodyPr>
          <a:lstStyle/>
          <a:p>
            <a:pPr algn="l"/>
            <a:r>
              <a:rPr lang="en-GB" sz="4800" b="1" u="sng" dirty="0">
                <a:solidFill>
                  <a:srgbClr val="FFFFFF"/>
                </a:solidFill>
              </a:rPr>
              <a:t>Deck structure:</a:t>
            </a:r>
            <a:br>
              <a:rPr lang="en-GB" sz="4800" b="1" dirty="0">
                <a:solidFill>
                  <a:srgbClr val="FFFFFF"/>
                </a:solidFill>
              </a:rPr>
            </a:br>
            <a:r>
              <a:rPr lang="en-GB" sz="4800" b="1" dirty="0">
                <a:solidFill>
                  <a:srgbClr val="FFFFFF"/>
                </a:solidFill>
              </a:rPr>
              <a:t>Section 1: </a:t>
            </a:r>
            <a:r>
              <a:rPr lang="en-GB" sz="4800" dirty="0">
                <a:solidFill>
                  <a:srgbClr val="FFFFFF"/>
                </a:solidFill>
              </a:rPr>
              <a:t>Lecture slides</a:t>
            </a:r>
            <a:br>
              <a:rPr lang="en-GB" sz="4800" dirty="0">
                <a:solidFill>
                  <a:srgbClr val="FFFFFF"/>
                </a:solidFill>
              </a:rPr>
            </a:br>
            <a:r>
              <a:rPr lang="en-GB" sz="4800" b="1" dirty="0">
                <a:solidFill>
                  <a:srgbClr val="FFFFFF"/>
                </a:solidFill>
              </a:rPr>
              <a:t>Section 2: </a:t>
            </a:r>
            <a:r>
              <a:rPr lang="en-GB" sz="4800" dirty="0">
                <a:solidFill>
                  <a:srgbClr val="FFFFFF"/>
                </a:solidFill>
              </a:rPr>
              <a:t>Tutorial slides</a:t>
            </a:r>
            <a:endParaRPr lang="en-GB" sz="4800" dirty="0">
              <a:solidFill>
                <a:schemeClr val="bg1">
                  <a:lumMod val="50000"/>
                </a:schemeClr>
              </a:solidFill>
            </a:endParaRPr>
          </a:p>
        </p:txBody>
      </p:sp>
    </p:spTree>
    <p:extLst>
      <p:ext uri="{BB962C8B-B14F-4D97-AF65-F5344CB8AC3E}">
        <p14:creationId xmlns:p14="http://schemas.microsoft.com/office/powerpoint/2010/main" val="1134241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2026693" y="1030406"/>
            <a:ext cx="8147713" cy="3081242"/>
          </a:xfrm>
        </p:spPr>
        <p:txBody>
          <a:bodyPr anchor="ctr">
            <a:normAutofit/>
          </a:bodyPr>
          <a:lstStyle/>
          <a:p>
            <a:r>
              <a:rPr lang="en-GB" sz="4800" b="1" dirty="0">
                <a:solidFill>
                  <a:srgbClr val="FFFFFF"/>
                </a:solidFill>
              </a:rPr>
              <a:t>Section 1: </a:t>
            </a:r>
            <a:br>
              <a:rPr lang="en-GB" sz="4800" b="1" dirty="0">
                <a:solidFill>
                  <a:srgbClr val="FFFFFF"/>
                </a:solidFill>
              </a:rPr>
            </a:br>
            <a:r>
              <a:rPr lang="en-GB" sz="4800" dirty="0">
                <a:solidFill>
                  <a:srgbClr val="FFFFFF"/>
                </a:solidFill>
              </a:rPr>
              <a:t>OS Lecture</a:t>
            </a:r>
          </a:p>
        </p:txBody>
      </p:sp>
    </p:spTree>
    <p:extLst>
      <p:ext uri="{BB962C8B-B14F-4D97-AF65-F5344CB8AC3E}">
        <p14:creationId xmlns:p14="http://schemas.microsoft.com/office/powerpoint/2010/main" val="1342494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7">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9DAD66-B956-4335-BD2B-207680BD0158}"/>
              </a:ext>
            </a:extLst>
          </p:cNvPr>
          <p:cNvSpPr>
            <a:spLocks noGrp="1"/>
          </p:cNvSpPr>
          <p:nvPr>
            <p:ph type="title"/>
          </p:nvPr>
        </p:nvSpPr>
        <p:spPr>
          <a:xfrm>
            <a:off x="3580025" y="1004925"/>
            <a:ext cx="6798541" cy="1045973"/>
          </a:xfrm>
        </p:spPr>
        <p:txBody>
          <a:bodyPr anchor="b">
            <a:normAutofit/>
          </a:bodyPr>
          <a:lstStyle/>
          <a:p>
            <a:r>
              <a:rPr lang="en-GB" sz="4000" b="1" u="sng" dirty="0"/>
              <a:t>Topics</a:t>
            </a:r>
          </a:p>
        </p:txBody>
      </p:sp>
      <p:pic>
        <p:nvPicPr>
          <p:cNvPr id="13" name="Picture 4">
            <a:extLst>
              <a:ext uri="{FF2B5EF4-FFF2-40B4-BE49-F238E27FC236}">
                <a16:creationId xmlns:a16="http://schemas.microsoft.com/office/drawing/2014/main" id="{5CCF610E-BC3D-474D-89D4-8B99BB3D11EB}"/>
              </a:ext>
            </a:extLst>
          </p:cNvPr>
          <p:cNvPicPr>
            <a:picLocks noChangeAspect="1"/>
          </p:cNvPicPr>
          <p:nvPr/>
        </p:nvPicPr>
        <p:blipFill rotWithShape="1">
          <a:blip r:embed="rId2"/>
          <a:srcRect l="35259" r="30321"/>
          <a:stretch/>
        </p:blipFill>
        <p:spPr>
          <a:xfrm>
            <a:off x="1" y="10"/>
            <a:ext cx="3432747" cy="6857990"/>
          </a:xfrm>
          <a:prstGeom prst="rect">
            <a:avLst/>
          </a:prstGeom>
          <a:effectLst/>
        </p:spPr>
      </p:pic>
      <p:sp>
        <p:nvSpPr>
          <p:cNvPr id="3" name="Content Placeholder 2">
            <a:extLst>
              <a:ext uri="{FF2B5EF4-FFF2-40B4-BE49-F238E27FC236}">
                <a16:creationId xmlns:a16="http://schemas.microsoft.com/office/drawing/2014/main" id="{2881C62B-3FA4-4DF6-9424-CE1D5C355D82}"/>
              </a:ext>
            </a:extLst>
          </p:cNvPr>
          <p:cNvSpPr>
            <a:spLocks noGrp="1"/>
          </p:cNvSpPr>
          <p:nvPr>
            <p:ph idx="1"/>
          </p:nvPr>
        </p:nvSpPr>
        <p:spPr>
          <a:xfrm>
            <a:off x="3904399" y="2050898"/>
            <a:ext cx="7138594" cy="3705217"/>
          </a:xfrm>
        </p:spPr>
        <p:txBody>
          <a:bodyPr>
            <a:normAutofit/>
          </a:bodyPr>
          <a:lstStyle/>
          <a:p>
            <a:pPr marL="514350" indent="-514350">
              <a:buFont typeface="+mj-lt"/>
              <a:buAutoNum type="arabicPeriod"/>
            </a:pPr>
            <a:r>
              <a:rPr lang="en-GB" dirty="0"/>
              <a:t>Introduction to Bash</a:t>
            </a:r>
          </a:p>
          <a:p>
            <a:pPr marL="514350" indent="-514350">
              <a:buFont typeface="+mj-lt"/>
              <a:buAutoNum type="arabicPeriod"/>
            </a:pPr>
            <a:r>
              <a:rPr lang="en-GB" dirty="0"/>
              <a:t>Executing Bash scripts</a:t>
            </a:r>
          </a:p>
          <a:p>
            <a:pPr marL="514350" indent="-514350">
              <a:buFont typeface="+mj-lt"/>
              <a:buAutoNum type="arabicPeriod"/>
            </a:pPr>
            <a:r>
              <a:rPr lang="en-GB" dirty="0"/>
              <a:t>Bash syntax</a:t>
            </a:r>
          </a:p>
          <a:p>
            <a:pPr marL="514350" indent="-514350">
              <a:buFont typeface="+mj-lt"/>
              <a:buAutoNum type="arabicPeriod"/>
            </a:pPr>
            <a:r>
              <a:rPr lang="en-GB" dirty="0"/>
              <a:t>Example Scripts</a:t>
            </a:r>
          </a:p>
          <a:p>
            <a:pPr marL="514350" indent="-514350">
              <a:buFont typeface="+mj-lt"/>
              <a:buAutoNum type="arabicPeriod"/>
            </a:pPr>
            <a:r>
              <a:rPr lang="en-GB" dirty="0"/>
              <a:t>Useful commands</a:t>
            </a:r>
          </a:p>
          <a:p>
            <a:pPr marL="514350" indent="-514350">
              <a:buFont typeface="+mj-lt"/>
              <a:buAutoNum type="arabicPeriod"/>
            </a:pPr>
            <a:r>
              <a:rPr lang="en-GB" dirty="0"/>
              <a:t>Reference sources</a:t>
            </a:r>
          </a:p>
          <a:p>
            <a:pPr lvl="1"/>
            <a:r>
              <a:rPr lang="en-GB" sz="1600" dirty="0"/>
              <a:t>Raise a hand or Chat box not viewed during slides. Save any Qs for the tutorial.</a:t>
            </a:r>
          </a:p>
        </p:txBody>
      </p:sp>
      <p:pic>
        <p:nvPicPr>
          <p:cNvPr id="8" name="Picture 7" descr="A picture containing logo&#10;&#10;Description automatically generated">
            <a:extLst>
              <a:ext uri="{FF2B5EF4-FFF2-40B4-BE49-F238E27FC236}">
                <a16:creationId xmlns:a16="http://schemas.microsoft.com/office/drawing/2014/main" id="{88BE1DDD-EB19-4AA7-BD20-5A8B9F7373E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60905" y="285088"/>
            <a:ext cx="3499888" cy="1480722"/>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E5F24533-20CC-474E-B184-3CEFE8D5BF7D}"/>
              </a:ext>
            </a:extLst>
          </p:cNvPr>
          <p:cNvSpPr txBox="1"/>
          <p:nvPr/>
        </p:nvSpPr>
        <p:spPr>
          <a:xfrm>
            <a:off x="6909752" y="1597786"/>
            <a:ext cx="2476500" cy="153888"/>
          </a:xfrm>
          <a:prstGeom prst="rect">
            <a:avLst/>
          </a:prstGeom>
          <a:noFill/>
        </p:spPr>
        <p:txBody>
          <a:bodyPr wrap="square" rtlCol="0">
            <a:spAutoFit/>
          </a:bodyPr>
          <a:lstStyle/>
          <a:p>
            <a:r>
              <a:rPr lang="en-GB" sz="400" dirty="0">
                <a:hlinkClick r:id="rId4" tooltip="https://it.wikipedia.org/wiki/.bashrc"/>
              </a:rPr>
              <a:t>This Photo</a:t>
            </a:r>
            <a:r>
              <a:rPr lang="en-GB" sz="400" dirty="0"/>
              <a:t> by Unknown Author is licensed under </a:t>
            </a:r>
            <a:r>
              <a:rPr lang="en-GB" sz="400" dirty="0">
                <a:hlinkClick r:id="rId5" tooltip="https://creativecommons.org/licenses/by-sa/3.0/"/>
              </a:rPr>
              <a:t>CC BY-SA</a:t>
            </a:r>
            <a:endParaRPr lang="en-GB" sz="400" dirty="0"/>
          </a:p>
        </p:txBody>
      </p:sp>
    </p:spTree>
    <p:extLst>
      <p:ext uri="{BB962C8B-B14F-4D97-AF65-F5344CB8AC3E}">
        <p14:creationId xmlns:p14="http://schemas.microsoft.com/office/powerpoint/2010/main" val="3591285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u="sng" dirty="0">
                <a:solidFill>
                  <a:schemeClr val="bg1"/>
                </a:solidFill>
              </a:rPr>
              <a:t>Lecture and tutorial</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p:txBody>
          <a:bodyPr>
            <a:normAutofit fontScale="92500" lnSpcReduction="20000"/>
          </a:bodyPr>
          <a:lstStyle/>
          <a:p>
            <a:r>
              <a:rPr lang="en-GB" dirty="0">
                <a:highlight>
                  <a:srgbClr val="FFFF00"/>
                </a:highlight>
              </a:rPr>
              <a:t>The Lecture </a:t>
            </a:r>
            <a:r>
              <a:rPr lang="en-GB" b="1" dirty="0">
                <a:highlight>
                  <a:srgbClr val="FFFF00"/>
                </a:highlight>
              </a:rPr>
              <a:t>introduces</a:t>
            </a:r>
            <a:r>
              <a:rPr lang="en-GB" dirty="0">
                <a:highlight>
                  <a:srgbClr val="FFFF00"/>
                </a:highlight>
              </a:rPr>
              <a:t> the </a:t>
            </a:r>
            <a:r>
              <a:rPr lang="en-GB" b="1" dirty="0">
                <a:highlight>
                  <a:srgbClr val="FFFF00"/>
                </a:highlight>
              </a:rPr>
              <a:t>Bash</a:t>
            </a:r>
            <a:r>
              <a:rPr lang="en-GB" dirty="0">
                <a:highlight>
                  <a:srgbClr val="FFFF00"/>
                </a:highlight>
              </a:rPr>
              <a:t> </a:t>
            </a:r>
            <a:r>
              <a:rPr lang="en-GB" b="1" dirty="0">
                <a:highlight>
                  <a:srgbClr val="FFFF00"/>
                </a:highlight>
              </a:rPr>
              <a:t>script syntax </a:t>
            </a:r>
            <a:r>
              <a:rPr lang="en-GB" dirty="0">
                <a:highlight>
                  <a:srgbClr val="FFFF00"/>
                </a:highlight>
              </a:rPr>
              <a:t>we will be using in the tutorial session.</a:t>
            </a:r>
          </a:p>
          <a:p>
            <a:r>
              <a:rPr lang="en-GB" dirty="0"/>
              <a:t>In this deck we will cover the </a:t>
            </a:r>
            <a:r>
              <a:rPr lang="en-GB" b="1" dirty="0"/>
              <a:t>key syntax </a:t>
            </a:r>
            <a:r>
              <a:rPr lang="en-GB" dirty="0"/>
              <a:t>areas before putting them together to create a </a:t>
            </a:r>
            <a:r>
              <a:rPr lang="en-GB" b="1" dirty="0"/>
              <a:t>complete script/program</a:t>
            </a:r>
            <a:r>
              <a:rPr lang="en-GB" dirty="0"/>
              <a:t>.</a:t>
            </a:r>
          </a:p>
          <a:p>
            <a:r>
              <a:rPr lang="en-GB" sz="2800" dirty="0">
                <a:highlight>
                  <a:srgbClr val="FFFF00"/>
                </a:highlight>
              </a:rPr>
              <a:t>There will be time to practice and test the code in the tutorial session.</a:t>
            </a:r>
          </a:p>
          <a:p>
            <a:r>
              <a:rPr lang="en-GB" dirty="0"/>
              <a:t>However, if you have a laptop with you in the Lecture, you can start to test some of the code.</a:t>
            </a:r>
          </a:p>
          <a:p>
            <a:r>
              <a:rPr lang="en-GB" b="1" dirty="0">
                <a:highlight>
                  <a:srgbClr val="FFFF00"/>
                </a:highlight>
              </a:rPr>
              <a:t>Download the slides from Moodle</a:t>
            </a:r>
            <a:r>
              <a:rPr lang="en-GB" dirty="0">
                <a:highlight>
                  <a:srgbClr val="FFFF00"/>
                </a:highlight>
              </a:rPr>
              <a:t>: OS 6 - Bash Scripting.</a:t>
            </a:r>
          </a:p>
          <a:p>
            <a:r>
              <a:rPr lang="en-GB" dirty="0">
                <a:highlight>
                  <a:srgbClr val="FFFF00"/>
                </a:highlight>
              </a:rPr>
              <a:t>All code is located in the ‘Notes’ section of the slides and zip file in Moodle.</a:t>
            </a:r>
          </a:p>
          <a:p>
            <a:pPr marL="0" indent="0">
              <a:buNone/>
            </a:pPr>
            <a:r>
              <a:rPr lang="en-GB" sz="2800" dirty="0"/>
              <a:t>We will be covering the practical areas in the tutorial session. If you’d like to, you</a:t>
            </a:r>
            <a:r>
              <a:rPr lang="en-GB" dirty="0"/>
              <a:t> can just listen and make some notes for now and try the practical/code in the tutorial session.</a:t>
            </a:r>
          </a:p>
          <a:p>
            <a:pPr marL="0" indent="0">
              <a:buNone/>
            </a:pPr>
            <a:endParaRPr lang="en-GB" dirty="0"/>
          </a:p>
        </p:txBody>
      </p:sp>
    </p:spTree>
    <p:extLst>
      <p:ext uri="{BB962C8B-B14F-4D97-AF65-F5344CB8AC3E}">
        <p14:creationId xmlns:p14="http://schemas.microsoft.com/office/powerpoint/2010/main" val="3843751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56189" y="377920"/>
            <a:ext cx="8018920" cy="1033669"/>
          </a:xfrm>
        </p:spPr>
        <p:txBody>
          <a:bodyPr>
            <a:normAutofit/>
          </a:bodyPr>
          <a:lstStyle/>
          <a:p>
            <a:r>
              <a:rPr lang="en-GB" b="1" dirty="0">
                <a:solidFill>
                  <a:srgbClr val="FFFFFF"/>
                </a:solidFill>
              </a:rPr>
              <a:t>Shell scripting with Bash</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89022" y="1728640"/>
            <a:ext cx="10876725" cy="3903757"/>
          </a:xfrm>
        </p:spPr>
        <p:txBody>
          <a:bodyPr>
            <a:noAutofit/>
          </a:bodyPr>
          <a:lstStyle/>
          <a:p>
            <a:pPr>
              <a:lnSpc>
                <a:spcPct val="100000"/>
              </a:lnSpc>
              <a:spcBef>
                <a:spcPts val="600"/>
              </a:spcBef>
              <a:spcAft>
                <a:spcPts val="600"/>
              </a:spcAft>
              <a:tabLst>
                <a:tab pos="457200" algn="l"/>
              </a:tabLst>
            </a:pPr>
            <a:r>
              <a:rPr lang="en-GB" dirty="0">
                <a:effectLst/>
                <a:ea typeface="Calibri" panose="020F0502020204030204" pitchFamily="34" charset="0"/>
                <a:cs typeface="Times New Roman" panose="02020603050405020304" pitchFamily="18" charset="0"/>
              </a:rPr>
              <a:t>This session introduces </a:t>
            </a:r>
            <a:r>
              <a:rPr lang="en-GB" b="1" dirty="0">
                <a:effectLst/>
                <a:ea typeface="Calibri" panose="020F0502020204030204" pitchFamily="34" charset="0"/>
                <a:cs typeface="Times New Roman" panose="02020603050405020304" pitchFamily="18" charset="0"/>
              </a:rPr>
              <a:t>Bash</a:t>
            </a:r>
            <a:r>
              <a:rPr lang="en-GB" dirty="0">
                <a:effectLst/>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scripting</a:t>
            </a:r>
            <a:r>
              <a:rPr lang="en-GB" dirty="0">
                <a:effectLst/>
                <a:ea typeface="Calibri" panose="020F0502020204030204" pitchFamily="34" charset="0"/>
                <a:cs typeface="Times New Roman" panose="02020603050405020304" pitchFamily="18" charset="0"/>
              </a:rPr>
              <a:t> aka </a:t>
            </a:r>
            <a:r>
              <a:rPr lang="en-GB" b="1" dirty="0">
                <a:effectLst/>
                <a:ea typeface="Calibri" panose="020F0502020204030204" pitchFamily="34" charset="0"/>
                <a:cs typeface="Times New Roman" panose="02020603050405020304" pitchFamily="18" charset="0"/>
              </a:rPr>
              <a:t>Shell</a:t>
            </a:r>
            <a:r>
              <a:rPr lang="en-GB" dirty="0">
                <a:effectLst/>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scripting</a:t>
            </a:r>
            <a:r>
              <a:rPr lang="en-GB" b="1" dirty="0">
                <a:ea typeface="Calibri" panose="020F0502020204030204" pitchFamily="34" charset="0"/>
                <a:cs typeface="Times New Roman" panose="02020603050405020304" pitchFamily="18" charset="0"/>
              </a:rPr>
              <a:t>.</a:t>
            </a:r>
            <a:endParaRPr lang="en-GB" b="1" dirty="0">
              <a:effectLst/>
              <a:ea typeface="Calibri" panose="020F0502020204030204" pitchFamily="34" charset="0"/>
              <a:cs typeface="Times New Roman" panose="02020603050405020304" pitchFamily="18" charset="0"/>
            </a:endParaRPr>
          </a:p>
          <a:p>
            <a:pPr>
              <a:lnSpc>
                <a:spcPct val="100000"/>
              </a:lnSpc>
              <a:spcBef>
                <a:spcPts val="600"/>
              </a:spcBef>
              <a:spcAft>
                <a:spcPts val="600"/>
              </a:spcAft>
              <a:tabLst>
                <a:tab pos="457200" algn="l"/>
              </a:tabLst>
            </a:pPr>
            <a:r>
              <a:rPr lang="en-GB" b="1" dirty="0">
                <a:effectLst/>
                <a:ea typeface="Calibri" panose="020F0502020204030204" pitchFamily="34" charset="0"/>
                <a:cs typeface="Times New Roman" panose="02020603050405020304" pitchFamily="18" charset="0"/>
              </a:rPr>
              <a:t>Bash</a:t>
            </a:r>
            <a:r>
              <a:rPr lang="en-GB" dirty="0">
                <a:effectLst/>
                <a:ea typeface="Calibri" panose="020F0502020204030204" pitchFamily="34" charset="0"/>
                <a:cs typeface="Times New Roman" panose="02020603050405020304" pitchFamily="18" charset="0"/>
              </a:rPr>
              <a:t> is a </a:t>
            </a:r>
            <a:r>
              <a:rPr lang="en-GB" b="1" dirty="0">
                <a:effectLst/>
                <a:highlight>
                  <a:srgbClr val="FFFF00"/>
                </a:highlight>
                <a:ea typeface="Calibri" panose="020F0502020204030204" pitchFamily="34" charset="0"/>
                <a:cs typeface="Times New Roman" panose="02020603050405020304" pitchFamily="18" charset="0"/>
              </a:rPr>
              <a:t>command script </a:t>
            </a:r>
            <a:r>
              <a:rPr lang="en-GB" b="1" dirty="0">
                <a:highlight>
                  <a:srgbClr val="FFFF00"/>
                </a:highlight>
                <a:ea typeface="Calibri" panose="020F0502020204030204" pitchFamily="34" charset="0"/>
                <a:cs typeface="Times New Roman" panose="02020603050405020304" pitchFamily="18" charset="0"/>
              </a:rPr>
              <a:t>language</a:t>
            </a:r>
            <a:r>
              <a:rPr lang="en-GB" dirty="0">
                <a:highlight>
                  <a:srgbClr val="FFFF00"/>
                </a:highlight>
                <a:ea typeface="Calibri" panose="020F0502020204030204" pitchFamily="34" charset="0"/>
                <a:cs typeface="Times New Roman" panose="02020603050405020304" pitchFamily="18" charset="0"/>
              </a:rPr>
              <a:t> </a:t>
            </a:r>
            <a:r>
              <a:rPr lang="en-GB" dirty="0">
                <a:ea typeface="Calibri" panose="020F0502020204030204" pitchFamily="34" charset="0"/>
                <a:cs typeface="Times New Roman" panose="02020603050405020304" pitchFamily="18" charset="0"/>
              </a:rPr>
              <a:t>and stands for </a:t>
            </a:r>
            <a:br>
              <a:rPr lang="en-GB" dirty="0">
                <a:ea typeface="Calibri" panose="020F0502020204030204" pitchFamily="34" charset="0"/>
                <a:cs typeface="Times New Roman" panose="02020603050405020304" pitchFamily="18" charset="0"/>
              </a:rPr>
            </a:br>
            <a:r>
              <a:rPr lang="en-GB" dirty="0">
                <a:ea typeface="Calibri" panose="020F0502020204030204" pitchFamily="34" charset="0"/>
                <a:cs typeface="Times New Roman" panose="02020603050405020304" pitchFamily="18" charset="0"/>
              </a:rPr>
              <a:t>‘</a:t>
            </a:r>
            <a:r>
              <a:rPr lang="en-GB" b="1" u="sng" dirty="0" err="1">
                <a:ea typeface="Calibri" panose="020F0502020204030204" pitchFamily="34" charset="0"/>
                <a:cs typeface="Times New Roman" panose="02020603050405020304" pitchFamily="18" charset="0"/>
              </a:rPr>
              <a:t>B</a:t>
            </a:r>
            <a:r>
              <a:rPr lang="en-GB" b="1" dirty="0" err="1">
                <a:ea typeface="Calibri" panose="020F0502020204030204" pitchFamily="34" charset="0"/>
                <a:cs typeface="Times New Roman" panose="02020603050405020304" pitchFamily="18" charset="0"/>
              </a:rPr>
              <a:t>ourne</a:t>
            </a:r>
            <a:r>
              <a:rPr lang="en-GB" b="1" dirty="0">
                <a:ea typeface="Calibri" panose="020F0502020204030204" pitchFamily="34" charset="0"/>
                <a:cs typeface="Times New Roman" panose="02020603050405020304" pitchFamily="18" charset="0"/>
              </a:rPr>
              <a:t> </a:t>
            </a:r>
            <a:r>
              <a:rPr lang="en-GB" b="1" u="sng" dirty="0">
                <a:ea typeface="Calibri" panose="020F0502020204030204" pitchFamily="34" charset="0"/>
                <a:cs typeface="Times New Roman" panose="02020603050405020304" pitchFamily="18" charset="0"/>
              </a:rPr>
              <a:t>A</a:t>
            </a:r>
            <a:r>
              <a:rPr lang="en-GB" b="1" dirty="0">
                <a:ea typeface="Calibri" panose="020F0502020204030204" pitchFamily="34" charset="0"/>
                <a:cs typeface="Times New Roman" panose="02020603050405020304" pitchFamily="18" charset="0"/>
              </a:rPr>
              <a:t>gain </a:t>
            </a:r>
            <a:r>
              <a:rPr lang="en-GB" b="1" u="sng" dirty="0" err="1">
                <a:ea typeface="Calibri" panose="020F0502020204030204" pitchFamily="34" charset="0"/>
                <a:cs typeface="Times New Roman" panose="02020603050405020304" pitchFamily="18" charset="0"/>
              </a:rPr>
              <a:t>SH</a:t>
            </a:r>
            <a:r>
              <a:rPr lang="en-GB" b="1" dirty="0" err="1">
                <a:ea typeface="Calibri" panose="020F0502020204030204" pitchFamily="34" charset="0"/>
                <a:cs typeface="Times New Roman" panose="02020603050405020304" pitchFamily="18" charset="0"/>
              </a:rPr>
              <a:t>ell</a:t>
            </a:r>
            <a:r>
              <a:rPr lang="en-GB" b="1" dirty="0">
                <a:ea typeface="Calibri" panose="020F0502020204030204" pitchFamily="34" charset="0"/>
                <a:cs typeface="Times New Roman" panose="02020603050405020304" pitchFamily="18" charset="0"/>
              </a:rPr>
              <a:t>’.</a:t>
            </a:r>
            <a:endParaRPr lang="en-GB" dirty="0">
              <a:ea typeface="Calibri" panose="020F0502020204030204" pitchFamily="34" charset="0"/>
              <a:cs typeface="Times New Roman" panose="02020603050405020304" pitchFamily="18" charset="0"/>
            </a:endParaRPr>
          </a:p>
          <a:p>
            <a:pPr>
              <a:lnSpc>
                <a:spcPct val="100000"/>
              </a:lnSpc>
              <a:spcBef>
                <a:spcPts val="600"/>
              </a:spcBef>
              <a:spcAft>
                <a:spcPts val="600"/>
              </a:spcAft>
              <a:tabLst>
                <a:tab pos="457200" algn="l"/>
              </a:tabLst>
            </a:pPr>
            <a:r>
              <a:rPr lang="en-GB" dirty="0"/>
              <a:t>Bash was written by </a:t>
            </a:r>
            <a:r>
              <a:rPr lang="en-GB" b="1" dirty="0"/>
              <a:t>Brian Fox and released in 1989 </a:t>
            </a:r>
            <a:r>
              <a:rPr lang="en-GB" dirty="0"/>
              <a:t>as a free software replacement and </a:t>
            </a:r>
            <a:r>
              <a:rPr lang="en-GB" dirty="0">
                <a:effectLst/>
                <a:ea typeface="Calibri" panose="020F0502020204030204" pitchFamily="34" charset="0"/>
                <a:cs typeface="Times New Roman" panose="02020603050405020304" pitchFamily="18" charset="0"/>
              </a:rPr>
              <a:t>improvement of the original </a:t>
            </a:r>
            <a:r>
              <a:rPr lang="en-GB" b="1" dirty="0">
                <a:effectLst/>
                <a:ea typeface="Calibri" panose="020F0502020204030204" pitchFamily="34" charset="0"/>
                <a:cs typeface="Times New Roman" panose="02020603050405020304" pitchFamily="18" charset="0"/>
              </a:rPr>
              <a:t>Unix</a:t>
            </a:r>
            <a:r>
              <a:rPr lang="en-GB" dirty="0">
                <a:effectLst/>
                <a:ea typeface="Calibri" panose="020F0502020204030204" pitchFamily="34" charset="0"/>
                <a:cs typeface="Times New Roman" panose="02020603050405020304" pitchFamily="18" charset="0"/>
              </a:rPr>
              <a:t> </a:t>
            </a:r>
            <a:r>
              <a:rPr lang="en-GB" b="1" dirty="0" err="1">
                <a:effectLst/>
                <a:ea typeface="Calibri" panose="020F0502020204030204" pitchFamily="34" charset="0"/>
                <a:cs typeface="Times New Roman" panose="02020603050405020304" pitchFamily="18" charset="0"/>
              </a:rPr>
              <a:t>Bourne</a:t>
            </a:r>
            <a:r>
              <a:rPr lang="en-GB" dirty="0">
                <a:effectLst/>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shell</a:t>
            </a:r>
            <a:r>
              <a:rPr lang="en-GB" dirty="0">
                <a:effectLst/>
                <a:ea typeface="Calibri" panose="020F0502020204030204" pitchFamily="34" charset="0"/>
                <a:cs typeface="Times New Roman" panose="02020603050405020304" pitchFamily="18" charset="0"/>
              </a:rPr>
              <a:t>.</a:t>
            </a:r>
          </a:p>
          <a:p>
            <a:pPr>
              <a:lnSpc>
                <a:spcPct val="100000"/>
              </a:lnSpc>
              <a:spcBef>
                <a:spcPts val="300"/>
              </a:spcBef>
            </a:pPr>
            <a:r>
              <a:rPr lang="en-GB" b="1" dirty="0">
                <a:ea typeface="Calibri" panose="020F0502020204030204" pitchFamily="34" charset="0"/>
                <a:cs typeface="Times New Roman" panose="02020603050405020304" pitchFamily="18" charset="0"/>
              </a:rPr>
              <a:t>Bash</a:t>
            </a:r>
            <a:r>
              <a:rPr lang="en-GB" dirty="0">
                <a:effectLst/>
                <a:ea typeface="Calibri" panose="020F0502020204030204" pitchFamily="34" charset="0"/>
                <a:cs typeface="Times New Roman" panose="02020603050405020304" pitchFamily="18" charset="0"/>
              </a:rPr>
              <a:t> is the </a:t>
            </a:r>
            <a:r>
              <a:rPr lang="en-GB" b="1" dirty="0">
                <a:effectLst/>
                <a:highlight>
                  <a:srgbClr val="FFFF00"/>
                </a:highlight>
                <a:ea typeface="Calibri" panose="020F0502020204030204" pitchFamily="34" charset="0"/>
                <a:cs typeface="Times New Roman" panose="02020603050405020304" pitchFamily="18" charset="0"/>
              </a:rPr>
              <a:t>interpreter program </a:t>
            </a:r>
            <a:r>
              <a:rPr lang="en-GB" dirty="0">
                <a:effectLst/>
                <a:ea typeface="Calibri" panose="020F0502020204030204" pitchFamily="34" charset="0"/>
                <a:cs typeface="Times New Roman" panose="02020603050405020304" pitchFamily="18" charset="0"/>
              </a:rPr>
              <a:t>that executes our bash commands and scripts.</a:t>
            </a:r>
            <a:endParaRPr lang="en-GB" b="1" dirty="0"/>
          </a:p>
          <a:p>
            <a:pPr>
              <a:lnSpc>
                <a:spcPct val="100000"/>
              </a:lnSpc>
              <a:spcBef>
                <a:spcPts val="300"/>
              </a:spcBef>
            </a:pPr>
            <a:r>
              <a:rPr lang="en-GB" b="1" dirty="0">
                <a:effectLst/>
                <a:ea typeface="Calibri" panose="020F0502020204030204" pitchFamily="34" charset="0"/>
                <a:cs typeface="Times New Roman" panose="02020603050405020304" pitchFamily="18" charset="0"/>
              </a:rPr>
              <a:t>Bash scripts</a:t>
            </a:r>
            <a:r>
              <a:rPr lang="en-GB" dirty="0">
                <a:effectLst/>
                <a:ea typeface="Calibri" panose="020F0502020204030204" pitchFamily="34" charset="0"/>
                <a:cs typeface="Times New Roman" panose="02020603050405020304" pitchFamily="18" charset="0"/>
              </a:rPr>
              <a:t> are </a:t>
            </a:r>
            <a:r>
              <a:rPr lang="en-GB" b="1" dirty="0">
                <a:effectLst/>
                <a:ea typeface="Calibri" panose="020F0502020204030204" pitchFamily="34" charset="0"/>
                <a:cs typeface="Times New Roman" panose="02020603050405020304" pitchFamily="18" charset="0"/>
              </a:rPr>
              <a:t>used</a:t>
            </a:r>
            <a:r>
              <a:rPr lang="en-GB" dirty="0">
                <a:effectLst/>
                <a:ea typeface="Calibri" panose="020F0502020204030204" pitchFamily="34" charset="0"/>
                <a:cs typeface="Times New Roman" panose="02020603050405020304" pitchFamily="18" charset="0"/>
              </a:rPr>
              <a:t> for many purposes, typically for System / Server / Network / Cloud monitoring and management. And for fun Creativity &amp; Games.</a:t>
            </a:r>
          </a:p>
          <a:p>
            <a:pPr>
              <a:lnSpc>
                <a:spcPct val="100000"/>
              </a:lnSpc>
              <a:spcBef>
                <a:spcPts val="600"/>
              </a:spcBef>
              <a:spcAft>
                <a:spcPts val="600"/>
              </a:spcAft>
              <a:tabLst>
                <a:tab pos="457200" algn="l"/>
              </a:tabLst>
            </a:pPr>
            <a:endParaRPr lang="en-GB" dirty="0">
              <a:effectLst/>
              <a:ea typeface="Calibri" panose="020F0502020204030204" pitchFamily="34" charset="0"/>
              <a:cs typeface="Times New Roman" panose="02020603050405020304" pitchFamily="18" charset="0"/>
            </a:endParaRPr>
          </a:p>
        </p:txBody>
      </p:sp>
      <p:pic>
        <p:nvPicPr>
          <p:cNvPr id="3" name="Picture 2"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71948" y="176997"/>
            <a:ext cx="2840870" cy="2840870"/>
          </a:xfrm>
          <a:prstGeom prst="rect">
            <a:avLst/>
          </a:prstGeom>
        </p:spPr>
      </p:pic>
    </p:spTree>
    <p:extLst>
      <p:ext uri="{BB962C8B-B14F-4D97-AF65-F5344CB8AC3E}">
        <p14:creationId xmlns:p14="http://schemas.microsoft.com/office/powerpoint/2010/main" val="2798850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99682" y="293606"/>
            <a:ext cx="9895951" cy="1033669"/>
          </a:xfrm>
        </p:spPr>
        <p:txBody>
          <a:bodyPr>
            <a:normAutofit/>
          </a:bodyPr>
          <a:lstStyle/>
          <a:p>
            <a:r>
              <a:rPr lang="en-GB" sz="5400" b="1" dirty="0">
                <a:solidFill>
                  <a:srgbClr val="FFFFFF"/>
                </a:solidFill>
              </a:rPr>
              <a:t>Bg. </a:t>
            </a:r>
            <a:r>
              <a:rPr lang="en-GB" b="1" dirty="0">
                <a:solidFill>
                  <a:srgbClr val="FFFFFF"/>
                </a:solidFill>
              </a:rPr>
              <a:t>Bash: </a:t>
            </a:r>
            <a:r>
              <a:rPr lang="en-GB" sz="4400" b="1" dirty="0">
                <a:solidFill>
                  <a:schemeClr val="bg1"/>
                </a:solidFill>
                <a:effectLst/>
                <a:ea typeface="Calibri" panose="020F0502020204030204" pitchFamily="34" charset="0"/>
                <a:cs typeface="Times New Roman" panose="02020603050405020304" pitchFamily="18" charset="0"/>
              </a:rPr>
              <a:t>Terminal, </a:t>
            </a:r>
            <a:r>
              <a:rPr lang="en-GB" sz="4400" b="1" dirty="0">
                <a:solidFill>
                  <a:schemeClr val="bg1"/>
                </a:solidFill>
              </a:rPr>
              <a:t>Shell &amp; </a:t>
            </a:r>
            <a:r>
              <a:rPr lang="en-GB" sz="4400" b="1" dirty="0">
                <a:solidFill>
                  <a:schemeClr val="bg1"/>
                </a:solidFill>
                <a:effectLst/>
                <a:ea typeface="Calibri" panose="020F0502020204030204" pitchFamily="34" charset="0"/>
                <a:cs typeface="Times New Roman" panose="02020603050405020304" pitchFamily="18" charset="0"/>
              </a:rPr>
              <a:t>interpreter?</a:t>
            </a:r>
            <a:endParaRPr lang="en-GB" b="1"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28695" y="1908397"/>
            <a:ext cx="11035991" cy="4080489"/>
          </a:xfrm>
        </p:spPr>
        <p:txBody>
          <a:bodyPr>
            <a:noAutofit/>
          </a:bodyPr>
          <a:lstStyle/>
          <a:p>
            <a:pPr>
              <a:lnSpc>
                <a:spcPct val="100000"/>
              </a:lnSpc>
              <a:spcBef>
                <a:spcPts val="300"/>
              </a:spcBef>
              <a:tabLst>
                <a:tab pos="457200" algn="l"/>
              </a:tabLst>
            </a:pPr>
            <a:r>
              <a:rPr lang="en-GB" sz="3200" b="1" dirty="0">
                <a:effectLst/>
                <a:ea typeface="Calibri" panose="020F0502020204030204" pitchFamily="34" charset="0"/>
                <a:cs typeface="Times New Roman" panose="02020603050405020304" pitchFamily="18" charset="0"/>
              </a:rPr>
              <a:t>Bash is </a:t>
            </a:r>
            <a:r>
              <a:rPr lang="en-GB" sz="3200" dirty="0">
                <a:effectLst/>
                <a:ea typeface="Calibri" panose="020F0502020204030204" pitchFamily="34" charset="0"/>
                <a:cs typeface="Times New Roman" panose="02020603050405020304" pitchFamily="18" charset="0"/>
              </a:rPr>
              <a:t>the default </a:t>
            </a:r>
            <a:r>
              <a:rPr lang="en-GB" sz="3200" b="1" dirty="0">
                <a:effectLst/>
                <a:ea typeface="Calibri" panose="020F0502020204030204" pitchFamily="34" charset="0"/>
                <a:cs typeface="Times New Roman" panose="02020603050405020304" pitchFamily="18" charset="0"/>
              </a:rPr>
              <a:t>CLI</a:t>
            </a:r>
            <a:r>
              <a:rPr lang="en-GB" sz="3200" dirty="0">
                <a:effectLst/>
                <a:ea typeface="Calibri" panose="020F0502020204030204" pitchFamily="34" charset="0"/>
                <a:cs typeface="Times New Roman" panose="02020603050405020304" pitchFamily="18" charset="0"/>
              </a:rPr>
              <a:t> </a:t>
            </a:r>
            <a:r>
              <a:rPr lang="en-GB" sz="3200" b="1" dirty="0">
                <a:effectLst/>
                <a:ea typeface="Calibri" panose="020F0502020204030204" pitchFamily="34" charset="0"/>
                <a:cs typeface="Times New Roman" panose="02020603050405020304" pitchFamily="18" charset="0"/>
              </a:rPr>
              <a:t>shell interpreter</a:t>
            </a:r>
            <a:r>
              <a:rPr lang="en-GB" sz="3200" dirty="0">
                <a:effectLst/>
                <a:ea typeface="Calibri" panose="020F0502020204030204" pitchFamily="34" charset="0"/>
                <a:cs typeface="Times New Roman" panose="02020603050405020304" pitchFamily="18" charset="0"/>
              </a:rPr>
              <a:t> in </a:t>
            </a:r>
            <a:r>
              <a:rPr lang="en-GB" sz="3200" b="1" dirty="0">
                <a:effectLst/>
                <a:ea typeface="Calibri" panose="020F0502020204030204" pitchFamily="34" charset="0"/>
                <a:cs typeface="Times New Roman" panose="02020603050405020304" pitchFamily="18" charset="0"/>
              </a:rPr>
              <a:t>Linux OSs</a:t>
            </a:r>
            <a:r>
              <a:rPr lang="en-GB" sz="3200" dirty="0">
                <a:effectLst/>
                <a:ea typeface="Calibri" panose="020F0502020204030204" pitchFamily="34" charset="0"/>
                <a:cs typeface="Times New Roman" panose="02020603050405020304" pitchFamily="18" charset="0"/>
              </a:rPr>
              <a:t>. </a:t>
            </a:r>
          </a:p>
          <a:p>
            <a:pPr lvl="1">
              <a:lnSpc>
                <a:spcPct val="100000"/>
              </a:lnSpc>
              <a:spcBef>
                <a:spcPts val="300"/>
              </a:spcBef>
              <a:tabLst>
                <a:tab pos="457200" algn="l"/>
              </a:tabLst>
            </a:pPr>
            <a:r>
              <a:rPr lang="en-GB" sz="3200" dirty="0">
                <a:effectLst/>
                <a:ea typeface="Calibri" panose="020F0502020204030204" pitchFamily="34" charset="0"/>
                <a:cs typeface="Times New Roman" panose="02020603050405020304" pitchFamily="18" charset="0"/>
              </a:rPr>
              <a:t>The</a:t>
            </a:r>
            <a:r>
              <a:rPr lang="en-GB" sz="3200" b="1" dirty="0">
                <a:effectLst/>
                <a:ea typeface="Calibri" panose="020F0502020204030204" pitchFamily="34" charset="0"/>
                <a:cs typeface="Times New Roman" panose="02020603050405020304" pitchFamily="18" charset="0"/>
              </a:rPr>
              <a:t> Terminal</a:t>
            </a:r>
            <a:r>
              <a:rPr lang="en-GB" sz="3200" dirty="0">
                <a:effectLst/>
                <a:ea typeface="Calibri" panose="020F0502020204030204" pitchFamily="34" charset="0"/>
                <a:cs typeface="Times New Roman" panose="02020603050405020304" pitchFamily="18" charset="0"/>
              </a:rPr>
              <a:t> is the </a:t>
            </a:r>
            <a:r>
              <a:rPr lang="en-GB" sz="3200" b="1" dirty="0">
                <a:effectLst/>
                <a:ea typeface="Calibri" panose="020F0502020204030204" pitchFamily="34" charset="0"/>
                <a:cs typeface="Times New Roman" panose="02020603050405020304" pitchFamily="18" charset="0"/>
              </a:rPr>
              <a:t>GUI window </a:t>
            </a:r>
            <a:r>
              <a:rPr lang="en-GB" sz="3200" dirty="0">
                <a:effectLst/>
                <a:ea typeface="Calibri" panose="020F0502020204030204" pitchFamily="34" charset="0"/>
                <a:cs typeface="Times New Roman" panose="02020603050405020304" pitchFamily="18" charset="0"/>
              </a:rPr>
              <a:t>we see on the screen.</a:t>
            </a:r>
          </a:p>
          <a:p>
            <a:pPr lvl="1" algn="just">
              <a:lnSpc>
                <a:spcPct val="100000"/>
              </a:lnSpc>
              <a:spcBef>
                <a:spcPts val="300"/>
              </a:spcBef>
            </a:pPr>
            <a:r>
              <a:rPr lang="en-GB" sz="3200" dirty="0"/>
              <a:t>The </a:t>
            </a:r>
            <a:r>
              <a:rPr lang="en-GB" sz="3200" b="1" dirty="0"/>
              <a:t>Shell</a:t>
            </a:r>
            <a:r>
              <a:rPr lang="en-GB" sz="3200" dirty="0"/>
              <a:t> is the </a:t>
            </a:r>
            <a:r>
              <a:rPr lang="en-GB" sz="3200" b="1" dirty="0"/>
              <a:t>CLI where we type </a:t>
            </a:r>
            <a:r>
              <a:rPr lang="en-GB" sz="3200" dirty="0"/>
              <a:t>and run our commands and scripts.</a:t>
            </a:r>
          </a:p>
          <a:p>
            <a:pPr lvl="1">
              <a:lnSpc>
                <a:spcPct val="100000"/>
              </a:lnSpc>
              <a:spcBef>
                <a:spcPts val="300"/>
              </a:spcBef>
            </a:pPr>
            <a:r>
              <a:rPr lang="en-GB" sz="3200" dirty="0"/>
              <a:t>The </a:t>
            </a:r>
            <a:r>
              <a:rPr lang="en-GB" sz="3200" b="1" dirty="0">
                <a:effectLst/>
                <a:ea typeface="Calibri" panose="020F0502020204030204" pitchFamily="34" charset="0"/>
                <a:cs typeface="Times New Roman" panose="02020603050405020304" pitchFamily="18" charset="0"/>
              </a:rPr>
              <a:t>interpreter</a:t>
            </a:r>
            <a:r>
              <a:rPr lang="en-GB" sz="3200" dirty="0">
                <a:effectLst/>
                <a:ea typeface="Calibri" panose="020F0502020204030204" pitchFamily="34" charset="0"/>
                <a:cs typeface="Times New Roman" panose="02020603050405020304" pitchFamily="18" charset="0"/>
              </a:rPr>
              <a:t> is a program that </a:t>
            </a:r>
            <a:r>
              <a:rPr lang="en-GB" sz="3200" b="1" dirty="0">
                <a:effectLst/>
                <a:ea typeface="Calibri" panose="020F0502020204030204" pitchFamily="34" charset="0"/>
                <a:cs typeface="Times New Roman" panose="02020603050405020304" pitchFamily="18" charset="0"/>
              </a:rPr>
              <a:t>interprets/processes the commands</a:t>
            </a:r>
            <a:r>
              <a:rPr lang="en-GB" sz="3200" dirty="0">
                <a:effectLst/>
                <a:ea typeface="Calibri" panose="020F0502020204030204" pitchFamily="34" charset="0"/>
                <a:cs typeface="Times New Roman" panose="02020603050405020304" pitchFamily="18" charset="0"/>
              </a:rPr>
              <a:t> &amp; scripts we type into the Shell.</a:t>
            </a:r>
            <a:endParaRPr lang="en-GB" sz="3200" dirty="0"/>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6694" y="128576"/>
            <a:ext cx="2085624" cy="2085624"/>
          </a:xfrm>
          <a:prstGeom prst="rect">
            <a:avLst/>
          </a:prstGeom>
        </p:spPr>
      </p:pic>
    </p:spTree>
    <p:extLst>
      <p:ext uri="{BB962C8B-B14F-4D97-AF65-F5344CB8AC3E}">
        <p14:creationId xmlns:p14="http://schemas.microsoft.com/office/powerpoint/2010/main" val="128177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16278"/>
            <a:ext cx="7739518" cy="1033669"/>
          </a:xfrm>
        </p:spPr>
        <p:txBody>
          <a:bodyPr>
            <a:normAutofit fontScale="90000"/>
          </a:bodyPr>
          <a:lstStyle/>
          <a:p>
            <a:r>
              <a:rPr lang="en-GB" sz="4000" b="1" dirty="0">
                <a:highlight>
                  <a:srgbClr val="FFFF00"/>
                </a:highlight>
              </a:rPr>
              <a:t>Show:</a:t>
            </a:r>
            <a:r>
              <a:rPr lang="en-GB" sz="4000" b="1" dirty="0"/>
              <a:t> </a:t>
            </a:r>
            <a:r>
              <a:rPr lang="en-GB" sz="4000" b="1" dirty="0">
                <a:solidFill>
                  <a:schemeClr val="bg1"/>
                </a:solidFill>
              </a:rPr>
              <a:t>Options for executing </a:t>
            </a:r>
            <a:r>
              <a:rPr lang="en-GB" sz="4000" b="1" dirty="0">
                <a:solidFill>
                  <a:srgbClr val="FFFFFF"/>
                </a:solidFill>
              </a:rPr>
              <a:t>Bash scripts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74975" y="1830179"/>
            <a:ext cx="11240863" cy="4551712"/>
          </a:xfrm>
        </p:spPr>
        <p:txBody>
          <a:bodyPr>
            <a:normAutofit fontScale="92500"/>
          </a:bodyPr>
          <a:lstStyle/>
          <a:p>
            <a:pPr marL="0" lvl="0" indent="0">
              <a:lnSpc>
                <a:spcPct val="120000"/>
              </a:lnSpc>
              <a:spcBef>
                <a:spcPts val="300"/>
              </a:spcBef>
              <a:buNone/>
              <a:tabLst>
                <a:tab pos="457200" algn="l"/>
              </a:tabLst>
            </a:pPr>
            <a:r>
              <a:rPr lang="en-GB" sz="2600" dirty="0"/>
              <a:t>We can run </a:t>
            </a:r>
            <a:r>
              <a:rPr lang="en-GB" sz="2600" b="1" dirty="0"/>
              <a:t>Bash</a:t>
            </a:r>
            <a:r>
              <a:rPr lang="en-GB" sz="2600" dirty="0"/>
              <a:t> </a:t>
            </a:r>
            <a:r>
              <a:rPr lang="en-GB" sz="2600" b="1" dirty="0"/>
              <a:t>scripts </a:t>
            </a:r>
            <a:r>
              <a:rPr lang="en-GB" sz="2600" dirty="0"/>
              <a:t>on any Linux OS, on a Windows OS and in the browser:</a:t>
            </a:r>
          </a:p>
          <a:p>
            <a:pPr marL="514350" indent="-514350">
              <a:lnSpc>
                <a:spcPct val="120000"/>
              </a:lnSpc>
              <a:spcBef>
                <a:spcPts val="300"/>
              </a:spcBef>
              <a:buFont typeface="+mj-lt"/>
              <a:buAutoNum type="arabicPeriod"/>
              <a:tabLst>
                <a:tab pos="457200" algn="l"/>
              </a:tabLst>
            </a:pPr>
            <a:r>
              <a:rPr lang="en-GB" sz="2600" dirty="0"/>
              <a:t>By using a </a:t>
            </a:r>
            <a:r>
              <a:rPr lang="en-GB" sz="2600" b="1" dirty="0"/>
              <a:t>text editor </a:t>
            </a:r>
            <a:r>
              <a:rPr lang="en-GB" sz="2600" dirty="0"/>
              <a:t>such as </a:t>
            </a:r>
            <a:r>
              <a:rPr lang="en-GB" sz="2600" b="1" dirty="0"/>
              <a:t>Nano/Vi/VIM </a:t>
            </a:r>
            <a:r>
              <a:rPr lang="en-GB" sz="2600" dirty="0"/>
              <a:t>in a </a:t>
            </a:r>
            <a:r>
              <a:rPr lang="en-GB" sz="2600" b="1" dirty="0"/>
              <a:t>browser-based console </a:t>
            </a:r>
            <a:r>
              <a:rPr lang="en-GB" sz="2600" dirty="0"/>
              <a:t>such as </a:t>
            </a:r>
            <a:r>
              <a:rPr lang="en-GB" sz="2600" dirty="0">
                <a:hlinkClick r:id="rId3"/>
              </a:rPr>
              <a:t>Bellard Alpine Linux console </a:t>
            </a:r>
            <a:r>
              <a:rPr lang="en-GB" sz="2600" dirty="0"/>
              <a:t>or </a:t>
            </a:r>
            <a:r>
              <a:rPr lang="en-GB" sz="2600" dirty="0">
                <a:hlinkClick r:id="rId4"/>
              </a:rPr>
              <a:t>Google Cloud Shell</a:t>
            </a:r>
            <a:r>
              <a:rPr lang="en-GB" sz="2600" dirty="0"/>
              <a:t>. </a:t>
            </a:r>
          </a:p>
          <a:p>
            <a:pPr marL="514350" indent="-514350">
              <a:lnSpc>
                <a:spcPct val="120000"/>
              </a:lnSpc>
              <a:spcBef>
                <a:spcPts val="300"/>
              </a:spcBef>
              <a:buFont typeface="+mj-lt"/>
              <a:buAutoNum type="arabicPeriod"/>
              <a:tabLst>
                <a:tab pos="457200" algn="l"/>
              </a:tabLst>
            </a:pPr>
            <a:r>
              <a:rPr lang="en-GB" sz="2600" dirty="0"/>
              <a:t>Via a </a:t>
            </a:r>
            <a:r>
              <a:rPr lang="en-GB" sz="2600" b="1" dirty="0"/>
              <a:t>browser-based Coding environment</a:t>
            </a:r>
            <a:r>
              <a:rPr lang="en-GB" sz="2600" dirty="0"/>
              <a:t> such as </a:t>
            </a:r>
            <a:r>
              <a:rPr lang="en-GB" sz="2600" dirty="0">
                <a:hlinkClick r:id="rId5"/>
              </a:rPr>
              <a:t>OnlineGDB.com</a:t>
            </a:r>
            <a:r>
              <a:rPr lang="en-GB" sz="2600" dirty="0"/>
              <a:t>. </a:t>
            </a:r>
          </a:p>
          <a:p>
            <a:pPr marL="514350" indent="-514350">
              <a:lnSpc>
                <a:spcPct val="120000"/>
              </a:lnSpc>
              <a:spcBef>
                <a:spcPts val="300"/>
              </a:spcBef>
              <a:buFont typeface="+mj-lt"/>
              <a:buAutoNum type="arabicPeriod"/>
              <a:tabLst>
                <a:tab pos="457200" algn="l"/>
              </a:tabLst>
            </a:pPr>
            <a:r>
              <a:rPr lang="en-GB" sz="2600" dirty="0"/>
              <a:t>By installing </a:t>
            </a:r>
            <a:r>
              <a:rPr lang="en-GB" sz="2600" b="1" dirty="0">
                <a:highlight>
                  <a:srgbClr val="FFFF00"/>
                </a:highlight>
                <a:hlinkClick r:id="rId6"/>
              </a:rPr>
              <a:t>Git for Windows</a:t>
            </a:r>
            <a:r>
              <a:rPr lang="en-GB" sz="2600" b="1" dirty="0"/>
              <a:t> </a:t>
            </a:r>
            <a:r>
              <a:rPr lang="en-GB" sz="2600" dirty="0"/>
              <a:t>on a Windows PC</a:t>
            </a:r>
            <a:r>
              <a:rPr lang="en-GB" sz="2600" b="1" dirty="0"/>
              <a:t>. </a:t>
            </a:r>
          </a:p>
          <a:p>
            <a:pPr lvl="1">
              <a:lnSpc>
                <a:spcPct val="120000"/>
              </a:lnSpc>
              <a:spcBef>
                <a:spcPts val="300"/>
              </a:spcBef>
              <a:tabLst>
                <a:tab pos="457200" algn="l"/>
              </a:tabLst>
            </a:pPr>
            <a:r>
              <a:rPr lang="en-GB" sz="2200" b="1" dirty="0">
                <a:highlight>
                  <a:srgbClr val="FFFF00"/>
                </a:highlight>
              </a:rPr>
              <a:t>Show: </a:t>
            </a:r>
            <a:r>
              <a:rPr lang="en-GB" sz="2200" dirty="0">
                <a:highlight>
                  <a:srgbClr val="FFFF00"/>
                </a:highlight>
              </a:rPr>
              <a:t>Right click </a:t>
            </a:r>
            <a:r>
              <a:rPr lang="en-GB" sz="2200" b="1" dirty="0">
                <a:highlight>
                  <a:srgbClr val="FFFF00"/>
                </a:highlight>
              </a:rPr>
              <a:t>Git BASH HERE</a:t>
            </a:r>
            <a:r>
              <a:rPr lang="en-GB" sz="2200" dirty="0"/>
              <a:t> in </a:t>
            </a:r>
            <a:r>
              <a:rPr lang="en-GB" sz="2200" b="1" dirty="0"/>
              <a:t>file explorer</a:t>
            </a:r>
            <a:r>
              <a:rPr lang="en-GB" sz="2200" dirty="0"/>
              <a:t> (OS 6 - </a:t>
            </a:r>
            <a:r>
              <a:rPr lang="en-GB" sz="2200" b="1" dirty="0"/>
              <a:t>Bash Scripts </a:t>
            </a:r>
            <a:r>
              <a:rPr lang="en-GB" sz="2200" dirty="0"/>
              <a:t>folder) and run bash script file (e.g. </a:t>
            </a:r>
            <a:r>
              <a:rPr lang="en-GB" sz="2200" b="1" dirty="0"/>
              <a:t>./1HelloWorld.sh</a:t>
            </a:r>
            <a:r>
              <a:rPr lang="en-GB" sz="2200" dirty="0"/>
              <a:t>) from Git-Bash console.</a:t>
            </a:r>
          </a:p>
          <a:p>
            <a:pPr marL="342900" indent="-342900">
              <a:lnSpc>
                <a:spcPct val="120000"/>
              </a:lnSpc>
              <a:spcBef>
                <a:spcPts val="300"/>
              </a:spcBef>
              <a:tabLst>
                <a:tab pos="457200" algn="l"/>
              </a:tabLst>
            </a:pPr>
            <a:r>
              <a:rPr lang="en-GB" sz="2600" b="1" dirty="0"/>
              <a:t>WSL: </a:t>
            </a:r>
            <a:r>
              <a:rPr lang="en-GB" sz="2600" dirty="0"/>
              <a:t>Since 2016, we can use </a:t>
            </a:r>
            <a:r>
              <a:rPr lang="en-GB" sz="2600" b="1" dirty="0"/>
              <a:t>Bash</a:t>
            </a:r>
            <a:r>
              <a:rPr lang="en-GB" sz="2600" dirty="0"/>
              <a:t> on a Windows 10+ PC by enabling ‘</a:t>
            </a:r>
            <a:r>
              <a:rPr lang="en-GB" sz="2600" b="1" dirty="0">
                <a:effectLst/>
              </a:rPr>
              <a:t>Windows Subsystem for Linux’. </a:t>
            </a:r>
            <a:r>
              <a:rPr lang="en-GB" sz="2600" dirty="0">
                <a:effectLst/>
              </a:rPr>
              <a:t>Full instructions located on the next slide.</a:t>
            </a:r>
          </a:p>
          <a:p>
            <a:pPr marL="800100" lvl="1" indent="-342900">
              <a:lnSpc>
                <a:spcPct val="120000"/>
              </a:lnSpc>
              <a:spcBef>
                <a:spcPts val="300"/>
              </a:spcBef>
              <a:tabLst>
                <a:tab pos="457200" algn="l"/>
              </a:tabLst>
            </a:pPr>
            <a:r>
              <a:rPr lang="en-GB" sz="2200" dirty="0"/>
              <a:t>After WSL is enabled we can use bash commands in </a:t>
            </a:r>
            <a:r>
              <a:rPr lang="en-GB" sz="2400" dirty="0"/>
              <a:t>CMD</a:t>
            </a:r>
            <a:r>
              <a:rPr lang="en-GB" dirty="0"/>
              <a:t> &amp; </a:t>
            </a:r>
            <a:r>
              <a:rPr lang="en-GB" sz="2400" dirty="0"/>
              <a:t>PowerShell. Enabled in the VM.</a:t>
            </a:r>
            <a:endParaRPr lang="en-GB" sz="2200" b="1" dirty="0">
              <a:effectLst/>
            </a:endParaRP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088333" y="56491"/>
            <a:ext cx="1928692" cy="1928692"/>
          </a:xfrm>
          <a:prstGeom prst="rect">
            <a:avLst/>
          </a:prstGeom>
        </p:spPr>
      </p:pic>
    </p:spTree>
    <p:extLst>
      <p:ext uri="{BB962C8B-B14F-4D97-AF65-F5344CB8AC3E}">
        <p14:creationId xmlns:p14="http://schemas.microsoft.com/office/powerpoint/2010/main" val="1766532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1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6859EB-615C-4259-B320-810C6A0F4A7F}"/>
              </a:ext>
            </a:extLst>
          </p:cNvPr>
          <p:cNvSpPr>
            <a:spLocks noGrp="1"/>
          </p:cNvSpPr>
          <p:nvPr>
            <p:ph type="title"/>
          </p:nvPr>
        </p:nvSpPr>
        <p:spPr>
          <a:xfrm>
            <a:off x="216679" y="61206"/>
            <a:ext cx="7813136" cy="1009388"/>
          </a:xfrm>
          <a:solidFill>
            <a:srgbClr val="002060"/>
          </a:solidFill>
        </p:spPr>
        <p:txBody>
          <a:bodyPr anchor="ctr">
            <a:normAutofit fontScale="90000"/>
          </a:bodyPr>
          <a:lstStyle/>
          <a:p>
            <a:r>
              <a:rPr lang="en-GB" sz="5300" b="1" dirty="0">
                <a:solidFill>
                  <a:schemeClr val="bg1"/>
                </a:solidFill>
              </a:rPr>
              <a:t>Bg. </a:t>
            </a:r>
            <a:r>
              <a:rPr lang="en-GB" b="1" u="sng" dirty="0">
                <a:solidFill>
                  <a:schemeClr val="bg1"/>
                </a:solidFill>
              </a:rPr>
              <a:t>To install WSL/Linux on Windows:</a:t>
            </a:r>
          </a:p>
        </p:txBody>
      </p:sp>
      <p:sp>
        <p:nvSpPr>
          <p:cNvPr id="3" name="Content Placeholder 2">
            <a:extLst>
              <a:ext uri="{FF2B5EF4-FFF2-40B4-BE49-F238E27FC236}">
                <a16:creationId xmlns:a16="http://schemas.microsoft.com/office/drawing/2014/main" id="{4462743A-F293-4EF3-8125-4627567E572C}"/>
              </a:ext>
            </a:extLst>
          </p:cNvPr>
          <p:cNvSpPr>
            <a:spLocks noGrp="1"/>
          </p:cNvSpPr>
          <p:nvPr>
            <p:ph idx="1"/>
          </p:nvPr>
        </p:nvSpPr>
        <p:spPr>
          <a:xfrm>
            <a:off x="216680" y="1188216"/>
            <a:ext cx="11316069" cy="4943449"/>
          </a:xfrm>
        </p:spPr>
        <p:txBody>
          <a:bodyPr anchor="t">
            <a:noAutofit/>
          </a:bodyPr>
          <a:lstStyle/>
          <a:p>
            <a:pPr marL="514350" indent="-514350">
              <a:lnSpc>
                <a:spcPct val="100000"/>
              </a:lnSpc>
              <a:spcBef>
                <a:spcPts val="0"/>
              </a:spcBef>
              <a:buFont typeface="+mj-lt"/>
              <a:buAutoNum type="arabicPeriod"/>
            </a:pPr>
            <a:r>
              <a:rPr lang="en-GB" sz="2000" b="1" dirty="0">
                <a:effectLst/>
              </a:rPr>
              <a:t>Start icon &gt; Settings</a:t>
            </a:r>
            <a:r>
              <a:rPr lang="en-GB" sz="2000" b="0" dirty="0">
                <a:effectLst/>
              </a:rPr>
              <a:t> icon &gt; </a:t>
            </a:r>
            <a:r>
              <a:rPr lang="en-GB" sz="2000" b="1" dirty="0">
                <a:effectLst/>
              </a:rPr>
              <a:t>Update &amp; Security </a:t>
            </a:r>
            <a:r>
              <a:rPr lang="en-GB" sz="2000" b="0" dirty="0">
                <a:effectLst/>
              </a:rPr>
              <a:t>&gt; </a:t>
            </a:r>
            <a:r>
              <a:rPr lang="en-GB" sz="2000" b="1" dirty="0">
                <a:effectLst/>
              </a:rPr>
              <a:t>For Developers</a:t>
            </a:r>
            <a:r>
              <a:rPr lang="en-GB" sz="2000" b="0" dirty="0">
                <a:effectLst/>
              </a:rPr>
              <a:t>. </a:t>
            </a:r>
          </a:p>
          <a:p>
            <a:pPr marL="514350" indent="-514350">
              <a:lnSpc>
                <a:spcPct val="100000"/>
              </a:lnSpc>
              <a:spcBef>
                <a:spcPts val="0"/>
              </a:spcBef>
              <a:buFont typeface="+mj-lt"/>
              <a:buAutoNum type="arabicPeriod"/>
            </a:pPr>
            <a:r>
              <a:rPr lang="en-GB" sz="2000" b="0" dirty="0">
                <a:effectLst/>
              </a:rPr>
              <a:t>Check the </a:t>
            </a:r>
            <a:r>
              <a:rPr lang="en-GB" sz="2000" b="1" dirty="0">
                <a:effectLst/>
              </a:rPr>
              <a:t>Developer Mode </a:t>
            </a:r>
            <a:r>
              <a:rPr lang="en-GB" sz="2000" b="0" dirty="0">
                <a:effectLst/>
              </a:rPr>
              <a:t>radio button. </a:t>
            </a:r>
          </a:p>
          <a:p>
            <a:pPr marL="514350" indent="-514350">
              <a:lnSpc>
                <a:spcPct val="100000"/>
              </a:lnSpc>
              <a:spcBef>
                <a:spcPts val="0"/>
              </a:spcBef>
              <a:buFont typeface="+mj-lt"/>
              <a:buAutoNum type="arabicPeriod"/>
            </a:pPr>
            <a:r>
              <a:rPr lang="en-GB" sz="2000" b="0" dirty="0">
                <a:effectLst/>
              </a:rPr>
              <a:t>Search for “</a:t>
            </a:r>
            <a:r>
              <a:rPr lang="en-GB" sz="2000" b="1" dirty="0">
                <a:effectLst/>
              </a:rPr>
              <a:t>Turn</a:t>
            </a:r>
            <a:r>
              <a:rPr lang="en-GB" sz="2000" b="0" dirty="0">
                <a:effectLst/>
              </a:rPr>
              <a:t> </a:t>
            </a:r>
            <a:r>
              <a:rPr lang="en-GB" sz="2000" b="1" dirty="0">
                <a:effectLst/>
              </a:rPr>
              <a:t>Windows Features on/off</a:t>
            </a:r>
            <a:r>
              <a:rPr lang="en-GB" sz="2000" b="0" dirty="0">
                <a:effectLst/>
              </a:rPr>
              <a:t>”. </a:t>
            </a:r>
          </a:p>
          <a:p>
            <a:pPr marL="514350" indent="-514350">
              <a:lnSpc>
                <a:spcPct val="100000"/>
              </a:lnSpc>
              <a:spcBef>
                <a:spcPts val="0"/>
              </a:spcBef>
              <a:buFont typeface="+mj-lt"/>
              <a:buAutoNum type="arabicPeriod"/>
            </a:pPr>
            <a:r>
              <a:rPr lang="en-GB" sz="2000" dirty="0"/>
              <a:t>Check</a:t>
            </a:r>
            <a:r>
              <a:rPr lang="en-GB" sz="2000" b="0" dirty="0">
                <a:effectLst/>
              </a:rPr>
              <a:t> “</a:t>
            </a:r>
            <a:r>
              <a:rPr lang="en-GB" sz="2000" b="1" dirty="0">
                <a:effectLst/>
              </a:rPr>
              <a:t>Windows Subsystem for Linux</a:t>
            </a:r>
            <a:r>
              <a:rPr lang="en-GB" sz="2000" b="0" dirty="0">
                <a:effectLst/>
              </a:rPr>
              <a:t>”. </a:t>
            </a:r>
          </a:p>
          <a:p>
            <a:pPr marL="514350" indent="-514350">
              <a:lnSpc>
                <a:spcPct val="100000"/>
              </a:lnSpc>
              <a:spcBef>
                <a:spcPts val="0"/>
              </a:spcBef>
              <a:buFont typeface="+mj-lt"/>
              <a:buAutoNum type="arabicPeriod"/>
            </a:pPr>
            <a:r>
              <a:rPr lang="en-GB" sz="2000" b="0" dirty="0">
                <a:effectLst/>
              </a:rPr>
              <a:t>Press OK.</a:t>
            </a:r>
          </a:p>
          <a:p>
            <a:pPr marL="514350" indent="-514350">
              <a:lnSpc>
                <a:spcPct val="100000"/>
              </a:lnSpc>
              <a:spcBef>
                <a:spcPts val="0"/>
              </a:spcBef>
              <a:buFont typeface="+mj-lt"/>
              <a:buAutoNum type="arabicPeriod"/>
            </a:pPr>
            <a:r>
              <a:rPr lang="en-GB" sz="2000" dirty="0"/>
              <a:t>After a </a:t>
            </a:r>
            <a:r>
              <a:rPr lang="en-GB" sz="2000" b="1" dirty="0"/>
              <a:t>system restart</a:t>
            </a:r>
            <a:r>
              <a:rPr lang="en-GB" sz="2000" dirty="0"/>
              <a:t>. </a:t>
            </a:r>
            <a:r>
              <a:rPr lang="en-GB" sz="2000" dirty="0" err="1"/>
              <a:t>Goto</a:t>
            </a:r>
            <a:r>
              <a:rPr lang="en-GB" sz="2000" dirty="0"/>
              <a:t> </a:t>
            </a:r>
            <a:r>
              <a:rPr lang="en-GB" sz="2000" b="1" dirty="0"/>
              <a:t>Windows Store </a:t>
            </a:r>
            <a:r>
              <a:rPr lang="en-GB" sz="2000" dirty="0"/>
              <a:t>from the start menu </a:t>
            </a:r>
            <a:br>
              <a:rPr lang="en-GB" sz="2000" dirty="0"/>
            </a:br>
            <a:r>
              <a:rPr lang="en-GB" sz="2000" dirty="0"/>
              <a:t>and install a Linux OS such as Ubuntu, Kali, alpine or </a:t>
            </a:r>
          </a:p>
          <a:p>
            <a:pPr marL="514350" indent="-514350">
              <a:lnSpc>
                <a:spcPct val="100000"/>
              </a:lnSpc>
              <a:spcBef>
                <a:spcPts val="0"/>
              </a:spcBef>
              <a:buFont typeface="+mj-lt"/>
              <a:buAutoNum type="arabicPeriod"/>
            </a:pPr>
            <a:r>
              <a:rPr lang="en-GB" sz="2000" dirty="0"/>
              <a:t>After the installation you can start the WSL console/CLI by either clicking the Linux distro icon such as </a:t>
            </a:r>
            <a:r>
              <a:rPr lang="en-GB" sz="2000" dirty="0" err="1"/>
              <a:t>Ubunto</a:t>
            </a:r>
            <a:r>
              <a:rPr lang="en-GB" sz="2000" dirty="0"/>
              <a:t>/Debian in the start menu or by typing the distro name such as ‘</a:t>
            </a:r>
            <a:r>
              <a:rPr lang="en-GB" sz="2000" dirty="0" err="1"/>
              <a:t>ubunto</a:t>
            </a:r>
            <a:r>
              <a:rPr lang="en-GB" sz="2000" dirty="0"/>
              <a:t>’ (to go to you user’s Ubuntu home directory) or ‘bash’ (to go to your User home directory in the Windows file system) in </a:t>
            </a:r>
            <a:r>
              <a:rPr lang="en-GB" sz="2000" dirty="0" err="1"/>
              <a:t>cmd</a:t>
            </a:r>
            <a:r>
              <a:rPr lang="en-GB" sz="2000" dirty="0"/>
              <a:t> or </a:t>
            </a:r>
            <a:r>
              <a:rPr lang="en-GB" sz="2000" dirty="0" err="1"/>
              <a:t>powershell</a:t>
            </a:r>
            <a:r>
              <a:rPr lang="en-GB" sz="2000" dirty="0"/>
              <a:t>, to run Bash commands and scripts in cmd.</a:t>
            </a:r>
          </a:p>
          <a:p>
            <a:pPr marL="514350" indent="-514350">
              <a:lnSpc>
                <a:spcPct val="100000"/>
              </a:lnSpc>
              <a:spcBef>
                <a:spcPts val="0"/>
              </a:spcBef>
              <a:buFont typeface="+mj-lt"/>
              <a:buAutoNum type="arabicPeriod"/>
            </a:pPr>
            <a:r>
              <a:rPr lang="en-GB" sz="2000" dirty="0"/>
              <a:t>Type: </a:t>
            </a:r>
            <a:r>
              <a:rPr lang="en-GB" sz="2000" b="1" dirty="0">
                <a:solidFill>
                  <a:srgbClr val="FF0000"/>
                </a:solidFill>
              </a:rPr>
              <a:t>cd ~ </a:t>
            </a:r>
            <a:r>
              <a:rPr lang="en-GB" sz="2000" dirty="0"/>
              <a:t>to go to your user home directory. Here you will automatically have permission to start creating directories and files.</a:t>
            </a:r>
          </a:p>
          <a:p>
            <a:pPr marL="514350" indent="-514350">
              <a:lnSpc>
                <a:spcPct val="100000"/>
              </a:lnSpc>
              <a:spcBef>
                <a:spcPts val="0"/>
              </a:spcBef>
              <a:buFont typeface="+mj-lt"/>
              <a:buAutoNum type="arabicPeriod"/>
            </a:pPr>
            <a:r>
              <a:rPr lang="en-GB" sz="2000" dirty="0"/>
              <a:t>Try using the </a:t>
            </a:r>
            <a:r>
              <a:rPr lang="en-GB" sz="2000" b="1" dirty="0"/>
              <a:t>touch</a:t>
            </a:r>
            <a:r>
              <a:rPr lang="en-GB" sz="2000" dirty="0"/>
              <a:t> command to create a file: </a:t>
            </a:r>
            <a:r>
              <a:rPr lang="en-GB" sz="2000" b="1" dirty="0"/>
              <a:t>touch test1.sh</a:t>
            </a:r>
          </a:p>
          <a:p>
            <a:pPr marL="514350" indent="-514350">
              <a:lnSpc>
                <a:spcPct val="100000"/>
              </a:lnSpc>
              <a:spcBef>
                <a:spcPts val="0"/>
              </a:spcBef>
              <a:buFont typeface="+mj-lt"/>
              <a:buAutoNum type="arabicPeriod"/>
            </a:pPr>
            <a:r>
              <a:rPr lang="en-GB" sz="2000" dirty="0"/>
              <a:t>Then use the nano text editor to create a script file: </a:t>
            </a:r>
            <a:r>
              <a:rPr lang="en-GB" sz="2000" b="1" dirty="0"/>
              <a:t>nano test1.sh </a:t>
            </a:r>
            <a:r>
              <a:rPr lang="en-GB" sz="2000" dirty="0"/>
              <a:t>– to open the file.</a:t>
            </a:r>
          </a:p>
          <a:p>
            <a:pPr marL="0" indent="0">
              <a:lnSpc>
                <a:spcPct val="100000"/>
              </a:lnSpc>
              <a:spcBef>
                <a:spcPts val="0"/>
              </a:spcBef>
              <a:buNone/>
            </a:pPr>
            <a:r>
              <a:rPr lang="en-GB" sz="1800" dirty="0"/>
              <a:t>For more information on using the Nano text editor, please </a:t>
            </a:r>
            <a:r>
              <a:rPr lang="en-GB" sz="1800" dirty="0">
                <a:hlinkClick r:id="rId2"/>
              </a:rPr>
              <a:t>click-here</a:t>
            </a:r>
            <a:r>
              <a:rPr lang="en-GB" sz="1800" dirty="0"/>
              <a:t> &amp; </a:t>
            </a:r>
            <a:r>
              <a:rPr lang="en-GB" sz="1800" dirty="0">
                <a:hlinkClick r:id="rId3"/>
              </a:rPr>
              <a:t>here</a:t>
            </a:r>
            <a:r>
              <a:rPr lang="en-GB" sz="1800" dirty="0"/>
              <a:t>. And for the Vi text editor </a:t>
            </a:r>
            <a:r>
              <a:rPr lang="en-GB" sz="1800" dirty="0">
                <a:hlinkClick r:id="rId4"/>
              </a:rPr>
              <a:t>here</a:t>
            </a:r>
            <a:r>
              <a:rPr lang="en-GB" sz="1800" dirty="0"/>
              <a:t>.</a:t>
            </a:r>
          </a:p>
        </p:txBody>
      </p:sp>
      <p:sp>
        <p:nvSpPr>
          <p:cNvPr id="33" name="Rectangle 1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1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A736AF37-D248-4DDB-BD52-E416AD85B7A9}"/>
              </a:ext>
            </a:extLst>
          </p:cNvPr>
          <p:cNvGrpSpPr/>
          <p:nvPr/>
        </p:nvGrpSpPr>
        <p:grpSpPr>
          <a:xfrm>
            <a:off x="7931669" y="630797"/>
            <a:ext cx="3817760" cy="2693325"/>
            <a:chOff x="1267709" y="0"/>
            <a:chExt cx="9656582" cy="6858000"/>
          </a:xfrm>
        </p:grpSpPr>
        <p:pic>
          <p:nvPicPr>
            <p:cNvPr id="5" name="Picture 4" descr="Graphical user interface, text, application&#10;&#10;Description automatically generated">
              <a:extLst>
                <a:ext uri="{FF2B5EF4-FFF2-40B4-BE49-F238E27FC236}">
                  <a16:creationId xmlns:a16="http://schemas.microsoft.com/office/drawing/2014/main" id="{BA75BB97-0AA7-4470-BBB4-ADE838DC3A1A}"/>
                </a:ext>
              </a:extLst>
            </p:cNvPr>
            <p:cNvPicPr>
              <a:picLocks noChangeAspect="1"/>
            </p:cNvPicPr>
            <p:nvPr/>
          </p:nvPicPr>
          <p:blipFill>
            <a:blip r:embed="rId5"/>
            <a:stretch>
              <a:fillRect/>
            </a:stretch>
          </p:blipFill>
          <p:spPr>
            <a:xfrm>
              <a:off x="1267709" y="0"/>
              <a:ext cx="9656582" cy="6858000"/>
            </a:xfrm>
            <a:prstGeom prst="rect">
              <a:avLst/>
            </a:prstGeom>
          </p:spPr>
        </p:pic>
        <p:sp>
          <p:nvSpPr>
            <p:cNvPr id="6" name="Oval 5">
              <a:extLst>
                <a:ext uri="{FF2B5EF4-FFF2-40B4-BE49-F238E27FC236}">
                  <a16:creationId xmlns:a16="http://schemas.microsoft.com/office/drawing/2014/main" id="{FD562157-59D9-4885-8B81-4BED6D574D0C}"/>
                </a:ext>
              </a:extLst>
            </p:cNvPr>
            <p:cNvSpPr/>
            <p:nvPr/>
          </p:nvSpPr>
          <p:spPr>
            <a:xfrm>
              <a:off x="4771505" y="5228705"/>
              <a:ext cx="3175462" cy="39069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 name="Group 9">
            <a:extLst>
              <a:ext uri="{FF2B5EF4-FFF2-40B4-BE49-F238E27FC236}">
                <a16:creationId xmlns:a16="http://schemas.microsoft.com/office/drawing/2014/main" id="{BD715172-5E70-4BC0-99E6-7D9ADE1D1A0A}"/>
              </a:ext>
            </a:extLst>
          </p:cNvPr>
          <p:cNvGrpSpPr/>
          <p:nvPr/>
        </p:nvGrpSpPr>
        <p:grpSpPr>
          <a:xfrm>
            <a:off x="10143229" y="0"/>
            <a:ext cx="2130321" cy="1797009"/>
            <a:chOff x="9288494" y="-160542"/>
            <a:chExt cx="2866976" cy="2506193"/>
          </a:xfrm>
        </p:grpSpPr>
        <p:pic>
          <p:nvPicPr>
            <p:cNvPr id="11" name="Picture 10" descr="Icon&#10;&#10;Description automatically generated">
              <a:extLst>
                <a:ext uri="{FF2B5EF4-FFF2-40B4-BE49-F238E27FC236}">
                  <a16:creationId xmlns:a16="http://schemas.microsoft.com/office/drawing/2014/main" id="{9BAFC6EA-46B3-4CC6-B745-4D6BC429B404}"/>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429836" y="-160542"/>
              <a:ext cx="2506193" cy="2506193"/>
            </a:xfrm>
            <a:prstGeom prst="rect">
              <a:avLst/>
            </a:prstGeom>
          </p:spPr>
        </p:pic>
        <p:sp>
          <p:nvSpPr>
            <p:cNvPr id="12" name="TextBox 11">
              <a:extLst>
                <a:ext uri="{FF2B5EF4-FFF2-40B4-BE49-F238E27FC236}">
                  <a16:creationId xmlns:a16="http://schemas.microsoft.com/office/drawing/2014/main" id="{76264191-1C54-47D0-ADDB-8042B2550D1F}"/>
                </a:ext>
              </a:extLst>
            </p:cNvPr>
            <p:cNvSpPr txBox="1"/>
            <p:nvPr/>
          </p:nvSpPr>
          <p:spPr>
            <a:xfrm rot="19657094">
              <a:off x="10502180" y="2022689"/>
              <a:ext cx="1653290" cy="138499"/>
            </a:xfrm>
            <a:prstGeom prst="rect">
              <a:avLst/>
            </a:prstGeom>
            <a:noFill/>
          </p:spPr>
          <p:txBody>
            <a:bodyPr wrap="square" rtlCol="0">
              <a:spAutoFit/>
            </a:bodyPr>
            <a:lstStyle/>
            <a:p>
              <a:pPr algn="ctr"/>
              <a:r>
                <a:rPr lang="en-GB" sz="300" dirty="0">
                  <a:hlinkClick r:id="rId7" tooltip="https://commons.wikimedia.org/wiki/File:Bash_Logo_Colored.svg"/>
                </a:rPr>
                <a:t>This Photo</a:t>
              </a:r>
              <a:r>
                <a:rPr lang="en-GB" sz="300" dirty="0"/>
                <a:t> by Unknown Author is licensed under </a:t>
              </a:r>
              <a:r>
                <a:rPr lang="en-GB" sz="300" dirty="0">
                  <a:hlinkClick r:id="rId8" tooltip="https://creativecommons.org/licenses/by-sa/3.0/"/>
                </a:rPr>
                <a:t>CC BY-SA</a:t>
              </a:r>
              <a:endParaRPr lang="en-GB" sz="300" dirty="0"/>
            </a:p>
          </p:txBody>
        </p:sp>
        <p:pic>
          <p:nvPicPr>
            <p:cNvPr id="13" name="Picture 12" descr="Icon&#10;&#10;Description automatically generated with medium confidence">
              <a:extLst>
                <a:ext uri="{FF2B5EF4-FFF2-40B4-BE49-F238E27FC236}">
                  <a16:creationId xmlns:a16="http://schemas.microsoft.com/office/drawing/2014/main" id="{4303DD61-DC34-4CAA-AF74-A1AA028E9F04}"/>
                </a:ext>
              </a:extLst>
            </p:cNvPr>
            <p:cNvPicPr>
              <a:picLocks noChangeAspect="1"/>
            </p:cNvPicPr>
            <p:nvPr/>
          </p:nvPicPr>
          <p:blipFill>
            <a:blip r:embed="rId9">
              <a:alphaModFix amt="70000"/>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288494" y="119921"/>
              <a:ext cx="2196932" cy="2196932"/>
            </a:xfrm>
            <a:prstGeom prst="rect">
              <a:avLst/>
            </a:prstGeom>
          </p:spPr>
        </p:pic>
      </p:grpSp>
    </p:spTree>
    <p:extLst>
      <p:ext uri="{BB962C8B-B14F-4D97-AF65-F5344CB8AC3E}">
        <p14:creationId xmlns:p14="http://schemas.microsoft.com/office/powerpoint/2010/main" val="370236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1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6859EB-615C-4259-B320-810C6A0F4A7F}"/>
              </a:ext>
            </a:extLst>
          </p:cNvPr>
          <p:cNvSpPr>
            <a:spLocks noGrp="1"/>
          </p:cNvSpPr>
          <p:nvPr>
            <p:ph type="title"/>
          </p:nvPr>
        </p:nvSpPr>
        <p:spPr>
          <a:xfrm>
            <a:off x="216679" y="61206"/>
            <a:ext cx="11816518" cy="1009388"/>
          </a:xfrm>
          <a:solidFill>
            <a:srgbClr val="002060"/>
          </a:solidFill>
        </p:spPr>
        <p:txBody>
          <a:bodyPr anchor="ctr">
            <a:normAutofit/>
          </a:bodyPr>
          <a:lstStyle/>
          <a:p>
            <a:r>
              <a:rPr lang="en-GB" b="1" u="sng" dirty="0">
                <a:solidFill>
                  <a:schemeClr val="bg1"/>
                </a:solidFill>
              </a:rPr>
              <a:t>Bg. To install WSL/Linux on Windows</a:t>
            </a:r>
          </a:p>
        </p:txBody>
      </p:sp>
      <p:sp>
        <p:nvSpPr>
          <p:cNvPr id="3" name="Content Placeholder 2">
            <a:extLst>
              <a:ext uri="{FF2B5EF4-FFF2-40B4-BE49-F238E27FC236}">
                <a16:creationId xmlns:a16="http://schemas.microsoft.com/office/drawing/2014/main" id="{4462743A-F293-4EF3-8125-4627567E572C}"/>
              </a:ext>
            </a:extLst>
          </p:cNvPr>
          <p:cNvSpPr>
            <a:spLocks noGrp="1"/>
          </p:cNvSpPr>
          <p:nvPr>
            <p:ph idx="1"/>
          </p:nvPr>
        </p:nvSpPr>
        <p:spPr>
          <a:xfrm>
            <a:off x="216680" y="1188216"/>
            <a:ext cx="11316069" cy="4943449"/>
          </a:xfrm>
        </p:spPr>
        <p:txBody>
          <a:bodyPr anchor="t">
            <a:noAutofit/>
          </a:bodyPr>
          <a:lstStyle/>
          <a:p>
            <a:pPr marL="0" indent="0">
              <a:lnSpc>
                <a:spcPct val="100000"/>
              </a:lnSpc>
              <a:spcBef>
                <a:spcPts val="0"/>
              </a:spcBef>
              <a:buNone/>
            </a:pPr>
            <a:r>
              <a:rPr lang="en-GB" sz="3200" dirty="0"/>
              <a:t>Or open CMD or PowerShell and enter the following command:</a:t>
            </a:r>
          </a:p>
          <a:p>
            <a:pPr marL="0" indent="0">
              <a:lnSpc>
                <a:spcPct val="100000"/>
              </a:lnSpc>
              <a:spcBef>
                <a:spcPts val="0"/>
              </a:spcBef>
              <a:buNone/>
            </a:pPr>
            <a:r>
              <a:rPr lang="en-GB" sz="3200" dirty="0" err="1">
                <a:solidFill>
                  <a:srgbClr val="0563C1"/>
                </a:solidFill>
              </a:rPr>
              <a:t>wsl</a:t>
            </a:r>
            <a:r>
              <a:rPr lang="en-GB" sz="3200" dirty="0">
                <a:solidFill>
                  <a:srgbClr val="0563C1"/>
                </a:solidFill>
              </a:rPr>
              <a:t> --install --distribution Ubuntu-22.04</a:t>
            </a:r>
          </a:p>
          <a:p>
            <a:pPr>
              <a:lnSpc>
                <a:spcPct val="100000"/>
              </a:lnSpc>
              <a:spcBef>
                <a:spcPts val="0"/>
              </a:spcBef>
            </a:pPr>
            <a:r>
              <a:rPr lang="en-GB" dirty="0"/>
              <a:t>You will be prompted to set a Username and Password.</a:t>
            </a:r>
          </a:p>
          <a:p>
            <a:pPr lvl="1">
              <a:lnSpc>
                <a:spcPct val="100000"/>
              </a:lnSpc>
              <a:spcBef>
                <a:spcPts val="0"/>
              </a:spcBef>
            </a:pPr>
            <a:r>
              <a:rPr lang="en-GB" dirty="0"/>
              <a:t>Type ‘exit’ to exit Ubuntu and return to cmd.</a:t>
            </a:r>
          </a:p>
        </p:txBody>
      </p:sp>
      <p:sp>
        <p:nvSpPr>
          <p:cNvPr id="33" name="Rectangle 1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1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Icon&#10;&#10;Description automatically generated">
            <a:extLst>
              <a:ext uri="{FF2B5EF4-FFF2-40B4-BE49-F238E27FC236}">
                <a16:creationId xmlns:a16="http://schemas.microsoft.com/office/drawing/2014/main" id="{9BAFC6EA-46B3-4CC6-B745-4D6BC429B40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487588" y="3306055"/>
            <a:ext cx="2999463" cy="2702665"/>
          </a:xfrm>
          <a:prstGeom prst="rect">
            <a:avLst/>
          </a:prstGeom>
        </p:spPr>
      </p:pic>
      <p:pic>
        <p:nvPicPr>
          <p:cNvPr id="13" name="Picture 12" descr="Icon&#10;&#10;Description automatically generated with medium confidence">
            <a:extLst>
              <a:ext uri="{FF2B5EF4-FFF2-40B4-BE49-F238E27FC236}">
                <a16:creationId xmlns:a16="http://schemas.microsoft.com/office/drawing/2014/main" id="{4303DD61-DC34-4CAA-AF74-A1AA028E9F04}"/>
              </a:ext>
            </a:extLst>
          </p:cNvPr>
          <p:cNvPicPr>
            <a:picLocks noChangeAspect="1"/>
          </p:cNvPicPr>
          <p:nvPr/>
        </p:nvPicPr>
        <p:blipFill>
          <a:blip r:embed="rId4">
            <a:alphaModFix amt="70000"/>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318427" y="3608505"/>
            <a:ext cx="2629334" cy="2369160"/>
          </a:xfrm>
          <a:prstGeom prst="rect">
            <a:avLst/>
          </a:prstGeom>
        </p:spPr>
      </p:pic>
    </p:spTree>
    <p:extLst>
      <p:ext uri="{BB962C8B-B14F-4D97-AF65-F5344CB8AC3E}">
        <p14:creationId xmlns:p14="http://schemas.microsoft.com/office/powerpoint/2010/main" val="28226295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053586" y="399269"/>
            <a:ext cx="7739518" cy="1033669"/>
          </a:xfrm>
        </p:spPr>
        <p:txBody>
          <a:bodyPr>
            <a:normAutofit/>
          </a:bodyPr>
          <a:lstStyle/>
          <a:p>
            <a:r>
              <a:rPr lang="en-GB" dirty="0">
                <a:solidFill>
                  <a:srgbClr val="002060"/>
                </a:solidFill>
                <a:highlight>
                  <a:srgbClr val="FFFF00"/>
                </a:highlight>
              </a:rPr>
              <a:t>Show:</a:t>
            </a:r>
            <a:r>
              <a:rPr lang="en-GB" dirty="0">
                <a:solidFill>
                  <a:srgbClr val="002060"/>
                </a:solidFill>
              </a:rPr>
              <a:t> </a:t>
            </a:r>
            <a:r>
              <a:rPr lang="en-GB" b="1" dirty="0">
                <a:solidFill>
                  <a:srgbClr val="FFFFFF"/>
                </a:solidFill>
              </a:rPr>
              <a:t>Cygwin</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74975" y="1907019"/>
            <a:ext cx="11240863" cy="4551712"/>
          </a:xfrm>
        </p:spPr>
        <p:txBody>
          <a:bodyPr>
            <a:normAutofit/>
          </a:bodyPr>
          <a:lstStyle/>
          <a:p>
            <a:pPr>
              <a:lnSpc>
                <a:spcPct val="120000"/>
              </a:lnSpc>
              <a:spcBef>
                <a:spcPts val="300"/>
              </a:spcBef>
              <a:tabLst>
                <a:tab pos="457200" algn="l"/>
              </a:tabLst>
            </a:pPr>
            <a:r>
              <a:rPr lang="en-US" b="1" dirty="0"/>
              <a:t>Cygwin</a:t>
            </a:r>
            <a:r>
              <a:rPr lang="en-US" dirty="0"/>
              <a:t> is free and open-source software.</a:t>
            </a:r>
          </a:p>
          <a:p>
            <a:pPr>
              <a:lnSpc>
                <a:spcPct val="120000"/>
              </a:lnSpc>
              <a:spcBef>
                <a:spcPts val="300"/>
              </a:spcBef>
              <a:tabLst>
                <a:tab pos="457200" algn="l"/>
              </a:tabLst>
            </a:pPr>
            <a:r>
              <a:rPr lang="en-US" dirty="0"/>
              <a:t>That offers a </a:t>
            </a:r>
            <a:r>
              <a:rPr lang="en-US" b="1" dirty="0">
                <a:highlight>
                  <a:srgbClr val="FFFF00"/>
                </a:highlight>
              </a:rPr>
              <a:t>Linux-like experience in Windows</a:t>
            </a:r>
            <a:r>
              <a:rPr lang="en-US" dirty="0"/>
              <a:t>. </a:t>
            </a:r>
          </a:p>
          <a:p>
            <a:pPr lvl="0">
              <a:lnSpc>
                <a:spcPct val="120000"/>
              </a:lnSpc>
              <a:spcBef>
                <a:spcPts val="300"/>
              </a:spcBef>
              <a:tabLst>
                <a:tab pos="457200" algn="l"/>
              </a:tabLst>
            </a:pPr>
            <a:r>
              <a:rPr lang="en-US" dirty="0"/>
              <a:t>And allows us to interact with Windows </a:t>
            </a:r>
            <a:r>
              <a:rPr lang="en-US" dirty="0">
                <a:highlight>
                  <a:srgbClr val="FFFF00"/>
                </a:highlight>
              </a:rPr>
              <a:t>using bash</a:t>
            </a:r>
            <a:r>
              <a:rPr lang="en-US" dirty="0"/>
              <a:t>.</a:t>
            </a:r>
          </a:p>
          <a:p>
            <a:pPr lvl="0">
              <a:lnSpc>
                <a:spcPct val="120000"/>
              </a:lnSpc>
              <a:spcBef>
                <a:spcPts val="300"/>
              </a:spcBef>
              <a:tabLst>
                <a:tab pos="457200" algn="l"/>
              </a:tabLst>
            </a:pPr>
            <a:r>
              <a:rPr lang="en-US" dirty="0"/>
              <a:t>We can use Bash commands much like we would on a Linux OS.</a:t>
            </a:r>
          </a:p>
          <a:p>
            <a:pPr lvl="0">
              <a:lnSpc>
                <a:spcPct val="120000"/>
              </a:lnSpc>
              <a:spcBef>
                <a:spcPts val="300"/>
              </a:spcBef>
              <a:tabLst>
                <a:tab pos="457200" algn="l"/>
              </a:tabLst>
            </a:pPr>
            <a:r>
              <a:rPr lang="en-US" b="1" dirty="0"/>
              <a:t>Try it out - Install Cygwin Terminal from</a:t>
            </a:r>
            <a:r>
              <a:rPr lang="en-US" dirty="0"/>
              <a:t>: </a:t>
            </a:r>
            <a:r>
              <a:rPr lang="en-GB" dirty="0">
                <a:hlinkClick r:id="rId3"/>
              </a:rPr>
              <a:t>Cygwin.com</a:t>
            </a:r>
            <a:endParaRPr lang="en-GB" dirty="0"/>
          </a:p>
          <a:p>
            <a:pPr lvl="1">
              <a:lnSpc>
                <a:spcPct val="120000"/>
              </a:lnSpc>
              <a:spcBef>
                <a:spcPts val="300"/>
              </a:spcBef>
              <a:tabLst>
                <a:tab pos="457200" algn="l"/>
              </a:tabLst>
            </a:pPr>
            <a:r>
              <a:rPr lang="en-GB" dirty="0"/>
              <a:t>Video: How to </a:t>
            </a:r>
            <a:r>
              <a:rPr lang="en-GB" b="1" dirty="0"/>
              <a:t>install Nano text editor with Cygwin</a:t>
            </a:r>
            <a:r>
              <a:rPr lang="en-GB" dirty="0"/>
              <a:t>: </a:t>
            </a:r>
            <a:r>
              <a:rPr lang="en-US" dirty="0">
                <a:hlinkClick r:id="rId4"/>
              </a:rPr>
              <a:t>Install nano editor in Cygwin</a:t>
            </a:r>
            <a:r>
              <a:rPr lang="en-US" dirty="0"/>
              <a:t>.</a:t>
            </a:r>
          </a:p>
          <a:p>
            <a:pPr marL="0" indent="0">
              <a:lnSpc>
                <a:spcPct val="120000"/>
              </a:lnSpc>
              <a:spcBef>
                <a:spcPts val="300"/>
              </a:spcBef>
              <a:buNone/>
              <a:tabLst>
                <a:tab pos="457200" algn="l"/>
              </a:tabLst>
            </a:pPr>
            <a:r>
              <a:rPr lang="en-US" dirty="0"/>
              <a:t>Note: </a:t>
            </a:r>
            <a:r>
              <a:rPr lang="en-US" b="1" dirty="0"/>
              <a:t>Git Bash </a:t>
            </a:r>
            <a:r>
              <a:rPr lang="en-US" dirty="0"/>
              <a:t>has more Linux tools pre-installed. With Cygwin we need to manually install more Linux tools.</a:t>
            </a:r>
          </a:p>
          <a:p>
            <a:pPr>
              <a:lnSpc>
                <a:spcPct val="120000"/>
              </a:lnSpc>
              <a:spcBef>
                <a:spcPts val="300"/>
              </a:spcBef>
              <a:tabLst>
                <a:tab pos="457200" algn="l"/>
              </a:tabLst>
            </a:pPr>
            <a:endParaRPr lang="en-GB" dirty="0"/>
          </a:p>
        </p:txBody>
      </p:sp>
      <p:pic>
        <p:nvPicPr>
          <p:cNvPr id="1026" name="Picture 2" descr="Cygwin - Wikipedia">
            <a:extLst>
              <a:ext uri="{FF2B5EF4-FFF2-40B4-BE49-F238E27FC236}">
                <a16:creationId xmlns:a16="http://schemas.microsoft.com/office/drawing/2014/main" id="{A8358F4A-081E-51D7-64E7-F6E45A3968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4971" y="-1"/>
            <a:ext cx="1807510" cy="180751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ygwin - Wikipedia">
            <a:extLst>
              <a:ext uri="{FF2B5EF4-FFF2-40B4-BE49-F238E27FC236}">
                <a16:creationId xmlns:a16="http://schemas.microsoft.com/office/drawing/2014/main" id="{3BC105A8-AD4C-4057-0CD4-B4F9550F4A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83818" y="66876"/>
            <a:ext cx="4133207" cy="2987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013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dirty="0">
                <a:solidFill>
                  <a:srgbClr val="002060"/>
                </a:solidFill>
                <a:highlight>
                  <a:srgbClr val="FFFF00"/>
                </a:highlight>
              </a:rPr>
              <a:t>Show:</a:t>
            </a:r>
            <a:r>
              <a:rPr lang="en-GB" dirty="0">
                <a:solidFill>
                  <a:srgbClr val="002060"/>
                </a:solidFill>
              </a:rPr>
              <a:t> </a:t>
            </a:r>
            <a:r>
              <a:rPr lang="en-GB" dirty="0">
                <a:solidFill>
                  <a:schemeClr val="bg1"/>
                </a:solidFill>
              </a:rPr>
              <a:t>Nano</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05285" y="1712686"/>
            <a:ext cx="11986715" cy="4805805"/>
          </a:xfrm>
        </p:spPr>
        <p:txBody>
          <a:bodyPr>
            <a:normAutofit fontScale="92500" lnSpcReduction="10000"/>
          </a:bodyPr>
          <a:lstStyle/>
          <a:p>
            <a:pPr marL="0" indent="0">
              <a:buNone/>
            </a:pPr>
            <a:r>
              <a:rPr lang="en-GB" dirty="0"/>
              <a:t>Use either </a:t>
            </a:r>
            <a:r>
              <a:rPr lang="en-GB" dirty="0">
                <a:hlinkClick r:id="rId3"/>
              </a:rPr>
              <a:t>Bellard Alpine Linux CLI</a:t>
            </a:r>
            <a:r>
              <a:rPr lang="en-GB" dirty="0"/>
              <a:t> or </a:t>
            </a:r>
            <a:r>
              <a:rPr lang="en-GB" dirty="0">
                <a:hlinkClick r:id="rId4"/>
              </a:rPr>
              <a:t>Google Cloud Shell</a:t>
            </a:r>
            <a:r>
              <a:rPr lang="en-GB" dirty="0"/>
              <a:t> to create a new Bash file in Nano:</a:t>
            </a:r>
          </a:p>
          <a:p>
            <a:pPr lvl="1"/>
            <a:r>
              <a:rPr lang="en-GB" b="1" dirty="0"/>
              <a:t>Nano test.sh</a:t>
            </a:r>
          </a:p>
          <a:p>
            <a:pPr lvl="1"/>
            <a:r>
              <a:rPr lang="en-GB" b="1" dirty="0"/>
              <a:t>Type code: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		</a:t>
            </a:r>
            <a:r>
              <a:rPr kumimoji="0" lang="en-GB" b="0" i="0" u="none" strike="noStrike" kern="1200" cap="none" spc="0" normalizeH="0" baseline="0" noProof="0" dirty="0">
                <a:ln>
                  <a:noFill/>
                </a:ln>
                <a:solidFill>
                  <a:srgbClr val="0563C1"/>
                </a:solidFill>
                <a:effectLst/>
                <a:uLnTx/>
                <a:uFillTx/>
                <a:latin typeface="Calibri" panose="020F0502020204030204"/>
                <a:ea typeface="+mn-ea"/>
                <a:cs typeface="+mn-cs"/>
              </a:rPr>
              <a:t>#!/bin/bash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0563C1"/>
                </a:solidFill>
                <a:effectLst/>
                <a:uLnTx/>
                <a:uFillTx/>
                <a:latin typeface="Calibri" panose="020F0502020204030204"/>
                <a:ea typeface="+mn-ea"/>
                <a:cs typeface="+mn-cs"/>
              </a:rPr>
              <a:t>		echo “Hello world”</a:t>
            </a:r>
            <a:endParaRPr lang="en-GB" sz="3200" b="1" dirty="0">
              <a:solidFill>
                <a:srgbClr val="0563C1"/>
              </a:solidFill>
            </a:endParaRPr>
          </a:p>
          <a:p>
            <a:pPr lvl="1"/>
            <a:r>
              <a:rPr lang="en-GB" b="1" dirty="0"/>
              <a:t>CTRL+S </a:t>
            </a:r>
            <a:r>
              <a:rPr lang="en-GB" dirty="0"/>
              <a:t>to save the file.</a:t>
            </a:r>
          </a:p>
          <a:p>
            <a:pPr lvl="2"/>
            <a:r>
              <a:rPr lang="en-GB" dirty="0"/>
              <a:t>Note: CTRL+O to ‘save as’ a new file name. ENTER to save.</a:t>
            </a:r>
          </a:p>
          <a:p>
            <a:pPr lvl="1"/>
            <a:r>
              <a:rPr lang="en-GB" b="1" dirty="0"/>
              <a:t>CTRL+X </a:t>
            </a:r>
            <a:r>
              <a:rPr lang="en-GB" dirty="0"/>
              <a:t>to exit nano.</a:t>
            </a:r>
          </a:p>
          <a:p>
            <a:pPr lvl="1"/>
            <a:r>
              <a:rPr lang="en-GB" b="1" dirty="0"/>
              <a:t>ls –l </a:t>
            </a:r>
            <a:r>
              <a:rPr lang="en-GB" dirty="0"/>
              <a:t>command to view file permissions.</a:t>
            </a:r>
          </a:p>
          <a:p>
            <a:pPr lvl="1"/>
            <a:r>
              <a:rPr lang="en-GB" b="1" dirty="0"/>
              <a:t>./test.sh </a:t>
            </a:r>
            <a:r>
              <a:rPr lang="en-GB" dirty="0"/>
              <a:t>– to run the script file.</a:t>
            </a:r>
          </a:p>
          <a:p>
            <a:pPr lvl="1"/>
            <a:r>
              <a:rPr lang="en-GB" b="1" dirty="0" err="1"/>
              <a:t>chmod</a:t>
            </a:r>
            <a:r>
              <a:rPr lang="en-GB" b="1" dirty="0"/>
              <a:t> +x test.sh </a:t>
            </a:r>
            <a:r>
              <a:rPr lang="en-GB" dirty="0"/>
              <a:t>– to add execute permission to run the script file.</a:t>
            </a:r>
          </a:p>
          <a:p>
            <a:pPr lvl="1"/>
            <a:r>
              <a:rPr lang="en-GB" b="1" dirty="0"/>
              <a:t>ls –l </a:t>
            </a:r>
            <a:r>
              <a:rPr lang="en-GB" dirty="0"/>
              <a:t>command to view file permissions.</a:t>
            </a:r>
          </a:p>
          <a:p>
            <a:pPr lvl="1"/>
            <a:r>
              <a:rPr lang="en-GB" b="1" dirty="0"/>
              <a:t>./test.sh </a:t>
            </a:r>
            <a:r>
              <a:rPr lang="en-GB" dirty="0"/>
              <a:t>– to run the script file.</a:t>
            </a:r>
          </a:p>
        </p:txBody>
      </p:sp>
    </p:spTree>
    <p:extLst>
      <p:ext uri="{BB962C8B-B14F-4D97-AF65-F5344CB8AC3E}">
        <p14:creationId xmlns:p14="http://schemas.microsoft.com/office/powerpoint/2010/main" val="2723920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chemeClr val="bg1"/>
                </a:solidFill>
              </a:rPr>
              <a:t>Bg. </a:t>
            </a:r>
            <a:r>
              <a:rPr lang="en-GB" b="1" dirty="0">
                <a:solidFill>
                  <a:schemeClr val="bg1"/>
                </a:solidFill>
              </a:rPr>
              <a:t>Linux &amp; Python</a:t>
            </a:r>
            <a:endParaRPr lang="en-GB"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22729" y="1712687"/>
            <a:ext cx="11472263" cy="4257807"/>
          </a:xfrm>
        </p:spPr>
        <p:txBody>
          <a:bodyPr>
            <a:normAutofit/>
          </a:bodyPr>
          <a:lstStyle/>
          <a:p>
            <a:r>
              <a:rPr lang="en-GB" sz="2400" b="0" i="0" dirty="0">
                <a:solidFill>
                  <a:srgbClr val="040C28"/>
                </a:solidFill>
                <a:effectLst/>
                <a:highlight>
                  <a:srgbClr val="FFFF00"/>
                </a:highlight>
                <a:latin typeface="Google Sans"/>
              </a:rPr>
              <a:t>Python comes preinstalled on most Linux distributions</a:t>
            </a:r>
            <a:r>
              <a:rPr lang="en-GB" sz="2400" b="0" i="0" dirty="0">
                <a:solidFill>
                  <a:srgbClr val="040C28"/>
                </a:solidFill>
                <a:effectLst/>
                <a:latin typeface="Google Sans"/>
              </a:rPr>
              <a:t>.</a:t>
            </a:r>
          </a:p>
          <a:p>
            <a:r>
              <a:rPr lang="en-US" sz="2400" dirty="0"/>
              <a:t>To code in python using a Linux Terminal:</a:t>
            </a:r>
          </a:p>
          <a:p>
            <a:pPr marL="514350" indent="-514350">
              <a:buFont typeface="+mj-lt"/>
              <a:buAutoNum type="arabicPeriod"/>
            </a:pPr>
            <a:r>
              <a:rPr lang="en-US" sz="2400" dirty="0"/>
              <a:t>Open a terminal window and type </a:t>
            </a:r>
            <a:r>
              <a:rPr lang="en-US" sz="2400" b="1" dirty="0"/>
              <a:t>python</a:t>
            </a:r>
            <a:r>
              <a:rPr lang="en-US" sz="2400" dirty="0"/>
              <a:t>. This opens python in interactive mode. This is good for initial learning, but we can also use a text editor such as Nano.</a:t>
            </a:r>
          </a:p>
          <a:p>
            <a:pPr marL="514350" indent="-514350">
              <a:buFont typeface="+mj-lt"/>
              <a:buAutoNum type="arabicPeriod"/>
            </a:pPr>
            <a:r>
              <a:rPr lang="en-GB" sz="2400" dirty="0"/>
              <a:t>Create a new python file by typing: </a:t>
            </a:r>
            <a:r>
              <a:rPr lang="en-GB" sz="2400" b="1" dirty="0"/>
              <a:t>Nano test.py. </a:t>
            </a:r>
            <a:r>
              <a:rPr lang="en-GB" sz="2400" dirty="0"/>
              <a:t>Insert code such as:</a:t>
            </a:r>
            <a:br>
              <a:rPr lang="en-GB" sz="2400" dirty="0"/>
            </a:br>
            <a:r>
              <a:rPr lang="en-GB" sz="2400" dirty="0">
                <a:solidFill>
                  <a:srgbClr val="0563C1"/>
                </a:solidFill>
              </a:rPr>
              <a:t>print (“Hello World”)</a:t>
            </a:r>
            <a:br>
              <a:rPr lang="en-GB" sz="2400" dirty="0">
                <a:solidFill>
                  <a:srgbClr val="0563C1"/>
                </a:solidFill>
              </a:rPr>
            </a:br>
            <a:r>
              <a:rPr lang="en-GB" sz="2400" dirty="0">
                <a:solidFill>
                  <a:srgbClr val="0563C1"/>
                </a:solidFill>
              </a:rPr>
              <a:t>x=5</a:t>
            </a:r>
            <a:br>
              <a:rPr lang="en-GB" sz="2400" dirty="0">
                <a:solidFill>
                  <a:srgbClr val="0563C1"/>
                </a:solidFill>
              </a:rPr>
            </a:br>
            <a:r>
              <a:rPr lang="en-GB" sz="2400" dirty="0">
                <a:solidFill>
                  <a:srgbClr val="0563C1"/>
                </a:solidFill>
              </a:rPr>
              <a:t>print(x)</a:t>
            </a:r>
            <a:br>
              <a:rPr lang="en-GB" sz="2400" dirty="0"/>
            </a:br>
            <a:r>
              <a:rPr lang="en-GB" sz="2400" b="1" dirty="0"/>
              <a:t>Type: exit() </a:t>
            </a:r>
            <a:r>
              <a:rPr lang="en-GB" sz="2400" dirty="0"/>
              <a:t>to exit python.</a:t>
            </a:r>
            <a:br>
              <a:rPr lang="en-GB" sz="2400" dirty="0"/>
            </a:br>
            <a:r>
              <a:rPr lang="en-GB" sz="2400" dirty="0"/>
              <a:t>In the terminal type: </a:t>
            </a:r>
            <a:r>
              <a:rPr lang="en-GB" sz="2400" b="1" dirty="0"/>
              <a:t>python test.py </a:t>
            </a:r>
            <a:r>
              <a:rPr lang="en-GB" sz="2400" dirty="0"/>
              <a:t>to run the script file.</a:t>
            </a:r>
            <a:endParaRPr lang="en-GB" sz="2400" b="1" dirty="0"/>
          </a:p>
        </p:txBody>
      </p:sp>
      <p:sp>
        <p:nvSpPr>
          <p:cNvPr id="5" name="TextBox 4">
            <a:extLst>
              <a:ext uri="{FF2B5EF4-FFF2-40B4-BE49-F238E27FC236}">
                <a16:creationId xmlns:a16="http://schemas.microsoft.com/office/drawing/2014/main" id="{CBC11CAC-2B70-6BF6-BA32-0D4E91D6200C}"/>
              </a:ext>
            </a:extLst>
          </p:cNvPr>
          <p:cNvSpPr txBox="1"/>
          <p:nvPr/>
        </p:nvSpPr>
        <p:spPr>
          <a:xfrm>
            <a:off x="190080" y="5534561"/>
            <a:ext cx="11089753" cy="1323439"/>
          </a:xfrm>
          <a:prstGeom prst="rect">
            <a:avLst/>
          </a:prstGeom>
          <a:noFill/>
          <a:ln>
            <a:solidFill>
              <a:srgbClr val="0563C1"/>
            </a:solidFill>
          </a:ln>
        </p:spPr>
        <p:txBody>
          <a:bodyPr wrap="square">
            <a:spAutoFit/>
          </a:bodyPr>
          <a:lstStyle/>
          <a:p>
            <a:r>
              <a:rPr lang="en-GB" sz="1600" b="0" i="0" dirty="0">
                <a:solidFill>
                  <a:srgbClr val="040C28"/>
                </a:solidFill>
                <a:effectLst/>
              </a:rPr>
              <a:t>Type: </a:t>
            </a:r>
            <a:r>
              <a:rPr lang="en-GB" sz="1600" b="1" i="0" dirty="0">
                <a:solidFill>
                  <a:srgbClr val="040C28"/>
                </a:solidFill>
                <a:effectLst/>
              </a:rPr>
              <a:t>python3 --version </a:t>
            </a:r>
            <a:r>
              <a:rPr lang="en-GB" sz="1600" b="0" i="0" dirty="0">
                <a:solidFill>
                  <a:srgbClr val="040C28"/>
                </a:solidFill>
                <a:effectLst/>
              </a:rPr>
              <a:t>to check which version is on the system.</a:t>
            </a:r>
          </a:p>
          <a:p>
            <a:r>
              <a:rPr lang="en-GB" sz="1600" dirty="0">
                <a:solidFill>
                  <a:srgbClr val="040C28"/>
                </a:solidFill>
              </a:rPr>
              <a:t>To update the python version on your system, use the following commands:</a:t>
            </a:r>
            <a:endParaRPr lang="en-GB" sz="1600" b="1" dirty="0"/>
          </a:p>
          <a:p>
            <a:pPr lvl="1"/>
            <a:r>
              <a:rPr lang="en-GB" sz="1600" b="1" dirty="0" err="1"/>
              <a:t>sudo</a:t>
            </a:r>
            <a:r>
              <a:rPr lang="en-GB" sz="1600" b="1" dirty="0"/>
              <a:t> apt-get update</a:t>
            </a:r>
            <a:r>
              <a:rPr lang="en-GB" sz="1600" dirty="0"/>
              <a:t> – command </a:t>
            </a:r>
            <a:r>
              <a:rPr lang="en-US" sz="1600" b="0" i="0" dirty="0">
                <a:solidFill>
                  <a:srgbClr val="202124"/>
                </a:solidFill>
                <a:effectLst/>
              </a:rPr>
              <a:t>is </a:t>
            </a:r>
            <a:r>
              <a:rPr lang="en-US" sz="1600" b="0" i="0" dirty="0">
                <a:solidFill>
                  <a:srgbClr val="040C28"/>
                </a:solidFill>
                <a:effectLst/>
              </a:rPr>
              <a:t>used to download and refresh the local package index and to provide the system with the most recent information about available packages from the repositories</a:t>
            </a:r>
            <a:r>
              <a:rPr lang="en-US" sz="1600" b="0" i="0" dirty="0">
                <a:solidFill>
                  <a:srgbClr val="202124"/>
                </a:solidFill>
                <a:effectLst/>
              </a:rPr>
              <a:t>.</a:t>
            </a:r>
          </a:p>
          <a:p>
            <a:pPr lvl="1"/>
            <a:r>
              <a:rPr lang="en-GB" sz="1600" b="1" dirty="0" err="1"/>
              <a:t>sudo</a:t>
            </a:r>
            <a:r>
              <a:rPr lang="en-GB" sz="1600" b="1" dirty="0"/>
              <a:t> apt-get install </a:t>
            </a:r>
            <a:r>
              <a:rPr lang="en-GB" sz="1600" dirty="0"/>
              <a:t>–</a:t>
            </a:r>
            <a:r>
              <a:rPr lang="en-GB" sz="1600" b="1" dirty="0"/>
              <a:t> </a:t>
            </a:r>
            <a:r>
              <a:rPr lang="en-GB" sz="1600" dirty="0"/>
              <a:t>command will </a:t>
            </a:r>
            <a:r>
              <a:rPr lang="en-US" sz="1600" i="0" dirty="0">
                <a:effectLst/>
              </a:rPr>
              <a:t>retrieve the packages from the authenticated sources for installation and upgrade.</a:t>
            </a:r>
            <a:endParaRPr lang="en-GB" sz="1600" dirty="0"/>
          </a:p>
        </p:txBody>
      </p:sp>
    </p:spTree>
    <p:extLst>
      <p:ext uri="{BB962C8B-B14F-4D97-AF65-F5344CB8AC3E}">
        <p14:creationId xmlns:p14="http://schemas.microsoft.com/office/powerpoint/2010/main" val="2251026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130308" y="88761"/>
            <a:ext cx="9895950" cy="1033669"/>
          </a:xfrm>
          <a:noFill/>
        </p:spPr>
        <p:txBody>
          <a:bodyPr>
            <a:normAutofit/>
          </a:bodyPr>
          <a:lstStyle/>
          <a:p>
            <a:r>
              <a:rPr lang="en-GB" b="1" dirty="0">
                <a:solidFill>
                  <a:schemeClr val="bg1"/>
                </a:solidFill>
                <a:highlight>
                  <a:srgbClr val="000080"/>
                </a:highlight>
              </a:rPr>
              <a:t>Additional ways of using the Bash language. </a:t>
            </a:r>
          </a:p>
        </p:txBody>
      </p:sp>
      <p:pic>
        <p:nvPicPr>
          <p:cNvPr id="4" name="Picture 3">
            <a:extLst>
              <a:ext uri="{FF2B5EF4-FFF2-40B4-BE49-F238E27FC236}">
                <a16:creationId xmlns:a16="http://schemas.microsoft.com/office/drawing/2014/main" id="{8E7872F0-6B68-4A2E-82FB-CFE9A2D89E5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354715" y="0"/>
            <a:ext cx="1422816" cy="1422816"/>
          </a:xfrm>
          <a:prstGeom prst="rect">
            <a:avLst/>
          </a:prstGeom>
        </p:spPr>
      </p:pic>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30308" y="911697"/>
            <a:ext cx="11733839" cy="5034606"/>
          </a:xfrm>
        </p:spPr>
        <p:txBody>
          <a:bodyPr>
            <a:noAutofit/>
          </a:bodyPr>
          <a:lstStyle/>
          <a:p>
            <a:pPr marL="457200" indent="-457200">
              <a:lnSpc>
                <a:spcPct val="100000"/>
              </a:lnSpc>
              <a:spcBef>
                <a:spcPts val="0"/>
              </a:spcBef>
              <a:buFont typeface="+mj-lt"/>
              <a:buAutoNum type="arabicPeriod"/>
            </a:pPr>
            <a:r>
              <a:rPr lang="en-GB" sz="2000" b="1" dirty="0"/>
              <a:t>Enable</a:t>
            </a:r>
            <a:r>
              <a:rPr lang="en-GB" sz="2000" dirty="0"/>
              <a:t> </a:t>
            </a:r>
            <a:r>
              <a:rPr lang="en-GB" sz="2000" b="1" dirty="0"/>
              <a:t>WSL</a:t>
            </a:r>
            <a:r>
              <a:rPr lang="en-GB" sz="2000" dirty="0"/>
              <a:t> ‘</a:t>
            </a:r>
            <a:r>
              <a:rPr lang="en-GB" sz="2000" b="1" dirty="0"/>
              <a:t>Windows Subsystem for Linux’ in Windows 10/11: </a:t>
            </a:r>
            <a:r>
              <a:rPr lang="en-GB" sz="2000" dirty="0"/>
              <a:t>Since Window 10, we can now run Bash in Windows. Some minor system configuration changes are needed for this, but it is easy to set-up Bash in Windows 10.</a:t>
            </a:r>
            <a:r>
              <a:rPr lang="en-GB" sz="2000" b="1" dirty="0"/>
              <a:t> </a:t>
            </a:r>
            <a:r>
              <a:rPr lang="en-GB" sz="2000" dirty="0"/>
              <a:t>For</a:t>
            </a:r>
            <a:r>
              <a:rPr lang="en-GB" sz="2000" b="1" dirty="0"/>
              <a:t> </a:t>
            </a:r>
            <a:r>
              <a:rPr lang="en-GB" sz="2000" dirty="0"/>
              <a:t>CLI use only</a:t>
            </a:r>
            <a:r>
              <a:rPr lang="en-GB" sz="2000" b="1" dirty="0"/>
              <a:t>. </a:t>
            </a:r>
            <a:r>
              <a:rPr lang="en-GB" sz="2000" dirty="0"/>
              <a:t>To view a step-by-step guide see the following slide, or </a:t>
            </a:r>
            <a:r>
              <a:rPr lang="en-GB" sz="2000" dirty="0">
                <a:hlinkClick r:id="rId5"/>
              </a:rPr>
              <a:t>click here</a:t>
            </a:r>
            <a:r>
              <a:rPr lang="en-GB" sz="2000" dirty="0"/>
              <a:t> or </a:t>
            </a:r>
            <a:r>
              <a:rPr lang="en-GB" sz="2000" dirty="0">
                <a:hlinkClick r:id="rId6"/>
              </a:rPr>
              <a:t>here</a:t>
            </a:r>
            <a:r>
              <a:rPr lang="en-GB" sz="2000" b="1" dirty="0"/>
              <a:t>.</a:t>
            </a:r>
          </a:p>
          <a:p>
            <a:pPr marL="457200" indent="-457200">
              <a:lnSpc>
                <a:spcPct val="100000"/>
              </a:lnSpc>
              <a:spcBef>
                <a:spcPts val="0"/>
              </a:spcBef>
              <a:buFont typeface="+mj-lt"/>
              <a:buAutoNum type="arabicPeriod"/>
            </a:pPr>
            <a:r>
              <a:rPr lang="en-GB" sz="2000" b="1" dirty="0"/>
              <a:t>Git</a:t>
            </a:r>
            <a:r>
              <a:rPr lang="en-GB" sz="2000" dirty="0"/>
              <a:t> </a:t>
            </a:r>
            <a:r>
              <a:rPr lang="en-GB" sz="2000" b="1" dirty="0"/>
              <a:t>for Windows: </a:t>
            </a:r>
            <a:r>
              <a:rPr lang="en-GB" sz="2000" b="1" dirty="0">
                <a:hlinkClick r:id="rId7"/>
              </a:rPr>
              <a:t>Git for Windows</a:t>
            </a:r>
            <a:r>
              <a:rPr lang="en-GB" sz="2000" dirty="0"/>
              <a:t> </a:t>
            </a:r>
            <a:r>
              <a:rPr lang="en-GB" sz="2000" b="0" i="0" dirty="0">
                <a:effectLst/>
              </a:rPr>
              <a:t>provides a BASH emulator to run Git version control and bash files on windows OS. </a:t>
            </a:r>
            <a:r>
              <a:rPr lang="en-GB" sz="2000" dirty="0"/>
              <a:t>You can use </a:t>
            </a:r>
            <a:r>
              <a:rPr lang="en-GB" sz="2000" dirty="0" err="1"/>
              <a:t>Gitbash</a:t>
            </a:r>
            <a:r>
              <a:rPr lang="en-GB" sz="2000" dirty="0"/>
              <a:t> with your favourite text/code editor e.g. Notepad++ or Visual Studio Code.</a:t>
            </a:r>
          </a:p>
          <a:p>
            <a:pPr marL="457200" indent="-457200">
              <a:lnSpc>
                <a:spcPct val="100000"/>
              </a:lnSpc>
              <a:spcBef>
                <a:spcPts val="0"/>
              </a:spcBef>
              <a:buFont typeface="+mj-lt"/>
              <a:buAutoNum type="arabicPeriod"/>
            </a:pPr>
            <a:r>
              <a:rPr lang="en-GB" sz="2000" b="1" dirty="0"/>
              <a:t>Use Linux CLI Shell in the Web browser: </a:t>
            </a:r>
            <a:r>
              <a:rPr lang="en-GB" sz="2000" dirty="0"/>
              <a:t>These options allow you to test Linux commands/</a:t>
            </a:r>
            <a:r>
              <a:rPr lang="en-GB" sz="2000" dirty="0" err="1"/>
              <a:t>sripts</a:t>
            </a:r>
            <a:r>
              <a:rPr lang="en-GB" sz="2000" dirty="0"/>
              <a:t> in your web browser. There are many options (see </a:t>
            </a:r>
            <a:r>
              <a:rPr lang="en-GB" sz="2000" dirty="0">
                <a:hlinkClick r:id="rId8"/>
              </a:rPr>
              <a:t>here</a:t>
            </a:r>
            <a:r>
              <a:rPr lang="en-GB" sz="2000" dirty="0"/>
              <a:t> and </a:t>
            </a:r>
            <a:r>
              <a:rPr lang="en-GB" sz="2000" dirty="0">
                <a:hlinkClick r:id="rId9"/>
              </a:rPr>
              <a:t>here</a:t>
            </a:r>
            <a:r>
              <a:rPr lang="en-GB" sz="2000" dirty="0"/>
              <a:t>). Note: some network commands do not typically work in the browser based CLIs.</a:t>
            </a:r>
          </a:p>
          <a:p>
            <a:pPr marL="457200" indent="-457200">
              <a:lnSpc>
                <a:spcPct val="100000"/>
              </a:lnSpc>
              <a:spcBef>
                <a:spcPts val="0"/>
              </a:spcBef>
              <a:buFont typeface="+mj-lt"/>
              <a:buAutoNum type="arabicPeriod"/>
            </a:pPr>
            <a:r>
              <a:rPr lang="en-GB" sz="2000" b="1" dirty="0">
                <a:highlight>
                  <a:srgbClr val="FFFF00"/>
                </a:highlight>
              </a:rPr>
              <a:t>Install Linux on your OS using a Virtual Machine</a:t>
            </a:r>
            <a:r>
              <a:rPr lang="en-GB" sz="2000" b="1" dirty="0"/>
              <a:t>: </a:t>
            </a:r>
            <a:r>
              <a:rPr lang="en-GB" sz="2000" dirty="0"/>
              <a:t>Using</a:t>
            </a:r>
            <a:r>
              <a:rPr lang="en-GB" sz="2000" b="1" dirty="0"/>
              <a:t> </a:t>
            </a:r>
            <a:r>
              <a:rPr lang="en-GB" sz="2000" dirty="0"/>
              <a:t>a VM such as Wine or </a:t>
            </a:r>
            <a:r>
              <a:rPr lang="en-GB" sz="2000" dirty="0">
                <a:highlight>
                  <a:srgbClr val="FFFF00"/>
                </a:highlight>
                <a:hlinkClick r:id="rId10"/>
              </a:rPr>
              <a:t>VirtualBox</a:t>
            </a:r>
            <a:r>
              <a:rPr lang="en-GB" sz="2000" dirty="0"/>
              <a:t> allows you to install Linux without making any changes to your system. It’s a great way to initially experiment and you can use Linux just like an App. within your existing OS. To view step by step tutorials </a:t>
            </a:r>
            <a:r>
              <a:rPr lang="en-GB" sz="2000" dirty="0">
                <a:hlinkClick r:id="rId11"/>
              </a:rPr>
              <a:t>click-here</a:t>
            </a:r>
            <a:r>
              <a:rPr lang="en-GB" sz="2000" dirty="0"/>
              <a:t> or </a:t>
            </a:r>
            <a:r>
              <a:rPr lang="en-GB" sz="2000" dirty="0">
                <a:hlinkClick r:id="rId12"/>
              </a:rPr>
              <a:t>here</a:t>
            </a:r>
            <a:r>
              <a:rPr lang="en-GB" sz="2000" dirty="0"/>
              <a:t>.</a:t>
            </a:r>
          </a:p>
          <a:p>
            <a:pPr marL="457200" indent="-457200">
              <a:lnSpc>
                <a:spcPct val="100000"/>
              </a:lnSpc>
              <a:spcBef>
                <a:spcPts val="0"/>
              </a:spcBef>
              <a:buFont typeface="+mj-lt"/>
              <a:buAutoNum type="arabicPeriod"/>
            </a:pPr>
            <a:r>
              <a:rPr lang="en-GB" sz="2000" b="1" dirty="0">
                <a:highlight>
                  <a:srgbClr val="FFFF00"/>
                </a:highlight>
              </a:rPr>
              <a:t>Create a dual-boot system</a:t>
            </a:r>
            <a:r>
              <a:rPr lang="en-GB" sz="2000" b="1" dirty="0"/>
              <a:t>: </a:t>
            </a:r>
            <a:r>
              <a:rPr lang="en-GB" sz="2000" dirty="0"/>
              <a:t>A Dual-boot Linux &amp; Windows system allows you to have both Windows/Mac and Linux on the same system and you can choose which one to load into at start-up. For this option you will need to </a:t>
            </a:r>
            <a:r>
              <a:rPr lang="en-GB" sz="2000" dirty="0">
                <a:highlight>
                  <a:srgbClr val="FFFF00"/>
                </a:highlight>
              </a:rPr>
              <a:t>create a partition on your HD for Linux as it has a different file system</a:t>
            </a:r>
            <a:r>
              <a:rPr lang="en-GB" sz="2000" dirty="0"/>
              <a:t>. To view step by step tutorials to help you </a:t>
            </a:r>
            <a:r>
              <a:rPr lang="en-GB" sz="2000" dirty="0">
                <a:hlinkClick r:id="rId13"/>
              </a:rPr>
              <a:t>click-here</a:t>
            </a:r>
            <a:r>
              <a:rPr lang="en-GB" sz="2000" dirty="0"/>
              <a:t> or </a:t>
            </a:r>
            <a:r>
              <a:rPr lang="en-GB" sz="2000" dirty="0">
                <a:hlinkClick r:id="rId14"/>
              </a:rPr>
              <a:t>here</a:t>
            </a:r>
            <a:r>
              <a:rPr lang="en-GB" sz="2000" dirty="0"/>
              <a:t>.</a:t>
            </a:r>
          </a:p>
          <a:p>
            <a:pPr marL="457200" indent="-457200">
              <a:lnSpc>
                <a:spcPct val="100000"/>
              </a:lnSpc>
              <a:spcBef>
                <a:spcPts val="0"/>
              </a:spcBef>
              <a:buFont typeface="+mj-lt"/>
              <a:buAutoNum type="arabicPeriod"/>
            </a:pPr>
            <a:r>
              <a:rPr lang="en-GB" sz="2000" b="1" dirty="0"/>
              <a:t>FOR THE FULL LINUX EXPERIENCE: </a:t>
            </a:r>
            <a:r>
              <a:rPr lang="en-GB" sz="2000" b="1" dirty="0">
                <a:highlight>
                  <a:srgbClr val="FFFF00"/>
                </a:highlight>
              </a:rPr>
              <a:t>Use an old Computer</a:t>
            </a:r>
            <a:r>
              <a:rPr lang="en-GB" sz="2000" dirty="0"/>
              <a:t>: Create your own Linux PC. Download Linux and </a:t>
            </a:r>
            <a:r>
              <a:rPr lang="en-GB" sz="2000" dirty="0">
                <a:highlight>
                  <a:srgbClr val="FFFF00"/>
                </a:highlight>
              </a:rPr>
              <a:t>create a bootable USB stick and install Linux onto an old system</a:t>
            </a:r>
            <a:r>
              <a:rPr lang="en-GB" sz="2000" dirty="0"/>
              <a:t>. To view step by step tutorials to help you </a:t>
            </a:r>
            <a:r>
              <a:rPr lang="en-GB" sz="2000" dirty="0">
                <a:hlinkClick r:id="rId15"/>
              </a:rPr>
              <a:t>click-here</a:t>
            </a:r>
            <a:r>
              <a:rPr lang="en-GB" sz="2000" dirty="0"/>
              <a:t> or </a:t>
            </a:r>
            <a:r>
              <a:rPr lang="en-GB" sz="2000" dirty="0">
                <a:hlinkClick r:id="rId16"/>
              </a:rPr>
              <a:t>here</a:t>
            </a:r>
            <a:r>
              <a:rPr lang="en-GB" sz="2000" dirty="0"/>
              <a:t>.</a:t>
            </a:r>
          </a:p>
        </p:txBody>
      </p:sp>
    </p:spTree>
    <p:extLst>
      <p:ext uri="{BB962C8B-B14F-4D97-AF65-F5344CB8AC3E}">
        <p14:creationId xmlns:p14="http://schemas.microsoft.com/office/powerpoint/2010/main" val="3922090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38701" y="278535"/>
            <a:ext cx="9895951" cy="1033669"/>
          </a:xfrm>
        </p:spPr>
        <p:txBody>
          <a:bodyPr>
            <a:normAutofit/>
          </a:bodyPr>
          <a:lstStyle/>
          <a:p>
            <a:r>
              <a:rPr lang="en-GB" sz="5400" b="1" dirty="0">
                <a:solidFill>
                  <a:srgbClr val="FFFFFF"/>
                </a:solidFill>
              </a:rPr>
              <a:t>Sha-bang</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1" y="1703473"/>
            <a:ext cx="11547771" cy="5034606"/>
          </a:xfrm>
        </p:spPr>
        <p:txBody>
          <a:bodyPr>
            <a:normAutofit/>
          </a:bodyPr>
          <a:lstStyle/>
          <a:p>
            <a:pPr marL="342900" indent="-342900">
              <a:lnSpc>
                <a:spcPct val="120000"/>
              </a:lnSpc>
              <a:spcBef>
                <a:spcPts val="0"/>
              </a:spcBef>
              <a:spcAft>
                <a:spcPts val="600"/>
              </a:spcAft>
              <a:tabLst>
                <a:tab pos="457200" algn="l"/>
              </a:tabLst>
            </a:pPr>
            <a:r>
              <a:rPr lang="en-GB" sz="3200" dirty="0"/>
              <a:t>The </a:t>
            </a:r>
            <a:r>
              <a:rPr lang="en-GB" sz="3200" b="1" dirty="0"/>
              <a:t>first line of a bash script file</a:t>
            </a:r>
            <a:r>
              <a:rPr lang="en-GB" sz="3200" dirty="0"/>
              <a:t>, begins with a </a:t>
            </a:r>
            <a:r>
              <a:rPr lang="en-GB" sz="3200" b="1" dirty="0"/>
              <a:t>hash symbol </a:t>
            </a:r>
            <a:r>
              <a:rPr lang="en-GB" sz="3200" dirty="0"/>
              <a:t>(aka sha) and </a:t>
            </a:r>
            <a:r>
              <a:rPr lang="en-GB" sz="3200" b="1" dirty="0"/>
              <a:t>exclamation mark</a:t>
            </a:r>
            <a:r>
              <a:rPr lang="en-GB" sz="3200" dirty="0"/>
              <a:t> (aka bang). </a:t>
            </a:r>
            <a:r>
              <a:rPr lang="en-GB" sz="3200" b="1" dirty="0">
                <a:highlight>
                  <a:srgbClr val="FFFF00"/>
                </a:highlight>
              </a:rPr>
              <a:t>#! = sha-bang.</a:t>
            </a:r>
          </a:p>
          <a:p>
            <a:pPr marL="342900" indent="-342900">
              <a:lnSpc>
                <a:spcPct val="120000"/>
              </a:lnSpc>
              <a:spcBef>
                <a:spcPts val="0"/>
              </a:spcBef>
              <a:spcAft>
                <a:spcPts val="600"/>
              </a:spcAft>
              <a:tabLst>
                <a:tab pos="457200" algn="l"/>
              </a:tabLst>
            </a:pPr>
            <a:r>
              <a:rPr lang="en-GB" sz="3200" b="1" dirty="0"/>
              <a:t>#!/ </a:t>
            </a:r>
            <a:r>
              <a:rPr lang="en-GB" sz="3200" dirty="0"/>
              <a:t>sha-bang is followed by the </a:t>
            </a:r>
            <a:r>
              <a:rPr lang="en-GB" sz="3200" b="1" dirty="0"/>
              <a:t>/bin/bash </a:t>
            </a:r>
            <a:r>
              <a:rPr lang="en-GB" sz="3200" dirty="0"/>
              <a:t>directory path where the bash shell interpreter is located: </a:t>
            </a:r>
            <a:r>
              <a:rPr lang="en-GB" sz="3200" b="1" dirty="0">
                <a:highlight>
                  <a:srgbClr val="FFFF00"/>
                </a:highlight>
              </a:rPr>
              <a:t>#!/bin/bash</a:t>
            </a:r>
            <a:endParaRPr lang="en-GB" sz="3200" dirty="0"/>
          </a:p>
          <a:p>
            <a:pPr marL="342900" indent="-342900">
              <a:lnSpc>
                <a:spcPct val="120000"/>
              </a:lnSpc>
              <a:spcBef>
                <a:spcPts val="0"/>
              </a:spcBef>
              <a:spcAft>
                <a:spcPts val="600"/>
              </a:spcAft>
              <a:tabLst>
                <a:tab pos="457200" algn="l"/>
              </a:tabLst>
            </a:pPr>
            <a:r>
              <a:rPr lang="en-GB" sz="3200" dirty="0">
                <a:highlight>
                  <a:srgbClr val="FFFF00"/>
                </a:highlight>
              </a:rPr>
              <a:t>THIS ONLY NEEDS TO BE INCLUDED </a:t>
            </a:r>
            <a:r>
              <a:rPr lang="en-GB" sz="3200" b="1" dirty="0">
                <a:highlight>
                  <a:srgbClr val="FFFF00"/>
                </a:highlight>
              </a:rPr>
              <a:t>ONCE</a:t>
            </a:r>
            <a:r>
              <a:rPr lang="en-GB" sz="3200" dirty="0">
                <a:highlight>
                  <a:srgbClr val="FFFF00"/>
                </a:highlight>
              </a:rPr>
              <a:t> AT THE TOP OF THE SCRIPT FILE.</a:t>
            </a:r>
          </a:p>
          <a:p>
            <a:pPr marL="342900" indent="-342900">
              <a:lnSpc>
                <a:spcPct val="120000"/>
              </a:lnSpc>
              <a:spcBef>
                <a:spcPts val="0"/>
              </a:spcBef>
              <a:spcAft>
                <a:spcPts val="600"/>
              </a:spcAft>
              <a:tabLst>
                <a:tab pos="457200" algn="l"/>
              </a:tabLst>
            </a:pPr>
            <a:r>
              <a:rPr lang="en-GB" sz="3200" b="1" dirty="0"/>
              <a:t>The path tells the OS </a:t>
            </a:r>
            <a:r>
              <a:rPr lang="en-GB" sz="3200" dirty="0"/>
              <a:t>the </a:t>
            </a:r>
            <a:r>
              <a:rPr lang="en-GB" sz="3200" b="1" dirty="0"/>
              <a:t>location of the bash interpreter</a:t>
            </a:r>
            <a:r>
              <a:rPr lang="en-GB" sz="3200" dirty="0"/>
              <a:t> that will process the commands/scripts we use.</a:t>
            </a:r>
          </a:p>
        </p:txBody>
      </p:sp>
    </p:spTree>
    <p:extLst>
      <p:ext uri="{BB962C8B-B14F-4D97-AF65-F5344CB8AC3E}">
        <p14:creationId xmlns:p14="http://schemas.microsoft.com/office/powerpoint/2010/main" val="1441704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78535"/>
            <a:ext cx="10743687" cy="1033669"/>
          </a:xfrm>
        </p:spPr>
        <p:txBody>
          <a:bodyPr>
            <a:normAutofit/>
          </a:bodyPr>
          <a:lstStyle/>
          <a:p>
            <a:r>
              <a:rPr lang="en-GB" b="1" dirty="0">
                <a:highlight>
                  <a:srgbClr val="FFFF00"/>
                </a:highlight>
              </a:rPr>
              <a:t>Show:</a:t>
            </a:r>
            <a:r>
              <a:rPr lang="en-GB" b="1" dirty="0"/>
              <a:t> </a:t>
            </a:r>
            <a:r>
              <a:rPr lang="en-GB" b="1" dirty="0">
                <a:solidFill>
                  <a:schemeClr val="bg1"/>
                </a:solidFill>
              </a:rPr>
              <a:t>Online script editor &amp; </a:t>
            </a:r>
            <a:r>
              <a:rPr lang="en-GB" b="1" dirty="0">
                <a:solidFill>
                  <a:srgbClr val="FFFFFF"/>
                </a:solidFill>
              </a:rPr>
              <a:t>Echo: Hello World</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98267" y="1694757"/>
            <a:ext cx="12011355" cy="5034606"/>
          </a:xfrm>
        </p:spPr>
        <p:txBody>
          <a:bodyPr>
            <a:normAutofit lnSpcReduction="10000"/>
          </a:bodyPr>
          <a:lstStyle/>
          <a:p>
            <a:pPr marL="342900" indent="-342900">
              <a:lnSpc>
                <a:spcPct val="120000"/>
              </a:lnSpc>
              <a:spcBef>
                <a:spcPts val="0"/>
              </a:spcBef>
              <a:spcAft>
                <a:spcPts val="600"/>
              </a:spcAft>
              <a:tabLst>
                <a:tab pos="457200" algn="l"/>
              </a:tabLst>
            </a:pPr>
            <a:r>
              <a:rPr lang="en-GB" dirty="0"/>
              <a:t>To demonstrate another way we can run bash scripts, this time I’m going to use an Online script editor: </a:t>
            </a:r>
            <a:r>
              <a:rPr lang="en-GB" sz="2800" dirty="0">
                <a:hlinkClick r:id="rId3"/>
              </a:rPr>
              <a:t>https://www.onlinegdb.com/online_bash_shell</a:t>
            </a:r>
            <a:r>
              <a:rPr lang="en-GB" sz="2800" dirty="0"/>
              <a:t> </a:t>
            </a:r>
          </a:p>
          <a:p>
            <a:pPr marL="342900" indent="-342900">
              <a:lnSpc>
                <a:spcPct val="120000"/>
              </a:lnSpc>
              <a:spcBef>
                <a:spcPts val="0"/>
              </a:spcBef>
              <a:spcAft>
                <a:spcPts val="600"/>
              </a:spcAft>
              <a:tabLst>
                <a:tab pos="457200" algn="l"/>
              </a:tabLst>
            </a:pPr>
            <a:r>
              <a:rPr lang="en-GB" dirty="0"/>
              <a:t>Let’s try a simple script and echo out ‘</a:t>
            </a:r>
            <a:r>
              <a:rPr lang="en-GB" b="1" dirty="0"/>
              <a:t>Hello World :)</a:t>
            </a:r>
            <a:r>
              <a:rPr lang="en-GB" dirty="0"/>
              <a:t>’. Copy and paste:</a:t>
            </a: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r>
              <a:rPr lang="en-GB" dirty="0">
                <a:latin typeface="Courier New" panose="02070309020205020404" pitchFamily="49" charset="0"/>
                <a:cs typeface="Courier New" panose="02070309020205020404" pitchFamily="49" charset="0"/>
              </a:rPr>
              <a:t>	</a:t>
            </a: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a:lnSpc>
                <a:spcPct val="120000"/>
              </a:lnSpc>
              <a:spcBef>
                <a:spcPts val="0"/>
              </a:spcBef>
              <a:spcAft>
                <a:spcPts val="600"/>
              </a:spcAft>
              <a:tabLst>
                <a:tab pos="457200" algn="l"/>
              </a:tabLst>
            </a:pPr>
            <a:r>
              <a:rPr lang="en-GB" dirty="0"/>
              <a:t>The ‘#’ hash symbol allows us to include comments in our code.</a:t>
            </a:r>
          </a:p>
        </p:txBody>
      </p:sp>
      <p:sp>
        <p:nvSpPr>
          <p:cNvPr id="7" name="TextBox 6">
            <a:extLst>
              <a:ext uri="{FF2B5EF4-FFF2-40B4-BE49-F238E27FC236}">
                <a16:creationId xmlns:a16="http://schemas.microsoft.com/office/drawing/2014/main" id="{145833C0-EC4F-4291-B881-A131686BDC9A}"/>
              </a:ext>
            </a:extLst>
          </p:cNvPr>
          <p:cNvSpPr txBox="1"/>
          <p:nvPr/>
        </p:nvSpPr>
        <p:spPr>
          <a:xfrm>
            <a:off x="619685" y="3261766"/>
            <a:ext cx="5107035" cy="2576090"/>
          </a:xfrm>
          <a:prstGeom prst="rect">
            <a:avLst/>
          </a:prstGeom>
          <a:noFill/>
          <a:ln>
            <a:solidFill>
              <a:schemeClr val="accent1"/>
            </a:solidFill>
          </a:ln>
        </p:spPr>
        <p:txBody>
          <a:bodyPr wrap="square" rtlCol="0">
            <a:spAutoFit/>
          </a:bodyPr>
          <a:lstStyle/>
          <a:p>
            <a:pPr marL="0" indent="0">
              <a:lnSpc>
                <a:spcPct val="120000"/>
              </a:lnSpc>
              <a:spcBef>
                <a:spcPts val="0"/>
              </a:spcBef>
              <a:spcAft>
                <a:spcPts val="600"/>
              </a:spcAft>
              <a:buNone/>
              <a:tabLst>
                <a:tab pos="457200" algn="l"/>
              </a:tabLst>
            </a:pPr>
            <a:r>
              <a:rPr lang="en-GB" sz="2800" dirty="0">
                <a:latin typeface="Courier New" panose="02070309020205020404" pitchFamily="49" charset="0"/>
                <a:cs typeface="Courier New" panose="02070309020205020404" pitchFamily="49" charset="0"/>
              </a:rPr>
              <a:t>#!/bin/bash</a:t>
            </a:r>
          </a:p>
          <a:p>
            <a:pPr marL="0" indent="0">
              <a:lnSpc>
                <a:spcPct val="120000"/>
              </a:lnSpc>
              <a:spcBef>
                <a:spcPts val="0"/>
              </a:spcBef>
              <a:spcAft>
                <a:spcPts val="600"/>
              </a:spcAft>
              <a:buNone/>
              <a:tabLst>
                <a:tab pos="457200" algn="l"/>
              </a:tabLst>
            </a:pPr>
            <a:endParaRPr lang="en-GB" sz="1050"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r>
              <a:rPr lang="en-GB" sz="2800" dirty="0">
                <a:latin typeface="Courier New" panose="02070309020205020404" pitchFamily="49" charset="0"/>
                <a:cs typeface="Courier New" panose="02070309020205020404" pitchFamily="49" charset="0"/>
              </a:rPr>
              <a:t># Single line comment</a:t>
            </a:r>
          </a:p>
          <a:p>
            <a:pPr marL="0" indent="0">
              <a:lnSpc>
                <a:spcPct val="120000"/>
              </a:lnSpc>
              <a:spcBef>
                <a:spcPts val="0"/>
              </a:spcBef>
              <a:spcAft>
                <a:spcPts val="600"/>
              </a:spcAft>
              <a:buNone/>
              <a:tabLst>
                <a:tab pos="457200" algn="l"/>
              </a:tabLst>
            </a:pPr>
            <a:r>
              <a:rPr lang="en-GB" sz="2800" dirty="0">
                <a:solidFill>
                  <a:schemeClr val="accent1"/>
                </a:solidFill>
                <a:latin typeface="Courier New" panose="02070309020205020404" pitchFamily="49" charset="0"/>
                <a:cs typeface="Courier New" panose="02070309020205020404" pitchFamily="49" charset="0"/>
              </a:rPr>
              <a:t>echo</a:t>
            </a:r>
            <a:r>
              <a:rPr lang="en-GB" sz="2800" dirty="0">
                <a:latin typeface="Courier New" panose="02070309020205020404" pitchFamily="49" charset="0"/>
                <a:cs typeface="Courier New" panose="02070309020205020404" pitchFamily="49" charset="0"/>
              </a:rPr>
              <a:t> 'Hello World :)'</a:t>
            </a:r>
          </a:p>
          <a:p>
            <a:endParaRPr lang="en-GB" sz="2800" dirty="0"/>
          </a:p>
        </p:txBody>
      </p:sp>
      <p:pic>
        <p:nvPicPr>
          <p:cNvPr id="4" name="Picture 3">
            <a:extLst>
              <a:ext uri="{FF2B5EF4-FFF2-40B4-BE49-F238E27FC236}">
                <a16:creationId xmlns:a16="http://schemas.microsoft.com/office/drawing/2014/main" id="{46DE98E9-E332-3E2E-62D5-4562E821696E}"/>
              </a:ext>
            </a:extLst>
          </p:cNvPr>
          <p:cNvPicPr>
            <a:picLocks noChangeAspect="1"/>
          </p:cNvPicPr>
          <p:nvPr/>
        </p:nvPicPr>
        <p:blipFill>
          <a:blip r:embed="rId4"/>
          <a:stretch>
            <a:fillRect/>
          </a:stretch>
        </p:blipFill>
        <p:spPr>
          <a:xfrm>
            <a:off x="5862382" y="3201849"/>
            <a:ext cx="4946607" cy="1353675"/>
          </a:xfrm>
          <a:prstGeom prst="rect">
            <a:avLst/>
          </a:prstGeom>
        </p:spPr>
      </p:pic>
    </p:spTree>
    <p:extLst>
      <p:ext uri="{BB962C8B-B14F-4D97-AF65-F5344CB8AC3E}">
        <p14:creationId xmlns:p14="http://schemas.microsoft.com/office/powerpoint/2010/main" val="2942725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56323" y="330044"/>
            <a:ext cx="9895951" cy="1033669"/>
          </a:xfrm>
        </p:spPr>
        <p:txBody>
          <a:bodyPr>
            <a:normAutofit/>
          </a:bodyPr>
          <a:lstStyle/>
          <a:p>
            <a:r>
              <a:rPr lang="en-GB" sz="5400" b="1" dirty="0">
                <a:solidFill>
                  <a:srgbClr val="FFFFFF"/>
                </a:solidFill>
              </a:rPr>
              <a:t>C</a:t>
            </a:r>
            <a:r>
              <a:rPr lang="en-GB" b="1" dirty="0">
                <a:solidFill>
                  <a:srgbClr val="FFFFFF"/>
                </a:solidFill>
              </a:rPr>
              <a:t>ode comments</a:t>
            </a:r>
            <a:endParaRPr lang="en-GB" sz="4000" b="1" dirty="0">
              <a:solidFill>
                <a:srgbClr val="FFFFFF"/>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1" y="1703473"/>
            <a:ext cx="11547771" cy="5034606"/>
          </a:xfrm>
        </p:spPr>
        <p:txBody>
          <a:bodyPr>
            <a:normAutofit/>
          </a:bodyPr>
          <a:lstStyle/>
          <a:p>
            <a:r>
              <a:rPr lang="en-GB" dirty="0"/>
              <a:t>The </a:t>
            </a:r>
            <a:r>
              <a:rPr lang="en-GB" b="1" dirty="0">
                <a:highlight>
                  <a:srgbClr val="FFFF00"/>
                </a:highlight>
              </a:rPr>
              <a:t>‘#’</a:t>
            </a:r>
            <a:r>
              <a:rPr lang="en-GB" dirty="0"/>
              <a:t> symbol allows us to include </a:t>
            </a:r>
            <a:r>
              <a:rPr lang="en-GB" b="1" dirty="0">
                <a:highlight>
                  <a:srgbClr val="FFFF00"/>
                </a:highlight>
              </a:rPr>
              <a:t>single line comments </a:t>
            </a:r>
            <a:r>
              <a:rPr lang="en-GB" dirty="0"/>
              <a:t>in our code.</a:t>
            </a:r>
          </a:p>
          <a:p>
            <a:r>
              <a:rPr lang="en-GB" b="0" dirty="0">
                <a:solidFill>
                  <a:srgbClr val="000000"/>
                </a:solidFill>
                <a:effectLst/>
              </a:rPr>
              <a:t>We can write </a:t>
            </a:r>
            <a:r>
              <a:rPr lang="en-GB" b="1" dirty="0">
                <a:solidFill>
                  <a:srgbClr val="000000"/>
                </a:solidFill>
                <a:effectLst/>
                <a:highlight>
                  <a:srgbClr val="FFFF00"/>
                </a:highlight>
              </a:rPr>
              <a:t>multi-line comments </a:t>
            </a:r>
            <a:r>
              <a:rPr lang="en-GB" b="0" dirty="0">
                <a:solidFill>
                  <a:srgbClr val="000000"/>
                </a:solidFill>
                <a:effectLst/>
              </a:rPr>
              <a:t>by enclosing text comments between the commands: </a:t>
            </a:r>
            <a:r>
              <a:rPr lang="en-GB" b="1" dirty="0">
                <a:solidFill>
                  <a:srgbClr val="000000"/>
                </a:solidFill>
                <a:effectLst/>
                <a:highlight>
                  <a:srgbClr val="FFFF00"/>
                </a:highlight>
              </a:rPr>
              <a:t>&lt;&lt;COMMENTS</a:t>
            </a:r>
            <a:r>
              <a:rPr lang="en-GB" b="0" dirty="0">
                <a:solidFill>
                  <a:srgbClr val="000000"/>
                </a:solidFill>
                <a:effectLst/>
                <a:highlight>
                  <a:srgbClr val="FFFF00"/>
                </a:highlight>
              </a:rPr>
              <a:t> and </a:t>
            </a:r>
            <a:r>
              <a:rPr lang="en-GB" b="1" dirty="0">
                <a:solidFill>
                  <a:srgbClr val="000000"/>
                </a:solidFill>
                <a:effectLst/>
                <a:highlight>
                  <a:srgbClr val="FFFF00"/>
                </a:highlight>
              </a:rPr>
              <a:t>COMMENTS</a:t>
            </a:r>
            <a:r>
              <a:rPr lang="en-GB" b="0" dirty="0">
                <a:solidFill>
                  <a:srgbClr val="000000"/>
                </a:solidFill>
                <a:effectLst/>
              </a:rPr>
              <a:t>.</a:t>
            </a:r>
          </a:p>
          <a:p>
            <a:pPr algn="l">
              <a:buFont typeface="Arial" panose="020B0604020202020204" pitchFamily="34" charset="0"/>
              <a:buChar char="•"/>
            </a:pPr>
            <a:r>
              <a:rPr lang="en-GB" b="0" dirty="0">
                <a:solidFill>
                  <a:srgbClr val="000000"/>
                </a:solidFill>
                <a:effectLst/>
              </a:rPr>
              <a:t>Or we can write multi-line comments using the </a:t>
            </a:r>
            <a:r>
              <a:rPr lang="en-GB" b="1" dirty="0">
                <a:solidFill>
                  <a:srgbClr val="000000"/>
                </a:solidFill>
                <a:effectLst/>
                <a:highlight>
                  <a:srgbClr val="FFFF00"/>
                </a:highlight>
              </a:rPr>
              <a:t>colon and single quote </a:t>
            </a:r>
            <a:r>
              <a:rPr lang="en-GB" b="0" dirty="0">
                <a:solidFill>
                  <a:srgbClr val="000000"/>
                </a:solidFill>
                <a:effectLst/>
              </a:rPr>
              <a:t>symbols at the start of the comment block : ‘and the </a:t>
            </a:r>
            <a:r>
              <a:rPr lang="en-GB" b="1" dirty="0">
                <a:solidFill>
                  <a:srgbClr val="000000"/>
                </a:solidFill>
                <a:effectLst/>
              </a:rPr>
              <a:t>single quote </a:t>
            </a:r>
            <a:r>
              <a:rPr lang="en-GB" b="0" dirty="0">
                <a:solidFill>
                  <a:srgbClr val="000000"/>
                </a:solidFill>
                <a:effectLst/>
              </a:rPr>
              <a:t>‘ symbol at the end of the block.</a:t>
            </a:r>
            <a:endParaRPr lang="en-GB" dirty="0">
              <a:cs typeface="Courier New" panose="02070309020205020404" pitchFamily="49" charset="0"/>
            </a:endParaRPr>
          </a:p>
          <a:p>
            <a:pPr marL="0" indent="0">
              <a:lnSpc>
                <a:spcPct val="120000"/>
              </a:lnSpc>
              <a:spcBef>
                <a:spcPts val="0"/>
              </a:spcBef>
              <a:spcAft>
                <a:spcPts val="600"/>
              </a:spcAft>
              <a:buNone/>
              <a:tabLst>
                <a:tab pos="457200" algn="l"/>
              </a:tabLst>
            </a:pPr>
            <a:r>
              <a:rPr lang="en-GB" dirty="0">
                <a:latin typeface="Courier New" panose="02070309020205020404" pitchFamily="49" charset="0"/>
                <a:cs typeface="Courier New" panose="02070309020205020404" pitchFamily="49" charset="0"/>
              </a:rPr>
              <a:t>	</a:t>
            </a: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p:txBody>
      </p:sp>
      <p:graphicFrame>
        <p:nvGraphicFramePr>
          <p:cNvPr id="3" name="Table 8">
            <a:extLst>
              <a:ext uri="{FF2B5EF4-FFF2-40B4-BE49-F238E27FC236}">
                <a16:creationId xmlns:a16="http://schemas.microsoft.com/office/drawing/2014/main" id="{65C751B1-3B57-43A0-9A38-A377F6B804D5}"/>
              </a:ext>
            </a:extLst>
          </p:cNvPr>
          <p:cNvGraphicFramePr>
            <a:graphicFrameLocks noGrp="1"/>
          </p:cNvGraphicFramePr>
          <p:nvPr/>
        </p:nvGraphicFramePr>
        <p:xfrm>
          <a:off x="818201" y="4387062"/>
          <a:ext cx="10343216" cy="2194560"/>
        </p:xfrm>
        <a:graphic>
          <a:graphicData uri="http://schemas.openxmlformats.org/drawingml/2006/table">
            <a:tbl>
              <a:tblPr firstRow="1" bandRow="1">
                <a:tableStyleId>{5940675A-B579-460E-94D1-54222C63F5DA}</a:tableStyleId>
              </a:tblPr>
              <a:tblGrid>
                <a:gridCol w="5171608">
                  <a:extLst>
                    <a:ext uri="{9D8B030D-6E8A-4147-A177-3AD203B41FA5}">
                      <a16:colId xmlns:a16="http://schemas.microsoft.com/office/drawing/2014/main" val="3750304064"/>
                    </a:ext>
                  </a:extLst>
                </a:gridCol>
                <a:gridCol w="5171608">
                  <a:extLst>
                    <a:ext uri="{9D8B030D-6E8A-4147-A177-3AD203B41FA5}">
                      <a16:colId xmlns:a16="http://schemas.microsoft.com/office/drawing/2014/main" val="3617662655"/>
                    </a:ext>
                  </a:extLst>
                </a:gridCol>
              </a:tblGrid>
              <a:tr h="370840">
                <a:tc>
                  <a:txBody>
                    <a:bodyPr/>
                    <a:lstStyle/>
                    <a:p>
                      <a:r>
                        <a:rPr lang="en-GB" sz="2000" b="1" i="0" kern="1200" dirty="0">
                          <a:solidFill>
                            <a:schemeClr val="tx1"/>
                          </a:solidFill>
                          <a:effectLst/>
                          <a:latin typeface="Courier New" panose="02070309020205020404" pitchFamily="49" charset="0"/>
                          <a:ea typeface="+mn-ea"/>
                          <a:cs typeface="Courier New" panose="02070309020205020404" pitchFamily="49" charset="0"/>
                        </a:rPr>
                        <a:t>&lt;&lt;COMMENTS  </a:t>
                      </a:r>
                    </a:p>
                    <a:p>
                      <a:r>
                        <a:rPr lang="en-GB" sz="2000" b="0" i="0" kern="1200" dirty="0">
                          <a:solidFill>
                            <a:schemeClr val="tx1"/>
                          </a:solidFill>
                          <a:effectLst/>
                          <a:latin typeface="Courier New" panose="02070309020205020404" pitchFamily="49" charset="0"/>
                          <a:ea typeface="+mn-ea"/>
                          <a:cs typeface="Courier New" panose="02070309020205020404" pitchFamily="49" charset="0"/>
                        </a:rPr>
                        <a:t>The following script enables the user to input their username and password and upon submit takes them to the registration page.</a:t>
                      </a:r>
                    </a:p>
                    <a:p>
                      <a:r>
                        <a:rPr lang="en-GB" sz="2000" b="1" i="0" kern="1200" dirty="0">
                          <a:solidFill>
                            <a:schemeClr val="tx1"/>
                          </a:solidFill>
                          <a:effectLst/>
                          <a:latin typeface="Courier New" panose="02070309020205020404" pitchFamily="49" charset="0"/>
                          <a:ea typeface="+mn-ea"/>
                          <a:cs typeface="Courier New" panose="02070309020205020404" pitchFamily="49" charset="0"/>
                        </a:rPr>
                        <a:t>COMMENTS </a:t>
                      </a:r>
                      <a:r>
                        <a:rPr lang="en-GB" sz="1800" b="0" i="0" kern="1200" dirty="0">
                          <a:solidFill>
                            <a:schemeClr val="tx1"/>
                          </a:solidFill>
                          <a:effectLst/>
                          <a:latin typeface="Courier New" panose="02070309020205020404" pitchFamily="49" charset="0"/>
                          <a:ea typeface="+mn-ea"/>
                          <a:cs typeface="Courier New" panose="02070309020205020404" pitchFamily="49" charset="0"/>
                        </a:rPr>
                        <a:t> </a:t>
                      </a:r>
                    </a:p>
                  </a:txBody>
                  <a:tcPr/>
                </a:tc>
                <a:tc>
                  <a:txBody>
                    <a:bodyPr/>
                    <a:lstStyle/>
                    <a:p>
                      <a:r>
                        <a:rPr lang="en-GB" sz="2000" b="1" i="0" kern="1200" dirty="0">
                          <a:solidFill>
                            <a:schemeClr val="tx1"/>
                          </a:solidFill>
                          <a:effectLst/>
                          <a:latin typeface="Courier New" panose="02070309020205020404" pitchFamily="49" charset="0"/>
                          <a:ea typeface="+mn-ea"/>
                          <a:cs typeface="Courier New" panose="02070309020205020404" pitchFamily="49" charset="0"/>
                        </a:rPr>
                        <a:t>: ' </a:t>
                      </a:r>
                      <a:r>
                        <a:rPr lang="en-GB" sz="2000" b="0" i="0" kern="1200" dirty="0">
                          <a:solidFill>
                            <a:schemeClr val="tx1"/>
                          </a:solidFill>
                          <a:effectLst/>
                          <a:latin typeface="Courier New" panose="02070309020205020404" pitchFamily="49" charset="0"/>
                          <a:ea typeface="+mn-ea"/>
                          <a:cs typeface="Courier New" panose="02070309020205020404" pitchFamily="49" charset="0"/>
                        </a:rPr>
                        <a:t> </a:t>
                      </a:r>
                    </a:p>
                    <a:p>
                      <a:r>
                        <a:rPr lang="en-GB" sz="2000" b="0" i="0" kern="1200" dirty="0">
                          <a:solidFill>
                            <a:schemeClr val="tx1"/>
                          </a:solidFill>
                          <a:effectLst/>
                          <a:latin typeface="Courier New" panose="02070309020205020404" pitchFamily="49" charset="0"/>
                          <a:ea typeface="+mn-ea"/>
                          <a:cs typeface="Courier New" panose="02070309020205020404" pitchFamily="49" charset="0"/>
                        </a:rPr>
                        <a:t>The following script enables the user to input their username and password and upon submit takes them to the registration page.</a:t>
                      </a:r>
                    </a:p>
                    <a:p>
                      <a:r>
                        <a:rPr lang="en-GB" sz="2000" b="1" i="0" kern="1200" dirty="0">
                          <a:solidFill>
                            <a:schemeClr val="tx1"/>
                          </a:solidFill>
                          <a:effectLst/>
                          <a:latin typeface="Courier New" panose="02070309020205020404" pitchFamily="49" charset="0"/>
                          <a:ea typeface="+mn-ea"/>
                          <a:cs typeface="Courier New" panose="02070309020205020404" pitchFamily="49" charset="0"/>
                        </a:rPr>
                        <a:t>'</a:t>
                      </a:r>
                    </a:p>
                    <a:p>
                      <a:endParaRPr lang="en-GB" dirty="0"/>
                    </a:p>
                  </a:txBody>
                  <a:tcPr/>
                </a:tc>
                <a:extLst>
                  <a:ext uri="{0D108BD9-81ED-4DB2-BD59-A6C34878D82A}">
                    <a16:rowId xmlns:a16="http://schemas.microsoft.com/office/drawing/2014/main" val="3941650482"/>
                  </a:ext>
                </a:extLst>
              </a:tr>
            </a:tbl>
          </a:graphicData>
        </a:graphic>
      </p:graphicFrame>
      <p:pic>
        <p:nvPicPr>
          <p:cNvPr id="17" name="Picture 16" descr="Icon&#10;&#10;Description automatically generated">
            <a:extLst>
              <a:ext uri="{FF2B5EF4-FFF2-40B4-BE49-F238E27FC236}">
                <a16:creationId xmlns:a16="http://schemas.microsoft.com/office/drawing/2014/main" id="{F5E83588-C613-45AB-97C4-E6EA0B51C92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213015" y="119921"/>
            <a:ext cx="1698818" cy="1698818"/>
          </a:xfrm>
          <a:prstGeom prst="rect">
            <a:avLst/>
          </a:prstGeom>
        </p:spPr>
      </p:pic>
    </p:spTree>
    <p:extLst>
      <p:ext uri="{BB962C8B-B14F-4D97-AF65-F5344CB8AC3E}">
        <p14:creationId xmlns:p14="http://schemas.microsoft.com/office/powerpoint/2010/main" val="414791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800" dirty="0">
                <a:solidFill>
                  <a:srgbClr val="FFFFFF"/>
                </a:solidFill>
              </a:rPr>
              <a:t>Bash: </a:t>
            </a:r>
            <a:r>
              <a:rPr lang="en-GB" sz="4800" b="1" dirty="0">
                <a:solidFill>
                  <a:srgbClr val="FFFFFF"/>
                </a:solidFill>
              </a:rPr>
              <a:t>Variables</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29837" y="-127590"/>
            <a:ext cx="1831064" cy="1831064"/>
          </a:xfrm>
          <a:prstGeom prst="rect">
            <a:avLst/>
          </a:prstGeom>
        </p:spPr>
      </p:pic>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1" y="1678759"/>
            <a:ext cx="11285039" cy="4927986"/>
          </a:xfrm>
        </p:spPr>
        <p:txBody>
          <a:bodyPr>
            <a:normAutofit/>
          </a:bodyPr>
          <a:lstStyle/>
          <a:p>
            <a:pPr marL="342900" indent="-342900">
              <a:lnSpc>
                <a:spcPct val="100000"/>
              </a:lnSpc>
              <a:spcBef>
                <a:spcPts val="600"/>
              </a:spcBef>
              <a:tabLst>
                <a:tab pos="457200" algn="l"/>
              </a:tabLst>
            </a:pPr>
            <a:r>
              <a:rPr lang="en-GB" b="0" i="0" dirty="0">
                <a:solidFill>
                  <a:srgbClr val="212529"/>
                </a:solidFill>
                <a:effectLst/>
              </a:rPr>
              <a:t>Variables are created in bash when we create a </a:t>
            </a:r>
            <a:r>
              <a:rPr lang="en-GB" b="1" i="0" dirty="0">
                <a:solidFill>
                  <a:srgbClr val="212529"/>
                </a:solidFill>
                <a:effectLst/>
              </a:rPr>
              <a:t>variable </a:t>
            </a:r>
            <a:r>
              <a:rPr lang="en-GB" b="1" dirty="0">
                <a:solidFill>
                  <a:srgbClr val="212529"/>
                </a:solidFill>
              </a:rPr>
              <a:t>name </a:t>
            </a:r>
            <a:r>
              <a:rPr lang="en-GB" dirty="0">
                <a:solidFill>
                  <a:srgbClr val="212529"/>
                </a:solidFill>
              </a:rPr>
              <a:t>and</a:t>
            </a:r>
            <a:r>
              <a:rPr lang="en-GB" b="1" dirty="0">
                <a:solidFill>
                  <a:srgbClr val="212529"/>
                </a:solidFill>
              </a:rPr>
              <a:t> </a:t>
            </a:r>
            <a:r>
              <a:rPr lang="en-GB" b="1" i="0" dirty="0">
                <a:solidFill>
                  <a:srgbClr val="212529"/>
                </a:solidFill>
                <a:effectLst/>
              </a:rPr>
              <a:t>assign it a value </a:t>
            </a:r>
            <a:r>
              <a:rPr lang="en-GB" i="0" dirty="0">
                <a:solidFill>
                  <a:srgbClr val="212529"/>
                </a:solidFill>
                <a:effectLst/>
              </a:rPr>
              <a:t>using the </a:t>
            </a:r>
            <a:r>
              <a:rPr lang="en-GB" b="1" i="0" dirty="0">
                <a:solidFill>
                  <a:srgbClr val="212529"/>
                </a:solidFill>
                <a:effectLst/>
              </a:rPr>
              <a:t>assignment operator i.e. the equal symbol =</a:t>
            </a:r>
            <a:endParaRPr lang="en-GB" b="0" i="0" dirty="0">
              <a:solidFill>
                <a:srgbClr val="212529"/>
              </a:solidFill>
              <a:effectLst/>
            </a:endParaRPr>
          </a:p>
          <a:p>
            <a:pPr marL="342900" indent="-342900">
              <a:lnSpc>
                <a:spcPct val="100000"/>
              </a:lnSpc>
              <a:spcBef>
                <a:spcPts val="600"/>
              </a:spcBef>
              <a:tabLst>
                <a:tab pos="457200" algn="l"/>
              </a:tabLst>
            </a:pPr>
            <a:r>
              <a:rPr lang="en-GB" b="1" dirty="0">
                <a:solidFill>
                  <a:srgbClr val="040C28"/>
                </a:solidFill>
                <a:effectLst/>
                <a:ea typeface="DengXian" panose="02010600030101010101" pitchFamily="2" charset="-122"/>
                <a:cs typeface="Calibri" panose="020F0502020204030204" pitchFamily="34" charset="0"/>
              </a:rPr>
              <a:t>Bash variables are not strongly data typed</a:t>
            </a:r>
            <a:r>
              <a:rPr lang="en-GB" dirty="0">
                <a:solidFill>
                  <a:srgbClr val="040C28"/>
                </a:solidFill>
                <a:effectLst/>
                <a:ea typeface="DengXian" panose="02010600030101010101" pitchFamily="2" charset="-122"/>
                <a:cs typeface="Calibri" panose="020F0502020204030204" pitchFamily="34" charset="0"/>
              </a:rPr>
              <a:t>. We do not need to specify if a variable is a string, integer or other data type. </a:t>
            </a:r>
          </a:p>
          <a:p>
            <a:pPr marL="342900" indent="-342900">
              <a:lnSpc>
                <a:spcPct val="100000"/>
              </a:lnSpc>
              <a:spcBef>
                <a:spcPts val="600"/>
              </a:spcBef>
              <a:tabLst>
                <a:tab pos="457200" algn="l"/>
              </a:tabLst>
            </a:pPr>
            <a:r>
              <a:rPr lang="en-GB" kern="100" dirty="0">
                <a:effectLst/>
                <a:ea typeface="DengXian" panose="02010600030101010101" pitchFamily="2" charset="-122"/>
                <a:cs typeface="Times New Roman" panose="02020603050405020304" pitchFamily="18" charset="0"/>
              </a:rPr>
              <a:t>Bash variables are </a:t>
            </a:r>
            <a:r>
              <a:rPr lang="en-GB" b="1" kern="100" dirty="0">
                <a:effectLst/>
                <a:ea typeface="DengXian" panose="02010600030101010101" pitchFamily="2" charset="-122"/>
                <a:cs typeface="Times New Roman" panose="02020603050405020304" pitchFamily="18" charset="0"/>
              </a:rPr>
              <a:t>character strings</a:t>
            </a:r>
            <a:r>
              <a:rPr lang="en-GB" kern="100" dirty="0">
                <a:effectLst/>
                <a:ea typeface="DengXian" panose="02010600030101010101" pitchFamily="2" charset="-122"/>
                <a:cs typeface="Times New Roman" panose="02020603050405020304" pitchFamily="18" charset="0"/>
              </a:rPr>
              <a:t>, but it will automatically consider the data type we use, and if we assign a numeric value to the variable, </a:t>
            </a:r>
            <a:r>
              <a:rPr lang="en-GB" b="1" kern="100" dirty="0">
                <a:effectLst/>
                <a:ea typeface="DengXian" panose="02010600030101010101" pitchFamily="2" charset="-122"/>
                <a:cs typeface="Times New Roman" panose="02020603050405020304" pitchFamily="18" charset="0"/>
              </a:rPr>
              <a:t>it will work as integer</a:t>
            </a:r>
            <a:r>
              <a:rPr lang="en-GB" kern="100" dirty="0">
                <a:effectLst/>
                <a:ea typeface="DengXian" panose="02010600030101010101" pitchFamily="2" charset="-122"/>
                <a:cs typeface="Times New Roman" panose="02020603050405020304" pitchFamily="18" charset="0"/>
              </a:rPr>
              <a:t>.</a:t>
            </a:r>
            <a:endParaRPr lang="en-GB" dirty="0">
              <a:solidFill>
                <a:srgbClr val="040C28"/>
              </a:solidFill>
              <a:effectLst/>
              <a:ea typeface="DengXian" panose="02010600030101010101" pitchFamily="2" charset="-122"/>
              <a:cs typeface="Calibri" panose="020F0502020204030204" pitchFamily="34" charset="0"/>
            </a:endParaRPr>
          </a:p>
          <a:p>
            <a:pPr marL="342900" indent="-342900">
              <a:lnSpc>
                <a:spcPct val="100000"/>
              </a:lnSpc>
              <a:spcBef>
                <a:spcPts val="600"/>
              </a:spcBef>
              <a:tabLst>
                <a:tab pos="457200" algn="l"/>
              </a:tabLst>
            </a:pPr>
            <a:r>
              <a:rPr lang="en-GB" b="1" dirty="0">
                <a:solidFill>
                  <a:srgbClr val="040C28"/>
                </a:solidFill>
                <a:ea typeface="DengXian" panose="02010600030101010101" pitchFamily="2" charset="-122"/>
                <a:cs typeface="Calibri" panose="020F0502020204030204" pitchFamily="34" charset="0"/>
              </a:rPr>
              <a:t>W</a:t>
            </a:r>
            <a:r>
              <a:rPr lang="en-GB" b="1" dirty="0">
                <a:solidFill>
                  <a:srgbClr val="040C28"/>
                </a:solidFill>
                <a:effectLst/>
                <a:ea typeface="DengXian" panose="02010600030101010101" pitchFamily="2" charset="-122"/>
                <a:cs typeface="Calibri" panose="020F0502020204030204" pitchFamily="34" charset="0"/>
              </a:rPr>
              <a:t>e do not need to use single or double quotes </a:t>
            </a:r>
            <a:r>
              <a:rPr lang="en-GB" dirty="0">
                <a:solidFill>
                  <a:srgbClr val="040C28"/>
                </a:solidFill>
                <a:effectLst/>
                <a:ea typeface="DengXian" panose="02010600030101010101" pitchFamily="2" charset="-122"/>
                <a:cs typeface="Calibri" panose="020F0502020204030204" pitchFamily="34" charset="0"/>
              </a:rPr>
              <a:t>around a string. But </a:t>
            </a:r>
            <a:r>
              <a:rPr lang="en-US" b="0" i="0" dirty="0">
                <a:solidFill>
                  <a:srgbClr val="040C28"/>
                </a:solidFill>
                <a:effectLst/>
              </a:rPr>
              <a:t>it is </a:t>
            </a:r>
            <a:r>
              <a:rPr lang="en-US" b="1" i="0" dirty="0">
                <a:solidFill>
                  <a:srgbClr val="040C28"/>
                </a:solidFill>
                <a:effectLst/>
              </a:rPr>
              <a:t>good practice</a:t>
            </a:r>
            <a:r>
              <a:rPr lang="en-US" b="0" i="0" dirty="0">
                <a:solidFill>
                  <a:srgbClr val="040C28"/>
                </a:solidFill>
                <a:effectLst/>
              </a:rPr>
              <a:t> to put our string variable values inside </a:t>
            </a:r>
            <a:r>
              <a:rPr lang="en-US" b="1" i="0" dirty="0">
                <a:solidFill>
                  <a:srgbClr val="040C28"/>
                </a:solidFill>
                <a:effectLst/>
              </a:rPr>
              <a:t>double quotes</a:t>
            </a:r>
            <a:r>
              <a:rPr lang="en-US" b="0" i="0" dirty="0">
                <a:solidFill>
                  <a:srgbClr val="040C28"/>
                </a:solidFill>
                <a:effectLst/>
              </a:rPr>
              <a:t>.</a:t>
            </a:r>
          </a:p>
          <a:p>
            <a:pPr marL="342900" indent="-342900">
              <a:lnSpc>
                <a:spcPct val="100000"/>
              </a:lnSpc>
              <a:spcBef>
                <a:spcPts val="600"/>
              </a:spcBef>
              <a:tabLst>
                <a:tab pos="457200" algn="l"/>
              </a:tabLst>
            </a:pPr>
            <a:endParaRPr lang="en-GB" dirty="0">
              <a:solidFill>
                <a:srgbClr val="000000"/>
              </a:solidFill>
            </a:endParaRPr>
          </a:p>
        </p:txBody>
      </p:sp>
      <p:sp>
        <p:nvSpPr>
          <p:cNvPr id="3" name="TextBox 2">
            <a:extLst>
              <a:ext uri="{FF2B5EF4-FFF2-40B4-BE49-F238E27FC236}">
                <a16:creationId xmlns:a16="http://schemas.microsoft.com/office/drawing/2014/main" id="{D930F4B7-90B0-E80F-F183-B169E2A00390}"/>
              </a:ext>
            </a:extLst>
          </p:cNvPr>
          <p:cNvSpPr txBox="1"/>
          <p:nvPr/>
        </p:nvSpPr>
        <p:spPr>
          <a:xfrm>
            <a:off x="4795830" y="5861975"/>
            <a:ext cx="3608172" cy="954107"/>
          </a:xfrm>
          <a:prstGeom prst="rect">
            <a:avLst/>
          </a:prstGeom>
          <a:noFill/>
        </p:spPr>
        <p:txBody>
          <a:bodyPr wrap="square" rtlCol="0">
            <a:spAutoFit/>
          </a:bodyPr>
          <a:lstStyle/>
          <a:p>
            <a:r>
              <a:rPr lang="en-GB" sz="2800" dirty="0">
                <a:solidFill>
                  <a:srgbClr val="0563C1"/>
                </a:solidFill>
                <a:latin typeface="Courier New" panose="02070309020205020404" pitchFamily="49" charset="0"/>
                <a:cs typeface="Courier New" panose="02070309020205020404" pitchFamily="49" charset="0"/>
              </a:rPr>
              <a:t>var1="Tommy"</a:t>
            </a:r>
          </a:p>
          <a:p>
            <a:r>
              <a:rPr lang="en-GB" sz="2800" dirty="0">
                <a:solidFill>
                  <a:srgbClr val="0563C1"/>
                </a:solidFill>
                <a:latin typeface="Courier New" panose="02070309020205020404" pitchFamily="49" charset="0"/>
                <a:cs typeface="Courier New" panose="02070309020205020404" pitchFamily="49" charset="0"/>
              </a:rPr>
              <a:t>echo $var1</a:t>
            </a:r>
          </a:p>
        </p:txBody>
      </p:sp>
    </p:spTree>
    <p:extLst>
      <p:ext uri="{BB962C8B-B14F-4D97-AF65-F5344CB8AC3E}">
        <p14:creationId xmlns:p14="http://schemas.microsoft.com/office/powerpoint/2010/main" val="3730988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800" b="1" dirty="0">
                <a:solidFill>
                  <a:srgbClr val="FFFFFF"/>
                </a:solidFill>
              </a:rPr>
              <a:t>Naming &amp; Accessing Variables</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29837" y="-127590"/>
            <a:ext cx="1831064" cy="1831064"/>
          </a:xfrm>
          <a:prstGeom prst="rect">
            <a:avLst/>
          </a:prstGeom>
        </p:spPr>
      </p:pic>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76972" y="1734461"/>
            <a:ext cx="10584823" cy="4318386"/>
          </a:xfrm>
        </p:spPr>
        <p:txBody>
          <a:bodyPr>
            <a:normAutofit/>
          </a:bodyPr>
          <a:lstStyle/>
          <a:p>
            <a:pPr marL="342900" indent="-342900">
              <a:lnSpc>
                <a:spcPct val="100000"/>
              </a:lnSpc>
              <a:spcBef>
                <a:spcPts val="600"/>
              </a:spcBef>
              <a:tabLst>
                <a:tab pos="457200" algn="l"/>
              </a:tabLst>
            </a:pPr>
            <a:r>
              <a:rPr lang="en-GB" b="1" dirty="0">
                <a:solidFill>
                  <a:srgbClr val="212529"/>
                </a:solidFill>
              </a:rPr>
              <a:t>Names of variables </a:t>
            </a:r>
            <a:r>
              <a:rPr lang="en-GB" dirty="0">
                <a:solidFill>
                  <a:srgbClr val="212529"/>
                </a:solidFill>
              </a:rPr>
              <a:t>can only</a:t>
            </a:r>
            <a:r>
              <a:rPr lang="en-GB" i="0" dirty="0">
                <a:solidFill>
                  <a:srgbClr val="212529"/>
                </a:solidFill>
                <a:effectLst/>
              </a:rPr>
              <a:t> </a:t>
            </a:r>
            <a:r>
              <a:rPr lang="en-GB" b="1" i="0" dirty="0">
                <a:solidFill>
                  <a:srgbClr val="212529"/>
                </a:solidFill>
                <a:effectLst/>
              </a:rPr>
              <a:t>contain</a:t>
            </a:r>
            <a:r>
              <a:rPr lang="en-GB" i="0" dirty="0">
                <a:solidFill>
                  <a:srgbClr val="212529"/>
                </a:solidFill>
                <a:effectLst/>
              </a:rPr>
              <a:t> a </a:t>
            </a:r>
            <a:r>
              <a:rPr lang="en-GB" b="1" i="0" dirty="0">
                <a:solidFill>
                  <a:srgbClr val="212529"/>
                </a:solidFill>
                <a:effectLst/>
              </a:rPr>
              <a:t>string of characters,</a:t>
            </a:r>
            <a:r>
              <a:rPr lang="en-GB" b="1" dirty="0">
                <a:solidFill>
                  <a:srgbClr val="212529"/>
                </a:solidFill>
              </a:rPr>
              <a:t> numbers </a:t>
            </a:r>
            <a:r>
              <a:rPr lang="en-GB" dirty="0">
                <a:solidFill>
                  <a:srgbClr val="212529"/>
                </a:solidFill>
              </a:rPr>
              <a:t>and the </a:t>
            </a:r>
            <a:r>
              <a:rPr lang="en-GB" b="1" i="0" dirty="0">
                <a:solidFill>
                  <a:srgbClr val="212529"/>
                </a:solidFill>
                <a:effectLst/>
              </a:rPr>
              <a:t>underscore _ symbol</a:t>
            </a:r>
            <a:r>
              <a:rPr lang="en-GB" b="0" i="0" dirty="0">
                <a:solidFill>
                  <a:srgbClr val="212529"/>
                </a:solidFill>
                <a:effectLst/>
              </a:rPr>
              <a:t>.</a:t>
            </a:r>
            <a:endParaRPr lang="en-GB" i="0" dirty="0">
              <a:solidFill>
                <a:srgbClr val="212529"/>
              </a:solidFill>
              <a:effectLst/>
            </a:endParaRPr>
          </a:p>
          <a:p>
            <a:pPr marL="342900" indent="-342900">
              <a:lnSpc>
                <a:spcPct val="100000"/>
              </a:lnSpc>
              <a:spcBef>
                <a:spcPts val="600"/>
              </a:spcBef>
              <a:tabLst>
                <a:tab pos="457200" algn="l"/>
              </a:tabLst>
            </a:pPr>
            <a:r>
              <a:rPr lang="en-GB" b="0" i="0" dirty="0">
                <a:solidFill>
                  <a:srgbClr val="212529"/>
                </a:solidFill>
                <a:effectLst/>
              </a:rPr>
              <a:t>Variable names in bash are </a:t>
            </a:r>
            <a:r>
              <a:rPr lang="en-GB" b="1" i="0" dirty="0">
                <a:solidFill>
                  <a:srgbClr val="212529"/>
                </a:solidFill>
                <a:effectLst/>
              </a:rPr>
              <a:t>case sensitive</a:t>
            </a:r>
            <a:r>
              <a:rPr lang="en-GB" b="0" i="0" dirty="0">
                <a:solidFill>
                  <a:srgbClr val="212529"/>
                </a:solidFill>
                <a:effectLst/>
              </a:rPr>
              <a:t>. </a:t>
            </a:r>
          </a:p>
          <a:p>
            <a:pPr marL="342900" indent="-342900">
              <a:lnSpc>
                <a:spcPct val="100000"/>
              </a:lnSpc>
              <a:spcBef>
                <a:spcPts val="600"/>
              </a:spcBef>
              <a:tabLst>
                <a:tab pos="457200" algn="l"/>
              </a:tabLst>
            </a:pPr>
            <a:r>
              <a:rPr lang="en-GB" b="1" i="0" dirty="0">
                <a:solidFill>
                  <a:srgbClr val="212529"/>
                </a:solidFill>
                <a:effectLst/>
              </a:rPr>
              <a:t>No spaces are permitted on either side of th</a:t>
            </a:r>
            <a:r>
              <a:rPr lang="en-GB" b="1" dirty="0">
                <a:solidFill>
                  <a:srgbClr val="212529"/>
                </a:solidFill>
              </a:rPr>
              <a:t>e equal</a:t>
            </a:r>
            <a:r>
              <a:rPr lang="en-GB" b="1" i="0" dirty="0">
                <a:solidFill>
                  <a:srgbClr val="212529"/>
                </a:solidFill>
                <a:effectLst/>
              </a:rPr>
              <a:t>=symbol </a:t>
            </a:r>
            <a:r>
              <a:rPr lang="en-GB" b="0" i="0" dirty="0">
                <a:solidFill>
                  <a:srgbClr val="212529"/>
                </a:solidFill>
                <a:effectLst/>
              </a:rPr>
              <a:t>when initializing variables.</a:t>
            </a:r>
          </a:p>
          <a:p>
            <a:pPr marL="342900" indent="-342900">
              <a:lnSpc>
                <a:spcPct val="100000"/>
              </a:lnSpc>
              <a:spcBef>
                <a:spcPts val="600"/>
              </a:spcBef>
              <a:tabLst>
                <a:tab pos="457200" algn="l"/>
              </a:tabLst>
            </a:pPr>
            <a:r>
              <a:rPr lang="en-GB" b="1" i="0" dirty="0">
                <a:solidFill>
                  <a:srgbClr val="000000"/>
                </a:solidFill>
                <a:effectLst/>
                <a:highlight>
                  <a:srgbClr val="FFFF00"/>
                </a:highlight>
              </a:rPr>
              <a:t>To access the variable value </a:t>
            </a:r>
            <a:r>
              <a:rPr lang="en-GB" b="0" i="0" dirty="0">
                <a:solidFill>
                  <a:srgbClr val="000000"/>
                </a:solidFill>
                <a:effectLst/>
                <a:highlight>
                  <a:srgbClr val="FFFF00"/>
                </a:highlight>
              </a:rPr>
              <a:t>in our code, we precede </a:t>
            </a:r>
            <a:r>
              <a:rPr lang="en-GB" dirty="0">
                <a:solidFill>
                  <a:srgbClr val="000000"/>
                </a:solidFill>
                <a:highlight>
                  <a:srgbClr val="FFFF00"/>
                </a:highlight>
              </a:rPr>
              <a:t>the variable</a:t>
            </a:r>
            <a:r>
              <a:rPr lang="en-GB" b="0" i="0" dirty="0">
                <a:solidFill>
                  <a:srgbClr val="000000"/>
                </a:solidFill>
                <a:effectLst/>
                <a:highlight>
                  <a:srgbClr val="FFFF00"/>
                </a:highlight>
              </a:rPr>
              <a:t> name with a dollar symbol ‘</a:t>
            </a:r>
            <a:r>
              <a:rPr lang="en-GB" b="1" i="0" dirty="0">
                <a:solidFill>
                  <a:srgbClr val="000000"/>
                </a:solidFill>
                <a:effectLst/>
                <a:highlight>
                  <a:srgbClr val="FFFF00"/>
                </a:highlight>
              </a:rPr>
              <a:t>$</a:t>
            </a:r>
            <a:r>
              <a:rPr lang="en-GB" dirty="0">
                <a:solidFill>
                  <a:srgbClr val="000000"/>
                </a:solidFill>
                <a:highlight>
                  <a:srgbClr val="FFFF00"/>
                </a:highlight>
              </a:rPr>
              <a:t>’.</a:t>
            </a:r>
          </a:p>
          <a:p>
            <a:pPr marL="342900" indent="-342900">
              <a:lnSpc>
                <a:spcPct val="100000"/>
              </a:lnSpc>
              <a:spcBef>
                <a:spcPts val="600"/>
              </a:spcBef>
              <a:tabLst>
                <a:tab pos="457200" algn="l"/>
              </a:tabLst>
            </a:pPr>
            <a:endParaRPr lang="en-GB" dirty="0">
              <a:solidFill>
                <a:srgbClr val="000000"/>
              </a:solidFill>
            </a:endParaRPr>
          </a:p>
        </p:txBody>
      </p:sp>
      <p:sp>
        <p:nvSpPr>
          <p:cNvPr id="7" name="TextBox 6">
            <a:extLst>
              <a:ext uri="{FF2B5EF4-FFF2-40B4-BE49-F238E27FC236}">
                <a16:creationId xmlns:a16="http://schemas.microsoft.com/office/drawing/2014/main" id="{AADED197-3E3E-F526-F5E2-C42AC818B4C3}"/>
              </a:ext>
            </a:extLst>
          </p:cNvPr>
          <p:cNvSpPr txBox="1"/>
          <p:nvPr/>
        </p:nvSpPr>
        <p:spPr>
          <a:xfrm>
            <a:off x="4744008" y="5235769"/>
            <a:ext cx="3608172" cy="954107"/>
          </a:xfrm>
          <a:prstGeom prst="rect">
            <a:avLst/>
          </a:prstGeom>
          <a:noFill/>
        </p:spPr>
        <p:txBody>
          <a:bodyPr wrap="square" rtlCol="0">
            <a:spAutoFit/>
          </a:bodyPr>
          <a:lstStyle/>
          <a:p>
            <a:r>
              <a:rPr lang="en-GB" sz="2800" dirty="0">
                <a:solidFill>
                  <a:srgbClr val="0563C1"/>
                </a:solidFill>
                <a:latin typeface="Courier New" panose="02070309020205020404" pitchFamily="49" charset="0"/>
                <a:cs typeface="Courier New" panose="02070309020205020404" pitchFamily="49" charset="0"/>
              </a:rPr>
              <a:t>var1="Tommy"</a:t>
            </a:r>
          </a:p>
          <a:p>
            <a:r>
              <a:rPr lang="en-GB" sz="2800" dirty="0">
                <a:solidFill>
                  <a:srgbClr val="0563C1"/>
                </a:solidFill>
                <a:latin typeface="Courier New" panose="02070309020205020404" pitchFamily="49" charset="0"/>
                <a:cs typeface="Courier New" panose="02070309020205020404" pitchFamily="49" charset="0"/>
              </a:rPr>
              <a:t>echo </a:t>
            </a:r>
            <a:r>
              <a:rPr lang="en-GB" sz="2800" b="1" dirty="0">
                <a:solidFill>
                  <a:srgbClr val="0563C1"/>
                </a:solidFill>
                <a:latin typeface="Courier New" panose="02070309020205020404" pitchFamily="49" charset="0"/>
                <a:cs typeface="Courier New" panose="02070309020205020404" pitchFamily="49" charset="0"/>
              </a:rPr>
              <a:t>$</a:t>
            </a:r>
            <a:r>
              <a:rPr lang="en-GB" sz="2800" dirty="0">
                <a:solidFill>
                  <a:srgbClr val="0563C1"/>
                </a:solidFill>
                <a:latin typeface="Courier New" panose="02070309020205020404" pitchFamily="49" charset="0"/>
                <a:cs typeface="Courier New" panose="02070309020205020404" pitchFamily="49" charset="0"/>
              </a:rPr>
              <a:t>var1</a:t>
            </a:r>
          </a:p>
        </p:txBody>
      </p:sp>
    </p:spTree>
    <p:extLst>
      <p:ext uri="{BB962C8B-B14F-4D97-AF65-F5344CB8AC3E}">
        <p14:creationId xmlns:p14="http://schemas.microsoft.com/office/powerpoint/2010/main" val="10505486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88128" y="333835"/>
            <a:ext cx="8148861" cy="1033669"/>
          </a:xfrm>
        </p:spPr>
        <p:txBody>
          <a:bodyPr>
            <a:normAutofit/>
          </a:bodyPr>
          <a:lstStyle/>
          <a:p>
            <a:r>
              <a:rPr lang="en-GB" b="1" dirty="0">
                <a:highlight>
                  <a:srgbClr val="FFFF00"/>
                </a:highlight>
              </a:rPr>
              <a:t>Show:</a:t>
            </a:r>
            <a:r>
              <a:rPr lang="en-GB" b="1" dirty="0"/>
              <a:t> </a:t>
            </a:r>
            <a:r>
              <a:rPr lang="en-GB" b="1" dirty="0">
                <a:solidFill>
                  <a:schemeClr val="bg1"/>
                </a:solidFill>
              </a:rPr>
              <a:t>Accessing</a:t>
            </a:r>
            <a:r>
              <a:rPr lang="en-GB" b="1" dirty="0"/>
              <a:t> </a:t>
            </a:r>
            <a:r>
              <a:rPr lang="en-GB" b="1" dirty="0">
                <a:solidFill>
                  <a:srgbClr val="FFFFFF"/>
                </a:solidFill>
              </a:rPr>
              <a:t>Variables</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4879" y="1578459"/>
            <a:ext cx="11547771" cy="5034606"/>
          </a:xfrm>
        </p:spPr>
        <p:txBody>
          <a:bodyPr>
            <a:normAutofit/>
          </a:bodyPr>
          <a:lstStyle/>
          <a:p>
            <a:pPr marL="342900" indent="-342900">
              <a:lnSpc>
                <a:spcPct val="100000"/>
              </a:lnSpc>
              <a:spcBef>
                <a:spcPts val="600"/>
              </a:spcBef>
              <a:tabLst>
                <a:tab pos="457200" algn="l"/>
              </a:tabLst>
            </a:pPr>
            <a:r>
              <a:rPr lang="en-GB" sz="2600" dirty="0"/>
              <a:t>As mentioned, to access a variable and output it’s value we place a dollar symbol before the variable name.</a:t>
            </a:r>
          </a:p>
          <a:p>
            <a:pPr marL="342900" indent="-342900">
              <a:lnSpc>
                <a:spcPct val="100000"/>
              </a:lnSpc>
              <a:spcBef>
                <a:spcPts val="600"/>
              </a:spcBef>
              <a:tabLst>
                <a:tab pos="457200" algn="l"/>
              </a:tabLst>
            </a:pPr>
            <a:r>
              <a:rPr lang="en-GB" sz="2600" dirty="0">
                <a:highlight>
                  <a:srgbClr val="FFFF00"/>
                </a:highlight>
              </a:rPr>
              <a:t>Show: Right click </a:t>
            </a:r>
            <a:r>
              <a:rPr lang="en-GB" sz="2600" b="1" dirty="0">
                <a:highlight>
                  <a:srgbClr val="FFFF00"/>
                </a:highlight>
              </a:rPr>
              <a:t>Git BASH HERE</a:t>
            </a:r>
            <a:r>
              <a:rPr lang="en-GB" sz="2600" dirty="0"/>
              <a:t> in File Explorer (OS 6 - Bash Scripts) folder</a:t>
            </a:r>
          </a:p>
          <a:p>
            <a:pPr marL="0" indent="0">
              <a:lnSpc>
                <a:spcPct val="100000"/>
              </a:lnSpc>
              <a:spcBef>
                <a:spcPts val="600"/>
              </a:spcBef>
              <a:buNone/>
              <a:tabLst>
                <a:tab pos="457200" algn="l"/>
              </a:tabLst>
            </a:pPr>
            <a:r>
              <a:rPr lang="en-GB" sz="2600" dirty="0">
                <a:solidFill>
                  <a:prstClr val="black"/>
                </a:solidFill>
              </a:rPr>
              <a:t>File: </a:t>
            </a:r>
            <a:r>
              <a:rPr lang="en-GB" sz="2600" b="1" dirty="0">
                <a:solidFill>
                  <a:prstClr val="black"/>
                </a:solidFill>
              </a:rPr>
              <a:t>./2Variables.sh</a:t>
            </a:r>
          </a:p>
          <a:p>
            <a:pPr marL="342900" indent="-342900">
              <a:lnSpc>
                <a:spcPct val="100000"/>
              </a:lnSpc>
              <a:spcBef>
                <a:spcPts val="600"/>
              </a:spcBef>
              <a:tabLst>
                <a:tab pos="457200" algn="l"/>
              </a:tabLst>
            </a:pPr>
            <a:endParaRPr lang="en-GB" b="0" i="0" dirty="0">
              <a:solidFill>
                <a:srgbClr val="212529"/>
              </a:solidFill>
              <a:effectLst/>
              <a:latin typeface="-apple-system"/>
            </a:endParaRPr>
          </a:p>
        </p:txBody>
      </p:sp>
      <p:graphicFrame>
        <p:nvGraphicFramePr>
          <p:cNvPr id="11" name="Table 12">
            <a:extLst>
              <a:ext uri="{FF2B5EF4-FFF2-40B4-BE49-F238E27FC236}">
                <a16:creationId xmlns:a16="http://schemas.microsoft.com/office/drawing/2014/main" id="{8CC894DB-C82C-4061-AE3F-7CE8742F579C}"/>
              </a:ext>
            </a:extLst>
          </p:cNvPr>
          <p:cNvGraphicFramePr>
            <a:graphicFrameLocks noGrp="1"/>
          </p:cNvGraphicFramePr>
          <p:nvPr>
            <p:extLst>
              <p:ext uri="{D42A27DB-BD31-4B8C-83A1-F6EECF244321}">
                <p14:modId xmlns:p14="http://schemas.microsoft.com/office/powerpoint/2010/main" val="1955238676"/>
              </p:ext>
            </p:extLst>
          </p:nvPr>
        </p:nvGraphicFramePr>
        <p:xfrm>
          <a:off x="688126" y="3483873"/>
          <a:ext cx="11380306" cy="457200"/>
        </p:xfrm>
        <a:graphic>
          <a:graphicData uri="http://schemas.openxmlformats.org/drawingml/2006/table">
            <a:tbl>
              <a:tblPr firstRow="1" bandRow="1">
                <a:tableStyleId>{5C22544A-7EE6-4342-B048-85BDC9FD1C3A}</a:tableStyleId>
              </a:tblPr>
              <a:tblGrid>
                <a:gridCol w="5690153">
                  <a:extLst>
                    <a:ext uri="{9D8B030D-6E8A-4147-A177-3AD203B41FA5}">
                      <a16:colId xmlns:a16="http://schemas.microsoft.com/office/drawing/2014/main" val="924816376"/>
                    </a:ext>
                  </a:extLst>
                </a:gridCol>
                <a:gridCol w="5690153">
                  <a:extLst>
                    <a:ext uri="{9D8B030D-6E8A-4147-A177-3AD203B41FA5}">
                      <a16:colId xmlns:a16="http://schemas.microsoft.com/office/drawing/2014/main" val="3797075165"/>
                    </a:ext>
                  </a:extLst>
                </a:gridCol>
              </a:tblGrid>
              <a:tr h="370840">
                <a:tc>
                  <a:txBody>
                    <a:bodyPr/>
                    <a:lstStyle/>
                    <a:p>
                      <a:pPr algn="ctr"/>
                      <a:r>
                        <a:rPr lang="en-GB" sz="2400" dirty="0">
                          <a:solidFill>
                            <a:schemeClr val="tx1"/>
                          </a:solidFill>
                        </a:rPr>
                        <a:t>Code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t>Output</a:t>
                      </a:r>
                    </a:p>
                  </a:txBody>
                  <a:tcPr>
                    <a:lnL w="12700" cap="flat" cmpd="sng" algn="ctr">
                      <a:solidFill>
                        <a:schemeClr val="tx1"/>
                      </a:solidFill>
                      <a:prstDash val="solid"/>
                      <a:round/>
                      <a:headEnd type="none" w="med" len="med"/>
                      <a:tailEnd type="none" w="med" len="med"/>
                    </a:lnL>
                    <a:solidFill>
                      <a:schemeClr val="tx1"/>
                    </a:solidFill>
                  </a:tcPr>
                </a:tc>
                <a:extLst>
                  <a:ext uri="{0D108BD9-81ED-4DB2-BD59-A6C34878D82A}">
                    <a16:rowId xmlns:a16="http://schemas.microsoft.com/office/drawing/2014/main" val="2702067278"/>
                  </a:ext>
                </a:extLst>
              </a:tr>
            </a:tbl>
          </a:graphicData>
        </a:graphic>
      </p:graphicFrame>
      <p:pic>
        <p:nvPicPr>
          <p:cNvPr id="7" name="Picture 6">
            <a:extLst>
              <a:ext uri="{FF2B5EF4-FFF2-40B4-BE49-F238E27FC236}">
                <a16:creationId xmlns:a16="http://schemas.microsoft.com/office/drawing/2014/main" id="{27715D04-821D-7BD6-E0BF-F59C24D68248}"/>
              </a:ext>
            </a:extLst>
          </p:cNvPr>
          <p:cNvPicPr>
            <a:picLocks noChangeAspect="1"/>
          </p:cNvPicPr>
          <p:nvPr/>
        </p:nvPicPr>
        <p:blipFill>
          <a:blip r:embed="rId5"/>
          <a:stretch>
            <a:fillRect/>
          </a:stretch>
        </p:blipFill>
        <p:spPr>
          <a:xfrm>
            <a:off x="688128" y="4125836"/>
            <a:ext cx="10115550" cy="2533650"/>
          </a:xfrm>
          <a:prstGeom prst="rect">
            <a:avLst/>
          </a:prstGeom>
        </p:spPr>
      </p:pic>
      <p:pic>
        <p:nvPicPr>
          <p:cNvPr id="17" name="Picture 16">
            <a:extLst>
              <a:ext uri="{FF2B5EF4-FFF2-40B4-BE49-F238E27FC236}">
                <a16:creationId xmlns:a16="http://schemas.microsoft.com/office/drawing/2014/main" id="{020E9F4D-C968-D6FC-9D42-1FC0DEB3C742}"/>
              </a:ext>
            </a:extLst>
          </p:cNvPr>
          <p:cNvPicPr>
            <a:picLocks noChangeAspect="1"/>
          </p:cNvPicPr>
          <p:nvPr/>
        </p:nvPicPr>
        <p:blipFill rotWithShape="1">
          <a:blip r:embed="rId6"/>
          <a:srcRect t="5728" r="1590"/>
          <a:stretch/>
        </p:blipFill>
        <p:spPr>
          <a:xfrm>
            <a:off x="4565561" y="4152028"/>
            <a:ext cx="7502871" cy="431008"/>
          </a:xfrm>
          <a:prstGeom prst="rect">
            <a:avLst/>
          </a:prstGeom>
        </p:spPr>
      </p:pic>
    </p:spTree>
    <p:extLst>
      <p:ext uri="{BB962C8B-B14F-4D97-AF65-F5344CB8AC3E}">
        <p14:creationId xmlns:p14="http://schemas.microsoft.com/office/powerpoint/2010/main" val="2781086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dirty="0">
                <a:solidFill>
                  <a:srgbClr val="FFFFFF"/>
                </a:solidFill>
              </a:rPr>
              <a:t>Bash</a:t>
            </a:r>
            <a:r>
              <a:rPr lang="en-GB" sz="4000" b="1" dirty="0">
                <a:solidFill>
                  <a:srgbClr val="FFFFFF"/>
                </a:solidFill>
              </a:rPr>
              <a:t>: Arithmetic</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5" name="TextBox 4">
            <a:extLst>
              <a:ext uri="{FF2B5EF4-FFF2-40B4-BE49-F238E27FC236}">
                <a16:creationId xmlns:a16="http://schemas.microsoft.com/office/drawing/2014/main" id="{A9BA9D25-D5EE-4DE0-A684-01CE3D73BBA2}"/>
              </a:ext>
            </a:extLst>
          </p:cNvPr>
          <p:cNvSpPr txBox="1"/>
          <p:nvPr/>
        </p:nvSpPr>
        <p:spPr>
          <a:xfrm rot="19657094">
            <a:off x="10290445" y="1479508"/>
            <a:ext cx="907755" cy="126205"/>
          </a:xfrm>
          <a:prstGeom prst="rect">
            <a:avLst/>
          </a:prstGeom>
          <a:noFill/>
        </p:spPr>
        <p:txBody>
          <a:bodyPr wrap="square" rtlCol="0">
            <a:spAutoFit/>
          </a:bodyPr>
          <a:lstStyle/>
          <a:p>
            <a:pPr algn="ctr"/>
            <a:r>
              <a:rPr lang="en-GB" sz="200" dirty="0">
                <a:hlinkClick r:id="rId4" tooltip="https://commons.wikimedia.org/wiki/File:Bash_Logo_Colored.svg"/>
              </a:rPr>
              <a:t>This Photo</a:t>
            </a:r>
            <a:r>
              <a:rPr lang="en-GB" sz="200" dirty="0"/>
              <a:t> by Unknown Author is licensed under </a:t>
            </a:r>
            <a:r>
              <a:rPr lang="en-GB" sz="200" dirty="0">
                <a:hlinkClick r:id="rId5" tooltip="https://creativecommons.org/licenses/by-sa/3.0/"/>
              </a:rPr>
              <a:t>CC BY-SA</a:t>
            </a:r>
            <a:endParaRPr lang="en-GB" sz="200" dirty="0"/>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57318" y="1660289"/>
            <a:ext cx="11547771" cy="5034606"/>
          </a:xfrm>
        </p:spPr>
        <p:txBody>
          <a:bodyPr>
            <a:normAutofit/>
          </a:bodyPr>
          <a:lstStyle/>
          <a:p>
            <a:pPr marL="342900" indent="-342900">
              <a:lnSpc>
                <a:spcPct val="100000"/>
              </a:lnSpc>
              <a:spcBef>
                <a:spcPts val="0"/>
              </a:spcBef>
              <a:spcAft>
                <a:spcPts val="600"/>
              </a:spcAft>
              <a:tabLst>
                <a:tab pos="457200" algn="l"/>
              </a:tabLst>
            </a:pPr>
            <a:r>
              <a:rPr lang="en-GB" sz="2400" dirty="0">
                <a:solidFill>
                  <a:srgbClr val="212529"/>
                </a:solidFill>
                <a:latin typeface="-apple-system"/>
              </a:rPr>
              <a:t>In case needed, Bash’s built-in</a:t>
            </a:r>
            <a:r>
              <a:rPr lang="en-GB" sz="2400" i="0" dirty="0">
                <a:solidFill>
                  <a:srgbClr val="212529"/>
                </a:solidFill>
                <a:effectLst/>
                <a:latin typeface="-apple-system"/>
              </a:rPr>
              <a:t> </a:t>
            </a:r>
            <a:r>
              <a:rPr lang="en-GB" sz="2400" b="1" i="0" dirty="0">
                <a:solidFill>
                  <a:srgbClr val="212529"/>
                </a:solidFill>
                <a:effectLst/>
                <a:latin typeface="-apple-system"/>
              </a:rPr>
              <a:t>‘let’</a:t>
            </a:r>
            <a:r>
              <a:rPr lang="en-GB" sz="2400" b="0" i="0" dirty="0">
                <a:solidFill>
                  <a:srgbClr val="212529"/>
                </a:solidFill>
                <a:effectLst/>
                <a:latin typeface="-apple-system"/>
              </a:rPr>
              <a:t> function allows us to do math.</a:t>
            </a:r>
          </a:p>
          <a:p>
            <a:pPr marL="342900" indent="-342900">
              <a:lnSpc>
                <a:spcPct val="100000"/>
              </a:lnSpc>
              <a:spcBef>
                <a:spcPts val="0"/>
              </a:spcBef>
              <a:spcAft>
                <a:spcPts val="600"/>
              </a:spcAft>
              <a:tabLst>
                <a:tab pos="457200" algn="l"/>
              </a:tabLst>
            </a:pPr>
            <a:r>
              <a:rPr lang="en-GB" sz="2400" b="0" i="0" dirty="0">
                <a:solidFill>
                  <a:srgbClr val="212529"/>
                </a:solidFill>
                <a:effectLst/>
                <a:latin typeface="-apple-system"/>
              </a:rPr>
              <a:t>Following the </a:t>
            </a:r>
            <a:r>
              <a:rPr lang="en-GB" sz="2400" b="1" i="0" dirty="0">
                <a:solidFill>
                  <a:srgbClr val="212529"/>
                </a:solidFill>
                <a:effectLst/>
                <a:latin typeface="-apple-system"/>
              </a:rPr>
              <a:t>let</a:t>
            </a:r>
            <a:r>
              <a:rPr lang="en-GB" sz="2400" b="0" i="0" dirty="0">
                <a:solidFill>
                  <a:srgbClr val="212529"/>
                </a:solidFill>
                <a:effectLst/>
                <a:latin typeface="-apple-system"/>
              </a:rPr>
              <a:t> keyword we </a:t>
            </a:r>
            <a:r>
              <a:rPr lang="en-GB" sz="2400" b="1" dirty="0">
                <a:solidFill>
                  <a:srgbClr val="212529"/>
                </a:solidFill>
                <a:latin typeface="-apple-system"/>
              </a:rPr>
              <a:t>create</a:t>
            </a:r>
            <a:r>
              <a:rPr lang="en-GB" sz="2400" b="1" i="0" dirty="0">
                <a:solidFill>
                  <a:srgbClr val="212529"/>
                </a:solidFill>
                <a:effectLst/>
                <a:latin typeface="-apple-system"/>
              </a:rPr>
              <a:t> a variable name to store the result</a:t>
            </a:r>
            <a:r>
              <a:rPr lang="en-GB" sz="2400" b="0" i="0" dirty="0">
                <a:solidFill>
                  <a:srgbClr val="212529"/>
                </a:solidFill>
                <a:effectLst/>
                <a:latin typeface="-apple-system"/>
              </a:rPr>
              <a:t>.</a:t>
            </a:r>
          </a:p>
          <a:p>
            <a:pPr marL="342900" indent="-342900">
              <a:lnSpc>
                <a:spcPct val="100000"/>
              </a:lnSpc>
              <a:spcBef>
                <a:spcPts val="0"/>
              </a:spcBef>
              <a:spcAft>
                <a:spcPts val="600"/>
              </a:spcAft>
              <a:tabLst>
                <a:tab pos="457200" algn="l"/>
              </a:tabLst>
            </a:pPr>
            <a:r>
              <a:rPr lang="en-GB" sz="2400" b="0" i="0" dirty="0">
                <a:solidFill>
                  <a:srgbClr val="212529"/>
                </a:solidFill>
                <a:effectLst/>
                <a:latin typeface="-apple-system"/>
              </a:rPr>
              <a:t>Another useful function is ‘</a:t>
            </a:r>
            <a:r>
              <a:rPr lang="en-GB" sz="2400" b="1" i="0" dirty="0">
                <a:solidFill>
                  <a:srgbClr val="212529"/>
                </a:solidFill>
                <a:effectLst/>
                <a:latin typeface="-apple-system"/>
              </a:rPr>
              <a:t>expr</a:t>
            </a:r>
            <a:r>
              <a:rPr lang="en-GB" sz="2400" b="0" i="0" dirty="0">
                <a:solidFill>
                  <a:srgbClr val="212529"/>
                </a:solidFill>
                <a:effectLst/>
                <a:latin typeface="-apple-system"/>
              </a:rPr>
              <a:t>’ which outputs the math result directly to the terminal. There is no need to save the result to a variable. With </a:t>
            </a:r>
            <a:r>
              <a:rPr lang="en-GB" sz="2400" b="1" i="0" dirty="0">
                <a:solidFill>
                  <a:srgbClr val="212529"/>
                </a:solidFill>
                <a:effectLst/>
                <a:latin typeface="-apple-system"/>
              </a:rPr>
              <a:t>expr</a:t>
            </a:r>
            <a:r>
              <a:rPr lang="en-GB" sz="2400" b="0" i="0" dirty="0">
                <a:solidFill>
                  <a:srgbClr val="212529"/>
                </a:solidFill>
                <a:effectLst/>
                <a:latin typeface="-apple-system"/>
              </a:rPr>
              <a:t> there must be spaces between the numbers and operators.</a:t>
            </a:r>
          </a:p>
        </p:txBody>
      </p:sp>
      <p:pic>
        <p:nvPicPr>
          <p:cNvPr id="23" name="Picture 22">
            <a:extLst>
              <a:ext uri="{FF2B5EF4-FFF2-40B4-BE49-F238E27FC236}">
                <a16:creationId xmlns:a16="http://schemas.microsoft.com/office/drawing/2014/main" id="{1760E1F9-FD47-4CC1-BAE2-FB2540437CC0}"/>
              </a:ext>
            </a:extLst>
          </p:cNvPr>
          <p:cNvPicPr>
            <a:picLocks noChangeAspect="1"/>
          </p:cNvPicPr>
          <p:nvPr/>
        </p:nvPicPr>
        <p:blipFill>
          <a:blip r:embed="rId6"/>
          <a:stretch>
            <a:fillRect/>
          </a:stretch>
        </p:blipFill>
        <p:spPr>
          <a:xfrm>
            <a:off x="3190564" y="3907224"/>
            <a:ext cx="2781300" cy="2686050"/>
          </a:xfrm>
          <a:prstGeom prst="rect">
            <a:avLst/>
          </a:prstGeom>
        </p:spPr>
      </p:pic>
      <p:pic>
        <p:nvPicPr>
          <p:cNvPr id="25" name="Picture 24">
            <a:extLst>
              <a:ext uri="{FF2B5EF4-FFF2-40B4-BE49-F238E27FC236}">
                <a16:creationId xmlns:a16="http://schemas.microsoft.com/office/drawing/2014/main" id="{070BC257-CE68-4D43-990B-C9FD4666B747}"/>
              </a:ext>
            </a:extLst>
          </p:cNvPr>
          <p:cNvPicPr>
            <a:picLocks noChangeAspect="1"/>
          </p:cNvPicPr>
          <p:nvPr/>
        </p:nvPicPr>
        <p:blipFill rotWithShape="1">
          <a:blip r:embed="rId7"/>
          <a:srcRect t="21930"/>
          <a:stretch/>
        </p:blipFill>
        <p:spPr>
          <a:xfrm>
            <a:off x="6325673" y="3907224"/>
            <a:ext cx="3542046" cy="1726293"/>
          </a:xfrm>
          <a:prstGeom prst="rect">
            <a:avLst/>
          </a:prstGeom>
        </p:spPr>
      </p:pic>
      <p:graphicFrame>
        <p:nvGraphicFramePr>
          <p:cNvPr id="9" name="Table 8">
            <a:extLst>
              <a:ext uri="{FF2B5EF4-FFF2-40B4-BE49-F238E27FC236}">
                <a16:creationId xmlns:a16="http://schemas.microsoft.com/office/drawing/2014/main" id="{88231312-0EBC-4401-9E21-8ABC4327B90C}"/>
              </a:ext>
            </a:extLst>
          </p:cNvPr>
          <p:cNvGraphicFramePr>
            <a:graphicFrameLocks noGrp="1"/>
          </p:cNvGraphicFramePr>
          <p:nvPr>
            <p:extLst>
              <p:ext uri="{D42A27DB-BD31-4B8C-83A1-F6EECF244321}">
                <p14:modId xmlns:p14="http://schemas.microsoft.com/office/powerpoint/2010/main" val="3875715362"/>
              </p:ext>
            </p:extLst>
          </p:nvPr>
        </p:nvGraphicFramePr>
        <p:xfrm>
          <a:off x="6220137" y="3429000"/>
          <a:ext cx="3790324" cy="518160"/>
        </p:xfrm>
        <a:graphic>
          <a:graphicData uri="http://schemas.openxmlformats.org/drawingml/2006/table">
            <a:tbl>
              <a:tblPr firstRow="1" bandRow="1">
                <a:tableStyleId>{5C22544A-7EE6-4342-B048-85BDC9FD1C3A}</a:tableStyleId>
              </a:tblPr>
              <a:tblGrid>
                <a:gridCol w="3790324">
                  <a:extLst>
                    <a:ext uri="{9D8B030D-6E8A-4147-A177-3AD203B41FA5}">
                      <a16:colId xmlns:a16="http://schemas.microsoft.com/office/drawing/2014/main" val="977432666"/>
                    </a:ext>
                  </a:extLst>
                </a:gridCol>
              </a:tblGrid>
              <a:tr h="4292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t>Output</a:t>
                      </a:r>
                    </a:p>
                  </a:txBody>
                  <a:tcPr>
                    <a:solidFill>
                      <a:schemeClr val="tx1">
                        <a:alpha val="99000"/>
                      </a:schemeClr>
                    </a:solidFill>
                  </a:tcPr>
                </a:tc>
                <a:extLst>
                  <a:ext uri="{0D108BD9-81ED-4DB2-BD59-A6C34878D82A}">
                    <a16:rowId xmlns:a16="http://schemas.microsoft.com/office/drawing/2014/main" val="2675149180"/>
                  </a:ext>
                </a:extLst>
              </a:tr>
            </a:tbl>
          </a:graphicData>
        </a:graphic>
      </p:graphicFrame>
    </p:spTree>
    <p:extLst>
      <p:ext uri="{BB962C8B-B14F-4D97-AF65-F5344CB8AC3E}">
        <p14:creationId xmlns:p14="http://schemas.microsoft.com/office/powerpoint/2010/main" val="3454231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highlight>
                  <a:srgbClr val="FFFF00"/>
                </a:highlight>
              </a:rPr>
              <a:t>Show:</a:t>
            </a:r>
            <a:r>
              <a:rPr lang="en-GB" b="1" dirty="0"/>
              <a:t> </a:t>
            </a:r>
            <a:r>
              <a:rPr lang="en-GB" b="1" dirty="0">
                <a:solidFill>
                  <a:srgbClr val="FFFFFF"/>
                </a:solidFill>
              </a:rPr>
              <a:t>User input</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59270" y="1641257"/>
            <a:ext cx="11732646" cy="5034606"/>
          </a:xfrm>
        </p:spPr>
        <p:txBody>
          <a:bodyPr>
            <a:normAutofit/>
          </a:bodyPr>
          <a:lstStyle/>
          <a:p>
            <a:pPr marL="342900" indent="-342900">
              <a:lnSpc>
                <a:spcPct val="100000"/>
              </a:lnSpc>
              <a:spcBef>
                <a:spcPts val="0"/>
              </a:spcBef>
              <a:spcAft>
                <a:spcPts val="600"/>
              </a:spcAft>
              <a:tabLst>
                <a:tab pos="457200" algn="l"/>
              </a:tabLst>
            </a:pPr>
            <a:r>
              <a:rPr lang="en-GB" sz="2600" dirty="0"/>
              <a:t>The </a:t>
            </a:r>
            <a:r>
              <a:rPr lang="en-GB" sz="2600" b="1" dirty="0"/>
              <a:t>read command </a:t>
            </a:r>
            <a:r>
              <a:rPr lang="en-GB" sz="2600" dirty="0"/>
              <a:t>takes </a:t>
            </a:r>
            <a:r>
              <a:rPr lang="en-GB" sz="2600" b="1" dirty="0"/>
              <a:t>user input </a:t>
            </a:r>
            <a:r>
              <a:rPr lang="en-GB" sz="2600" dirty="0"/>
              <a:t>from the keyboard and assigns it as a value to the variable name we declare after the </a:t>
            </a:r>
            <a:r>
              <a:rPr lang="en-GB" sz="2600" b="1" dirty="0"/>
              <a:t>read command</a:t>
            </a:r>
            <a:r>
              <a:rPr lang="en-GB" sz="2600" dirty="0"/>
              <a:t>: </a:t>
            </a:r>
            <a:r>
              <a:rPr lang="en-GB" sz="2600" b="1" dirty="0" err="1"/>
              <a:t>Hero_name</a:t>
            </a:r>
            <a:r>
              <a:rPr lang="en-GB" sz="2600" dirty="0"/>
              <a:t>.</a:t>
            </a:r>
            <a:r>
              <a:rPr lang="en-GB" sz="2600" b="1" dirty="0"/>
              <a:t> </a:t>
            </a:r>
          </a:p>
          <a:p>
            <a:pPr marL="342900" indent="-342900">
              <a:lnSpc>
                <a:spcPct val="100000"/>
              </a:lnSpc>
              <a:spcBef>
                <a:spcPts val="0"/>
              </a:spcBef>
              <a:spcAft>
                <a:spcPts val="600"/>
              </a:spcAft>
              <a:tabLst>
                <a:tab pos="457200" algn="l"/>
              </a:tabLst>
            </a:pPr>
            <a:r>
              <a:rPr lang="en-GB" sz="2600" dirty="0"/>
              <a:t>Bash will </a:t>
            </a:r>
            <a:r>
              <a:rPr lang="en-GB" sz="2600" b="1" dirty="0"/>
              <a:t>pause and wait for the user </a:t>
            </a:r>
            <a:r>
              <a:rPr lang="en-GB" sz="2600" dirty="0"/>
              <a:t>to enter input.</a:t>
            </a:r>
          </a:p>
          <a:p>
            <a:pPr marL="342900" indent="-342900">
              <a:lnSpc>
                <a:spcPct val="100000"/>
              </a:lnSpc>
              <a:spcBef>
                <a:spcPts val="0"/>
              </a:spcBef>
              <a:spcAft>
                <a:spcPts val="600"/>
              </a:spcAft>
              <a:tabLst>
                <a:tab pos="457200" algn="l"/>
              </a:tabLst>
            </a:pPr>
            <a:r>
              <a:rPr lang="en-GB" sz="2600" dirty="0"/>
              <a:t>We </a:t>
            </a:r>
            <a:r>
              <a:rPr lang="en-GB" sz="2600" b="1" dirty="0"/>
              <a:t>echo</a:t>
            </a:r>
            <a:r>
              <a:rPr lang="en-GB" sz="2600" dirty="0"/>
              <a:t> out the user input by using the variable name.</a:t>
            </a:r>
          </a:p>
          <a:p>
            <a:pPr marL="342900" indent="-342900">
              <a:lnSpc>
                <a:spcPct val="100000"/>
              </a:lnSpc>
              <a:spcBef>
                <a:spcPts val="0"/>
              </a:spcBef>
              <a:spcAft>
                <a:spcPts val="600"/>
              </a:spcAft>
              <a:tabLst>
                <a:tab pos="457200" algn="l"/>
              </a:tabLst>
            </a:pPr>
            <a:r>
              <a:rPr lang="en-GB" sz="2600" dirty="0"/>
              <a:t>Commonly used to ask users to enter their </a:t>
            </a:r>
            <a:r>
              <a:rPr lang="en-GB" sz="2600" b="1" dirty="0"/>
              <a:t>Usernames and passwords</a:t>
            </a:r>
            <a:r>
              <a:rPr lang="en-GB" sz="2600" dirty="0"/>
              <a:t>.</a:t>
            </a:r>
          </a:p>
          <a:p>
            <a:pPr marL="342900" indent="-342900">
              <a:lnSpc>
                <a:spcPct val="100000"/>
              </a:lnSpc>
              <a:spcBef>
                <a:spcPts val="0"/>
              </a:spcBef>
              <a:spcAft>
                <a:spcPts val="600"/>
              </a:spcAft>
              <a:tabLst>
                <a:tab pos="457200" algn="l"/>
              </a:tabLst>
            </a:pPr>
            <a:r>
              <a:rPr lang="en-GB" dirty="0"/>
              <a:t>Syntax: </a:t>
            </a:r>
            <a:r>
              <a:rPr lang="en-GB" b="1" i="0" dirty="0">
                <a:solidFill>
                  <a:srgbClr val="0563C1"/>
                </a:solidFill>
                <a:effectLst/>
                <a:latin typeface="Courier New" panose="02070309020205020404" pitchFamily="49" charset="0"/>
                <a:cs typeface="Courier New" panose="02070309020205020404" pitchFamily="49" charset="0"/>
              </a:rPr>
              <a:t>read</a:t>
            </a:r>
            <a:r>
              <a:rPr lang="en-GB" b="0" i="0" dirty="0">
                <a:solidFill>
                  <a:srgbClr val="0563C1"/>
                </a:solidFill>
                <a:effectLst/>
                <a:latin typeface="Courier New" panose="02070309020205020404" pitchFamily="49" charset="0"/>
                <a:cs typeface="Courier New" panose="02070309020205020404" pitchFamily="49" charset="0"/>
              </a:rPr>
              <a:t> </a:t>
            </a:r>
            <a:r>
              <a:rPr lang="en-GB" b="0" i="0" dirty="0" err="1">
                <a:solidFill>
                  <a:srgbClr val="0563C1"/>
                </a:solidFill>
                <a:effectLst/>
                <a:latin typeface="Courier New" panose="02070309020205020404" pitchFamily="49" charset="0"/>
                <a:cs typeface="Courier New" panose="02070309020205020404" pitchFamily="49" charset="0"/>
              </a:rPr>
              <a:t>variable_name</a:t>
            </a:r>
            <a:r>
              <a:rPr lang="en-GB" b="0" i="0" dirty="0">
                <a:solidFill>
                  <a:srgbClr val="0563C1"/>
                </a:solidFill>
                <a:effectLst/>
                <a:latin typeface="Courier New" panose="02070309020205020404" pitchFamily="49" charset="0"/>
                <a:cs typeface="Courier New" panose="02070309020205020404" pitchFamily="49" charset="0"/>
              </a:rPr>
              <a:t>. </a:t>
            </a:r>
            <a:r>
              <a:rPr lang="en-GB" dirty="0"/>
              <a:t>File: ./3Input.sh</a:t>
            </a:r>
          </a:p>
          <a:p>
            <a:pPr marL="342900" indent="-342900">
              <a:lnSpc>
                <a:spcPct val="100000"/>
              </a:lnSpc>
              <a:spcBef>
                <a:spcPts val="0"/>
              </a:spcBef>
              <a:spcAft>
                <a:spcPts val="600"/>
              </a:spcAft>
              <a:tabLst>
                <a:tab pos="457200" algn="l"/>
              </a:tabLst>
            </a:pPr>
            <a:endParaRPr lang="en-GB"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pic>
        <p:nvPicPr>
          <p:cNvPr id="5" name="Picture 4">
            <a:extLst>
              <a:ext uri="{FF2B5EF4-FFF2-40B4-BE49-F238E27FC236}">
                <a16:creationId xmlns:a16="http://schemas.microsoft.com/office/drawing/2014/main" id="{5FAA1D64-9E0C-79C9-AD2D-1F51CF989799}"/>
              </a:ext>
            </a:extLst>
          </p:cNvPr>
          <p:cNvPicPr>
            <a:picLocks noChangeAspect="1"/>
          </p:cNvPicPr>
          <p:nvPr/>
        </p:nvPicPr>
        <p:blipFill>
          <a:blip r:embed="rId5"/>
          <a:stretch>
            <a:fillRect/>
          </a:stretch>
        </p:blipFill>
        <p:spPr>
          <a:xfrm>
            <a:off x="300084" y="4400860"/>
            <a:ext cx="7172742" cy="1678272"/>
          </a:xfrm>
          <a:prstGeom prst="rect">
            <a:avLst/>
          </a:prstGeom>
          <a:solidFill>
            <a:srgbClr val="FFFF00">
              <a:alpha val="20000"/>
            </a:srgbClr>
          </a:solidFill>
        </p:spPr>
      </p:pic>
      <p:sp>
        <p:nvSpPr>
          <p:cNvPr id="6" name="Rectangle 5">
            <a:extLst>
              <a:ext uri="{FF2B5EF4-FFF2-40B4-BE49-F238E27FC236}">
                <a16:creationId xmlns:a16="http://schemas.microsoft.com/office/drawing/2014/main" id="{4705AB95-485B-AE92-BF92-6FC0DC36EB5F}"/>
              </a:ext>
            </a:extLst>
          </p:cNvPr>
          <p:cNvSpPr/>
          <p:nvPr/>
        </p:nvSpPr>
        <p:spPr>
          <a:xfrm>
            <a:off x="1318054" y="5183792"/>
            <a:ext cx="2059459" cy="411892"/>
          </a:xfrm>
          <a:prstGeom prst="rect">
            <a:avLst/>
          </a:prstGeom>
          <a:solidFill>
            <a:srgbClr val="FFFF00">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1055979-0971-5B5C-4DA3-2095FC92FAB2}"/>
              </a:ext>
            </a:extLst>
          </p:cNvPr>
          <p:cNvSpPr/>
          <p:nvPr/>
        </p:nvSpPr>
        <p:spPr>
          <a:xfrm>
            <a:off x="2953265" y="5595684"/>
            <a:ext cx="2059459" cy="411892"/>
          </a:xfrm>
          <a:prstGeom prst="rect">
            <a:avLst/>
          </a:prstGeom>
          <a:solidFill>
            <a:srgbClr val="FFFF00">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0E4111CD-C54B-544B-E412-92DBD38A7529}"/>
              </a:ext>
            </a:extLst>
          </p:cNvPr>
          <p:cNvPicPr>
            <a:picLocks noChangeAspect="1"/>
          </p:cNvPicPr>
          <p:nvPr/>
        </p:nvPicPr>
        <p:blipFill>
          <a:blip r:embed="rId6"/>
          <a:stretch>
            <a:fillRect/>
          </a:stretch>
        </p:blipFill>
        <p:spPr>
          <a:xfrm>
            <a:off x="5660339" y="5316179"/>
            <a:ext cx="6308299" cy="1359684"/>
          </a:xfrm>
          <a:prstGeom prst="rect">
            <a:avLst/>
          </a:prstGeom>
        </p:spPr>
      </p:pic>
    </p:spTree>
    <p:extLst>
      <p:ext uri="{BB962C8B-B14F-4D97-AF65-F5344CB8AC3E}">
        <p14:creationId xmlns:p14="http://schemas.microsoft.com/office/powerpoint/2010/main" val="2536258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800" b="1" dirty="0">
                <a:solidFill>
                  <a:srgbClr val="FFFFFF"/>
                </a:solidFill>
              </a:rPr>
              <a:t>Bg. </a:t>
            </a:r>
            <a:r>
              <a:rPr lang="en-GB" sz="4000" b="1" dirty="0">
                <a:solidFill>
                  <a:srgbClr val="FFFFFF"/>
                </a:solidFill>
              </a:rPr>
              <a:t>User input –p option</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1" y="1710413"/>
            <a:ext cx="10999775" cy="954410"/>
          </a:xfrm>
        </p:spPr>
        <p:txBody>
          <a:bodyPr>
            <a:normAutofit/>
          </a:bodyPr>
          <a:lstStyle/>
          <a:p>
            <a:r>
              <a:rPr lang="en-GB" dirty="0"/>
              <a:t>In this example we use the </a:t>
            </a:r>
            <a:r>
              <a:rPr lang="en-GB" b="1" dirty="0"/>
              <a:t>–p option </a:t>
            </a:r>
            <a:r>
              <a:rPr lang="en-GB" dirty="0"/>
              <a:t>to allow user input on the same prompt line as the </a:t>
            </a:r>
            <a:r>
              <a:rPr lang="en-GB" b="1" dirty="0"/>
              <a:t>read command</a:t>
            </a:r>
            <a:r>
              <a:rPr lang="en-GB" dirty="0"/>
              <a:t>. Instead of on the next line.</a:t>
            </a:r>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graphicFrame>
        <p:nvGraphicFramePr>
          <p:cNvPr id="13" name="Table 12">
            <a:extLst>
              <a:ext uri="{FF2B5EF4-FFF2-40B4-BE49-F238E27FC236}">
                <a16:creationId xmlns:a16="http://schemas.microsoft.com/office/drawing/2014/main" id="{F7AD3EAE-E21A-8AB8-614B-2C729B88B003}"/>
              </a:ext>
            </a:extLst>
          </p:cNvPr>
          <p:cNvGraphicFramePr>
            <a:graphicFrameLocks noGrp="1"/>
          </p:cNvGraphicFramePr>
          <p:nvPr>
            <p:extLst>
              <p:ext uri="{D42A27DB-BD31-4B8C-83A1-F6EECF244321}">
                <p14:modId xmlns:p14="http://schemas.microsoft.com/office/powerpoint/2010/main" val="1069343944"/>
              </p:ext>
            </p:extLst>
          </p:nvPr>
        </p:nvGraphicFramePr>
        <p:xfrm>
          <a:off x="372549" y="2643539"/>
          <a:ext cx="11588192" cy="457200"/>
        </p:xfrm>
        <a:graphic>
          <a:graphicData uri="http://schemas.openxmlformats.org/drawingml/2006/table">
            <a:tbl>
              <a:tblPr firstRow="1" bandRow="1">
                <a:tableStyleId>{5C22544A-7EE6-4342-B048-85BDC9FD1C3A}</a:tableStyleId>
              </a:tblPr>
              <a:tblGrid>
                <a:gridCol w="6215319">
                  <a:extLst>
                    <a:ext uri="{9D8B030D-6E8A-4147-A177-3AD203B41FA5}">
                      <a16:colId xmlns:a16="http://schemas.microsoft.com/office/drawing/2014/main" val="924816376"/>
                    </a:ext>
                  </a:extLst>
                </a:gridCol>
                <a:gridCol w="5372873">
                  <a:extLst>
                    <a:ext uri="{9D8B030D-6E8A-4147-A177-3AD203B41FA5}">
                      <a16:colId xmlns:a16="http://schemas.microsoft.com/office/drawing/2014/main" val="3797075165"/>
                    </a:ext>
                  </a:extLst>
                </a:gridCol>
              </a:tblGrid>
              <a:tr h="370840">
                <a:tc>
                  <a:txBody>
                    <a:bodyPr/>
                    <a:lstStyle/>
                    <a:p>
                      <a:pPr algn="ctr"/>
                      <a:r>
                        <a:rPr lang="en-GB" sz="2400" dirty="0">
                          <a:solidFill>
                            <a:schemeClr val="tx1"/>
                          </a:solidFill>
                        </a:rPr>
                        <a:t>Code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t>Output</a:t>
                      </a:r>
                    </a:p>
                  </a:txBody>
                  <a:tcPr>
                    <a:lnL w="12700" cap="flat" cmpd="sng" algn="ctr">
                      <a:solidFill>
                        <a:schemeClr val="tx1"/>
                      </a:solidFill>
                      <a:prstDash val="solid"/>
                      <a:round/>
                      <a:headEnd type="none" w="med" len="med"/>
                      <a:tailEnd type="none" w="med" len="med"/>
                    </a:lnL>
                    <a:solidFill>
                      <a:schemeClr val="tx1"/>
                    </a:solidFill>
                  </a:tcPr>
                </a:tc>
                <a:extLst>
                  <a:ext uri="{0D108BD9-81ED-4DB2-BD59-A6C34878D82A}">
                    <a16:rowId xmlns:a16="http://schemas.microsoft.com/office/drawing/2014/main" val="2702067278"/>
                  </a:ext>
                </a:extLst>
              </a:tr>
            </a:tbl>
          </a:graphicData>
        </a:graphic>
      </p:graphicFrame>
      <p:pic>
        <p:nvPicPr>
          <p:cNvPr id="20" name="Picture 19">
            <a:extLst>
              <a:ext uri="{FF2B5EF4-FFF2-40B4-BE49-F238E27FC236}">
                <a16:creationId xmlns:a16="http://schemas.microsoft.com/office/drawing/2014/main" id="{5423BA4E-5D45-44C0-D59A-A408E08D549E}"/>
              </a:ext>
            </a:extLst>
          </p:cNvPr>
          <p:cNvPicPr>
            <a:picLocks noChangeAspect="1"/>
          </p:cNvPicPr>
          <p:nvPr/>
        </p:nvPicPr>
        <p:blipFill>
          <a:blip r:embed="rId5"/>
          <a:stretch>
            <a:fillRect/>
          </a:stretch>
        </p:blipFill>
        <p:spPr>
          <a:xfrm>
            <a:off x="372548" y="3175091"/>
            <a:ext cx="6241209" cy="1507876"/>
          </a:xfrm>
          <a:prstGeom prst="rect">
            <a:avLst/>
          </a:prstGeom>
        </p:spPr>
      </p:pic>
      <p:pic>
        <p:nvPicPr>
          <p:cNvPr id="22" name="Picture 21">
            <a:extLst>
              <a:ext uri="{FF2B5EF4-FFF2-40B4-BE49-F238E27FC236}">
                <a16:creationId xmlns:a16="http://schemas.microsoft.com/office/drawing/2014/main" id="{EE7F81B9-8D6E-B0DC-C44B-7763AD0B6859}"/>
              </a:ext>
            </a:extLst>
          </p:cNvPr>
          <p:cNvPicPr>
            <a:picLocks noChangeAspect="1"/>
          </p:cNvPicPr>
          <p:nvPr/>
        </p:nvPicPr>
        <p:blipFill>
          <a:blip r:embed="rId6"/>
          <a:stretch>
            <a:fillRect/>
          </a:stretch>
        </p:blipFill>
        <p:spPr>
          <a:xfrm>
            <a:off x="4813538" y="4916808"/>
            <a:ext cx="7147203" cy="1006160"/>
          </a:xfrm>
          <a:prstGeom prst="rect">
            <a:avLst/>
          </a:prstGeom>
        </p:spPr>
      </p:pic>
      <p:sp>
        <p:nvSpPr>
          <p:cNvPr id="23" name="Oval 22">
            <a:extLst>
              <a:ext uri="{FF2B5EF4-FFF2-40B4-BE49-F238E27FC236}">
                <a16:creationId xmlns:a16="http://schemas.microsoft.com/office/drawing/2014/main" id="{83B59835-8B9D-2A34-6D2C-68D40BC83E1A}"/>
              </a:ext>
            </a:extLst>
          </p:cNvPr>
          <p:cNvSpPr/>
          <p:nvPr/>
        </p:nvSpPr>
        <p:spPr>
          <a:xfrm>
            <a:off x="8387139" y="4749579"/>
            <a:ext cx="3461175" cy="796015"/>
          </a:xfrm>
          <a:prstGeom prst="ellipse">
            <a:avLst/>
          </a:prstGeom>
          <a:solidFill>
            <a:srgbClr val="FFFF00">
              <a:alpha val="40000"/>
            </a:srgbClr>
          </a:solidFill>
          <a:ln>
            <a:solidFill>
              <a:schemeClr val="accent1">
                <a:shade val="15000"/>
                <a:alpha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5" name="Straight Arrow Connector 24">
            <a:extLst>
              <a:ext uri="{FF2B5EF4-FFF2-40B4-BE49-F238E27FC236}">
                <a16:creationId xmlns:a16="http://schemas.microsoft.com/office/drawing/2014/main" id="{036F8F72-72CF-5878-B8DF-96DF68507C81}"/>
              </a:ext>
            </a:extLst>
          </p:cNvPr>
          <p:cNvCxnSpPr/>
          <p:nvPr/>
        </p:nvCxnSpPr>
        <p:spPr>
          <a:xfrm>
            <a:off x="9771017" y="4075611"/>
            <a:ext cx="226423" cy="60735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AD733DAF-C164-E84C-CCFB-387462BC002B}"/>
              </a:ext>
            </a:extLst>
          </p:cNvPr>
          <p:cNvSpPr txBox="1"/>
          <p:nvPr/>
        </p:nvSpPr>
        <p:spPr>
          <a:xfrm>
            <a:off x="8926285" y="3656217"/>
            <a:ext cx="1915885" cy="523220"/>
          </a:xfrm>
          <a:prstGeom prst="rect">
            <a:avLst/>
          </a:prstGeom>
          <a:noFill/>
        </p:spPr>
        <p:txBody>
          <a:bodyPr wrap="square" rtlCol="0">
            <a:spAutoFit/>
          </a:bodyPr>
          <a:lstStyle/>
          <a:p>
            <a:r>
              <a:rPr lang="en-GB" sz="2800" dirty="0"/>
              <a:t>User input</a:t>
            </a:r>
          </a:p>
        </p:txBody>
      </p:sp>
    </p:spTree>
    <p:extLst>
      <p:ext uri="{BB962C8B-B14F-4D97-AF65-F5344CB8AC3E}">
        <p14:creationId xmlns:p14="http://schemas.microsoft.com/office/powerpoint/2010/main" val="37240045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95079"/>
            <a:ext cx="9895951" cy="1033669"/>
          </a:xfrm>
        </p:spPr>
        <p:txBody>
          <a:bodyPr>
            <a:normAutofit/>
          </a:bodyPr>
          <a:lstStyle/>
          <a:p>
            <a:r>
              <a:rPr lang="en-GB" b="1" dirty="0">
                <a:highlight>
                  <a:srgbClr val="FFFF00"/>
                </a:highlight>
              </a:rPr>
              <a:t>Show:</a:t>
            </a:r>
            <a:r>
              <a:rPr lang="en-GB" b="1" dirty="0"/>
              <a:t> </a:t>
            </a:r>
            <a:r>
              <a:rPr lang="en-GB" b="1" dirty="0">
                <a:solidFill>
                  <a:srgbClr val="FFFFFF"/>
                </a:solidFill>
              </a:rPr>
              <a:t>if then else statements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57092" y="1609027"/>
            <a:ext cx="11637713" cy="4632185"/>
          </a:xfrm>
        </p:spPr>
        <p:txBody>
          <a:bodyPr>
            <a:normAutofit/>
          </a:bodyPr>
          <a:lstStyle/>
          <a:p>
            <a:pPr marL="342900" lvl="0" indent="-342900">
              <a:lnSpc>
                <a:spcPct val="100000"/>
              </a:lnSpc>
              <a:spcBef>
                <a:spcPts val="0"/>
              </a:spcBef>
              <a:buFont typeface="Symbol" panose="05050102010706020507" pitchFamily="18" charset="2"/>
              <a:buChar char=""/>
            </a:pPr>
            <a:r>
              <a:rPr lang="en-GB" sz="2200" dirty="0"/>
              <a:t>In this example, we ask a user to </a:t>
            </a:r>
            <a:r>
              <a:rPr lang="en-GB" sz="2200" b="1" dirty="0"/>
              <a:t>input a value between 1 and 10 </a:t>
            </a:r>
            <a:r>
              <a:rPr lang="en-GB" sz="2200" dirty="0"/>
              <a:t>which is stored in the ‘</a:t>
            </a:r>
            <a:r>
              <a:rPr lang="en-GB" sz="2200" b="1" dirty="0"/>
              <a:t>number</a:t>
            </a:r>
            <a:r>
              <a:rPr lang="en-GB" sz="2200" dirty="0"/>
              <a:t>’ variable that we declare after the </a:t>
            </a:r>
            <a:r>
              <a:rPr lang="en-GB" sz="2200" b="1" dirty="0"/>
              <a:t>read</a:t>
            </a:r>
            <a:r>
              <a:rPr lang="en-GB" sz="2200" dirty="0"/>
              <a:t> command.</a:t>
            </a:r>
          </a:p>
          <a:p>
            <a:pPr marL="342900" lvl="0" indent="-342900">
              <a:lnSpc>
                <a:spcPct val="100000"/>
              </a:lnSpc>
              <a:spcBef>
                <a:spcPts val="0"/>
              </a:spcBef>
              <a:buFont typeface="Symbol" panose="05050102010706020507" pitchFamily="18" charset="2"/>
              <a:buChar char=""/>
            </a:pPr>
            <a:r>
              <a:rPr lang="en-GB" sz="2200" dirty="0"/>
              <a:t>We then use an </a:t>
            </a:r>
            <a:r>
              <a:rPr lang="en-GB" sz="2200" b="1" dirty="0"/>
              <a:t>if statement </a:t>
            </a:r>
            <a:r>
              <a:rPr lang="en-GB" sz="2200" dirty="0"/>
              <a:t>to check if the value is equal to 7 i.e. The Magic Number. IF true “</a:t>
            </a:r>
            <a:r>
              <a:rPr lang="en-GB" sz="2200" b="1" dirty="0"/>
              <a:t>Congratulations</a:t>
            </a:r>
            <a:r>
              <a:rPr lang="en-GB" sz="2200" dirty="0"/>
              <a:t>” is </a:t>
            </a:r>
            <a:r>
              <a:rPr lang="en-GB" sz="2200" dirty="0" err="1"/>
              <a:t>echod</a:t>
            </a:r>
            <a:r>
              <a:rPr lang="en-GB" sz="2200" dirty="0"/>
              <a:t> out, if false however, the ‘</a:t>
            </a:r>
            <a:r>
              <a:rPr lang="en-GB" sz="2200" b="1" dirty="0"/>
              <a:t>else</a:t>
            </a:r>
            <a:r>
              <a:rPr lang="en-GB" sz="2200" dirty="0"/>
              <a:t>’ statement outputs the false echo string: </a:t>
            </a:r>
            <a:r>
              <a:rPr lang="en-GB" sz="2200" b="1" dirty="0"/>
              <a:t>Number is not the Magic number</a:t>
            </a:r>
            <a:r>
              <a:rPr lang="en-GB" sz="2200" dirty="0"/>
              <a:t>.</a:t>
            </a:r>
          </a:p>
          <a:p>
            <a:pPr>
              <a:lnSpc>
                <a:spcPct val="100000"/>
              </a:lnSpc>
              <a:spcBef>
                <a:spcPts val="0"/>
              </a:spcBef>
            </a:pPr>
            <a:endParaRPr lang="en-GB" sz="2200"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pic>
        <p:nvPicPr>
          <p:cNvPr id="13" name="Picture 12">
            <a:extLst>
              <a:ext uri="{FF2B5EF4-FFF2-40B4-BE49-F238E27FC236}">
                <a16:creationId xmlns:a16="http://schemas.microsoft.com/office/drawing/2014/main" id="{1701A3E2-6CBC-470C-B0A2-29443E2B66AE}"/>
              </a:ext>
            </a:extLst>
          </p:cNvPr>
          <p:cNvPicPr>
            <a:picLocks noChangeAspect="1"/>
          </p:cNvPicPr>
          <p:nvPr/>
        </p:nvPicPr>
        <p:blipFill rotWithShape="1">
          <a:blip r:embed="rId5"/>
          <a:srcRect l="6367" t="21766"/>
          <a:stretch/>
        </p:blipFill>
        <p:spPr>
          <a:xfrm>
            <a:off x="203739" y="3429000"/>
            <a:ext cx="8890073" cy="2846240"/>
          </a:xfrm>
          <a:prstGeom prst="rect">
            <a:avLst/>
          </a:prstGeom>
        </p:spPr>
      </p:pic>
      <p:pic>
        <p:nvPicPr>
          <p:cNvPr id="5" name="Picture 4">
            <a:extLst>
              <a:ext uri="{FF2B5EF4-FFF2-40B4-BE49-F238E27FC236}">
                <a16:creationId xmlns:a16="http://schemas.microsoft.com/office/drawing/2014/main" id="{5F1E9645-B73F-021A-78A4-162EF5B0E612}"/>
              </a:ext>
            </a:extLst>
          </p:cNvPr>
          <p:cNvPicPr>
            <a:picLocks noChangeAspect="1"/>
          </p:cNvPicPr>
          <p:nvPr/>
        </p:nvPicPr>
        <p:blipFill>
          <a:blip r:embed="rId6"/>
          <a:stretch>
            <a:fillRect/>
          </a:stretch>
        </p:blipFill>
        <p:spPr>
          <a:xfrm>
            <a:off x="6882131" y="5946523"/>
            <a:ext cx="4830839" cy="836509"/>
          </a:xfrm>
          <a:prstGeom prst="rect">
            <a:avLst/>
          </a:prstGeom>
        </p:spPr>
      </p:pic>
      <p:pic>
        <p:nvPicPr>
          <p:cNvPr id="11" name="Picture 10">
            <a:extLst>
              <a:ext uri="{FF2B5EF4-FFF2-40B4-BE49-F238E27FC236}">
                <a16:creationId xmlns:a16="http://schemas.microsoft.com/office/drawing/2014/main" id="{6CD12DA8-F0D2-C50E-08A8-E9F4547542F5}"/>
              </a:ext>
            </a:extLst>
          </p:cNvPr>
          <p:cNvPicPr>
            <a:picLocks noChangeAspect="1"/>
          </p:cNvPicPr>
          <p:nvPr/>
        </p:nvPicPr>
        <p:blipFill rotWithShape="1">
          <a:blip r:embed="rId7"/>
          <a:srcRect r="60924" b="67261"/>
          <a:stretch/>
        </p:blipFill>
        <p:spPr>
          <a:xfrm>
            <a:off x="5134280" y="3925119"/>
            <a:ext cx="6864264" cy="836509"/>
          </a:xfrm>
          <a:prstGeom prst="rect">
            <a:avLst/>
          </a:prstGeom>
        </p:spPr>
      </p:pic>
      <p:sp>
        <p:nvSpPr>
          <p:cNvPr id="3" name="TextBox 2">
            <a:extLst>
              <a:ext uri="{FF2B5EF4-FFF2-40B4-BE49-F238E27FC236}">
                <a16:creationId xmlns:a16="http://schemas.microsoft.com/office/drawing/2014/main" id="{1FE0C1A4-4C3A-2C11-4CA1-844AEA395C8A}"/>
              </a:ext>
            </a:extLst>
          </p:cNvPr>
          <p:cNvSpPr txBox="1"/>
          <p:nvPr/>
        </p:nvSpPr>
        <p:spPr>
          <a:xfrm>
            <a:off x="617595" y="6355431"/>
            <a:ext cx="3114146" cy="461665"/>
          </a:xfrm>
          <a:prstGeom prst="rect">
            <a:avLst/>
          </a:prstGeom>
          <a:noFill/>
        </p:spPr>
        <p:txBody>
          <a:bodyPr wrap="square" rtlCol="0">
            <a:spAutoFit/>
          </a:bodyPr>
          <a:lstStyle/>
          <a:p>
            <a:r>
              <a:rPr lang="en-GB" sz="2400" b="1" dirty="0"/>
              <a:t>File: </a:t>
            </a:r>
            <a:r>
              <a:rPr lang="en-GB" sz="2400" dirty="0"/>
              <a:t>./4if_statement.sh</a:t>
            </a:r>
          </a:p>
        </p:txBody>
      </p:sp>
    </p:spTree>
    <p:extLst>
      <p:ext uri="{BB962C8B-B14F-4D97-AF65-F5344CB8AC3E}">
        <p14:creationId xmlns:p14="http://schemas.microsoft.com/office/powerpoint/2010/main" val="18137347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dirty="0">
                <a:solidFill>
                  <a:srgbClr val="FFFFFF"/>
                </a:solidFill>
              </a:rPr>
              <a:t>Bg. </a:t>
            </a:r>
            <a:r>
              <a:rPr lang="en-GB" sz="4000" dirty="0">
                <a:solidFill>
                  <a:srgbClr val="FFFFFF"/>
                </a:solidFill>
              </a:rPr>
              <a:t>Bash: </a:t>
            </a:r>
            <a:r>
              <a:rPr lang="en-GB" sz="4000" b="1" dirty="0">
                <a:solidFill>
                  <a:srgbClr val="FFFFFF"/>
                </a:solidFill>
              </a:rPr>
              <a:t>If then statements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64409" y="1668862"/>
            <a:ext cx="11331096" cy="3134534"/>
          </a:xfrm>
        </p:spPr>
        <p:txBody>
          <a:bodyPr>
            <a:normAutofit fontScale="92500"/>
          </a:bodyPr>
          <a:lstStyle/>
          <a:p>
            <a:pPr marL="342900" lvl="0" indent="-342900">
              <a:lnSpc>
                <a:spcPct val="100000"/>
              </a:lnSpc>
              <a:spcBef>
                <a:spcPts val="0"/>
              </a:spcBef>
              <a:spcAft>
                <a:spcPts val="600"/>
              </a:spcAft>
              <a:buFont typeface="Symbol" panose="05050102010706020507" pitchFamily="18" charset="2"/>
              <a:buChar char=""/>
            </a:pPr>
            <a:r>
              <a:rPr lang="en-GB" b="1" dirty="0"/>
              <a:t>if statements</a:t>
            </a:r>
            <a:r>
              <a:rPr lang="en-GB" dirty="0"/>
              <a:t> are used to </a:t>
            </a:r>
            <a:r>
              <a:rPr lang="en-GB" b="1" dirty="0"/>
              <a:t>make decisions </a:t>
            </a:r>
            <a:r>
              <a:rPr lang="en-GB" dirty="0"/>
              <a:t>and execute code </a:t>
            </a:r>
            <a:r>
              <a:rPr lang="en-GB" b="1" dirty="0"/>
              <a:t>based on whether certain conditions are met</a:t>
            </a:r>
            <a:r>
              <a:rPr lang="en-GB" dirty="0"/>
              <a:t>. If the if condition/expression is true, code is executed, but if the condition is not true, the code is not executed.</a:t>
            </a:r>
          </a:p>
          <a:p>
            <a:pPr marL="342900" lvl="0" indent="-342900">
              <a:lnSpc>
                <a:spcPct val="100000"/>
              </a:lnSpc>
              <a:spcBef>
                <a:spcPts val="0"/>
              </a:spcBef>
              <a:spcAft>
                <a:spcPts val="600"/>
              </a:spcAft>
              <a:buFont typeface="Symbol" panose="05050102010706020507" pitchFamily="18" charset="2"/>
              <a:buChar char=""/>
            </a:pPr>
            <a:r>
              <a:rPr lang="en-GB" dirty="0"/>
              <a:t>The </a:t>
            </a:r>
            <a:r>
              <a:rPr lang="en-GB" b="1" dirty="0"/>
              <a:t>two spaces </a:t>
            </a:r>
            <a:r>
              <a:rPr lang="en-GB" dirty="0"/>
              <a:t>within the </a:t>
            </a:r>
            <a:r>
              <a:rPr lang="en-GB" b="1" dirty="0"/>
              <a:t>if square bracket [ ] either side of the condition/</a:t>
            </a:r>
            <a:r>
              <a:rPr lang="en-GB" dirty="0"/>
              <a:t>expression, need to be included.</a:t>
            </a:r>
          </a:p>
          <a:p>
            <a:pPr marL="342900" lvl="0" indent="-342900">
              <a:lnSpc>
                <a:spcPct val="100000"/>
              </a:lnSpc>
              <a:spcBef>
                <a:spcPts val="0"/>
              </a:spcBef>
              <a:spcAft>
                <a:spcPts val="600"/>
              </a:spcAft>
              <a:buFont typeface="Symbol" panose="05050102010706020507" pitchFamily="18" charset="2"/>
              <a:buChar char=""/>
            </a:pPr>
            <a:r>
              <a:rPr lang="en-GB" dirty="0"/>
              <a:t>The </a:t>
            </a:r>
            <a:r>
              <a:rPr lang="en-GB" b="1" dirty="0"/>
              <a:t>code statements </a:t>
            </a:r>
            <a:r>
              <a:rPr lang="en-GB" dirty="0"/>
              <a:t>between </a:t>
            </a:r>
            <a:r>
              <a:rPr lang="en-GB" b="1" dirty="0"/>
              <a:t>then</a:t>
            </a:r>
            <a:r>
              <a:rPr lang="en-GB" dirty="0"/>
              <a:t> and </a:t>
            </a:r>
            <a:r>
              <a:rPr lang="en-GB" b="1" dirty="0"/>
              <a:t>fi</a:t>
            </a:r>
            <a:r>
              <a:rPr lang="en-GB" dirty="0"/>
              <a:t> is only executed if the expression after ‘if’ is true. </a:t>
            </a:r>
            <a:r>
              <a:rPr lang="en-GB" b="1" dirty="0"/>
              <a:t>Fi</a:t>
            </a:r>
            <a:r>
              <a:rPr lang="en-GB" dirty="0"/>
              <a:t>: If backwards is used to signify the end the if statement.</a:t>
            </a:r>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19" name="TextBox 18">
            <a:extLst>
              <a:ext uri="{FF2B5EF4-FFF2-40B4-BE49-F238E27FC236}">
                <a16:creationId xmlns:a16="http://schemas.microsoft.com/office/drawing/2014/main" id="{A88774FD-41BB-466E-AA73-06CFBD09309C}"/>
              </a:ext>
            </a:extLst>
          </p:cNvPr>
          <p:cNvSpPr txBox="1"/>
          <p:nvPr/>
        </p:nvSpPr>
        <p:spPr>
          <a:xfrm rot="19657094">
            <a:off x="10290445" y="1479508"/>
            <a:ext cx="907755" cy="126205"/>
          </a:xfrm>
          <a:prstGeom prst="rect">
            <a:avLst/>
          </a:prstGeom>
          <a:noFill/>
        </p:spPr>
        <p:txBody>
          <a:bodyPr wrap="square" rtlCol="0">
            <a:spAutoFit/>
          </a:bodyPr>
          <a:lstStyle/>
          <a:p>
            <a:pPr algn="ctr"/>
            <a:r>
              <a:rPr lang="en-GB" sz="200" dirty="0">
                <a:hlinkClick r:id="rId4" tooltip="https://commons.wikimedia.org/wiki/File:Bash_Logo_Colored.svg"/>
              </a:rPr>
              <a:t>This Photo</a:t>
            </a:r>
            <a:r>
              <a:rPr lang="en-GB" sz="200" dirty="0"/>
              <a:t> by Unknown Author is licensed under </a:t>
            </a:r>
            <a:r>
              <a:rPr lang="en-GB" sz="200" dirty="0">
                <a:hlinkClick r:id="rId5" tooltip="https://creativecommons.org/licenses/by-sa/3.0/"/>
              </a:rPr>
              <a:t>CC BY-SA</a:t>
            </a:r>
            <a:endParaRPr lang="en-GB" sz="200" dirty="0"/>
          </a:p>
        </p:txBody>
      </p:sp>
      <p:sp>
        <p:nvSpPr>
          <p:cNvPr id="3" name="TextBox 2">
            <a:extLst>
              <a:ext uri="{FF2B5EF4-FFF2-40B4-BE49-F238E27FC236}">
                <a16:creationId xmlns:a16="http://schemas.microsoft.com/office/drawing/2014/main" id="{1B4F73C6-5805-44C3-9D18-0164EB02A690}"/>
              </a:ext>
            </a:extLst>
          </p:cNvPr>
          <p:cNvSpPr txBox="1"/>
          <p:nvPr/>
        </p:nvSpPr>
        <p:spPr>
          <a:xfrm>
            <a:off x="2774225" y="4673039"/>
            <a:ext cx="4266659" cy="1923604"/>
          </a:xfrm>
          <a:prstGeom prst="rect">
            <a:avLst/>
          </a:prstGeom>
          <a:noFill/>
          <a:ln w="31750">
            <a:solidFill>
              <a:schemeClr val="accent1"/>
            </a:solidFill>
          </a:ln>
        </p:spPr>
        <p:txBody>
          <a:bodyPr wrap="square" rtlCol="0">
            <a:spAutoFit/>
          </a:bodyPr>
          <a:lstStyle/>
          <a:p>
            <a:pPr marL="342900" lvl="0" indent="-342900">
              <a:spcBef>
                <a:spcPts val="0"/>
              </a:spcBef>
              <a:spcAft>
                <a:spcPts val="600"/>
              </a:spcAft>
              <a:buFont typeface="Symbol" panose="05050102010706020507" pitchFamily="18" charset="2"/>
              <a:buChar char=""/>
            </a:pPr>
            <a:r>
              <a:rPr lang="en-GB" dirty="0"/>
              <a:t>Syntax:</a:t>
            </a:r>
          </a:p>
          <a:p>
            <a:pPr lvl="0">
              <a:spcBef>
                <a:spcPts val="0"/>
              </a:spcBef>
              <a:spcAft>
                <a:spcPts val="600"/>
              </a:spcAft>
            </a:pPr>
            <a:r>
              <a:rPr lang="en-GB" sz="2400" b="1" dirty="0">
                <a:effectLst/>
                <a:latin typeface="Courier New" panose="02070309020205020404" pitchFamily="49" charset="0"/>
                <a:ea typeface="Calibri" panose="020F0502020204030204" pitchFamily="34" charset="0"/>
                <a:cs typeface="Courier New" panose="02070309020205020404" pitchFamily="49" charset="0"/>
              </a:rPr>
              <a:t>if [ expression ];  </a:t>
            </a:r>
            <a:br>
              <a:rPr lang="en-GB" sz="2400" b="1" dirty="0">
                <a:effectLst/>
                <a:latin typeface="Courier New" panose="02070309020205020404" pitchFamily="49" charset="0"/>
                <a:ea typeface="Calibri" panose="020F0502020204030204" pitchFamily="34" charset="0"/>
                <a:cs typeface="Courier New" panose="02070309020205020404" pitchFamily="49" charset="0"/>
              </a:rPr>
            </a:br>
            <a:r>
              <a:rPr lang="en-GB" sz="2400" b="1" dirty="0">
                <a:effectLst/>
                <a:latin typeface="Courier New" panose="02070309020205020404" pitchFamily="49" charset="0"/>
                <a:ea typeface="Calibri" panose="020F0502020204030204" pitchFamily="34" charset="0"/>
                <a:cs typeface="Courier New" panose="02070309020205020404" pitchFamily="49" charset="0"/>
              </a:rPr>
              <a:t>then </a:t>
            </a:r>
            <a:br>
              <a:rPr lang="en-GB" sz="2400" b="1" dirty="0">
                <a:effectLst/>
                <a:latin typeface="Courier New" panose="02070309020205020404" pitchFamily="49" charset="0"/>
                <a:ea typeface="Calibri" panose="020F0502020204030204" pitchFamily="34" charset="0"/>
                <a:cs typeface="Courier New" panose="02070309020205020404" pitchFamily="49" charset="0"/>
              </a:rPr>
            </a:br>
            <a:r>
              <a:rPr lang="en-GB" sz="2400" b="1" dirty="0">
                <a:effectLst/>
                <a:latin typeface="Courier New" panose="02070309020205020404" pitchFamily="49" charset="0"/>
                <a:ea typeface="Calibri" panose="020F0502020204030204" pitchFamily="34" charset="0"/>
                <a:cs typeface="Courier New" panose="02070309020205020404" pitchFamily="49" charset="0"/>
              </a:rPr>
              <a:t>statements</a:t>
            </a:r>
            <a:br>
              <a:rPr lang="en-GB" sz="2400" b="1" dirty="0">
                <a:effectLst/>
                <a:latin typeface="Courier New" panose="02070309020205020404" pitchFamily="49" charset="0"/>
                <a:ea typeface="Calibri" panose="020F0502020204030204" pitchFamily="34" charset="0"/>
                <a:cs typeface="Courier New" panose="02070309020205020404" pitchFamily="49" charset="0"/>
              </a:rPr>
            </a:br>
            <a:r>
              <a:rPr lang="en-GB" sz="2400" b="1" dirty="0">
                <a:effectLst/>
                <a:latin typeface="Courier New" panose="02070309020205020404" pitchFamily="49" charset="0"/>
                <a:ea typeface="Calibri" panose="020F0502020204030204" pitchFamily="34" charset="0"/>
                <a:cs typeface="Courier New" panose="02070309020205020404" pitchFamily="49" charset="0"/>
              </a:rPr>
              <a:t>fi</a:t>
            </a:r>
          </a:p>
        </p:txBody>
      </p:sp>
      <p:sp>
        <p:nvSpPr>
          <p:cNvPr id="17" name="TextBox 16">
            <a:extLst>
              <a:ext uri="{FF2B5EF4-FFF2-40B4-BE49-F238E27FC236}">
                <a16:creationId xmlns:a16="http://schemas.microsoft.com/office/drawing/2014/main" id="{54AE1F34-4940-66EF-6E9D-CC9E9B6DB420}"/>
              </a:ext>
            </a:extLst>
          </p:cNvPr>
          <p:cNvSpPr txBox="1"/>
          <p:nvPr/>
        </p:nvSpPr>
        <p:spPr>
          <a:xfrm>
            <a:off x="8844455" y="5457870"/>
            <a:ext cx="3130301" cy="1138773"/>
          </a:xfrm>
          <a:prstGeom prst="rect">
            <a:avLst/>
          </a:prstGeom>
          <a:noFill/>
          <a:ln w="19050">
            <a:solidFill>
              <a:srgbClr val="0563C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t>Bg. </a:t>
            </a:r>
            <a:r>
              <a:rPr lang="en-GB" sz="1600" b="1" dirty="0"/>
              <a:t>Tips: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dirty="0"/>
              <a:t>if statements and if-else statements can be </a:t>
            </a:r>
            <a:r>
              <a:rPr lang="en-GB" sz="1600" b="1" dirty="0"/>
              <a:t>nested</a:t>
            </a:r>
            <a:r>
              <a:rPr lang="en-GB" sz="1600" dirty="0"/>
              <a:t> inside other if or if-else statements.</a:t>
            </a:r>
          </a:p>
        </p:txBody>
      </p:sp>
    </p:spTree>
    <p:extLst>
      <p:ext uri="{BB962C8B-B14F-4D97-AF65-F5344CB8AC3E}">
        <p14:creationId xmlns:p14="http://schemas.microsoft.com/office/powerpoint/2010/main" val="4187511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highlight>
                  <a:srgbClr val="FFFF00"/>
                </a:highlight>
              </a:rPr>
              <a:t>Show:</a:t>
            </a:r>
            <a:r>
              <a:rPr lang="en-GB" b="1" dirty="0"/>
              <a:t> </a:t>
            </a:r>
            <a:r>
              <a:rPr lang="en-GB" b="1" dirty="0">
                <a:solidFill>
                  <a:schemeClr val="bg1"/>
                </a:solidFill>
              </a:rPr>
              <a:t>For Loop example</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 y="1489164"/>
            <a:ext cx="12191997" cy="2670943"/>
          </a:xfrm>
        </p:spPr>
        <p:txBody>
          <a:bodyPr>
            <a:normAutofit fontScale="92500"/>
          </a:bodyPr>
          <a:lstStyle/>
          <a:p>
            <a:pPr>
              <a:lnSpc>
                <a:spcPct val="100000"/>
              </a:lnSpc>
              <a:spcBef>
                <a:spcPts val="0"/>
              </a:spcBef>
              <a:spcAft>
                <a:spcPts val="300"/>
              </a:spcAft>
            </a:pPr>
            <a:r>
              <a:rPr lang="en-GB" sz="2400" dirty="0"/>
              <a:t>In this example, we use a </a:t>
            </a:r>
            <a:r>
              <a:rPr lang="en-GB" sz="2400" b="1" dirty="0"/>
              <a:t>for loop </a:t>
            </a:r>
            <a:r>
              <a:rPr lang="en-GB" sz="2400" dirty="0"/>
              <a:t>with</a:t>
            </a:r>
            <a:r>
              <a:rPr lang="en-GB" sz="2400" b="1" dirty="0"/>
              <a:t> </a:t>
            </a:r>
            <a:r>
              <a:rPr lang="en-GB" sz="2400" dirty="0"/>
              <a:t>a variable called ‘</a:t>
            </a:r>
            <a:r>
              <a:rPr lang="en-GB" sz="2400" b="1" dirty="0"/>
              <a:t>Shopping</a:t>
            </a:r>
            <a:r>
              <a:rPr lang="en-GB" sz="2400" dirty="0"/>
              <a:t>’ which contains each item ‘</a:t>
            </a:r>
            <a:r>
              <a:rPr lang="en-GB" sz="2400" b="1" dirty="0"/>
              <a:t>in</a:t>
            </a:r>
            <a:r>
              <a:rPr lang="en-GB" sz="2400" dirty="0"/>
              <a:t>’ the loops </a:t>
            </a:r>
            <a:r>
              <a:rPr lang="en-GB" sz="2400" b="1" dirty="0"/>
              <a:t>list i.e. *</a:t>
            </a:r>
            <a:r>
              <a:rPr lang="en-GB" sz="2400" b="1" dirty="0" err="1"/>
              <a:t>OatyBars</a:t>
            </a:r>
            <a:r>
              <a:rPr lang="en-GB" sz="2400" b="1" dirty="0"/>
              <a:t> *Apples *Wraps *Salad</a:t>
            </a:r>
          </a:p>
          <a:p>
            <a:pPr>
              <a:lnSpc>
                <a:spcPct val="100000"/>
              </a:lnSpc>
              <a:spcBef>
                <a:spcPts val="0"/>
              </a:spcBef>
              <a:spcAft>
                <a:spcPts val="300"/>
              </a:spcAft>
            </a:pPr>
            <a:r>
              <a:rPr lang="en-GB" sz="2400" dirty="0"/>
              <a:t>The loop use the keyword ‘</a:t>
            </a:r>
            <a:r>
              <a:rPr lang="en-GB" sz="2400" b="1" dirty="0"/>
              <a:t>do</a:t>
            </a:r>
            <a:r>
              <a:rPr lang="en-GB" sz="2400" dirty="0"/>
              <a:t>’ to start and  execute the ‘</a:t>
            </a:r>
            <a:r>
              <a:rPr lang="en-GB" sz="2400" b="1" dirty="0"/>
              <a:t>echo</a:t>
            </a:r>
            <a:r>
              <a:rPr lang="en-GB" sz="2400" dirty="0"/>
              <a:t>’ code on in each item in the </a:t>
            </a:r>
            <a:r>
              <a:rPr lang="en-GB" sz="2400" b="1" dirty="0"/>
              <a:t>loops list</a:t>
            </a:r>
            <a:r>
              <a:rPr lang="en-GB" sz="2400" dirty="0"/>
              <a:t>.</a:t>
            </a:r>
          </a:p>
          <a:p>
            <a:pPr>
              <a:lnSpc>
                <a:spcPct val="100000"/>
              </a:lnSpc>
              <a:spcBef>
                <a:spcPts val="0"/>
              </a:spcBef>
              <a:spcAft>
                <a:spcPts val="300"/>
              </a:spcAft>
            </a:pPr>
            <a:r>
              <a:rPr lang="en-GB" sz="2400" b="1" dirty="0"/>
              <a:t>Colour codes </a:t>
            </a:r>
            <a:r>
              <a:rPr lang="en-GB" sz="2400" dirty="0"/>
              <a:t>are used to set the ‘Shopping list’ background to white &amp; text red: </a:t>
            </a:r>
            <a:r>
              <a:rPr lang="en-GB" sz="2400" b="1" dirty="0"/>
              <a:t>\e[1;47m &amp; \e[1;31m.</a:t>
            </a:r>
          </a:p>
          <a:p>
            <a:pPr>
              <a:lnSpc>
                <a:spcPct val="100000"/>
              </a:lnSpc>
              <a:spcBef>
                <a:spcPts val="0"/>
              </a:spcBef>
              <a:spcAft>
                <a:spcPts val="300"/>
              </a:spcAft>
            </a:pPr>
            <a:r>
              <a:rPr lang="en-GB" sz="2400" dirty="0"/>
              <a:t>Another colour code is used to set each list item text to </a:t>
            </a:r>
            <a:r>
              <a:rPr lang="en-GB" sz="2400" b="1" dirty="0"/>
              <a:t>bold yellow</a:t>
            </a:r>
            <a:r>
              <a:rPr lang="en-GB" sz="2400" dirty="0"/>
              <a:t>: </a:t>
            </a:r>
            <a:r>
              <a:rPr kumimoji="0" lang="en-GB" sz="2400" b="1" i="0" u="none" strike="noStrike" kern="1200" cap="none" spc="0" normalizeH="0" baseline="0" noProof="0" dirty="0">
                <a:ln>
                  <a:noFill/>
                </a:ln>
                <a:solidFill>
                  <a:prstClr val="black"/>
                </a:solidFill>
                <a:effectLst/>
                <a:uLnTx/>
                <a:uFillTx/>
                <a:ea typeface="+mn-ea"/>
                <a:cs typeface="+mn-cs"/>
              </a:rPr>
              <a:t>e[1;33m.</a:t>
            </a:r>
          </a:p>
          <a:p>
            <a:pPr>
              <a:lnSpc>
                <a:spcPct val="100000"/>
              </a:lnSpc>
              <a:spcBef>
                <a:spcPts val="0"/>
              </a:spcBef>
              <a:spcAft>
                <a:spcPts val="300"/>
              </a:spcAft>
            </a:pPr>
            <a:r>
              <a:rPr lang="en-GB" sz="2400" dirty="0"/>
              <a:t>Another colour code is used to remove text formatting: </a:t>
            </a:r>
            <a:r>
              <a:rPr kumimoji="0" lang="en-GB" sz="2400" b="1" i="0" u="none" strike="noStrike" kern="1200" cap="none" spc="0" normalizeH="0" baseline="0" noProof="0" dirty="0">
                <a:ln>
                  <a:noFill/>
                </a:ln>
                <a:solidFill>
                  <a:prstClr val="black"/>
                </a:solidFill>
                <a:effectLst/>
                <a:uLnTx/>
                <a:uFillTx/>
                <a:ea typeface="+mn-ea"/>
                <a:cs typeface="+mn-cs"/>
              </a:rPr>
              <a:t>\e[0m. </a:t>
            </a:r>
            <a:r>
              <a:rPr lang="en-GB" sz="2400" dirty="0"/>
              <a:t>The -e flag is used to output colour.</a:t>
            </a:r>
          </a:p>
          <a:p>
            <a:pPr>
              <a:lnSpc>
                <a:spcPct val="100000"/>
              </a:lnSpc>
              <a:spcBef>
                <a:spcPts val="0"/>
              </a:spcBef>
              <a:spcAft>
                <a:spcPts val="300"/>
              </a:spcAft>
            </a:pPr>
            <a:r>
              <a:rPr lang="en-GB" sz="2400" dirty="0"/>
              <a:t>Finally, we use the ‘</a:t>
            </a:r>
            <a:r>
              <a:rPr lang="en-GB" sz="2400" b="1" dirty="0"/>
              <a:t>done</a:t>
            </a:r>
            <a:r>
              <a:rPr lang="en-GB" sz="2400" dirty="0"/>
              <a:t>’ keyword to end our code statements and end the loop.</a:t>
            </a:r>
          </a:p>
        </p:txBody>
      </p:sp>
      <p:pic>
        <p:nvPicPr>
          <p:cNvPr id="4" name="Picture 3">
            <a:extLst>
              <a:ext uri="{FF2B5EF4-FFF2-40B4-BE49-F238E27FC236}">
                <a16:creationId xmlns:a16="http://schemas.microsoft.com/office/drawing/2014/main" id="{8390B83D-42BB-37D4-39C5-6C8B66C42D54}"/>
              </a:ext>
            </a:extLst>
          </p:cNvPr>
          <p:cNvPicPr>
            <a:picLocks noChangeAspect="1"/>
          </p:cNvPicPr>
          <p:nvPr/>
        </p:nvPicPr>
        <p:blipFill>
          <a:blip r:embed="rId3"/>
          <a:stretch>
            <a:fillRect/>
          </a:stretch>
        </p:blipFill>
        <p:spPr>
          <a:xfrm>
            <a:off x="232358" y="4101070"/>
            <a:ext cx="9562431" cy="1914567"/>
          </a:xfrm>
          <a:prstGeom prst="rect">
            <a:avLst/>
          </a:prstGeom>
        </p:spPr>
      </p:pic>
      <p:pic>
        <p:nvPicPr>
          <p:cNvPr id="6" name="Picture 5">
            <a:extLst>
              <a:ext uri="{FF2B5EF4-FFF2-40B4-BE49-F238E27FC236}">
                <a16:creationId xmlns:a16="http://schemas.microsoft.com/office/drawing/2014/main" id="{A53E6EED-AAC2-A877-B92D-7746D547B770}"/>
              </a:ext>
            </a:extLst>
          </p:cNvPr>
          <p:cNvPicPr>
            <a:picLocks noChangeAspect="1"/>
          </p:cNvPicPr>
          <p:nvPr/>
        </p:nvPicPr>
        <p:blipFill>
          <a:blip r:embed="rId4"/>
          <a:stretch>
            <a:fillRect/>
          </a:stretch>
        </p:blipFill>
        <p:spPr>
          <a:xfrm>
            <a:off x="8657333" y="4827119"/>
            <a:ext cx="3534663" cy="2030881"/>
          </a:xfrm>
          <a:prstGeom prst="rect">
            <a:avLst/>
          </a:prstGeom>
        </p:spPr>
      </p:pic>
      <p:sp>
        <p:nvSpPr>
          <p:cNvPr id="3" name="TextBox 2">
            <a:extLst>
              <a:ext uri="{FF2B5EF4-FFF2-40B4-BE49-F238E27FC236}">
                <a16:creationId xmlns:a16="http://schemas.microsoft.com/office/drawing/2014/main" id="{BE501D1B-FB7E-0EEB-B686-E5FC03C6ADD5}"/>
              </a:ext>
            </a:extLst>
          </p:cNvPr>
          <p:cNvSpPr txBox="1"/>
          <p:nvPr/>
        </p:nvSpPr>
        <p:spPr>
          <a:xfrm>
            <a:off x="193222" y="6084996"/>
            <a:ext cx="2722973" cy="461665"/>
          </a:xfrm>
          <a:prstGeom prst="rect">
            <a:avLst/>
          </a:prstGeom>
          <a:noFill/>
        </p:spPr>
        <p:txBody>
          <a:bodyPr wrap="square" rtlCol="0">
            <a:spAutoFit/>
          </a:bodyPr>
          <a:lstStyle/>
          <a:p>
            <a:r>
              <a:rPr lang="en-GB" sz="2400" dirty="0"/>
              <a:t>File: </a:t>
            </a:r>
            <a:r>
              <a:rPr lang="en-GB" sz="2400" b="1" dirty="0"/>
              <a:t>./5forloop.sh</a:t>
            </a:r>
            <a:r>
              <a:rPr lang="en-GB" dirty="0"/>
              <a:t> </a:t>
            </a:r>
            <a:endParaRPr lang="en-GB" sz="2400" dirty="0"/>
          </a:p>
        </p:txBody>
      </p:sp>
    </p:spTree>
    <p:extLst>
      <p:ext uri="{BB962C8B-B14F-4D97-AF65-F5344CB8AC3E}">
        <p14:creationId xmlns:p14="http://schemas.microsoft.com/office/powerpoint/2010/main" val="578425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23371" y="278535"/>
            <a:ext cx="6058661" cy="1033669"/>
          </a:xfrm>
        </p:spPr>
        <p:txBody>
          <a:bodyPr>
            <a:normAutofit/>
          </a:bodyPr>
          <a:lstStyle/>
          <a:p>
            <a:r>
              <a:rPr lang="en-GB" sz="5300" dirty="0">
                <a:solidFill>
                  <a:schemeClr val="bg1"/>
                </a:solidFill>
              </a:rPr>
              <a:t>Bg. </a:t>
            </a:r>
            <a:r>
              <a:rPr lang="en-GB" dirty="0">
                <a:solidFill>
                  <a:schemeClr val="bg1"/>
                </a:solidFill>
              </a:rPr>
              <a:t>Bash: </a:t>
            </a:r>
            <a:r>
              <a:rPr lang="en-GB" b="1" dirty="0">
                <a:solidFill>
                  <a:schemeClr val="bg1"/>
                </a:solidFill>
              </a:rPr>
              <a:t>For Loop</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17735" y="1668862"/>
            <a:ext cx="11956526" cy="5034606"/>
          </a:xfrm>
        </p:spPr>
        <p:txBody>
          <a:bodyPr>
            <a:normAutofit/>
          </a:bodyPr>
          <a:lstStyle/>
          <a:p>
            <a:pPr>
              <a:lnSpc>
                <a:spcPct val="100000"/>
              </a:lnSpc>
              <a:spcBef>
                <a:spcPts val="0"/>
              </a:spcBef>
              <a:spcAft>
                <a:spcPts val="600"/>
              </a:spcAft>
            </a:pPr>
            <a:r>
              <a:rPr lang="en-GB" sz="2200" dirty="0">
                <a:effectLst/>
                <a:ea typeface="Calibri" panose="020F0502020204030204" pitchFamily="34" charset="0"/>
                <a:cs typeface="Times New Roman" panose="02020603050405020304" pitchFamily="18" charset="0"/>
              </a:rPr>
              <a:t>Loops are useful to perform repetitive tasks, to iterate and repeat code statements multiple times.</a:t>
            </a:r>
          </a:p>
          <a:p>
            <a:pPr>
              <a:lnSpc>
                <a:spcPct val="100000"/>
              </a:lnSpc>
              <a:spcBef>
                <a:spcPts val="0"/>
              </a:spcBef>
              <a:spcAft>
                <a:spcPts val="600"/>
              </a:spcAft>
            </a:pPr>
            <a:r>
              <a:rPr lang="en-GB" sz="2200" dirty="0">
                <a:effectLst/>
                <a:ea typeface="Calibri" panose="020F0502020204030204" pitchFamily="34" charset="0"/>
                <a:cs typeface="Times New Roman" panose="02020603050405020304" pitchFamily="18" charset="0"/>
              </a:rPr>
              <a:t>There are 3 loop constructs in Bash: a </a:t>
            </a:r>
            <a:r>
              <a:rPr lang="en-GB" sz="2200" b="1" dirty="0">
                <a:effectLst/>
                <a:ea typeface="Calibri" panose="020F0502020204030204" pitchFamily="34" charset="0"/>
                <a:cs typeface="Times New Roman" panose="02020603050405020304" pitchFamily="18" charset="0"/>
              </a:rPr>
              <a:t>for loop</a:t>
            </a:r>
            <a:r>
              <a:rPr lang="en-GB" sz="2200" dirty="0">
                <a:effectLst/>
                <a:ea typeface="Calibri" panose="020F0502020204030204" pitchFamily="34" charset="0"/>
                <a:cs typeface="Times New Roman" panose="02020603050405020304" pitchFamily="18" charset="0"/>
              </a:rPr>
              <a:t>, a </a:t>
            </a:r>
            <a:r>
              <a:rPr lang="en-GB" sz="2200" b="1" dirty="0">
                <a:effectLst/>
                <a:ea typeface="Calibri" panose="020F0502020204030204" pitchFamily="34" charset="0"/>
                <a:cs typeface="Times New Roman" panose="02020603050405020304" pitchFamily="18" charset="0"/>
              </a:rPr>
              <a:t>while loop</a:t>
            </a:r>
            <a:r>
              <a:rPr lang="en-GB" sz="2200" dirty="0">
                <a:effectLst/>
                <a:ea typeface="Calibri" panose="020F0502020204030204" pitchFamily="34" charset="0"/>
                <a:cs typeface="Times New Roman" panose="02020603050405020304" pitchFamily="18" charset="0"/>
              </a:rPr>
              <a:t>, and an </a:t>
            </a:r>
            <a:r>
              <a:rPr lang="en-GB" sz="2200" b="1" dirty="0">
                <a:effectLst/>
                <a:ea typeface="Calibri" panose="020F0502020204030204" pitchFamily="34" charset="0"/>
                <a:cs typeface="Times New Roman" panose="02020603050405020304" pitchFamily="18" charset="0"/>
              </a:rPr>
              <a:t>until loop</a:t>
            </a:r>
            <a:r>
              <a:rPr lang="en-GB" sz="2200" dirty="0">
                <a:effectLst/>
                <a:ea typeface="Calibri" panose="020F0502020204030204" pitchFamily="34" charset="0"/>
                <a:cs typeface="Times New Roman" panose="02020603050405020304" pitchFamily="18" charset="0"/>
              </a:rPr>
              <a:t>.</a:t>
            </a:r>
          </a:p>
          <a:p>
            <a:pPr>
              <a:lnSpc>
                <a:spcPct val="100000"/>
              </a:lnSpc>
              <a:spcBef>
                <a:spcPts val="0"/>
              </a:spcBef>
              <a:spcAft>
                <a:spcPts val="600"/>
              </a:spcAft>
            </a:pPr>
            <a:r>
              <a:rPr lang="en-GB" sz="2200" dirty="0">
                <a:ea typeface="Calibri" panose="020F0502020204030204" pitchFamily="34" charset="0"/>
                <a:cs typeface="Times New Roman" panose="02020603050405020304" pitchFamily="18" charset="0"/>
              </a:rPr>
              <a:t>We start a </a:t>
            </a:r>
            <a:r>
              <a:rPr lang="en-GB" sz="2200" b="1" dirty="0">
                <a:ea typeface="Calibri" panose="020F0502020204030204" pitchFamily="34" charset="0"/>
                <a:cs typeface="Times New Roman" panose="02020603050405020304" pitchFamily="18" charset="0"/>
              </a:rPr>
              <a:t>for loop</a:t>
            </a:r>
            <a:r>
              <a:rPr lang="en-GB" sz="2200" dirty="0">
                <a:ea typeface="Calibri" panose="020F0502020204030204" pitchFamily="34" charset="0"/>
                <a:cs typeface="Times New Roman" panose="02020603050405020304" pitchFamily="18" charset="0"/>
              </a:rPr>
              <a:t> using the word </a:t>
            </a:r>
            <a:r>
              <a:rPr lang="en-GB" sz="2200" dirty="0">
                <a:effectLst/>
                <a:ea typeface="Calibri" panose="020F0502020204030204" pitchFamily="34" charset="0"/>
                <a:cs typeface="Times New Roman" panose="02020603050405020304" pitchFamily="18" charset="0"/>
              </a:rPr>
              <a:t>‘</a:t>
            </a:r>
            <a:r>
              <a:rPr lang="en-GB" sz="2200" b="1" dirty="0">
                <a:effectLst/>
                <a:ea typeface="Calibri" panose="020F0502020204030204" pitchFamily="34" charset="0"/>
                <a:cs typeface="Times New Roman" panose="02020603050405020304" pitchFamily="18" charset="0"/>
              </a:rPr>
              <a:t>for</a:t>
            </a:r>
            <a:r>
              <a:rPr lang="en-GB" sz="2200" dirty="0">
                <a:effectLst/>
                <a:ea typeface="Calibri" panose="020F0502020204030204" pitchFamily="34" charset="0"/>
                <a:cs typeface="Times New Roman" panose="02020603050405020304" pitchFamily="18" charset="0"/>
              </a:rPr>
              <a:t>’, after this </a:t>
            </a:r>
            <a:r>
              <a:rPr lang="en-GB" sz="2200" dirty="0">
                <a:ea typeface="Calibri" panose="020F0502020204030204" pitchFamily="34" charset="0"/>
                <a:cs typeface="Times New Roman" panose="02020603050405020304" pitchFamily="18" charset="0"/>
              </a:rPr>
              <a:t>we create a </a:t>
            </a:r>
            <a:r>
              <a:rPr lang="en-GB" sz="2200" b="1" dirty="0">
                <a:effectLst/>
                <a:ea typeface="Calibri" panose="020F0502020204030204" pitchFamily="34" charset="0"/>
                <a:cs typeface="Times New Roman" panose="02020603050405020304" pitchFamily="18" charset="0"/>
              </a:rPr>
              <a:t>variable name</a:t>
            </a:r>
            <a:r>
              <a:rPr lang="en-GB" sz="2200" dirty="0">
                <a:effectLst/>
                <a:ea typeface="Calibri" panose="020F0502020204030204" pitchFamily="34" charset="0"/>
                <a:cs typeface="Times New Roman" panose="02020603050405020304" pitchFamily="18" charset="0"/>
              </a:rPr>
              <a:t> to </a:t>
            </a:r>
            <a:r>
              <a:rPr lang="en-GB" sz="2200" dirty="0">
                <a:ea typeface="Calibri" panose="020F0502020204030204" pitchFamily="34" charset="0"/>
                <a:cs typeface="Times New Roman" panose="02020603050405020304" pitchFamily="18" charset="0"/>
              </a:rPr>
              <a:t>store the values </a:t>
            </a:r>
            <a:r>
              <a:rPr lang="en-GB" sz="2200" b="1" dirty="0">
                <a:ea typeface="Calibri" panose="020F0502020204030204" pitchFamily="34" charset="0"/>
                <a:cs typeface="Times New Roman" panose="02020603050405020304" pitchFamily="18" charset="0"/>
              </a:rPr>
              <a:t>in</a:t>
            </a:r>
            <a:r>
              <a:rPr lang="en-GB" sz="2200" dirty="0">
                <a:ea typeface="Calibri" panose="020F0502020204030204" pitchFamily="34" charset="0"/>
                <a:cs typeface="Times New Roman" panose="02020603050405020304" pitchFamily="18" charset="0"/>
              </a:rPr>
              <a:t> the loops </a:t>
            </a:r>
            <a:r>
              <a:rPr lang="en-GB" sz="2200" b="1" dirty="0">
                <a:effectLst/>
                <a:ea typeface="Calibri" panose="020F0502020204030204" pitchFamily="34" charset="0"/>
                <a:cs typeface="Times New Roman" panose="02020603050405020304" pitchFamily="18" charset="0"/>
              </a:rPr>
              <a:t>list</a:t>
            </a:r>
            <a:r>
              <a:rPr lang="en-GB" sz="2200" dirty="0">
                <a:effectLst/>
                <a:ea typeface="Calibri" panose="020F0502020204030204" pitchFamily="34" charset="0"/>
                <a:cs typeface="Times New Roman" panose="02020603050405020304" pitchFamily="18" charset="0"/>
              </a:rPr>
              <a:t>. </a:t>
            </a:r>
          </a:p>
          <a:p>
            <a:pPr>
              <a:lnSpc>
                <a:spcPct val="100000"/>
              </a:lnSpc>
              <a:spcBef>
                <a:spcPts val="0"/>
              </a:spcBef>
              <a:spcAft>
                <a:spcPts val="600"/>
              </a:spcAft>
            </a:pPr>
            <a:r>
              <a:rPr lang="en-GB" sz="2200" dirty="0">
                <a:effectLst/>
                <a:ea typeface="Calibri" panose="020F0502020204030204" pitchFamily="34" charset="0"/>
                <a:cs typeface="Times New Roman" panose="02020603050405020304" pitchFamily="18" charset="0"/>
              </a:rPr>
              <a:t>The 'for loop' will </a:t>
            </a:r>
            <a:r>
              <a:rPr lang="en-GB" sz="2200" b="1" dirty="0">
                <a:effectLst/>
                <a:ea typeface="Calibri" panose="020F0502020204030204" pitchFamily="34" charset="0"/>
                <a:cs typeface="Times New Roman" panose="02020603050405020304" pitchFamily="18" charset="0"/>
              </a:rPr>
              <a:t>iterate through and execute it’s code on each value/item declared in the list</a:t>
            </a:r>
            <a:r>
              <a:rPr lang="en-GB" sz="2200" dirty="0">
                <a:effectLst/>
                <a:ea typeface="Calibri" panose="020F0502020204030204" pitchFamily="34" charset="0"/>
                <a:cs typeface="Times New Roman" panose="02020603050405020304" pitchFamily="18" charset="0"/>
              </a:rPr>
              <a:t>.</a:t>
            </a:r>
          </a:p>
          <a:p>
            <a:pPr>
              <a:lnSpc>
                <a:spcPct val="100000"/>
              </a:lnSpc>
              <a:spcBef>
                <a:spcPts val="0"/>
              </a:spcBef>
              <a:spcAft>
                <a:spcPts val="600"/>
              </a:spcAft>
            </a:pPr>
            <a:r>
              <a:rPr lang="en-GB" sz="2200" b="1" dirty="0">
                <a:effectLst/>
                <a:ea typeface="Calibri" panose="020F0502020204030204" pitchFamily="34" charset="0"/>
                <a:cs typeface="Times New Roman" panose="02020603050405020304" pitchFamily="18" charset="0"/>
              </a:rPr>
              <a:t>List items </a:t>
            </a:r>
            <a:r>
              <a:rPr lang="en-GB" sz="2200" dirty="0">
                <a:effectLst/>
                <a:ea typeface="Calibri" panose="020F0502020204030204" pitchFamily="34" charset="0"/>
                <a:cs typeface="Times New Roman" panose="02020603050405020304" pitchFamily="18" charset="0"/>
              </a:rPr>
              <a:t>need to be separated by spaces and can contain strings or numbers.</a:t>
            </a:r>
          </a:p>
          <a:p>
            <a:pPr>
              <a:lnSpc>
                <a:spcPct val="100000"/>
              </a:lnSpc>
              <a:spcBef>
                <a:spcPts val="600"/>
              </a:spcBef>
            </a:pPr>
            <a:r>
              <a:rPr lang="en-GB" sz="2200" dirty="0">
                <a:effectLst/>
                <a:ea typeface="Calibri" panose="020F0502020204030204" pitchFamily="34" charset="0"/>
                <a:cs typeface="Times New Roman" panose="02020603050405020304" pitchFamily="18" charset="0"/>
              </a:rPr>
              <a:t>The </a:t>
            </a:r>
            <a:r>
              <a:rPr lang="en-GB" sz="2200" b="1" dirty="0">
                <a:effectLst/>
                <a:ea typeface="Calibri" panose="020F0502020204030204" pitchFamily="34" charset="0"/>
                <a:cs typeface="Times New Roman" panose="02020603050405020304" pitchFamily="18" charset="0"/>
              </a:rPr>
              <a:t>'do'</a:t>
            </a:r>
            <a:r>
              <a:rPr lang="en-GB" sz="2200" dirty="0">
                <a:effectLst/>
                <a:ea typeface="Calibri" panose="020F0502020204030204" pitchFamily="34" charset="0"/>
                <a:cs typeface="Times New Roman" panose="02020603050405020304" pitchFamily="18" charset="0"/>
              </a:rPr>
              <a:t> </a:t>
            </a:r>
            <a:r>
              <a:rPr lang="en-GB" sz="2200" b="1" dirty="0">
                <a:effectLst/>
                <a:ea typeface="Calibri" panose="020F0502020204030204" pitchFamily="34" charset="0"/>
                <a:cs typeface="Times New Roman" panose="02020603050405020304" pitchFamily="18" charset="0"/>
              </a:rPr>
              <a:t>keyword</a:t>
            </a:r>
            <a:r>
              <a:rPr lang="en-GB" sz="2200" dirty="0">
                <a:effectLst/>
                <a:ea typeface="Calibri" panose="020F0502020204030204" pitchFamily="34" charset="0"/>
                <a:cs typeface="Times New Roman" panose="02020603050405020304" pitchFamily="18" charset="0"/>
              </a:rPr>
              <a:t> is used to start the code statements</a:t>
            </a:r>
            <a:r>
              <a:rPr lang="en-GB" sz="2200" dirty="0">
                <a:ea typeface="Calibri" panose="020F0502020204030204" pitchFamily="34" charset="0"/>
                <a:cs typeface="Times New Roman" panose="02020603050405020304" pitchFamily="18" charset="0"/>
              </a:rPr>
              <a:t> and the </a:t>
            </a:r>
            <a:r>
              <a:rPr lang="en-GB" sz="2200" b="1" dirty="0">
                <a:effectLst/>
                <a:ea typeface="Calibri" panose="020F0502020204030204" pitchFamily="34" charset="0"/>
                <a:cs typeface="Times New Roman" panose="02020603050405020304" pitchFamily="18" charset="0"/>
              </a:rPr>
              <a:t>'done’</a:t>
            </a:r>
            <a:r>
              <a:rPr lang="en-GB" sz="2200" b="1" dirty="0">
                <a:ea typeface="Calibri" panose="020F0502020204030204" pitchFamily="34" charset="0"/>
                <a:cs typeface="Times New Roman" panose="02020603050405020304" pitchFamily="18" charset="0"/>
              </a:rPr>
              <a:t> keyword </a:t>
            </a:r>
            <a:r>
              <a:rPr lang="en-GB" sz="2200" dirty="0">
                <a:ea typeface="Calibri" panose="020F0502020204030204" pitchFamily="34" charset="0"/>
                <a:cs typeface="Times New Roman" panose="02020603050405020304" pitchFamily="18" charset="0"/>
              </a:rPr>
              <a:t>is used to end them.</a:t>
            </a:r>
          </a:p>
          <a:p>
            <a:pPr>
              <a:lnSpc>
                <a:spcPct val="100000"/>
              </a:lnSpc>
              <a:spcBef>
                <a:spcPts val="600"/>
              </a:spcBef>
            </a:pPr>
            <a:r>
              <a:rPr lang="en-GB" sz="2200" b="1" dirty="0">
                <a:effectLst/>
                <a:ea typeface="Calibri" panose="020F0502020204030204" pitchFamily="34" charset="0"/>
                <a:cs typeface="Times New Roman" panose="02020603050405020304" pitchFamily="18" charset="0"/>
              </a:rPr>
              <a:t>After the 'done' </a:t>
            </a:r>
            <a:r>
              <a:rPr lang="en-GB" sz="2200" b="1" dirty="0">
                <a:ea typeface="Calibri" panose="020F0502020204030204" pitchFamily="34" charset="0"/>
                <a:cs typeface="Times New Roman" panose="02020603050405020304" pitchFamily="18" charset="0"/>
              </a:rPr>
              <a:t>keyword, </a:t>
            </a:r>
            <a:r>
              <a:rPr lang="en-GB" sz="2200" b="1" dirty="0">
                <a:effectLst/>
                <a:ea typeface="Calibri" panose="020F0502020204030204" pitchFamily="34" charset="0"/>
                <a:cs typeface="Times New Roman" panose="02020603050405020304" pitchFamily="18" charset="0"/>
              </a:rPr>
              <a:t>the loop goes back to the top and executes the code on the next item in the list.</a:t>
            </a:r>
            <a:br>
              <a:rPr lang="en-GB" sz="2200" b="1" dirty="0">
                <a:effectLst/>
                <a:ea typeface="Calibri" panose="020F0502020204030204" pitchFamily="34" charset="0"/>
                <a:cs typeface="Times New Roman" panose="02020603050405020304" pitchFamily="18" charset="0"/>
              </a:rPr>
            </a:br>
            <a:endParaRPr lang="en-GB" sz="2200"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19" name="TextBox 18">
            <a:extLst>
              <a:ext uri="{FF2B5EF4-FFF2-40B4-BE49-F238E27FC236}">
                <a16:creationId xmlns:a16="http://schemas.microsoft.com/office/drawing/2014/main" id="{A88774FD-41BB-466E-AA73-06CFBD09309C}"/>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B3A0337-0685-41DC-B697-E56372B4DC67}"/>
              </a:ext>
            </a:extLst>
          </p:cNvPr>
          <p:cNvSpPr txBox="1"/>
          <p:nvPr/>
        </p:nvSpPr>
        <p:spPr>
          <a:xfrm>
            <a:off x="4613832" y="5087131"/>
            <a:ext cx="3897802" cy="1569660"/>
          </a:xfrm>
          <a:prstGeom prst="rect">
            <a:avLst/>
          </a:prstGeom>
          <a:noFill/>
          <a:ln>
            <a:solidFill>
              <a:schemeClr val="accent1"/>
            </a:solidFill>
          </a:ln>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for</a:t>
            </a:r>
            <a:r>
              <a:rPr kumimoji="0" lang="en-GB" sz="2400" b="0"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 variable </a:t>
            </a:r>
            <a:r>
              <a:rPr kumimoji="0" lang="en-GB" sz="2400" b="1"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in</a:t>
            </a:r>
            <a:r>
              <a:rPr kumimoji="0" lang="en-GB" sz="2400" b="0"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 </a:t>
            </a:r>
            <a:r>
              <a:rPr kumimoji="0" lang="en-GB" sz="2400" b="1"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list</a:t>
            </a:r>
            <a:br>
              <a:rPr kumimoji="0" lang="en-GB" sz="2400" b="0"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br>
            <a:r>
              <a:rPr kumimoji="0" lang="en-GB" sz="2400" b="1"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do</a:t>
            </a:r>
            <a:r>
              <a:rPr kumimoji="0" lang="en-GB" sz="2400" b="0"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  </a:t>
            </a:r>
            <a:br>
              <a:rPr kumimoji="0" lang="en-GB" sz="2400" b="0"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br>
            <a:r>
              <a:rPr kumimoji="0" lang="en-GB" sz="2400" b="0"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code statements</a:t>
            </a:r>
            <a:br>
              <a:rPr kumimoji="0" lang="en-GB" sz="2400" b="0"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br>
            <a:r>
              <a:rPr kumimoji="0" lang="en-GB" sz="2400" b="1" i="0" u="none" strike="noStrike" kern="1200" cap="none" spc="0" normalizeH="0" baseline="0" noProof="0" dirty="0">
                <a:ln>
                  <a:noFill/>
                </a:ln>
                <a:solidFill>
                  <a:srgbClr val="0563C1"/>
                </a:solidFill>
                <a:effectLst/>
                <a:uLnTx/>
                <a:uFillTx/>
                <a:latin typeface="Courier New" panose="02070309020205020404" pitchFamily="49" charset="0"/>
                <a:ea typeface="Calibri" panose="020F0502020204030204" pitchFamily="34" charset="0"/>
                <a:cs typeface="Courier New" panose="02070309020205020404" pitchFamily="49" charset="0"/>
              </a:rPr>
              <a:t>done</a:t>
            </a:r>
          </a:p>
        </p:txBody>
      </p:sp>
      <p:sp>
        <p:nvSpPr>
          <p:cNvPr id="5" name="TextBox 4">
            <a:extLst>
              <a:ext uri="{FF2B5EF4-FFF2-40B4-BE49-F238E27FC236}">
                <a16:creationId xmlns:a16="http://schemas.microsoft.com/office/drawing/2014/main" id="{CD6F14ED-870B-24D4-6D6A-F8C6ABDCBB66}"/>
              </a:ext>
            </a:extLst>
          </p:cNvPr>
          <p:cNvSpPr txBox="1"/>
          <p:nvPr/>
        </p:nvSpPr>
        <p:spPr>
          <a:xfrm>
            <a:off x="3001309" y="4972322"/>
            <a:ext cx="1553655" cy="584775"/>
          </a:xfrm>
          <a:prstGeom prst="rect">
            <a:avLst/>
          </a:prstGeom>
          <a:noFill/>
        </p:spPr>
        <p:txBody>
          <a:bodyPr wrap="square">
            <a:spAutoFit/>
          </a:bodyPr>
          <a:lstStyle/>
          <a:p>
            <a:r>
              <a:rPr kumimoji="0" lang="en-GB" sz="3200" b="0" i="0" u="sng" strike="noStrike" kern="1200" cap="none" spc="0" normalizeH="0" baseline="0" noProof="0" dirty="0">
                <a:ln>
                  <a:noFill/>
                </a:ln>
                <a:solidFill>
                  <a:prstClr val="black"/>
                </a:solidFill>
                <a:effectLst/>
                <a:uLnTx/>
                <a:uFillTx/>
                <a:latin typeface="Calibri" panose="020F0502020204030204"/>
                <a:ea typeface="+mn-ea"/>
                <a:cs typeface="+mn-cs"/>
              </a:rPr>
              <a:t>Syntax:</a:t>
            </a:r>
            <a:endParaRPr lang="en-GB" sz="3200" dirty="0"/>
          </a:p>
        </p:txBody>
      </p:sp>
    </p:spTree>
    <p:extLst>
      <p:ext uri="{BB962C8B-B14F-4D97-AF65-F5344CB8AC3E}">
        <p14:creationId xmlns:p14="http://schemas.microsoft.com/office/powerpoint/2010/main" val="1707709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56461" y="335692"/>
            <a:ext cx="9895951" cy="1033669"/>
          </a:xfrm>
        </p:spPr>
        <p:txBody>
          <a:bodyPr>
            <a:normAutofit/>
          </a:bodyPr>
          <a:lstStyle/>
          <a:p>
            <a:r>
              <a:rPr lang="en-GB" b="1" dirty="0">
                <a:highlight>
                  <a:srgbClr val="FFFF00"/>
                </a:highlight>
              </a:rPr>
              <a:t>Show:</a:t>
            </a:r>
            <a:r>
              <a:rPr lang="en-GB" b="1" dirty="0"/>
              <a:t> </a:t>
            </a:r>
            <a:r>
              <a:rPr lang="en-GB" b="1" dirty="0">
                <a:solidFill>
                  <a:schemeClr val="bg1"/>
                </a:solidFill>
              </a:rPr>
              <a:t>Until Loop</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17737" y="1597432"/>
            <a:ext cx="11956526" cy="2076644"/>
          </a:xfrm>
        </p:spPr>
        <p:txBody>
          <a:bodyPr>
            <a:normAutofit/>
          </a:bodyPr>
          <a:lstStyle/>
          <a:p>
            <a:pPr>
              <a:lnSpc>
                <a:spcPct val="100000"/>
              </a:lnSpc>
              <a:spcBef>
                <a:spcPts val="0"/>
              </a:spcBef>
            </a:pPr>
            <a:r>
              <a:rPr lang="en-GB" sz="2400" dirty="0"/>
              <a:t>In this </a:t>
            </a:r>
            <a:r>
              <a:rPr lang="en-GB" sz="2400" b="1" dirty="0"/>
              <a:t>game-like script</a:t>
            </a:r>
            <a:r>
              <a:rPr lang="en-GB" sz="2400" dirty="0"/>
              <a:t>, we use an Until loop to ask the user to </a:t>
            </a:r>
            <a:r>
              <a:rPr lang="en-GB" sz="2400" b="1" dirty="0"/>
              <a:t>guess the secret word </a:t>
            </a:r>
            <a:r>
              <a:rPr lang="en-GB" sz="2400" dirty="0"/>
              <a:t>to </a:t>
            </a:r>
            <a:r>
              <a:rPr lang="en-GB" sz="2400" b="1" dirty="0"/>
              <a:t>exit</a:t>
            </a:r>
            <a:r>
              <a:rPr lang="en-GB" sz="2400" dirty="0"/>
              <a:t> the program. </a:t>
            </a:r>
            <a:r>
              <a:rPr lang="en-GB" sz="2400" b="1" dirty="0"/>
              <a:t>If the User enters the secret word ‘exit’ the script echo’s out ‘Congratulations’</a:t>
            </a:r>
            <a:r>
              <a:rPr lang="en-GB" sz="2400" dirty="0"/>
              <a:t>. </a:t>
            </a:r>
          </a:p>
          <a:p>
            <a:pPr>
              <a:lnSpc>
                <a:spcPct val="100000"/>
              </a:lnSpc>
              <a:spcBef>
                <a:spcPts val="0"/>
              </a:spcBef>
            </a:pPr>
            <a:r>
              <a:rPr lang="en-GB" sz="2400" dirty="0"/>
              <a:t>If the User </a:t>
            </a:r>
            <a:r>
              <a:rPr lang="en-GB" sz="2400" b="1" dirty="0"/>
              <a:t>does not </a:t>
            </a:r>
            <a:r>
              <a:rPr lang="en-GB" sz="2400" dirty="0"/>
              <a:t>input the secret word, the script echo’s out: </a:t>
            </a:r>
            <a:r>
              <a:rPr lang="en-GB" sz="2400" b="1" dirty="0"/>
              <a:t>WRONG HAHA. Try Again</a:t>
            </a:r>
            <a:r>
              <a:rPr lang="en-GB" sz="2400" dirty="0"/>
              <a:t>.</a:t>
            </a:r>
          </a:p>
          <a:p>
            <a:pPr>
              <a:lnSpc>
                <a:spcPct val="100000"/>
              </a:lnSpc>
              <a:spcBef>
                <a:spcPts val="0"/>
              </a:spcBef>
            </a:pPr>
            <a:r>
              <a:rPr lang="en-GB" sz="2400" b="1" dirty="0"/>
              <a:t>-ne \007</a:t>
            </a:r>
            <a:r>
              <a:rPr lang="en-GB" sz="2400" dirty="0"/>
              <a:t> is a method for producing a </a:t>
            </a:r>
            <a:r>
              <a:rPr lang="en-GB" sz="2400" b="1" dirty="0"/>
              <a:t>beep</a:t>
            </a:r>
            <a:r>
              <a:rPr lang="en-GB" sz="2400" dirty="0"/>
              <a:t> sound </a:t>
            </a:r>
            <a:r>
              <a:rPr lang="en-GB" sz="2400" dirty="0" err="1"/>
              <a:t>fx</a:t>
            </a:r>
            <a:r>
              <a:rPr lang="en-GB" sz="2400" dirty="0"/>
              <a:t> </a:t>
            </a:r>
            <a:r>
              <a:rPr lang="en-GB" sz="2400" b="1" dirty="0"/>
              <a:t>in a shell script</a:t>
            </a:r>
            <a:r>
              <a:rPr lang="en-GB" sz="2400" dirty="0"/>
              <a:t>. </a:t>
            </a:r>
          </a:p>
          <a:p>
            <a:pPr marL="0" indent="0">
              <a:lnSpc>
                <a:spcPct val="100000"/>
              </a:lnSpc>
              <a:spcBef>
                <a:spcPts val="0"/>
              </a:spcBef>
              <a:buNone/>
            </a:pPr>
            <a:endParaRPr lang="en-GB" sz="2400"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23386" y="3117"/>
            <a:ext cx="1698818" cy="1698818"/>
          </a:xfrm>
          <a:prstGeom prst="rect">
            <a:avLst/>
          </a:prstGeom>
        </p:spPr>
      </p:pic>
      <p:pic>
        <p:nvPicPr>
          <p:cNvPr id="6" name="Picture 5">
            <a:extLst>
              <a:ext uri="{FF2B5EF4-FFF2-40B4-BE49-F238E27FC236}">
                <a16:creationId xmlns:a16="http://schemas.microsoft.com/office/drawing/2014/main" id="{78D9D1DA-7205-2407-F5D8-C349AE93B714}"/>
              </a:ext>
            </a:extLst>
          </p:cNvPr>
          <p:cNvPicPr>
            <a:picLocks noChangeAspect="1"/>
          </p:cNvPicPr>
          <p:nvPr/>
        </p:nvPicPr>
        <p:blipFill>
          <a:blip r:embed="rId5"/>
          <a:stretch>
            <a:fillRect/>
          </a:stretch>
        </p:blipFill>
        <p:spPr>
          <a:xfrm>
            <a:off x="49537" y="3173507"/>
            <a:ext cx="8818901" cy="3668174"/>
          </a:xfrm>
          <a:prstGeom prst="rect">
            <a:avLst/>
          </a:prstGeom>
        </p:spPr>
      </p:pic>
      <p:sp>
        <p:nvSpPr>
          <p:cNvPr id="21" name="TextBox 20">
            <a:extLst>
              <a:ext uri="{FF2B5EF4-FFF2-40B4-BE49-F238E27FC236}">
                <a16:creationId xmlns:a16="http://schemas.microsoft.com/office/drawing/2014/main" id="{66C676F3-A641-48CE-A0A8-2D99D364C308}"/>
              </a:ext>
            </a:extLst>
          </p:cNvPr>
          <p:cNvSpPr txBox="1"/>
          <p:nvPr/>
        </p:nvSpPr>
        <p:spPr>
          <a:xfrm>
            <a:off x="8818753" y="2727330"/>
            <a:ext cx="3317440" cy="1754326"/>
          </a:xfrm>
          <a:prstGeom prst="rect">
            <a:avLst/>
          </a:prstGeom>
          <a:noFill/>
          <a:ln>
            <a:solidFill>
              <a:schemeClr val="accent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libri" panose="020F0502020204030204"/>
                <a:ea typeface="+mn-ea"/>
                <a:cs typeface="+mn-cs"/>
              </a:rPr>
              <a:t>Colour codes:</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\e[1;33m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is the code that sets the colour to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bold yellow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and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\e[0m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resets the colour back.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Replace 1;33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with the colour code you want. See next page for colour codes.</a:t>
            </a:r>
          </a:p>
        </p:txBody>
      </p:sp>
      <p:pic>
        <p:nvPicPr>
          <p:cNvPr id="9" name="Picture 8">
            <a:extLst>
              <a:ext uri="{FF2B5EF4-FFF2-40B4-BE49-F238E27FC236}">
                <a16:creationId xmlns:a16="http://schemas.microsoft.com/office/drawing/2014/main" id="{1208B738-7033-FF38-C8B5-9CFA1A69E65C}"/>
              </a:ext>
            </a:extLst>
          </p:cNvPr>
          <p:cNvPicPr>
            <a:picLocks noChangeAspect="1"/>
          </p:cNvPicPr>
          <p:nvPr/>
        </p:nvPicPr>
        <p:blipFill>
          <a:blip r:embed="rId6"/>
          <a:stretch>
            <a:fillRect/>
          </a:stretch>
        </p:blipFill>
        <p:spPr>
          <a:xfrm>
            <a:off x="6368836" y="4395875"/>
            <a:ext cx="5705427" cy="1577268"/>
          </a:xfrm>
          <a:prstGeom prst="rect">
            <a:avLst/>
          </a:prstGeom>
        </p:spPr>
      </p:pic>
      <p:sp>
        <p:nvSpPr>
          <p:cNvPr id="3" name="TextBox 2">
            <a:extLst>
              <a:ext uri="{FF2B5EF4-FFF2-40B4-BE49-F238E27FC236}">
                <a16:creationId xmlns:a16="http://schemas.microsoft.com/office/drawing/2014/main" id="{287E5ED2-1409-5B29-915C-E9AAAD1C152C}"/>
              </a:ext>
            </a:extLst>
          </p:cNvPr>
          <p:cNvSpPr txBox="1"/>
          <p:nvPr/>
        </p:nvSpPr>
        <p:spPr>
          <a:xfrm>
            <a:off x="1968601" y="6380016"/>
            <a:ext cx="2925340" cy="461665"/>
          </a:xfrm>
          <a:prstGeom prst="rect">
            <a:avLst/>
          </a:prstGeom>
          <a:noFill/>
        </p:spPr>
        <p:txBody>
          <a:bodyPr wrap="square" rtlCol="0">
            <a:spAutoFit/>
          </a:bodyPr>
          <a:lstStyle/>
          <a:p>
            <a:r>
              <a:rPr lang="en-GB" sz="2400" b="1" dirty="0"/>
              <a:t>File: </a:t>
            </a:r>
            <a:r>
              <a:rPr lang="en-GB" sz="2400" dirty="0"/>
              <a:t>./6UntilLoop.sh</a:t>
            </a:r>
          </a:p>
        </p:txBody>
      </p:sp>
    </p:spTree>
    <p:extLst>
      <p:ext uri="{BB962C8B-B14F-4D97-AF65-F5344CB8AC3E}">
        <p14:creationId xmlns:p14="http://schemas.microsoft.com/office/powerpoint/2010/main" val="40230836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39509"/>
            <a:ext cx="10223587" cy="1033669"/>
          </a:xfrm>
          <a:solidFill>
            <a:schemeClr val="bg1">
              <a:lumMod val="95000"/>
            </a:schemeClr>
          </a:solidFill>
        </p:spPr>
        <p:txBody>
          <a:bodyPr>
            <a:normAutofit/>
          </a:bodyPr>
          <a:lstStyle/>
          <a:p>
            <a:r>
              <a:rPr lang="en-GB" sz="5400" b="1" dirty="0"/>
              <a:t>Bg. </a:t>
            </a:r>
            <a:r>
              <a:rPr lang="en-GB" sz="4800" b="1" dirty="0"/>
              <a:t>S</a:t>
            </a:r>
            <a:r>
              <a:rPr lang="en-GB" sz="4000" b="1" dirty="0"/>
              <a:t>ome additional Colour codes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1" y="1703473"/>
            <a:ext cx="11547771" cy="5034606"/>
          </a:xfrm>
          <a:solidFill>
            <a:schemeClr val="bg1">
              <a:lumMod val="95000"/>
            </a:schemeClr>
          </a:solidFill>
        </p:spPr>
        <p:txBody>
          <a:bodyPr>
            <a:noAutofit/>
          </a:bodyPr>
          <a:lstStyle/>
          <a:p>
            <a:pPr marL="342900" indent="-342900">
              <a:lnSpc>
                <a:spcPct val="120000"/>
              </a:lnSpc>
              <a:spcBef>
                <a:spcPts val="0"/>
              </a:spcBef>
              <a:spcAft>
                <a:spcPts val="600"/>
              </a:spcAft>
              <a:tabLst>
                <a:tab pos="457200" algn="l"/>
              </a:tabLst>
            </a:pPr>
            <a:r>
              <a:rPr lang="en-GB" sz="2200" dirty="0"/>
              <a:t>Red		0;31  		or 	Green		0;32</a:t>
            </a:r>
          </a:p>
          <a:p>
            <a:pPr marL="342900" indent="-342900">
              <a:lnSpc>
                <a:spcPct val="120000"/>
              </a:lnSpc>
              <a:spcBef>
                <a:spcPts val="0"/>
              </a:spcBef>
              <a:spcAft>
                <a:spcPts val="600"/>
              </a:spcAft>
              <a:tabLst>
                <a:tab pos="457200" algn="l"/>
              </a:tabLst>
            </a:pPr>
            <a:r>
              <a:rPr lang="en-GB" sz="2200" dirty="0"/>
              <a:t>Blue		0;34  		or 	Black		0;30</a:t>
            </a:r>
          </a:p>
          <a:p>
            <a:pPr marL="342900" indent="-342900">
              <a:lnSpc>
                <a:spcPct val="120000"/>
              </a:lnSpc>
              <a:spcBef>
                <a:spcPts val="0"/>
              </a:spcBef>
              <a:spcAft>
                <a:spcPts val="600"/>
              </a:spcAft>
              <a:tabLst>
                <a:tab pos="457200" algn="l"/>
              </a:tabLst>
            </a:pPr>
            <a:r>
              <a:rPr lang="en-GB" sz="2200" dirty="0"/>
              <a:t>Yellow	0;33  		or 	</a:t>
            </a:r>
            <a:r>
              <a:rPr lang="en-GB" sz="2200" dirty="0" err="1"/>
              <a:t>Agenta</a:t>
            </a:r>
            <a:r>
              <a:rPr lang="en-GB" sz="2200" dirty="0"/>
              <a:t> 		0;35 </a:t>
            </a:r>
          </a:p>
          <a:p>
            <a:pPr marL="342900" indent="-342900">
              <a:lnSpc>
                <a:spcPct val="120000"/>
              </a:lnSpc>
              <a:spcBef>
                <a:spcPts val="0"/>
              </a:spcBef>
              <a:spcAft>
                <a:spcPts val="600"/>
              </a:spcAft>
              <a:tabLst>
                <a:tab pos="457200" algn="l"/>
              </a:tabLst>
            </a:pPr>
            <a:r>
              <a:rPr lang="en-GB" sz="2200" dirty="0"/>
              <a:t>Cyan 	0;36  		or 	White 		0;37.</a:t>
            </a:r>
          </a:p>
          <a:p>
            <a:pPr marL="342900" indent="-342900">
              <a:lnSpc>
                <a:spcPct val="120000"/>
              </a:lnSpc>
              <a:spcBef>
                <a:spcPts val="0"/>
              </a:spcBef>
              <a:spcAft>
                <a:spcPts val="600"/>
              </a:spcAft>
              <a:tabLst>
                <a:tab pos="457200" algn="l"/>
              </a:tabLst>
            </a:pPr>
            <a:r>
              <a:rPr lang="en-GB" sz="2200" dirty="0"/>
              <a:t>There are many more colours, to see more google ‘Bash Colour palette’.</a:t>
            </a:r>
          </a:p>
          <a:p>
            <a:pPr marL="342900" indent="-342900">
              <a:lnSpc>
                <a:spcPct val="120000"/>
              </a:lnSpc>
              <a:spcBef>
                <a:spcPts val="0"/>
              </a:spcBef>
              <a:spcAft>
                <a:spcPts val="600"/>
              </a:spcAft>
              <a:tabLst>
                <a:tab pos="457200" algn="l"/>
              </a:tabLst>
            </a:pPr>
            <a:r>
              <a:rPr lang="en-GB" sz="2200" dirty="0"/>
              <a:t>To make your colour </a:t>
            </a:r>
            <a:r>
              <a:rPr lang="en-GB" sz="2200" b="1" dirty="0"/>
              <a:t>bold</a:t>
            </a:r>
            <a:r>
              <a:rPr lang="en-GB" sz="2200" dirty="0"/>
              <a:t> use the numeric value 1 instead of 0 e.g. </a:t>
            </a:r>
            <a:r>
              <a:rPr lang="en-GB" sz="2200" b="1" dirty="0"/>
              <a:t>1;31 = bold red </a:t>
            </a:r>
            <a:r>
              <a:rPr lang="en-GB" sz="2200" dirty="0"/>
              <a:t>or </a:t>
            </a:r>
            <a:r>
              <a:rPr lang="en-GB" sz="2200" b="1" dirty="0"/>
              <a:t>1;33 = bold Yellow</a:t>
            </a:r>
            <a:r>
              <a:rPr lang="en-GB" sz="2200" dirty="0"/>
              <a:t>.</a:t>
            </a:r>
          </a:p>
          <a:p>
            <a:pPr marL="342900" indent="-342900">
              <a:lnSpc>
                <a:spcPct val="120000"/>
              </a:lnSpc>
              <a:spcBef>
                <a:spcPts val="0"/>
              </a:spcBef>
              <a:spcAft>
                <a:spcPts val="600"/>
              </a:spcAft>
              <a:tabLst>
                <a:tab pos="457200" algn="l"/>
              </a:tabLst>
            </a:pPr>
            <a:r>
              <a:rPr lang="en-GB" sz="2200" dirty="0"/>
              <a:t>To colour the </a:t>
            </a:r>
            <a:r>
              <a:rPr lang="en-GB" sz="2200" b="1" dirty="0"/>
              <a:t>background</a:t>
            </a:r>
            <a:r>
              <a:rPr lang="en-GB" sz="2200" dirty="0"/>
              <a:t> use: red = 41, black = 40, green = 42, yellow = 43, blue = 44, cyan = 46, magenta = 45, white=47 or to reset = 0. To output the background with a colour, use the following command: </a:t>
            </a:r>
            <a:r>
              <a:rPr lang="en-GB" sz="2200" b="1" dirty="0"/>
              <a:t>echo -e "\e[1;47m </a:t>
            </a:r>
            <a:r>
              <a:rPr lang="en-GB" sz="2200" dirty="0"/>
              <a:t>...</a:t>
            </a:r>
          </a:p>
          <a:p>
            <a:pPr marL="342900" indent="-342900">
              <a:lnSpc>
                <a:spcPct val="120000"/>
              </a:lnSpc>
              <a:spcBef>
                <a:spcPts val="0"/>
              </a:spcBef>
              <a:spcAft>
                <a:spcPts val="600"/>
              </a:spcAft>
              <a:tabLst>
                <a:tab pos="457200" algn="l"/>
              </a:tabLst>
            </a:pPr>
            <a:r>
              <a:rPr lang="en-GB" sz="2200" dirty="0"/>
              <a:t>For more information </a:t>
            </a:r>
            <a:r>
              <a:rPr lang="en-GB" sz="2200" dirty="0">
                <a:hlinkClick r:id="rId3"/>
              </a:rPr>
              <a:t>click-here</a:t>
            </a:r>
            <a:r>
              <a:rPr lang="en-GB" sz="2200" dirty="0"/>
              <a:t>.</a:t>
            </a:r>
          </a:p>
          <a:p>
            <a:pPr marL="342900" indent="-342900">
              <a:lnSpc>
                <a:spcPct val="120000"/>
              </a:lnSpc>
              <a:spcBef>
                <a:spcPts val="0"/>
              </a:spcBef>
              <a:spcAft>
                <a:spcPts val="600"/>
              </a:spcAft>
              <a:tabLst>
                <a:tab pos="457200" algn="l"/>
              </a:tabLst>
            </a:pPr>
            <a:endParaRPr lang="en-GB" sz="2200"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405374" y="43825"/>
            <a:ext cx="1698818" cy="1698818"/>
          </a:xfrm>
          <a:prstGeom prst="rect">
            <a:avLst/>
          </a:prstGeom>
        </p:spPr>
      </p:pic>
      <p:sp>
        <p:nvSpPr>
          <p:cNvPr id="19" name="TextBox 18">
            <a:extLst>
              <a:ext uri="{FF2B5EF4-FFF2-40B4-BE49-F238E27FC236}">
                <a16:creationId xmlns:a16="http://schemas.microsoft.com/office/drawing/2014/main" id="{A88774FD-41BB-466E-AA73-06CFBD09309C}"/>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6"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83069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800" dirty="0">
                <a:solidFill>
                  <a:srgbClr val="FFFFFF"/>
                </a:solidFill>
              </a:rPr>
              <a:t>Bash: </a:t>
            </a:r>
            <a:r>
              <a:rPr lang="en-GB" sz="4800" b="1" dirty="0">
                <a:solidFill>
                  <a:srgbClr val="FFFFFF"/>
                </a:solidFill>
              </a:rPr>
              <a:t>Arrays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47197" y="1634566"/>
            <a:ext cx="12044799" cy="4923750"/>
          </a:xfrm>
        </p:spPr>
        <p:txBody>
          <a:bodyPr>
            <a:noAutofit/>
          </a:bodyPr>
          <a:lstStyle/>
          <a:p>
            <a:pPr>
              <a:lnSpc>
                <a:spcPct val="100000"/>
              </a:lnSpc>
              <a:spcBef>
                <a:spcPts val="0"/>
              </a:spcBef>
            </a:pPr>
            <a:r>
              <a:rPr lang="en-GB" sz="2400" b="0" dirty="0">
                <a:solidFill>
                  <a:schemeClr val="tx1"/>
                </a:solidFill>
              </a:rPr>
              <a:t>To create an Array in Bash we use the </a:t>
            </a:r>
            <a:r>
              <a:rPr lang="en-GB" sz="2400" b="1" dirty="0">
                <a:solidFill>
                  <a:schemeClr val="tx1"/>
                </a:solidFill>
              </a:rPr>
              <a:t>declare</a:t>
            </a:r>
            <a:r>
              <a:rPr lang="en-GB" sz="2400" b="0" dirty="0">
                <a:solidFill>
                  <a:schemeClr val="tx1"/>
                </a:solidFill>
              </a:rPr>
              <a:t> keyword, followed by a </a:t>
            </a:r>
            <a:r>
              <a:rPr lang="en-GB" sz="2400" b="1" dirty="0">
                <a:solidFill>
                  <a:schemeClr val="tx1"/>
                </a:solidFill>
              </a:rPr>
              <a:t>name for the array </a:t>
            </a:r>
            <a:r>
              <a:rPr lang="en-GB" sz="2400" b="0" dirty="0">
                <a:solidFill>
                  <a:schemeClr val="tx1"/>
                </a:solidFill>
              </a:rPr>
              <a:t>and the </a:t>
            </a:r>
            <a:r>
              <a:rPr lang="en-GB" sz="2400" b="1" dirty="0">
                <a:solidFill>
                  <a:schemeClr val="tx1"/>
                </a:solidFill>
              </a:rPr>
              <a:t>assignment operator ‘=’,</a:t>
            </a:r>
            <a:r>
              <a:rPr lang="en-GB" sz="2400" b="0" dirty="0">
                <a:solidFill>
                  <a:schemeClr val="tx1"/>
                </a:solidFill>
              </a:rPr>
              <a:t> followed by the list of array elements in parentheses ‘( )’, separated by spaces:</a:t>
            </a:r>
          </a:p>
          <a:p>
            <a:pPr marL="0" indent="0">
              <a:lnSpc>
                <a:spcPct val="100000"/>
              </a:lnSpc>
              <a:spcBef>
                <a:spcPts val="0"/>
              </a:spcBef>
              <a:buNone/>
            </a:pPr>
            <a:r>
              <a:rPr lang="en-US" dirty="0">
                <a:solidFill>
                  <a:srgbClr val="0563C1"/>
                </a:solidFill>
                <a:latin typeface="Courier New" panose="02070309020205020404" pitchFamily="49" charset="0"/>
                <a:cs typeface="Courier New" panose="02070309020205020404" pitchFamily="49" charset="0"/>
              </a:rPr>
              <a:t>	</a:t>
            </a:r>
            <a:r>
              <a:rPr lang="en-US" sz="2600" b="1" dirty="0">
                <a:solidFill>
                  <a:srgbClr val="0563C1"/>
                </a:solidFill>
                <a:latin typeface="Courier New" panose="02070309020205020404" pitchFamily="49" charset="0"/>
                <a:cs typeface="Courier New" panose="02070309020205020404" pitchFamily="49" charset="0"/>
              </a:rPr>
              <a:t>declare</a:t>
            </a:r>
            <a:r>
              <a:rPr lang="en-US" sz="2600" dirty="0">
                <a:solidFill>
                  <a:srgbClr val="0563C1"/>
                </a:solidFill>
                <a:latin typeface="Courier New" panose="02070309020205020404" pitchFamily="49" charset="0"/>
                <a:cs typeface="Courier New" panose="02070309020205020404" pitchFamily="49" charset="0"/>
              </a:rPr>
              <a:t> Array1=(element1 element2 element3)</a:t>
            </a:r>
          </a:p>
          <a:p>
            <a:pPr>
              <a:lnSpc>
                <a:spcPct val="100000"/>
              </a:lnSpc>
              <a:spcBef>
                <a:spcPts val="0"/>
              </a:spcBef>
            </a:pPr>
            <a:r>
              <a:rPr lang="en-GB" sz="2400" dirty="0">
                <a:solidFill>
                  <a:srgbClr val="000000"/>
                </a:solidFill>
                <a:effectLst/>
                <a:ea typeface="Times New Roman" panose="02020603050405020304" pitchFamily="18" charset="0"/>
              </a:rPr>
              <a:t>Bash supports </a:t>
            </a:r>
            <a:r>
              <a:rPr lang="en-GB" sz="2400" b="1" dirty="0">
                <a:solidFill>
                  <a:srgbClr val="000000"/>
                </a:solidFill>
                <a:effectLst/>
                <a:ea typeface="Times New Roman" panose="02020603050405020304" pitchFamily="18" charset="0"/>
              </a:rPr>
              <a:t>numerically indexed arrays</a:t>
            </a:r>
            <a:r>
              <a:rPr lang="en-GB" sz="2400" dirty="0">
                <a:solidFill>
                  <a:srgbClr val="000000"/>
                </a:solidFill>
                <a:effectLst/>
                <a:ea typeface="Times New Roman" panose="02020603050405020304" pitchFamily="18" charset="0"/>
              </a:rPr>
              <a:t> and </a:t>
            </a:r>
            <a:r>
              <a:rPr lang="en-GB" sz="2400" b="1" dirty="0">
                <a:solidFill>
                  <a:srgbClr val="000000"/>
                </a:solidFill>
                <a:effectLst/>
                <a:ea typeface="Times New Roman" panose="02020603050405020304" pitchFamily="18" charset="0"/>
              </a:rPr>
              <a:t>Associative Arrays</a:t>
            </a:r>
            <a:r>
              <a:rPr lang="en-GB" sz="2400" dirty="0">
                <a:solidFill>
                  <a:srgbClr val="000000"/>
                </a:solidFill>
                <a:effectLst/>
                <a:ea typeface="Times New Roman" panose="02020603050405020304" pitchFamily="18" charset="0"/>
              </a:rPr>
              <a:t>.</a:t>
            </a:r>
            <a:endParaRPr lang="en-GB" sz="2400" b="0" dirty="0">
              <a:solidFill>
                <a:schemeClr val="tx1"/>
              </a:solidFill>
            </a:endParaRPr>
          </a:p>
          <a:p>
            <a:pPr marL="285750" marR="0" lvl="0" indent="-285750" algn="l" defTabSz="914400" rtl="0" eaLnBrk="1" fontAlgn="auto" latinLnBrk="0" hangingPunct="1">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In bash we use the </a:t>
            </a:r>
            <a:r>
              <a:rPr kumimoji="0" lang="en-GB"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Calibri" panose="020F0502020204030204" pitchFamily="34" charset="0"/>
                <a:cs typeface="Times New Roman" panose="02020603050405020304" pitchFamily="18" charset="0"/>
              </a:rPr>
              <a:t>lowercase -a option </a:t>
            </a:r>
            <a:r>
              <a:rPr kumimoji="0" lang="en-GB" sz="24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to create a </a:t>
            </a:r>
            <a:r>
              <a:rPr kumimoji="0" lang="en-GB"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Calibri" panose="020F0502020204030204" pitchFamily="34" charset="0"/>
                <a:cs typeface="Times New Roman" panose="02020603050405020304" pitchFamily="18" charset="0"/>
              </a:rPr>
              <a:t>numerically</a:t>
            </a:r>
            <a:r>
              <a:rPr kumimoji="0" lang="en-GB" sz="2400" b="0" i="0" u="none" strike="noStrike" kern="1200" cap="none" spc="0" normalizeH="0" baseline="0" noProof="0" dirty="0">
                <a:ln>
                  <a:noFill/>
                </a:ln>
                <a:solidFill>
                  <a:prstClr val="black"/>
                </a:solidFill>
                <a:effectLst/>
                <a:highlight>
                  <a:srgbClr val="FFFF00"/>
                </a:highlight>
                <a:uLnTx/>
                <a:uFillTx/>
                <a:latin typeface="Calibri" panose="020F0502020204030204"/>
                <a:ea typeface="Calibri" panose="020F0502020204030204" pitchFamily="34" charset="0"/>
                <a:cs typeface="Times New Roman" panose="02020603050405020304" pitchFamily="18" charset="0"/>
              </a:rPr>
              <a:t> </a:t>
            </a:r>
            <a:r>
              <a:rPr kumimoji="0" lang="en-GB"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Calibri" panose="020F0502020204030204" pitchFamily="34" charset="0"/>
                <a:cs typeface="Times New Roman" panose="02020603050405020304" pitchFamily="18" charset="0"/>
              </a:rPr>
              <a:t>indexed Array</a:t>
            </a:r>
            <a:r>
              <a:rPr kumimoji="0" lang="en-GB" sz="2400" b="1"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a:t>
            </a:r>
          </a:p>
          <a:p>
            <a:pPr marL="0" indent="0">
              <a:buNone/>
              <a:defRPr/>
            </a:pPr>
            <a:r>
              <a:rPr lang="en-GB" sz="2600" dirty="0">
                <a:solidFill>
                  <a:srgbClr val="0563C1"/>
                </a:solidFill>
                <a:latin typeface="Courier New" panose="02070309020205020404" pitchFamily="49" charset="0"/>
                <a:cs typeface="Courier New" panose="02070309020205020404" pitchFamily="49" charset="0"/>
              </a:rPr>
              <a:t> 	declare </a:t>
            </a:r>
            <a:r>
              <a:rPr lang="en-GB" sz="2600" b="1" dirty="0">
                <a:solidFill>
                  <a:srgbClr val="0563C1"/>
                </a:solidFill>
                <a:latin typeface="Courier New" panose="02070309020205020404" pitchFamily="49" charset="0"/>
                <a:cs typeface="Courier New" panose="02070309020205020404" pitchFamily="49" charset="0"/>
              </a:rPr>
              <a:t>-a </a:t>
            </a:r>
            <a:r>
              <a:rPr lang="en-GB" sz="2600" dirty="0" err="1">
                <a:solidFill>
                  <a:srgbClr val="0563C1"/>
                </a:solidFill>
                <a:latin typeface="Courier New" panose="02070309020205020404" pitchFamily="49" charset="0"/>
                <a:cs typeface="Courier New" panose="02070309020205020404" pitchFamily="49" charset="0"/>
              </a:rPr>
              <a:t>ArrayName</a:t>
            </a:r>
            <a:r>
              <a:rPr lang="en-US" sz="2600" dirty="0">
                <a:solidFill>
                  <a:srgbClr val="0563C1"/>
                </a:solidFill>
                <a:latin typeface="Courier New" panose="02070309020205020404" pitchFamily="49" charset="0"/>
                <a:cs typeface="Courier New" panose="02070309020205020404" pitchFamily="49" charset="0"/>
              </a:rPr>
              <a:t>=([1]=element1 [2]=element2)</a:t>
            </a:r>
            <a:endParaRPr lang="en-GB" sz="2600" dirty="0">
              <a:solidFill>
                <a:srgbClr val="0563C1"/>
              </a:solidFill>
              <a:latin typeface="Courier New" panose="02070309020205020404" pitchFamily="49" charset="0"/>
              <a:cs typeface="Courier New" panose="02070309020205020404" pitchFamily="49" charset="0"/>
            </a:endParaRPr>
          </a:p>
          <a:p>
            <a:pPr marL="285750" marR="0" lvl="0" indent="-285750" algn="l" defTabSz="914400" rtl="0" eaLnBrk="1" fontAlgn="auto" latinLnBrk="0" hangingPunct="1">
              <a:buClrTx/>
              <a:buSzTx/>
              <a:buFont typeface="Arial" panose="020B0604020202020204" pitchFamily="34" charset="0"/>
              <a:buChar char="•"/>
              <a:tabLst/>
              <a:defRPr/>
            </a:pPr>
            <a:r>
              <a:rPr lang="en-GB" sz="2400" dirty="0">
                <a:solidFill>
                  <a:prstClr val="black"/>
                </a:solidFill>
                <a:latin typeface="Calibri" panose="020F0502020204030204"/>
                <a:ea typeface="Calibri" panose="020F0502020204030204" pitchFamily="34" charset="0"/>
                <a:cs typeface="Times New Roman" panose="02020603050405020304" pitchFamily="18" charset="0"/>
              </a:rPr>
              <a:t>A</a:t>
            </a:r>
            <a:r>
              <a:rPr kumimoji="0" lang="en-GB" sz="2400" b="0" i="0" u="none" strike="noStrike" kern="1200" cap="none" spc="0" normalizeH="0" baseline="0" noProof="0" dirty="0" err="1">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nd</a:t>
            </a:r>
            <a:r>
              <a:rPr kumimoji="0" lang="en-GB" sz="24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 an </a:t>
            </a:r>
            <a:r>
              <a:rPr kumimoji="0" lang="en-GB"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Calibri" panose="020F0502020204030204" pitchFamily="34" charset="0"/>
                <a:cs typeface="Times New Roman" panose="02020603050405020304" pitchFamily="18" charset="0"/>
              </a:rPr>
              <a:t>uppercase -A option </a:t>
            </a:r>
            <a:r>
              <a:rPr kumimoji="0" lang="en-GB" sz="24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to create an </a:t>
            </a:r>
            <a:r>
              <a:rPr kumimoji="0" lang="en-GB"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Calibri" panose="020F0502020204030204" pitchFamily="34" charset="0"/>
                <a:cs typeface="Times New Roman" panose="02020603050405020304" pitchFamily="18" charset="0"/>
              </a:rPr>
              <a:t>Associative array</a:t>
            </a:r>
            <a:r>
              <a:rPr lang="en-GB" sz="2400" dirty="0">
                <a:solidFill>
                  <a:prstClr val="black"/>
                </a:solidFill>
                <a:latin typeface="Calibri" panose="020F0502020204030204"/>
                <a:ea typeface="Calibri" panose="020F0502020204030204" pitchFamily="34" charset="0"/>
                <a:cs typeface="Times New Roman" panose="02020603050405020304" pitchFamily="18" charset="0"/>
              </a:rPr>
              <a:t>: </a:t>
            </a:r>
            <a:br>
              <a:rPr lang="en-GB" sz="2400" dirty="0">
                <a:solidFill>
                  <a:prstClr val="black"/>
                </a:solidFill>
                <a:latin typeface="Calibri" panose="020F0502020204030204"/>
                <a:ea typeface="Calibri" panose="020F0502020204030204" pitchFamily="34" charset="0"/>
                <a:cs typeface="Times New Roman" panose="02020603050405020304" pitchFamily="18" charset="0"/>
              </a:rPr>
            </a:br>
            <a:r>
              <a:rPr lang="en-GB" sz="2600" dirty="0">
                <a:solidFill>
                  <a:srgbClr val="0563C1"/>
                </a:solidFill>
                <a:latin typeface="Courier New" panose="02070309020205020404" pitchFamily="49" charset="0"/>
                <a:cs typeface="Courier New" panose="02070309020205020404" pitchFamily="49" charset="0"/>
              </a:rPr>
              <a:t>declare </a:t>
            </a:r>
            <a:r>
              <a:rPr lang="en-GB" sz="2600" b="1" dirty="0">
                <a:solidFill>
                  <a:srgbClr val="0563C1"/>
                </a:solidFill>
                <a:latin typeface="Courier New" panose="02070309020205020404" pitchFamily="49" charset="0"/>
                <a:cs typeface="Courier New" panose="02070309020205020404" pitchFamily="49" charset="0"/>
              </a:rPr>
              <a:t>-A </a:t>
            </a:r>
            <a:r>
              <a:rPr lang="en-GB" sz="2600" dirty="0" err="1">
                <a:solidFill>
                  <a:srgbClr val="0563C1"/>
                </a:solidFill>
                <a:latin typeface="Courier New" panose="02070309020205020404" pitchFamily="49" charset="0"/>
                <a:cs typeface="Courier New" panose="02070309020205020404" pitchFamily="49" charset="0"/>
              </a:rPr>
              <a:t>ArrayName</a:t>
            </a:r>
            <a:r>
              <a:rPr lang="en-GB" sz="2600" dirty="0">
                <a:solidFill>
                  <a:srgbClr val="0563C1"/>
                </a:solidFill>
                <a:latin typeface="Courier New" panose="02070309020205020404" pitchFamily="49" charset="0"/>
                <a:cs typeface="Courier New" panose="02070309020205020404" pitchFamily="49" charset="0"/>
              </a:rPr>
              <a:t>=([Wales]="Sunny“ [Scotland]="Snowy“)</a:t>
            </a:r>
            <a:endParaRPr lang="en-GB" sz="2600" dirty="0">
              <a:solidFill>
                <a:prstClr val="black"/>
              </a:solidFill>
              <a:latin typeface="Courier New" panose="02070309020205020404" pitchFamily="49" charset="0"/>
              <a:ea typeface="Calibri" panose="020F0502020204030204" pitchFamily="34" charset="0"/>
              <a:cs typeface="Courier New" panose="02070309020205020404" pitchFamily="49" charset="0"/>
            </a:endParaRPr>
          </a:p>
          <a:p>
            <a:pPr marL="285750" marR="0" lvl="0" indent="-285750" algn="l" defTabSz="914400" rtl="0" eaLnBrk="1" fontAlgn="auto" latinLnBrk="0" hangingPunct="1">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000000"/>
                </a:solidFill>
                <a:effectLst/>
                <a:uLnTx/>
                <a:uFillTx/>
                <a:latin typeface="Calibri" panose="020F0502020204030204"/>
                <a:ea typeface="Times New Roman" panose="02020603050405020304" pitchFamily="18" charset="0"/>
                <a:cs typeface="+mn-cs"/>
              </a:rPr>
              <a:t>Associative arrays </a:t>
            </a:r>
            <a:r>
              <a:rPr kumimoji="0" lang="en-GB" sz="2400" b="0" i="0" u="none" strike="noStrike" kern="1200" cap="none" spc="0" normalizeH="0" baseline="0" noProof="0" dirty="0">
                <a:ln>
                  <a:noFill/>
                </a:ln>
                <a:solidFill>
                  <a:srgbClr val="000000"/>
                </a:solidFill>
                <a:effectLst/>
                <a:uLnTx/>
                <a:uFillTx/>
                <a:latin typeface="Calibri" panose="020F0502020204030204"/>
                <a:ea typeface="Times New Roman" panose="02020603050405020304" pitchFamily="18" charset="0"/>
                <a:cs typeface="+mn-cs"/>
              </a:rPr>
              <a:t>use </a:t>
            </a:r>
            <a:r>
              <a:rPr kumimoji="0" lang="en-GB" sz="2400" b="1" i="0" u="none" strike="noStrike" kern="1200" cap="none" spc="0" normalizeH="0" baseline="0" noProof="0" dirty="0">
                <a:ln>
                  <a:noFill/>
                </a:ln>
                <a:solidFill>
                  <a:srgbClr val="000000"/>
                </a:solidFill>
                <a:effectLst/>
                <a:uLnTx/>
                <a:uFillTx/>
                <a:latin typeface="Calibri" panose="020F0502020204030204"/>
                <a:ea typeface="Times New Roman" panose="02020603050405020304" pitchFamily="18" charset="0"/>
                <a:cs typeface="+mn-cs"/>
              </a:rPr>
              <a:t>words instead of numbers</a:t>
            </a:r>
            <a:r>
              <a:rPr kumimoji="0" lang="en-GB" sz="2400" b="0" i="0" u="none" strike="noStrike" kern="1200" cap="none" spc="0" normalizeH="0" baseline="0" noProof="0" dirty="0">
                <a:ln>
                  <a:noFill/>
                </a:ln>
                <a:solidFill>
                  <a:srgbClr val="000000"/>
                </a:solidFill>
                <a:effectLst/>
                <a:uLnTx/>
                <a:uFillTx/>
                <a:latin typeface="Calibri" panose="020F0502020204030204"/>
                <a:ea typeface="Times New Roman" panose="02020603050405020304" pitchFamily="18" charset="0"/>
                <a:cs typeface="+mn-cs"/>
              </a:rPr>
              <a:t> as the </a:t>
            </a:r>
            <a:r>
              <a:rPr kumimoji="0" lang="en-GB" sz="2400" b="1" i="0" u="none" strike="noStrike" kern="1200" cap="none" spc="0" normalizeH="0" baseline="0" noProof="0" dirty="0">
                <a:ln>
                  <a:noFill/>
                </a:ln>
                <a:solidFill>
                  <a:srgbClr val="000000"/>
                </a:solidFill>
                <a:effectLst/>
                <a:uLnTx/>
                <a:uFillTx/>
                <a:latin typeface="Calibri" panose="020F0502020204030204"/>
                <a:ea typeface="Times New Roman" panose="02020603050405020304" pitchFamily="18" charset="0"/>
                <a:cs typeface="+mn-cs"/>
              </a:rPr>
              <a:t>keys to access values</a:t>
            </a:r>
            <a:r>
              <a:rPr kumimoji="0" lang="en-GB" sz="2400" b="0" i="0" u="none" strike="noStrike" kern="1200" cap="none" spc="0" normalizeH="0" baseline="0" noProof="0" dirty="0">
                <a:ln>
                  <a:noFill/>
                </a:ln>
                <a:solidFill>
                  <a:srgbClr val="000000"/>
                </a:solidFill>
                <a:effectLst/>
                <a:uLnTx/>
                <a:uFillTx/>
                <a:latin typeface="Calibri" panose="020F0502020204030204"/>
                <a:ea typeface="Times New Roman" panose="02020603050405020304" pitchFamily="18" charset="0"/>
                <a:cs typeface="+mn-cs"/>
              </a:rPr>
              <a:t>.</a:t>
            </a:r>
            <a:endParaRPr lang="en-GB" sz="2400" b="0" dirty="0">
              <a:solidFill>
                <a:schemeClr val="tx1"/>
              </a:solidFill>
            </a:endParaRPr>
          </a:p>
          <a:p>
            <a:pPr>
              <a:lnSpc>
                <a:spcPct val="100000"/>
              </a:lnSpc>
              <a:spcBef>
                <a:spcPts val="0"/>
              </a:spcBef>
            </a:pPr>
            <a:r>
              <a:rPr lang="en-GB" sz="2400" b="0" dirty="0">
                <a:solidFill>
                  <a:schemeClr val="tx1"/>
                </a:solidFill>
              </a:rPr>
              <a:t>To echo out an element of an Array, we wrap the array name up in curly braces and include the array element in square brackets: </a:t>
            </a:r>
            <a:r>
              <a:rPr lang="en-GB" dirty="0">
                <a:solidFill>
                  <a:srgbClr val="0563C1"/>
                </a:solidFill>
                <a:latin typeface="Courier New" panose="02070309020205020404" pitchFamily="49" charset="0"/>
                <a:cs typeface="Courier New" panose="02070309020205020404" pitchFamily="49" charset="0"/>
              </a:rPr>
              <a:t>echo ${Array1[2]}</a:t>
            </a:r>
          </a:p>
          <a:p>
            <a:pPr marL="0" indent="0">
              <a:lnSpc>
                <a:spcPct val="100000"/>
              </a:lnSpc>
              <a:spcBef>
                <a:spcPts val="0"/>
              </a:spcBef>
              <a:buNone/>
            </a:pPr>
            <a:endParaRPr lang="en-GB" dirty="0">
              <a:solidFill>
                <a:srgbClr val="0563C1"/>
              </a:solidFill>
              <a:latin typeface="Courier New" panose="02070309020205020404" pitchFamily="49" charset="0"/>
              <a:cs typeface="Courier New" panose="02070309020205020404" pitchFamily="49" charset="0"/>
            </a:endParaRPr>
          </a:p>
          <a:p>
            <a:pPr marL="0" indent="0">
              <a:lnSpc>
                <a:spcPct val="100000"/>
              </a:lnSpc>
              <a:spcBef>
                <a:spcPts val="0"/>
              </a:spcBef>
              <a:buNone/>
            </a:pPr>
            <a:endParaRPr lang="en-GB" sz="2400" dirty="0">
              <a:effectLst/>
              <a:ea typeface="Times New Roman" panose="02020603050405020304" pitchFamily="18" charset="0"/>
            </a:endParaRPr>
          </a:p>
        </p:txBody>
      </p:sp>
    </p:spTree>
    <p:extLst>
      <p:ext uri="{BB962C8B-B14F-4D97-AF65-F5344CB8AC3E}">
        <p14:creationId xmlns:p14="http://schemas.microsoft.com/office/powerpoint/2010/main" val="39829557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57697" y="309244"/>
            <a:ext cx="6501383" cy="1033669"/>
          </a:xfrm>
        </p:spPr>
        <p:txBody>
          <a:bodyPr>
            <a:normAutofit/>
          </a:bodyPr>
          <a:lstStyle/>
          <a:p>
            <a:r>
              <a:rPr lang="en-GB" sz="4800" dirty="0">
                <a:solidFill>
                  <a:srgbClr val="002060"/>
                </a:solidFill>
                <a:highlight>
                  <a:srgbClr val="FFFF00"/>
                </a:highlight>
              </a:rPr>
              <a:t>Show:</a:t>
            </a:r>
            <a:r>
              <a:rPr lang="en-GB" sz="4800" dirty="0">
                <a:solidFill>
                  <a:srgbClr val="002060"/>
                </a:solidFill>
              </a:rPr>
              <a:t> </a:t>
            </a:r>
            <a:r>
              <a:rPr lang="en-GB" sz="4800" b="1" dirty="0">
                <a:solidFill>
                  <a:srgbClr val="FFFFFF"/>
                </a:solidFill>
              </a:rPr>
              <a:t>Array example</a:t>
            </a:r>
          </a:p>
        </p:txBody>
      </p:sp>
      <p:pic>
        <p:nvPicPr>
          <p:cNvPr id="29" name="Picture 28" descr="Shape&#10;&#10;Description automatically generated">
            <a:extLst>
              <a:ext uri="{FF2B5EF4-FFF2-40B4-BE49-F238E27FC236}">
                <a16:creationId xmlns:a16="http://schemas.microsoft.com/office/drawing/2014/main" id="{E9CFB573-42F0-455A-89D7-7221E851B6A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16045" y="-169588"/>
            <a:ext cx="3972041" cy="3388647"/>
          </a:xfrm>
          <a:prstGeom prst="rect">
            <a:avLst/>
          </a:prstGeom>
        </p:spPr>
      </p:pic>
      <p:pic>
        <p:nvPicPr>
          <p:cNvPr id="36" name="Picture 35">
            <a:extLst>
              <a:ext uri="{FF2B5EF4-FFF2-40B4-BE49-F238E27FC236}">
                <a16:creationId xmlns:a16="http://schemas.microsoft.com/office/drawing/2014/main" id="{E6353168-398F-4A9D-BD60-442F5120B355}"/>
              </a:ext>
            </a:extLst>
          </p:cNvPr>
          <p:cNvPicPr>
            <a:picLocks noChangeAspect="1"/>
          </p:cNvPicPr>
          <p:nvPr/>
        </p:nvPicPr>
        <p:blipFill>
          <a:blip r:embed="rId5"/>
          <a:stretch>
            <a:fillRect/>
          </a:stretch>
        </p:blipFill>
        <p:spPr>
          <a:xfrm>
            <a:off x="3914" y="1584458"/>
            <a:ext cx="8671817" cy="5174805"/>
          </a:xfrm>
          <a:prstGeom prst="rect">
            <a:avLst/>
          </a:prstGeom>
        </p:spPr>
      </p:pic>
      <p:pic>
        <p:nvPicPr>
          <p:cNvPr id="21" name="Picture 20">
            <a:extLst>
              <a:ext uri="{FF2B5EF4-FFF2-40B4-BE49-F238E27FC236}">
                <a16:creationId xmlns:a16="http://schemas.microsoft.com/office/drawing/2014/main" id="{7D758E2D-9307-4EE0-BFA7-65C92CAE01C2}"/>
              </a:ext>
            </a:extLst>
          </p:cNvPr>
          <p:cNvPicPr>
            <a:picLocks noChangeAspect="1"/>
          </p:cNvPicPr>
          <p:nvPr/>
        </p:nvPicPr>
        <p:blipFill rotWithShape="1">
          <a:blip r:embed="rId6"/>
          <a:srcRect t="19151"/>
          <a:stretch/>
        </p:blipFill>
        <p:spPr>
          <a:xfrm>
            <a:off x="6786703" y="4956008"/>
            <a:ext cx="5231226" cy="1786669"/>
          </a:xfrm>
          <a:prstGeom prst="rect">
            <a:avLst/>
          </a:prstGeom>
        </p:spPr>
      </p:pic>
      <p:sp>
        <p:nvSpPr>
          <p:cNvPr id="37" name="TextBox 36">
            <a:extLst>
              <a:ext uri="{FF2B5EF4-FFF2-40B4-BE49-F238E27FC236}">
                <a16:creationId xmlns:a16="http://schemas.microsoft.com/office/drawing/2014/main" id="{3BB8045A-3E51-40A1-9C61-1D4534FE6DD3}"/>
              </a:ext>
            </a:extLst>
          </p:cNvPr>
          <p:cNvSpPr txBox="1"/>
          <p:nvPr/>
        </p:nvSpPr>
        <p:spPr>
          <a:xfrm>
            <a:off x="8978538" y="3219059"/>
            <a:ext cx="2940656" cy="1569660"/>
          </a:xfrm>
          <a:prstGeom prst="rect">
            <a:avLst/>
          </a:prstGeom>
          <a:noFill/>
          <a:ln>
            <a:solidFill>
              <a:srgbClr val="C0000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Tip: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Use the ‘</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or ‘</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symbol in the index to print out all array elements.</a:t>
            </a:r>
          </a:p>
        </p:txBody>
      </p:sp>
      <p:sp>
        <p:nvSpPr>
          <p:cNvPr id="3" name="TextBox 2">
            <a:extLst>
              <a:ext uri="{FF2B5EF4-FFF2-40B4-BE49-F238E27FC236}">
                <a16:creationId xmlns:a16="http://schemas.microsoft.com/office/drawing/2014/main" id="{6BFAC839-7422-02F6-EC72-FECDC9340E7A}"/>
              </a:ext>
            </a:extLst>
          </p:cNvPr>
          <p:cNvSpPr txBox="1"/>
          <p:nvPr/>
        </p:nvSpPr>
        <p:spPr>
          <a:xfrm>
            <a:off x="3942626" y="6346966"/>
            <a:ext cx="2153372" cy="461665"/>
          </a:xfrm>
          <a:prstGeom prst="rect">
            <a:avLst/>
          </a:prstGeom>
          <a:noFill/>
        </p:spPr>
        <p:txBody>
          <a:bodyPr wrap="square" rtlCol="0">
            <a:spAutoFit/>
          </a:bodyPr>
          <a:lstStyle/>
          <a:p>
            <a:r>
              <a:rPr lang="en-GB" sz="2400" b="1" dirty="0"/>
              <a:t>File: </a:t>
            </a:r>
            <a:r>
              <a:rPr lang="en-GB" sz="2400" dirty="0"/>
              <a:t>./7Array.sh</a:t>
            </a:r>
          </a:p>
        </p:txBody>
      </p:sp>
    </p:spTree>
    <p:extLst>
      <p:ext uri="{BB962C8B-B14F-4D97-AF65-F5344CB8AC3E}">
        <p14:creationId xmlns:p14="http://schemas.microsoft.com/office/powerpoint/2010/main" val="1603877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01601" y="327029"/>
            <a:ext cx="9895951" cy="1033669"/>
          </a:xfrm>
        </p:spPr>
        <p:txBody>
          <a:bodyPr>
            <a:normAutofit/>
          </a:bodyPr>
          <a:lstStyle/>
          <a:p>
            <a:r>
              <a:rPr lang="en-GB" b="1" dirty="0">
                <a:solidFill>
                  <a:schemeClr val="bg1"/>
                </a:solidFill>
              </a:rPr>
              <a:t>Case statement</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43099" y="1668862"/>
            <a:ext cx="6308274" cy="5123824"/>
          </a:xfrm>
        </p:spPr>
        <p:txBody>
          <a:bodyPr>
            <a:normAutofit fontScale="92500" lnSpcReduction="10000"/>
          </a:bodyPr>
          <a:lstStyle/>
          <a:p>
            <a:pPr marL="342900" indent="-342900">
              <a:lnSpc>
                <a:spcPct val="110000"/>
              </a:lnSpc>
              <a:spcBef>
                <a:spcPts val="0"/>
              </a:spcBef>
              <a:buFont typeface="Symbol" panose="05050102010706020507" pitchFamily="18" charset="2"/>
              <a:buChar char=""/>
            </a:pPr>
            <a:r>
              <a:rPr lang="en-GB" sz="2400" dirty="0"/>
              <a:t>As we have learned, the </a:t>
            </a:r>
            <a:r>
              <a:rPr lang="en-GB" sz="2400" b="1" dirty="0"/>
              <a:t>read command </a:t>
            </a:r>
            <a:r>
              <a:rPr lang="en-GB" sz="2400" dirty="0"/>
              <a:t>takes </a:t>
            </a:r>
            <a:r>
              <a:rPr lang="en-GB" sz="2400" b="1" dirty="0"/>
              <a:t>user input </a:t>
            </a:r>
            <a:r>
              <a:rPr lang="en-GB" sz="2400" dirty="0"/>
              <a:t>and assigns it as a value to the variable we declare after the </a:t>
            </a:r>
            <a:r>
              <a:rPr lang="en-GB" sz="2400" b="1" dirty="0"/>
              <a:t>read command.</a:t>
            </a:r>
            <a:r>
              <a:rPr lang="en-GB" sz="2400" dirty="0"/>
              <a:t> </a:t>
            </a:r>
          </a:p>
          <a:p>
            <a:pPr marL="342900" indent="-342900">
              <a:lnSpc>
                <a:spcPct val="110000"/>
              </a:lnSpc>
              <a:spcBef>
                <a:spcPts val="0"/>
              </a:spcBef>
              <a:buFont typeface="Symbol" panose="05050102010706020507" pitchFamily="18" charset="2"/>
              <a:buChar char=""/>
            </a:pPr>
            <a:r>
              <a:rPr lang="en-GB" sz="2400" dirty="0"/>
              <a:t>The </a:t>
            </a:r>
            <a:r>
              <a:rPr lang="en-GB" sz="2400" b="1" dirty="0"/>
              <a:t>–p option </a:t>
            </a:r>
            <a:r>
              <a:rPr lang="en-GB" sz="2400" dirty="0"/>
              <a:t>allow us to receive user input on the same prompt line. </a:t>
            </a:r>
          </a:p>
          <a:p>
            <a:pPr marL="342900" indent="-342900">
              <a:lnSpc>
                <a:spcPct val="110000"/>
              </a:lnSpc>
              <a:spcBef>
                <a:spcPts val="0"/>
              </a:spcBef>
              <a:buFont typeface="Symbol" panose="05050102010706020507" pitchFamily="18" charset="2"/>
              <a:buChar char=""/>
            </a:pPr>
            <a:r>
              <a:rPr lang="en-GB" sz="2400" dirty="0">
                <a:solidFill>
                  <a:srgbClr val="000000"/>
                </a:solidFill>
                <a:ea typeface="Times New Roman" panose="02020603050405020304" pitchFamily="18" charset="0"/>
              </a:rPr>
              <a:t>A</a:t>
            </a:r>
            <a:r>
              <a:rPr lang="en-GB" sz="2400" dirty="0">
                <a:solidFill>
                  <a:srgbClr val="000000"/>
                </a:solidFill>
                <a:effectLst/>
                <a:ea typeface="Times New Roman" panose="02020603050405020304" pitchFamily="18" charset="0"/>
              </a:rPr>
              <a:t> </a:t>
            </a:r>
            <a:r>
              <a:rPr lang="en-GB" sz="2400" b="1" dirty="0">
                <a:solidFill>
                  <a:srgbClr val="000000"/>
                </a:solidFill>
                <a:effectLst/>
                <a:ea typeface="Times New Roman" panose="02020603050405020304" pitchFamily="18" charset="0"/>
              </a:rPr>
              <a:t>Case statement </a:t>
            </a:r>
            <a:r>
              <a:rPr lang="en-GB" sz="2400" dirty="0">
                <a:solidFill>
                  <a:srgbClr val="000000"/>
                </a:solidFill>
                <a:effectLst/>
                <a:ea typeface="Times New Roman" panose="02020603050405020304" pitchFamily="18" charset="0"/>
              </a:rPr>
              <a:t>takes a value </a:t>
            </a:r>
            <a:r>
              <a:rPr lang="en-GB" sz="2400" dirty="0">
                <a:solidFill>
                  <a:srgbClr val="000000"/>
                </a:solidFill>
                <a:ea typeface="Times New Roman" panose="02020603050405020304" pitchFamily="18" charset="0"/>
              </a:rPr>
              <a:t>&amp;</a:t>
            </a:r>
            <a:r>
              <a:rPr lang="en-GB" sz="2400" dirty="0">
                <a:solidFill>
                  <a:srgbClr val="000000"/>
                </a:solidFill>
                <a:effectLst/>
                <a:ea typeface="Times New Roman" panose="02020603050405020304" pitchFamily="18" charset="0"/>
              </a:rPr>
              <a:t> tests that value against multiple conditions until it </a:t>
            </a:r>
            <a:r>
              <a:rPr lang="en-GB" sz="2400" dirty="0">
                <a:solidFill>
                  <a:srgbClr val="000000"/>
                </a:solidFill>
                <a:ea typeface="Times New Roman" panose="02020603050405020304" pitchFamily="18" charset="0"/>
              </a:rPr>
              <a:t>finds that value,</a:t>
            </a:r>
            <a:r>
              <a:rPr lang="en-GB" sz="2400" dirty="0">
                <a:solidFill>
                  <a:srgbClr val="000000"/>
                </a:solidFill>
                <a:effectLst/>
                <a:ea typeface="Times New Roman" panose="02020603050405020304" pitchFamily="18" charset="0"/>
              </a:rPr>
              <a:t> and then executes the code associated with it.</a:t>
            </a:r>
          </a:p>
          <a:p>
            <a:pPr marL="342900" indent="-342900">
              <a:lnSpc>
                <a:spcPct val="110000"/>
              </a:lnSpc>
              <a:spcBef>
                <a:spcPts val="0"/>
              </a:spcBef>
              <a:buFont typeface="Symbol" panose="05050102010706020507" pitchFamily="18" charset="2"/>
              <a:buChar char=""/>
            </a:pPr>
            <a:r>
              <a:rPr lang="en-GB" sz="2400" dirty="0">
                <a:effectLst/>
                <a:ea typeface="Times New Roman" panose="02020603050405020304" pitchFamily="18" charset="0"/>
              </a:rPr>
              <a:t>We can use the </a:t>
            </a:r>
            <a:r>
              <a:rPr lang="en-GB" sz="2400" b="1" dirty="0">
                <a:effectLst/>
                <a:ea typeface="Times New Roman" panose="02020603050405020304" pitchFamily="18" charset="0"/>
              </a:rPr>
              <a:t>read command </a:t>
            </a:r>
            <a:r>
              <a:rPr lang="en-GB" sz="2400" dirty="0">
                <a:effectLst/>
                <a:ea typeface="Times New Roman" panose="02020603050405020304" pitchFamily="18" charset="0"/>
              </a:rPr>
              <a:t>and a </a:t>
            </a:r>
            <a:r>
              <a:rPr lang="en-GB" sz="2400" b="1" dirty="0">
                <a:effectLst/>
                <a:ea typeface="Times New Roman" panose="02020603050405020304" pitchFamily="18" charset="0"/>
              </a:rPr>
              <a:t>Case statement </a:t>
            </a:r>
            <a:r>
              <a:rPr lang="en-GB" sz="2400" dirty="0">
                <a:effectLst/>
                <a:ea typeface="Times New Roman" panose="02020603050405020304" pitchFamily="18" charset="0"/>
              </a:rPr>
              <a:t>to match a </a:t>
            </a:r>
            <a:r>
              <a:rPr lang="en-GB" sz="2400" b="1" dirty="0">
                <a:effectLst/>
                <a:ea typeface="Times New Roman" panose="02020603050405020304" pitchFamily="18" charset="0"/>
              </a:rPr>
              <a:t>user’s input </a:t>
            </a:r>
            <a:r>
              <a:rPr lang="en-GB" sz="2400" b="1" dirty="0">
                <a:ea typeface="Times New Roman" panose="02020603050405020304" pitchFamily="18" charset="0"/>
              </a:rPr>
              <a:t>with a Case pattern.</a:t>
            </a:r>
          </a:p>
          <a:p>
            <a:pPr marL="342900" indent="-342900">
              <a:lnSpc>
                <a:spcPct val="110000"/>
              </a:lnSpc>
              <a:spcBef>
                <a:spcPts val="0"/>
              </a:spcBef>
              <a:buFont typeface="Symbol" panose="05050102010706020507" pitchFamily="18" charset="2"/>
              <a:buChar char=""/>
            </a:pPr>
            <a:r>
              <a:rPr lang="en-GB" sz="2400" dirty="0">
                <a:ea typeface="Times New Roman" panose="02020603050405020304" pitchFamily="18" charset="0"/>
              </a:rPr>
              <a:t>In this example if the user types in ‘</a:t>
            </a:r>
            <a:r>
              <a:rPr lang="en-GB" sz="2400" b="1" dirty="0">
                <a:ea typeface="Times New Roman" panose="02020603050405020304" pitchFamily="18" charset="0"/>
              </a:rPr>
              <a:t>Add’, </a:t>
            </a:r>
            <a:r>
              <a:rPr lang="en-GB" sz="2400" dirty="0">
                <a:ea typeface="Times New Roman" panose="02020603050405020304" pitchFamily="18" charset="0"/>
              </a:rPr>
              <a:t>the code after ‘Add’ is executed.</a:t>
            </a:r>
          </a:p>
          <a:p>
            <a:pPr marL="342900" indent="-342900">
              <a:lnSpc>
                <a:spcPct val="110000"/>
              </a:lnSpc>
              <a:spcBef>
                <a:spcPts val="0"/>
              </a:spcBef>
              <a:buFont typeface="Symbol" panose="05050102010706020507" pitchFamily="18" charset="2"/>
              <a:buChar char=""/>
            </a:pPr>
            <a:r>
              <a:rPr lang="en-GB" sz="2400" dirty="0">
                <a:ea typeface="Times New Roman" panose="02020603050405020304" pitchFamily="18" charset="0"/>
              </a:rPr>
              <a:t>Let’s look at a working example on the next slide.</a:t>
            </a:r>
            <a:endParaRPr lang="en-GB" sz="2400" b="1" dirty="0">
              <a:effectLst/>
              <a:ea typeface="Times New Roman" panose="02020603050405020304" pitchFamily="18" charset="0"/>
            </a:endParaRPr>
          </a:p>
        </p:txBody>
      </p:sp>
      <p:pic>
        <p:nvPicPr>
          <p:cNvPr id="6" name="Picture 5">
            <a:extLst>
              <a:ext uri="{FF2B5EF4-FFF2-40B4-BE49-F238E27FC236}">
                <a16:creationId xmlns:a16="http://schemas.microsoft.com/office/drawing/2014/main" id="{32DF32C8-B537-7CD5-EF0E-315FC0F6CDAC}"/>
              </a:ext>
            </a:extLst>
          </p:cNvPr>
          <p:cNvPicPr>
            <a:picLocks noChangeAspect="1"/>
          </p:cNvPicPr>
          <p:nvPr/>
        </p:nvPicPr>
        <p:blipFill>
          <a:blip r:embed="rId3"/>
          <a:stretch>
            <a:fillRect/>
          </a:stretch>
        </p:blipFill>
        <p:spPr>
          <a:xfrm>
            <a:off x="6478704" y="1590741"/>
            <a:ext cx="5585964" cy="5249567"/>
          </a:xfrm>
          <a:prstGeom prst="rect">
            <a:avLst/>
          </a:prstGeom>
        </p:spPr>
      </p:pic>
    </p:spTree>
    <p:extLst>
      <p:ext uri="{BB962C8B-B14F-4D97-AF65-F5344CB8AC3E}">
        <p14:creationId xmlns:p14="http://schemas.microsoft.com/office/powerpoint/2010/main" val="27309756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01601" y="327029"/>
            <a:ext cx="9895951" cy="1033669"/>
          </a:xfrm>
        </p:spPr>
        <p:txBody>
          <a:bodyPr>
            <a:normAutofit/>
          </a:bodyPr>
          <a:lstStyle/>
          <a:p>
            <a:r>
              <a:rPr lang="en-GB" dirty="0">
                <a:highlight>
                  <a:srgbClr val="FFFF00"/>
                </a:highlight>
              </a:rPr>
              <a:t>Show:</a:t>
            </a:r>
            <a:r>
              <a:rPr lang="en-GB" dirty="0"/>
              <a:t> </a:t>
            </a:r>
            <a:r>
              <a:rPr lang="en-GB" b="1" dirty="0">
                <a:solidFill>
                  <a:schemeClr val="bg1"/>
                </a:solidFill>
              </a:rPr>
              <a:t>Case statement example</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43100" y="1590741"/>
            <a:ext cx="12105795" cy="5034606"/>
          </a:xfrm>
        </p:spPr>
        <p:txBody>
          <a:bodyPr>
            <a:normAutofit/>
          </a:bodyPr>
          <a:lstStyle/>
          <a:p>
            <a:pPr marL="342900" indent="-342900">
              <a:lnSpc>
                <a:spcPct val="100000"/>
              </a:lnSpc>
              <a:spcBef>
                <a:spcPts val="0"/>
              </a:spcBef>
              <a:spcAft>
                <a:spcPts val="600"/>
              </a:spcAft>
              <a:buFont typeface="Symbol" panose="05050102010706020507" pitchFamily="18" charset="2"/>
              <a:buChar char=""/>
            </a:pPr>
            <a:r>
              <a:rPr lang="en-GB" sz="2400" dirty="0"/>
              <a:t>In this example, the user is asked if they can code in bash. If the input matches the </a:t>
            </a:r>
            <a:r>
              <a:rPr lang="en-GB" sz="2400" b="1" dirty="0" err="1"/>
              <a:t>Yes|yes|Y|y</a:t>
            </a:r>
            <a:r>
              <a:rPr lang="en-GB" sz="2400" b="1" dirty="0"/>
              <a:t> pattern </a:t>
            </a:r>
            <a:r>
              <a:rPr lang="en-GB" sz="2400" dirty="0"/>
              <a:t>the program outputs “</a:t>
            </a:r>
            <a:r>
              <a:rPr lang="en-GB" sz="2400" b="1" dirty="0"/>
              <a:t>Cool. That’s Awesome</a:t>
            </a:r>
            <a:r>
              <a:rPr lang="en-GB" sz="2400" dirty="0"/>
              <a:t>”. If the input is ‘No’ the program outputs “</a:t>
            </a:r>
            <a:r>
              <a:rPr lang="en-GB" sz="2400" b="1" dirty="0"/>
              <a:t>It’s easy. Let’s start learning</a:t>
            </a:r>
            <a:r>
              <a:rPr lang="en-GB" sz="2400" dirty="0"/>
              <a:t>”, if no match is found, the default </a:t>
            </a:r>
            <a:r>
              <a:rPr lang="en-GB" sz="2400" b="1" dirty="0"/>
              <a:t>* exit case outputs: </a:t>
            </a:r>
            <a:r>
              <a:rPr lang="en-GB" sz="2400" dirty="0"/>
              <a:t>“</a:t>
            </a:r>
            <a:r>
              <a:rPr lang="en-GB" sz="2400" b="1" dirty="0"/>
              <a:t>Try again, enter Yes or No?</a:t>
            </a:r>
            <a:r>
              <a:rPr lang="en-GB" sz="2400" dirty="0"/>
              <a:t>”.</a:t>
            </a:r>
          </a:p>
        </p:txBody>
      </p:sp>
      <p:pic>
        <p:nvPicPr>
          <p:cNvPr id="4" name="Picture 3">
            <a:extLst>
              <a:ext uri="{FF2B5EF4-FFF2-40B4-BE49-F238E27FC236}">
                <a16:creationId xmlns:a16="http://schemas.microsoft.com/office/drawing/2014/main" id="{39B5AC45-A505-437D-9BB2-1C1491CBA1D9}"/>
              </a:ext>
            </a:extLst>
          </p:cNvPr>
          <p:cNvPicPr>
            <a:picLocks noChangeAspect="1"/>
          </p:cNvPicPr>
          <p:nvPr/>
        </p:nvPicPr>
        <p:blipFill>
          <a:blip r:embed="rId3"/>
          <a:stretch>
            <a:fillRect/>
          </a:stretch>
        </p:blipFill>
        <p:spPr>
          <a:xfrm>
            <a:off x="116517" y="3168874"/>
            <a:ext cx="6759100" cy="3635640"/>
          </a:xfrm>
          <a:prstGeom prst="rect">
            <a:avLst/>
          </a:prstGeom>
          <a:ln>
            <a:solidFill>
              <a:schemeClr val="accent1"/>
            </a:solidFill>
          </a:ln>
        </p:spPr>
      </p:pic>
      <p:sp>
        <p:nvSpPr>
          <p:cNvPr id="7" name="TextBox 6">
            <a:extLst>
              <a:ext uri="{FF2B5EF4-FFF2-40B4-BE49-F238E27FC236}">
                <a16:creationId xmlns:a16="http://schemas.microsoft.com/office/drawing/2014/main" id="{0452C29B-5BA5-46E3-AA35-B75B3A5CED62}"/>
              </a:ext>
            </a:extLst>
          </p:cNvPr>
          <p:cNvSpPr txBox="1"/>
          <p:nvPr/>
        </p:nvSpPr>
        <p:spPr>
          <a:xfrm>
            <a:off x="9212264" y="4177060"/>
            <a:ext cx="569626" cy="400110"/>
          </a:xfrm>
          <a:prstGeom prst="rect">
            <a:avLst/>
          </a:prstGeom>
          <a:noFill/>
        </p:spPr>
        <p:txBody>
          <a:bodyPr wrap="square" rtlCol="0">
            <a:spAutoFit/>
          </a:bodyPr>
          <a:lstStyle/>
          <a:p>
            <a:r>
              <a:rPr lang="en-GB" sz="2000" b="1" dirty="0"/>
              <a:t>Or</a:t>
            </a:r>
          </a:p>
        </p:txBody>
      </p:sp>
      <p:sp>
        <p:nvSpPr>
          <p:cNvPr id="3" name="TextBox 2">
            <a:extLst>
              <a:ext uri="{FF2B5EF4-FFF2-40B4-BE49-F238E27FC236}">
                <a16:creationId xmlns:a16="http://schemas.microsoft.com/office/drawing/2014/main" id="{19DD2529-DC1B-E99B-0009-4E2372160B78}"/>
              </a:ext>
            </a:extLst>
          </p:cNvPr>
          <p:cNvSpPr txBox="1"/>
          <p:nvPr/>
        </p:nvSpPr>
        <p:spPr>
          <a:xfrm>
            <a:off x="7050127" y="2737864"/>
            <a:ext cx="4924258" cy="461665"/>
          </a:xfrm>
          <a:prstGeom prst="rect">
            <a:avLst/>
          </a:prstGeom>
          <a:solidFill>
            <a:schemeClr val="tx1"/>
          </a:solidFill>
        </p:spPr>
        <p:txBody>
          <a:bodyPr wrap="square" rtlCol="0">
            <a:spAutoFit/>
          </a:bodyPr>
          <a:lstStyle/>
          <a:p>
            <a:pPr algn="ctr"/>
            <a:r>
              <a:rPr lang="en-GB" sz="2400" b="1" dirty="0">
                <a:solidFill>
                  <a:schemeClr val="bg1"/>
                </a:solidFill>
              </a:rPr>
              <a:t>Output:</a:t>
            </a:r>
          </a:p>
        </p:txBody>
      </p:sp>
      <p:pic>
        <p:nvPicPr>
          <p:cNvPr id="20" name="Picture 19">
            <a:extLst>
              <a:ext uri="{FF2B5EF4-FFF2-40B4-BE49-F238E27FC236}">
                <a16:creationId xmlns:a16="http://schemas.microsoft.com/office/drawing/2014/main" id="{0A2F96EB-0050-3C65-14AA-334879D802C1}"/>
              </a:ext>
            </a:extLst>
          </p:cNvPr>
          <p:cNvPicPr>
            <a:picLocks noChangeAspect="1"/>
          </p:cNvPicPr>
          <p:nvPr/>
        </p:nvPicPr>
        <p:blipFill>
          <a:blip r:embed="rId4"/>
          <a:stretch>
            <a:fillRect/>
          </a:stretch>
        </p:blipFill>
        <p:spPr>
          <a:xfrm>
            <a:off x="7557102" y="3226726"/>
            <a:ext cx="3860651" cy="1039906"/>
          </a:xfrm>
          <a:prstGeom prst="rect">
            <a:avLst/>
          </a:prstGeom>
        </p:spPr>
      </p:pic>
      <p:pic>
        <p:nvPicPr>
          <p:cNvPr id="22" name="Picture 21">
            <a:extLst>
              <a:ext uri="{FF2B5EF4-FFF2-40B4-BE49-F238E27FC236}">
                <a16:creationId xmlns:a16="http://schemas.microsoft.com/office/drawing/2014/main" id="{481E87BF-767D-8433-E147-BBD9C114D0EA}"/>
              </a:ext>
            </a:extLst>
          </p:cNvPr>
          <p:cNvPicPr>
            <a:picLocks noChangeAspect="1"/>
          </p:cNvPicPr>
          <p:nvPr/>
        </p:nvPicPr>
        <p:blipFill>
          <a:blip r:embed="rId5"/>
          <a:stretch>
            <a:fillRect/>
          </a:stretch>
        </p:blipFill>
        <p:spPr>
          <a:xfrm>
            <a:off x="6845692" y="4500854"/>
            <a:ext cx="5283470" cy="1002444"/>
          </a:xfrm>
          <a:prstGeom prst="rect">
            <a:avLst/>
          </a:prstGeom>
        </p:spPr>
      </p:pic>
      <p:pic>
        <p:nvPicPr>
          <p:cNvPr id="24" name="Picture 23">
            <a:extLst>
              <a:ext uri="{FF2B5EF4-FFF2-40B4-BE49-F238E27FC236}">
                <a16:creationId xmlns:a16="http://schemas.microsoft.com/office/drawing/2014/main" id="{ADC1DAD0-C1B5-0CA1-74B5-D4131582A218}"/>
              </a:ext>
            </a:extLst>
          </p:cNvPr>
          <p:cNvPicPr>
            <a:picLocks noChangeAspect="1"/>
          </p:cNvPicPr>
          <p:nvPr/>
        </p:nvPicPr>
        <p:blipFill>
          <a:blip r:embed="rId6"/>
          <a:stretch>
            <a:fillRect/>
          </a:stretch>
        </p:blipFill>
        <p:spPr>
          <a:xfrm>
            <a:off x="7242213" y="5767045"/>
            <a:ext cx="4509727" cy="965529"/>
          </a:xfrm>
          <a:prstGeom prst="rect">
            <a:avLst/>
          </a:prstGeom>
        </p:spPr>
      </p:pic>
      <p:sp>
        <p:nvSpPr>
          <p:cNvPr id="25" name="TextBox 24">
            <a:extLst>
              <a:ext uri="{FF2B5EF4-FFF2-40B4-BE49-F238E27FC236}">
                <a16:creationId xmlns:a16="http://schemas.microsoft.com/office/drawing/2014/main" id="{3443127E-94E5-9D4E-961C-238458B7EB12}"/>
              </a:ext>
            </a:extLst>
          </p:cNvPr>
          <p:cNvSpPr txBox="1"/>
          <p:nvPr/>
        </p:nvSpPr>
        <p:spPr>
          <a:xfrm>
            <a:off x="9227443" y="5416659"/>
            <a:ext cx="569626" cy="400110"/>
          </a:xfrm>
          <a:prstGeom prst="rect">
            <a:avLst/>
          </a:prstGeom>
          <a:noFill/>
        </p:spPr>
        <p:txBody>
          <a:bodyPr wrap="square" rtlCol="0">
            <a:spAutoFit/>
          </a:bodyPr>
          <a:lstStyle/>
          <a:p>
            <a:r>
              <a:rPr lang="en-GB" sz="2000" b="1" dirty="0"/>
              <a:t>Or</a:t>
            </a:r>
          </a:p>
        </p:txBody>
      </p:sp>
      <p:sp>
        <p:nvSpPr>
          <p:cNvPr id="5" name="TextBox 4">
            <a:extLst>
              <a:ext uri="{FF2B5EF4-FFF2-40B4-BE49-F238E27FC236}">
                <a16:creationId xmlns:a16="http://schemas.microsoft.com/office/drawing/2014/main" id="{59234DAF-C887-DBB6-0C2F-D905634A5DA0}"/>
              </a:ext>
            </a:extLst>
          </p:cNvPr>
          <p:cNvSpPr txBox="1"/>
          <p:nvPr/>
        </p:nvSpPr>
        <p:spPr>
          <a:xfrm>
            <a:off x="4722245" y="6342849"/>
            <a:ext cx="2153372" cy="461665"/>
          </a:xfrm>
          <a:prstGeom prst="rect">
            <a:avLst/>
          </a:prstGeom>
          <a:noFill/>
        </p:spPr>
        <p:txBody>
          <a:bodyPr wrap="square" rtlCol="0">
            <a:spAutoFit/>
          </a:bodyPr>
          <a:lstStyle/>
          <a:p>
            <a:r>
              <a:rPr lang="en-GB" sz="2400" b="1" dirty="0"/>
              <a:t>File: </a:t>
            </a:r>
            <a:r>
              <a:rPr lang="en-GB" sz="2400" dirty="0"/>
              <a:t>./8Case.sh</a:t>
            </a:r>
          </a:p>
        </p:txBody>
      </p:sp>
    </p:spTree>
    <p:extLst>
      <p:ext uri="{BB962C8B-B14F-4D97-AF65-F5344CB8AC3E}">
        <p14:creationId xmlns:p14="http://schemas.microsoft.com/office/powerpoint/2010/main" val="3927230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85584" y="376399"/>
            <a:ext cx="6893245" cy="1033669"/>
          </a:xfrm>
        </p:spPr>
        <p:txBody>
          <a:bodyPr>
            <a:normAutofit/>
          </a:bodyPr>
          <a:lstStyle/>
          <a:p>
            <a:r>
              <a:rPr lang="en-GB" sz="6000" b="1" dirty="0">
                <a:solidFill>
                  <a:schemeClr val="bg1"/>
                </a:solidFill>
              </a:rPr>
              <a:t>Bg. </a:t>
            </a:r>
            <a:r>
              <a:rPr lang="en-GB" sz="5400" b="1" dirty="0">
                <a:solidFill>
                  <a:schemeClr val="bg1"/>
                </a:solidFill>
              </a:rPr>
              <a:t>Case statements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2" y="1703473"/>
            <a:ext cx="7817048" cy="5034606"/>
          </a:xfrm>
        </p:spPr>
        <p:txBody>
          <a:bodyPr>
            <a:normAutofit fontScale="92500" lnSpcReduction="20000"/>
          </a:bodyPr>
          <a:lstStyle/>
          <a:p>
            <a:pPr>
              <a:lnSpc>
                <a:spcPct val="100000"/>
              </a:lnSpc>
              <a:spcBef>
                <a:spcPts val="0"/>
              </a:spcBef>
              <a:spcAft>
                <a:spcPts val="600"/>
              </a:spcAft>
            </a:pPr>
            <a:r>
              <a:rPr lang="en-GB" sz="2400" dirty="0">
                <a:solidFill>
                  <a:srgbClr val="000000"/>
                </a:solidFill>
                <a:ea typeface="Times New Roman" panose="02020603050405020304" pitchFamily="18" charset="0"/>
              </a:rPr>
              <a:t>A</a:t>
            </a:r>
            <a:r>
              <a:rPr lang="en-GB" sz="2400" dirty="0">
                <a:solidFill>
                  <a:srgbClr val="000000"/>
                </a:solidFill>
                <a:effectLst/>
                <a:ea typeface="Times New Roman" panose="02020603050405020304" pitchFamily="18" charset="0"/>
              </a:rPr>
              <a:t> Case statement takes a value </a:t>
            </a:r>
            <a:r>
              <a:rPr lang="en-GB" sz="2400" dirty="0">
                <a:solidFill>
                  <a:srgbClr val="000000"/>
                </a:solidFill>
                <a:ea typeface="Times New Roman" panose="02020603050405020304" pitchFamily="18" charset="0"/>
              </a:rPr>
              <a:t>&amp;</a:t>
            </a:r>
            <a:r>
              <a:rPr lang="en-GB" sz="2400" dirty="0">
                <a:solidFill>
                  <a:srgbClr val="000000"/>
                </a:solidFill>
                <a:effectLst/>
                <a:ea typeface="Times New Roman" panose="02020603050405020304" pitchFamily="18" charset="0"/>
              </a:rPr>
              <a:t> tests that value against multiple conditions until it </a:t>
            </a:r>
            <a:r>
              <a:rPr lang="en-GB" sz="2400" dirty="0">
                <a:solidFill>
                  <a:srgbClr val="000000"/>
                </a:solidFill>
                <a:ea typeface="Times New Roman" panose="02020603050405020304" pitchFamily="18" charset="0"/>
              </a:rPr>
              <a:t>finds that value,</a:t>
            </a:r>
            <a:r>
              <a:rPr lang="en-GB" sz="2400" dirty="0">
                <a:solidFill>
                  <a:srgbClr val="000000"/>
                </a:solidFill>
                <a:effectLst/>
                <a:ea typeface="Times New Roman" panose="02020603050405020304" pitchFamily="18" charset="0"/>
              </a:rPr>
              <a:t> and then executes the code associated with it.</a:t>
            </a:r>
            <a:endParaRPr lang="en-GB" sz="2400" dirty="0">
              <a:effectLst/>
              <a:ea typeface="Times New Roman" panose="02020603050405020304" pitchFamily="18" charset="0"/>
            </a:endParaRPr>
          </a:p>
          <a:p>
            <a:pPr>
              <a:lnSpc>
                <a:spcPct val="100000"/>
              </a:lnSpc>
              <a:spcBef>
                <a:spcPts val="0"/>
              </a:spcBef>
              <a:spcAft>
                <a:spcPts val="600"/>
              </a:spcAft>
            </a:pPr>
            <a:r>
              <a:rPr lang="en-GB" sz="2400" dirty="0">
                <a:solidFill>
                  <a:srgbClr val="000000"/>
                </a:solidFill>
                <a:ea typeface="Times New Roman" panose="02020603050405020304" pitchFamily="18" charset="0"/>
              </a:rPr>
              <a:t>A</a:t>
            </a:r>
            <a:r>
              <a:rPr lang="en-GB" sz="2400" dirty="0">
                <a:solidFill>
                  <a:srgbClr val="000000"/>
                </a:solidFill>
                <a:effectLst/>
                <a:ea typeface="Times New Roman" panose="02020603050405020304" pitchFamily="18" charset="0"/>
              </a:rPr>
              <a:t> Case statement starts with the keyword </a:t>
            </a:r>
            <a:r>
              <a:rPr lang="en-GB" sz="2400" b="1" dirty="0">
                <a:solidFill>
                  <a:srgbClr val="000000"/>
                </a:solidFill>
                <a:effectLst/>
                <a:ea typeface="Times New Roman" panose="02020603050405020304" pitchFamily="18" charset="0"/>
              </a:rPr>
              <a:t>'case'</a:t>
            </a:r>
            <a:r>
              <a:rPr lang="en-GB" sz="2400" dirty="0">
                <a:solidFill>
                  <a:srgbClr val="000000"/>
                </a:solidFill>
                <a:effectLst/>
                <a:ea typeface="Times New Roman" panose="02020603050405020304" pitchFamily="18" charset="0"/>
              </a:rPr>
              <a:t> and is followed by the </a:t>
            </a:r>
            <a:r>
              <a:rPr lang="en-GB" sz="2400" b="1" dirty="0">
                <a:solidFill>
                  <a:srgbClr val="000000"/>
                </a:solidFill>
                <a:effectLst/>
                <a:ea typeface="Times New Roman" panose="02020603050405020304" pitchFamily="18" charset="0"/>
              </a:rPr>
              <a:t>case variable</a:t>
            </a:r>
            <a:r>
              <a:rPr lang="en-GB" sz="2400" dirty="0">
                <a:solidFill>
                  <a:srgbClr val="000000"/>
                </a:solidFill>
                <a:effectLst/>
                <a:ea typeface="Times New Roman" panose="02020603050405020304" pitchFamily="18" charset="0"/>
              </a:rPr>
              <a:t>/expression and </a:t>
            </a:r>
            <a:r>
              <a:rPr lang="en-GB" sz="2400" b="1" dirty="0">
                <a:solidFill>
                  <a:srgbClr val="000000"/>
                </a:solidFill>
                <a:effectLst/>
                <a:ea typeface="Times New Roman" panose="02020603050405020304" pitchFamily="18" charset="0"/>
              </a:rPr>
              <a:t>'in'</a:t>
            </a:r>
            <a:r>
              <a:rPr lang="en-GB" sz="2400" dirty="0">
                <a:solidFill>
                  <a:srgbClr val="000000"/>
                </a:solidFill>
                <a:effectLst/>
                <a:ea typeface="Times New Roman" panose="02020603050405020304" pitchFamily="18" charset="0"/>
              </a:rPr>
              <a:t> keyword. </a:t>
            </a:r>
            <a:endParaRPr lang="en-GB" sz="2400" dirty="0">
              <a:solidFill>
                <a:srgbClr val="000000"/>
              </a:solidFill>
              <a:ea typeface="Times New Roman" panose="02020603050405020304" pitchFamily="18" charset="0"/>
            </a:endParaRPr>
          </a:p>
          <a:p>
            <a:pPr>
              <a:lnSpc>
                <a:spcPct val="100000"/>
              </a:lnSpc>
              <a:spcBef>
                <a:spcPts val="0"/>
              </a:spcBef>
              <a:spcAft>
                <a:spcPts val="600"/>
              </a:spcAft>
            </a:pPr>
            <a:r>
              <a:rPr lang="en-GB" sz="2400" dirty="0">
                <a:solidFill>
                  <a:srgbClr val="000000"/>
                </a:solidFill>
                <a:effectLst/>
                <a:ea typeface="Calibri" panose="020F0502020204030204" pitchFamily="34" charset="0"/>
                <a:cs typeface="Times New Roman" panose="02020603050405020304" pitchFamily="18" charset="0"/>
              </a:rPr>
              <a:t>The ‘</a:t>
            </a:r>
            <a:r>
              <a:rPr lang="en-GB" sz="2400" b="1" dirty="0">
                <a:solidFill>
                  <a:srgbClr val="000000"/>
                </a:solidFill>
                <a:effectLst/>
                <a:ea typeface="Calibri" panose="020F0502020204030204" pitchFamily="34" charset="0"/>
                <a:cs typeface="Times New Roman" panose="02020603050405020304" pitchFamily="18" charset="0"/>
              </a:rPr>
              <a:t>in</a:t>
            </a:r>
            <a:r>
              <a:rPr lang="en-GB" sz="2400" dirty="0">
                <a:solidFill>
                  <a:srgbClr val="000000"/>
                </a:solidFill>
                <a:effectLst/>
                <a:ea typeface="Calibri" panose="020F0502020204030204" pitchFamily="34" charset="0"/>
                <a:cs typeface="Times New Roman" panose="02020603050405020304" pitchFamily="18" charset="0"/>
              </a:rPr>
              <a:t>’ keyword is followed by the case test ‘</a:t>
            </a:r>
            <a:r>
              <a:rPr lang="en-GB" sz="2400" b="1" dirty="0">
                <a:solidFill>
                  <a:srgbClr val="000000"/>
                </a:solidFill>
                <a:effectLst/>
                <a:ea typeface="Calibri" panose="020F0502020204030204" pitchFamily="34" charset="0"/>
                <a:cs typeface="Times New Roman" panose="02020603050405020304" pitchFamily="18" charset="0"/>
              </a:rPr>
              <a:t>pattern’.</a:t>
            </a:r>
            <a:r>
              <a:rPr lang="en-GB" sz="2400" dirty="0">
                <a:solidFill>
                  <a:srgbClr val="000000"/>
                </a:solidFill>
                <a:effectLst/>
                <a:ea typeface="Calibri" panose="020F0502020204030204" pitchFamily="34" charset="0"/>
                <a:cs typeface="Times New Roman" panose="02020603050405020304" pitchFamily="18" charset="0"/>
              </a:rPr>
              <a:t> </a:t>
            </a:r>
          </a:p>
          <a:p>
            <a:pPr>
              <a:lnSpc>
                <a:spcPct val="100000"/>
              </a:lnSpc>
              <a:spcBef>
                <a:spcPts val="0"/>
              </a:spcBef>
              <a:spcAft>
                <a:spcPts val="600"/>
              </a:spcAft>
            </a:pPr>
            <a:r>
              <a:rPr lang="en-GB" sz="2400" dirty="0">
                <a:solidFill>
                  <a:srgbClr val="000000"/>
                </a:solidFill>
                <a:effectLst/>
                <a:ea typeface="Calibri" panose="020F0502020204030204" pitchFamily="34" charset="0"/>
                <a:cs typeface="Times New Roman" panose="02020603050405020304" pitchFamily="18" charset="0"/>
              </a:rPr>
              <a:t>The </a:t>
            </a:r>
            <a:r>
              <a:rPr lang="en-GB" sz="2400" b="1" dirty="0">
                <a:solidFill>
                  <a:srgbClr val="000000"/>
                </a:solidFill>
                <a:effectLst/>
                <a:ea typeface="Calibri" panose="020F0502020204030204" pitchFamily="34" charset="0"/>
                <a:cs typeface="Times New Roman" panose="02020603050405020304" pitchFamily="18" charset="0"/>
              </a:rPr>
              <a:t>|</a:t>
            </a:r>
            <a:r>
              <a:rPr lang="en-GB" sz="2400" dirty="0">
                <a:solidFill>
                  <a:srgbClr val="000000"/>
                </a:solidFill>
                <a:effectLst/>
                <a:ea typeface="Calibri" panose="020F0502020204030204" pitchFamily="34" charset="0"/>
                <a:cs typeface="Times New Roman" panose="02020603050405020304" pitchFamily="18" charset="0"/>
              </a:rPr>
              <a:t> pipe symbol is used to include multiple patterns. </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spcAft>
                <a:spcPts val="600"/>
              </a:spcAft>
            </a:pPr>
            <a:r>
              <a:rPr lang="en-GB" sz="2400" dirty="0">
                <a:solidFill>
                  <a:srgbClr val="000000"/>
                </a:solidFill>
                <a:effectLst/>
                <a:ea typeface="Calibri" panose="020F0502020204030204" pitchFamily="34" charset="0"/>
                <a:cs typeface="Times New Roman" panose="02020603050405020304" pitchFamily="18" charset="0"/>
              </a:rPr>
              <a:t>A closing bracket </a:t>
            </a:r>
            <a:r>
              <a:rPr lang="en-GB" sz="2400" b="1" dirty="0">
                <a:solidFill>
                  <a:srgbClr val="000000"/>
                </a:solidFill>
                <a:effectLst/>
                <a:ea typeface="Calibri" panose="020F0502020204030204" pitchFamily="34" charset="0"/>
                <a:cs typeface="Times New Roman" panose="02020603050405020304" pitchFamily="18" charset="0"/>
              </a:rPr>
              <a:t>)</a:t>
            </a:r>
            <a:r>
              <a:rPr lang="en-GB" sz="2400" dirty="0">
                <a:solidFill>
                  <a:srgbClr val="000000"/>
                </a:solidFill>
                <a:effectLst/>
                <a:ea typeface="Calibri" panose="020F0502020204030204" pitchFamily="34" charset="0"/>
                <a:cs typeface="Times New Roman" panose="02020603050405020304" pitchFamily="18" charset="0"/>
              </a:rPr>
              <a:t> is used to end a pattern list.</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spcAft>
                <a:spcPts val="600"/>
              </a:spcAft>
            </a:pPr>
            <a:r>
              <a:rPr lang="en-GB" sz="2400" dirty="0">
                <a:solidFill>
                  <a:srgbClr val="000000"/>
                </a:solidFill>
                <a:ea typeface="Calibri" panose="020F0502020204030204" pitchFamily="34" charset="0"/>
                <a:cs typeface="Times New Roman" panose="02020603050405020304" pitchFamily="18" charset="0"/>
              </a:rPr>
              <a:t>A C</a:t>
            </a:r>
            <a:r>
              <a:rPr lang="en-GB" sz="2400" dirty="0">
                <a:solidFill>
                  <a:srgbClr val="000000"/>
                </a:solidFill>
                <a:effectLst/>
                <a:ea typeface="Calibri" panose="020F0502020204030204" pitchFamily="34" charset="0"/>
                <a:cs typeface="Times New Roman" panose="02020603050405020304" pitchFamily="18" charset="0"/>
              </a:rPr>
              <a:t>ase statement pattern is ended with a double semicolon ‘</a:t>
            </a:r>
            <a:r>
              <a:rPr lang="en-GB" sz="2400" b="1" dirty="0">
                <a:solidFill>
                  <a:srgbClr val="000000"/>
                </a:solidFill>
                <a:effectLst/>
                <a:ea typeface="Calibri" panose="020F0502020204030204" pitchFamily="34" charset="0"/>
                <a:cs typeface="Times New Roman" panose="02020603050405020304" pitchFamily="18" charset="0"/>
              </a:rPr>
              <a:t>;;</a:t>
            </a:r>
            <a:r>
              <a:rPr lang="en-GB" sz="2400" dirty="0">
                <a:solidFill>
                  <a:srgbClr val="000000"/>
                </a:solidFill>
                <a:effectLst/>
                <a:ea typeface="Calibri" panose="020F0502020204030204" pitchFamily="34" charset="0"/>
                <a:cs typeface="Times New Roman" panose="02020603050405020304" pitchFamily="18" charset="0"/>
              </a:rPr>
              <a:t>’.</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spcAft>
                <a:spcPts val="600"/>
              </a:spcAft>
            </a:pPr>
            <a:r>
              <a:rPr lang="en-GB" sz="2400" dirty="0">
                <a:solidFill>
                  <a:srgbClr val="000000"/>
                </a:solidFill>
                <a:effectLst/>
                <a:ea typeface="Calibri" panose="020F0502020204030204" pitchFamily="34" charset="0"/>
                <a:cs typeface="Times New Roman" panose="02020603050405020304" pitchFamily="18" charset="0"/>
              </a:rPr>
              <a:t>If no pattern is matched, the </a:t>
            </a:r>
            <a:r>
              <a:rPr lang="en-GB" sz="2400" b="1" dirty="0">
                <a:solidFill>
                  <a:srgbClr val="000000"/>
                </a:solidFill>
                <a:effectLst/>
                <a:ea typeface="Calibri" panose="020F0502020204030204" pitchFamily="34" charset="0"/>
                <a:cs typeface="Times New Roman" panose="02020603050405020304" pitchFamily="18" charset="0"/>
              </a:rPr>
              <a:t>‘*’</a:t>
            </a:r>
            <a:r>
              <a:rPr lang="en-GB" sz="2400" dirty="0">
                <a:solidFill>
                  <a:srgbClr val="000000"/>
                </a:solidFill>
                <a:effectLst/>
                <a:ea typeface="Calibri" panose="020F0502020204030204" pitchFamily="34" charset="0"/>
                <a:cs typeface="Times New Roman" panose="02020603050405020304" pitchFamily="18" charset="0"/>
              </a:rPr>
              <a:t> asterisk symbol is used to define and execute an ‘exit case’, a last resort / final default case pattern.</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spcAft>
                <a:spcPts val="600"/>
              </a:spcAft>
            </a:pPr>
            <a:r>
              <a:rPr lang="en-GB" sz="2400" dirty="0">
                <a:solidFill>
                  <a:srgbClr val="000000"/>
                </a:solidFill>
                <a:effectLst/>
                <a:ea typeface="Times New Roman" panose="02020603050405020304" pitchFamily="18" charset="0"/>
              </a:rPr>
              <a:t>The case statement is then closed with the </a:t>
            </a:r>
            <a:r>
              <a:rPr lang="en-GB" sz="2400" b="1" dirty="0">
                <a:solidFill>
                  <a:srgbClr val="000000"/>
                </a:solidFill>
                <a:effectLst/>
                <a:ea typeface="Times New Roman" panose="02020603050405020304" pitchFamily="18" charset="0"/>
              </a:rPr>
              <a:t>'</a:t>
            </a:r>
            <a:r>
              <a:rPr lang="en-GB" sz="2400" b="1" dirty="0" err="1">
                <a:solidFill>
                  <a:srgbClr val="000000"/>
                </a:solidFill>
                <a:effectLst/>
                <a:ea typeface="Times New Roman" panose="02020603050405020304" pitchFamily="18" charset="0"/>
              </a:rPr>
              <a:t>esac</a:t>
            </a:r>
            <a:r>
              <a:rPr lang="en-GB" sz="2400" b="1" dirty="0">
                <a:solidFill>
                  <a:srgbClr val="000000"/>
                </a:solidFill>
                <a:effectLst/>
                <a:ea typeface="Times New Roman" panose="02020603050405020304" pitchFamily="18" charset="0"/>
              </a:rPr>
              <a:t>'</a:t>
            </a:r>
            <a:r>
              <a:rPr lang="en-GB" sz="2400" dirty="0">
                <a:solidFill>
                  <a:srgbClr val="000000"/>
                </a:solidFill>
                <a:effectLst/>
                <a:ea typeface="Times New Roman" panose="02020603050405020304" pitchFamily="18" charset="0"/>
              </a:rPr>
              <a:t> keyword.</a:t>
            </a:r>
          </a:p>
          <a:p>
            <a:pPr>
              <a:lnSpc>
                <a:spcPct val="100000"/>
              </a:lnSpc>
              <a:spcBef>
                <a:spcPts val="0"/>
              </a:spcBef>
            </a:pPr>
            <a:r>
              <a:rPr lang="en-GB" sz="2400" dirty="0"/>
              <a:t>A </a:t>
            </a:r>
            <a:r>
              <a:rPr lang="en-GB" sz="2400" b="1" dirty="0"/>
              <a:t>case statement </a:t>
            </a:r>
            <a:r>
              <a:rPr lang="en-GB" sz="2400" dirty="0"/>
              <a:t>tries to match a value with each of the stated patterns, until it finds a match, it then executes the code statements up to the double semicolon ‘</a:t>
            </a:r>
            <a:r>
              <a:rPr lang="en-GB" sz="2400" b="1" dirty="0"/>
              <a:t>;;</a:t>
            </a:r>
            <a:r>
              <a:rPr lang="en-GB" sz="2400" dirty="0"/>
              <a:t>’. And then terminates.</a:t>
            </a:r>
            <a:endParaRPr lang="en-GB" sz="2400" dirty="0">
              <a:effectLst/>
              <a:ea typeface="Times New Roman" panose="02020603050405020304" pitchFamily="18" charset="0"/>
            </a:endParaRPr>
          </a:p>
          <a:p>
            <a:pPr marL="342900" lvl="0" indent="-342900">
              <a:lnSpc>
                <a:spcPct val="100000"/>
              </a:lnSpc>
              <a:spcBef>
                <a:spcPts val="0"/>
              </a:spcBef>
              <a:spcAft>
                <a:spcPts val="600"/>
              </a:spcAft>
              <a:buFont typeface="Symbol" panose="05050102010706020507" pitchFamily="18" charset="2"/>
              <a:buChar char=""/>
            </a:pPr>
            <a:endParaRPr lang="en-GB" sz="2400"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11" name="TextBox 10">
            <a:extLst>
              <a:ext uri="{FF2B5EF4-FFF2-40B4-BE49-F238E27FC236}">
                <a16:creationId xmlns:a16="http://schemas.microsoft.com/office/drawing/2014/main" id="{E0F854DF-17DC-4531-9359-1873FA9879F8}"/>
              </a:ext>
            </a:extLst>
          </p:cNvPr>
          <p:cNvSpPr txBox="1"/>
          <p:nvPr/>
        </p:nvSpPr>
        <p:spPr>
          <a:xfrm>
            <a:off x="7862815" y="2088706"/>
            <a:ext cx="4230240" cy="4708981"/>
          </a:xfrm>
          <a:prstGeom prst="rect">
            <a:avLst/>
          </a:prstGeom>
          <a:noFill/>
          <a:ln>
            <a:solidFill>
              <a:schemeClr val="accent1"/>
            </a:solidFill>
          </a:ln>
        </p:spPr>
        <p:txBody>
          <a:bodyPr wrap="square" rtlCol="0">
            <a:spAutoFit/>
          </a:bodyPr>
          <a:lstStyle/>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case </a:t>
            </a:r>
            <a:r>
              <a:rPr lang="en-GB" sz="2000" dirty="0">
                <a:latin typeface="Courier New" panose="02070309020205020404" pitchFamily="49" charset="0"/>
                <a:cs typeface="Courier New" panose="02070309020205020404" pitchFamily="49" charset="0"/>
              </a:rPr>
              <a:t>variable/expression</a:t>
            </a:r>
            <a:r>
              <a:rPr lang="en-GB" sz="2000" b="1" dirty="0">
                <a:latin typeface="Courier New" panose="02070309020205020404" pitchFamily="49" charset="0"/>
                <a:cs typeface="Courier New" panose="02070309020205020404" pitchFamily="49" charset="0"/>
              </a:rPr>
              <a:t> in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pattern1)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code</a:t>
            </a: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statements</a:t>
            </a:r>
            <a:r>
              <a:rPr lang="en-GB" sz="20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pattern2|pattern3)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code</a:t>
            </a: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statements</a:t>
            </a:r>
            <a:r>
              <a:rPr lang="en-GB" sz="20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pattern4)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code</a:t>
            </a: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statements</a:t>
            </a:r>
            <a:r>
              <a:rPr lang="en-GB" sz="20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code</a:t>
            </a:r>
            <a:r>
              <a:rPr lang="en-GB" sz="2000" b="1" dirty="0">
                <a:latin typeface="Courier New" panose="02070309020205020404" pitchFamily="49" charset="0"/>
                <a:cs typeface="Courier New" panose="02070309020205020404" pitchFamily="49" charset="0"/>
              </a:rPr>
              <a:t> </a:t>
            </a:r>
            <a:r>
              <a:rPr lang="en-GB" sz="2000" dirty="0">
                <a:latin typeface="Courier New" panose="02070309020205020404" pitchFamily="49" charset="0"/>
                <a:cs typeface="Courier New" panose="02070309020205020404" pitchFamily="49" charset="0"/>
              </a:rPr>
              <a:t>statements</a:t>
            </a:r>
            <a:r>
              <a:rPr lang="en-GB" sz="2000" b="1" dirty="0">
                <a:latin typeface="Courier New" panose="02070309020205020404" pitchFamily="49" charset="0"/>
                <a:cs typeface="Courier New" panose="02070309020205020404" pitchFamily="49" charset="0"/>
              </a:rPr>
              <a:t>  </a:t>
            </a:r>
          </a:p>
          <a:p>
            <a:pPr marL="90488" lvl="0">
              <a:lnSpc>
                <a:spcPct val="100000"/>
              </a:lnSpc>
              <a:spcBef>
                <a:spcPts val="0"/>
              </a:spcBef>
              <a:buNone/>
            </a:pPr>
            <a:r>
              <a:rPr lang="en-GB" sz="2000" b="1" dirty="0">
                <a:latin typeface="Courier New" panose="02070309020205020404" pitchFamily="49" charset="0"/>
                <a:cs typeface="Courier New" panose="02070309020205020404" pitchFamily="49" charset="0"/>
              </a:rPr>
              <a:t>    ;;  </a:t>
            </a:r>
          </a:p>
          <a:p>
            <a:pPr marL="90488" lvl="0">
              <a:lnSpc>
                <a:spcPct val="100000"/>
              </a:lnSpc>
              <a:spcBef>
                <a:spcPts val="0"/>
              </a:spcBef>
              <a:buNone/>
            </a:pPr>
            <a:r>
              <a:rPr lang="en-GB" sz="2000" b="1" dirty="0" err="1">
                <a:latin typeface="Courier New" panose="02070309020205020404" pitchFamily="49" charset="0"/>
                <a:cs typeface="Courier New" panose="02070309020205020404" pitchFamily="49" charset="0"/>
              </a:rPr>
              <a:t>esac</a:t>
            </a:r>
            <a:r>
              <a:rPr lang="en-GB" sz="2000" b="1" dirty="0">
                <a:latin typeface="Courier New" panose="02070309020205020404" pitchFamily="49" charset="0"/>
                <a:cs typeface="Courier New" panose="02070309020205020404" pitchFamily="49" charset="0"/>
              </a:rPr>
              <a:t> </a:t>
            </a:r>
          </a:p>
        </p:txBody>
      </p:sp>
      <p:sp>
        <p:nvSpPr>
          <p:cNvPr id="4" name="TextBox 3">
            <a:extLst>
              <a:ext uri="{FF2B5EF4-FFF2-40B4-BE49-F238E27FC236}">
                <a16:creationId xmlns:a16="http://schemas.microsoft.com/office/drawing/2014/main" id="{D8DAA087-A827-DF7A-C5E6-4A048BF83EEF}"/>
              </a:ext>
            </a:extLst>
          </p:cNvPr>
          <p:cNvSpPr txBox="1"/>
          <p:nvPr/>
        </p:nvSpPr>
        <p:spPr>
          <a:xfrm>
            <a:off x="7633361" y="1612236"/>
            <a:ext cx="1368410" cy="461665"/>
          </a:xfrm>
          <a:prstGeom prst="rect">
            <a:avLst/>
          </a:prstGeom>
          <a:noFill/>
        </p:spPr>
        <p:txBody>
          <a:bodyPr wrap="square">
            <a:spAutoFit/>
          </a:bodyPr>
          <a:lstStyle/>
          <a:p>
            <a:pPr marL="90488" lvl="0">
              <a:lnSpc>
                <a:spcPct val="100000"/>
              </a:lnSpc>
              <a:spcBef>
                <a:spcPts val="0"/>
              </a:spcBef>
            </a:pPr>
            <a:r>
              <a:rPr lang="en-GB" sz="2400" dirty="0"/>
              <a:t>Syntax:</a:t>
            </a:r>
          </a:p>
        </p:txBody>
      </p:sp>
    </p:spTree>
    <p:extLst>
      <p:ext uri="{BB962C8B-B14F-4D97-AF65-F5344CB8AC3E}">
        <p14:creationId xmlns:p14="http://schemas.microsoft.com/office/powerpoint/2010/main" val="793067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highlight>
                  <a:srgbClr val="FFFF00"/>
                </a:highlight>
              </a:rPr>
              <a:t>Show:</a:t>
            </a:r>
            <a:r>
              <a:rPr lang="en-GB" sz="4000" b="1" dirty="0"/>
              <a:t> </a:t>
            </a:r>
            <a:r>
              <a:rPr lang="en-GB" sz="4000" b="1" dirty="0">
                <a:solidFill>
                  <a:srgbClr val="FFFFFF"/>
                </a:solidFill>
              </a:rPr>
              <a:t>Function</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89026" y="1612422"/>
            <a:ext cx="11667545" cy="2079876"/>
          </a:xfrm>
        </p:spPr>
        <p:txBody>
          <a:bodyPr>
            <a:normAutofit/>
          </a:bodyPr>
          <a:lstStyle/>
          <a:p>
            <a:pPr>
              <a:lnSpc>
                <a:spcPct val="100000"/>
              </a:lnSpc>
              <a:spcBef>
                <a:spcPts val="0"/>
              </a:spcBef>
            </a:pPr>
            <a:r>
              <a:rPr lang="en-GB" sz="2400" dirty="0">
                <a:solidFill>
                  <a:srgbClr val="000000"/>
                </a:solidFill>
                <a:effectLst/>
                <a:ea typeface="Times New Roman" panose="02020603050405020304" pitchFamily="18" charset="0"/>
                <a:cs typeface="Times New Roman" panose="02020603050405020304" pitchFamily="18" charset="0"/>
              </a:rPr>
              <a:t>As we recently learned with Batch, </a:t>
            </a:r>
            <a:r>
              <a:rPr lang="en-GB" sz="2400" b="1" dirty="0">
                <a:solidFill>
                  <a:srgbClr val="000000"/>
                </a:solidFill>
                <a:effectLst/>
                <a:ea typeface="Times New Roman" panose="02020603050405020304" pitchFamily="18" charset="0"/>
                <a:cs typeface="Times New Roman" panose="02020603050405020304" pitchFamily="18" charset="0"/>
              </a:rPr>
              <a:t>Functions</a:t>
            </a:r>
            <a:r>
              <a:rPr lang="en-GB" sz="2400" dirty="0">
                <a:solidFill>
                  <a:srgbClr val="000000"/>
                </a:solidFill>
                <a:effectLst/>
                <a:ea typeface="Times New Roman" panose="02020603050405020304" pitchFamily="18" charset="0"/>
                <a:cs typeface="Times New Roman" panose="02020603050405020304" pitchFamily="18" charset="0"/>
              </a:rPr>
              <a:t> allow us to create </a:t>
            </a:r>
            <a:r>
              <a:rPr lang="en-GB" sz="2400" b="1" dirty="0">
                <a:solidFill>
                  <a:srgbClr val="000000"/>
                </a:solidFill>
                <a:effectLst/>
                <a:ea typeface="Times New Roman" panose="02020603050405020304" pitchFamily="18" charset="0"/>
                <a:cs typeface="Times New Roman" panose="02020603050405020304" pitchFamily="18" charset="0"/>
              </a:rPr>
              <a:t>self-contained blocks of code </a:t>
            </a:r>
            <a:r>
              <a:rPr lang="en-GB" sz="2400" dirty="0">
                <a:solidFill>
                  <a:srgbClr val="000000"/>
                </a:solidFill>
                <a:effectLst/>
                <a:ea typeface="Times New Roman" panose="02020603050405020304" pitchFamily="18" charset="0"/>
                <a:cs typeface="Times New Roman" panose="02020603050405020304" pitchFamily="18" charset="0"/>
              </a:rPr>
              <a:t>that we can call and reuse whenever needed. Bash also support the use of functions.</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pPr>
            <a:r>
              <a:rPr lang="en-GB" sz="2400" dirty="0">
                <a:ea typeface="Calibri" panose="020F0502020204030204" pitchFamily="34" charset="0"/>
                <a:cs typeface="Times New Roman" panose="02020603050405020304" pitchFamily="18" charset="0"/>
              </a:rPr>
              <a:t>In this example, we create a </a:t>
            </a:r>
            <a:r>
              <a:rPr lang="en-GB" sz="2400" b="1" dirty="0">
                <a:ea typeface="Calibri" panose="020F0502020204030204" pitchFamily="34" charset="0"/>
                <a:cs typeface="Times New Roman" panose="02020603050405020304" pitchFamily="18" charset="0"/>
              </a:rPr>
              <a:t>function</a:t>
            </a:r>
            <a:r>
              <a:rPr lang="en-GB" sz="2400" dirty="0">
                <a:ea typeface="Calibri" panose="020F0502020204030204" pitchFamily="34" charset="0"/>
                <a:cs typeface="Times New Roman" panose="02020603050405020304" pitchFamily="18" charset="0"/>
              </a:rPr>
              <a:t> named ‘</a:t>
            </a:r>
            <a:r>
              <a:rPr lang="en-GB" sz="2400" b="1" dirty="0">
                <a:ea typeface="Calibri" panose="020F0502020204030204" pitchFamily="34" charset="0"/>
                <a:cs typeface="Times New Roman" panose="02020603050405020304" pitchFamily="18" charset="0"/>
              </a:rPr>
              <a:t>Dog</a:t>
            </a:r>
            <a:r>
              <a:rPr lang="en-GB" sz="2400" dirty="0">
                <a:ea typeface="Calibri" panose="020F0502020204030204" pitchFamily="34" charset="0"/>
                <a:cs typeface="Times New Roman" panose="02020603050405020304" pitchFamily="18" charset="0"/>
              </a:rPr>
              <a:t>’, who woof’s out his name ‘Buddy’. </a:t>
            </a:r>
          </a:p>
          <a:p>
            <a:pPr>
              <a:lnSpc>
                <a:spcPct val="100000"/>
              </a:lnSpc>
              <a:spcBef>
                <a:spcPts val="0"/>
              </a:spcBef>
            </a:pPr>
            <a:r>
              <a:rPr lang="en-GB" sz="2400" dirty="0">
                <a:ea typeface="Calibri" panose="020F0502020204030204" pitchFamily="34" charset="0"/>
                <a:cs typeface="Times New Roman" panose="02020603050405020304" pitchFamily="18" charset="0"/>
              </a:rPr>
              <a:t>The main script underneath uses some echo commands and calls the function. Parenthesis are not used when calling functions in Bash.</a:t>
            </a:r>
            <a:endParaRPr lang="en-GB" sz="2400" dirty="0">
              <a:effectLst/>
              <a:ea typeface="Calibri" panose="020F0502020204030204" pitchFamily="34" charset="0"/>
              <a:cs typeface="Times New Roman" panose="02020603050405020304" pitchFamily="18" charset="0"/>
            </a:endParaRPr>
          </a:p>
        </p:txBody>
      </p:sp>
      <p:pic>
        <p:nvPicPr>
          <p:cNvPr id="21" name="Picture 20">
            <a:extLst>
              <a:ext uri="{FF2B5EF4-FFF2-40B4-BE49-F238E27FC236}">
                <a16:creationId xmlns:a16="http://schemas.microsoft.com/office/drawing/2014/main" id="{1E04FF20-443D-4DD7-AFA0-A7945AC57F89}"/>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5948"/>
          <a:stretch/>
        </p:blipFill>
        <p:spPr>
          <a:xfrm>
            <a:off x="9152012" y="56484"/>
            <a:ext cx="1577238" cy="1597433"/>
          </a:xfrm>
          <a:prstGeom prst="rect">
            <a:avLst/>
          </a:prstGeom>
        </p:spPr>
      </p:pic>
      <p:grpSp>
        <p:nvGrpSpPr>
          <p:cNvPr id="33" name="Group 32">
            <a:extLst>
              <a:ext uri="{FF2B5EF4-FFF2-40B4-BE49-F238E27FC236}">
                <a16:creationId xmlns:a16="http://schemas.microsoft.com/office/drawing/2014/main" id="{C0E31D37-7CE2-D83E-7E01-2B3D34E5C9B2}"/>
              </a:ext>
            </a:extLst>
          </p:cNvPr>
          <p:cNvGrpSpPr/>
          <p:nvPr/>
        </p:nvGrpSpPr>
        <p:grpSpPr>
          <a:xfrm>
            <a:off x="84350" y="3487839"/>
            <a:ext cx="6342897" cy="3255037"/>
            <a:chOff x="84350" y="3589609"/>
            <a:chExt cx="6342897" cy="3255037"/>
          </a:xfrm>
        </p:grpSpPr>
        <p:sp>
          <p:nvSpPr>
            <p:cNvPr id="23" name="TextBox 22">
              <a:extLst>
                <a:ext uri="{FF2B5EF4-FFF2-40B4-BE49-F238E27FC236}">
                  <a16:creationId xmlns:a16="http://schemas.microsoft.com/office/drawing/2014/main" id="{7A085AB6-ED16-4BBC-94E1-14FBD8DA709F}"/>
                </a:ext>
              </a:extLst>
            </p:cNvPr>
            <p:cNvSpPr txBox="1"/>
            <p:nvPr/>
          </p:nvSpPr>
          <p:spPr>
            <a:xfrm>
              <a:off x="84350" y="4875117"/>
              <a:ext cx="484030" cy="461665"/>
            </a:xfrm>
            <a:prstGeom prst="rect">
              <a:avLst/>
            </a:prstGeom>
            <a:solidFill>
              <a:srgbClr val="FFC000"/>
            </a:solidFill>
          </p:spPr>
          <p:txBody>
            <a:bodyPr wrap="square" rtlCol="0">
              <a:spAutoFit/>
            </a:bodyPr>
            <a:lstStyle/>
            <a:p>
              <a:pPr algn="ctr"/>
              <a:r>
                <a:rPr lang="en-GB" sz="2400" b="1" dirty="0">
                  <a:highlight>
                    <a:srgbClr val="FFFF00"/>
                  </a:highlight>
                </a:rPr>
                <a:t>1.</a:t>
              </a:r>
            </a:p>
          </p:txBody>
        </p:sp>
        <p:sp>
          <p:nvSpPr>
            <p:cNvPr id="24" name="TextBox 23">
              <a:extLst>
                <a:ext uri="{FF2B5EF4-FFF2-40B4-BE49-F238E27FC236}">
                  <a16:creationId xmlns:a16="http://schemas.microsoft.com/office/drawing/2014/main" id="{57B4FDE0-C7DC-4983-86CE-D165C8C9B938}"/>
                </a:ext>
              </a:extLst>
            </p:cNvPr>
            <p:cNvSpPr txBox="1"/>
            <p:nvPr/>
          </p:nvSpPr>
          <p:spPr>
            <a:xfrm>
              <a:off x="107514" y="3589609"/>
              <a:ext cx="460866" cy="461665"/>
            </a:xfrm>
            <a:prstGeom prst="rect">
              <a:avLst/>
            </a:prstGeom>
            <a:solidFill>
              <a:srgbClr val="FFC000"/>
            </a:solidFill>
          </p:spPr>
          <p:txBody>
            <a:bodyPr wrap="square" rtlCol="0">
              <a:spAutoFit/>
            </a:bodyPr>
            <a:lstStyle/>
            <a:p>
              <a:pPr algn="ctr"/>
              <a:r>
                <a:rPr lang="en-GB" sz="2400" b="1" dirty="0"/>
                <a:t>2.</a:t>
              </a:r>
            </a:p>
          </p:txBody>
        </p:sp>
        <p:pic>
          <p:nvPicPr>
            <p:cNvPr id="11" name="Picture 10">
              <a:extLst>
                <a:ext uri="{FF2B5EF4-FFF2-40B4-BE49-F238E27FC236}">
                  <a16:creationId xmlns:a16="http://schemas.microsoft.com/office/drawing/2014/main" id="{5375EC50-B920-CA7F-4C98-F1BBBAFD0CC5}"/>
                </a:ext>
              </a:extLst>
            </p:cNvPr>
            <p:cNvPicPr>
              <a:picLocks noChangeAspect="1"/>
            </p:cNvPicPr>
            <p:nvPr/>
          </p:nvPicPr>
          <p:blipFill>
            <a:blip r:embed="rId5"/>
            <a:stretch>
              <a:fillRect/>
            </a:stretch>
          </p:blipFill>
          <p:spPr>
            <a:xfrm>
              <a:off x="569945" y="3589609"/>
              <a:ext cx="5857302" cy="3255037"/>
            </a:xfrm>
            <a:prstGeom prst="rect">
              <a:avLst/>
            </a:prstGeom>
          </p:spPr>
        </p:pic>
        <p:sp>
          <p:nvSpPr>
            <p:cNvPr id="25" name="Oval 24">
              <a:extLst>
                <a:ext uri="{FF2B5EF4-FFF2-40B4-BE49-F238E27FC236}">
                  <a16:creationId xmlns:a16="http://schemas.microsoft.com/office/drawing/2014/main" id="{2F87DFD1-AD42-41B5-8D6A-6556C37A5073}"/>
                </a:ext>
              </a:extLst>
            </p:cNvPr>
            <p:cNvSpPr/>
            <p:nvPr/>
          </p:nvSpPr>
          <p:spPr>
            <a:xfrm>
              <a:off x="107514" y="6060567"/>
              <a:ext cx="1468407" cy="5224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A89FD312-442F-44DB-9438-8DE752991725}"/>
                </a:ext>
              </a:extLst>
            </p:cNvPr>
            <p:cNvCxnSpPr>
              <a:cxnSpLocks/>
              <a:stCxn id="25" idx="1"/>
            </p:cNvCxnSpPr>
            <p:nvPr/>
          </p:nvCxnSpPr>
          <p:spPr>
            <a:xfrm flipH="1" flipV="1">
              <a:off x="89027" y="5502181"/>
              <a:ext cx="233530" cy="634897"/>
            </a:xfrm>
            <a:prstGeom prst="line">
              <a:avLst/>
            </a:prstGeom>
            <a:ln>
              <a:headEnd type="oval"/>
            </a:ln>
          </p:spPr>
          <p:style>
            <a:lnRef idx="3">
              <a:schemeClr val="accent4"/>
            </a:lnRef>
            <a:fillRef idx="0">
              <a:schemeClr val="accent4"/>
            </a:fillRef>
            <a:effectRef idx="2">
              <a:schemeClr val="accent4"/>
            </a:effectRef>
            <a:fontRef idx="minor">
              <a:schemeClr val="tx1"/>
            </a:fontRef>
          </p:style>
        </p:cxnSp>
        <p:cxnSp>
          <p:nvCxnSpPr>
            <p:cNvPr id="29" name="Straight Connector 28">
              <a:extLst>
                <a:ext uri="{FF2B5EF4-FFF2-40B4-BE49-F238E27FC236}">
                  <a16:creationId xmlns:a16="http://schemas.microsoft.com/office/drawing/2014/main" id="{15D4E889-CB75-4763-9021-A0E9847EAEA7}"/>
                </a:ext>
              </a:extLst>
            </p:cNvPr>
            <p:cNvCxnSpPr>
              <a:cxnSpLocks/>
            </p:cNvCxnSpPr>
            <p:nvPr/>
          </p:nvCxnSpPr>
          <p:spPr>
            <a:xfrm flipH="1" flipV="1">
              <a:off x="84350" y="4875116"/>
              <a:ext cx="7789" cy="664475"/>
            </a:xfrm>
            <a:prstGeom prst="line">
              <a:avLst/>
            </a:prstGeom>
          </p:spPr>
          <p:style>
            <a:lnRef idx="3">
              <a:schemeClr val="accent4"/>
            </a:lnRef>
            <a:fillRef idx="0">
              <a:schemeClr val="accent4"/>
            </a:fillRef>
            <a:effectRef idx="2">
              <a:schemeClr val="accent4"/>
            </a:effectRef>
            <a:fontRef idx="minor">
              <a:schemeClr val="tx1"/>
            </a:fontRef>
          </p:style>
        </p:cxnSp>
        <p:cxnSp>
          <p:nvCxnSpPr>
            <p:cNvPr id="32" name="Straight Arrow Connector 31">
              <a:extLst>
                <a:ext uri="{FF2B5EF4-FFF2-40B4-BE49-F238E27FC236}">
                  <a16:creationId xmlns:a16="http://schemas.microsoft.com/office/drawing/2014/main" id="{BDB92225-B2C0-4FBB-B460-18E7B91DE84E}"/>
                </a:ext>
              </a:extLst>
            </p:cNvPr>
            <p:cNvCxnSpPr>
              <a:cxnSpLocks/>
            </p:cNvCxnSpPr>
            <p:nvPr/>
          </p:nvCxnSpPr>
          <p:spPr>
            <a:xfrm flipV="1">
              <a:off x="88244" y="4162013"/>
              <a:ext cx="499998" cy="798751"/>
            </a:xfrm>
            <a:prstGeom prst="straightConnector1">
              <a:avLst/>
            </a:prstGeom>
            <a:ln>
              <a:tailEnd type="triangle" w="lg" len="lg"/>
            </a:ln>
          </p:spPr>
          <p:style>
            <a:lnRef idx="3">
              <a:schemeClr val="accent4"/>
            </a:lnRef>
            <a:fillRef idx="0">
              <a:schemeClr val="accent4"/>
            </a:fillRef>
            <a:effectRef idx="2">
              <a:schemeClr val="accent4"/>
            </a:effectRef>
            <a:fontRef idx="minor">
              <a:schemeClr val="tx1"/>
            </a:fontRef>
          </p:style>
        </p:cxnSp>
      </p:grpSp>
      <p:pic>
        <p:nvPicPr>
          <p:cNvPr id="35" name="Picture 34">
            <a:extLst>
              <a:ext uri="{FF2B5EF4-FFF2-40B4-BE49-F238E27FC236}">
                <a16:creationId xmlns:a16="http://schemas.microsoft.com/office/drawing/2014/main" id="{6D822C1D-9A2B-4E91-59A0-E756120D3D74}"/>
              </a:ext>
            </a:extLst>
          </p:cNvPr>
          <p:cNvPicPr>
            <a:picLocks noChangeAspect="1"/>
          </p:cNvPicPr>
          <p:nvPr/>
        </p:nvPicPr>
        <p:blipFill>
          <a:blip r:embed="rId6"/>
          <a:stretch>
            <a:fillRect/>
          </a:stretch>
        </p:blipFill>
        <p:spPr>
          <a:xfrm>
            <a:off x="6569413" y="4036465"/>
            <a:ext cx="5530475" cy="2138236"/>
          </a:xfrm>
          <a:prstGeom prst="rect">
            <a:avLst/>
          </a:prstGeom>
        </p:spPr>
      </p:pic>
      <p:sp>
        <p:nvSpPr>
          <p:cNvPr id="36" name="TextBox 35">
            <a:extLst>
              <a:ext uri="{FF2B5EF4-FFF2-40B4-BE49-F238E27FC236}">
                <a16:creationId xmlns:a16="http://schemas.microsoft.com/office/drawing/2014/main" id="{30F36A39-5C0B-8715-569C-0CC782AD4C57}"/>
              </a:ext>
            </a:extLst>
          </p:cNvPr>
          <p:cNvSpPr txBox="1"/>
          <p:nvPr/>
        </p:nvSpPr>
        <p:spPr>
          <a:xfrm>
            <a:off x="6577174" y="3531384"/>
            <a:ext cx="5507311" cy="461665"/>
          </a:xfrm>
          <a:prstGeom prst="rect">
            <a:avLst/>
          </a:prstGeom>
          <a:solidFill>
            <a:schemeClr val="tx1"/>
          </a:solidFill>
        </p:spPr>
        <p:txBody>
          <a:bodyPr wrap="square" rtlCol="0">
            <a:spAutoFit/>
          </a:bodyPr>
          <a:lstStyle/>
          <a:p>
            <a:pPr algn="ctr"/>
            <a:r>
              <a:rPr lang="en-GB" sz="2400" b="1" dirty="0">
                <a:solidFill>
                  <a:schemeClr val="bg1"/>
                </a:solidFill>
              </a:rPr>
              <a:t>Output:</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517103" y="-31612"/>
            <a:ext cx="1698818" cy="1698818"/>
          </a:xfrm>
          <a:prstGeom prst="rect">
            <a:avLst/>
          </a:prstGeom>
        </p:spPr>
      </p:pic>
      <p:sp>
        <p:nvSpPr>
          <p:cNvPr id="3" name="TextBox 2">
            <a:extLst>
              <a:ext uri="{FF2B5EF4-FFF2-40B4-BE49-F238E27FC236}">
                <a16:creationId xmlns:a16="http://schemas.microsoft.com/office/drawing/2014/main" id="{E62C5104-6178-A943-4D0D-D07E324E8334}"/>
              </a:ext>
            </a:extLst>
          </p:cNvPr>
          <p:cNvSpPr txBox="1"/>
          <p:nvPr/>
        </p:nvSpPr>
        <p:spPr>
          <a:xfrm>
            <a:off x="6507191" y="6328936"/>
            <a:ext cx="2584718" cy="461665"/>
          </a:xfrm>
          <a:prstGeom prst="rect">
            <a:avLst/>
          </a:prstGeom>
          <a:noFill/>
        </p:spPr>
        <p:txBody>
          <a:bodyPr wrap="square" rtlCol="0">
            <a:spAutoFit/>
          </a:bodyPr>
          <a:lstStyle/>
          <a:p>
            <a:r>
              <a:rPr lang="en-GB" sz="2400" b="1" dirty="0"/>
              <a:t>File:</a:t>
            </a:r>
            <a:r>
              <a:rPr lang="en-GB" sz="2400" dirty="0"/>
              <a:t>./9Function.sh</a:t>
            </a:r>
          </a:p>
        </p:txBody>
      </p:sp>
    </p:spTree>
    <p:extLst>
      <p:ext uri="{BB962C8B-B14F-4D97-AF65-F5344CB8AC3E}">
        <p14:creationId xmlns:p14="http://schemas.microsoft.com/office/powerpoint/2010/main" val="40201621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80404"/>
            <a:ext cx="9895951" cy="1033669"/>
          </a:xfrm>
        </p:spPr>
        <p:txBody>
          <a:bodyPr>
            <a:normAutofit/>
          </a:bodyPr>
          <a:lstStyle/>
          <a:p>
            <a:r>
              <a:rPr lang="en-GB" b="1" dirty="0">
                <a:solidFill>
                  <a:schemeClr val="bg1"/>
                </a:solidFill>
              </a:rPr>
              <a:t>Receive and Return values from </a:t>
            </a:r>
            <a:r>
              <a:rPr lang="en-GB" b="1" dirty="0">
                <a:solidFill>
                  <a:srgbClr val="FFFFFF"/>
                </a:solidFill>
              </a:rPr>
              <a:t>a function</a:t>
            </a:r>
            <a:endParaRPr lang="en-GB" b="1"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94695" y="1590741"/>
            <a:ext cx="11932347" cy="5034606"/>
          </a:xfrm>
        </p:spPr>
        <p:txBody>
          <a:bodyPr>
            <a:noAutofit/>
          </a:bodyPr>
          <a:lstStyle/>
          <a:p>
            <a:pPr marL="342900" indent="-342900">
              <a:lnSpc>
                <a:spcPct val="100000"/>
              </a:lnSpc>
              <a:spcBef>
                <a:spcPts val="0"/>
              </a:spcBef>
              <a:tabLst>
                <a:tab pos="457200" algn="l"/>
              </a:tabLst>
            </a:pPr>
            <a:r>
              <a:rPr lang="en-GB" sz="2600" dirty="0"/>
              <a:t>Bash functions can also receive and return values back to the main script.</a:t>
            </a:r>
            <a:endParaRPr lang="en-GB" sz="2600" kern="100" dirty="0">
              <a:effectLst/>
              <a:ea typeface="DengXian" panose="02010600030101010101" pitchFamily="2" charset="-122"/>
              <a:cs typeface="Times New Roman" panose="02020603050405020304" pitchFamily="18" charset="0"/>
            </a:endParaRPr>
          </a:p>
          <a:p>
            <a:pPr marL="342900" indent="-342900">
              <a:lnSpc>
                <a:spcPct val="100000"/>
              </a:lnSpc>
              <a:spcBef>
                <a:spcPts val="0"/>
              </a:spcBef>
              <a:tabLst>
                <a:tab pos="457200" algn="l"/>
              </a:tabLst>
            </a:pPr>
            <a:r>
              <a:rPr lang="en-GB" sz="2600" kern="100" dirty="0">
                <a:effectLst/>
                <a:ea typeface="DengXian" panose="02010600030101010101" pitchFamily="2" charset="-122"/>
                <a:cs typeface="Times New Roman" panose="02020603050405020304" pitchFamily="18" charset="0"/>
              </a:rPr>
              <a:t>In this example we send a string “</a:t>
            </a:r>
            <a:r>
              <a:rPr lang="en-GB" sz="2600" b="1" kern="100" dirty="0" err="1">
                <a:effectLst/>
                <a:ea typeface="DengXian" panose="02010600030101010101" pitchFamily="2" charset="-122"/>
                <a:cs typeface="Times New Roman" panose="02020603050405020304" pitchFamily="18" charset="0"/>
              </a:rPr>
              <a:t>SentToFunc</a:t>
            </a:r>
            <a:r>
              <a:rPr lang="en-GB" sz="2600" kern="100" dirty="0">
                <a:effectLst/>
                <a:ea typeface="DengXian" panose="02010600030101010101" pitchFamily="2" charset="-122"/>
                <a:cs typeface="Times New Roman" panose="02020603050405020304" pitchFamily="18" charset="0"/>
              </a:rPr>
              <a:t>” to the function to print out. T</a:t>
            </a:r>
            <a:r>
              <a:rPr lang="en-US" sz="2600" b="1" dirty="0">
                <a:effectLst/>
                <a:ea typeface="Calibri" panose="020F0502020204030204" pitchFamily="34" charset="0"/>
                <a:cs typeface="Times New Roman" panose="02020603050405020304" pitchFamily="18" charset="0"/>
              </a:rPr>
              <a:t>he value is accessed </a:t>
            </a:r>
            <a:r>
              <a:rPr lang="en-US" sz="2600" dirty="0">
                <a:effectLst/>
                <a:ea typeface="Calibri" panose="020F0502020204030204" pitchFamily="34" charset="0"/>
                <a:cs typeface="Times New Roman" panose="02020603050405020304" pitchFamily="18" charset="0"/>
              </a:rPr>
              <a:t>inside the function by using the </a:t>
            </a:r>
            <a:r>
              <a:rPr lang="en-US" sz="2600" b="1" dirty="0">
                <a:effectLst/>
                <a:ea typeface="Calibri" panose="020F0502020204030204" pitchFamily="34" charset="0"/>
                <a:cs typeface="Times New Roman" panose="02020603050405020304" pitchFamily="18" charset="0"/>
              </a:rPr>
              <a:t>$ dollar symbol </a:t>
            </a:r>
            <a:r>
              <a:rPr lang="en-US" sz="2600" dirty="0">
                <a:effectLst/>
                <a:ea typeface="Calibri" panose="020F0502020204030204" pitchFamily="34" charset="0"/>
                <a:cs typeface="Times New Roman" panose="02020603050405020304" pitchFamily="18" charset="0"/>
              </a:rPr>
              <a:t>followed by the </a:t>
            </a:r>
            <a:r>
              <a:rPr lang="en-US" sz="2600" b="1" dirty="0">
                <a:effectLst/>
                <a:ea typeface="Calibri" panose="020F0502020204030204" pitchFamily="34" charset="0"/>
                <a:cs typeface="Times New Roman" panose="02020603050405020304" pitchFamily="18" charset="0"/>
              </a:rPr>
              <a:t>number </a:t>
            </a:r>
            <a:r>
              <a:rPr lang="en-US" sz="2600" dirty="0">
                <a:effectLst/>
                <a:ea typeface="Calibri" panose="020F0502020204030204" pitchFamily="34" charset="0"/>
                <a:cs typeface="Times New Roman" panose="02020603050405020304" pitchFamily="18" charset="0"/>
              </a:rPr>
              <a:t>of the value being passed to the function.</a:t>
            </a:r>
            <a:endParaRPr lang="en-GB" sz="2600" kern="100" dirty="0">
              <a:effectLst/>
              <a:ea typeface="DengXian" panose="02010600030101010101" pitchFamily="2" charset="-122"/>
              <a:cs typeface="Times New Roman" panose="02020603050405020304" pitchFamily="18" charset="0"/>
            </a:endParaRPr>
          </a:p>
          <a:p>
            <a:pPr marL="342900" lvl="0" indent="-342900">
              <a:lnSpc>
                <a:spcPct val="100000"/>
              </a:lnSpc>
              <a:spcBef>
                <a:spcPts val="0"/>
              </a:spcBef>
              <a:buFont typeface="Arial" panose="020B0604020202020204" pitchFamily="34" charset="0"/>
              <a:buChar char="•"/>
              <a:tabLst>
                <a:tab pos="457200" algn="l"/>
              </a:tabLst>
            </a:pPr>
            <a:r>
              <a:rPr lang="en-GB" sz="2600" kern="100" dirty="0">
                <a:effectLst/>
                <a:ea typeface="DengXian" panose="02010600030101010101" pitchFamily="2" charset="-122"/>
                <a:cs typeface="Times New Roman" panose="02020603050405020304" pitchFamily="18" charset="0"/>
              </a:rPr>
              <a:t>And we use the </a:t>
            </a:r>
            <a:r>
              <a:rPr lang="en-GB" sz="2600" b="1" kern="100" dirty="0">
                <a:effectLst/>
                <a:ea typeface="DengXian" panose="02010600030101010101" pitchFamily="2" charset="-122"/>
                <a:cs typeface="Times New Roman" panose="02020603050405020304" pitchFamily="18" charset="0"/>
              </a:rPr>
              <a:t>'return</a:t>
            </a:r>
            <a:r>
              <a:rPr lang="en-GB" sz="2600" kern="100" dirty="0">
                <a:effectLst/>
                <a:ea typeface="DengXian" panose="02010600030101010101" pitchFamily="2" charset="-122"/>
                <a:cs typeface="Times New Roman" panose="02020603050405020304" pitchFamily="18" charset="0"/>
              </a:rPr>
              <a:t>' keyword, to return a numeric value ‘</a:t>
            </a:r>
            <a:r>
              <a:rPr lang="en-GB" sz="2600" b="1" kern="100" dirty="0">
                <a:effectLst/>
                <a:ea typeface="DengXian" panose="02010600030101010101" pitchFamily="2" charset="-122"/>
                <a:cs typeface="Times New Roman" panose="02020603050405020304" pitchFamily="18" charset="0"/>
              </a:rPr>
              <a:t>2</a:t>
            </a:r>
            <a:r>
              <a:rPr lang="en-GB" sz="2600" kern="100" dirty="0">
                <a:effectLst/>
                <a:ea typeface="DengXian" panose="02010600030101010101" pitchFamily="2" charset="-122"/>
                <a:cs typeface="Times New Roman" panose="02020603050405020304" pitchFamily="18" charset="0"/>
              </a:rPr>
              <a:t>’ back to the main script. To be echoed out. </a:t>
            </a:r>
            <a:r>
              <a:rPr lang="en-GB" sz="2600" b="1" dirty="0"/>
              <a:t>$?</a:t>
            </a:r>
            <a:r>
              <a:rPr lang="en-GB" sz="2600" dirty="0"/>
              <a:t> returns the value from the last executed function. </a:t>
            </a:r>
            <a:endParaRPr lang="en-GB" sz="2600" kern="100" dirty="0">
              <a:effectLst/>
              <a:ea typeface="DengXian" panose="02010600030101010101" pitchFamily="2" charset="-122"/>
              <a:cs typeface="Times New Roman" panose="02020603050405020304" pitchFamily="18" charset="0"/>
            </a:endParaRPr>
          </a:p>
        </p:txBody>
      </p:sp>
      <p:sp>
        <p:nvSpPr>
          <p:cNvPr id="17" name="TextBox 16">
            <a:extLst>
              <a:ext uri="{FF2B5EF4-FFF2-40B4-BE49-F238E27FC236}">
                <a16:creationId xmlns:a16="http://schemas.microsoft.com/office/drawing/2014/main" id="{C83F026C-E6F5-4E36-BFC8-D8AC2E006AFA}"/>
              </a:ext>
            </a:extLst>
          </p:cNvPr>
          <p:cNvSpPr txBox="1"/>
          <p:nvPr/>
        </p:nvSpPr>
        <p:spPr>
          <a:xfrm>
            <a:off x="1749930" y="5602933"/>
            <a:ext cx="459019" cy="461665"/>
          </a:xfrm>
          <a:prstGeom prst="rect">
            <a:avLst/>
          </a:prstGeom>
          <a:solidFill>
            <a:srgbClr val="FFC000"/>
          </a:solidFill>
        </p:spPr>
        <p:txBody>
          <a:bodyPr wrap="square" rtlCol="0">
            <a:spAutoFit/>
          </a:bodyPr>
          <a:lstStyle/>
          <a:p>
            <a:pPr algn="ctr"/>
            <a:r>
              <a:rPr lang="en-GB" sz="2400" b="1" dirty="0"/>
              <a:t>1.</a:t>
            </a:r>
          </a:p>
        </p:txBody>
      </p:sp>
      <p:sp>
        <p:nvSpPr>
          <p:cNvPr id="18" name="TextBox 17">
            <a:extLst>
              <a:ext uri="{FF2B5EF4-FFF2-40B4-BE49-F238E27FC236}">
                <a16:creationId xmlns:a16="http://schemas.microsoft.com/office/drawing/2014/main" id="{17C1D283-0547-4544-8F88-08C560CCC809}"/>
              </a:ext>
            </a:extLst>
          </p:cNvPr>
          <p:cNvSpPr txBox="1"/>
          <p:nvPr/>
        </p:nvSpPr>
        <p:spPr>
          <a:xfrm>
            <a:off x="1735960" y="4317315"/>
            <a:ext cx="459019" cy="461665"/>
          </a:xfrm>
          <a:prstGeom prst="rect">
            <a:avLst/>
          </a:prstGeom>
          <a:solidFill>
            <a:srgbClr val="FFC000"/>
          </a:solidFill>
        </p:spPr>
        <p:txBody>
          <a:bodyPr wrap="square" rtlCol="0">
            <a:spAutoFit/>
          </a:bodyPr>
          <a:lstStyle/>
          <a:p>
            <a:pPr algn="ctr"/>
            <a:r>
              <a:rPr lang="en-GB" sz="2400" b="1" dirty="0"/>
              <a:t>2.</a:t>
            </a:r>
          </a:p>
        </p:txBody>
      </p:sp>
      <p:pic>
        <p:nvPicPr>
          <p:cNvPr id="9" name="Picture 8">
            <a:extLst>
              <a:ext uri="{FF2B5EF4-FFF2-40B4-BE49-F238E27FC236}">
                <a16:creationId xmlns:a16="http://schemas.microsoft.com/office/drawing/2014/main" id="{0B60CB44-DE3A-4366-11B1-A0A2C4AA6331}"/>
              </a:ext>
            </a:extLst>
          </p:cNvPr>
          <p:cNvPicPr>
            <a:picLocks noChangeAspect="1"/>
          </p:cNvPicPr>
          <p:nvPr/>
        </p:nvPicPr>
        <p:blipFill rotWithShape="1">
          <a:blip r:embed="rId3"/>
          <a:srcRect l="13980"/>
          <a:stretch/>
        </p:blipFill>
        <p:spPr>
          <a:xfrm>
            <a:off x="2194979" y="4014721"/>
            <a:ext cx="4203238" cy="2505075"/>
          </a:xfrm>
          <a:prstGeom prst="rect">
            <a:avLst/>
          </a:prstGeom>
        </p:spPr>
      </p:pic>
      <p:sp>
        <p:nvSpPr>
          <p:cNvPr id="11" name="TextBox 10">
            <a:extLst>
              <a:ext uri="{FF2B5EF4-FFF2-40B4-BE49-F238E27FC236}">
                <a16:creationId xmlns:a16="http://schemas.microsoft.com/office/drawing/2014/main" id="{2F7430D2-4B2D-FE1D-999B-C45BAF598E68}"/>
              </a:ext>
            </a:extLst>
          </p:cNvPr>
          <p:cNvSpPr txBox="1"/>
          <p:nvPr/>
        </p:nvSpPr>
        <p:spPr>
          <a:xfrm>
            <a:off x="1749930" y="4798799"/>
            <a:ext cx="459019" cy="461665"/>
          </a:xfrm>
          <a:prstGeom prst="rect">
            <a:avLst/>
          </a:prstGeom>
          <a:solidFill>
            <a:srgbClr val="FFC000"/>
          </a:solidFill>
        </p:spPr>
        <p:txBody>
          <a:bodyPr wrap="square" rtlCol="0">
            <a:spAutoFit/>
          </a:bodyPr>
          <a:lstStyle/>
          <a:p>
            <a:pPr algn="ctr"/>
            <a:r>
              <a:rPr lang="en-GB" sz="2400" b="1" dirty="0"/>
              <a:t>3.</a:t>
            </a:r>
          </a:p>
        </p:txBody>
      </p:sp>
      <p:pic>
        <p:nvPicPr>
          <p:cNvPr id="20" name="Picture 19">
            <a:extLst>
              <a:ext uri="{FF2B5EF4-FFF2-40B4-BE49-F238E27FC236}">
                <a16:creationId xmlns:a16="http://schemas.microsoft.com/office/drawing/2014/main" id="{7F7A735D-3CE1-1ACF-726D-E69495CD5C2B}"/>
              </a:ext>
            </a:extLst>
          </p:cNvPr>
          <p:cNvPicPr>
            <a:picLocks noChangeAspect="1"/>
          </p:cNvPicPr>
          <p:nvPr/>
        </p:nvPicPr>
        <p:blipFill>
          <a:blip r:embed="rId4"/>
          <a:stretch>
            <a:fillRect/>
          </a:stretch>
        </p:blipFill>
        <p:spPr>
          <a:xfrm>
            <a:off x="6382787" y="4720987"/>
            <a:ext cx="4203238" cy="984860"/>
          </a:xfrm>
          <a:prstGeom prst="rect">
            <a:avLst/>
          </a:prstGeom>
        </p:spPr>
      </p:pic>
      <p:sp>
        <p:nvSpPr>
          <p:cNvPr id="21" name="TextBox 20">
            <a:extLst>
              <a:ext uri="{FF2B5EF4-FFF2-40B4-BE49-F238E27FC236}">
                <a16:creationId xmlns:a16="http://schemas.microsoft.com/office/drawing/2014/main" id="{216F6835-0A7A-10AD-B422-541928B8E0C0}"/>
              </a:ext>
            </a:extLst>
          </p:cNvPr>
          <p:cNvSpPr txBox="1"/>
          <p:nvPr/>
        </p:nvSpPr>
        <p:spPr>
          <a:xfrm>
            <a:off x="6382787" y="4187892"/>
            <a:ext cx="4194429" cy="461665"/>
          </a:xfrm>
          <a:prstGeom prst="rect">
            <a:avLst/>
          </a:prstGeom>
          <a:solidFill>
            <a:schemeClr val="tx1"/>
          </a:solidFill>
        </p:spPr>
        <p:txBody>
          <a:bodyPr wrap="square" rtlCol="0">
            <a:spAutoFit/>
          </a:bodyPr>
          <a:lstStyle/>
          <a:p>
            <a:pPr algn="ctr"/>
            <a:r>
              <a:rPr lang="en-GB" sz="2400" b="1" dirty="0">
                <a:solidFill>
                  <a:schemeClr val="bg1"/>
                </a:solidFill>
              </a:rPr>
              <a:t>Output:</a:t>
            </a:r>
          </a:p>
        </p:txBody>
      </p:sp>
      <p:sp>
        <p:nvSpPr>
          <p:cNvPr id="23" name="TextBox 22">
            <a:extLst>
              <a:ext uri="{FF2B5EF4-FFF2-40B4-BE49-F238E27FC236}">
                <a16:creationId xmlns:a16="http://schemas.microsoft.com/office/drawing/2014/main" id="{6A88EAB0-BAEF-F2CD-B126-DA347D337D6E}"/>
              </a:ext>
            </a:extLst>
          </p:cNvPr>
          <p:cNvSpPr txBox="1"/>
          <p:nvPr/>
        </p:nvSpPr>
        <p:spPr>
          <a:xfrm>
            <a:off x="1735958" y="6077302"/>
            <a:ext cx="459019" cy="461665"/>
          </a:xfrm>
          <a:prstGeom prst="rect">
            <a:avLst/>
          </a:prstGeom>
          <a:solidFill>
            <a:srgbClr val="FFC000"/>
          </a:solidFill>
        </p:spPr>
        <p:txBody>
          <a:bodyPr wrap="square" rtlCol="0">
            <a:spAutoFit/>
          </a:bodyPr>
          <a:lstStyle/>
          <a:p>
            <a:pPr algn="ctr"/>
            <a:r>
              <a:rPr lang="en-GB" sz="2400" b="1" dirty="0"/>
              <a:t>4.</a:t>
            </a:r>
          </a:p>
        </p:txBody>
      </p:sp>
      <p:sp>
        <p:nvSpPr>
          <p:cNvPr id="25" name="Rectangle 24">
            <a:extLst>
              <a:ext uri="{FF2B5EF4-FFF2-40B4-BE49-F238E27FC236}">
                <a16:creationId xmlns:a16="http://schemas.microsoft.com/office/drawing/2014/main" id="{5D0596B6-785D-7234-A655-6F0D7499E783}"/>
              </a:ext>
            </a:extLst>
          </p:cNvPr>
          <p:cNvSpPr/>
          <p:nvPr/>
        </p:nvSpPr>
        <p:spPr>
          <a:xfrm>
            <a:off x="3090585" y="5808965"/>
            <a:ext cx="1928388" cy="344031"/>
          </a:xfrm>
          <a:prstGeom prst="rect">
            <a:avLst/>
          </a:prstGeom>
          <a:solidFill>
            <a:schemeClr val="accent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06DF63D0-BDC1-3573-2A55-D56977E17DA5}"/>
              </a:ext>
            </a:extLst>
          </p:cNvPr>
          <p:cNvCxnSpPr>
            <a:cxnSpLocks/>
          </p:cNvCxnSpPr>
          <p:nvPr/>
        </p:nvCxnSpPr>
        <p:spPr>
          <a:xfrm flipV="1">
            <a:off x="3923504" y="4559586"/>
            <a:ext cx="0" cy="1164286"/>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5ABF0D44-38FD-4C70-A61E-20E50F591B05}"/>
              </a:ext>
            </a:extLst>
          </p:cNvPr>
          <p:cNvCxnSpPr>
            <a:cxnSpLocks/>
          </p:cNvCxnSpPr>
          <p:nvPr/>
        </p:nvCxnSpPr>
        <p:spPr>
          <a:xfrm flipH="1">
            <a:off x="3525151" y="4559586"/>
            <a:ext cx="3983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8CF0270-DEF8-CA4F-44B9-D0889168AF36}"/>
              </a:ext>
            </a:extLst>
          </p:cNvPr>
          <p:cNvCxnSpPr>
            <a:cxnSpLocks/>
          </p:cNvCxnSpPr>
          <p:nvPr/>
        </p:nvCxnSpPr>
        <p:spPr>
          <a:xfrm flipH="1">
            <a:off x="1261785" y="4903618"/>
            <a:ext cx="34403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A4474E6-7CFE-7AAA-E7FF-FCA3D741AA4E}"/>
              </a:ext>
            </a:extLst>
          </p:cNvPr>
          <p:cNvCxnSpPr>
            <a:cxnSpLocks/>
          </p:cNvCxnSpPr>
          <p:nvPr/>
        </p:nvCxnSpPr>
        <p:spPr>
          <a:xfrm flipV="1">
            <a:off x="1261785" y="4900312"/>
            <a:ext cx="0" cy="1451860"/>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E001D2F9-3B75-FCEF-42B1-C284D01B2ABC}"/>
              </a:ext>
            </a:extLst>
          </p:cNvPr>
          <p:cNvCxnSpPr>
            <a:cxnSpLocks/>
          </p:cNvCxnSpPr>
          <p:nvPr/>
        </p:nvCxnSpPr>
        <p:spPr>
          <a:xfrm>
            <a:off x="1261785" y="6352172"/>
            <a:ext cx="3983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339CE3CA-D8E3-F9FC-4647-30C5B5703541}"/>
              </a:ext>
            </a:extLst>
          </p:cNvPr>
          <p:cNvSpPr txBox="1"/>
          <p:nvPr/>
        </p:nvSpPr>
        <p:spPr>
          <a:xfrm>
            <a:off x="488591" y="1106903"/>
            <a:ext cx="11214813" cy="400110"/>
          </a:xfrm>
          <a:prstGeom prst="rect">
            <a:avLst/>
          </a:prstGeom>
          <a:noFill/>
        </p:spPr>
        <p:txBody>
          <a:bodyPr wrap="square" rtlCol="0">
            <a:spAutoFit/>
          </a:bodyPr>
          <a:lstStyle/>
          <a:p>
            <a:r>
              <a:rPr lang="en-GB" sz="2000" dirty="0">
                <a:solidFill>
                  <a:schemeClr val="bg1"/>
                </a:solidFill>
              </a:rPr>
              <a:t>As we learned with Batch, Bash functions can also receive and return values back to the main script.</a:t>
            </a:r>
          </a:p>
        </p:txBody>
      </p:sp>
    </p:spTree>
    <p:extLst>
      <p:ext uri="{BB962C8B-B14F-4D97-AF65-F5344CB8AC3E}">
        <p14:creationId xmlns:p14="http://schemas.microsoft.com/office/powerpoint/2010/main" val="19461141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75142" y="300204"/>
            <a:ext cx="9895951" cy="1033669"/>
          </a:xfrm>
        </p:spPr>
        <p:txBody>
          <a:bodyPr>
            <a:normAutofit/>
          </a:bodyPr>
          <a:lstStyle/>
          <a:p>
            <a:r>
              <a:rPr lang="en-GB" sz="5400" b="1" dirty="0">
                <a:solidFill>
                  <a:srgbClr val="FFFFFF"/>
                </a:solidFill>
              </a:rPr>
              <a:t>Bg. </a:t>
            </a:r>
            <a:r>
              <a:rPr lang="en-GB" dirty="0">
                <a:solidFill>
                  <a:srgbClr val="FFFFFF"/>
                </a:solidFill>
              </a:rPr>
              <a:t>Bash Functions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 y="1597432"/>
            <a:ext cx="12092411" cy="5034606"/>
          </a:xfrm>
        </p:spPr>
        <p:txBody>
          <a:bodyPr>
            <a:noAutofit/>
          </a:bodyPr>
          <a:lstStyle/>
          <a:p>
            <a:pPr>
              <a:lnSpc>
                <a:spcPct val="100000"/>
              </a:lnSpc>
              <a:spcBef>
                <a:spcPts val="0"/>
              </a:spcBef>
            </a:pPr>
            <a:r>
              <a:rPr lang="en-GB" sz="2200" dirty="0">
                <a:solidFill>
                  <a:srgbClr val="000000"/>
                </a:solidFill>
                <a:effectLst/>
                <a:ea typeface="Times New Roman" panose="02020603050405020304" pitchFamily="18" charset="0"/>
                <a:cs typeface="Times New Roman" panose="02020603050405020304" pitchFamily="18" charset="0"/>
              </a:rPr>
              <a:t>Functions make our </a:t>
            </a:r>
            <a:r>
              <a:rPr lang="en-GB" sz="2200" b="1" dirty="0">
                <a:solidFill>
                  <a:srgbClr val="000000"/>
                </a:solidFill>
                <a:effectLst/>
                <a:ea typeface="Times New Roman" panose="02020603050405020304" pitchFamily="18" charset="0"/>
                <a:cs typeface="Times New Roman" panose="02020603050405020304" pitchFamily="18" charset="0"/>
              </a:rPr>
              <a:t>code cleaner, more organised and modular</a:t>
            </a:r>
            <a:r>
              <a:rPr lang="en-GB" sz="2200" dirty="0">
                <a:solidFill>
                  <a:srgbClr val="000000"/>
                </a:solidFill>
                <a:effectLst/>
                <a:ea typeface="Times New Roman" panose="02020603050405020304" pitchFamily="18" charset="0"/>
                <a:cs typeface="Times New Roman" panose="02020603050405020304" pitchFamily="18" charset="0"/>
              </a:rPr>
              <a:t>. They </a:t>
            </a:r>
            <a:r>
              <a:rPr lang="en-GB" sz="2200" b="1" dirty="0">
                <a:solidFill>
                  <a:srgbClr val="000000"/>
                </a:solidFill>
                <a:effectLst/>
                <a:ea typeface="Times New Roman" panose="02020603050405020304" pitchFamily="18" charset="0"/>
                <a:cs typeface="Times New Roman" panose="02020603050405020304" pitchFamily="18" charset="0"/>
              </a:rPr>
              <a:t>prevent us from having to re-write </a:t>
            </a:r>
            <a:r>
              <a:rPr lang="en-GB" sz="2200" dirty="0">
                <a:solidFill>
                  <a:srgbClr val="000000"/>
                </a:solidFill>
                <a:effectLst/>
                <a:ea typeface="Times New Roman" panose="02020603050405020304" pitchFamily="18" charset="0"/>
                <a:cs typeface="Times New Roman" panose="02020603050405020304" pitchFamily="18" charset="0"/>
              </a:rPr>
              <a:t>the same code over and over again. Functions allow us to break down our aim/code/problem into smaller parts, allowing us to focus on one area/requirement at a time.</a:t>
            </a:r>
            <a:endParaRPr lang="en-GB" sz="2200" dirty="0">
              <a:effectLst/>
              <a:ea typeface="Calibri" panose="020F0502020204030204" pitchFamily="34" charset="0"/>
              <a:cs typeface="Times New Roman" panose="02020603050405020304" pitchFamily="18" charset="0"/>
            </a:endParaRPr>
          </a:p>
          <a:p>
            <a:pPr>
              <a:lnSpc>
                <a:spcPct val="100000"/>
              </a:lnSpc>
              <a:spcBef>
                <a:spcPts val="0"/>
              </a:spcBef>
            </a:pPr>
            <a:r>
              <a:rPr lang="en-GB" sz="2200" dirty="0">
                <a:solidFill>
                  <a:srgbClr val="000000"/>
                </a:solidFill>
                <a:effectLst/>
                <a:ea typeface="Times New Roman" panose="02020603050405020304" pitchFamily="18" charset="0"/>
                <a:cs typeface="Times New Roman" panose="02020603050405020304" pitchFamily="18" charset="0"/>
              </a:rPr>
              <a:t>Functions </a:t>
            </a:r>
            <a:r>
              <a:rPr lang="en-GB" sz="2200" dirty="0">
                <a:solidFill>
                  <a:srgbClr val="000000"/>
                </a:solidFill>
                <a:ea typeface="Times New Roman" panose="02020603050405020304" pitchFamily="18" charset="0"/>
                <a:cs typeface="Times New Roman" panose="02020603050405020304" pitchFamily="18" charset="0"/>
              </a:rPr>
              <a:t>are usually</a:t>
            </a:r>
            <a:r>
              <a:rPr lang="en-GB" sz="2200" dirty="0">
                <a:solidFill>
                  <a:srgbClr val="000000"/>
                </a:solidFill>
                <a:effectLst/>
                <a:ea typeface="Times New Roman" panose="02020603050405020304" pitchFamily="18" charset="0"/>
                <a:cs typeface="Times New Roman" panose="02020603050405020304" pitchFamily="18" charset="0"/>
              </a:rPr>
              <a:t> written/declared at the </a:t>
            </a:r>
            <a:r>
              <a:rPr lang="en-GB" sz="2200" b="1" dirty="0">
                <a:solidFill>
                  <a:srgbClr val="000000"/>
                </a:solidFill>
                <a:effectLst/>
                <a:ea typeface="Times New Roman" panose="02020603050405020304" pitchFamily="18" charset="0"/>
                <a:cs typeface="Times New Roman" panose="02020603050405020304" pitchFamily="18" charset="0"/>
              </a:rPr>
              <a:t>top of the script</a:t>
            </a:r>
            <a:r>
              <a:rPr lang="en-GB" sz="2200" dirty="0">
                <a:solidFill>
                  <a:srgbClr val="000000"/>
                </a:solidFill>
                <a:effectLst/>
                <a:ea typeface="Times New Roman" panose="02020603050405020304" pitchFamily="18" charset="0"/>
                <a:cs typeface="Times New Roman" panose="02020603050405020304" pitchFamily="18" charset="0"/>
              </a:rPr>
              <a:t>.</a:t>
            </a:r>
          </a:p>
          <a:p>
            <a:pPr>
              <a:lnSpc>
                <a:spcPct val="100000"/>
              </a:lnSpc>
              <a:spcBef>
                <a:spcPts val="0"/>
              </a:spcBef>
            </a:pPr>
            <a:r>
              <a:rPr lang="en-US" sz="2200" dirty="0">
                <a:effectLst/>
                <a:ea typeface="Calibri" panose="020F0502020204030204" pitchFamily="34" charset="0"/>
                <a:cs typeface="Times New Roman" panose="02020603050405020304" pitchFamily="18" charset="0"/>
              </a:rPr>
              <a:t>We can pass </a:t>
            </a:r>
            <a:r>
              <a:rPr lang="en-US" sz="2200" b="1" dirty="0">
                <a:effectLst/>
                <a:ea typeface="Calibri" panose="020F0502020204030204" pitchFamily="34" charset="0"/>
                <a:cs typeface="Times New Roman" panose="02020603050405020304" pitchFamily="18" charset="0"/>
              </a:rPr>
              <a:t>strings or number values </a:t>
            </a:r>
            <a:r>
              <a:rPr lang="en-US" sz="2200" dirty="0">
                <a:effectLst/>
                <a:ea typeface="Calibri" panose="020F0502020204030204" pitchFamily="34" charset="0"/>
                <a:cs typeface="Times New Roman" panose="02020603050405020304" pitchFamily="18" charset="0"/>
              </a:rPr>
              <a:t>to functions for processing (Arguments), </a:t>
            </a:r>
            <a:r>
              <a:rPr lang="en-US" sz="2200" b="1" dirty="0">
                <a:effectLst/>
                <a:ea typeface="Calibri" panose="020F0502020204030204" pitchFamily="34" charset="0"/>
                <a:cs typeface="Times New Roman" panose="02020603050405020304" pitchFamily="18" charset="0"/>
              </a:rPr>
              <a:t>they are accessed </a:t>
            </a:r>
            <a:r>
              <a:rPr lang="en-US" sz="2200" dirty="0">
                <a:effectLst/>
                <a:ea typeface="Calibri" panose="020F0502020204030204" pitchFamily="34" charset="0"/>
                <a:cs typeface="Times New Roman" panose="02020603050405020304" pitchFamily="18" charset="0"/>
              </a:rPr>
              <a:t>inside a function by using the </a:t>
            </a:r>
            <a:r>
              <a:rPr lang="en-US" sz="2200" b="1" dirty="0">
                <a:effectLst/>
                <a:ea typeface="Calibri" panose="020F0502020204030204" pitchFamily="34" charset="0"/>
                <a:cs typeface="Times New Roman" panose="02020603050405020304" pitchFamily="18" charset="0"/>
              </a:rPr>
              <a:t>$ dollar symbol </a:t>
            </a:r>
            <a:r>
              <a:rPr lang="en-US" sz="2200" dirty="0">
                <a:effectLst/>
                <a:ea typeface="Calibri" panose="020F0502020204030204" pitchFamily="34" charset="0"/>
                <a:cs typeface="Times New Roman" panose="02020603050405020304" pitchFamily="18" charset="0"/>
              </a:rPr>
              <a:t>followed by the </a:t>
            </a:r>
            <a:r>
              <a:rPr lang="en-US" sz="2200" b="1" dirty="0">
                <a:effectLst/>
                <a:ea typeface="Calibri" panose="020F0502020204030204" pitchFamily="34" charset="0"/>
                <a:cs typeface="Times New Roman" panose="02020603050405020304" pitchFamily="18" charset="0"/>
              </a:rPr>
              <a:t>positional number </a:t>
            </a:r>
            <a:r>
              <a:rPr lang="en-US" sz="2200" dirty="0">
                <a:effectLst/>
                <a:ea typeface="Calibri" panose="020F0502020204030204" pitchFamily="34" charset="0"/>
                <a:cs typeface="Times New Roman" panose="02020603050405020304" pitchFamily="18" charset="0"/>
              </a:rPr>
              <a:t>of the value being passed to the function.</a:t>
            </a:r>
            <a:endParaRPr lang="en-GB" sz="2200" dirty="0">
              <a:effectLst/>
              <a:ea typeface="Calibri" panose="020F0502020204030204" pitchFamily="34" charset="0"/>
              <a:cs typeface="Times New Roman" panose="02020603050405020304" pitchFamily="18" charset="0"/>
            </a:endParaRPr>
          </a:p>
          <a:p>
            <a:pPr>
              <a:lnSpc>
                <a:spcPct val="100000"/>
              </a:lnSpc>
              <a:spcBef>
                <a:spcPts val="0"/>
              </a:spcBef>
            </a:pPr>
            <a:r>
              <a:rPr lang="en-GB" sz="2200" b="1" dirty="0">
                <a:solidFill>
                  <a:srgbClr val="000000"/>
                </a:solidFill>
                <a:effectLst/>
                <a:ea typeface="Times New Roman" panose="02020603050405020304" pitchFamily="18" charset="0"/>
                <a:cs typeface="Times New Roman" panose="02020603050405020304" pitchFamily="18" charset="0"/>
              </a:rPr>
              <a:t>Local variables </a:t>
            </a:r>
            <a:r>
              <a:rPr lang="en-GB" sz="2200" dirty="0">
                <a:solidFill>
                  <a:srgbClr val="000000"/>
                </a:solidFill>
                <a:effectLst/>
                <a:ea typeface="Times New Roman" panose="02020603050405020304" pitchFamily="18" charset="0"/>
                <a:cs typeface="Times New Roman" panose="02020603050405020304" pitchFamily="18" charset="0"/>
              </a:rPr>
              <a:t>can be defined within a function using the ‘</a:t>
            </a:r>
            <a:r>
              <a:rPr lang="en-GB" sz="2200" b="1" dirty="0">
                <a:solidFill>
                  <a:srgbClr val="000000"/>
                </a:solidFill>
                <a:ea typeface="Times New Roman" panose="02020603050405020304" pitchFamily="18" charset="0"/>
                <a:cs typeface="Times New Roman" panose="02020603050405020304" pitchFamily="18" charset="0"/>
              </a:rPr>
              <a:t>l</a:t>
            </a:r>
            <a:r>
              <a:rPr lang="en-GB" sz="2200" b="1" dirty="0">
                <a:solidFill>
                  <a:srgbClr val="000000"/>
                </a:solidFill>
                <a:effectLst/>
                <a:ea typeface="Times New Roman" panose="02020603050405020304" pitchFamily="18" charset="0"/>
                <a:cs typeface="Times New Roman" panose="02020603050405020304" pitchFamily="18" charset="0"/>
              </a:rPr>
              <a:t>ocal’</a:t>
            </a:r>
            <a:r>
              <a:rPr lang="en-GB" sz="2200" dirty="0">
                <a:solidFill>
                  <a:srgbClr val="000000"/>
                </a:solidFill>
                <a:effectLst/>
                <a:ea typeface="Times New Roman" panose="02020603050405020304" pitchFamily="18" charset="0"/>
                <a:cs typeface="Times New Roman" panose="02020603050405020304" pitchFamily="18" charset="0"/>
              </a:rPr>
              <a:t> keyword &amp; the scope of those variables exists only within the function. </a:t>
            </a:r>
            <a:r>
              <a:rPr lang="en-GB" sz="2200" b="1" dirty="0">
                <a:solidFill>
                  <a:srgbClr val="000000"/>
                </a:solidFill>
                <a:effectLst/>
                <a:ea typeface="Times New Roman" panose="02020603050405020304" pitchFamily="18" charset="0"/>
                <a:cs typeface="Times New Roman" panose="02020603050405020304" pitchFamily="18" charset="0"/>
              </a:rPr>
              <a:t>Bg. </a:t>
            </a:r>
            <a:r>
              <a:rPr lang="en-GB" sz="2200" dirty="0">
                <a:solidFill>
                  <a:srgbClr val="000000"/>
                </a:solidFill>
                <a:effectLst/>
                <a:ea typeface="Times New Roman" panose="02020603050405020304" pitchFamily="18" charset="0"/>
                <a:cs typeface="Times New Roman" panose="02020603050405020304" pitchFamily="18" charset="0"/>
              </a:rPr>
              <a:t>For more info. see ‘</a:t>
            </a:r>
            <a:r>
              <a:rPr lang="en-GB" sz="2200" b="1" dirty="0">
                <a:solidFill>
                  <a:srgbClr val="000000"/>
                </a:solidFill>
                <a:effectLst/>
                <a:ea typeface="Times New Roman" panose="02020603050405020304" pitchFamily="18" charset="0"/>
                <a:cs typeface="Times New Roman" panose="02020603050405020304" pitchFamily="18" charset="0"/>
              </a:rPr>
              <a:t>Variable Scope</a:t>
            </a:r>
            <a:r>
              <a:rPr lang="en-GB" sz="2200" dirty="0">
                <a:solidFill>
                  <a:srgbClr val="000000"/>
                </a:solidFill>
                <a:effectLst/>
                <a:ea typeface="Times New Roman" panose="02020603050405020304" pitchFamily="18" charset="0"/>
                <a:cs typeface="Times New Roman" panose="02020603050405020304" pitchFamily="18" charset="0"/>
              </a:rPr>
              <a:t>’ at the end of this deck.</a:t>
            </a:r>
          </a:p>
          <a:p>
            <a:pPr>
              <a:lnSpc>
                <a:spcPct val="100000"/>
              </a:lnSpc>
              <a:spcBef>
                <a:spcPts val="0"/>
              </a:spcBef>
            </a:pPr>
            <a:r>
              <a:rPr lang="en-GB" sz="2200" b="1" dirty="0">
                <a:solidFill>
                  <a:srgbClr val="000000"/>
                </a:solidFill>
                <a:ea typeface="Calibri" panose="020F0502020204030204" pitchFamily="34" charset="0"/>
                <a:cs typeface="Times New Roman" panose="02020603050405020304" pitchFamily="18" charset="0"/>
              </a:rPr>
              <a:t>Libraries</a:t>
            </a:r>
            <a:r>
              <a:rPr lang="en-GB" sz="2200" dirty="0">
                <a:solidFill>
                  <a:srgbClr val="000000"/>
                </a:solidFill>
                <a:ea typeface="Calibri" panose="020F0502020204030204" pitchFamily="34" charset="0"/>
                <a:cs typeface="Times New Roman" panose="02020603050405020304" pitchFamily="18" charset="0"/>
              </a:rPr>
              <a:t>: </a:t>
            </a:r>
            <a:r>
              <a:rPr lang="en-GB" sz="2200" b="1" dirty="0">
                <a:solidFill>
                  <a:srgbClr val="000000"/>
                </a:solidFill>
                <a:ea typeface="Calibri" panose="020F0502020204030204" pitchFamily="34" charset="0"/>
                <a:cs typeface="Times New Roman" panose="02020603050405020304" pitchFamily="18" charset="0"/>
              </a:rPr>
              <a:t>Functions can be written in a separate file from the main script file</a:t>
            </a:r>
            <a:r>
              <a:rPr lang="en-GB" sz="2200" dirty="0">
                <a:solidFill>
                  <a:srgbClr val="000000"/>
                </a:solidFill>
                <a:ea typeface="Calibri" panose="020F0502020204030204" pitchFamily="34" charset="0"/>
                <a:cs typeface="Times New Roman" panose="02020603050405020304" pitchFamily="18" charset="0"/>
              </a:rPr>
              <a:t>, known as a library (e.g. functions.lib). This file can then be </a:t>
            </a:r>
            <a:r>
              <a:rPr lang="en-GB" sz="2200" b="1" dirty="0">
                <a:solidFill>
                  <a:srgbClr val="000000"/>
                </a:solidFill>
                <a:ea typeface="Calibri" panose="020F0502020204030204" pitchFamily="34" charset="0"/>
                <a:cs typeface="Times New Roman" panose="02020603050405020304" pitchFamily="18" charset="0"/>
              </a:rPr>
              <a:t>referenced at the top of the script files</a:t>
            </a:r>
            <a:r>
              <a:rPr lang="en-GB" sz="2200" dirty="0">
                <a:solidFill>
                  <a:srgbClr val="000000"/>
                </a:solidFill>
                <a:ea typeface="Calibri" panose="020F0502020204030204" pitchFamily="34" charset="0"/>
                <a:cs typeface="Times New Roman" panose="02020603050405020304" pitchFamily="18" charset="0"/>
              </a:rPr>
              <a:t>. Very useful for calling functions from multiple scripts without having to re-write or include them multiple times. </a:t>
            </a:r>
          </a:p>
          <a:p>
            <a:pPr lvl="1">
              <a:lnSpc>
                <a:spcPct val="100000"/>
              </a:lnSpc>
              <a:spcBef>
                <a:spcPts val="0"/>
              </a:spcBef>
            </a:pPr>
            <a:r>
              <a:rPr lang="en-GB" sz="1800" b="1" dirty="0">
                <a:solidFill>
                  <a:srgbClr val="000000"/>
                </a:solidFill>
                <a:ea typeface="Calibri" panose="020F0502020204030204" pitchFamily="34" charset="0"/>
                <a:cs typeface="Times New Roman" panose="02020603050405020304" pitchFamily="18" charset="0"/>
              </a:rPr>
              <a:t>Bg. </a:t>
            </a:r>
            <a:r>
              <a:rPr lang="en-GB" sz="1800" dirty="0">
                <a:solidFill>
                  <a:srgbClr val="000000"/>
                </a:solidFill>
                <a:ea typeface="Calibri" panose="020F0502020204030204" pitchFamily="34" charset="0"/>
                <a:cs typeface="Times New Roman" panose="02020603050405020304" pitchFamily="18" charset="0"/>
              </a:rPr>
              <a:t>For an example please </a:t>
            </a:r>
            <a:r>
              <a:rPr lang="en-GB" sz="1800" dirty="0">
                <a:solidFill>
                  <a:srgbClr val="000000"/>
                </a:solidFill>
                <a:ea typeface="Calibri" panose="020F0502020204030204" pitchFamily="34" charset="0"/>
                <a:cs typeface="Times New Roman" panose="02020603050405020304" pitchFamily="18" charset="0"/>
                <a:hlinkClick r:id="rId3"/>
              </a:rPr>
              <a:t>click-here</a:t>
            </a:r>
            <a:r>
              <a:rPr lang="en-GB" sz="1800" dirty="0">
                <a:solidFill>
                  <a:srgbClr val="000000"/>
                </a:solidFill>
                <a:ea typeface="Calibri" panose="020F0502020204030204" pitchFamily="34" charset="0"/>
                <a:cs typeface="Times New Roman" panose="02020603050405020304" pitchFamily="18" charset="0"/>
              </a:rPr>
              <a:t>.</a:t>
            </a:r>
          </a:p>
          <a:p>
            <a:pPr>
              <a:lnSpc>
                <a:spcPct val="100000"/>
              </a:lnSpc>
              <a:spcBef>
                <a:spcPts val="0"/>
              </a:spcBef>
            </a:pPr>
            <a:r>
              <a:rPr lang="en-GB" sz="2200" dirty="0">
                <a:solidFill>
                  <a:srgbClr val="000000"/>
                </a:solidFill>
                <a:ea typeface="Calibri" panose="020F0502020204030204" pitchFamily="34" charset="0"/>
                <a:cs typeface="Times New Roman" panose="02020603050405020304" pitchFamily="18" charset="0"/>
              </a:rPr>
              <a:t> </a:t>
            </a:r>
            <a:r>
              <a:rPr lang="en-GB" sz="2200" b="1" dirty="0">
                <a:solidFill>
                  <a:srgbClr val="000000"/>
                </a:solidFill>
                <a:effectLst/>
                <a:ea typeface="Times New Roman" panose="02020603050405020304" pitchFamily="18" charset="0"/>
                <a:cs typeface="Times New Roman" panose="02020603050405020304" pitchFamily="18" charset="0"/>
              </a:rPr>
              <a:t>To declare a function in bash</a:t>
            </a:r>
            <a:r>
              <a:rPr lang="en-GB" sz="2200" dirty="0">
                <a:solidFill>
                  <a:srgbClr val="000000"/>
                </a:solidFill>
                <a:effectLst/>
                <a:ea typeface="Times New Roman" panose="02020603050405020304" pitchFamily="18" charset="0"/>
                <a:cs typeface="Times New Roman" panose="02020603050405020304" pitchFamily="18" charset="0"/>
              </a:rPr>
              <a:t>, we start by declaring the </a:t>
            </a:r>
            <a:r>
              <a:rPr lang="en-GB" sz="2200" b="1" dirty="0">
                <a:solidFill>
                  <a:srgbClr val="000000"/>
                </a:solidFill>
                <a:effectLst/>
                <a:ea typeface="Times New Roman" panose="02020603050405020304" pitchFamily="18" charset="0"/>
                <a:cs typeface="Times New Roman" panose="02020603050405020304" pitchFamily="18" charset="0"/>
              </a:rPr>
              <a:t>function name</a:t>
            </a:r>
            <a:r>
              <a:rPr lang="en-GB" sz="2200" dirty="0">
                <a:solidFill>
                  <a:srgbClr val="000000"/>
                </a:solidFill>
                <a:effectLst/>
                <a:ea typeface="Times New Roman" panose="02020603050405020304" pitchFamily="18" charset="0"/>
                <a:cs typeface="Times New Roman" panose="02020603050405020304" pitchFamily="18" charset="0"/>
              </a:rPr>
              <a:t>, followed by brackets called </a:t>
            </a:r>
            <a:r>
              <a:rPr lang="en-GB" sz="2200" b="1" dirty="0">
                <a:solidFill>
                  <a:srgbClr val="000000"/>
                </a:solidFill>
                <a:effectLst/>
                <a:ea typeface="Times New Roman" panose="02020603050405020304" pitchFamily="18" charset="0"/>
                <a:cs typeface="Times New Roman" panose="02020603050405020304" pitchFamily="18" charset="0"/>
              </a:rPr>
              <a:t>parentheses ( ) </a:t>
            </a:r>
            <a:r>
              <a:rPr lang="en-GB" sz="2200" dirty="0">
                <a:solidFill>
                  <a:srgbClr val="000000"/>
                </a:solidFill>
                <a:effectLst/>
                <a:ea typeface="Times New Roman" panose="02020603050405020304" pitchFamily="18" charset="0"/>
                <a:cs typeface="Times New Roman" panose="02020603050405020304" pitchFamily="18" charset="0"/>
              </a:rPr>
              <a:t>and finally our </a:t>
            </a:r>
            <a:r>
              <a:rPr lang="en-GB" sz="2200" b="1" dirty="0">
                <a:solidFill>
                  <a:srgbClr val="000000"/>
                </a:solidFill>
                <a:effectLst/>
                <a:ea typeface="Times New Roman" panose="02020603050405020304" pitchFamily="18" charset="0"/>
                <a:cs typeface="Times New Roman" panose="02020603050405020304" pitchFamily="18" charset="0"/>
              </a:rPr>
              <a:t>code statements exist within curly brackets { }.</a:t>
            </a:r>
            <a:endParaRPr lang="en-GB" sz="2200" dirty="0">
              <a:effectLst/>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3D7CF3D7-6D64-4515-AEE6-2C6B50060D09}"/>
              </a:ext>
            </a:extLst>
          </p:cNvPr>
          <p:cNvSpPr txBox="1"/>
          <p:nvPr/>
        </p:nvSpPr>
        <p:spPr>
          <a:xfrm>
            <a:off x="8056605" y="1430"/>
            <a:ext cx="3387087" cy="1631216"/>
          </a:xfrm>
          <a:prstGeom prst="rect">
            <a:avLst/>
          </a:prstGeom>
          <a:noFill/>
          <a:ln w="19050">
            <a:solidFill>
              <a:schemeClr val="accent1"/>
            </a:solidFill>
          </a:ln>
        </p:spPr>
        <p:txBody>
          <a:bodyPr wrap="square" rtlCol="0">
            <a:spAutoFit/>
          </a:bodyPr>
          <a:lstStyle/>
          <a:p>
            <a:pPr marL="0" indent="0">
              <a:buNone/>
            </a:pPr>
            <a:r>
              <a:rPr lang="en-GB" sz="2600" u="sng" dirty="0">
                <a:solidFill>
                  <a:schemeClr val="bg1"/>
                </a:solidFill>
                <a:effectLst/>
                <a:ea typeface="Times New Roman" panose="02020603050405020304" pitchFamily="18" charset="0"/>
                <a:cs typeface="Times New Roman" panose="02020603050405020304" pitchFamily="18" charset="0"/>
              </a:rPr>
              <a:t>Syntax:</a:t>
            </a:r>
            <a:r>
              <a:rPr lang="en-GB" sz="2600" dirty="0">
                <a:solidFill>
                  <a:schemeClr val="bg1"/>
                </a:solidFill>
                <a:effectLst/>
                <a:ea typeface="Times New Roman" panose="02020603050405020304" pitchFamily="18" charset="0"/>
                <a:cs typeface="Times New Roman" panose="02020603050405020304" pitchFamily="18" charset="0"/>
              </a:rPr>
              <a:t> </a:t>
            </a:r>
            <a:r>
              <a:rPr lang="en-GB" sz="2400" b="1" dirty="0" err="1">
                <a:solidFill>
                  <a:schemeClr val="bg1"/>
                </a:solidFill>
                <a:effectLst/>
                <a:latin typeface="Courier New" panose="02070309020205020404" pitchFamily="49" charset="0"/>
                <a:ea typeface="Times New Roman" panose="02020603050405020304" pitchFamily="18" charset="0"/>
                <a:cs typeface="Courier New" panose="02070309020205020404" pitchFamily="49" charset="0"/>
              </a:rPr>
              <a:t>function_name</a:t>
            </a:r>
            <a:r>
              <a:rPr lang="en-GB" sz="2400" b="1" dirty="0">
                <a:solidFill>
                  <a:schemeClr val="bg1"/>
                </a:solidFill>
                <a:effectLst/>
                <a:latin typeface="Courier New" panose="02070309020205020404" pitchFamily="49" charset="0"/>
                <a:ea typeface="Times New Roman" panose="02020603050405020304" pitchFamily="18" charset="0"/>
                <a:cs typeface="Courier New" panose="02070309020205020404" pitchFamily="49" charset="0"/>
              </a:rPr>
              <a:t>(){</a:t>
            </a:r>
            <a:endParaRPr lang="en-GB" sz="2400" b="1" dirty="0">
              <a:solidFill>
                <a:schemeClr val="bg1"/>
              </a:solidFill>
              <a:effectLst/>
              <a:latin typeface="Courier New" panose="02070309020205020404" pitchFamily="49" charset="0"/>
              <a:ea typeface="Calibri" panose="020F0502020204030204" pitchFamily="34" charset="0"/>
              <a:cs typeface="Courier New" panose="02070309020205020404" pitchFamily="49" charset="0"/>
            </a:endParaRPr>
          </a:p>
          <a:p>
            <a:pPr marL="0" indent="0">
              <a:buNone/>
            </a:pPr>
            <a:r>
              <a:rPr lang="en-GB" sz="2400" b="1" dirty="0">
                <a:solidFill>
                  <a:schemeClr val="bg1"/>
                </a:solidFill>
                <a:effectLst/>
                <a:latin typeface="Courier New" panose="02070309020205020404" pitchFamily="49" charset="0"/>
                <a:ea typeface="Times New Roman" panose="02020603050405020304" pitchFamily="18" charset="0"/>
                <a:cs typeface="Courier New" panose="02070309020205020404" pitchFamily="49" charset="0"/>
              </a:rPr>
              <a:t>code statements </a:t>
            </a:r>
            <a:endParaRPr lang="en-GB" sz="2400" b="1" dirty="0">
              <a:solidFill>
                <a:schemeClr val="bg1"/>
              </a:solidFill>
              <a:effectLst/>
              <a:latin typeface="Courier New" panose="02070309020205020404" pitchFamily="49" charset="0"/>
              <a:ea typeface="Calibri" panose="020F0502020204030204" pitchFamily="34" charset="0"/>
              <a:cs typeface="Courier New" panose="02070309020205020404" pitchFamily="49" charset="0"/>
            </a:endParaRPr>
          </a:p>
          <a:p>
            <a:pPr marL="0" indent="0">
              <a:buNone/>
            </a:pPr>
            <a:r>
              <a:rPr lang="en-GB" sz="2400" b="1" dirty="0">
                <a:solidFill>
                  <a:schemeClr val="bg1"/>
                </a:solidFill>
                <a:effectLst/>
                <a:latin typeface="Courier New" panose="02070309020205020404" pitchFamily="49" charset="0"/>
                <a:ea typeface="Times New Roman" panose="02020603050405020304" pitchFamily="18" charset="0"/>
                <a:cs typeface="Courier New" panose="02070309020205020404" pitchFamily="49" charset="0"/>
              </a:rPr>
              <a:t>}</a:t>
            </a:r>
            <a:endParaRPr lang="en-GB" sz="2400" b="1" dirty="0">
              <a:solidFill>
                <a:schemeClr val="bg1"/>
              </a:solidFill>
              <a:effectLst/>
              <a:latin typeface="Courier New" panose="02070309020205020404" pitchFamily="49" charset="0"/>
              <a:ea typeface="Calibri" panose="020F0502020204030204" pitchFamily="34" charset="0"/>
              <a:cs typeface="Courier New" panose="02070309020205020404" pitchFamily="49" charset="0"/>
            </a:endParaRPr>
          </a:p>
        </p:txBody>
      </p:sp>
    </p:spTree>
    <p:extLst>
      <p:ext uri="{BB962C8B-B14F-4D97-AF65-F5344CB8AC3E}">
        <p14:creationId xmlns:p14="http://schemas.microsoft.com/office/powerpoint/2010/main" val="39201340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38422" y="287820"/>
            <a:ext cx="9895951" cy="1033669"/>
          </a:xfrm>
        </p:spPr>
        <p:txBody>
          <a:bodyPr>
            <a:normAutofit fontScale="90000"/>
          </a:bodyPr>
          <a:lstStyle/>
          <a:p>
            <a:r>
              <a:rPr lang="en-GB" sz="5400" b="1" dirty="0">
                <a:solidFill>
                  <a:srgbClr val="FFFFFF"/>
                </a:solidFill>
              </a:rPr>
              <a:t>Bg. </a:t>
            </a:r>
            <a:r>
              <a:rPr lang="en-GB" sz="4800" dirty="0">
                <a:solidFill>
                  <a:srgbClr val="FFFFFF"/>
                </a:solidFill>
              </a:rPr>
              <a:t>Example: Passing values to a function</a:t>
            </a:r>
            <a:endParaRPr lang="en-GB" sz="4800" b="1" dirty="0">
              <a:solidFill>
                <a:srgbClr val="FFFFFF"/>
              </a:solidFill>
            </a:endParaRPr>
          </a:p>
        </p:txBody>
      </p:sp>
      <p:sp>
        <p:nvSpPr>
          <p:cNvPr id="17" name="Content Placeholder 12">
            <a:extLst>
              <a:ext uri="{FF2B5EF4-FFF2-40B4-BE49-F238E27FC236}">
                <a16:creationId xmlns:a16="http://schemas.microsoft.com/office/drawing/2014/main" id="{17FE68A0-71CB-408D-B467-DD20522B5E89}"/>
              </a:ext>
            </a:extLst>
          </p:cNvPr>
          <p:cNvSpPr txBox="1">
            <a:spLocks/>
          </p:cNvSpPr>
          <p:nvPr/>
        </p:nvSpPr>
        <p:spPr>
          <a:xfrm>
            <a:off x="1" y="1710691"/>
            <a:ext cx="5784012" cy="4652144"/>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pPr>
            <a:r>
              <a:rPr lang="en-GB" sz="2400" dirty="0"/>
              <a:t>In this example we call the </a:t>
            </a:r>
            <a:r>
              <a:rPr lang="en-GB" sz="2400" b="1" dirty="0"/>
              <a:t>add_user function </a:t>
            </a:r>
            <a:r>
              <a:rPr lang="en-GB" sz="2400" dirty="0"/>
              <a:t>and send it some values. </a:t>
            </a:r>
          </a:p>
          <a:p>
            <a:pPr>
              <a:lnSpc>
                <a:spcPct val="100000"/>
              </a:lnSpc>
              <a:spcBef>
                <a:spcPts val="0"/>
              </a:spcBef>
              <a:spcAft>
                <a:spcPts val="600"/>
              </a:spcAft>
            </a:pPr>
            <a:r>
              <a:rPr lang="en-GB" sz="2400" b="1" dirty="0"/>
              <a:t>In the function, we assign those values to variable names </a:t>
            </a:r>
            <a:r>
              <a:rPr lang="en-GB" sz="2400" dirty="0"/>
              <a:t>User, Password and Comments.</a:t>
            </a:r>
          </a:p>
          <a:p>
            <a:pPr>
              <a:lnSpc>
                <a:spcPct val="100000"/>
              </a:lnSpc>
              <a:spcBef>
                <a:spcPts val="0"/>
              </a:spcBef>
              <a:spcAft>
                <a:spcPts val="600"/>
              </a:spcAft>
            </a:pPr>
            <a:r>
              <a:rPr lang="en-GB" sz="2400" dirty="0"/>
              <a:t>The first value passed is the </a:t>
            </a:r>
            <a:r>
              <a:rPr lang="en-GB" sz="2400" b="1" dirty="0" err="1"/>
              <a:t>firstname</a:t>
            </a:r>
            <a:r>
              <a:rPr lang="en-GB" sz="2400" dirty="0"/>
              <a:t> and is assigned to the </a:t>
            </a:r>
            <a:r>
              <a:rPr lang="en-GB" sz="2400" b="1" dirty="0"/>
              <a:t>User variable</a:t>
            </a:r>
            <a:r>
              <a:rPr lang="en-GB" sz="2400" dirty="0"/>
              <a:t>, the second value is the </a:t>
            </a:r>
            <a:r>
              <a:rPr lang="en-GB" sz="2400" b="1" dirty="0"/>
              <a:t>surname</a:t>
            </a:r>
            <a:r>
              <a:rPr lang="en-GB" sz="2400" dirty="0"/>
              <a:t> and is assigned to the </a:t>
            </a:r>
            <a:r>
              <a:rPr lang="en-GB" sz="2400" b="1" dirty="0"/>
              <a:t>Password variable </a:t>
            </a:r>
            <a:r>
              <a:rPr lang="en-GB" sz="2400" dirty="0"/>
              <a:t>and the entire sentence is assigned to the </a:t>
            </a:r>
            <a:r>
              <a:rPr lang="en-GB" sz="2400" b="1" dirty="0"/>
              <a:t>Comments variable</a:t>
            </a:r>
            <a:r>
              <a:rPr lang="en-GB" sz="2400" dirty="0"/>
              <a:t>.</a:t>
            </a:r>
          </a:p>
          <a:p>
            <a:pPr>
              <a:lnSpc>
                <a:spcPct val="100000"/>
              </a:lnSpc>
              <a:spcBef>
                <a:spcPts val="0"/>
              </a:spcBef>
              <a:spcAft>
                <a:spcPts val="600"/>
              </a:spcAft>
            </a:pPr>
            <a:r>
              <a:rPr lang="en-GB" sz="2400" dirty="0"/>
              <a:t>Next we </a:t>
            </a:r>
            <a:r>
              <a:rPr lang="en-GB" sz="2400" b="1" dirty="0"/>
              <a:t>echo out the variables from within the function</a:t>
            </a:r>
            <a:r>
              <a:rPr lang="en-GB" sz="2400" dirty="0"/>
              <a:t>.</a:t>
            </a:r>
          </a:p>
        </p:txBody>
      </p:sp>
      <p:pic>
        <p:nvPicPr>
          <p:cNvPr id="9" name="Picture 8">
            <a:extLst>
              <a:ext uri="{FF2B5EF4-FFF2-40B4-BE49-F238E27FC236}">
                <a16:creationId xmlns:a16="http://schemas.microsoft.com/office/drawing/2014/main" id="{7AEB399A-ABB8-908C-8EA9-371B0B07F675}"/>
              </a:ext>
            </a:extLst>
          </p:cNvPr>
          <p:cNvPicPr>
            <a:picLocks noChangeAspect="1"/>
          </p:cNvPicPr>
          <p:nvPr/>
        </p:nvPicPr>
        <p:blipFill rotWithShape="1">
          <a:blip r:embed="rId3"/>
          <a:srcRect r="36899"/>
          <a:stretch/>
        </p:blipFill>
        <p:spPr>
          <a:xfrm>
            <a:off x="5784016" y="1719237"/>
            <a:ext cx="6407980" cy="4819670"/>
          </a:xfrm>
          <a:prstGeom prst="rect">
            <a:avLst/>
          </a:prstGeom>
        </p:spPr>
      </p:pic>
      <p:sp>
        <p:nvSpPr>
          <p:cNvPr id="22" name="TextBox 21">
            <a:extLst>
              <a:ext uri="{FF2B5EF4-FFF2-40B4-BE49-F238E27FC236}">
                <a16:creationId xmlns:a16="http://schemas.microsoft.com/office/drawing/2014/main" id="{7B9B4CAC-4B0D-4938-95B4-E776815A4981}"/>
              </a:ext>
            </a:extLst>
          </p:cNvPr>
          <p:cNvSpPr txBox="1"/>
          <p:nvPr/>
        </p:nvSpPr>
        <p:spPr>
          <a:xfrm>
            <a:off x="5287182" y="1654419"/>
            <a:ext cx="496829" cy="461665"/>
          </a:xfrm>
          <a:prstGeom prst="rect">
            <a:avLst/>
          </a:prstGeom>
          <a:solidFill>
            <a:srgbClr val="FFC000"/>
          </a:solidFill>
        </p:spPr>
        <p:txBody>
          <a:bodyPr wrap="square" rtlCol="0">
            <a:spAutoFit/>
          </a:bodyPr>
          <a:lstStyle/>
          <a:p>
            <a:pPr algn="ctr"/>
            <a:r>
              <a:rPr lang="en-GB" sz="2400" b="1" dirty="0"/>
              <a:t>2.</a:t>
            </a:r>
          </a:p>
        </p:txBody>
      </p:sp>
      <p:sp>
        <p:nvSpPr>
          <p:cNvPr id="23" name="TextBox 22">
            <a:extLst>
              <a:ext uri="{FF2B5EF4-FFF2-40B4-BE49-F238E27FC236}">
                <a16:creationId xmlns:a16="http://schemas.microsoft.com/office/drawing/2014/main" id="{2D9C45F6-F342-45D6-9D2E-B3100E57F08A}"/>
              </a:ext>
            </a:extLst>
          </p:cNvPr>
          <p:cNvSpPr txBox="1"/>
          <p:nvPr/>
        </p:nvSpPr>
        <p:spPr>
          <a:xfrm>
            <a:off x="5287182" y="5269883"/>
            <a:ext cx="496830" cy="461665"/>
          </a:xfrm>
          <a:prstGeom prst="rect">
            <a:avLst/>
          </a:prstGeom>
          <a:solidFill>
            <a:srgbClr val="FFC000"/>
          </a:solidFill>
        </p:spPr>
        <p:txBody>
          <a:bodyPr wrap="square" rtlCol="0">
            <a:spAutoFit/>
          </a:bodyPr>
          <a:lstStyle/>
          <a:p>
            <a:pPr algn="ctr"/>
            <a:r>
              <a:rPr lang="en-GB" sz="2400" b="1" dirty="0"/>
              <a:t>1.</a:t>
            </a:r>
          </a:p>
        </p:txBody>
      </p:sp>
    </p:spTree>
    <p:extLst>
      <p:ext uri="{BB962C8B-B14F-4D97-AF65-F5344CB8AC3E}">
        <p14:creationId xmlns:p14="http://schemas.microsoft.com/office/powerpoint/2010/main" val="39892819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95972" y="109136"/>
            <a:ext cx="10966127" cy="1033669"/>
          </a:xfrm>
        </p:spPr>
        <p:txBody>
          <a:bodyPr>
            <a:normAutofit/>
          </a:bodyPr>
          <a:lstStyle/>
          <a:p>
            <a:r>
              <a:rPr lang="en-GB" sz="5400" b="1" dirty="0">
                <a:solidFill>
                  <a:srgbClr val="FFFFFF"/>
                </a:solidFill>
              </a:rPr>
              <a:t>Bg. </a:t>
            </a:r>
            <a:r>
              <a:rPr lang="en-GB" sz="4800" dirty="0">
                <a:solidFill>
                  <a:srgbClr val="FFFFFF"/>
                </a:solidFill>
              </a:rPr>
              <a:t>Example: Code and Output</a:t>
            </a:r>
          </a:p>
        </p:txBody>
      </p:sp>
      <p:pic>
        <p:nvPicPr>
          <p:cNvPr id="17" name="Picture 16">
            <a:extLst>
              <a:ext uri="{FF2B5EF4-FFF2-40B4-BE49-F238E27FC236}">
                <a16:creationId xmlns:a16="http://schemas.microsoft.com/office/drawing/2014/main" id="{6495E24A-E7D2-876D-727B-36AB06B52944}"/>
              </a:ext>
            </a:extLst>
          </p:cNvPr>
          <p:cNvPicPr>
            <a:picLocks noChangeAspect="1"/>
          </p:cNvPicPr>
          <p:nvPr/>
        </p:nvPicPr>
        <p:blipFill>
          <a:blip r:embed="rId3"/>
          <a:stretch>
            <a:fillRect/>
          </a:stretch>
        </p:blipFill>
        <p:spPr>
          <a:xfrm>
            <a:off x="0" y="1190625"/>
            <a:ext cx="12011025" cy="5667375"/>
          </a:xfrm>
          <a:prstGeom prst="rect">
            <a:avLst/>
          </a:prstGeom>
        </p:spPr>
      </p:pic>
      <p:pic>
        <p:nvPicPr>
          <p:cNvPr id="11" name="Picture 10">
            <a:extLst>
              <a:ext uri="{FF2B5EF4-FFF2-40B4-BE49-F238E27FC236}">
                <a16:creationId xmlns:a16="http://schemas.microsoft.com/office/drawing/2014/main" id="{FBA22F32-2D87-0F5B-298A-11B1B88A6321}"/>
              </a:ext>
            </a:extLst>
          </p:cNvPr>
          <p:cNvPicPr>
            <a:picLocks noChangeAspect="1"/>
          </p:cNvPicPr>
          <p:nvPr/>
        </p:nvPicPr>
        <p:blipFill>
          <a:blip r:embed="rId4"/>
          <a:stretch>
            <a:fillRect/>
          </a:stretch>
        </p:blipFill>
        <p:spPr>
          <a:xfrm>
            <a:off x="6624498" y="1730287"/>
            <a:ext cx="5386528" cy="3272827"/>
          </a:xfrm>
          <a:prstGeom prst="rect">
            <a:avLst/>
          </a:prstGeom>
        </p:spPr>
      </p:pic>
      <p:sp>
        <p:nvSpPr>
          <p:cNvPr id="13" name="TextBox 12">
            <a:extLst>
              <a:ext uri="{FF2B5EF4-FFF2-40B4-BE49-F238E27FC236}">
                <a16:creationId xmlns:a16="http://schemas.microsoft.com/office/drawing/2014/main" id="{4635156E-071B-7617-85DA-BC90836410F5}"/>
              </a:ext>
            </a:extLst>
          </p:cNvPr>
          <p:cNvSpPr txBox="1"/>
          <p:nvPr/>
        </p:nvSpPr>
        <p:spPr>
          <a:xfrm>
            <a:off x="6624498" y="1193140"/>
            <a:ext cx="5386528" cy="461665"/>
          </a:xfrm>
          <a:prstGeom prst="rect">
            <a:avLst/>
          </a:prstGeom>
          <a:solidFill>
            <a:schemeClr val="tx1"/>
          </a:solidFill>
        </p:spPr>
        <p:txBody>
          <a:bodyPr wrap="square" rtlCol="0">
            <a:spAutoFit/>
          </a:bodyPr>
          <a:lstStyle/>
          <a:p>
            <a:pPr algn="ctr"/>
            <a:r>
              <a:rPr lang="en-GB" sz="2400" b="1" dirty="0">
                <a:solidFill>
                  <a:schemeClr val="bg1"/>
                </a:solidFill>
              </a:rPr>
              <a:t>Output:</a:t>
            </a:r>
          </a:p>
        </p:txBody>
      </p:sp>
    </p:spTree>
    <p:extLst>
      <p:ext uri="{BB962C8B-B14F-4D97-AF65-F5344CB8AC3E}">
        <p14:creationId xmlns:p14="http://schemas.microsoft.com/office/powerpoint/2010/main" val="10390451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solidFill>
                  <a:srgbClr val="002060"/>
                </a:solidFill>
                <a:highlight>
                  <a:srgbClr val="FFFF00"/>
                </a:highlight>
              </a:rPr>
              <a:t>Show:</a:t>
            </a:r>
            <a:r>
              <a:rPr lang="en-GB" b="1" dirty="0">
                <a:solidFill>
                  <a:srgbClr val="002060"/>
                </a:solidFill>
              </a:rPr>
              <a:t> </a:t>
            </a:r>
            <a:r>
              <a:rPr lang="en-GB" dirty="0">
                <a:solidFill>
                  <a:schemeClr val="bg1"/>
                </a:solidFill>
              </a:rPr>
              <a:t>A </a:t>
            </a:r>
            <a:r>
              <a:rPr lang="en-GB" b="1" dirty="0">
                <a:solidFill>
                  <a:schemeClr val="bg1"/>
                </a:solidFill>
              </a:rPr>
              <a:t>Multiple-choice Menu</a:t>
            </a:r>
            <a:endParaRPr lang="en-GB"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94696" y="1597432"/>
            <a:ext cx="11512622" cy="4361318"/>
          </a:xfrm>
        </p:spPr>
        <p:txBody>
          <a:bodyPr>
            <a:noAutofit/>
          </a:bodyPr>
          <a:lstStyle/>
          <a:p>
            <a:pPr>
              <a:lnSpc>
                <a:spcPct val="100000"/>
              </a:lnSpc>
              <a:spcBef>
                <a:spcPts val="0"/>
              </a:spcBef>
            </a:pPr>
            <a:r>
              <a:rPr lang="en-GB" dirty="0"/>
              <a:t>If you are a System Administrator, it can be useful to create a menu to help you quickly execute frequently needed scripts.</a:t>
            </a:r>
          </a:p>
          <a:p>
            <a:pPr>
              <a:lnSpc>
                <a:spcPct val="100000"/>
              </a:lnSpc>
              <a:spcBef>
                <a:spcPts val="0"/>
              </a:spcBef>
            </a:pPr>
            <a:r>
              <a:rPr lang="en-GB" dirty="0"/>
              <a:t>The following script provides an Admin menu that allows you to easily check the system’s current: </a:t>
            </a:r>
          </a:p>
          <a:p>
            <a:pPr marL="2332038" lvl="1" indent="-258763">
              <a:lnSpc>
                <a:spcPct val="100000"/>
              </a:lnSpc>
              <a:spcBef>
                <a:spcPts val="0"/>
              </a:spcBef>
            </a:pPr>
            <a:r>
              <a:rPr lang="en-GB" sz="2800" b="1" dirty="0"/>
              <a:t>Memory load usage</a:t>
            </a:r>
          </a:p>
          <a:p>
            <a:pPr marL="2332038" lvl="1" indent="-258763">
              <a:lnSpc>
                <a:spcPct val="100000"/>
              </a:lnSpc>
              <a:spcBef>
                <a:spcPts val="0"/>
              </a:spcBef>
            </a:pPr>
            <a:r>
              <a:rPr lang="en-GB" sz="2800" b="1" dirty="0"/>
              <a:t>CPU load usage</a:t>
            </a:r>
          </a:p>
          <a:p>
            <a:pPr marL="2332038" lvl="1" indent="-258763">
              <a:lnSpc>
                <a:spcPct val="100000"/>
              </a:lnSpc>
              <a:spcBef>
                <a:spcPts val="0"/>
              </a:spcBef>
            </a:pPr>
            <a:r>
              <a:rPr lang="en-GB" sz="2800" b="1" dirty="0"/>
              <a:t>TCP connections</a:t>
            </a:r>
          </a:p>
          <a:p>
            <a:pPr marL="2332038" lvl="1" indent="-258763">
              <a:lnSpc>
                <a:spcPct val="100000"/>
              </a:lnSpc>
              <a:spcBef>
                <a:spcPts val="0"/>
              </a:spcBef>
            </a:pPr>
            <a:r>
              <a:rPr lang="en-GB" sz="2800" b="1" dirty="0"/>
              <a:t>System information and </a:t>
            </a:r>
          </a:p>
          <a:p>
            <a:pPr marL="2332038" lvl="1" indent="-258763">
              <a:lnSpc>
                <a:spcPct val="100000"/>
              </a:lnSpc>
              <a:spcBef>
                <a:spcPts val="0"/>
              </a:spcBef>
            </a:pPr>
            <a:r>
              <a:rPr lang="en-GB" sz="2800" b="1" dirty="0"/>
              <a:t>Who is logged onto the server and what they are doing</a:t>
            </a:r>
            <a:r>
              <a:rPr lang="en-GB" sz="2800" dirty="0"/>
              <a:t>.</a:t>
            </a:r>
          </a:p>
        </p:txBody>
      </p:sp>
      <p:sp>
        <p:nvSpPr>
          <p:cNvPr id="3" name="TextBox 2">
            <a:extLst>
              <a:ext uri="{FF2B5EF4-FFF2-40B4-BE49-F238E27FC236}">
                <a16:creationId xmlns:a16="http://schemas.microsoft.com/office/drawing/2014/main" id="{285E1326-5C69-AA66-7FC8-521710059E30}"/>
              </a:ext>
            </a:extLst>
          </p:cNvPr>
          <p:cNvSpPr txBox="1"/>
          <p:nvPr/>
        </p:nvSpPr>
        <p:spPr>
          <a:xfrm>
            <a:off x="194696" y="5475008"/>
            <a:ext cx="11581668" cy="954107"/>
          </a:xfrm>
          <a:prstGeom prst="rect">
            <a:avLst/>
          </a:prstGeom>
          <a:noFill/>
        </p:spPr>
        <p:txBody>
          <a:bodyPr wrap="square" rtlCol="0">
            <a:spAutoFit/>
          </a:bodyPr>
          <a:lstStyle/>
          <a:p>
            <a:pPr marL="285750" indent="-285750">
              <a:buFont typeface="Arial" panose="020B0604020202020204" pitchFamily="34" charset="0"/>
              <a:buChar char="•"/>
            </a:pPr>
            <a:r>
              <a:rPr lang="en-GB" sz="2800" dirty="0">
                <a:highlight>
                  <a:srgbClr val="FFFF00"/>
                </a:highlight>
              </a:rPr>
              <a:t>To try the following script with </a:t>
            </a:r>
            <a:r>
              <a:rPr lang="en-GB" sz="2800" dirty="0">
                <a:highlight>
                  <a:srgbClr val="FFFF00"/>
                </a:highlight>
                <a:hlinkClick r:id="rId3"/>
              </a:rPr>
              <a:t>Google Cloud Shell</a:t>
            </a:r>
            <a:r>
              <a:rPr lang="en-GB" sz="2800" dirty="0"/>
              <a:t> or </a:t>
            </a:r>
            <a:r>
              <a:rPr lang="en-GB" sz="2800" dirty="0">
                <a:hlinkClick r:id="rId4"/>
              </a:rPr>
              <a:t>OnlineGDB.com</a:t>
            </a:r>
            <a:r>
              <a:rPr lang="en-GB" sz="2800" dirty="0"/>
              <a:t> (Select BASH language) </a:t>
            </a:r>
            <a:r>
              <a:rPr lang="en-GB" sz="2800" dirty="0">
                <a:highlight>
                  <a:srgbClr val="FFFF00"/>
                </a:highlight>
              </a:rPr>
              <a:t>or VM.</a:t>
            </a:r>
            <a:r>
              <a:rPr lang="en-GB" sz="2800" dirty="0"/>
              <a:t> </a:t>
            </a:r>
            <a:r>
              <a:rPr lang="en-GB" sz="2000" dirty="0"/>
              <a:t>Not Git Bash.</a:t>
            </a:r>
            <a:r>
              <a:rPr lang="en-GB" sz="1400" dirty="0"/>
              <a:t> </a:t>
            </a:r>
            <a:r>
              <a:rPr lang="en-GB" sz="2000" dirty="0"/>
              <a:t>As some Linux commands are not installed in Git Bash.</a:t>
            </a:r>
            <a:endParaRPr lang="en-GB" sz="2800" dirty="0"/>
          </a:p>
        </p:txBody>
      </p:sp>
      <p:sp>
        <p:nvSpPr>
          <p:cNvPr id="6" name="TextBox 5">
            <a:extLst>
              <a:ext uri="{FF2B5EF4-FFF2-40B4-BE49-F238E27FC236}">
                <a16:creationId xmlns:a16="http://schemas.microsoft.com/office/drawing/2014/main" id="{1BFBC552-FEF5-CD14-649C-268121CDC5D4}"/>
              </a:ext>
            </a:extLst>
          </p:cNvPr>
          <p:cNvSpPr txBox="1"/>
          <p:nvPr/>
        </p:nvSpPr>
        <p:spPr>
          <a:xfrm>
            <a:off x="8709891" y="6443562"/>
            <a:ext cx="3721266" cy="523220"/>
          </a:xfrm>
          <a:prstGeom prst="rect">
            <a:avLst/>
          </a:prstGeom>
          <a:noFill/>
        </p:spPr>
        <p:txBody>
          <a:bodyPr wrap="square" rtlCol="0">
            <a:spAutoFit/>
          </a:bodyPr>
          <a:lstStyle/>
          <a:p>
            <a:r>
              <a:rPr lang="en-GB" sz="2800" b="1" dirty="0"/>
              <a:t>File:</a:t>
            </a:r>
            <a:r>
              <a:rPr lang="en-GB" sz="2800" dirty="0"/>
              <a:t>./10MenuScript.sh</a:t>
            </a:r>
          </a:p>
        </p:txBody>
      </p:sp>
    </p:spTree>
    <p:extLst>
      <p:ext uri="{BB962C8B-B14F-4D97-AF65-F5344CB8AC3E}">
        <p14:creationId xmlns:p14="http://schemas.microsoft.com/office/powerpoint/2010/main" val="3915827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dirty="0">
                <a:solidFill>
                  <a:schemeClr val="bg1"/>
                </a:solidFill>
              </a:rPr>
              <a:t>Functions: A </a:t>
            </a:r>
            <a:r>
              <a:rPr lang="en-GB" b="1" dirty="0">
                <a:solidFill>
                  <a:schemeClr val="bg1"/>
                </a:solidFill>
              </a:rPr>
              <a:t>Multiple-choice Menu</a:t>
            </a:r>
            <a:r>
              <a:rPr lang="en-GB" dirty="0">
                <a:solidFill>
                  <a:schemeClr val="bg1"/>
                </a:solidFill>
              </a:rPr>
              <a:t>.</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5" name="TextBox 4">
            <a:extLst>
              <a:ext uri="{FF2B5EF4-FFF2-40B4-BE49-F238E27FC236}">
                <a16:creationId xmlns:a16="http://schemas.microsoft.com/office/drawing/2014/main" id="{A9BA9D25-D5EE-4DE0-A684-01CE3D73BBA2}"/>
              </a:ext>
            </a:extLst>
          </p:cNvPr>
          <p:cNvSpPr txBox="1"/>
          <p:nvPr/>
        </p:nvSpPr>
        <p:spPr>
          <a:xfrm rot="19657094">
            <a:off x="10290445" y="1479508"/>
            <a:ext cx="907755" cy="126205"/>
          </a:xfrm>
          <a:prstGeom prst="rect">
            <a:avLst/>
          </a:prstGeom>
          <a:noFill/>
        </p:spPr>
        <p:txBody>
          <a:bodyPr wrap="square" rtlCol="0">
            <a:spAutoFit/>
          </a:bodyPr>
          <a:lstStyle/>
          <a:p>
            <a:pPr algn="ctr"/>
            <a:r>
              <a:rPr lang="en-GB" sz="200" dirty="0">
                <a:hlinkClick r:id="rId4" tooltip="https://commons.wikimedia.org/wiki/File:Bash_Logo_Colored.svg"/>
              </a:rPr>
              <a:t>This Photo</a:t>
            </a:r>
            <a:r>
              <a:rPr lang="en-GB" sz="200" dirty="0"/>
              <a:t> by Unknown Author is licensed under </a:t>
            </a:r>
            <a:r>
              <a:rPr lang="en-GB" sz="200" dirty="0">
                <a:hlinkClick r:id="rId5" tooltip="https://creativecommons.org/licenses/by-sa/3.0/"/>
              </a:rPr>
              <a:t>CC BY-SA</a:t>
            </a:r>
            <a:endParaRPr lang="en-GB" sz="200" dirty="0"/>
          </a:p>
        </p:txBody>
      </p:sp>
      <p:pic>
        <p:nvPicPr>
          <p:cNvPr id="23" name="Picture 22">
            <a:extLst>
              <a:ext uri="{FF2B5EF4-FFF2-40B4-BE49-F238E27FC236}">
                <a16:creationId xmlns:a16="http://schemas.microsoft.com/office/drawing/2014/main" id="{092770FB-A894-444F-BA7E-7BCDD61A452E}"/>
              </a:ext>
            </a:extLst>
          </p:cNvPr>
          <p:cNvPicPr>
            <a:picLocks noChangeAspect="1"/>
          </p:cNvPicPr>
          <p:nvPr/>
        </p:nvPicPr>
        <p:blipFill>
          <a:blip r:embed="rId6"/>
          <a:stretch>
            <a:fillRect/>
          </a:stretch>
        </p:blipFill>
        <p:spPr>
          <a:xfrm>
            <a:off x="5297" y="-11464"/>
            <a:ext cx="5968360" cy="6858000"/>
          </a:xfrm>
          <a:prstGeom prst="rect">
            <a:avLst/>
          </a:prstGeom>
        </p:spPr>
      </p:pic>
      <p:sp>
        <p:nvSpPr>
          <p:cNvPr id="17" name="TextBox 16">
            <a:extLst>
              <a:ext uri="{FF2B5EF4-FFF2-40B4-BE49-F238E27FC236}">
                <a16:creationId xmlns:a16="http://schemas.microsoft.com/office/drawing/2014/main" id="{9538E427-F067-40CD-A937-3C8BF95DBC42}"/>
              </a:ext>
            </a:extLst>
          </p:cNvPr>
          <p:cNvSpPr txBox="1"/>
          <p:nvPr/>
        </p:nvSpPr>
        <p:spPr>
          <a:xfrm>
            <a:off x="13366" y="-3"/>
            <a:ext cx="496829" cy="461665"/>
          </a:xfrm>
          <a:prstGeom prst="rect">
            <a:avLst/>
          </a:prstGeom>
          <a:solidFill>
            <a:srgbClr val="FFC000"/>
          </a:solidFill>
        </p:spPr>
        <p:txBody>
          <a:bodyPr wrap="square" rtlCol="0">
            <a:spAutoFit/>
          </a:bodyPr>
          <a:lstStyle/>
          <a:p>
            <a:pPr algn="ctr"/>
            <a:r>
              <a:rPr lang="en-GB" sz="2400" b="1" dirty="0"/>
              <a:t>3.</a:t>
            </a:r>
          </a:p>
        </p:txBody>
      </p:sp>
      <p:sp>
        <p:nvSpPr>
          <p:cNvPr id="15" name="TextBox 14">
            <a:extLst>
              <a:ext uri="{FF2B5EF4-FFF2-40B4-BE49-F238E27FC236}">
                <a16:creationId xmlns:a16="http://schemas.microsoft.com/office/drawing/2014/main" id="{7C39668D-2341-42D7-95CB-FAFAD90A9677}"/>
              </a:ext>
            </a:extLst>
          </p:cNvPr>
          <p:cNvSpPr txBox="1"/>
          <p:nvPr/>
        </p:nvSpPr>
        <p:spPr>
          <a:xfrm>
            <a:off x="5335843" y="6407799"/>
            <a:ext cx="701333" cy="461665"/>
          </a:xfrm>
          <a:prstGeom prst="rect">
            <a:avLst/>
          </a:prstGeom>
          <a:solidFill>
            <a:srgbClr val="FFC000"/>
          </a:solidFill>
        </p:spPr>
        <p:txBody>
          <a:bodyPr wrap="square" rtlCol="0">
            <a:spAutoFit/>
          </a:bodyPr>
          <a:lstStyle/>
          <a:p>
            <a:pPr algn="ctr"/>
            <a:r>
              <a:rPr lang="en-GB" sz="2400" b="1" dirty="0"/>
              <a:t>1.</a:t>
            </a:r>
          </a:p>
        </p:txBody>
      </p:sp>
      <p:sp>
        <p:nvSpPr>
          <p:cNvPr id="13" name="TextBox 12">
            <a:extLst>
              <a:ext uri="{FF2B5EF4-FFF2-40B4-BE49-F238E27FC236}">
                <a16:creationId xmlns:a16="http://schemas.microsoft.com/office/drawing/2014/main" id="{C87BD99B-230D-4DC2-8E42-56929F855758}"/>
              </a:ext>
            </a:extLst>
          </p:cNvPr>
          <p:cNvSpPr txBox="1"/>
          <p:nvPr/>
        </p:nvSpPr>
        <p:spPr>
          <a:xfrm>
            <a:off x="5505440" y="9526"/>
            <a:ext cx="496829" cy="461665"/>
          </a:xfrm>
          <a:prstGeom prst="rect">
            <a:avLst/>
          </a:prstGeom>
          <a:solidFill>
            <a:srgbClr val="FFC000"/>
          </a:solidFill>
        </p:spPr>
        <p:txBody>
          <a:bodyPr wrap="square" rtlCol="0">
            <a:spAutoFit/>
          </a:bodyPr>
          <a:lstStyle/>
          <a:p>
            <a:pPr algn="ctr"/>
            <a:r>
              <a:rPr lang="en-GB" sz="2400" b="1" dirty="0"/>
              <a:t>2.</a:t>
            </a:r>
          </a:p>
        </p:txBody>
      </p:sp>
      <p:pic>
        <p:nvPicPr>
          <p:cNvPr id="9" name="Picture 8">
            <a:extLst>
              <a:ext uri="{FF2B5EF4-FFF2-40B4-BE49-F238E27FC236}">
                <a16:creationId xmlns:a16="http://schemas.microsoft.com/office/drawing/2014/main" id="{BAD1E39A-606F-B4EC-4786-2935218FCED9}"/>
              </a:ext>
            </a:extLst>
          </p:cNvPr>
          <p:cNvPicPr>
            <a:picLocks noChangeAspect="1"/>
          </p:cNvPicPr>
          <p:nvPr/>
        </p:nvPicPr>
        <p:blipFill>
          <a:blip r:embed="rId7"/>
          <a:stretch>
            <a:fillRect/>
          </a:stretch>
        </p:blipFill>
        <p:spPr>
          <a:xfrm>
            <a:off x="5981725" y="-11464"/>
            <a:ext cx="6204977" cy="6858000"/>
          </a:xfrm>
          <a:prstGeom prst="rect">
            <a:avLst/>
          </a:prstGeom>
        </p:spPr>
      </p:pic>
      <p:sp>
        <p:nvSpPr>
          <p:cNvPr id="3" name="TextBox 2">
            <a:extLst>
              <a:ext uri="{FF2B5EF4-FFF2-40B4-BE49-F238E27FC236}">
                <a16:creationId xmlns:a16="http://schemas.microsoft.com/office/drawing/2014/main" id="{7E9C7368-0910-9372-3DE2-CD706A117E43}"/>
              </a:ext>
            </a:extLst>
          </p:cNvPr>
          <p:cNvSpPr txBox="1"/>
          <p:nvPr/>
        </p:nvSpPr>
        <p:spPr>
          <a:xfrm>
            <a:off x="9157607" y="6425115"/>
            <a:ext cx="3041160" cy="461665"/>
          </a:xfrm>
          <a:prstGeom prst="rect">
            <a:avLst/>
          </a:prstGeom>
          <a:noFill/>
        </p:spPr>
        <p:txBody>
          <a:bodyPr wrap="square" rtlCol="0">
            <a:spAutoFit/>
          </a:bodyPr>
          <a:lstStyle/>
          <a:p>
            <a:r>
              <a:rPr lang="en-GB" sz="2400" b="1" dirty="0"/>
              <a:t>File:</a:t>
            </a:r>
            <a:r>
              <a:rPr lang="en-GB" sz="2400" dirty="0"/>
              <a:t>./10MenuScript.sh</a:t>
            </a:r>
          </a:p>
        </p:txBody>
      </p:sp>
    </p:spTree>
    <p:extLst>
      <p:ext uri="{BB962C8B-B14F-4D97-AF65-F5344CB8AC3E}">
        <p14:creationId xmlns:p14="http://schemas.microsoft.com/office/powerpoint/2010/main" val="28954506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A98EBB8-0FBD-3AD8-663C-D8CFD840E0F1}"/>
              </a:ext>
            </a:extLst>
          </p:cNvPr>
          <p:cNvSpPr txBox="1">
            <a:spLocks/>
          </p:cNvSpPr>
          <p:nvPr/>
        </p:nvSpPr>
        <p:spPr>
          <a:xfrm>
            <a:off x="0" y="37054"/>
            <a:ext cx="9895951" cy="8950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dirty="0">
                <a:solidFill>
                  <a:schemeClr val="bg1"/>
                </a:solidFill>
                <a:highlight>
                  <a:srgbClr val="800080"/>
                </a:highlight>
              </a:rPr>
              <a:t>Output: Sys. Admin Menu</a:t>
            </a:r>
            <a:endParaRPr lang="en-GB" sz="4800" dirty="0">
              <a:solidFill>
                <a:schemeClr val="bg1"/>
              </a:solidFill>
              <a:highlight>
                <a:srgbClr val="800080"/>
              </a:highlight>
            </a:endParaRPr>
          </a:p>
        </p:txBody>
      </p:sp>
      <p:pic>
        <p:nvPicPr>
          <p:cNvPr id="6" name="Picture 5" descr="A screen shot of a computer&#10;&#10;Description automatically generated">
            <a:extLst>
              <a:ext uri="{FF2B5EF4-FFF2-40B4-BE49-F238E27FC236}">
                <a16:creationId xmlns:a16="http://schemas.microsoft.com/office/drawing/2014/main" id="{D1D1798A-3B31-352C-062E-B55DE6F38891}"/>
              </a:ext>
            </a:extLst>
          </p:cNvPr>
          <p:cNvPicPr>
            <a:picLocks noChangeAspect="1"/>
          </p:cNvPicPr>
          <p:nvPr/>
        </p:nvPicPr>
        <p:blipFill>
          <a:blip r:embed="rId2"/>
          <a:stretch>
            <a:fillRect/>
          </a:stretch>
        </p:blipFill>
        <p:spPr>
          <a:xfrm>
            <a:off x="1911066" y="886463"/>
            <a:ext cx="8223752" cy="4460544"/>
          </a:xfrm>
          <a:prstGeom prst="rect">
            <a:avLst/>
          </a:prstGeom>
        </p:spPr>
      </p:pic>
      <p:sp>
        <p:nvSpPr>
          <p:cNvPr id="7" name="TextBox 6">
            <a:extLst>
              <a:ext uri="{FF2B5EF4-FFF2-40B4-BE49-F238E27FC236}">
                <a16:creationId xmlns:a16="http://schemas.microsoft.com/office/drawing/2014/main" id="{3DA3E9F6-DE33-B675-252E-071D3D51B451}"/>
              </a:ext>
            </a:extLst>
          </p:cNvPr>
          <p:cNvSpPr txBox="1"/>
          <p:nvPr/>
        </p:nvSpPr>
        <p:spPr>
          <a:xfrm>
            <a:off x="69578" y="5165364"/>
            <a:ext cx="6430337" cy="2062103"/>
          </a:xfrm>
          <a:prstGeom prst="rect">
            <a:avLst/>
          </a:prstGeom>
          <a:noFill/>
        </p:spPr>
        <p:txBody>
          <a:bodyPr wrap="square" rtlCol="0">
            <a:spAutoFit/>
          </a:bodyPr>
          <a:lstStyle/>
          <a:p>
            <a:r>
              <a:rPr lang="en-GB" sz="2400" dirty="0"/>
              <a:t>Bg.</a:t>
            </a:r>
          </a:p>
          <a:p>
            <a:pPr marL="342900" indent="-342900">
              <a:buFont typeface="Arial" panose="020B0604020202020204" pitchFamily="34" charset="0"/>
              <a:buChar char="•"/>
            </a:pPr>
            <a:r>
              <a:rPr lang="en-GB" sz="2000" dirty="0"/>
              <a:t>\e[1;33m = Sets the text colour to </a:t>
            </a:r>
            <a:r>
              <a:rPr lang="en-GB" sz="2000" b="1" dirty="0"/>
              <a:t>bold Yellow</a:t>
            </a:r>
            <a:r>
              <a:rPr lang="en-GB" sz="2000" dirty="0"/>
              <a:t>.</a:t>
            </a:r>
          </a:p>
          <a:p>
            <a:pPr marL="342900" indent="-342900">
              <a:buFont typeface="Arial" panose="020B0604020202020204" pitchFamily="34" charset="0"/>
              <a:buChar char="•"/>
            </a:pPr>
            <a:r>
              <a:rPr lang="en-GB" sz="2000" dirty="0"/>
              <a:t>\e[1m = </a:t>
            </a:r>
            <a:r>
              <a:rPr lang="en-GB" sz="2000" b="1" dirty="0"/>
              <a:t>Bolds</a:t>
            </a:r>
            <a:r>
              <a:rPr lang="en-GB" sz="2000" dirty="0"/>
              <a:t> the text.</a:t>
            </a:r>
          </a:p>
          <a:p>
            <a:pPr marL="342900" indent="-342900">
              <a:buFont typeface="Arial" panose="020B0604020202020204" pitchFamily="34" charset="0"/>
              <a:buChar char="•"/>
            </a:pPr>
            <a:r>
              <a:rPr lang="en-GB" sz="2000" dirty="0"/>
              <a:t>\e[4m = </a:t>
            </a:r>
            <a:r>
              <a:rPr lang="en-GB" sz="2000" u="sng" dirty="0"/>
              <a:t>Underlines</a:t>
            </a:r>
            <a:r>
              <a:rPr lang="en-GB" sz="2000" b="1" u="sng" dirty="0"/>
              <a:t> </a:t>
            </a:r>
            <a:r>
              <a:rPr lang="en-GB" sz="2000" dirty="0"/>
              <a:t>the text.</a:t>
            </a:r>
          </a:p>
          <a:p>
            <a:pPr marL="342900" indent="-342900">
              <a:buFont typeface="Arial" panose="020B0604020202020204" pitchFamily="34" charset="0"/>
              <a:buChar char="•"/>
            </a:pPr>
            <a:r>
              <a:rPr lang="en-GB" sz="2000" dirty="0"/>
              <a:t>\e[0m = is used to remove text formatting.</a:t>
            </a:r>
          </a:p>
          <a:p>
            <a:pPr marL="342900" indent="-342900">
              <a:buFont typeface="Arial" panose="020B0604020202020204" pitchFamily="34" charset="0"/>
              <a:buChar char="•"/>
            </a:pPr>
            <a:endParaRPr lang="en-GB" sz="2400" dirty="0"/>
          </a:p>
        </p:txBody>
      </p:sp>
      <p:pic>
        <p:nvPicPr>
          <p:cNvPr id="5" name="Picture 4" descr="Icon&#10;&#10;Description automatically generated">
            <a:extLst>
              <a:ext uri="{FF2B5EF4-FFF2-40B4-BE49-F238E27FC236}">
                <a16:creationId xmlns:a16="http://schemas.microsoft.com/office/drawing/2014/main" id="{148DA24D-BD33-A806-5F50-CF8AC759935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330740" y="37054"/>
            <a:ext cx="1900388" cy="1900388"/>
          </a:xfrm>
          <a:prstGeom prst="rect">
            <a:avLst/>
          </a:prstGeom>
        </p:spPr>
      </p:pic>
      <p:sp>
        <p:nvSpPr>
          <p:cNvPr id="8" name="TextBox 7">
            <a:extLst>
              <a:ext uri="{FF2B5EF4-FFF2-40B4-BE49-F238E27FC236}">
                <a16:creationId xmlns:a16="http://schemas.microsoft.com/office/drawing/2014/main" id="{64C9DA3C-CE2E-11EA-3AC8-00C568BF770D}"/>
              </a:ext>
            </a:extLst>
          </p:cNvPr>
          <p:cNvSpPr txBox="1"/>
          <p:nvPr/>
        </p:nvSpPr>
        <p:spPr>
          <a:xfrm>
            <a:off x="5162159" y="6420836"/>
            <a:ext cx="5621339" cy="400110"/>
          </a:xfrm>
          <a:prstGeom prst="rect">
            <a:avLst/>
          </a:prstGeom>
          <a:noFill/>
        </p:spPr>
        <p:txBody>
          <a:bodyPr wrap="square" rtlCol="0">
            <a:spAutoFit/>
          </a:bodyPr>
          <a:lstStyle/>
          <a:p>
            <a:r>
              <a:rPr lang="en-GB" sz="2000" dirty="0"/>
              <a:t>For further formatting options, please </a:t>
            </a:r>
            <a:r>
              <a:rPr lang="en-GB" sz="2000" dirty="0">
                <a:hlinkClick r:id="rId5"/>
              </a:rPr>
              <a:t>click-here</a:t>
            </a:r>
            <a:r>
              <a:rPr lang="en-GB" sz="2000" dirty="0"/>
              <a:t>.</a:t>
            </a:r>
          </a:p>
        </p:txBody>
      </p:sp>
    </p:spTree>
    <p:extLst>
      <p:ext uri="{BB962C8B-B14F-4D97-AF65-F5344CB8AC3E}">
        <p14:creationId xmlns:p14="http://schemas.microsoft.com/office/powerpoint/2010/main" val="14194779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49577" y="288476"/>
            <a:ext cx="10052855" cy="1141972"/>
          </a:xfrm>
        </p:spPr>
        <p:txBody>
          <a:bodyPr>
            <a:normAutofit fontScale="90000"/>
          </a:bodyPr>
          <a:lstStyle/>
          <a:p>
            <a:r>
              <a:rPr lang="en-GB" sz="5400" dirty="0">
                <a:solidFill>
                  <a:schemeClr val="bg1"/>
                </a:solidFill>
              </a:rPr>
              <a:t>Bg. </a:t>
            </a:r>
            <a:r>
              <a:rPr lang="en-GB" b="1" dirty="0">
                <a:solidFill>
                  <a:schemeClr val="bg1"/>
                </a:solidFill>
              </a:rPr>
              <a:t>Script description</a:t>
            </a:r>
            <a:r>
              <a:rPr lang="en-GB" dirty="0">
                <a:solidFill>
                  <a:schemeClr val="bg1"/>
                </a:solidFill>
              </a:rPr>
              <a:t>: Multiple-choice Menu</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94696" y="1668862"/>
            <a:ext cx="11502004" cy="5034606"/>
          </a:xfrm>
        </p:spPr>
        <p:txBody>
          <a:bodyPr>
            <a:noAutofit/>
          </a:bodyPr>
          <a:lstStyle/>
          <a:p>
            <a:pPr>
              <a:lnSpc>
                <a:spcPct val="100000"/>
              </a:lnSpc>
              <a:spcBef>
                <a:spcPts val="600"/>
              </a:spcBef>
              <a:spcAft>
                <a:spcPts val="600"/>
              </a:spcAft>
            </a:pPr>
            <a:r>
              <a:rPr lang="en-GB" dirty="0"/>
              <a:t>First, the main script calls the </a:t>
            </a:r>
            <a:r>
              <a:rPr lang="en-GB" b="1" dirty="0"/>
              <a:t>Menu function</a:t>
            </a:r>
            <a:r>
              <a:rPr lang="en-GB" dirty="0"/>
              <a:t> (located right at the end of the script) to </a:t>
            </a:r>
            <a:r>
              <a:rPr lang="en-GB" b="1" dirty="0"/>
              <a:t>echo out the Menu options </a:t>
            </a:r>
            <a:r>
              <a:rPr lang="en-GB" dirty="0"/>
              <a:t>to the user.</a:t>
            </a:r>
          </a:p>
          <a:p>
            <a:pPr>
              <a:lnSpc>
                <a:spcPct val="100000"/>
              </a:lnSpc>
              <a:spcBef>
                <a:spcPts val="600"/>
              </a:spcBef>
              <a:spcAft>
                <a:spcPts val="600"/>
              </a:spcAft>
            </a:pPr>
            <a:r>
              <a:rPr lang="en-GB" dirty="0"/>
              <a:t>The </a:t>
            </a:r>
            <a:r>
              <a:rPr lang="en-GB" b="1" dirty="0"/>
              <a:t>Menu function</a:t>
            </a:r>
            <a:r>
              <a:rPr lang="en-GB" dirty="0"/>
              <a:t> uses a </a:t>
            </a:r>
            <a:r>
              <a:rPr lang="en-GB" b="1" dirty="0"/>
              <a:t>read command</a:t>
            </a:r>
            <a:r>
              <a:rPr lang="en-GB" dirty="0"/>
              <a:t> to accept </a:t>
            </a:r>
            <a:r>
              <a:rPr lang="en-GB" b="1" dirty="0"/>
              <a:t>User input </a:t>
            </a:r>
            <a:r>
              <a:rPr lang="en-GB" dirty="0"/>
              <a:t>and a </a:t>
            </a:r>
            <a:r>
              <a:rPr lang="en-GB" b="1" dirty="0"/>
              <a:t>case statement </a:t>
            </a:r>
            <a:r>
              <a:rPr lang="en-GB" dirty="0"/>
              <a:t>to </a:t>
            </a:r>
            <a:r>
              <a:rPr lang="en-GB" b="1" dirty="0"/>
              <a:t>identity the number typed </a:t>
            </a:r>
            <a:r>
              <a:rPr lang="en-GB" dirty="0"/>
              <a:t>in by the user. The user’s option choice is stored in the </a:t>
            </a:r>
            <a:r>
              <a:rPr lang="en-GB" b="1" dirty="0"/>
              <a:t>$choice</a:t>
            </a:r>
            <a:r>
              <a:rPr lang="en-GB" dirty="0"/>
              <a:t> </a:t>
            </a:r>
            <a:r>
              <a:rPr lang="en-GB" b="1" dirty="0"/>
              <a:t>variable</a:t>
            </a:r>
            <a:r>
              <a:rPr lang="en-GB" dirty="0"/>
              <a:t>.</a:t>
            </a:r>
          </a:p>
          <a:p>
            <a:pPr>
              <a:lnSpc>
                <a:spcPct val="100000"/>
              </a:lnSpc>
              <a:spcBef>
                <a:spcPts val="600"/>
              </a:spcBef>
              <a:spcAft>
                <a:spcPts val="600"/>
              </a:spcAft>
            </a:pPr>
            <a:r>
              <a:rPr lang="en-GB" dirty="0"/>
              <a:t>The case then executes the corresponding </a:t>
            </a:r>
            <a:r>
              <a:rPr lang="en-GB" b="1" dirty="0"/>
              <a:t>function call.</a:t>
            </a:r>
            <a:endParaRPr lang="en-GB" dirty="0"/>
          </a:p>
          <a:p>
            <a:pPr>
              <a:lnSpc>
                <a:spcPct val="100000"/>
              </a:lnSpc>
              <a:spcBef>
                <a:spcPts val="600"/>
              </a:spcBef>
              <a:spcAft>
                <a:spcPts val="600"/>
              </a:spcAft>
            </a:pPr>
            <a:r>
              <a:rPr lang="en-GB" dirty="0"/>
              <a:t>Finally, </a:t>
            </a:r>
            <a:r>
              <a:rPr lang="en-GB" b="1" dirty="0"/>
              <a:t>the case code statements call the Menu function again </a:t>
            </a:r>
            <a:r>
              <a:rPr lang="en-GB" dirty="0"/>
              <a:t>to output the Menu options to choose from.</a:t>
            </a:r>
          </a:p>
        </p:txBody>
      </p:sp>
    </p:spTree>
    <p:extLst>
      <p:ext uri="{BB962C8B-B14F-4D97-AF65-F5344CB8AC3E}">
        <p14:creationId xmlns:p14="http://schemas.microsoft.com/office/powerpoint/2010/main" val="29817381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31774" y="278535"/>
            <a:ext cx="9895951" cy="1033669"/>
          </a:xfrm>
        </p:spPr>
        <p:txBody>
          <a:bodyPr>
            <a:normAutofit/>
          </a:bodyPr>
          <a:lstStyle/>
          <a:p>
            <a:r>
              <a:rPr lang="en-GB" b="1" dirty="0">
                <a:solidFill>
                  <a:schemeClr val="bg1"/>
                </a:solidFill>
              </a:rPr>
              <a:t>Menu commands description</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5642" y="1597432"/>
            <a:ext cx="11732646" cy="5034606"/>
          </a:xfrm>
        </p:spPr>
        <p:txBody>
          <a:bodyPr>
            <a:noAutofit/>
          </a:bodyPr>
          <a:lstStyle/>
          <a:p>
            <a:pPr>
              <a:lnSpc>
                <a:spcPct val="100000"/>
              </a:lnSpc>
              <a:spcBef>
                <a:spcPts val="0"/>
              </a:spcBef>
              <a:spcAft>
                <a:spcPts val="600"/>
              </a:spcAft>
            </a:pPr>
            <a:r>
              <a:rPr lang="en-GB" b="0" i="0" dirty="0">
                <a:solidFill>
                  <a:srgbClr val="202124"/>
                </a:solidFill>
                <a:effectLst/>
              </a:rPr>
              <a:t>The </a:t>
            </a:r>
            <a:r>
              <a:rPr lang="en-GB" b="1" i="0" dirty="0">
                <a:solidFill>
                  <a:srgbClr val="202124"/>
                </a:solidFill>
                <a:effectLst/>
                <a:highlight>
                  <a:srgbClr val="FFFF00"/>
                </a:highlight>
              </a:rPr>
              <a:t>free</a:t>
            </a:r>
            <a:r>
              <a:rPr lang="en-GB" b="0" i="0" dirty="0">
                <a:solidFill>
                  <a:srgbClr val="202124"/>
                </a:solidFill>
                <a:effectLst/>
              </a:rPr>
              <a:t> command in the </a:t>
            </a:r>
            <a:r>
              <a:rPr lang="en-GB" b="1" i="0" dirty="0" err="1">
                <a:solidFill>
                  <a:srgbClr val="202124"/>
                </a:solidFill>
                <a:effectLst/>
              </a:rPr>
              <a:t>memory_usage</a:t>
            </a:r>
            <a:r>
              <a:rPr lang="en-GB" b="1" i="0" dirty="0">
                <a:solidFill>
                  <a:srgbClr val="202124"/>
                </a:solidFill>
                <a:effectLst/>
              </a:rPr>
              <a:t>() </a:t>
            </a:r>
            <a:r>
              <a:rPr lang="en-GB" b="1" dirty="0">
                <a:solidFill>
                  <a:srgbClr val="202124"/>
                </a:solidFill>
              </a:rPr>
              <a:t>function </a:t>
            </a:r>
            <a:r>
              <a:rPr lang="en-GB" i="0" dirty="0">
                <a:solidFill>
                  <a:srgbClr val="202124"/>
                </a:solidFill>
                <a:effectLst/>
              </a:rPr>
              <a:t>checks the</a:t>
            </a:r>
            <a:r>
              <a:rPr lang="en-GB" b="1" i="0" dirty="0">
                <a:solidFill>
                  <a:srgbClr val="202124"/>
                </a:solidFill>
                <a:effectLst/>
              </a:rPr>
              <a:t> memory usage</a:t>
            </a:r>
            <a:r>
              <a:rPr lang="en-GB" b="0" i="0" dirty="0">
                <a:solidFill>
                  <a:srgbClr val="202124"/>
                </a:solidFill>
                <a:effectLst/>
              </a:rPr>
              <a:t> on a </a:t>
            </a:r>
            <a:r>
              <a:rPr lang="en-GB" b="1" i="0" dirty="0" err="1">
                <a:solidFill>
                  <a:srgbClr val="202124"/>
                </a:solidFill>
                <a:effectLst/>
              </a:rPr>
              <a:t>linux</a:t>
            </a:r>
            <a:r>
              <a:rPr lang="en-GB" b="1" dirty="0">
                <a:solidFill>
                  <a:srgbClr val="202124"/>
                </a:solidFill>
              </a:rPr>
              <a:t> system.</a:t>
            </a:r>
            <a:r>
              <a:rPr lang="en-GB" b="1" i="0" dirty="0">
                <a:solidFill>
                  <a:srgbClr val="202124"/>
                </a:solidFill>
                <a:effectLst/>
              </a:rPr>
              <a:t> </a:t>
            </a:r>
          </a:p>
          <a:p>
            <a:pPr>
              <a:lnSpc>
                <a:spcPct val="100000"/>
              </a:lnSpc>
              <a:spcBef>
                <a:spcPts val="0"/>
              </a:spcBef>
              <a:spcAft>
                <a:spcPts val="600"/>
              </a:spcAft>
            </a:pPr>
            <a:r>
              <a:rPr lang="en-GB" b="0" i="0" dirty="0">
                <a:solidFill>
                  <a:srgbClr val="202124"/>
                </a:solidFill>
                <a:effectLst/>
              </a:rPr>
              <a:t>We use the </a:t>
            </a:r>
            <a:r>
              <a:rPr lang="en-GB" b="1" i="0" dirty="0" err="1">
                <a:solidFill>
                  <a:srgbClr val="202124"/>
                </a:solidFill>
                <a:effectLst/>
                <a:highlight>
                  <a:srgbClr val="FFFF00"/>
                </a:highlight>
              </a:rPr>
              <a:t>htop</a:t>
            </a:r>
            <a:r>
              <a:rPr lang="en-GB" b="0" i="0" dirty="0">
                <a:solidFill>
                  <a:srgbClr val="202124"/>
                </a:solidFill>
                <a:effectLst/>
              </a:rPr>
              <a:t> command in the </a:t>
            </a:r>
            <a:r>
              <a:rPr lang="en-GB" b="1" i="0" dirty="0" err="1">
                <a:solidFill>
                  <a:srgbClr val="202124"/>
                </a:solidFill>
                <a:effectLst/>
              </a:rPr>
              <a:t>proc_and_cpu</a:t>
            </a:r>
            <a:r>
              <a:rPr lang="en-GB" b="1" i="0" dirty="0">
                <a:solidFill>
                  <a:srgbClr val="202124"/>
                </a:solidFill>
                <a:effectLst/>
              </a:rPr>
              <a:t>() </a:t>
            </a:r>
            <a:r>
              <a:rPr lang="en-GB" b="1" dirty="0">
                <a:solidFill>
                  <a:srgbClr val="202124"/>
                </a:solidFill>
              </a:rPr>
              <a:t>function </a:t>
            </a:r>
            <a:r>
              <a:rPr lang="en-GB" b="0" i="0" dirty="0">
                <a:solidFill>
                  <a:srgbClr val="202124"/>
                </a:solidFill>
                <a:effectLst/>
              </a:rPr>
              <a:t>to </a:t>
            </a:r>
            <a:r>
              <a:rPr lang="en-GB" b="1" i="0" dirty="0">
                <a:solidFill>
                  <a:srgbClr val="202124"/>
                </a:solidFill>
                <a:effectLst/>
              </a:rPr>
              <a:t>show system activity </a:t>
            </a:r>
            <a:r>
              <a:rPr lang="en-GB" b="0" i="0" dirty="0">
                <a:solidFill>
                  <a:srgbClr val="202124"/>
                </a:solidFill>
                <a:effectLst/>
              </a:rPr>
              <a:t>including </a:t>
            </a:r>
            <a:r>
              <a:rPr lang="en-GB" b="1" i="0" dirty="0">
                <a:solidFill>
                  <a:srgbClr val="202124"/>
                </a:solidFill>
                <a:effectLst/>
              </a:rPr>
              <a:t>CPU &amp; Memory usage </a:t>
            </a:r>
            <a:r>
              <a:rPr lang="en-GB" dirty="0">
                <a:solidFill>
                  <a:srgbClr val="202124"/>
                </a:solidFill>
              </a:rPr>
              <a:t>and </a:t>
            </a:r>
            <a:r>
              <a:rPr lang="en-GB" b="0" i="0" dirty="0">
                <a:solidFill>
                  <a:srgbClr val="202124"/>
                </a:solidFill>
                <a:effectLst/>
              </a:rPr>
              <a:t>a list of the processes running.</a:t>
            </a:r>
          </a:p>
          <a:p>
            <a:pPr>
              <a:lnSpc>
                <a:spcPct val="100000"/>
              </a:lnSpc>
              <a:spcBef>
                <a:spcPts val="0"/>
              </a:spcBef>
              <a:spcAft>
                <a:spcPts val="600"/>
              </a:spcAft>
            </a:pPr>
            <a:r>
              <a:rPr lang="en-GB" dirty="0"/>
              <a:t>We use the </a:t>
            </a:r>
            <a:r>
              <a:rPr lang="en-GB" b="1" dirty="0">
                <a:highlight>
                  <a:srgbClr val="FFFF00"/>
                </a:highlight>
              </a:rPr>
              <a:t>cat</a:t>
            </a:r>
            <a:r>
              <a:rPr lang="en-GB" dirty="0">
                <a:highlight>
                  <a:srgbClr val="FFFF00"/>
                </a:highlight>
              </a:rPr>
              <a:t> </a:t>
            </a:r>
            <a:r>
              <a:rPr lang="en-GB" b="1" i="0" dirty="0">
                <a:effectLst/>
                <a:highlight>
                  <a:srgbClr val="FFFF00"/>
                </a:highlight>
              </a:rPr>
              <a:t>/proc/net/</a:t>
            </a:r>
            <a:r>
              <a:rPr lang="en-GB" b="1" dirty="0" err="1">
                <a:highlight>
                  <a:srgbClr val="FFFF00"/>
                </a:highlight>
              </a:rPr>
              <a:t>tcp</a:t>
            </a:r>
            <a:r>
              <a:rPr lang="en-GB" b="1" dirty="0">
                <a:highlight>
                  <a:srgbClr val="FFFF00"/>
                </a:highlight>
              </a:rPr>
              <a:t> </a:t>
            </a:r>
            <a:r>
              <a:rPr lang="en-GB" dirty="0"/>
              <a:t>command </a:t>
            </a:r>
            <a:r>
              <a:rPr lang="en-GB" b="0" i="0" dirty="0">
                <a:solidFill>
                  <a:srgbClr val="202124"/>
                </a:solidFill>
                <a:effectLst/>
              </a:rPr>
              <a:t>in the </a:t>
            </a:r>
            <a:r>
              <a:rPr lang="en-GB" b="1" dirty="0" err="1">
                <a:solidFill>
                  <a:srgbClr val="202124"/>
                </a:solidFill>
              </a:rPr>
              <a:t>tcp_usage</a:t>
            </a:r>
            <a:r>
              <a:rPr lang="en-GB" b="1" i="0" dirty="0">
                <a:solidFill>
                  <a:srgbClr val="202124"/>
                </a:solidFill>
                <a:effectLst/>
              </a:rPr>
              <a:t>() </a:t>
            </a:r>
            <a:r>
              <a:rPr lang="en-GB" b="1" dirty="0">
                <a:solidFill>
                  <a:srgbClr val="202124"/>
                </a:solidFill>
              </a:rPr>
              <a:t>function </a:t>
            </a:r>
            <a:r>
              <a:rPr lang="en-GB" dirty="0">
                <a:solidFill>
                  <a:srgbClr val="202124"/>
                </a:solidFill>
              </a:rPr>
              <a:t>to </a:t>
            </a:r>
            <a:r>
              <a:rPr lang="en-GB" b="1" dirty="0"/>
              <a:t>output</a:t>
            </a:r>
            <a:r>
              <a:rPr lang="en-GB" b="1" i="0" dirty="0">
                <a:effectLst/>
              </a:rPr>
              <a:t> the current TCP connections </a:t>
            </a:r>
            <a:r>
              <a:rPr lang="en-GB" b="0" i="0" dirty="0">
                <a:effectLst/>
              </a:rPr>
              <a:t>from the </a:t>
            </a:r>
            <a:r>
              <a:rPr lang="en-GB" b="1" i="0" dirty="0">
                <a:effectLst/>
              </a:rPr>
              <a:t>/proc/net/</a:t>
            </a:r>
            <a:r>
              <a:rPr lang="en-GB" b="1" dirty="0" err="1"/>
              <a:t>tcp</a:t>
            </a:r>
            <a:r>
              <a:rPr lang="en-GB" b="1" dirty="0"/>
              <a:t> file</a:t>
            </a:r>
            <a:r>
              <a:rPr lang="en-GB" dirty="0"/>
              <a:t>.</a:t>
            </a:r>
            <a:endParaRPr lang="en-GB" i="0" dirty="0">
              <a:effectLst/>
            </a:endParaRPr>
          </a:p>
          <a:p>
            <a:pPr>
              <a:lnSpc>
                <a:spcPct val="100000"/>
              </a:lnSpc>
              <a:spcBef>
                <a:spcPts val="0"/>
              </a:spcBef>
              <a:spcAft>
                <a:spcPts val="600"/>
              </a:spcAft>
            </a:pPr>
            <a:r>
              <a:rPr lang="en-GB" i="0" dirty="0">
                <a:solidFill>
                  <a:srgbClr val="202124"/>
                </a:solidFill>
                <a:effectLst/>
              </a:rPr>
              <a:t>We use the </a:t>
            </a:r>
            <a:r>
              <a:rPr lang="en-GB" b="1" i="0" dirty="0" err="1">
                <a:solidFill>
                  <a:srgbClr val="202124"/>
                </a:solidFill>
                <a:effectLst/>
                <a:highlight>
                  <a:srgbClr val="FFFF00"/>
                </a:highlight>
              </a:rPr>
              <a:t>uname</a:t>
            </a:r>
            <a:r>
              <a:rPr lang="en-GB" b="0" i="0" dirty="0">
                <a:solidFill>
                  <a:srgbClr val="202124"/>
                </a:solidFill>
                <a:effectLst/>
              </a:rPr>
              <a:t> command (short for Unix name) in the </a:t>
            </a:r>
            <a:r>
              <a:rPr lang="en-GB" b="1" i="0" dirty="0" err="1">
                <a:solidFill>
                  <a:srgbClr val="202124"/>
                </a:solidFill>
                <a:effectLst/>
              </a:rPr>
              <a:t>kernel</a:t>
            </a:r>
            <a:r>
              <a:rPr lang="en-GB" b="1" dirty="0" err="1">
                <a:solidFill>
                  <a:srgbClr val="202124"/>
                </a:solidFill>
              </a:rPr>
              <a:t>_usage</a:t>
            </a:r>
            <a:r>
              <a:rPr lang="en-GB" b="1" i="0" dirty="0">
                <a:solidFill>
                  <a:srgbClr val="202124"/>
                </a:solidFill>
                <a:effectLst/>
              </a:rPr>
              <a:t>() </a:t>
            </a:r>
            <a:r>
              <a:rPr lang="en-GB" b="1" dirty="0">
                <a:solidFill>
                  <a:srgbClr val="202124"/>
                </a:solidFill>
              </a:rPr>
              <a:t>function </a:t>
            </a:r>
            <a:r>
              <a:rPr lang="en-GB" dirty="0">
                <a:solidFill>
                  <a:srgbClr val="202124"/>
                </a:solidFill>
              </a:rPr>
              <a:t>to</a:t>
            </a:r>
            <a:r>
              <a:rPr lang="en-GB" b="1" dirty="0">
                <a:solidFill>
                  <a:srgbClr val="202124"/>
                </a:solidFill>
              </a:rPr>
              <a:t> </a:t>
            </a:r>
            <a:r>
              <a:rPr lang="en-GB" dirty="0">
                <a:solidFill>
                  <a:srgbClr val="202124"/>
                </a:solidFill>
              </a:rPr>
              <a:t>output</a:t>
            </a:r>
            <a:r>
              <a:rPr lang="en-GB" b="1" dirty="0">
                <a:solidFill>
                  <a:srgbClr val="202124"/>
                </a:solidFill>
              </a:rPr>
              <a:t> </a:t>
            </a:r>
            <a:r>
              <a:rPr lang="en-GB" b="0" i="0" dirty="0">
                <a:solidFill>
                  <a:srgbClr val="202124"/>
                </a:solidFill>
                <a:effectLst/>
              </a:rPr>
              <a:t>the </a:t>
            </a:r>
            <a:r>
              <a:rPr lang="en-GB" b="1" i="0" dirty="0">
                <a:solidFill>
                  <a:srgbClr val="202124"/>
                </a:solidFill>
                <a:effectLst/>
              </a:rPr>
              <a:t>name </a:t>
            </a:r>
            <a:r>
              <a:rPr lang="en-GB" b="1" dirty="0">
                <a:solidFill>
                  <a:srgbClr val="202124"/>
                </a:solidFill>
              </a:rPr>
              <a:t>&amp;</a:t>
            </a:r>
            <a:r>
              <a:rPr lang="en-GB" b="1" i="0" dirty="0">
                <a:solidFill>
                  <a:srgbClr val="202124"/>
                </a:solidFill>
                <a:effectLst/>
              </a:rPr>
              <a:t> version of the computer and OS.</a:t>
            </a:r>
          </a:p>
          <a:p>
            <a:pPr>
              <a:lnSpc>
                <a:spcPct val="100000"/>
              </a:lnSpc>
              <a:spcBef>
                <a:spcPts val="0"/>
              </a:spcBef>
              <a:spcAft>
                <a:spcPts val="600"/>
              </a:spcAft>
            </a:pPr>
            <a:r>
              <a:rPr lang="en-GB" dirty="0"/>
              <a:t>We use the </a:t>
            </a:r>
            <a:r>
              <a:rPr lang="en-GB" b="1" dirty="0">
                <a:highlight>
                  <a:srgbClr val="FFFF00"/>
                </a:highlight>
              </a:rPr>
              <a:t>w</a:t>
            </a:r>
            <a:r>
              <a:rPr lang="en-GB" b="1" dirty="0"/>
              <a:t> command </a:t>
            </a:r>
            <a:r>
              <a:rPr lang="en-GB" b="0" i="0" dirty="0">
                <a:solidFill>
                  <a:srgbClr val="202124"/>
                </a:solidFill>
                <a:effectLst/>
              </a:rPr>
              <a:t>in the </a:t>
            </a:r>
            <a:r>
              <a:rPr lang="en-GB" b="1" dirty="0" err="1">
                <a:solidFill>
                  <a:srgbClr val="202124"/>
                </a:solidFill>
              </a:rPr>
              <a:t>WhoWhyWhat</a:t>
            </a:r>
            <a:r>
              <a:rPr lang="en-GB" b="1" i="0" dirty="0">
                <a:solidFill>
                  <a:srgbClr val="202124"/>
                </a:solidFill>
                <a:effectLst/>
              </a:rPr>
              <a:t>() </a:t>
            </a:r>
            <a:r>
              <a:rPr lang="en-GB" b="1" dirty="0">
                <a:solidFill>
                  <a:srgbClr val="202124"/>
                </a:solidFill>
              </a:rPr>
              <a:t>function </a:t>
            </a:r>
            <a:r>
              <a:rPr lang="en-GB" dirty="0"/>
              <a:t>to </a:t>
            </a:r>
            <a:r>
              <a:rPr lang="en-GB" b="0" i="0" dirty="0">
                <a:solidFill>
                  <a:srgbClr val="202124"/>
                </a:solidFill>
                <a:effectLst/>
              </a:rPr>
              <a:t>provide a summary of each user who is logged into the syste</a:t>
            </a:r>
            <a:r>
              <a:rPr lang="en-GB" dirty="0">
                <a:solidFill>
                  <a:srgbClr val="202124"/>
                </a:solidFill>
              </a:rPr>
              <a:t>m,</a:t>
            </a:r>
            <a:r>
              <a:rPr lang="en-GB" b="0" i="0" dirty="0">
                <a:solidFill>
                  <a:srgbClr val="202124"/>
                </a:solidFill>
                <a:effectLst/>
              </a:rPr>
              <a:t> what each user is doing, and what load their activity is putting on the system.</a:t>
            </a:r>
            <a:endParaRPr lang="en-GB" dirty="0"/>
          </a:p>
          <a:p>
            <a:pPr>
              <a:lnSpc>
                <a:spcPct val="100000"/>
              </a:lnSpc>
              <a:spcBef>
                <a:spcPts val="600"/>
              </a:spcBef>
              <a:spcAft>
                <a:spcPts val="600"/>
              </a:spcAft>
            </a:pPr>
            <a:endParaRPr lang="en-GB" sz="3200" dirty="0"/>
          </a:p>
        </p:txBody>
      </p:sp>
    </p:spTree>
    <p:extLst>
      <p:ext uri="{BB962C8B-B14F-4D97-AF65-F5344CB8AC3E}">
        <p14:creationId xmlns:p14="http://schemas.microsoft.com/office/powerpoint/2010/main" val="546315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31D09-6131-F46F-C8C8-0C5CC76158FF}"/>
              </a:ext>
            </a:extLst>
          </p:cNvPr>
          <p:cNvSpPr>
            <a:spLocks noGrp="1"/>
          </p:cNvSpPr>
          <p:nvPr>
            <p:ph type="title"/>
          </p:nvPr>
        </p:nvSpPr>
        <p:spPr/>
        <p:txBody>
          <a:bodyPr/>
          <a:lstStyle/>
          <a:p>
            <a:r>
              <a:rPr lang="en-GB" dirty="0"/>
              <a:t>The End.</a:t>
            </a:r>
          </a:p>
        </p:txBody>
      </p:sp>
      <p:pic>
        <p:nvPicPr>
          <p:cNvPr id="4" name="Content Placeholder 3" descr="A picture containing text, businesscard&#10;&#10;Description automatically generated">
            <a:extLst>
              <a:ext uri="{FF2B5EF4-FFF2-40B4-BE49-F238E27FC236}">
                <a16:creationId xmlns:a16="http://schemas.microsoft.com/office/drawing/2014/main" id="{AD5E471B-980F-83FA-06D2-0D818D7E5496}"/>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5966"/>
          <a:stretch/>
        </p:blipFill>
        <p:spPr>
          <a:xfrm>
            <a:off x="1012190" y="1600700"/>
            <a:ext cx="7291262" cy="4074543"/>
          </a:xfrm>
        </p:spPr>
      </p:pic>
      <p:sp>
        <p:nvSpPr>
          <p:cNvPr id="5" name="TextBox 4">
            <a:extLst>
              <a:ext uri="{FF2B5EF4-FFF2-40B4-BE49-F238E27FC236}">
                <a16:creationId xmlns:a16="http://schemas.microsoft.com/office/drawing/2014/main" id="{C55926F0-0E8C-3089-237E-D6299FDBCD01}"/>
              </a:ext>
            </a:extLst>
          </p:cNvPr>
          <p:cNvSpPr txBox="1"/>
          <p:nvPr/>
        </p:nvSpPr>
        <p:spPr>
          <a:xfrm rot="20769049">
            <a:off x="3299789" y="2774282"/>
            <a:ext cx="2478157" cy="646331"/>
          </a:xfrm>
          <a:prstGeom prst="rect">
            <a:avLst/>
          </a:prstGeom>
          <a:noFill/>
        </p:spPr>
        <p:txBody>
          <a:bodyPr wrap="square" rtlCol="0">
            <a:spAutoFit/>
          </a:bodyPr>
          <a:lstStyle/>
          <a:p>
            <a:pPr algn="ctr"/>
            <a:r>
              <a:rPr lang="en-GB" sz="3600" b="1" dirty="0">
                <a:latin typeface="Courier New" panose="02070309020205020404" pitchFamily="49" charset="0"/>
                <a:cs typeface="Courier New" panose="02070309020205020404" pitchFamily="49" charset="0"/>
              </a:rPr>
              <a:t>REGISTER</a:t>
            </a:r>
          </a:p>
        </p:txBody>
      </p:sp>
      <p:pic>
        <p:nvPicPr>
          <p:cNvPr id="11" name="Graphic 10" descr="List outline">
            <a:extLst>
              <a:ext uri="{FF2B5EF4-FFF2-40B4-BE49-F238E27FC236}">
                <a16:creationId xmlns:a16="http://schemas.microsoft.com/office/drawing/2014/main" id="{70FA6A9C-A5AD-8A9D-F2F0-97DFBDAD852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33937" y="1122553"/>
            <a:ext cx="4552689" cy="4552689"/>
          </a:xfrm>
          <a:prstGeom prst="rect">
            <a:avLst/>
          </a:prstGeom>
        </p:spPr>
      </p:pic>
    </p:spTree>
    <p:extLst>
      <p:ext uri="{BB962C8B-B14F-4D97-AF65-F5344CB8AC3E}">
        <p14:creationId xmlns:p14="http://schemas.microsoft.com/office/powerpoint/2010/main" val="28309382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2026693" y="1030406"/>
            <a:ext cx="8147713" cy="3081242"/>
          </a:xfrm>
        </p:spPr>
        <p:txBody>
          <a:bodyPr anchor="ctr">
            <a:normAutofit/>
          </a:bodyPr>
          <a:lstStyle/>
          <a:p>
            <a:r>
              <a:rPr lang="en-GB" sz="4800" b="1" dirty="0">
                <a:solidFill>
                  <a:srgbClr val="FFFFFF"/>
                </a:solidFill>
              </a:rPr>
              <a:t>Section 2: </a:t>
            </a:r>
            <a:br>
              <a:rPr lang="en-GB" sz="4800" b="1" dirty="0">
                <a:solidFill>
                  <a:srgbClr val="FFFFFF"/>
                </a:solidFill>
              </a:rPr>
            </a:br>
            <a:r>
              <a:rPr lang="en-GB" sz="4800" dirty="0">
                <a:solidFill>
                  <a:srgbClr val="FFFFFF"/>
                </a:solidFill>
              </a:rPr>
              <a:t>OS Tutorial</a:t>
            </a:r>
          </a:p>
        </p:txBody>
      </p:sp>
    </p:spTree>
    <p:extLst>
      <p:ext uri="{BB962C8B-B14F-4D97-AF65-F5344CB8AC3E}">
        <p14:creationId xmlns:p14="http://schemas.microsoft.com/office/powerpoint/2010/main" val="4110099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OS Assignment: </a:t>
            </a:r>
            <a:r>
              <a:rPr lang="en-GB" sz="4000" b="1" dirty="0">
                <a:solidFill>
                  <a:schemeClr val="bg1"/>
                </a:solidFill>
              </a:rPr>
              <a:t>Task 5</a:t>
            </a:r>
            <a:endParaRPr lang="en-GB" sz="4000" b="1" dirty="0">
              <a:solidFill>
                <a:srgbClr val="FFFFFF"/>
              </a:solidFill>
            </a:endParaRP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27910" y="1851761"/>
            <a:ext cx="10515600" cy="4351338"/>
          </a:xfrm>
        </p:spPr>
        <p:txBody>
          <a:bodyPr>
            <a:normAutofit/>
          </a:bodyPr>
          <a:lstStyle/>
          <a:p>
            <a:pPr marL="83185" indent="0">
              <a:lnSpc>
                <a:spcPct val="107000"/>
              </a:lnSpc>
              <a:spcAft>
                <a:spcPts val="800"/>
              </a:spcAft>
              <a:buNone/>
            </a:pPr>
            <a:r>
              <a:rPr lang="en-GB" sz="3200" b="1" dirty="0">
                <a:solidFill>
                  <a:srgbClr val="201F1E"/>
                </a:solidFill>
                <a:effectLst/>
                <a:ea typeface="Calibri" panose="020F0502020204030204" pitchFamily="34" charset="0"/>
                <a:cs typeface="Times New Roman" panose="02020603050405020304" pitchFamily="18" charset="0"/>
              </a:rPr>
              <a:t>5. Use of Bash scripts in a Linux OS.</a:t>
            </a:r>
          </a:p>
          <a:p>
            <a:pPr marL="311785">
              <a:lnSpc>
                <a:spcPct val="107000"/>
              </a:lnSpc>
              <a:spcAft>
                <a:spcPts val="800"/>
              </a:spcAft>
            </a:pPr>
            <a:r>
              <a:rPr lang="en-GB" dirty="0"/>
              <a:t>Demonstrate key features of a Linux OS scripting language by documenting the use of Bash scripts, with screenshots and accompanying narration. </a:t>
            </a:r>
          </a:p>
          <a:p>
            <a:pPr marL="311785">
              <a:lnSpc>
                <a:spcPct val="107000"/>
              </a:lnSpc>
              <a:spcAft>
                <a:spcPts val="800"/>
              </a:spcAft>
            </a:pPr>
            <a:r>
              <a:rPr lang="en-GB" dirty="0"/>
              <a:t>Approx. 350 words. </a:t>
            </a:r>
          </a:p>
          <a:p>
            <a:pPr marL="311785">
              <a:lnSpc>
                <a:spcPct val="107000"/>
              </a:lnSpc>
              <a:spcAft>
                <a:spcPts val="800"/>
              </a:spcAft>
            </a:pPr>
            <a:r>
              <a:rPr lang="en-GB" dirty="0"/>
              <a:t>Cite several reference sources.</a:t>
            </a:r>
          </a:p>
          <a:p>
            <a:pPr marL="83185" indent="0">
              <a:lnSpc>
                <a:spcPct val="107000"/>
              </a:lnSpc>
              <a:spcAft>
                <a:spcPts val="800"/>
              </a:spcAft>
              <a:buNone/>
            </a:pPr>
            <a:endParaRPr lang="en-GB" sz="3200" dirty="0">
              <a:effectLst/>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676CBE84-4CAB-4EDF-B368-44185B06620F}"/>
              </a:ext>
            </a:extLst>
          </p:cNvPr>
          <p:cNvPicPr>
            <a:picLocks noChangeAspect="1"/>
          </p:cNvPicPr>
          <p:nvPr/>
        </p:nvPicPr>
        <p:blipFill rotWithShape="1">
          <a:blip r:embed="rId3">
            <a:alphaModFix amt="5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9091" r="23585"/>
          <a:stretch/>
        </p:blipFill>
        <p:spPr>
          <a:xfrm>
            <a:off x="5370163" y="1529209"/>
            <a:ext cx="6821837" cy="5397015"/>
          </a:xfrm>
          <a:prstGeom prst="rect">
            <a:avLst/>
          </a:prstGeom>
        </p:spPr>
      </p:pic>
      <p:sp>
        <p:nvSpPr>
          <p:cNvPr id="13" name="TextBox 12">
            <a:extLst>
              <a:ext uri="{FF2B5EF4-FFF2-40B4-BE49-F238E27FC236}">
                <a16:creationId xmlns:a16="http://schemas.microsoft.com/office/drawing/2014/main" id="{651A8B94-8541-49DF-A9AB-907987209084}"/>
              </a:ext>
            </a:extLst>
          </p:cNvPr>
          <p:cNvSpPr txBox="1"/>
          <p:nvPr/>
        </p:nvSpPr>
        <p:spPr>
          <a:xfrm>
            <a:off x="10787448" y="6657945"/>
            <a:ext cx="1404552" cy="15388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picpedia.org/highway-signs/a/assignment.html">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extLst>
                    <a:ext uri="{A12FA001-AC4F-418D-AE19-62706E023703}">
                      <ahyp:hlinkClr xmlns:ahyp="http://schemas.microsoft.com/office/drawing/2018/hyperlinkcolor" val="tx"/>
                    </a:ext>
                  </a:extLst>
                </a:hlinkClick>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30120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40848" y="212489"/>
            <a:ext cx="10956678" cy="1033669"/>
          </a:xfrm>
          <a:solidFill>
            <a:srgbClr val="002060"/>
          </a:solidFill>
        </p:spPr>
        <p:txBody>
          <a:bodyPr>
            <a:normAutofit/>
          </a:bodyPr>
          <a:lstStyle/>
          <a:p>
            <a:r>
              <a:rPr lang="en-GB" sz="4800" b="1" dirty="0">
                <a:solidFill>
                  <a:schemeClr val="bg1"/>
                </a:solidFill>
              </a:rPr>
              <a:t>Task 5: Assignment tips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98793" y="1369808"/>
            <a:ext cx="8145960" cy="5200041"/>
          </a:xfrm>
        </p:spPr>
        <p:txBody>
          <a:bodyPr>
            <a:noAutofit/>
          </a:bodyPr>
          <a:lstStyle/>
          <a:p>
            <a:r>
              <a:rPr lang="en-GB" sz="2600" dirty="0"/>
              <a:t>Demonstrate the use of each key aspect of the language e.g. Use of </a:t>
            </a:r>
            <a:r>
              <a:rPr lang="en-GB" sz="2600" b="1" dirty="0"/>
              <a:t>Variables</a:t>
            </a:r>
            <a:r>
              <a:rPr lang="en-GB" sz="2600" dirty="0"/>
              <a:t>, </a:t>
            </a:r>
            <a:r>
              <a:rPr lang="en-GB" sz="2600" b="1" i="0" dirty="0">
                <a:solidFill>
                  <a:srgbClr val="202124"/>
                </a:solidFill>
                <a:effectLst/>
              </a:rPr>
              <a:t>User</a:t>
            </a:r>
            <a:r>
              <a:rPr lang="en-GB" sz="2600" i="0" dirty="0">
                <a:solidFill>
                  <a:srgbClr val="202124"/>
                </a:solidFill>
                <a:effectLst/>
              </a:rPr>
              <a:t> </a:t>
            </a:r>
            <a:r>
              <a:rPr lang="en-GB" sz="2600" b="1" i="0" dirty="0">
                <a:solidFill>
                  <a:srgbClr val="202124"/>
                </a:solidFill>
                <a:effectLst/>
              </a:rPr>
              <a:t>Input, </a:t>
            </a:r>
            <a:r>
              <a:rPr lang="en-GB" sz="2600" b="1" i="0" dirty="0">
                <a:solidFill>
                  <a:srgbClr val="333333"/>
                </a:solidFill>
                <a:effectLst/>
              </a:rPr>
              <a:t>if</a:t>
            </a:r>
            <a:r>
              <a:rPr lang="en-GB" sz="2600" b="0" i="0" dirty="0">
                <a:solidFill>
                  <a:srgbClr val="333333"/>
                </a:solidFill>
                <a:effectLst/>
              </a:rPr>
              <a:t> </a:t>
            </a:r>
            <a:r>
              <a:rPr lang="en-GB" sz="2600" b="1" i="0" dirty="0">
                <a:solidFill>
                  <a:srgbClr val="333333"/>
                </a:solidFill>
                <a:effectLst/>
              </a:rPr>
              <a:t>statement</a:t>
            </a:r>
            <a:r>
              <a:rPr lang="en-GB" sz="2600" dirty="0"/>
              <a:t>, </a:t>
            </a:r>
            <a:r>
              <a:rPr lang="en-GB" sz="2600" b="1" i="0" dirty="0">
                <a:solidFill>
                  <a:srgbClr val="333333"/>
                </a:solidFill>
                <a:effectLst/>
              </a:rPr>
              <a:t>Loop, Array, </a:t>
            </a:r>
            <a:r>
              <a:rPr lang="en-GB" sz="2600" b="1" dirty="0"/>
              <a:t>Case statement </a:t>
            </a:r>
            <a:r>
              <a:rPr lang="en-GB" sz="2600" dirty="0"/>
              <a:t>and</a:t>
            </a:r>
            <a:r>
              <a:rPr lang="en-GB" sz="2600" b="1" dirty="0"/>
              <a:t> </a:t>
            </a:r>
            <a:r>
              <a:rPr lang="en-GB" sz="2600" b="1" i="0" dirty="0">
                <a:solidFill>
                  <a:srgbClr val="333333"/>
                </a:solidFill>
                <a:effectLst/>
              </a:rPr>
              <a:t>Function</a:t>
            </a:r>
            <a:r>
              <a:rPr lang="en-GB" sz="2600" b="1" dirty="0">
                <a:solidFill>
                  <a:srgbClr val="202124"/>
                </a:solidFill>
              </a:rPr>
              <a:t>.</a:t>
            </a:r>
            <a:endParaRPr lang="en-GB" sz="2600" dirty="0"/>
          </a:p>
          <a:p>
            <a:r>
              <a:rPr lang="en-GB" sz="2600" dirty="0"/>
              <a:t>The type of scripts you write for the Assignment will depend on your ability. </a:t>
            </a:r>
            <a:r>
              <a:rPr lang="en-GB" sz="2600" b="1" dirty="0"/>
              <a:t>There is flexibility here</a:t>
            </a:r>
            <a:r>
              <a:rPr lang="en-GB" sz="2600" dirty="0"/>
              <a:t>. </a:t>
            </a:r>
          </a:p>
          <a:p>
            <a:r>
              <a:rPr lang="en-GB" sz="2600" dirty="0"/>
              <a:t>Students who are new to coding/Bash might create </a:t>
            </a:r>
            <a:r>
              <a:rPr lang="en-GB" sz="2600" b="1" dirty="0"/>
              <a:t>7 small test scripts </a:t>
            </a:r>
            <a:r>
              <a:rPr lang="en-GB" sz="2600" dirty="0"/>
              <a:t>to demonstrate they understand the core constructs of the language. </a:t>
            </a:r>
          </a:p>
          <a:p>
            <a:r>
              <a:rPr lang="en-GB" sz="2600" dirty="0"/>
              <a:t>Students who are more experienced may create </a:t>
            </a:r>
            <a:r>
              <a:rPr lang="en-GB" sz="2600" b="1" dirty="0"/>
              <a:t>1/2 larger scripts</a:t>
            </a:r>
            <a:r>
              <a:rPr lang="en-GB" sz="2600" dirty="0"/>
              <a:t> combining the core constructs.</a:t>
            </a:r>
          </a:p>
          <a:p>
            <a:r>
              <a:rPr lang="en-GB" sz="2600" b="1" dirty="0"/>
              <a:t>Either option would gain the same marks in the assignment.</a:t>
            </a:r>
          </a:p>
          <a:p>
            <a:endParaRPr lang="en-GB" sz="2600" dirty="0"/>
          </a:p>
        </p:txBody>
      </p:sp>
      <p:pic>
        <p:nvPicPr>
          <p:cNvPr id="9" name="Picture 8" descr="A picture containing text, businesscard, envelope&#10;&#10;Description automatically generated">
            <a:extLst>
              <a:ext uri="{FF2B5EF4-FFF2-40B4-BE49-F238E27FC236}">
                <a16:creationId xmlns:a16="http://schemas.microsoft.com/office/drawing/2014/main" id="{A88A3098-18D2-4DE6-BED4-65D4E1CB67F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978284" y="1763742"/>
            <a:ext cx="3810000" cy="3848100"/>
          </a:xfrm>
          <a:prstGeom prst="rect">
            <a:avLst/>
          </a:prstGeom>
        </p:spPr>
      </p:pic>
      <p:sp>
        <p:nvSpPr>
          <p:cNvPr id="11" name="TextBox 10">
            <a:extLst>
              <a:ext uri="{FF2B5EF4-FFF2-40B4-BE49-F238E27FC236}">
                <a16:creationId xmlns:a16="http://schemas.microsoft.com/office/drawing/2014/main" id="{7612F63F-BDB8-49E7-85C3-442E3FAD9920}"/>
              </a:ext>
            </a:extLst>
          </p:cNvPr>
          <p:cNvSpPr txBox="1"/>
          <p:nvPr/>
        </p:nvSpPr>
        <p:spPr>
          <a:xfrm>
            <a:off x="8620107" y="5488731"/>
            <a:ext cx="2577419" cy="1231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icsehelpline101.wordpress.com/2013/05/13/tip-of-the-day-3/"/>
              </a:rPr>
              <a:t>This Photo</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21620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40848" y="394144"/>
            <a:ext cx="11010922" cy="1033669"/>
          </a:xfrm>
          <a:solidFill>
            <a:srgbClr val="002060"/>
          </a:solidFill>
        </p:spPr>
        <p:txBody>
          <a:bodyPr>
            <a:normAutofit/>
          </a:bodyPr>
          <a:lstStyle/>
          <a:p>
            <a:r>
              <a:rPr lang="en-GB" sz="4800" b="1" dirty="0">
                <a:solidFill>
                  <a:schemeClr val="bg1"/>
                </a:solidFill>
              </a:rPr>
              <a:t>Task 5: </a:t>
            </a:r>
            <a:r>
              <a:rPr lang="en-GB" sz="4800" dirty="0">
                <a:solidFill>
                  <a:schemeClr val="bg1"/>
                </a:solidFill>
              </a:rPr>
              <a:t>Assignment task 5 checklist</a:t>
            </a:r>
            <a:endParaRPr lang="en-GB" sz="4800" b="1"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44963" y="1615241"/>
            <a:ext cx="7984529" cy="4866936"/>
          </a:xfrm>
        </p:spPr>
        <p:txBody>
          <a:bodyPr>
            <a:normAutofit/>
          </a:bodyPr>
          <a:lstStyle/>
          <a:p>
            <a:pPr marL="0" indent="0">
              <a:buNone/>
            </a:pPr>
            <a:r>
              <a:rPr lang="en-GB" sz="3200" dirty="0"/>
              <a:t>Demonstrate the use of each key aspect of the language:</a:t>
            </a:r>
          </a:p>
          <a:p>
            <a:pPr marL="971550" lvl="1" indent="-514350">
              <a:buFont typeface="+mj-lt"/>
              <a:buAutoNum type="arabicPeriod"/>
            </a:pPr>
            <a:r>
              <a:rPr lang="en-GB" sz="3200" b="1" dirty="0"/>
              <a:t>Variables</a:t>
            </a:r>
          </a:p>
          <a:p>
            <a:pPr marL="971550" lvl="1" indent="-514350">
              <a:buFont typeface="+mj-lt"/>
              <a:buAutoNum type="arabicPeriod"/>
            </a:pPr>
            <a:r>
              <a:rPr lang="en-GB" sz="3200" b="1" i="0" dirty="0">
                <a:solidFill>
                  <a:srgbClr val="202124"/>
                </a:solidFill>
                <a:effectLst/>
              </a:rPr>
              <a:t>User</a:t>
            </a:r>
            <a:r>
              <a:rPr lang="en-GB" sz="3200" i="0" dirty="0">
                <a:solidFill>
                  <a:srgbClr val="202124"/>
                </a:solidFill>
                <a:effectLst/>
              </a:rPr>
              <a:t> </a:t>
            </a:r>
            <a:r>
              <a:rPr lang="en-GB" sz="3200" b="1" i="0" dirty="0">
                <a:solidFill>
                  <a:srgbClr val="202124"/>
                </a:solidFill>
                <a:effectLst/>
              </a:rPr>
              <a:t>Input</a:t>
            </a:r>
            <a:endParaRPr lang="en-GB" sz="3200" b="1" dirty="0"/>
          </a:p>
          <a:p>
            <a:pPr marL="971550" lvl="1" indent="-514350">
              <a:buFont typeface="+mj-lt"/>
              <a:buAutoNum type="arabicPeriod"/>
            </a:pPr>
            <a:r>
              <a:rPr lang="en-GB" sz="3200" b="1" i="0" dirty="0">
                <a:solidFill>
                  <a:srgbClr val="333333"/>
                </a:solidFill>
                <a:effectLst/>
              </a:rPr>
              <a:t>if</a:t>
            </a:r>
            <a:r>
              <a:rPr lang="en-GB" sz="3200" b="0" i="0" dirty="0">
                <a:solidFill>
                  <a:srgbClr val="333333"/>
                </a:solidFill>
                <a:effectLst/>
              </a:rPr>
              <a:t> </a:t>
            </a:r>
            <a:r>
              <a:rPr lang="en-GB" sz="3200" b="1" i="0" dirty="0">
                <a:solidFill>
                  <a:srgbClr val="333333"/>
                </a:solidFill>
                <a:effectLst/>
              </a:rPr>
              <a:t>statement</a:t>
            </a:r>
          </a:p>
          <a:p>
            <a:pPr marL="971550" lvl="1" indent="-514350">
              <a:buFont typeface="+mj-lt"/>
              <a:buAutoNum type="arabicPeriod"/>
            </a:pPr>
            <a:r>
              <a:rPr lang="en-GB" sz="3200" b="1" i="0" dirty="0">
                <a:solidFill>
                  <a:srgbClr val="333333"/>
                </a:solidFill>
                <a:effectLst/>
              </a:rPr>
              <a:t>A Loop </a:t>
            </a:r>
            <a:r>
              <a:rPr lang="en-GB" sz="3200" i="0" dirty="0">
                <a:solidFill>
                  <a:srgbClr val="333333"/>
                </a:solidFill>
                <a:effectLst/>
              </a:rPr>
              <a:t>(one type)</a:t>
            </a:r>
            <a:endParaRPr lang="en-GB" sz="3200" dirty="0">
              <a:solidFill>
                <a:srgbClr val="333333"/>
              </a:solidFill>
            </a:endParaRPr>
          </a:p>
          <a:p>
            <a:pPr marL="971550" lvl="1" indent="-514350">
              <a:buFont typeface="+mj-lt"/>
              <a:buAutoNum type="arabicPeriod"/>
            </a:pPr>
            <a:r>
              <a:rPr lang="en-GB" sz="3200" b="1" i="0" dirty="0">
                <a:solidFill>
                  <a:srgbClr val="333333"/>
                </a:solidFill>
                <a:effectLst/>
              </a:rPr>
              <a:t>Array</a:t>
            </a:r>
          </a:p>
          <a:p>
            <a:pPr marL="971550" lvl="1" indent="-514350">
              <a:buFont typeface="+mj-lt"/>
              <a:buAutoNum type="arabicPeriod"/>
            </a:pPr>
            <a:r>
              <a:rPr lang="en-GB" sz="3200" b="1" dirty="0"/>
              <a:t>Case statement</a:t>
            </a:r>
            <a:endParaRPr lang="en-GB" sz="3200" b="1" i="0" dirty="0">
              <a:solidFill>
                <a:srgbClr val="333333"/>
              </a:solidFill>
              <a:effectLst/>
            </a:endParaRPr>
          </a:p>
          <a:p>
            <a:pPr marL="971550" lvl="1" indent="-514350">
              <a:buFont typeface="+mj-lt"/>
              <a:buAutoNum type="arabicPeriod"/>
            </a:pPr>
            <a:r>
              <a:rPr lang="en-GB" sz="3200" b="1" i="0" dirty="0">
                <a:solidFill>
                  <a:srgbClr val="333333"/>
                </a:solidFill>
                <a:effectLst/>
              </a:rPr>
              <a:t>Function</a:t>
            </a:r>
          </a:p>
          <a:p>
            <a:endParaRPr lang="en-GB" sz="3200" dirty="0"/>
          </a:p>
        </p:txBody>
      </p:sp>
      <p:pic>
        <p:nvPicPr>
          <p:cNvPr id="9" name="Picture 8" descr="A picture containing text, businesscard, envelope&#10;&#10;Description automatically generated">
            <a:extLst>
              <a:ext uri="{FF2B5EF4-FFF2-40B4-BE49-F238E27FC236}">
                <a16:creationId xmlns:a16="http://schemas.microsoft.com/office/drawing/2014/main" id="{A88A3098-18D2-4DE6-BED4-65D4E1CB67F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70816" y="2069958"/>
            <a:ext cx="3810000" cy="3848100"/>
          </a:xfrm>
          <a:prstGeom prst="rect">
            <a:avLst/>
          </a:prstGeom>
        </p:spPr>
      </p:pic>
      <p:sp>
        <p:nvSpPr>
          <p:cNvPr id="6" name="TextBox 5">
            <a:extLst>
              <a:ext uri="{FF2B5EF4-FFF2-40B4-BE49-F238E27FC236}">
                <a16:creationId xmlns:a16="http://schemas.microsoft.com/office/drawing/2014/main" id="{EA4ED999-6BD8-4A5C-8E8A-087232CD6983}"/>
              </a:ext>
            </a:extLst>
          </p:cNvPr>
          <p:cNvSpPr txBox="1"/>
          <p:nvPr/>
        </p:nvSpPr>
        <p:spPr>
          <a:xfrm>
            <a:off x="8674351" y="5502954"/>
            <a:ext cx="2577419" cy="1231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icsehelpline101.wordpress.com/2013/05/13/tip-of-the-day-3/"/>
              </a:rPr>
              <a:t>This Photo</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47098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fontScale="90000"/>
          </a:bodyPr>
          <a:lstStyle/>
          <a:p>
            <a:r>
              <a:rPr lang="en-GB" sz="4000" b="1" dirty="0">
                <a:solidFill>
                  <a:srgbClr val="FFFFFF"/>
                </a:solidFill>
              </a:rPr>
              <a:t>Be careful when Scripting with Bash</a:t>
            </a:r>
            <a:br>
              <a:rPr lang="en-GB" sz="4000" b="1" dirty="0">
                <a:solidFill>
                  <a:srgbClr val="FFFFFF"/>
                </a:solidFill>
              </a:rPr>
            </a:br>
            <a:r>
              <a:rPr lang="en-GB" sz="4000" b="1" dirty="0">
                <a:solidFill>
                  <a:srgbClr val="FFFFFF"/>
                </a:solidFill>
              </a:rPr>
              <a:t>	Knowledge is Powerful.</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97221" y="1700009"/>
            <a:ext cx="11370216" cy="4532243"/>
          </a:xfrm>
        </p:spPr>
        <p:txBody>
          <a:bodyPr>
            <a:noAutofit/>
          </a:bodyPr>
          <a:lstStyle/>
          <a:p>
            <a:pPr>
              <a:lnSpc>
                <a:spcPct val="100000"/>
              </a:lnSpc>
              <a:spcBef>
                <a:spcPts val="600"/>
              </a:spcBef>
            </a:pPr>
            <a:r>
              <a:rPr lang="en-GB" sz="2400" dirty="0"/>
              <a:t>Please be careful how you use Bash scripts. </a:t>
            </a:r>
          </a:p>
          <a:p>
            <a:pPr>
              <a:lnSpc>
                <a:spcPct val="100000"/>
              </a:lnSpc>
              <a:spcBef>
                <a:spcPts val="600"/>
              </a:spcBef>
            </a:pPr>
            <a:r>
              <a:rPr lang="en-GB" sz="2400" dirty="0"/>
              <a:t>Especially when using your own device.</a:t>
            </a:r>
          </a:p>
          <a:p>
            <a:pPr>
              <a:lnSpc>
                <a:spcPct val="100000"/>
              </a:lnSpc>
              <a:spcBef>
                <a:spcPts val="600"/>
              </a:spcBef>
            </a:pPr>
            <a:r>
              <a:rPr lang="en-GB" sz="2400" dirty="0"/>
              <a:t>Use the VM provided to safeguard your machine and the University’s systems.</a:t>
            </a:r>
          </a:p>
          <a:p>
            <a:pPr>
              <a:lnSpc>
                <a:spcPct val="100000"/>
              </a:lnSpc>
              <a:spcBef>
                <a:spcPts val="600"/>
              </a:spcBef>
            </a:pPr>
            <a:r>
              <a:rPr lang="en-GB" sz="2400" dirty="0"/>
              <a:t>Until you are more experienced be careful with the commands and scripts you use. </a:t>
            </a:r>
          </a:p>
          <a:p>
            <a:pPr>
              <a:lnSpc>
                <a:spcPct val="100000"/>
              </a:lnSpc>
              <a:spcBef>
                <a:spcPts val="600"/>
              </a:spcBef>
            </a:pPr>
            <a:r>
              <a:rPr lang="en-GB" sz="2400" dirty="0"/>
              <a:t>Bash is a simple but powerful language.</a:t>
            </a:r>
          </a:p>
          <a:p>
            <a:pPr>
              <a:lnSpc>
                <a:spcPct val="100000"/>
              </a:lnSpc>
              <a:spcBef>
                <a:spcPts val="600"/>
              </a:spcBef>
            </a:pPr>
            <a:r>
              <a:rPr lang="en-GB" sz="2400" dirty="0"/>
              <a:t>It can damage your and others’ systems, network or websites. </a:t>
            </a:r>
          </a:p>
          <a:p>
            <a:pPr>
              <a:lnSpc>
                <a:spcPct val="100000"/>
              </a:lnSpc>
              <a:spcBef>
                <a:spcPts val="600"/>
              </a:spcBef>
            </a:pPr>
            <a:r>
              <a:rPr lang="en-GB" sz="2400" dirty="0"/>
              <a:t>Bash is used for white and black hat hacking. </a:t>
            </a:r>
          </a:p>
          <a:p>
            <a:pPr>
              <a:lnSpc>
                <a:spcPct val="100000"/>
              </a:lnSpc>
              <a:spcBef>
                <a:spcPts val="600"/>
              </a:spcBef>
            </a:pPr>
            <a:r>
              <a:rPr lang="en-GB" sz="2400" dirty="0"/>
              <a:t>As a mature Higher Education student, </a:t>
            </a:r>
            <a:r>
              <a:rPr lang="en-GB" sz="2400" b="1" dirty="0">
                <a:highlight>
                  <a:srgbClr val="FFFF00"/>
                </a:highlight>
              </a:rPr>
              <a:t>please use your growing knowledge safely, ethically &amp; responsibly, with careful consideration for your system and that of others</a:t>
            </a:r>
            <a:r>
              <a:rPr lang="en-GB" sz="2400" dirty="0"/>
              <a:t>.</a:t>
            </a:r>
          </a:p>
          <a:p>
            <a:pPr marL="0" indent="0">
              <a:lnSpc>
                <a:spcPct val="100000"/>
              </a:lnSpc>
              <a:spcBef>
                <a:spcPts val="600"/>
              </a:spcBef>
              <a:buNone/>
            </a:pPr>
            <a:r>
              <a:rPr lang="en-GB" sz="2000" dirty="0"/>
              <a:t>Note: All script examples in this deck are safe to use, you will find in many online sources. Be careful if using scripts from system administration/security/hacking sites. Do not use these if you are new to the subject area and wait until you are more experienced.</a:t>
            </a:r>
          </a:p>
        </p:txBody>
      </p:sp>
      <p:pic>
        <p:nvPicPr>
          <p:cNvPr id="13" name="Picture 12">
            <a:extLst>
              <a:ext uri="{FF2B5EF4-FFF2-40B4-BE49-F238E27FC236}">
                <a16:creationId xmlns:a16="http://schemas.microsoft.com/office/drawing/2014/main" id="{FBD5ECD3-8471-4CB2-AD38-A0AACE459CA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2606" y="623367"/>
            <a:ext cx="1428750" cy="952500"/>
          </a:xfrm>
          <a:prstGeom prst="rect">
            <a:avLst/>
          </a:prstGeom>
        </p:spPr>
      </p:pic>
      <p:sp>
        <p:nvSpPr>
          <p:cNvPr id="17" name="TextBox 16">
            <a:extLst>
              <a:ext uri="{FF2B5EF4-FFF2-40B4-BE49-F238E27FC236}">
                <a16:creationId xmlns:a16="http://schemas.microsoft.com/office/drawing/2014/main" id="{E0816844-DA23-40E5-A267-355DA243C118}"/>
              </a:ext>
            </a:extLst>
          </p:cNvPr>
          <p:cNvSpPr txBox="1"/>
          <p:nvPr/>
        </p:nvSpPr>
        <p:spPr>
          <a:xfrm>
            <a:off x="121066" y="1497320"/>
            <a:ext cx="1428750" cy="12311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mirshekari.wikidot.com/courses"/>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17" descr="A picture containing text, container&#10;&#10;Description automatically generated">
            <a:extLst>
              <a:ext uri="{FF2B5EF4-FFF2-40B4-BE49-F238E27FC236}">
                <a16:creationId xmlns:a16="http://schemas.microsoft.com/office/drawing/2014/main" id="{F39DD75A-B219-4EC4-AA85-9355AACA6CEC}"/>
              </a:ext>
            </a:extLst>
          </p:cNvPr>
          <p:cNvPicPr>
            <a:picLocks noChangeAspect="1"/>
          </p:cNvPicPr>
          <p:nvPr/>
        </p:nvPicPr>
        <p:blipFill>
          <a:blip r:embed="rId6">
            <a:alphaModFix/>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8790396" y="339509"/>
            <a:ext cx="2631878" cy="1819756"/>
          </a:xfrm>
          <a:prstGeom prst="rect">
            <a:avLst/>
          </a:prstGeom>
        </p:spPr>
      </p:pic>
    </p:spTree>
    <p:extLst>
      <p:ext uri="{BB962C8B-B14F-4D97-AF65-F5344CB8AC3E}">
        <p14:creationId xmlns:p14="http://schemas.microsoft.com/office/powerpoint/2010/main" val="36941795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dirty="0">
                <a:solidFill>
                  <a:srgbClr val="FFFFFF"/>
                </a:solidFill>
              </a:rPr>
              <a:t>Bash: </a:t>
            </a:r>
            <a:r>
              <a:rPr lang="en-GB" sz="4000" b="1" dirty="0">
                <a:solidFill>
                  <a:srgbClr val="FFFFFF"/>
                </a:solidFill>
              </a:rPr>
              <a:t>Reference tutorials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1" y="1703473"/>
            <a:ext cx="11547771" cy="5034606"/>
          </a:xfrm>
        </p:spPr>
        <p:txBody>
          <a:bodyPr>
            <a:normAutofit/>
          </a:bodyPr>
          <a:lstStyle/>
          <a:p>
            <a:pPr>
              <a:lnSpc>
                <a:spcPct val="110000"/>
              </a:lnSpc>
              <a:spcBef>
                <a:spcPts val="600"/>
              </a:spcBef>
            </a:pPr>
            <a:r>
              <a:rPr lang="en-GB" sz="2400" b="1" dirty="0"/>
              <a:t>Online Bash tutorials:</a:t>
            </a:r>
          </a:p>
          <a:p>
            <a:pPr lvl="1">
              <a:lnSpc>
                <a:spcPct val="110000"/>
              </a:lnSpc>
              <a:spcBef>
                <a:spcPts val="600"/>
              </a:spcBef>
            </a:pPr>
            <a:r>
              <a:rPr lang="en-GB" dirty="0">
                <a:hlinkClick r:id="rId3"/>
              </a:rPr>
              <a:t>https://www.tutorialspoint.com/unix/unix-what-is-shell.htm</a:t>
            </a:r>
            <a:endParaRPr lang="en-GB" dirty="0"/>
          </a:p>
          <a:p>
            <a:pPr lvl="1">
              <a:lnSpc>
                <a:spcPct val="110000"/>
              </a:lnSpc>
              <a:spcBef>
                <a:spcPts val="600"/>
              </a:spcBef>
            </a:pPr>
            <a:r>
              <a:rPr lang="en-GB" dirty="0">
                <a:hlinkClick r:id="rId4"/>
              </a:rPr>
              <a:t>https://www.guru99.com/introduction-to-shell-scripting.html</a:t>
            </a:r>
            <a:endParaRPr lang="en-GB" dirty="0"/>
          </a:p>
          <a:p>
            <a:pPr lvl="1">
              <a:lnSpc>
                <a:spcPct val="110000"/>
              </a:lnSpc>
              <a:spcBef>
                <a:spcPts val="600"/>
              </a:spcBef>
            </a:pPr>
            <a:r>
              <a:rPr lang="en-GB" dirty="0">
                <a:hlinkClick r:id="rId5"/>
              </a:rPr>
              <a:t>https://linuxhint.com/bash_scripting_tutorial_beginners/#b1</a:t>
            </a:r>
          </a:p>
          <a:p>
            <a:pPr lvl="1">
              <a:lnSpc>
                <a:spcPct val="110000"/>
              </a:lnSpc>
              <a:spcBef>
                <a:spcPts val="600"/>
              </a:spcBef>
            </a:pPr>
            <a:r>
              <a:rPr lang="en-GB" dirty="0">
                <a:hlinkClick r:id="rId5"/>
              </a:rPr>
              <a:t>https://www.learnshell.org/</a:t>
            </a:r>
          </a:p>
          <a:p>
            <a:pPr lvl="1">
              <a:lnSpc>
                <a:spcPct val="110000"/>
              </a:lnSpc>
              <a:spcBef>
                <a:spcPts val="600"/>
              </a:spcBef>
            </a:pPr>
            <a:r>
              <a:rPr lang="en-GB" dirty="0">
                <a:hlinkClick r:id="rId6"/>
              </a:rPr>
              <a:t>https://www.javatpoint.com/bash</a:t>
            </a:r>
            <a:endParaRPr lang="en-GB" dirty="0"/>
          </a:p>
          <a:p>
            <a:pPr lvl="1">
              <a:lnSpc>
                <a:spcPct val="110000"/>
              </a:lnSpc>
              <a:spcBef>
                <a:spcPts val="600"/>
              </a:spcBef>
            </a:pPr>
            <a:r>
              <a:rPr lang="en-GB" dirty="0">
                <a:hlinkClick r:id="rId7"/>
              </a:rPr>
              <a:t>https://tldp.org/LDP/Bash-Beginners-Guide/html/</a:t>
            </a:r>
            <a:r>
              <a:rPr lang="en-GB" dirty="0"/>
              <a:t> </a:t>
            </a:r>
          </a:p>
          <a:p>
            <a:pPr>
              <a:lnSpc>
                <a:spcPct val="110000"/>
              </a:lnSpc>
              <a:spcBef>
                <a:spcPts val="600"/>
              </a:spcBef>
            </a:pPr>
            <a:r>
              <a:rPr lang="en-GB" sz="2400" b="1" dirty="0"/>
              <a:t>Shell Scripting Tutorial for Beginners: </a:t>
            </a:r>
            <a:r>
              <a:rPr lang="en-GB" sz="2400" dirty="0"/>
              <a:t>Click here to view the</a:t>
            </a:r>
            <a:r>
              <a:rPr lang="en-GB" sz="2400" b="1" dirty="0"/>
              <a:t> </a:t>
            </a:r>
            <a:r>
              <a:rPr lang="en-GB" sz="2400" dirty="0">
                <a:hlinkClick r:id="rId8"/>
              </a:rPr>
              <a:t>Video series</a:t>
            </a:r>
            <a:r>
              <a:rPr lang="en-GB" sz="2400" dirty="0"/>
              <a:t>, or here to view the whole series in one </a:t>
            </a:r>
            <a:r>
              <a:rPr lang="en-GB" sz="2400" dirty="0">
                <a:hlinkClick r:id="rId9"/>
              </a:rPr>
              <a:t>Video</a:t>
            </a:r>
            <a:r>
              <a:rPr lang="en-GB" sz="2400" dirty="0"/>
              <a:t>.</a:t>
            </a:r>
          </a:p>
          <a:p>
            <a:pPr>
              <a:lnSpc>
                <a:spcPct val="110000"/>
              </a:lnSpc>
              <a:spcBef>
                <a:spcPts val="600"/>
              </a:spcBef>
            </a:pPr>
            <a:r>
              <a:rPr lang="en-GB" sz="2400" dirty="0"/>
              <a:t> </a:t>
            </a:r>
            <a:r>
              <a:rPr lang="en-GB" sz="2400" dirty="0">
                <a:hlinkClick r:id="rId10"/>
              </a:rPr>
              <a:t>Bash Shell command reference manual</a:t>
            </a:r>
            <a:r>
              <a:rPr lang="en-GB" sz="2400" dirty="0"/>
              <a:t> – Bash commands to use with your scripts.</a:t>
            </a:r>
          </a:p>
        </p:txBody>
      </p:sp>
      <p:pic>
        <p:nvPicPr>
          <p:cNvPr id="9" name="Picture 8" descr="Icon&#10;&#10;Description automatically generated">
            <a:extLst>
              <a:ext uri="{FF2B5EF4-FFF2-40B4-BE49-F238E27FC236}">
                <a16:creationId xmlns:a16="http://schemas.microsoft.com/office/drawing/2014/main" id="{B9D1949B-A15E-460F-BCED-0C27DE291DED}"/>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9405374" y="43825"/>
            <a:ext cx="1698818" cy="1698818"/>
          </a:xfrm>
          <a:prstGeom prst="rect">
            <a:avLst/>
          </a:prstGeom>
        </p:spPr>
      </p:pic>
      <p:sp>
        <p:nvSpPr>
          <p:cNvPr id="11" name="TextBox 10">
            <a:extLst>
              <a:ext uri="{FF2B5EF4-FFF2-40B4-BE49-F238E27FC236}">
                <a16:creationId xmlns:a16="http://schemas.microsoft.com/office/drawing/2014/main" id="{CB1104C4-BE5D-4C00-83D4-B4D6722197DF}"/>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12"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13"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99130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64561" y="278535"/>
            <a:ext cx="9895951" cy="1033669"/>
          </a:xfrm>
        </p:spPr>
        <p:txBody>
          <a:bodyPr>
            <a:normAutofit/>
          </a:bodyPr>
          <a:lstStyle/>
          <a:p>
            <a:r>
              <a:rPr lang="en-GB" sz="4800" b="1" dirty="0">
                <a:solidFill>
                  <a:schemeClr val="bg1"/>
                </a:solidFill>
              </a:rPr>
              <a:t>Peer / pair programming</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36368" y="1712687"/>
            <a:ext cx="11550831" cy="5036456"/>
          </a:xfrm>
        </p:spPr>
        <p:txBody>
          <a:bodyPr>
            <a:normAutofit fontScale="92500" lnSpcReduction="10000"/>
          </a:bodyPr>
          <a:lstStyle/>
          <a:p>
            <a:pPr>
              <a:lnSpc>
                <a:spcPct val="100000"/>
              </a:lnSpc>
              <a:spcBef>
                <a:spcPts val="600"/>
              </a:spcBef>
              <a:spcAft>
                <a:spcPts val="600"/>
              </a:spcAft>
            </a:pPr>
            <a:r>
              <a:rPr lang="en-US" sz="3200" b="0" i="0" dirty="0">
                <a:solidFill>
                  <a:srgbClr val="212529"/>
                </a:solidFill>
                <a:effectLst/>
              </a:rPr>
              <a:t>We encourage students to work together in pairs or small teams of 3 to </a:t>
            </a:r>
            <a:r>
              <a:rPr lang="en-US" sz="3200" b="1" i="0" dirty="0">
                <a:solidFill>
                  <a:srgbClr val="212529"/>
                </a:solidFill>
                <a:effectLst/>
              </a:rPr>
              <a:t>help each other </a:t>
            </a:r>
            <a:r>
              <a:rPr lang="en-US" sz="3200" b="0" i="0" dirty="0">
                <a:solidFill>
                  <a:srgbClr val="212529"/>
                </a:solidFill>
                <a:effectLst/>
              </a:rPr>
              <a:t>to debug and solve any code problems.</a:t>
            </a:r>
          </a:p>
          <a:p>
            <a:pPr>
              <a:lnSpc>
                <a:spcPct val="100000"/>
              </a:lnSpc>
              <a:spcBef>
                <a:spcPts val="600"/>
              </a:spcBef>
              <a:spcAft>
                <a:spcPts val="600"/>
              </a:spcAft>
            </a:pPr>
            <a:r>
              <a:rPr lang="en-US" sz="3200" b="0" i="0" dirty="0">
                <a:solidFill>
                  <a:srgbClr val="212529"/>
                </a:solidFill>
                <a:effectLst/>
              </a:rPr>
              <a:t>This is called Pair/Peer programming </a:t>
            </a:r>
            <a:r>
              <a:rPr lang="en-US" sz="3200" dirty="0">
                <a:solidFill>
                  <a:srgbClr val="212529"/>
                </a:solidFill>
              </a:rPr>
              <a:t>to support</a:t>
            </a:r>
            <a:r>
              <a:rPr lang="en-US" sz="3200" b="0" i="0" dirty="0">
                <a:solidFill>
                  <a:srgbClr val="212529"/>
                </a:solidFill>
                <a:effectLst/>
              </a:rPr>
              <a:t> professional learning, where the code of a program is written in pairs</a:t>
            </a:r>
            <a:r>
              <a:rPr lang="en-US" sz="3200" dirty="0">
                <a:solidFill>
                  <a:srgbClr val="212529"/>
                </a:solidFill>
              </a:rPr>
              <a:t>.</a:t>
            </a:r>
            <a:endParaRPr lang="en-US" sz="3200" b="0" i="0" dirty="0">
              <a:solidFill>
                <a:srgbClr val="212529"/>
              </a:solidFill>
              <a:effectLst/>
            </a:endParaRPr>
          </a:p>
          <a:p>
            <a:pPr>
              <a:lnSpc>
                <a:spcPct val="100000"/>
              </a:lnSpc>
              <a:spcBef>
                <a:spcPts val="600"/>
              </a:spcBef>
              <a:spcAft>
                <a:spcPts val="600"/>
              </a:spcAft>
            </a:pPr>
            <a:r>
              <a:rPr lang="en-US" sz="3200" dirty="0"/>
              <a:t>In </a:t>
            </a:r>
            <a:r>
              <a:rPr lang="en-US" sz="3200" b="1" dirty="0"/>
              <a:t>tutorials</a:t>
            </a:r>
            <a:r>
              <a:rPr lang="en-US" sz="3200" dirty="0"/>
              <a:t>, you can work on your own PCs independently, but you can also help each other to solve any problems and debug your code. You can also ask a module tutor for help and support.</a:t>
            </a:r>
          </a:p>
          <a:p>
            <a:pPr>
              <a:lnSpc>
                <a:spcPct val="100000"/>
              </a:lnSpc>
              <a:spcBef>
                <a:spcPts val="600"/>
              </a:spcBef>
              <a:spcAft>
                <a:spcPts val="600"/>
              </a:spcAft>
            </a:pPr>
            <a:r>
              <a:rPr lang="en-US" sz="3200" dirty="0"/>
              <a:t>Outside of tutorials, make use of </a:t>
            </a:r>
            <a:r>
              <a:rPr lang="en-US" sz="3200" b="1" dirty="0"/>
              <a:t>Tech Community Q&amp;A Networks </a:t>
            </a:r>
            <a:r>
              <a:rPr lang="en-US" sz="3200" dirty="0"/>
              <a:t>such as </a:t>
            </a:r>
            <a:r>
              <a:rPr lang="en-US" sz="3200" u="sng" dirty="0">
                <a:solidFill>
                  <a:srgbClr val="0563C1"/>
                </a:solidFill>
              </a:rPr>
              <a:t>StackOverflow.co.</a:t>
            </a:r>
            <a:r>
              <a:rPr lang="en-US" sz="3200" dirty="0"/>
              <a:t> Document this in the assignment (GAC cat.5: Demonstrate independent learning &amp; Professional Practice).</a:t>
            </a:r>
          </a:p>
          <a:p>
            <a:pPr>
              <a:lnSpc>
                <a:spcPct val="100000"/>
              </a:lnSpc>
              <a:spcBef>
                <a:spcPts val="600"/>
              </a:spcBef>
              <a:spcAft>
                <a:spcPts val="600"/>
              </a:spcAft>
            </a:pPr>
            <a:endParaRPr lang="en-US" sz="2000" b="0" i="0" dirty="0">
              <a:solidFill>
                <a:srgbClr val="212529"/>
              </a:solidFill>
              <a:effectLst/>
            </a:endParaRPr>
          </a:p>
        </p:txBody>
      </p:sp>
    </p:spTree>
    <p:extLst>
      <p:ext uri="{BB962C8B-B14F-4D97-AF65-F5344CB8AC3E}">
        <p14:creationId xmlns:p14="http://schemas.microsoft.com/office/powerpoint/2010/main" val="33874022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rgbClr val="FFFFFF"/>
                </a:solidFill>
              </a:rPr>
              <a:t>Bg. </a:t>
            </a:r>
            <a:r>
              <a:rPr lang="en-GB" sz="4000" dirty="0">
                <a:solidFill>
                  <a:srgbClr val="FFFFFF"/>
                </a:solidFill>
              </a:rPr>
              <a:t>Support forums: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4879" y="1686387"/>
            <a:ext cx="11547771" cy="3831164"/>
          </a:xfrm>
        </p:spPr>
        <p:txBody>
          <a:bodyPr>
            <a:normAutofit/>
          </a:bodyPr>
          <a:lstStyle/>
          <a:p>
            <a:pPr marL="0" indent="0">
              <a:lnSpc>
                <a:spcPct val="100000"/>
              </a:lnSpc>
              <a:spcBef>
                <a:spcPts val="600"/>
              </a:spcBef>
              <a:buNone/>
            </a:pPr>
            <a:r>
              <a:rPr lang="en-GB" dirty="0"/>
              <a:t>There are more, but here are some commonly used coding support sites:</a:t>
            </a:r>
          </a:p>
          <a:p>
            <a:pPr>
              <a:lnSpc>
                <a:spcPct val="100000"/>
              </a:lnSpc>
              <a:spcBef>
                <a:spcPts val="600"/>
              </a:spcBef>
            </a:pPr>
            <a:r>
              <a:rPr lang="en-GB" dirty="0">
                <a:hlinkClick r:id="rId3"/>
              </a:rPr>
              <a:t>Stackoverflow.com</a:t>
            </a:r>
            <a:r>
              <a:rPr lang="en-GB" dirty="0"/>
              <a:t>  - Programming Community support.</a:t>
            </a:r>
          </a:p>
          <a:p>
            <a:pPr>
              <a:lnSpc>
                <a:spcPct val="100000"/>
              </a:lnSpc>
              <a:spcBef>
                <a:spcPts val="600"/>
              </a:spcBef>
            </a:pPr>
            <a:r>
              <a:rPr lang="en-GB" dirty="0">
                <a:hlinkClick r:id="rId4"/>
              </a:rPr>
              <a:t>Coderanch.com</a:t>
            </a:r>
            <a:r>
              <a:rPr lang="en-GB" dirty="0"/>
              <a:t> - Friendly Programming Community &amp; support for newbie’s / Greenhorns.</a:t>
            </a:r>
          </a:p>
          <a:p>
            <a:pPr>
              <a:lnSpc>
                <a:spcPct val="100000"/>
              </a:lnSpc>
              <a:spcBef>
                <a:spcPts val="600"/>
              </a:spcBef>
            </a:pPr>
            <a:r>
              <a:rPr lang="en-GB" dirty="0">
                <a:hlinkClick r:id="rId5"/>
              </a:rPr>
              <a:t>Codeproject.com</a:t>
            </a:r>
            <a:r>
              <a:rPr lang="en-GB" dirty="0"/>
              <a:t> - Checkout the Quick Answers section.</a:t>
            </a:r>
          </a:p>
          <a:p>
            <a:pPr>
              <a:lnSpc>
                <a:spcPct val="100000"/>
              </a:lnSpc>
              <a:spcBef>
                <a:spcPts val="600"/>
              </a:spcBef>
            </a:pPr>
            <a:r>
              <a:rPr lang="en-GB" dirty="0">
                <a:hlinkClick r:id="rId6"/>
              </a:rPr>
              <a:t>Superuser.com</a:t>
            </a:r>
            <a:r>
              <a:rPr lang="en-GB" dirty="0"/>
              <a:t> - Hardware, Software &amp; Superuser Community support.</a:t>
            </a:r>
          </a:p>
          <a:p>
            <a:pPr>
              <a:lnSpc>
                <a:spcPct val="100000"/>
              </a:lnSpc>
              <a:spcBef>
                <a:spcPts val="600"/>
              </a:spcBef>
            </a:pPr>
            <a:r>
              <a:rPr lang="en-GB" dirty="0" err="1">
                <a:hlinkClick r:id="rId7"/>
              </a:rPr>
              <a:t>Github.community</a:t>
            </a:r>
            <a:r>
              <a:rPr lang="en-GB" dirty="0"/>
              <a:t> - Application Dev. Community support.</a:t>
            </a:r>
          </a:p>
        </p:txBody>
      </p:sp>
      <p:pic>
        <p:nvPicPr>
          <p:cNvPr id="4" name="Picture 3" descr="Logo&#10;&#10;Description automatically generated">
            <a:extLst>
              <a:ext uri="{FF2B5EF4-FFF2-40B4-BE49-F238E27FC236}">
                <a16:creationId xmlns:a16="http://schemas.microsoft.com/office/drawing/2014/main" id="{91051729-B640-4A65-BA9B-E71FF6917487}"/>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459350" y="5293090"/>
            <a:ext cx="1504950" cy="1504950"/>
          </a:xfrm>
          <a:prstGeom prst="rect">
            <a:avLst/>
          </a:prstGeom>
        </p:spPr>
      </p:pic>
      <p:sp>
        <p:nvSpPr>
          <p:cNvPr id="5" name="TextBox 4">
            <a:extLst>
              <a:ext uri="{FF2B5EF4-FFF2-40B4-BE49-F238E27FC236}">
                <a16:creationId xmlns:a16="http://schemas.microsoft.com/office/drawing/2014/main" id="{A02E34D0-A089-499E-96A4-FE5CF7D8BBDA}"/>
              </a:ext>
            </a:extLst>
          </p:cNvPr>
          <p:cNvSpPr txBox="1"/>
          <p:nvPr/>
        </p:nvSpPr>
        <p:spPr>
          <a:xfrm>
            <a:off x="611750" y="6513550"/>
            <a:ext cx="1200150" cy="1384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hlinkClick r:id="rId9" tooltip="http://stackoverflow.com/questions/15657569/how-to-set-icon-to-jframe"/>
              </a:rPr>
              <a:t>This Photo</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hlinkClick r:id="rId10" tooltip="https://creativecommons.org/licenses/by-sa/3.0/"/>
              </a:rPr>
              <a:t>CC BY-SA</a:t>
            </a:r>
            <a:endPar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descr="A picture containing text, clipart&#10;&#10;Description automatically generated">
            <a:extLst>
              <a:ext uri="{FF2B5EF4-FFF2-40B4-BE49-F238E27FC236}">
                <a16:creationId xmlns:a16="http://schemas.microsoft.com/office/drawing/2014/main" id="{5BFC4AAC-0DC0-4A40-8E43-179EEF2ADCA7}"/>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2241619" y="5398330"/>
            <a:ext cx="3174603" cy="1371429"/>
          </a:xfrm>
          <a:prstGeom prst="rect">
            <a:avLst/>
          </a:prstGeom>
        </p:spPr>
      </p:pic>
      <p:sp>
        <p:nvSpPr>
          <p:cNvPr id="13" name="TextBox 12">
            <a:extLst>
              <a:ext uri="{FF2B5EF4-FFF2-40B4-BE49-F238E27FC236}">
                <a16:creationId xmlns:a16="http://schemas.microsoft.com/office/drawing/2014/main" id="{177F22B8-010D-4918-A8CD-5CC863714731}"/>
              </a:ext>
            </a:extLst>
          </p:cNvPr>
          <p:cNvSpPr txBox="1"/>
          <p:nvPr/>
        </p:nvSpPr>
        <p:spPr>
          <a:xfrm>
            <a:off x="2316245" y="6684361"/>
            <a:ext cx="3174603" cy="1692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12" tooltip="https://he.wikipedia.org/wiki/CodeProject"/>
              </a:rPr>
              <a:t>This Photo</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10" tooltip="https://creativecommons.org/licenses/by-sa/3.0/"/>
              </a:rPr>
              <a:t>CC BY-SA</a:t>
            </a:r>
            <a:endPar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17" descr="A picture containing text, clipart&#10;&#10;Description automatically generated">
            <a:extLst>
              <a:ext uri="{FF2B5EF4-FFF2-40B4-BE49-F238E27FC236}">
                <a16:creationId xmlns:a16="http://schemas.microsoft.com/office/drawing/2014/main" id="{AE2696F9-370D-48A6-ADDF-652B437B8BB5}"/>
              </a:ext>
            </a:extLst>
          </p:cNvPr>
          <p:cNvPicPr>
            <a:picLocks noChangeAspect="1"/>
          </p:cNvPicPr>
          <p:nvPr/>
        </p:nvPicPr>
        <p:blipFill>
          <a:blip r:embed="rId13">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5641349" y="5321505"/>
            <a:ext cx="4414984" cy="1192045"/>
          </a:xfrm>
          <a:prstGeom prst="rect">
            <a:avLst/>
          </a:prstGeom>
        </p:spPr>
      </p:pic>
      <p:sp>
        <p:nvSpPr>
          <p:cNvPr id="19" name="TextBox 18">
            <a:extLst>
              <a:ext uri="{FF2B5EF4-FFF2-40B4-BE49-F238E27FC236}">
                <a16:creationId xmlns:a16="http://schemas.microsoft.com/office/drawing/2014/main" id="{B2989ECE-9AF0-450E-8303-5509FB241464}"/>
              </a:ext>
            </a:extLst>
          </p:cNvPr>
          <p:cNvSpPr txBox="1"/>
          <p:nvPr/>
        </p:nvSpPr>
        <p:spPr>
          <a:xfrm>
            <a:off x="5708184" y="6609196"/>
            <a:ext cx="4414984" cy="1692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14" tooltip="http://blog.stackoverflow.com/2009/06/superuser-com-logo-vote"/>
              </a:rPr>
              <a:t>This Photo</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15" tooltip="https://creativecommons.org/licenses/by-nc-sa/3.0/"/>
              </a:rPr>
              <a:t>CC BY-SA-NC</a:t>
            </a:r>
            <a:endPar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4" name="Picture 23" descr="A picture containing text, clipart&#10;&#10;Description automatically generated">
            <a:extLst>
              <a:ext uri="{FF2B5EF4-FFF2-40B4-BE49-F238E27FC236}">
                <a16:creationId xmlns:a16="http://schemas.microsoft.com/office/drawing/2014/main" id="{D9F0FB8F-AB4F-42D7-AD27-AEE547329A14}"/>
              </a:ext>
            </a:extLst>
          </p:cNvPr>
          <p:cNvPicPr>
            <a:picLocks noChangeAspect="1"/>
          </p:cNvPicPr>
          <p:nvPr/>
        </p:nvPicPr>
        <p:blipFill rotWithShape="1">
          <a:blip r:embed="rId16">
            <a:extLst>
              <a:ext uri="{28A0092B-C50C-407E-A947-70E740481C1C}">
                <a14:useLocalDpi xmlns:a14="http://schemas.microsoft.com/office/drawing/2010/main" val="0"/>
              </a:ext>
              <a:ext uri="{837473B0-CC2E-450A-ABE3-18F120FF3D39}">
                <a1611:picAttrSrcUrl xmlns:a1611="http://schemas.microsoft.com/office/drawing/2016/11/main" r:id="rId17"/>
              </a:ext>
            </a:extLst>
          </a:blip>
          <a:srcRect r="50000"/>
          <a:stretch/>
        </p:blipFill>
        <p:spPr>
          <a:xfrm>
            <a:off x="10197962" y="4891791"/>
            <a:ext cx="1906249" cy="1906249"/>
          </a:xfrm>
          <a:prstGeom prst="rect">
            <a:avLst/>
          </a:prstGeom>
        </p:spPr>
      </p:pic>
      <p:sp>
        <p:nvSpPr>
          <p:cNvPr id="25" name="TextBox 24">
            <a:extLst>
              <a:ext uri="{FF2B5EF4-FFF2-40B4-BE49-F238E27FC236}">
                <a16:creationId xmlns:a16="http://schemas.microsoft.com/office/drawing/2014/main" id="{59966800-D575-4B2C-B8D6-A40384ED200B}"/>
              </a:ext>
            </a:extLst>
          </p:cNvPr>
          <p:cNvSpPr txBox="1"/>
          <p:nvPr/>
        </p:nvSpPr>
        <p:spPr>
          <a:xfrm>
            <a:off x="10197962" y="6704112"/>
            <a:ext cx="1866275" cy="1538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17" tooltip="http://sunlightfoundation.com/blog/2016/10/04/github-and-internet-archive-helping-to-preserve-the-sunlight/"/>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18" tooltip="https://creativecommons.org/licenses/by/3.0/"/>
              </a:rPr>
              <a:t>CC BY</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15567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16278"/>
            <a:ext cx="7739518" cy="1033669"/>
          </a:xfrm>
        </p:spPr>
        <p:txBody>
          <a:bodyPr>
            <a:normAutofit/>
          </a:bodyPr>
          <a:lstStyle/>
          <a:p>
            <a:r>
              <a:rPr lang="en-GB" sz="4000" b="1" dirty="0">
                <a:solidFill>
                  <a:schemeClr val="bg1"/>
                </a:solidFill>
              </a:rPr>
              <a:t>Options for executing </a:t>
            </a:r>
            <a:r>
              <a:rPr lang="en-GB" sz="4000" b="1" dirty="0">
                <a:solidFill>
                  <a:srgbClr val="FFFFFF"/>
                </a:solidFill>
              </a:rPr>
              <a:t>Bash scripts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86776" y="1602637"/>
            <a:ext cx="10847108" cy="4305892"/>
          </a:xfrm>
        </p:spPr>
        <p:txBody>
          <a:bodyPr>
            <a:normAutofit/>
          </a:bodyPr>
          <a:lstStyle/>
          <a:p>
            <a:pPr marL="0" lvl="0" indent="0">
              <a:lnSpc>
                <a:spcPct val="100000"/>
              </a:lnSpc>
              <a:spcBef>
                <a:spcPts val="600"/>
              </a:spcBef>
              <a:buNone/>
              <a:tabLst>
                <a:tab pos="457200" algn="l"/>
              </a:tabLst>
            </a:pPr>
            <a:r>
              <a:rPr lang="en-GB" sz="2600" dirty="0"/>
              <a:t>We can run </a:t>
            </a:r>
            <a:r>
              <a:rPr lang="en-GB" sz="2600" b="1" dirty="0"/>
              <a:t>Bash</a:t>
            </a:r>
            <a:r>
              <a:rPr lang="en-GB" sz="2600" dirty="0"/>
              <a:t> </a:t>
            </a:r>
            <a:r>
              <a:rPr lang="en-GB" sz="2600" b="1" dirty="0"/>
              <a:t>scripts in the Computer lab </a:t>
            </a:r>
            <a:r>
              <a:rPr lang="en-GB" sz="2600" dirty="0"/>
              <a:t>by using: </a:t>
            </a:r>
          </a:p>
          <a:p>
            <a:pPr>
              <a:lnSpc>
                <a:spcPct val="100000"/>
              </a:lnSpc>
              <a:spcBef>
                <a:spcPts val="600"/>
              </a:spcBef>
              <a:tabLst>
                <a:tab pos="457200" algn="l"/>
              </a:tabLst>
            </a:pPr>
            <a:r>
              <a:rPr lang="en-GB" sz="2600" dirty="0"/>
              <a:t>A </a:t>
            </a:r>
            <a:r>
              <a:rPr lang="en-GB" sz="2600" b="1" dirty="0">
                <a:highlight>
                  <a:srgbClr val="FFFF00"/>
                </a:highlight>
              </a:rPr>
              <a:t>text editor </a:t>
            </a:r>
            <a:r>
              <a:rPr lang="en-GB" sz="2600" dirty="0"/>
              <a:t>such as </a:t>
            </a:r>
            <a:r>
              <a:rPr lang="en-GB" sz="2600" b="1" dirty="0"/>
              <a:t>Nano </a:t>
            </a:r>
            <a:r>
              <a:rPr lang="en-GB" sz="2600" dirty="0"/>
              <a:t>in a </a:t>
            </a:r>
            <a:r>
              <a:rPr lang="en-GB" sz="2600" b="1" dirty="0">
                <a:highlight>
                  <a:srgbClr val="FFFF00"/>
                </a:highlight>
              </a:rPr>
              <a:t>browser-based console</a:t>
            </a:r>
            <a:r>
              <a:rPr lang="en-GB" dirty="0"/>
              <a:t> </a:t>
            </a:r>
            <a:r>
              <a:rPr lang="en-GB" sz="2600" dirty="0"/>
              <a:t>such as </a:t>
            </a:r>
            <a:r>
              <a:rPr lang="en-GB" sz="2600" dirty="0">
                <a:hlinkClick r:id="rId3"/>
              </a:rPr>
              <a:t>Bellard Alpine Linux console </a:t>
            </a:r>
            <a:r>
              <a:rPr lang="en-GB" sz="2600" dirty="0"/>
              <a:t>or </a:t>
            </a:r>
            <a:r>
              <a:rPr lang="en-GB" sz="2600" dirty="0">
                <a:hlinkClick r:id="rId4"/>
              </a:rPr>
              <a:t>Google Cloud Shell</a:t>
            </a:r>
            <a:r>
              <a:rPr lang="en-GB" sz="2600" dirty="0"/>
              <a:t>. </a:t>
            </a:r>
          </a:p>
          <a:p>
            <a:pPr marL="342900" indent="-342900">
              <a:lnSpc>
                <a:spcPct val="100000"/>
              </a:lnSpc>
              <a:spcBef>
                <a:spcPts val="600"/>
              </a:spcBef>
              <a:tabLst>
                <a:tab pos="457200" algn="l"/>
              </a:tabLst>
            </a:pPr>
            <a:r>
              <a:rPr lang="en-GB" sz="2600" dirty="0"/>
              <a:t>Via a </a:t>
            </a:r>
            <a:r>
              <a:rPr lang="en-GB" sz="2600" b="1" dirty="0">
                <a:highlight>
                  <a:srgbClr val="FFFF00"/>
                </a:highlight>
              </a:rPr>
              <a:t>browser-based Coding environment</a:t>
            </a:r>
            <a:r>
              <a:rPr lang="en-GB" sz="2600" dirty="0"/>
              <a:t> such as </a:t>
            </a:r>
            <a:r>
              <a:rPr lang="en-GB" sz="2600" dirty="0">
                <a:hlinkClick r:id="rId5"/>
              </a:rPr>
              <a:t>OnlineGDB.com</a:t>
            </a:r>
            <a:r>
              <a:rPr lang="en-GB" sz="2600" dirty="0"/>
              <a:t>.</a:t>
            </a:r>
          </a:p>
          <a:p>
            <a:pPr marL="342900" indent="-342900">
              <a:lnSpc>
                <a:spcPct val="100000"/>
              </a:lnSpc>
              <a:spcBef>
                <a:spcPts val="600"/>
              </a:spcBef>
              <a:tabLst>
                <a:tab pos="457200" algn="l"/>
              </a:tabLst>
            </a:pPr>
            <a:r>
              <a:rPr lang="en-GB" sz="2600" b="1" dirty="0">
                <a:highlight>
                  <a:srgbClr val="FFFF00"/>
                </a:highlight>
              </a:rPr>
              <a:t>On your own device with WSL activated you can use any editor or console.</a:t>
            </a:r>
          </a:p>
          <a:p>
            <a:pPr marL="342900" indent="-342900">
              <a:lnSpc>
                <a:spcPct val="100000"/>
              </a:lnSpc>
              <a:spcBef>
                <a:spcPts val="600"/>
              </a:spcBef>
              <a:tabLst>
                <a:tab pos="457200" algn="l"/>
              </a:tabLst>
            </a:pPr>
            <a:r>
              <a:rPr lang="en-GB" sz="2600" b="1" dirty="0">
                <a:highlight>
                  <a:srgbClr val="FFFF00"/>
                </a:highlight>
                <a:hlinkClick r:id="rId6"/>
              </a:rPr>
              <a:t>Git for Windows</a:t>
            </a:r>
            <a:r>
              <a:rPr lang="en-GB" sz="2600" b="1" dirty="0"/>
              <a:t> </a:t>
            </a:r>
            <a:r>
              <a:rPr lang="en-GB" sz="2600" dirty="0"/>
              <a:t>on a Windows PC</a:t>
            </a:r>
            <a:r>
              <a:rPr lang="en-GB" sz="2600" b="1" dirty="0"/>
              <a:t>. </a:t>
            </a:r>
            <a:r>
              <a:rPr lang="en-GB" sz="2600" dirty="0"/>
              <a:t>Right click </a:t>
            </a:r>
            <a:r>
              <a:rPr lang="en-GB" sz="2600" b="1" dirty="0"/>
              <a:t>Git BASH HERE</a:t>
            </a:r>
            <a:r>
              <a:rPr lang="en-GB" sz="2600" dirty="0"/>
              <a:t> in file explorer.</a:t>
            </a:r>
          </a:p>
          <a:p>
            <a:pPr marL="342900" indent="-342900">
              <a:lnSpc>
                <a:spcPct val="100000"/>
              </a:lnSpc>
              <a:spcBef>
                <a:spcPts val="600"/>
              </a:spcBef>
              <a:tabLst>
                <a:tab pos="457200" algn="l"/>
              </a:tabLst>
            </a:pPr>
            <a:r>
              <a:rPr lang="en-GB" sz="2600" b="1" dirty="0">
                <a:highlight>
                  <a:srgbClr val="FFFF00"/>
                </a:highlight>
              </a:rPr>
              <a:t>Azure VM Virtual Machine</a:t>
            </a:r>
            <a:r>
              <a:rPr lang="en-GB" sz="2600" dirty="0"/>
              <a:t>. Introduction on following slides.</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613364" y="86593"/>
            <a:ext cx="1889634" cy="1889634"/>
          </a:xfrm>
          <a:prstGeom prst="rect">
            <a:avLst/>
          </a:prstGeom>
        </p:spPr>
      </p:pic>
      <p:sp>
        <p:nvSpPr>
          <p:cNvPr id="5" name="TextBox 4">
            <a:extLst>
              <a:ext uri="{FF2B5EF4-FFF2-40B4-BE49-F238E27FC236}">
                <a16:creationId xmlns:a16="http://schemas.microsoft.com/office/drawing/2014/main" id="{88934071-96B6-A121-25B4-D3A0F7FDDB5F}"/>
              </a:ext>
            </a:extLst>
          </p:cNvPr>
          <p:cNvSpPr txBox="1"/>
          <p:nvPr/>
        </p:nvSpPr>
        <p:spPr>
          <a:xfrm>
            <a:off x="561048" y="4826675"/>
            <a:ext cx="4536142" cy="2031325"/>
          </a:xfrm>
          <a:prstGeom prst="rect">
            <a:avLst/>
          </a:prstGeom>
          <a:noFill/>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9"/>
              </a:rPr>
              <a:t>https://labs.azure.com/virtualmachines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The Windows login details for every machine:</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a:ea typeface="+mn-ea"/>
                <a:cs typeface="+mn-cs"/>
              </a:rPr>
              <a:t>Username:  </a:t>
            </a:r>
            <a:r>
              <a:rPr kumimoji="0" lang="en-US" sz="1800" b="0" i="0" u="none" strike="noStrike" kern="1200" cap="none" spc="0" normalizeH="0" baseline="0" noProof="0" dirty="0" err="1">
                <a:ln>
                  <a:noFill/>
                </a:ln>
                <a:solidFill>
                  <a:srgbClr val="000000"/>
                </a:solidFill>
                <a:effectLst/>
                <a:uLnTx/>
                <a:uFillTx/>
                <a:latin typeface="Calibri" panose="020F0502020204030204"/>
                <a:ea typeface="+mn-ea"/>
                <a:cs typeface="+mn-cs"/>
              </a:rPr>
              <a:t>soac</a:t>
            </a: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-azure</a:t>
            </a:r>
            <a:endParaRPr kumimoji="0" lang="en-US" sz="2800" b="0" i="0" u="none" strike="noStrike" kern="1200" cap="none" spc="0" normalizeH="0" baseline="0" noProof="0" dirty="0">
              <a:ln>
                <a:noFill/>
              </a:ln>
              <a:solidFill>
                <a:srgbClr val="242424"/>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a:ea typeface="+mn-ea"/>
                <a:cs typeface="+mn-cs"/>
              </a:rPr>
              <a:t>Password:    </a:t>
            </a: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AzuR3L@85ErviCe5</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and for Ubuntu (as part of WSL)</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a:ea typeface="+mn-ea"/>
                <a:cs typeface="+mn-cs"/>
              </a:rPr>
              <a:t>Username:  </a:t>
            </a: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l4soac</a:t>
            </a:r>
            <a:endParaRPr kumimoji="0" lang="en-US" sz="2800" b="0" i="0" u="none" strike="noStrike" kern="1200" cap="none" spc="0" normalizeH="0" baseline="0" noProof="0" dirty="0">
              <a:ln>
                <a:noFill/>
              </a:ln>
              <a:solidFill>
                <a:srgbClr val="242424"/>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a:ea typeface="+mn-ea"/>
                <a:cs typeface="+mn-cs"/>
              </a:rPr>
              <a:t>Password:   </a:t>
            </a: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5o@cUser</a:t>
            </a:r>
            <a:endParaRPr kumimoji="0" lang="en-US" sz="2800" b="0" i="0" u="none" strike="noStrike" kern="1200" cap="none" spc="0" normalizeH="0" baseline="0" noProof="0" dirty="0">
              <a:ln>
                <a:noFill/>
              </a:ln>
              <a:solidFill>
                <a:srgbClr val="242424"/>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A34EFC19-582C-C711-5191-2BD16D65F032}"/>
              </a:ext>
            </a:extLst>
          </p:cNvPr>
          <p:cNvSpPr txBox="1"/>
          <p:nvPr/>
        </p:nvSpPr>
        <p:spPr>
          <a:xfrm>
            <a:off x="4986927" y="4956454"/>
            <a:ext cx="2420151" cy="1015663"/>
          </a:xfrm>
          <a:prstGeom prst="rect">
            <a:avLst/>
          </a:prstGeom>
          <a:noFill/>
          <a:ln w="57150">
            <a:solidFill>
              <a:srgbClr val="FF0000"/>
            </a:solidFill>
          </a:ln>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Remember to ‘</a:t>
            </a:r>
            <a:r>
              <a:rPr kumimoji="0" lang="en-GB" sz="20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STOP</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the VM after use, to save your hours.</a:t>
            </a:r>
            <a:endParaRPr kumimoji="0" lang="en-US" sz="16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18715964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43610"/>
            <a:ext cx="10792510" cy="1033669"/>
          </a:xfrm>
        </p:spPr>
        <p:txBody>
          <a:bodyPr>
            <a:normAutofit/>
          </a:bodyPr>
          <a:lstStyle/>
          <a:p>
            <a:r>
              <a:rPr lang="en-GB" sz="4800" b="1" dirty="0">
                <a:solidFill>
                  <a:srgbClr val="FFFFFF"/>
                </a:solidFill>
              </a:rPr>
              <a:t>Bg. </a:t>
            </a:r>
            <a:r>
              <a:rPr lang="en-GB" dirty="0">
                <a:solidFill>
                  <a:srgbClr val="FFFFFF"/>
                </a:solidFill>
              </a:rPr>
              <a:t>Azure Cloud VM instructions</a:t>
            </a:r>
            <a:endParaRPr lang="en-GB" sz="4000" dirty="0">
              <a:solidFill>
                <a:srgbClr val="FFFFFF"/>
              </a:solidFill>
            </a:endParaRPr>
          </a:p>
        </p:txBody>
      </p:sp>
      <p:sp>
        <p:nvSpPr>
          <p:cNvPr id="15" name="TextBox 14">
            <a:extLst>
              <a:ext uri="{FF2B5EF4-FFF2-40B4-BE49-F238E27FC236}">
                <a16:creationId xmlns:a16="http://schemas.microsoft.com/office/drawing/2014/main" id="{3C22E9FF-1110-BAC0-3742-6B2DF7A08E90}"/>
              </a:ext>
            </a:extLst>
          </p:cNvPr>
          <p:cNvSpPr txBox="1"/>
          <p:nvPr/>
        </p:nvSpPr>
        <p:spPr>
          <a:xfrm>
            <a:off x="174672" y="1681255"/>
            <a:ext cx="11732646" cy="5016758"/>
          </a:xfrm>
          <a:prstGeom prst="rect">
            <a:avLst/>
          </a:prstGeom>
          <a:solidFill>
            <a:schemeClr val="bg1">
              <a:alpha val="70000"/>
            </a:schemeClr>
          </a:solidFill>
        </p:spPr>
        <p:txBody>
          <a:bodyPr wrap="square" rtlCol="0">
            <a:spAutoFit/>
          </a:bodyPr>
          <a:lstStyle/>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You will receive an invitation to open your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Virtual Machine (VM)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via your student email from the UWTSD Computing technician ‘</a:t>
            </a:r>
            <a:r>
              <a:rPr kumimoji="0" lang="en-GB" sz="2000" b="0" i="0" u="sng"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Lee.Cobley@uwtsd.ac.uk</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from Microsoft Azure.</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Click the button/link to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Sign in</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when you receive the email(you may need to enter your student email address and Moodle password).</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You will see a splash screen with a PC, you'll notice a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little slider button</a:t>
            </a:r>
            <a:r>
              <a:rPr kumimoji="0" lang="en-GB" sz="2000" b="0"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(bottom left) just next to a small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PC icon</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(which at first will be greyed out). Slide the button and give it 1-3 mins while the VM powers on. </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It should now show a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little blue PC icon</a:t>
            </a:r>
            <a:r>
              <a:rPr kumimoji="0" lang="en-GB" sz="2000" b="0"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(if not, Refresh the webpage, and try again).</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If you click on the</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little blue PC icon</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it should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download a RDP file</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If it doesn't work first time give it another go, it will put the .</a:t>
            </a:r>
            <a:r>
              <a:rPr kumimoji="0" lang="en-GB" sz="2000" b="0" i="0" u="none" strike="noStrike" kern="0" cap="none" spc="0" normalizeH="0" baseline="0" noProof="0" dirty="0" err="1">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rdp</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file in the Downloads folder or, it may attempt to open it directly, at which point you'll be prompted for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logon details</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9144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Username:  </a:t>
            </a:r>
            <a:r>
              <a:rPr kumimoji="0" lang="en-GB" sz="2000" b="0" i="0" u="none" strike="noStrike" kern="0" cap="none" spc="0" normalizeH="0" baseline="0" noProof="0" dirty="0" err="1">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soac</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-azure</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9144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Password: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AzuR3L@85ErviCe5</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Linux Ubuntu (through WSL) is installed. And can be used via the CMD prompt. If it asks for the Ubuntu login, use: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Username: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l4soac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Password: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5o@cUser</a:t>
            </a: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This link to access the VM will work after initial sign-in: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My virtual machines - Azure Lab Services</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Usage time: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VM</a:t>
            </a: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time is limited. </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Remember to ‘</a:t>
            </a:r>
            <a:r>
              <a:rPr kumimoji="0" lang="en-GB" sz="20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STOP</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the VM after use.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Email Lee for more hours if needed.</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5978758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31609" y="414187"/>
            <a:ext cx="9895951" cy="1033669"/>
          </a:xfrm>
        </p:spPr>
        <p:txBody>
          <a:bodyPr>
            <a:normAutofit/>
          </a:bodyPr>
          <a:lstStyle/>
          <a:p>
            <a:r>
              <a:rPr lang="en-GB" b="1" dirty="0">
                <a:solidFill>
                  <a:srgbClr val="FFFFFF"/>
                </a:solidFill>
              </a:rPr>
              <a:t>Tutorial Activity: Bash Scripting</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459350" y="1712687"/>
            <a:ext cx="11271891" cy="4731126"/>
          </a:xfrm>
        </p:spPr>
        <p:txBody>
          <a:bodyPr>
            <a:noAutofit/>
          </a:bodyPr>
          <a:lstStyle/>
          <a:p>
            <a:pPr marL="514350" indent="-514350">
              <a:lnSpc>
                <a:spcPct val="100000"/>
              </a:lnSpc>
              <a:spcBef>
                <a:spcPts val="600"/>
              </a:spcBef>
              <a:buFont typeface="+mj-lt"/>
              <a:buAutoNum type="arabicPeriod"/>
            </a:pPr>
            <a:r>
              <a:rPr lang="en-GB" b="1" dirty="0">
                <a:highlight>
                  <a:srgbClr val="FFFF00"/>
                </a:highlight>
              </a:rPr>
              <a:t>Experiment with the following Bash scripts to familiarise yourself with the syntax, customise the code to create your own scripts.</a:t>
            </a:r>
          </a:p>
          <a:p>
            <a:pPr lvl="1">
              <a:lnSpc>
                <a:spcPct val="100000"/>
              </a:lnSpc>
              <a:spcBef>
                <a:spcPts val="600"/>
              </a:spcBef>
            </a:pPr>
            <a:r>
              <a:rPr lang="en-GB" sz="2800" b="1" dirty="0"/>
              <a:t>Research and discover </a:t>
            </a:r>
            <a:r>
              <a:rPr lang="en-GB" sz="2800" dirty="0"/>
              <a:t>some additional </a:t>
            </a:r>
            <a:r>
              <a:rPr lang="en-GB" sz="2800" b="1" dirty="0"/>
              <a:t>Bash scripting</a:t>
            </a:r>
            <a:r>
              <a:rPr lang="en-GB" sz="2800" dirty="0"/>
              <a:t> </a:t>
            </a:r>
            <a:r>
              <a:rPr lang="en-GB" sz="2800" b="1" dirty="0"/>
              <a:t>sources </a:t>
            </a:r>
            <a:r>
              <a:rPr lang="en-GB" sz="2800" dirty="0"/>
              <a:t>to enhance your scripts and cite them in your Assignment task answer. </a:t>
            </a:r>
            <a:endParaRPr lang="en-GB" sz="2800" b="1" dirty="0"/>
          </a:p>
          <a:p>
            <a:pPr lvl="2">
              <a:lnSpc>
                <a:spcPct val="100000"/>
              </a:lnSpc>
              <a:spcBef>
                <a:spcPts val="600"/>
              </a:spcBef>
            </a:pPr>
            <a:r>
              <a:rPr lang="en-GB" sz="2400" b="1" dirty="0"/>
              <a:t>Research </a:t>
            </a:r>
            <a:r>
              <a:rPr lang="en-GB" sz="2400" dirty="0"/>
              <a:t>to discover some example scripts </a:t>
            </a:r>
            <a:r>
              <a:rPr lang="en-GB" sz="2400" b="1" dirty="0"/>
              <a:t>related to your programme </a:t>
            </a:r>
            <a:r>
              <a:rPr lang="en-GB" sz="2400" dirty="0"/>
              <a:t>area / area of interest. E.g. System/Network diagnostics using Bash scripts, Automation using Bash scripts, How to create a game using Bash, how to create an Animation using Bash. </a:t>
            </a:r>
          </a:p>
          <a:p>
            <a:pPr marL="514350" indent="-514350">
              <a:lnSpc>
                <a:spcPct val="100000"/>
              </a:lnSpc>
              <a:spcBef>
                <a:spcPts val="600"/>
              </a:spcBef>
              <a:buFont typeface="+mj-lt"/>
              <a:buAutoNum type="arabicPeriod"/>
            </a:pPr>
            <a:r>
              <a:rPr lang="en-GB" b="1" dirty="0"/>
              <a:t>Save your experiments </a:t>
            </a:r>
            <a:r>
              <a:rPr lang="en-GB" dirty="0"/>
              <a:t>with</a:t>
            </a:r>
            <a:r>
              <a:rPr lang="en-GB" b="1" dirty="0"/>
              <a:t> </a:t>
            </a:r>
            <a:r>
              <a:rPr lang="en-GB" dirty="0"/>
              <a:t>screenshots of both </a:t>
            </a:r>
            <a:r>
              <a:rPr lang="en-GB" b="1" dirty="0"/>
              <a:t>code and output </a:t>
            </a:r>
            <a:r>
              <a:rPr lang="en-GB" dirty="0"/>
              <a:t>with brief text description to include in your Assignment for task 5.</a:t>
            </a:r>
          </a:p>
        </p:txBody>
      </p:sp>
    </p:spTree>
    <p:extLst>
      <p:ext uri="{BB962C8B-B14F-4D97-AF65-F5344CB8AC3E}">
        <p14:creationId xmlns:p14="http://schemas.microsoft.com/office/powerpoint/2010/main" val="26725397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37110"/>
            <a:ext cx="9895951" cy="1033669"/>
          </a:xfrm>
        </p:spPr>
        <p:txBody>
          <a:bodyPr>
            <a:normAutofit/>
          </a:bodyPr>
          <a:lstStyle/>
          <a:p>
            <a:r>
              <a:rPr lang="en-GB" sz="4000" b="1" dirty="0">
                <a:solidFill>
                  <a:srgbClr val="FFFFFF"/>
                </a:solidFill>
              </a:rPr>
              <a:t>Getting stared: Creating a Bash file</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74710" y="1707888"/>
            <a:ext cx="11361951" cy="4877470"/>
          </a:xfrm>
        </p:spPr>
        <p:txBody>
          <a:bodyPr>
            <a:normAutofit fontScale="92500" lnSpcReduction="20000"/>
          </a:bodyPr>
          <a:lstStyle/>
          <a:p>
            <a:pPr marL="0" indent="0" fontAlgn="base">
              <a:lnSpc>
                <a:spcPct val="120000"/>
              </a:lnSpc>
              <a:spcBef>
                <a:spcPts val="300"/>
              </a:spcBef>
              <a:spcAft>
                <a:spcPts val="300"/>
              </a:spcAft>
              <a:buNone/>
              <a:tabLst>
                <a:tab pos="457200" algn="l"/>
              </a:tabLst>
            </a:pPr>
            <a:r>
              <a:rPr lang="en-GB" dirty="0"/>
              <a:t>Download the slides from Moodle: </a:t>
            </a:r>
            <a:r>
              <a:rPr lang="en-GB" dirty="0">
                <a:highlight>
                  <a:srgbClr val="FFFF00"/>
                </a:highlight>
              </a:rPr>
              <a:t>OS 6 - Bash Scripting.</a:t>
            </a:r>
          </a:p>
          <a:p>
            <a:pPr marL="514350" indent="-514350" fontAlgn="base">
              <a:lnSpc>
                <a:spcPct val="120000"/>
              </a:lnSpc>
              <a:spcBef>
                <a:spcPts val="300"/>
              </a:spcBef>
              <a:spcAft>
                <a:spcPts val="300"/>
              </a:spcAft>
              <a:buFont typeface="+mj-lt"/>
              <a:buAutoNum type="arabicPeriod"/>
              <a:tabLst>
                <a:tab pos="457200" algn="l"/>
              </a:tabLst>
            </a:pPr>
            <a:r>
              <a:rPr lang="en-GB" dirty="0"/>
              <a:t>Open a Bash Shell console such as </a:t>
            </a:r>
            <a:r>
              <a:rPr lang="en-GB" dirty="0">
                <a:hlinkClick r:id="rId3"/>
              </a:rPr>
              <a:t>Bellard</a:t>
            </a:r>
            <a:r>
              <a:rPr lang="en-GB" dirty="0"/>
              <a:t>/</a:t>
            </a:r>
            <a:r>
              <a:rPr lang="en-GB" dirty="0">
                <a:hlinkClick r:id="rId4"/>
              </a:rPr>
              <a:t>Google-Shell</a:t>
            </a:r>
            <a:r>
              <a:rPr lang="en-GB" dirty="0"/>
              <a:t>/</a:t>
            </a:r>
            <a:r>
              <a:rPr lang="en-GB" dirty="0">
                <a:hlinkClick r:id="rId5"/>
              </a:rPr>
              <a:t>OnlineGDB</a:t>
            </a:r>
            <a:r>
              <a:rPr lang="en-GB" dirty="0"/>
              <a:t>/Git-Bash/VM &amp; text editor of your choice.</a:t>
            </a:r>
          </a:p>
          <a:p>
            <a:pPr marL="514350" indent="-514350">
              <a:lnSpc>
                <a:spcPct val="120000"/>
              </a:lnSpc>
              <a:spcBef>
                <a:spcPts val="300"/>
              </a:spcBef>
              <a:spcAft>
                <a:spcPts val="300"/>
              </a:spcAft>
              <a:buFont typeface="+mj-lt"/>
              <a:buAutoNum type="arabicPeriod"/>
            </a:pPr>
            <a:r>
              <a:rPr lang="en-GB" b="1" dirty="0"/>
              <a:t>Experiment with the following Bash scripts to familiarise yourself with the syntax and start to create your own scripts.</a:t>
            </a:r>
          </a:p>
          <a:p>
            <a:pPr marL="514350" indent="-514350">
              <a:lnSpc>
                <a:spcPct val="120000"/>
              </a:lnSpc>
              <a:spcBef>
                <a:spcPts val="300"/>
              </a:spcBef>
              <a:spcAft>
                <a:spcPts val="300"/>
              </a:spcAft>
              <a:buFont typeface="+mj-lt"/>
              <a:buAutoNum type="arabicPeriod"/>
            </a:pPr>
            <a:r>
              <a:rPr lang="en-GB" dirty="0"/>
              <a:t>The code is in the Notes section of the slides or in the .zip file in Moodle.</a:t>
            </a:r>
          </a:p>
          <a:p>
            <a:pPr marL="514350" indent="-514350">
              <a:lnSpc>
                <a:spcPct val="120000"/>
              </a:lnSpc>
              <a:spcBef>
                <a:spcPts val="300"/>
              </a:spcBef>
              <a:spcAft>
                <a:spcPts val="300"/>
              </a:spcAft>
              <a:buFont typeface="+mj-lt"/>
              <a:buAutoNum type="arabicPeriod"/>
            </a:pPr>
            <a:r>
              <a:rPr lang="en-GB" b="1" dirty="0"/>
              <a:t>Use the following slide as a checklist to practice using each key area of the syntax.</a:t>
            </a:r>
          </a:p>
          <a:p>
            <a:pPr marL="0" indent="0">
              <a:lnSpc>
                <a:spcPct val="120000"/>
              </a:lnSpc>
              <a:spcBef>
                <a:spcPts val="300"/>
              </a:spcBef>
              <a:spcAft>
                <a:spcPts val="300"/>
              </a:spcAft>
              <a:buNone/>
            </a:pPr>
            <a:r>
              <a:rPr lang="en-GB" dirty="0"/>
              <a:t>As students on the courses have varying skill levels. We will let you progress through the examples at your own pace. Experiment research and enhance at your own pace. If you have any Questions please let us know.</a:t>
            </a:r>
          </a:p>
          <a:p>
            <a:pPr fontAlgn="base">
              <a:lnSpc>
                <a:spcPct val="120000"/>
              </a:lnSpc>
              <a:spcBef>
                <a:spcPts val="300"/>
              </a:spcBef>
              <a:spcAft>
                <a:spcPts val="300"/>
              </a:spcAft>
              <a:tabLst>
                <a:tab pos="457200" algn="l"/>
              </a:tabLst>
            </a:pPr>
            <a:endParaRPr lang="en-GB" sz="2400" dirty="0"/>
          </a:p>
          <a:p>
            <a:pPr fontAlgn="base">
              <a:lnSpc>
                <a:spcPct val="120000"/>
              </a:lnSpc>
              <a:spcBef>
                <a:spcPts val="300"/>
              </a:spcBef>
              <a:spcAft>
                <a:spcPts val="300"/>
              </a:spcAft>
              <a:tabLst>
                <a:tab pos="457200" algn="l"/>
              </a:tabLst>
            </a:pPr>
            <a:endParaRPr lang="en-GB" sz="2400" dirty="0"/>
          </a:p>
        </p:txBody>
      </p:sp>
    </p:spTree>
    <p:extLst>
      <p:ext uri="{BB962C8B-B14F-4D97-AF65-F5344CB8AC3E}">
        <p14:creationId xmlns:p14="http://schemas.microsoft.com/office/powerpoint/2010/main" val="1085163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40848" y="394144"/>
            <a:ext cx="11010922" cy="1033669"/>
          </a:xfrm>
          <a:solidFill>
            <a:srgbClr val="002060"/>
          </a:solidFill>
        </p:spPr>
        <p:txBody>
          <a:bodyPr>
            <a:normAutofit/>
          </a:bodyPr>
          <a:lstStyle/>
          <a:p>
            <a:r>
              <a:rPr lang="en-GB" sz="4800" b="1" dirty="0">
                <a:solidFill>
                  <a:schemeClr val="bg1"/>
                </a:solidFill>
              </a:rPr>
              <a:t>Task 5: </a:t>
            </a:r>
            <a:r>
              <a:rPr lang="en-GB" sz="4800" dirty="0">
                <a:solidFill>
                  <a:schemeClr val="bg1"/>
                </a:solidFill>
              </a:rPr>
              <a:t>Assignment task 5 checklist</a:t>
            </a:r>
            <a:endParaRPr lang="en-GB" sz="4800" b="1"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44963" y="1615241"/>
            <a:ext cx="7984529" cy="4866936"/>
          </a:xfrm>
        </p:spPr>
        <p:txBody>
          <a:bodyPr>
            <a:normAutofit/>
          </a:bodyPr>
          <a:lstStyle/>
          <a:p>
            <a:pPr marL="0" indent="0">
              <a:buNone/>
            </a:pPr>
            <a:r>
              <a:rPr lang="en-GB" sz="3200" dirty="0"/>
              <a:t>Demonstrate the use of each key aspect of the Bash script syntax:</a:t>
            </a:r>
          </a:p>
          <a:p>
            <a:pPr marL="971550" lvl="1" indent="-514350">
              <a:buFont typeface="+mj-lt"/>
              <a:buAutoNum type="arabicPeriod"/>
            </a:pPr>
            <a:r>
              <a:rPr lang="en-GB" sz="3200" b="1" dirty="0"/>
              <a:t>Variables</a:t>
            </a:r>
          </a:p>
          <a:p>
            <a:pPr marL="971550" lvl="1" indent="-514350">
              <a:buFont typeface="+mj-lt"/>
              <a:buAutoNum type="arabicPeriod"/>
            </a:pPr>
            <a:r>
              <a:rPr lang="en-GB" sz="3200" b="1" i="0" dirty="0">
                <a:solidFill>
                  <a:srgbClr val="202124"/>
                </a:solidFill>
                <a:effectLst/>
              </a:rPr>
              <a:t>User</a:t>
            </a:r>
            <a:r>
              <a:rPr lang="en-GB" sz="3200" i="0" dirty="0">
                <a:solidFill>
                  <a:srgbClr val="202124"/>
                </a:solidFill>
                <a:effectLst/>
              </a:rPr>
              <a:t> </a:t>
            </a:r>
            <a:r>
              <a:rPr lang="en-GB" sz="3200" b="1" i="0" dirty="0">
                <a:solidFill>
                  <a:srgbClr val="202124"/>
                </a:solidFill>
                <a:effectLst/>
              </a:rPr>
              <a:t>Input</a:t>
            </a:r>
            <a:endParaRPr lang="en-GB" sz="3200" b="1" dirty="0"/>
          </a:p>
          <a:p>
            <a:pPr marL="971550" lvl="1" indent="-514350">
              <a:buFont typeface="+mj-lt"/>
              <a:buAutoNum type="arabicPeriod"/>
            </a:pPr>
            <a:r>
              <a:rPr lang="en-GB" sz="3200" b="1" i="0" dirty="0">
                <a:solidFill>
                  <a:srgbClr val="333333"/>
                </a:solidFill>
                <a:effectLst/>
              </a:rPr>
              <a:t>if</a:t>
            </a:r>
            <a:r>
              <a:rPr lang="en-GB" sz="3200" b="0" i="0" dirty="0">
                <a:solidFill>
                  <a:srgbClr val="333333"/>
                </a:solidFill>
                <a:effectLst/>
              </a:rPr>
              <a:t> </a:t>
            </a:r>
            <a:r>
              <a:rPr lang="en-GB" sz="3200" b="1" i="0" dirty="0">
                <a:solidFill>
                  <a:srgbClr val="333333"/>
                </a:solidFill>
                <a:effectLst/>
              </a:rPr>
              <a:t>statement</a:t>
            </a:r>
          </a:p>
          <a:p>
            <a:pPr marL="971550" lvl="1" indent="-514350">
              <a:buFont typeface="+mj-lt"/>
              <a:buAutoNum type="arabicPeriod"/>
            </a:pPr>
            <a:r>
              <a:rPr lang="en-GB" sz="3200" b="1" i="0" dirty="0">
                <a:solidFill>
                  <a:srgbClr val="333333"/>
                </a:solidFill>
                <a:effectLst/>
              </a:rPr>
              <a:t>A Loop </a:t>
            </a:r>
            <a:r>
              <a:rPr lang="en-GB" sz="3200" i="0" dirty="0">
                <a:solidFill>
                  <a:srgbClr val="333333"/>
                </a:solidFill>
                <a:effectLst/>
              </a:rPr>
              <a:t>(one type)</a:t>
            </a:r>
            <a:endParaRPr lang="en-GB" sz="3200" dirty="0">
              <a:solidFill>
                <a:srgbClr val="333333"/>
              </a:solidFill>
            </a:endParaRPr>
          </a:p>
          <a:p>
            <a:pPr marL="971550" lvl="1" indent="-514350">
              <a:buFont typeface="+mj-lt"/>
              <a:buAutoNum type="arabicPeriod"/>
            </a:pPr>
            <a:r>
              <a:rPr lang="en-GB" sz="3200" b="1" i="0" dirty="0">
                <a:solidFill>
                  <a:srgbClr val="333333"/>
                </a:solidFill>
                <a:effectLst/>
              </a:rPr>
              <a:t>Array</a:t>
            </a:r>
          </a:p>
          <a:p>
            <a:pPr marL="971550" lvl="1" indent="-514350">
              <a:buFont typeface="+mj-lt"/>
              <a:buAutoNum type="arabicPeriod"/>
            </a:pPr>
            <a:r>
              <a:rPr lang="en-GB" sz="3200" b="1" dirty="0"/>
              <a:t>Case statement</a:t>
            </a:r>
            <a:endParaRPr lang="en-GB" sz="3200" b="1" i="0" dirty="0">
              <a:solidFill>
                <a:srgbClr val="333333"/>
              </a:solidFill>
              <a:effectLst/>
            </a:endParaRPr>
          </a:p>
          <a:p>
            <a:pPr marL="971550" lvl="1" indent="-514350">
              <a:buFont typeface="+mj-lt"/>
              <a:buAutoNum type="arabicPeriod"/>
            </a:pPr>
            <a:r>
              <a:rPr lang="en-GB" sz="3200" b="1" i="0" dirty="0">
                <a:solidFill>
                  <a:srgbClr val="333333"/>
                </a:solidFill>
                <a:effectLst/>
              </a:rPr>
              <a:t>Function</a:t>
            </a:r>
          </a:p>
          <a:p>
            <a:endParaRPr lang="en-GB" sz="3200" dirty="0"/>
          </a:p>
        </p:txBody>
      </p:sp>
      <p:pic>
        <p:nvPicPr>
          <p:cNvPr id="9" name="Picture 8" descr="A picture containing text, businesscard, envelope&#10;&#10;Description automatically generated">
            <a:extLst>
              <a:ext uri="{FF2B5EF4-FFF2-40B4-BE49-F238E27FC236}">
                <a16:creationId xmlns:a16="http://schemas.microsoft.com/office/drawing/2014/main" id="{A88A3098-18D2-4DE6-BED4-65D4E1CB67F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147333" y="2031538"/>
            <a:ext cx="3810000" cy="3848100"/>
          </a:xfrm>
          <a:prstGeom prst="rect">
            <a:avLst/>
          </a:prstGeom>
        </p:spPr>
      </p:pic>
      <p:sp>
        <p:nvSpPr>
          <p:cNvPr id="6" name="TextBox 5">
            <a:extLst>
              <a:ext uri="{FF2B5EF4-FFF2-40B4-BE49-F238E27FC236}">
                <a16:creationId xmlns:a16="http://schemas.microsoft.com/office/drawing/2014/main" id="{EA4ED999-6BD8-4A5C-8E8A-087232CD6983}"/>
              </a:ext>
            </a:extLst>
          </p:cNvPr>
          <p:cNvSpPr txBox="1"/>
          <p:nvPr/>
        </p:nvSpPr>
        <p:spPr>
          <a:xfrm>
            <a:off x="8674351" y="5502954"/>
            <a:ext cx="2577419" cy="1231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icsehelpline101.wordpress.com/2013/05/13/tip-of-the-day-3/"/>
              </a:rPr>
              <a:t>This Photo</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54176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dirty="0">
                <a:solidFill>
                  <a:srgbClr val="002060"/>
                </a:solidFill>
                <a:highlight>
                  <a:srgbClr val="FFFF00"/>
                </a:highlight>
              </a:rPr>
              <a:t>Try:</a:t>
            </a:r>
            <a:r>
              <a:rPr lang="en-GB" dirty="0">
                <a:solidFill>
                  <a:srgbClr val="002060"/>
                </a:solidFill>
              </a:rPr>
              <a:t> </a:t>
            </a:r>
            <a:r>
              <a:rPr lang="en-GB" b="1" dirty="0">
                <a:solidFill>
                  <a:schemeClr val="bg1"/>
                </a:solidFill>
              </a:rPr>
              <a:t>Nano text editor</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05281" y="1597432"/>
            <a:ext cx="11986715" cy="5164518"/>
          </a:xfrm>
        </p:spPr>
        <p:txBody>
          <a:bodyPr>
            <a:normAutofit lnSpcReduction="10000"/>
          </a:bodyPr>
          <a:lstStyle/>
          <a:p>
            <a:r>
              <a:rPr lang="en-GB" dirty="0"/>
              <a:t>Use either </a:t>
            </a:r>
            <a:r>
              <a:rPr lang="en-GB" dirty="0">
                <a:hlinkClick r:id="rId3"/>
              </a:rPr>
              <a:t>Google Cloud Shell</a:t>
            </a:r>
            <a:r>
              <a:rPr lang="en-GB" dirty="0"/>
              <a:t> or </a:t>
            </a:r>
            <a:r>
              <a:rPr lang="en-GB" dirty="0" err="1">
                <a:hlinkClick r:id="rId4"/>
              </a:rPr>
              <a:t>Bellard</a:t>
            </a:r>
            <a:r>
              <a:rPr lang="en-GB" dirty="0">
                <a:hlinkClick r:id="rId4"/>
              </a:rPr>
              <a:t> Alpine console</a:t>
            </a:r>
            <a:r>
              <a:rPr lang="en-GB" dirty="0"/>
              <a:t> To create a new bash file using </a:t>
            </a:r>
            <a:r>
              <a:rPr lang="en-GB" b="1" dirty="0"/>
              <a:t>Nano</a:t>
            </a:r>
            <a:r>
              <a:rPr lang="en-GB" dirty="0"/>
              <a:t>, type:</a:t>
            </a:r>
          </a:p>
          <a:p>
            <a:pPr lvl="1"/>
            <a:r>
              <a:rPr lang="en-GB" b="1" dirty="0"/>
              <a:t>Nano test.sh</a:t>
            </a:r>
          </a:p>
          <a:p>
            <a:pPr lvl="1"/>
            <a:r>
              <a:rPr lang="en-GB" b="1" dirty="0"/>
              <a:t>Type code: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		</a:t>
            </a: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#!/bin/bash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		echo “Hello world”</a:t>
            </a:r>
            <a:endParaRPr lang="en-GB" sz="3200" b="1" dirty="0"/>
          </a:p>
          <a:p>
            <a:pPr lvl="1"/>
            <a:r>
              <a:rPr lang="en-GB" b="1" dirty="0"/>
              <a:t>CTRL+S </a:t>
            </a:r>
            <a:r>
              <a:rPr lang="en-GB" dirty="0"/>
              <a:t>to save the file.</a:t>
            </a:r>
          </a:p>
          <a:p>
            <a:pPr lvl="2"/>
            <a:r>
              <a:rPr lang="en-GB" dirty="0"/>
              <a:t>Note: CTRL+O to ‘save as’ a new file name. ENTER to save.</a:t>
            </a:r>
          </a:p>
          <a:p>
            <a:pPr lvl="1"/>
            <a:r>
              <a:rPr lang="en-GB" b="1" dirty="0"/>
              <a:t>CTRL+X </a:t>
            </a:r>
            <a:r>
              <a:rPr lang="en-GB" dirty="0"/>
              <a:t>to exit nano.</a:t>
            </a:r>
          </a:p>
          <a:p>
            <a:pPr lvl="1"/>
            <a:r>
              <a:rPr lang="en-GB" b="1" dirty="0"/>
              <a:t>Ls –l </a:t>
            </a:r>
            <a:r>
              <a:rPr lang="en-GB" dirty="0"/>
              <a:t>command to view file permissions.</a:t>
            </a:r>
          </a:p>
          <a:p>
            <a:pPr lvl="1"/>
            <a:r>
              <a:rPr lang="en-GB" b="1" dirty="0"/>
              <a:t>./test.sh </a:t>
            </a:r>
            <a:r>
              <a:rPr lang="en-GB" dirty="0"/>
              <a:t>– to run the script file.</a:t>
            </a:r>
          </a:p>
          <a:p>
            <a:pPr lvl="1"/>
            <a:r>
              <a:rPr lang="en-GB" b="1" dirty="0" err="1"/>
              <a:t>chmod</a:t>
            </a:r>
            <a:r>
              <a:rPr lang="en-GB" b="1" dirty="0"/>
              <a:t> +x test.sh </a:t>
            </a:r>
            <a:r>
              <a:rPr lang="en-GB" dirty="0"/>
              <a:t>– to add execute permission to run the script file.</a:t>
            </a:r>
          </a:p>
          <a:p>
            <a:pPr lvl="1"/>
            <a:r>
              <a:rPr lang="en-GB" b="1" dirty="0"/>
              <a:t>ls –l </a:t>
            </a:r>
            <a:r>
              <a:rPr lang="en-GB" dirty="0"/>
              <a:t>command to view file permissions.</a:t>
            </a:r>
          </a:p>
          <a:p>
            <a:pPr lvl="1"/>
            <a:r>
              <a:rPr lang="en-GB" b="1" dirty="0"/>
              <a:t>./test.sh </a:t>
            </a:r>
            <a:r>
              <a:rPr lang="en-GB" dirty="0"/>
              <a:t>– to run the script file.</a:t>
            </a:r>
          </a:p>
          <a:p>
            <a:pPr marL="0" lvl="0" indent="0">
              <a:lnSpc>
                <a:spcPct val="120000"/>
              </a:lnSpc>
              <a:spcBef>
                <a:spcPts val="300"/>
              </a:spcBef>
              <a:buNone/>
              <a:tabLst>
                <a:tab pos="457200" algn="l"/>
              </a:tabLst>
            </a:pPr>
            <a:endParaRPr lang="en-GB" sz="2600" dirty="0"/>
          </a:p>
        </p:txBody>
      </p:sp>
      <p:sp>
        <p:nvSpPr>
          <p:cNvPr id="3" name="TextBox 2">
            <a:extLst>
              <a:ext uri="{FF2B5EF4-FFF2-40B4-BE49-F238E27FC236}">
                <a16:creationId xmlns:a16="http://schemas.microsoft.com/office/drawing/2014/main" id="{7603CF3A-4CB8-450B-D98F-863778533BB2}"/>
              </a:ext>
            </a:extLst>
          </p:cNvPr>
          <p:cNvSpPr txBox="1"/>
          <p:nvPr/>
        </p:nvSpPr>
        <p:spPr>
          <a:xfrm>
            <a:off x="8115299" y="2436950"/>
            <a:ext cx="3832731" cy="2308324"/>
          </a:xfrm>
          <a:prstGeom prst="rect">
            <a:avLst/>
          </a:prstGeom>
          <a:noFill/>
          <a:ln>
            <a:solidFill>
              <a:srgbClr val="0563C1"/>
            </a:solidFill>
          </a:ln>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CTRL+G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to display nano help page.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CTRL+K: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To Cut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CTRL+U</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To paste the text.</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CTRL+^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(6 for hat ^): A start of text we want to copy. Use cursor to select text.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Upto</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and not including where the cursor is.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Alt+^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(6) to copy text to the clipboard.</a:t>
            </a:r>
          </a:p>
        </p:txBody>
      </p:sp>
    </p:spTree>
    <p:extLst>
      <p:ext uri="{BB962C8B-B14F-4D97-AF65-F5344CB8AC3E}">
        <p14:creationId xmlns:p14="http://schemas.microsoft.com/office/powerpoint/2010/main" val="21235809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78535"/>
            <a:ext cx="9895951" cy="1033669"/>
          </a:xfrm>
        </p:spPr>
        <p:txBody>
          <a:bodyPr>
            <a:normAutofit/>
          </a:bodyPr>
          <a:lstStyle/>
          <a:p>
            <a:r>
              <a:rPr lang="en-GB" b="1" dirty="0">
                <a:solidFill>
                  <a:srgbClr val="002060"/>
                </a:solidFill>
                <a:highlight>
                  <a:srgbClr val="FFFF00"/>
                </a:highlight>
              </a:rPr>
              <a:t>TEE - Try Edit Experiment:</a:t>
            </a:r>
            <a:r>
              <a:rPr lang="en-GB" b="1" dirty="0">
                <a:solidFill>
                  <a:srgbClr val="002060"/>
                </a:solidFill>
              </a:rPr>
              <a:t> </a:t>
            </a:r>
            <a:r>
              <a:rPr lang="en-GB" b="1" dirty="0">
                <a:solidFill>
                  <a:srgbClr val="FFFFFF"/>
                </a:solidFill>
              </a:rPr>
              <a:t>Echo: Hello World</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98267" y="1694757"/>
            <a:ext cx="12454812" cy="5034606"/>
          </a:xfrm>
        </p:spPr>
        <p:txBody>
          <a:bodyPr>
            <a:normAutofit/>
          </a:bodyPr>
          <a:lstStyle/>
          <a:p>
            <a:pPr marL="342900" indent="-342900">
              <a:lnSpc>
                <a:spcPct val="120000"/>
              </a:lnSpc>
              <a:spcBef>
                <a:spcPts val="0"/>
              </a:spcBef>
              <a:spcAft>
                <a:spcPts val="600"/>
              </a:spcAft>
              <a:tabLst>
                <a:tab pos="457200" algn="l"/>
              </a:tabLst>
            </a:pPr>
            <a:r>
              <a:rPr lang="en-GB" dirty="0"/>
              <a:t>Using an Online script editor: </a:t>
            </a:r>
            <a:r>
              <a:rPr lang="en-GB" sz="2800" dirty="0">
                <a:hlinkClick r:id="rId3"/>
              </a:rPr>
              <a:t>https://www.onlinegdb.com/online_bash_shell</a:t>
            </a:r>
            <a:r>
              <a:rPr lang="en-GB" sz="2800" dirty="0"/>
              <a:t> </a:t>
            </a:r>
          </a:p>
          <a:p>
            <a:pPr marL="342900" indent="-342900">
              <a:lnSpc>
                <a:spcPct val="120000"/>
              </a:lnSpc>
              <a:spcBef>
                <a:spcPts val="0"/>
              </a:spcBef>
              <a:spcAft>
                <a:spcPts val="600"/>
              </a:spcAft>
              <a:tabLst>
                <a:tab pos="457200" algn="l"/>
              </a:tabLst>
            </a:pPr>
            <a:r>
              <a:rPr lang="en-GB" dirty="0"/>
              <a:t>Let’s try a simple script and echo out ‘Hello World’. Copy and paste:</a:t>
            </a: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r>
              <a:rPr lang="en-GB" dirty="0">
                <a:latin typeface="Courier New" panose="02070309020205020404" pitchFamily="49" charset="0"/>
                <a:cs typeface="Courier New" panose="02070309020205020404" pitchFamily="49" charset="0"/>
              </a:rPr>
              <a:t>	</a:t>
            </a: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marL="0" indent="0">
              <a:lnSpc>
                <a:spcPct val="120000"/>
              </a:lnSpc>
              <a:spcBef>
                <a:spcPts val="0"/>
              </a:spcBef>
              <a:spcAft>
                <a:spcPts val="600"/>
              </a:spcAft>
              <a:buNone/>
              <a:tabLst>
                <a:tab pos="457200" algn="l"/>
              </a:tabLst>
            </a:pPr>
            <a:endParaRPr lang="en-GB" dirty="0">
              <a:latin typeface="Courier New" panose="02070309020205020404" pitchFamily="49" charset="0"/>
              <a:cs typeface="Courier New" panose="02070309020205020404" pitchFamily="49" charset="0"/>
            </a:endParaRPr>
          </a:p>
          <a:p>
            <a:pPr>
              <a:lnSpc>
                <a:spcPct val="120000"/>
              </a:lnSpc>
              <a:spcBef>
                <a:spcPts val="0"/>
              </a:spcBef>
              <a:spcAft>
                <a:spcPts val="600"/>
              </a:spcAft>
              <a:tabLst>
                <a:tab pos="457200" algn="l"/>
              </a:tabLst>
            </a:pPr>
            <a:r>
              <a:rPr lang="en-GB" dirty="0"/>
              <a:t>The ‘#’ symbol allows us to include comments in our code.</a:t>
            </a:r>
          </a:p>
        </p:txBody>
      </p:sp>
      <p:pic>
        <p:nvPicPr>
          <p:cNvPr id="6" name="Picture 5">
            <a:extLst>
              <a:ext uri="{FF2B5EF4-FFF2-40B4-BE49-F238E27FC236}">
                <a16:creationId xmlns:a16="http://schemas.microsoft.com/office/drawing/2014/main" id="{ABBCAA1A-A350-4343-96AF-DF2C9B13C84E}"/>
              </a:ext>
            </a:extLst>
          </p:cNvPr>
          <p:cNvPicPr>
            <a:picLocks noChangeAspect="1"/>
          </p:cNvPicPr>
          <p:nvPr/>
        </p:nvPicPr>
        <p:blipFill>
          <a:blip r:embed="rId4"/>
          <a:stretch>
            <a:fillRect/>
          </a:stretch>
        </p:blipFill>
        <p:spPr>
          <a:xfrm>
            <a:off x="6095998" y="2924015"/>
            <a:ext cx="5107035" cy="1934824"/>
          </a:xfrm>
          <a:prstGeom prst="rect">
            <a:avLst/>
          </a:prstGeom>
        </p:spPr>
      </p:pic>
      <p:sp>
        <p:nvSpPr>
          <p:cNvPr id="7" name="TextBox 6">
            <a:extLst>
              <a:ext uri="{FF2B5EF4-FFF2-40B4-BE49-F238E27FC236}">
                <a16:creationId xmlns:a16="http://schemas.microsoft.com/office/drawing/2014/main" id="{145833C0-EC4F-4291-B881-A131686BDC9A}"/>
              </a:ext>
            </a:extLst>
          </p:cNvPr>
          <p:cNvSpPr txBox="1"/>
          <p:nvPr/>
        </p:nvSpPr>
        <p:spPr>
          <a:xfrm>
            <a:off x="627922" y="2924015"/>
            <a:ext cx="5107035" cy="2576090"/>
          </a:xfrm>
          <a:prstGeom prst="rect">
            <a:avLst/>
          </a:prstGeom>
          <a:noFill/>
          <a:ln>
            <a:solidFill>
              <a:schemeClr val="accent1"/>
            </a:solidFill>
          </a:ln>
        </p:spPr>
        <p:txBody>
          <a:bodyPr wrap="square" rtlCol="0">
            <a:spAutoFit/>
          </a:bodyPr>
          <a:lstStyle/>
          <a:p>
            <a:pPr marL="0" marR="0" lvl="0" indent="0" algn="l" defTabSz="914400" rtl="0" eaLnBrk="1" fontAlgn="auto" latinLnBrk="0" hangingPunct="1">
              <a:lnSpc>
                <a:spcPct val="120000"/>
              </a:lnSpc>
              <a:spcBef>
                <a:spcPts val="0"/>
              </a:spcBef>
              <a:spcAft>
                <a:spcPts val="600"/>
              </a:spcAft>
              <a:buClrTx/>
              <a:buSzTx/>
              <a:buFontTx/>
              <a:buNone/>
              <a:tabLst>
                <a:tab pos="457200" algn="l"/>
              </a:tabLst>
              <a:defRPr/>
            </a:pPr>
            <a:r>
              <a:rPr kumimoji="0" lang="en-GB" sz="2800" b="0"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rPr>
              <a:t>#!/bin/bash</a:t>
            </a:r>
          </a:p>
          <a:p>
            <a:pPr marL="0" marR="0" lvl="0" indent="0" algn="l" defTabSz="914400" rtl="0" eaLnBrk="1" fontAlgn="auto" latinLnBrk="0" hangingPunct="1">
              <a:lnSpc>
                <a:spcPct val="120000"/>
              </a:lnSpc>
              <a:spcBef>
                <a:spcPts val="0"/>
              </a:spcBef>
              <a:spcAft>
                <a:spcPts val="600"/>
              </a:spcAft>
              <a:buClrTx/>
              <a:buSzTx/>
              <a:buFontTx/>
              <a:buNone/>
              <a:tabLst>
                <a:tab pos="457200" algn="l"/>
              </a:tabLst>
              <a:defRPr/>
            </a:pPr>
            <a:endParaRPr kumimoji="0" lang="en-GB" sz="1050" b="0"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a:p>
            <a:pPr marL="0" marR="0" lvl="0" indent="0" algn="l" defTabSz="914400" rtl="0" eaLnBrk="1" fontAlgn="auto" latinLnBrk="0" hangingPunct="1">
              <a:lnSpc>
                <a:spcPct val="120000"/>
              </a:lnSpc>
              <a:spcBef>
                <a:spcPts val="0"/>
              </a:spcBef>
              <a:spcAft>
                <a:spcPts val="600"/>
              </a:spcAft>
              <a:buClrTx/>
              <a:buSzTx/>
              <a:buFontTx/>
              <a:buNone/>
              <a:tabLst>
                <a:tab pos="457200" algn="l"/>
              </a:tabLst>
              <a:defRPr/>
            </a:pPr>
            <a:r>
              <a:rPr kumimoji="0" lang="en-GB" sz="2800" b="0"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rPr>
              <a:t># Comment: Test 1.</a:t>
            </a:r>
          </a:p>
          <a:p>
            <a:pPr marL="0" marR="0" lvl="0" indent="0" algn="l" defTabSz="914400" rtl="0" eaLnBrk="1" fontAlgn="auto" latinLnBrk="0" hangingPunct="1">
              <a:lnSpc>
                <a:spcPct val="120000"/>
              </a:lnSpc>
              <a:spcBef>
                <a:spcPts val="0"/>
              </a:spcBef>
              <a:spcAft>
                <a:spcPts val="600"/>
              </a:spcAft>
              <a:buClrTx/>
              <a:buSzTx/>
              <a:buFontTx/>
              <a:buNone/>
              <a:tabLst>
                <a:tab pos="457200" algn="l"/>
              </a:tabLst>
              <a:defRPr/>
            </a:pPr>
            <a:r>
              <a:rPr kumimoji="0" lang="en-GB" sz="2800" b="0" i="0" u="none" strike="noStrike" kern="1200" cap="none" spc="0" normalizeH="0" baseline="0" noProof="0" dirty="0">
                <a:ln>
                  <a:noFill/>
                </a:ln>
                <a:solidFill>
                  <a:srgbClr val="4472C4"/>
                </a:solidFill>
                <a:effectLst/>
                <a:uLnTx/>
                <a:uFillTx/>
                <a:latin typeface="Courier New" panose="02070309020205020404" pitchFamily="49" charset="0"/>
                <a:ea typeface="+mn-ea"/>
                <a:cs typeface="Courier New" panose="02070309020205020404" pitchFamily="49" charset="0"/>
              </a:rPr>
              <a:t>echo</a:t>
            </a:r>
            <a:r>
              <a:rPr kumimoji="0" lang="en-GB" sz="2800" b="0"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rPr>
              <a:t> 'Hello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28418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88128" y="333835"/>
            <a:ext cx="7286099" cy="1033669"/>
          </a:xfrm>
        </p:spPr>
        <p:txBody>
          <a:bodyPr>
            <a:normAutofit/>
          </a:bodyPr>
          <a:lstStyle/>
          <a:p>
            <a:r>
              <a:rPr lang="en-GB" b="1" dirty="0">
                <a:solidFill>
                  <a:srgbClr val="002060"/>
                </a:solidFill>
                <a:highlight>
                  <a:srgbClr val="FFFF00"/>
                </a:highlight>
              </a:rPr>
              <a:t>TEE:</a:t>
            </a:r>
            <a:r>
              <a:rPr lang="en-GB" b="1" dirty="0">
                <a:solidFill>
                  <a:srgbClr val="002060"/>
                </a:solidFill>
              </a:rPr>
              <a:t> </a:t>
            </a:r>
            <a:r>
              <a:rPr lang="en-GB" b="1" dirty="0">
                <a:solidFill>
                  <a:schemeClr val="bg1"/>
                </a:solidFill>
              </a:rPr>
              <a:t>Basic</a:t>
            </a:r>
            <a:r>
              <a:rPr lang="en-GB" b="1" dirty="0"/>
              <a:t> </a:t>
            </a:r>
            <a:r>
              <a:rPr lang="en-GB" b="1" dirty="0">
                <a:solidFill>
                  <a:srgbClr val="FFFFFF"/>
                </a:solidFill>
              </a:rPr>
              <a:t>Variable example</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5" name="TextBox 4">
            <a:extLst>
              <a:ext uri="{FF2B5EF4-FFF2-40B4-BE49-F238E27FC236}">
                <a16:creationId xmlns:a16="http://schemas.microsoft.com/office/drawing/2014/main" id="{A9BA9D25-D5EE-4DE0-A684-01CE3D73BBA2}"/>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11" name="Table 12">
            <a:extLst>
              <a:ext uri="{FF2B5EF4-FFF2-40B4-BE49-F238E27FC236}">
                <a16:creationId xmlns:a16="http://schemas.microsoft.com/office/drawing/2014/main" id="{8CC894DB-C82C-4061-AE3F-7CE8742F579C}"/>
              </a:ext>
            </a:extLst>
          </p:cNvPr>
          <p:cNvGraphicFramePr>
            <a:graphicFrameLocks noGrp="1"/>
          </p:cNvGraphicFramePr>
          <p:nvPr>
            <p:extLst>
              <p:ext uri="{D42A27DB-BD31-4B8C-83A1-F6EECF244321}">
                <p14:modId xmlns:p14="http://schemas.microsoft.com/office/powerpoint/2010/main" val="2484218258"/>
              </p:ext>
            </p:extLst>
          </p:nvPr>
        </p:nvGraphicFramePr>
        <p:xfrm>
          <a:off x="399804" y="2070552"/>
          <a:ext cx="10223584" cy="457200"/>
        </p:xfrm>
        <a:graphic>
          <a:graphicData uri="http://schemas.openxmlformats.org/drawingml/2006/table">
            <a:tbl>
              <a:tblPr firstRow="1" bandRow="1">
                <a:tableStyleId>{5C22544A-7EE6-4342-B048-85BDC9FD1C3A}</a:tableStyleId>
              </a:tblPr>
              <a:tblGrid>
                <a:gridCol w="5111792">
                  <a:extLst>
                    <a:ext uri="{9D8B030D-6E8A-4147-A177-3AD203B41FA5}">
                      <a16:colId xmlns:a16="http://schemas.microsoft.com/office/drawing/2014/main" val="924816376"/>
                    </a:ext>
                  </a:extLst>
                </a:gridCol>
                <a:gridCol w="5111792">
                  <a:extLst>
                    <a:ext uri="{9D8B030D-6E8A-4147-A177-3AD203B41FA5}">
                      <a16:colId xmlns:a16="http://schemas.microsoft.com/office/drawing/2014/main" val="3797075165"/>
                    </a:ext>
                  </a:extLst>
                </a:gridCol>
              </a:tblGrid>
              <a:tr h="370840">
                <a:tc>
                  <a:txBody>
                    <a:bodyPr/>
                    <a:lstStyle/>
                    <a:p>
                      <a:pPr algn="ctr"/>
                      <a:r>
                        <a:rPr lang="en-GB" sz="2400" dirty="0">
                          <a:solidFill>
                            <a:schemeClr val="tx1"/>
                          </a:solidFill>
                        </a:rPr>
                        <a:t>Code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t>Output</a:t>
                      </a:r>
                    </a:p>
                  </a:txBody>
                  <a:tcPr>
                    <a:lnL w="12700" cap="flat" cmpd="sng" algn="ctr">
                      <a:solidFill>
                        <a:schemeClr val="tx1"/>
                      </a:solidFill>
                      <a:prstDash val="solid"/>
                      <a:round/>
                      <a:headEnd type="none" w="med" len="med"/>
                      <a:tailEnd type="none" w="med" len="med"/>
                    </a:lnL>
                    <a:solidFill>
                      <a:schemeClr val="tx1"/>
                    </a:solidFill>
                  </a:tcPr>
                </a:tc>
                <a:extLst>
                  <a:ext uri="{0D108BD9-81ED-4DB2-BD59-A6C34878D82A}">
                    <a16:rowId xmlns:a16="http://schemas.microsoft.com/office/drawing/2014/main" val="2702067278"/>
                  </a:ext>
                </a:extLst>
              </a:tr>
            </a:tbl>
          </a:graphicData>
        </a:graphic>
      </p:graphicFrame>
      <p:pic>
        <p:nvPicPr>
          <p:cNvPr id="7" name="Picture 6">
            <a:extLst>
              <a:ext uri="{FF2B5EF4-FFF2-40B4-BE49-F238E27FC236}">
                <a16:creationId xmlns:a16="http://schemas.microsoft.com/office/drawing/2014/main" id="{27715D04-821D-7BD6-E0BF-F59C24D68248}"/>
              </a:ext>
            </a:extLst>
          </p:cNvPr>
          <p:cNvPicPr>
            <a:picLocks noChangeAspect="1"/>
          </p:cNvPicPr>
          <p:nvPr/>
        </p:nvPicPr>
        <p:blipFill>
          <a:blip r:embed="rId6"/>
          <a:stretch>
            <a:fillRect/>
          </a:stretch>
        </p:blipFill>
        <p:spPr>
          <a:xfrm>
            <a:off x="399804" y="2712515"/>
            <a:ext cx="10115550" cy="2533650"/>
          </a:xfrm>
          <a:prstGeom prst="rect">
            <a:avLst/>
          </a:prstGeom>
        </p:spPr>
      </p:pic>
      <p:pic>
        <p:nvPicPr>
          <p:cNvPr id="17" name="Picture 16">
            <a:extLst>
              <a:ext uri="{FF2B5EF4-FFF2-40B4-BE49-F238E27FC236}">
                <a16:creationId xmlns:a16="http://schemas.microsoft.com/office/drawing/2014/main" id="{020E9F4D-C968-D6FC-9D42-1FC0DEB3C742}"/>
              </a:ext>
            </a:extLst>
          </p:cNvPr>
          <p:cNvPicPr>
            <a:picLocks noChangeAspect="1"/>
          </p:cNvPicPr>
          <p:nvPr/>
        </p:nvPicPr>
        <p:blipFill>
          <a:blip r:embed="rId7"/>
          <a:stretch>
            <a:fillRect/>
          </a:stretch>
        </p:blipFill>
        <p:spPr>
          <a:xfrm>
            <a:off x="4277237" y="2712515"/>
            <a:ext cx="7624119" cy="457200"/>
          </a:xfrm>
          <a:prstGeom prst="rect">
            <a:avLst/>
          </a:prstGeom>
        </p:spPr>
      </p:pic>
    </p:spTree>
    <p:extLst>
      <p:ext uri="{BB962C8B-B14F-4D97-AF65-F5344CB8AC3E}">
        <p14:creationId xmlns:p14="http://schemas.microsoft.com/office/powerpoint/2010/main" val="32999340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highlight>
                  <a:srgbClr val="FFFF00"/>
                </a:highlight>
              </a:rPr>
              <a:t>Try:</a:t>
            </a:r>
            <a:r>
              <a:rPr lang="en-GB" b="1" dirty="0"/>
              <a:t> </a:t>
            </a:r>
            <a:r>
              <a:rPr lang="en-GB" b="1" dirty="0">
                <a:solidFill>
                  <a:srgbClr val="FFFFFF"/>
                </a:solidFill>
              </a:rPr>
              <a:t>User input</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59270" y="1641257"/>
            <a:ext cx="11732646" cy="5034606"/>
          </a:xfrm>
        </p:spPr>
        <p:txBody>
          <a:bodyPr>
            <a:normAutofit/>
          </a:bodyPr>
          <a:lstStyle/>
          <a:p>
            <a:pPr marL="342900" indent="-342900">
              <a:lnSpc>
                <a:spcPct val="100000"/>
              </a:lnSpc>
              <a:spcBef>
                <a:spcPts val="0"/>
              </a:spcBef>
              <a:spcAft>
                <a:spcPts val="600"/>
              </a:spcAft>
              <a:tabLst>
                <a:tab pos="457200" algn="l"/>
              </a:tabLst>
            </a:pPr>
            <a:r>
              <a:rPr lang="en-GB" dirty="0"/>
              <a:t>The </a:t>
            </a:r>
            <a:r>
              <a:rPr lang="en-GB" b="1" dirty="0"/>
              <a:t>read command </a:t>
            </a:r>
            <a:r>
              <a:rPr lang="en-GB" dirty="0"/>
              <a:t>takes </a:t>
            </a:r>
            <a:r>
              <a:rPr lang="en-GB" b="1" dirty="0"/>
              <a:t>user input </a:t>
            </a:r>
            <a:r>
              <a:rPr lang="en-GB" dirty="0"/>
              <a:t>from the keyboard and assigns it as a value to the variable name we declare after the </a:t>
            </a:r>
            <a:r>
              <a:rPr lang="en-GB" b="1" dirty="0"/>
              <a:t>read command</a:t>
            </a:r>
            <a:r>
              <a:rPr lang="en-GB" dirty="0"/>
              <a:t>: </a:t>
            </a:r>
            <a:r>
              <a:rPr lang="en-GB" b="1" dirty="0" err="1"/>
              <a:t>Hero_name</a:t>
            </a:r>
            <a:r>
              <a:rPr lang="en-GB" dirty="0"/>
              <a:t>.</a:t>
            </a:r>
            <a:r>
              <a:rPr lang="en-GB" b="1" dirty="0"/>
              <a:t> </a:t>
            </a:r>
          </a:p>
          <a:p>
            <a:pPr marL="342900" indent="-342900">
              <a:lnSpc>
                <a:spcPct val="100000"/>
              </a:lnSpc>
              <a:spcBef>
                <a:spcPts val="0"/>
              </a:spcBef>
              <a:spcAft>
                <a:spcPts val="600"/>
              </a:spcAft>
              <a:tabLst>
                <a:tab pos="457200" algn="l"/>
              </a:tabLst>
            </a:pPr>
            <a:r>
              <a:rPr lang="en-GB" dirty="0"/>
              <a:t>Bash will </a:t>
            </a:r>
            <a:r>
              <a:rPr lang="en-GB" b="1" dirty="0"/>
              <a:t>pause and wait for the user </a:t>
            </a:r>
            <a:r>
              <a:rPr lang="en-GB" dirty="0"/>
              <a:t>to enter input.</a:t>
            </a:r>
          </a:p>
          <a:p>
            <a:pPr marL="342900" indent="-342900">
              <a:lnSpc>
                <a:spcPct val="100000"/>
              </a:lnSpc>
              <a:spcBef>
                <a:spcPts val="0"/>
              </a:spcBef>
              <a:spcAft>
                <a:spcPts val="600"/>
              </a:spcAft>
              <a:tabLst>
                <a:tab pos="457200" algn="l"/>
              </a:tabLst>
            </a:pPr>
            <a:r>
              <a:rPr lang="en-GB" dirty="0"/>
              <a:t>We then </a:t>
            </a:r>
            <a:r>
              <a:rPr lang="en-GB" b="1" dirty="0"/>
              <a:t>echo</a:t>
            </a:r>
            <a:r>
              <a:rPr lang="en-GB" dirty="0"/>
              <a:t> out the user input by using the variable name.</a:t>
            </a:r>
          </a:p>
          <a:p>
            <a:pPr marL="342900" indent="-342900">
              <a:lnSpc>
                <a:spcPct val="100000"/>
              </a:lnSpc>
              <a:spcBef>
                <a:spcPts val="0"/>
              </a:spcBef>
              <a:spcAft>
                <a:spcPts val="600"/>
              </a:spcAft>
              <a:tabLst>
                <a:tab pos="457200" algn="l"/>
              </a:tabLst>
            </a:pPr>
            <a:r>
              <a:rPr lang="en-GB" dirty="0"/>
              <a:t>Commonly used to ask users to enter their </a:t>
            </a:r>
            <a:r>
              <a:rPr lang="en-GB" b="1" dirty="0"/>
              <a:t>Usernames and passwords</a:t>
            </a:r>
            <a:r>
              <a:rPr lang="en-GB" dirty="0"/>
              <a:t>.</a:t>
            </a:r>
          </a:p>
          <a:p>
            <a:pPr marL="342900" indent="-342900">
              <a:lnSpc>
                <a:spcPct val="100000"/>
              </a:lnSpc>
              <a:spcBef>
                <a:spcPts val="0"/>
              </a:spcBef>
              <a:spcAft>
                <a:spcPts val="600"/>
              </a:spcAft>
              <a:tabLst>
                <a:tab pos="457200" algn="l"/>
              </a:tabLst>
            </a:pPr>
            <a:r>
              <a:rPr lang="en-GB" dirty="0"/>
              <a:t>Syntax: </a:t>
            </a:r>
            <a:r>
              <a:rPr lang="en-GB" b="1" i="0" dirty="0">
                <a:solidFill>
                  <a:srgbClr val="0563C1"/>
                </a:solidFill>
                <a:effectLst/>
                <a:latin typeface="Courier New" panose="02070309020205020404" pitchFamily="49" charset="0"/>
                <a:cs typeface="Courier New" panose="02070309020205020404" pitchFamily="49" charset="0"/>
              </a:rPr>
              <a:t>read</a:t>
            </a:r>
            <a:r>
              <a:rPr lang="en-GB" b="0" i="0" dirty="0">
                <a:solidFill>
                  <a:srgbClr val="0563C1"/>
                </a:solidFill>
                <a:effectLst/>
                <a:latin typeface="Courier New" panose="02070309020205020404" pitchFamily="49" charset="0"/>
                <a:cs typeface="Courier New" panose="02070309020205020404" pitchFamily="49" charset="0"/>
              </a:rPr>
              <a:t> </a:t>
            </a:r>
            <a:r>
              <a:rPr lang="en-GB" b="0" i="0" dirty="0" err="1">
                <a:solidFill>
                  <a:srgbClr val="0563C1"/>
                </a:solidFill>
                <a:effectLst/>
                <a:latin typeface="Courier New" panose="02070309020205020404" pitchFamily="49" charset="0"/>
                <a:cs typeface="Courier New" panose="02070309020205020404" pitchFamily="49" charset="0"/>
              </a:rPr>
              <a:t>variable_name</a:t>
            </a:r>
            <a:endParaRPr lang="en-GB" dirty="0">
              <a:solidFill>
                <a:srgbClr val="0563C1"/>
              </a:solidFill>
              <a:latin typeface="Courier New" panose="02070309020205020404" pitchFamily="49" charset="0"/>
              <a:cs typeface="Courier New" panose="02070309020205020404" pitchFamily="49" charset="0"/>
            </a:endParaRPr>
          </a:p>
          <a:p>
            <a:pPr marL="342900" indent="-342900">
              <a:lnSpc>
                <a:spcPct val="100000"/>
              </a:lnSpc>
              <a:spcBef>
                <a:spcPts val="0"/>
              </a:spcBef>
              <a:spcAft>
                <a:spcPts val="600"/>
              </a:spcAft>
              <a:tabLst>
                <a:tab pos="457200" algn="l"/>
              </a:tabLst>
            </a:pPr>
            <a:endParaRPr lang="en-GB"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19" name="TextBox 18">
            <a:extLst>
              <a:ext uri="{FF2B5EF4-FFF2-40B4-BE49-F238E27FC236}">
                <a16:creationId xmlns:a16="http://schemas.microsoft.com/office/drawing/2014/main" id="{A88774FD-41BB-466E-AA73-06CFBD09309C}"/>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B02C741-3C05-2E8B-A2F9-5D4607938D32}"/>
              </a:ext>
            </a:extLst>
          </p:cNvPr>
          <p:cNvPicPr>
            <a:picLocks noChangeAspect="1"/>
          </p:cNvPicPr>
          <p:nvPr/>
        </p:nvPicPr>
        <p:blipFill rotWithShape="1">
          <a:blip r:embed="rId6"/>
          <a:srcRect l="9305"/>
          <a:stretch/>
        </p:blipFill>
        <p:spPr>
          <a:xfrm>
            <a:off x="300084" y="4623734"/>
            <a:ext cx="6920499" cy="1894757"/>
          </a:xfrm>
          <a:prstGeom prst="rect">
            <a:avLst/>
          </a:prstGeom>
        </p:spPr>
      </p:pic>
      <p:pic>
        <p:nvPicPr>
          <p:cNvPr id="7" name="Picture 6">
            <a:extLst>
              <a:ext uri="{FF2B5EF4-FFF2-40B4-BE49-F238E27FC236}">
                <a16:creationId xmlns:a16="http://schemas.microsoft.com/office/drawing/2014/main" id="{A1BE774E-CF2A-10CA-C7C9-0ED05C624730}"/>
              </a:ext>
            </a:extLst>
          </p:cNvPr>
          <p:cNvPicPr>
            <a:picLocks noChangeAspect="1"/>
          </p:cNvPicPr>
          <p:nvPr/>
        </p:nvPicPr>
        <p:blipFill>
          <a:blip r:embed="rId7"/>
          <a:stretch>
            <a:fillRect/>
          </a:stretch>
        </p:blipFill>
        <p:spPr>
          <a:xfrm>
            <a:off x="6201578" y="4158560"/>
            <a:ext cx="5690338" cy="1253565"/>
          </a:xfrm>
          <a:prstGeom prst="rect">
            <a:avLst/>
          </a:prstGeom>
        </p:spPr>
      </p:pic>
      <mc:AlternateContent xmlns:mc="http://schemas.openxmlformats.org/markup-compatibility/2006" xmlns:p14="http://schemas.microsoft.com/office/powerpoint/2010/main">
        <mc:Choice Requires="p14">
          <p:contentPart p14:bwMode="auto" r:id="rId8">
            <p14:nvContentPartPr>
              <p14:cNvPr id="23" name="Ink 22">
                <a:extLst>
                  <a:ext uri="{FF2B5EF4-FFF2-40B4-BE49-F238E27FC236}">
                    <a16:creationId xmlns:a16="http://schemas.microsoft.com/office/drawing/2014/main" id="{9B83960D-8CE0-4CEB-98BF-0FB59604DC51}"/>
                  </a:ext>
                </a:extLst>
              </p14:cNvPr>
              <p14:cNvContentPartPr/>
              <p14:nvPr/>
            </p14:nvContentPartPr>
            <p14:xfrm>
              <a:off x="300085" y="5964898"/>
              <a:ext cx="2720160" cy="39960"/>
            </p14:xfrm>
          </p:contentPart>
        </mc:Choice>
        <mc:Fallback xmlns="">
          <p:pic>
            <p:nvPicPr>
              <p:cNvPr id="23" name="Ink 22">
                <a:extLst>
                  <a:ext uri="{FF2B5EF4-FFF2-40B4-BE49-F238E27FC236}">
                    <a16:creationId xmlns:a16="http://schemas.microsoft.com/office/drawing/2014/main" id="{9B83960D-8CE0-4CEB-98BF-0FB59604DC51}"/>
                  </a:ext>
                </a:extLst>
              </p:cNvPr>
              <p:cNvPicPr/>
              <p:nvPr/>
            </p:nvPicPr>
            <p:blipFill>
              <a:blip r:embed="rId9"/>
              <a:stretch>
                <a:fillRect/>
              </a:stretch>
            </p:blipFill>
            <p:spPr>
              <a:xfrm>
                <a:off x="210097" y="5784898"/>
                <a:ext cx="2899776" cy="399600"/>
              </a:xfrm>
              <a:prstGeom prst="rect">
                <a:avLst/>
              </a:prstGeom>
            </p:spPr>
          </p:pic>
        </mc:Fallback>
      </mc:AlternateContent>
    </p:spTree>
    <p:extLst>
      <p:ext uri="{BB962C8B-B14F-4D97-AF65-F5344CB8AC3E}">
        <p14:creationId xmlns:p14="http://schemas.microsoft.com/office/powerpoint/2010/main" val="364950724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highlight>
                  <a:srgbClr val="FFFF00"/>
                </a:highlight>
              </a:rPr>
              <a:t>Try:</a:t>
            </a:r>
            <a:r>
              <a:rPr lang="en-GB" b="1" dirty="0"/>
              <a:t> </a:t>
            </a:r>
            <a:r>
              <a:rPr lang="en-GB" b="1" dirty="0">
                <a:solidFill>
                  <a:srgbClr val="FFFFFF"/>
                </a:solidFill>
              </a:rPr>
              <a:t>User input –p option</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2031" y="1710413"/>
            <a:ext cx="10999775" cy="954410"/>
          </a:xfrm>
        </p:spPr>
        <p:txBody>
          <a:bodyPr>
            <a:normAutofit/>
          </a:bodyPr>
          <a:lstStyle/>
          <a:p>
            <a:r>
              <a:rPr lang="en-GB" dirty="0"/>
              <a:t>In this example we use the </a:t>
            </a:r>
            <a:r>
              <a:rPr lang="en-GB" b="1" dirty="0"/>
              <a:t>–p option </a:t>
            </a:r>
            <a:r>
              <a:rPr lang="en-GB" dirty="0"/>
              <a:t>to allow user input on the same prompt line as the </a:t>
            </a:r>
            <a:r>
              <a:rPr lang="en-GB" b="1" dirty="0"/>
              <a:t>read command</a:t>
            </a:r>
            <a:r>
              <a:rPr lang="en-GB" dirty="0"/>
              <a:t>. </a:t>
            </a:r>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pic>
        <p:nvPicPr>
          <p:cNvPr id="5" name="Picture 4">
            <a:extLst>
              <a:ext uri="{FF2B5EF4-FFF2-40B4-BE49-F238E27FC236}">
                <a16:creationId xmlns:a16="http://schemas.microsoft.com/office/drawing/2014/main" id="{C370122E-05BE-E850-C52B-8C07F85279D4}"/>
              </a:ext>
            </a:extLst>
          </p:cNvPr>
          <p:cNvPicPr>
            <a:picLocks noChangeAspect="1"/>
          </p:cNvPicPr>
          <p:nvPr/>
        </p:nvPicPr>
        <p:blipFill rotWithShape="1">
          <a:blip r:embed="rId5"/>
          <a:srcRect l="10209"/>
          <a:stretch/>
        </p:blipFill>
        <p:spPr>
          <a:xfrm>
            <a:off x="303951" y="3227867"/>
            <a:ext cx="6376479" cy="1823357"/>
          </a:xfrm>
          <a:prstGeom prst="rect">
            <a:avLst/>
          </a:prstGeom>
        </p:spPr>
      </p:pic>
      <p:pic>
        <p:nvPicPr>
          <p:cNvPr id="11" name="Picture 10">
            <a:extLst>
              <a:ext uri="{FF2B5EF4-FFF2-40B4-BE49-F238E27FC236}">
                <a16:creationId xmlns:a16="http://schemas.microsoft.com/office/drawing/2014/main" id="{05187EDA-C414-30AD-D52F-5A59F15DF026}"/>
              </a:ext>
            </a:extLst>
          </p:cNvPr>
          <p:cNvPicPr>
            <a:picLocks noChangeAspect="1"/>
          </p:cNvPicPr>
          <p:nvPr/>
        </p:nvPicPr>
        <p:blipFill rotWithShape="1">
          <a:blip r:embed="rId6"/>
          <a:srcRect t="36460" b="1483"/>
          <a:stretch/>
        </p:blipFill>
        <p:spPr>
          <a:xfrm>
            <a:off x="6680430" y="3962010"/>
            <a:ext cx="5280311" cy="1017359"/>
          </a:xfrm>
          <a:prstGeom prst="rect">
            <a:avLst/>
          </a:prstGeom>
        </p:spPr>
      </p:pic>
      <p:graphicFrame>
        <p:nvGraphicFramePr>
          <p:cNvPr id="13" name="Table 12">
            <a:extLst>
              <a:ext uri="{FF2B5EF4-FFF2-40B4-BE49-F238E27FC236}">
                <a16:creationId xmlns:a16="http://schemas.microsoft.com/office/drawing/2014/main" id="{F7AD3EAE-E21A-8AB8-614B-2C729B88B003}"/>
              </a:ext>
            </a:extLst>
          </p:cNvPr>
          <p:cNvGraphicFramePr>
            <a:graphicFrameLocks noGrp="1"/>
          </p:cNvGraphicFramePr>
          <p:nvPr/>
        </p:nvGraphicFramePr>
        <p:xfrm>
          <a:off x="570125" y="2643539"/>
          <a:ext cx="11390615" cy="457200"/>
        </p:xfrm>
        <a:graphic>
          <a:graphicData uri="http://schemas.openxmlformats.org/drawingml/2006/table">
            <a:tbl>
              <a:tblPr firstRow="1" bandRow="1">
                <a:tableStyleId>{5C22544A-7EE6-4342-B048-85BDC9FD1C3A}</a:tableStyleId>
              </a:tblPr>
              <a:tblGrid>
                <a:gridCol w="6109349">
                  <a:extLst>
                    <a:ext uri="{9D8B030D-6E8A-4147-A177-3AD203B41FA5}">
                      <a16:colId xmlns:a16="http://schemas.microsoft.com/office/drawing/2014/main" val="924816376"/>
                    </a:ext>
                  </a:extLst>
                </a:gridCol>
                <a:gridCol w="5281266">
                  <a:extLst>
                    <a:ext uri="{9D8B030D-6E8A-4147-A177-3AD203B41FA5}">
                      <a16:colId xmlns:a16="http://schemas.microsoft.com/office/drawing/2014/main" val="3797075165"/>
                    </a:ext>
                  </a:extLst>
                </a:gridCol>
              </a:tblGrid>
              <a:tr h="370840">
                <a:tc>
                  <a:txBody>
                    <a:bodyPr/>
                    <a:lstStyle/>
                    <a:p>
                      <a:pPr algn="ctr"/>
                      <a:r>
                        <a:rPr lang="en-GB" sz="2400" dirty="0">
                          <a:solidFill>
                            <a:schemeClr val="tx1"/>
                          </a:solidFill>
                        </a:rPr>
                        <a:t>Code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t>Output</a:t>
                      </a:r>
                    </a:p>
                  </a:txBody>
                  <a:tcPr>
                    <a:lnL w="12700" cap="flat" cmpd="sng" algn="ctr">
                      <a:solidFill>
                        <a:schemeClr val="tx1"/>
                      </a:solidFill>
                      <a:prstDash val="solid"/>
                      <a:round/>
                      <a:headEnd type="none" w="med" len="med"/>
                      <a:tailEnd type="none" w="med" len="med"/>
                    </a:lnL>
                    <a:solidFill>
                      <a:schemeClr val="tx1"/>
                    </a:solidFill>
                  </a:tcPr>
                </a:tc>
                <a:extLst>
                  <a:ext uri="{0D108BD9-81ED-4DB2-BD59-A6C34878D82A}">
                    <a16:rowId xmlns:a16="http://schemas.microsoft.com/office/drawing/2014/main" val="2702067278"/>
                  </a:ext>
                </a:extLst>
              </a:tr>
            </a:tbl>
          </a:graphicData>
        </a:graphic>
      </p:graphicFrame>
    </p:spTree>
    <p:extLst>
      <p:ext uri="{BB962C8B-B14F-4D97-AF65-F5344CB8AC3E}">
        <p14:creationId xmlns:p14="http://schemas.microsoft.com/office/powerpoint/2010/main" val="59750098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95079"/>
            <a:ext cx="9895951" cy="1033669"/>
          </a:xfrm>
        </p:spPr>
        <p:txBody>
          <a:bodyPr>
            <a:normAutofit/>
          </a:bodyPr>
          <a:lstStyle/>
          <a:p>
            <a:r>
              <a:rPr lang="en-GB" sz="4400" b="1" dirty="0">
                <a:highlight>
                  <a:srgbClr val="FFFF00"/>
                </a:highlight>
              </a:rPr>
              <a:t>Try:</a:t>
            </a:r>
            <a:r>
              <a:rPr lang="en-GB" sz="4400" b="1" dirty="0"/>
              <a:t> </a:t>
            </a:r>
            <a:r>
              <a:rPr lang="en-GB" b="1" dirty="0">
                <a:solidFill>
                  <a:srgbClr val="FFFFFF"/>
                </a:solidFill>
              </a:rPr>
              <a:t>if then else statements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57092" y="1609027"/>
            <a:ext cx="11637713" cy="4632185"/>
          </a:xfrm>
        </p:spPr>
        <p:txBody>
          <a:bodyPr>
            <a:normAutofit/>
          </a:bodyPr>
          <a:lstStyle/>
          <a:p>
            <a:pPr marL="342900" lvl="0" indent="-342900">
              <a:lnSpc>
                <a:spcPct val="100000"/>
              </a:lnSpc>
              <a:spcBef>
                <a:spcPts val="0"/>
              </a:spcBef>
              <a:buFont typeface="Symbol" panose="05050102010706020507" pitchFamily="18" charset="2"/>
              <a:buChar char=""/>
            </a:pPr>
            <a:r>
              <a:rPr lang="en-GB" sz="2200" dirty="0"/>
              <a:t>In this example, we ask a user to </a:t>
            </a:r>
            <a:r>
              <a:rPr lang="en-GB" sz="2200" b="1" dirty="0"/>
              <a:t>input a value between 1 and 10 </a:t>
            </a:r>
            <a:r>
              <a:rPr lang="en-GB" sz="2200" dirty="0"/>
              <a:t>which is stored in the ‘</a:t>
            </a:r>
            <a:r>
              <a:rPr lang="en-GB" sz="2200" b="1" dirty="0"/>
              <a:t>number</a:t>
            </a:r>
            <a:r>
              <a:rPr lang="en-GB" sz="2200" dirty="0"/>
              <a:t>’ variable that we declare after the </a:t>
            </a:r>
            <a:r>
              <a:rPr lang="en-GB" sz="2200" b="1" dirty="0"/>
              <a:t>read</a:t>
            </a:r>
            <a:r>
              <a:rPr lang="en-GB" sz="2200" dirty="0"/>
              <a:t> command.</a:t>
            </a:r>
          </a:p>
          <a:p>
            <a:pPr marL="342900" lvl="0" indent="-342900">
              <a:lnSpc>
                <a:spcPct val="100000"/>
              </a:lnSpc>
              <a:spcBef>
                <a:spcPts val="0"/>
              </a:spcBef>
              <a:buFont typeface="Symbol" panose="05050102010706020507" pitchFamily="18" charset="2"/>
              <a:buChar char=""/>
            </a:pPr>
            <a:r>
              <a:rPr lang="en-GB" sz="2200" dirty="0"/>
              <a:t>We then use an </a:t>
            </a:r>
            <a:r>
              <a:rPr lang="en-GB" sz="2200" b="1" dirty="0"/>
              <a:t>if statement </a:t>
            </a:r>
            <a:r>
              <a:rPr lang="en-GB" sz="2200" dirty="0"/>
              <a:t>to check if the value is equal to 7 i.e. The Magic Number. IF true “</a:t>
            </a:r>
            <a:r>
              <a:rPr lang="en-GB" sz="2200" b="1" dirty="0"/>
              <a:t>Congratulations</a:t>
            </a:r>
            <a:r>
              <a:rPr lang="en-GB" sz="2200" dirty="0"/>
              <a:t>” is echoed out, if false however, the ‘</a:t>
            </a:r>
            <a:r>
              <a:rPr lang="en-GB" sz="2200" b="1" dirty="0"/>
              <a:t>else</a:t>
            </a:r>
            <a:r>
              <a:rPr lang="en-GB" sz="2200" dirty="0"/>
              <a:t>’ statement outputs the false echo string: </a:t>
            </a:r>
            <a:r>
              <a:rPr lang="en-GB" sz="2200" b="1" dirty="0"/>
              <a:t>Number is not the Magic number</a:t>
            </a:r>
            <a:r>
              <a:rPr lang="en-GB" sz="2200" dirty="0"/>
              <a:t>.</a:t>
            </a:r>
          </a:p>
          <a:p>
            <a:pPr>
              <a:lnSpc>
                <a:spcPct val="100000"/>
              </a:lnSpc>
              <a:spcBef>
                <a:spcPts val="0"/>
              </a:spcBef>
            </a:pPr>
            <a:endParaRPr lang="en-GB" sz="2200"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19" name="TextBox 18">
            <a:extLst>
              <a:ext uri="{FF2B5EF4-FFF2-40B4-BE49-F238E27FC236}">
                <a16:creationId xmlns:a16="http://schemas.microsoft.com/office/drawing/2014/main" id="{A88774FD-41BB-466E-AA73-06CFBD09309C}"/>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1701A3E2-6CBC-470C-B0A2-29443E2B66AE}"/>
              </a:ext>
            </a:extLst>
          </p:cNvPr>
          <p:cNvPicPr>
            <a:picLocks noChangeAspect="1"/>
          </p:cNvPicPr>
          <p:nvPr/>
        </p:nvPicPr>
        <p:blipFill rotWithShape="1">
          <a:blip r:embed="rId6"/>
          <a:srcRect l="6367" t="21766"/>
          <a:stretch/>
        </p:blipFill>
        <p:spPr>
          <a:xfrm>
            <a:off x="203739" y="3429000"/>
            <a:ext cx="8890073" cy="2846240"/>
          </a:xfrm>
          <a:prstGeom prst="rect">
            <a:avLst/>
          </a:prstGeom>
        </p:spPr>
      </p:pic>
      <p:pic>
        <p:nvPicPr>
          <p:cNvPr id="5" name="Picture 4">
            <a:extLst>
              <a:ext uri="{FF2B5EF4-FFF2-40B4-BE49-F238E27FC236}">
                <a16:creationId xmlns:a16="http://schemas.microsoft.com/office/drawing/2014/main" id="{5F1E9645-B73F-021A-78A4-162EF5B0E612}"/>
              </a:ext>
            </a:extLst>
          </p:cNvPr>
          <p:cNvPicPr>
            <a:picLocks noChangeAspect="1"/>
          </p:cNvPicPr>
          <p:nvPr/>
        </p:nvPicPr>
        <p:blipFill>
          <a:blip r:embed="rId7"/>
          <a:stretch>
            <a:fillRect/>
          </a:stretch>
        </p:blipFill>
        <p:spPr>
          <a:xfrm>
            <a:off x="6882131" y="5946523"/>
            <a:ext cx="4830839" cy="836509"/>
          </a:xfrm>
          <a:prstGeom prst="rect">
            <a:avLst/>
          </a:prstGeom>
        </p:spPr>
      </p:pic>
      <p:pic>
        <p:nvPicPr>
          <p:cNvPr id="11" name="Picture 10">
            <a:extLst>
              <a:ext uri="{FF2B5EF4-FFF2-40B4-BE49-F238E27FC236}">
                <a16:creationId xmlns:a16="http://schemas.microsoft.com/office/drawing/2014/main" id="{6CD12DA8-F0D2-C50E-08A8-E9F4547542F5}"/>
              </a:ext>
            </a:extLst>
          </p:cNvPr>
          <p:cNvPicPr>
            <a:picLocks noChangeAspect="1"/>
          </p:cNvPicPr>
          <p:nvPr/>
        </p:nvPicPr>
        <p:blipFill rotWithShape="1">
          <a:blip r:embed="rId8"/>
          <a:srcRect r="60924" b="67261"/>
          <a:stretch/>
        </p:blipFill>
        <p:spPr>
          <a:xfrm>
            <a:off x="5134280" y="3925119"/>
            <a:ext cx="6864264" cy="836509"/>
          </a:xfrm>
          <a:prstGeom prst="rect">
            <a:avLst/>
          </a:prstGeom>
        </p:spPr>
      </p:pic>
    </p:spTree>
    <p:extLst>
      <p:ext uri="{BB962C8B-B14F-4D97-AF65-F5344CB8AC3E}">
        <p14:creationId xmlns:p14="http://schemas.microsoft.com/office/powerpoint/2010/main" val="28727185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highlight>
                  <a:srgbClr val="FFFF00"/>
                </a:highlight>
              </a:rPr>
              <a:t>Try:</a:t>
            </a:r>
            <a:r>
              <a:rPr lang="en-GB" b="1" dirty="0"/>
              <a:t> </a:t>
            </a:r>
            <a:r>
              <a:rPr lang="en-GB" b="1" dirty="0">
                <a:solidFill>
                  <a:schemeClr val="bg1"/>
                </a:solidFill>
              </a:rPr>
              <a:t>For Loop example</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 y="1579781"/>
            <a:ext cx="12191997" cy="2350716"/>
          </a:xfrm>
        </p:spPr>
        <p:txBody>
          <a:bodyPr>
            <a:normAutofit fontScale="92500"/>
          </a:bodyPr>
          <a:lstStyle/>
          <a:p>
            <a:pPr>
              <a:lnSpc>
                <a:spcPct val="110000"/>
              </a:lnSpc>
              <a:spcBef>
                <a:spcPts val="0"/>
              </a:spcBef>
            </a:pPr>
            <a:r>
              <a:rPr lang="en-GB" sz="2400" dirty="0"/>
              <a:t>In this example, the </a:t>
            </a:r>
            <a:r>
              <a:rPr lang="en-GB" sz="2400" b="1" dirty="0"/>
              <a:t>for loop </a:t>
            </a:r>
            <a:r>
              <a:rPr lang="en-GB" sz="2400" dirty="0"/>
              <a:t>contains a variable called ‘</a:t>
            </a:r>
            <a:r>
              <a:rPr lang="en-GB" sz="2400" b="1" dirty="0"/>
              <a:t>Shopping</a:t>
            </a:r>
            <a:r>
              <a:rPr lang="en-GB" sz="2400" dirty="0"/>
              <a:t>’ which contains each item ‘</a:t>
            </a:r>
            <a:r>
              <a:rPr lang="en-GB" sz="2400" b="1" dirty="0"/>
              <a:t>in</a:t>
            </a:r>
            <a:r>
              <a:rPr lang="en-GB" sz="2400" dirty="0"/>
              <a:t>’ the loops </a:t>
            </a:r>
            <a:r>
              <a:rPr lang="en-GB" sz="2400" b="1" dirty="0"/>
              <a:t>list i.e. *</a:t>
            </a:r>
            <a:r>
              <a:rPr lang="en-GB" sz="2400" b="1" dirty="0" err="1"/>
              <a:t>OatyBars</a:t>
            </a:r>
            <a:r>
              <a:rPr lang="en-GB" sz="2400" b="1" dirty="0"/>
              <a:t> *Apples etc…</a:t>
            </a:r>
            <a:endParaRPr lang="en-GB" sz="2400" dirty="0"/>
          </a:p>
          <a:p>
            <a:pPr>
              <a:lnSpc>
                <a:spcPct val="110000"/>
              </a:lnSpc>
              <a:spcBef>
                <a:spcPts val="0"/>
              </a:spcBef>
            </a:pPr>
            <a:r>
              <a:rPr lang="en-GB" sz="2400" dirty="0"/>
              <a:t>The loop executes the ‘</a:t>
            </a:r>
            <a:r>
              <a:rPr lang="en-GB" sz="2400" b="1" dirty="0"/>
              <a:t>echo</a:t>
            </a:r>
            <a:r>
              <a:rPr lang="en-GB" sz="2400" dirty="0"/>
              <a:t>’ code on in each item in the </a:t>
            </a:r>
            <a:r>
              <a:rPr lang="en-GB" sz="2400" b="1" dirty="0"/>
              <a:t>loops list</a:t>
            </a:r>
            <a:r>
              <a:rPr lang="en-GB" sz="2400" dirty="0"/>
              <a:t>.</a:t>
            </a:r>
          </a:p>
          <a:p>
            <a:pPr>
              <a:lnSpc>
                <a:spcPct val="110000"/>
              </a:lnSpc>
              <a:spcBef>
                <a:spcPts val="0"/>
              </a:spcBef>
            </a:pPr>
            <a:r>
              <a:rPr lang="en-GB" sz="2400" dirty="0"/>
              <a:t>Colour codes are used to set the ‘Shopping list’ background to white &amp; text red: </a:t>
            </a:r>
            <a:r>
              <a:rPr lang="en-GB" sz="2400" b="1" dirty="0"/>
              <a:t>\e[1;47m &amp; \e[1;31m.</a:t>
            </a:r>
          </a:p>
          <a:p>
            <a:pPr>
              <a:lnSpc>
                <a:spcPct val="110000"/>
              </a:lnSpc>
              <a:spcBef>
                <a:spcPts val="0"/>
              </a:spcBef>
            </a:pPr>
            <a:r>
              <a:rPr lang="en-GB" sz="2400" dirty="0"/>
              <a:t>Another colour code is used to set the list item text to </a:t>
            </a:r>
            <a:r>
              <a:rPr lang="en-GB" sz="2400" b="1" dirty="0"/>
              <a:t>bold yellow</a:t>
            </a:r>
            <a:r>
              <a:rPr lang="en-GB" sz="2400" dirty="0"/>
              <a:t>: </a:t>
            </a:r>
            <a:r>
              <a:rPr kumimoji="0" lang="en-GB" sz="2400" b="1" i="0" u="none" strike="noStrike" kern="1200" cap="none" spc="0" normalizeH="0" baseline="0" noProof="0" dirty="0">
                <a:ln>
                  <a:noFill/>
                </a:ln>
                <a:solidFill>
                  <a:prstClr val="black"/>
                </a:solidFill>
                <a:effectLst/>
                <a:uLnTx/>
                <a:uFillTx/>
                <a:ea typeface="+mn-ea"/>
                <a:cs typeface="+mn-cs"/>
              </a:rPr>
              <a:t>e[1;33m.</a:t>
            </a:r>
          </a:p>
          <a:p>
            <a:pPr>
              <a:lnSpc>
                <a:spcPct val="110000"/>
              </a:lnSpc>
              <a:spcBef>
                <a:spcPts val="0"/>
              </a:spcBef>
            </a:pPr>
            <a:r>
              <a:rPr lang="en-GB" sz="2400" dirty="0"/>
              <a:t>Another colour code is used to remove text formatting: </a:t>
            </a:r>
            <a:r>
              <a:rPr kumimoji="0" lang="en-GB" sz="2400" b="1" i="0" u="none" strike="noStrike" kern="1200" cap="none" spc="0" normalizeH="0" baseline="0" noProof="0" dirty="0">
                <a:ln>
                  <a:noFill/>
                </a:ln>
                <a:solidFill>
                  <a:prstClr val="black"/>
                </a:solidFill>
                <a:effectLst/>
                <a:uLnTx/>
                <a:uFillTx/>
                <a:ea typeface="+mn-ea"/>
                <a:cs typeface="+mn-cs"/>
              </a:rPr>
              <a:t>\e[0m. </a:t>
            </a:r>
            <a:r>
              <a:rPr lang="en-GB" sz="2400" dirty="0"/>
              <a:t>The -e flag is used to output colour.</a:t>
            </a:r>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19" name="TextBox 18">
            <a:extLst>
              <a:ext uri="{FF2B5EF4-FFF2-40B4-BE49-F238E27FC236}">
                <a16:creationId xmlns:a16="http://schemas.microsoft.com/office/drawing/2014/main" id="{A88774FD-41BB-466E-AA73-06CFBD09309C}"/>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8390B83D-42BB-37D4-39C5-6C8B66C42D54}"/>
              </a:ext>
            </a:extLst>
          </p:cNvPr>
          <p:cNvPicPr>
            <a:picLocks noChangeAspect="1"/>
          </p:cNvPicPr>
          <p:nvPr/>
        </p:nvPicPr>
        <p:blipFill>
          <a:blip r:embed="rId6"/>
          <a:stretch>
            <a:fillRect/>
          </a:stretch>
        </p:blipFill>
        <p:spPr>
          <a:xfrm>
            <a:off x="183854" y="3914979"/>
            <a:ext cx="10143374" cy="2030882"/>
          </a:xfrm>
          <a:prstGeom prst="rect">
            <a:avLst/>
          </a:prstGeom>
        </p:spPr>
      </p:pic>
      <p:pic>
        <p:nvPicPr>
          <p:cNvPr id="6" name="Picture 5">
            <a:extLst>
              <a:ext uri="{FF2B5EF4-FFF2-40B4-BE49-F238E27FC236}">
                <a16:creationId xmlns:a16="http://schemas.microsoft.com/office/drawing/2014/main" id="{A53E6EED-AAC2-A877-B92D-7746D547B770}"/>
              </a:ext>
            </a:extLst>
          </p:cNvPr>
          <p:cNvPicPr>
            <a:picLocks noChangeAspect="1"/>
          </p:cNvPicPr>
          <p:nvPr/>
        </p:nvPicPr>
        <p:blipFill>
          <a:blip r:embed="rId7"/>
          <a:stretch>
            <a:fillRect/>
          </a:stretch>
        </p:blipFill>
        <p:spPr>
          <a:xfrm>
            <a:off x="8540308" y="4718175"/>
            <a:ext cx="3534663" cy="2030881"/>
          </a:xfrm>
          <a:prstGeom prst="rect">
            <a:avLst/>
          </a:prstGeom>
        </p:spPr>
      </p:pic>
    </p:spTree>
    <p:extLst>
      <p:ext uri="{BB962C8B-B14F-4D97-AF65-F5344CB8AC3E}">
        <p14:creationId xmlns:p14="http://schemas.microsoft.com/office/powerpoint/2010/main" val="24013696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56461" y="335692"/>
            <a:ext cx="9895951" cy="1033669"/>
          </a:xfrm>
        </p:spPr>
        <p:txBody>
          <a:bodyPr>
            <a:normAutofit/>
          </a:bodyPr>
          <a:lstStyle/>
          <a:p>
            <a:r>
              <a:rPr lang="en-GB" b="1" dirty="0">
                <a:highlight>
                  <a:srgbClr val="FFFF00"/>
                </a:highlight>
              </a:rPr>
              <a:t>Try:</a:t>
            </a:r>
            <a:r>
              <a:rPr lang="en-GB" b="1" dirty="0"/>
              <a:t> </a:t>
            </a:r>
            <a:r>
              <a:rPr lang="en-GB" b="1" dirty="0">
                <a:solidFill>
                  <a:schemeClr val="bg1"/>
                </a:solidFill>
              </a:rPr>
              <a:t>Until Loop</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17737" y="1597432"/>
            <a:ext cx="11956526" cy="2076644"/>
          </a:xfrm>
        </p:spPr>
        <p:txBody>
          <a:bodyPr>
            <a:normAutofit/>
          </a:bodyPr>
          <a:lstStyle/>
          <a:p>
            <a:pPr>
              <a:lnSpc>
                <a:spcPct val="100000"/>
              </a:lnSpc>
              <a:spcBef>
                <a:spcPts val="0"/>
              </a:spcBef>
            </a:pPr>
            <a:r>
              <a:rPr lang="en-GB" sz="2400" dirty="0"/>
              <a:t>In this </a:t>
            </a:r>
            <a:r>
              <a:rPr lang="en-GB" sz="2400" b="1" dirty="0"/>
              <a:t>game-like script</a:t>
            </a:r>
            <a:r>
              <a:rPr lang="en-GB" sz="2400" dirty="0"/>
              <a:t>, we use an Until loop to ask the user to </a:t>
            </a:r>
            <a:r>
              <a:rPr lang="en-GB" sz="2400" b="1" dirty="0"/>
              <a:t>guess the secret word </a:t>
            </a:r>
            <a:r>
              <a:rPr lang="en-GB" sz="2400" dirty="0"/>
              <a:t>to </a:t>
            </a:r>
            <a:r>
              <a:rPr lang="en-GB" sz="2400" b="1" dirty="0"/>
              <a:t>exit</a:t>
            </a:r>
            <a:r>
              <a:rPr lang="en-GB" sz="2400" dirty="0"/>
              <a:t> the program. </a:t>
            </a:r>
            <a:r>
              <a:rPr lang="en-GB" sz="2400" b="1" dirty="0"/>
              <a:t>If the User enters the secret word ‘exit’ the script echo’s out ‘Congratulations’</a:t>
            </a:r>
            <a:r>
              <a:rPr lang="en-GB" sz="2400" dirty="0"/>
              <a:t>. </a:t>
            </a:r>
          </a:p>
          <a:p>
            <a:pPr>
              <a:lnSpc>
                <a:spcPct val="100000"/>
              </a:lnSpc>
              <a:spcBef>
                <a:spcPts val="0"/>
              </a:spcBef>
            </a:pPr>
            <a:r>
              <a:rPr lang="en-GB" sz="2400" dirty="0"/>
              <a:t>If the User </a:t>
            </a:r>
            <a:r>
              <a:rPr lang="en-GB" sz="2400" b="1" dirty="0"/>
              <a:t>does not </a:t>
            </a:r>
            <a:r>
              <a:rPr lang="en-GB" sz="2400" dirty="0"/>
              <a:t>input the secret word, the script echo’s out: </a:t>
            </a:r>
            <a:r>
              <a:rPr lang="en-GB" sz="2400" b="1" dirty="0"/>
              <a:t>WRONG HAHA. Try Again</a:t>
            </a:r>
            <a:r>
              <a:rPr lang="en-GB" sz="2400" dirty="0"/>
              <a:t>.</a:t>
            </a:r>
          </a:p>
          <a:p>
            <a:pPr>
              <a:lnSpc>
                <a:spcPct val="100000"/>
              </a:lnSpc>
              <a:spcBef>
                <a:spcPts val="0"/>
              </a:spcBef>
            </a:pPr>
            <a:r>
              <a:rPr lang="en-GB" sz="2400" b="1" dirty="0"/>
              <a:t>-ne \007</a:t>
            </a:r>
            <a:r>
              <a:rPr lang="en-GB" sz="2400" dirty="0"/>
              <a:t> is a method for producing a </a:t>
            </a:r>
            <a:r>
              <a:rPr lang="en-GB" sz="2400" b="1" dirty="0"/>
              <a:t>beep</a:t>
            </a:r>
            <a:r>
              <a:rPr lang="en-GB" sz="2400" dirty="0"/>
              <a:t> sound </a:t>
            </a:r>
            <a:r>
              <a:rPr lang="en-GB" sz="2400" dirty="0" err="1"/>
              <a:t>fx</a:t>
            </a:r>
            <a:r>
              <a:rPr lang="en-GB" sz="2400" dirty="0"/>
              <a:t> </a:t>
            </a:r>
            <a:r>
              <a:rPr lang="en-GB" sz="2400" b="1" dirty="0"/>
              <a:t>in a shell script</a:t>
            </a:r>
            <a:r>
              <a:rPr lang="en-GB" sz="2400" dirty="0"/>
              <a:t>. </a:t>
            </a:r>
          </a:p>
          <a:p>
            <a:pPr marL="0" indent="0">
              <a:lnSpc>
                <a:spcPct val="100000"/>
              </a:lnSpc>
              <a:spcBef>
                <a:spcPts val="0"/>
              </a:spcBef>
              <a:buNone/>
            </a:pPr>
            <a:endParaRPr lang="en-GB" sz="2400" dirty="0"/>
          </a:p>
        </p:txBody>
      </p:sp>
      <p:pic>
        <p:nvPicPr>
          <p:cNvPr id="18" name="Picture 17" descr="Icon&#10;&#10;Description automatically generated">
            <a:extLst>
              <a:ext uri="{FF2B5EF4-FFF2-40B4-BE49-F238E27FC236}">
                <a16:creationId xmlns:a16="http://schemas.microsoft.com/office/drawing/2014/main" id="{372EF29B-9067-4783-9339-3589607912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23386" y="3117"/>
            <a:ext cx="1698818" cy="1698818"/>
          </a:xfrm>
          <a:prstGeom prst="rect">
            <a:avLst/>
          </a:prstGeom>
        </p:spPr>
      </p:pic>
      <p:pic>
        <p:nvPicPr>
          <p:cNvPr id="6" name="Picture 5">
            <a:extLst>
              <a:ext uri="{FF2B5EF4-FFF2-40B4-BE49-F238E27FC236}">
                <a16:creationId xmlns:a16="http://schemas.microsoft.com/office/drawing/2014/main" id="{78D9D1DA-7205-2407-F5D8-C349AE93B714}"/>
              </a:ext>
            </a:extLst>
          </p:cNvPr>
          <p:cNvPicPr>
            <a:picLocks noChangeAspect="1"/>
          </p:cNvPicPr>
          <p:nvPr/>
        </p:nvPicPr>
        <p:blipFill>
          <a:blip r:embed="rId5"/>
          <a:stretch>
            <a:fillRect/>
          </a:stretch>
        </p:blipFill>
        <p:spPr>
          <a:xfrm>
            <a:off x="49537" y="3173507"/>
            <a:ext cx="8818901" cy="3668174"/>
          </a:xfrm>
          <a:prstGeom prst="rect">
            <a:avLst/>
          </a:prstGeom>
        </p:spPr>
      </p:pic>
      <p:sp>
        <p:nvSpPr>
          <p:cNvPr id="21" name="TextBox 20">
            <a:extLst>
              <a:ext uri="{FF2B5EF4-FFF2-40B4-BE49-F238E27FC236}">
                <a16:creationId xmlns:a16="http://schemas.microsoft.com/office/drawing/2014/main" id="{66C676F3-A641-48CE-A0A8-2D99D364C308}"/>
              </a:ext>
            </a:extLst>
          </p:cNvPr>
          <p:cNvSpPr txBox="1"/>
          <p:nvPr/>
        </p:nvSpPr>
        <p:spPr>
          <a:xfrm>
            <a:off x="8818753" y="2727330"/>
            <a:ext cx="3317440" cy="1754326"/>
          </a:xfrm>
          <a:prstGeom prst="rect">
            <a:avLst/>
          </a:prstGeom>
          <a:noFill/>
          <a:ln>
            <a:solidFill>
              <a:schemeClr val="accent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libri" panose="020F0502020204030204"/>
                <a:ea typeface="+mn-ea"/>
                <a:cs typeface="+mn-cs"/>
              </a:rPr>
              <a:t>Colour codes:</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\e[1;33m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is the code that sets the colour to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bold yellow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and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\e[0m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resets the colour back.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Replace 1;33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with the colour code you want. See next page for colour codes.</a:t>
            </a:r>
          </a:p>
        </p:txBody>
      </p:sp>
      <p:pic>
        <p:nvPicPr>
          <p:cNvPr id="9" name="Picture 8">
            <a:extLst>
              <a:ext uri="{FF2B5EF4-FFF2-40B4-BE49-F238E27FC236}">
                <a16:creationId xmlns:a16="http://schemas.microsoft.com/office/drawing/2014/main" id="{1208B738-7033-FF38-C8B5-9CFA1A69E65C}"/>
              </a:ext>
            </a:extLst>
          </p:cNvPr>
          <p:cNvPicPr>
            <a:picLocks noChangeAspect="1"/>
          </p:cNvPicPr>
          <p:nvPr/>
        </p:nvPicPr>
        <p:blipFill>
          <a:blip r:embed="rId6"/>
          <a:stretch>
            <a:fillRect/>
          </a:stretch>
        </p:blipFill>
        <p:spPr>
          <a:xfrm>
            <a:off x="6368836" y="4395875"/>
            <a:ext cx="5705427" cy="1577268"/>
          </a:xfrm>
          <a:prstGeom prst="rect">
            <a:avLst/>
          </a:prstGeom>
        </p:spPr>
      </p:pic>
    </p:spTree>
    <p:extLst>
      <p:ext uri="{BB962C8B-B14F-4D97-AF65-F5344CB8AC3E}">
        <p14:creationId xmlns:p14="http://schemas.microsoft.com/office/powerpoint/2010/main" val="396124038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57697" y="309244"/>
            <a:ext cx="6501383" cy="1033669"/>
          </a:xfrm>
        </p:spPr>
        <p:txBody>
          <a:bodyPr>
            <a:normAutofit/>
          </a:bodyPr>
          <a:lstStyle/>
          <a:p>
            <a:r>
              <a:rPr lang="en-GB" sz="4800" dirty="0">
                <a:solidFill>
                  <a:srgbClr val="002060"/>
                </a:solidFill>
                <a:highlight>
                  <a:srgbClr val="FFFF00"/>
                </a:highlight>
              </a:rPr>
              <a:t>Try:</a:t>
            </a:r>
            <a:r>
              <a:rPr lang="en-GB" sz="4800" dirty="0">
                <a:solidFill>
                  <a:srgbClr val="002060"/>
                </a:solidFill>
              </a:rPr>
              <a:t> </a:t>
            </a:r>
            <a:r>
              <a:rPr lang="en-GB" sz="4800" b="1" dirty="0">
                <a:solidFill>
                  <a:srgbClr val="FFFFFF"/>
                </a:solidFill>
              </a:rPr>
              <a:t>Array</a:t>
            </a:r>
          </a:p>
        </p:txBody>
      </p:sp>
      <p:pic>
        <p:nvPicPr>
          <p:cNvPr id="29" name="Picture 28" descr="Shape&#10;&#10;Description automatically generated">
            <a:extLst>
              <a:ext uri="{FF2B5EF4-FFF2-40B4-BE49-F238E27FC236}">
                <a16:creationId xmlns:a16="http://schemas.microsoft.com/office/drawing/2014/main" id="{E9CFB573-42F0-455A-89D7-7221E851B6A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16045" y="-169588"/>
            <a:ext cx="3972041" cy="3388647"/>
          </a:xfrm>
          <a:prstGeom prst="rect">
            <a:avLst/>
          </a:prstGeom>
        </p:spPr>
      </p:pic>
      <p:pic>
        <p:nvPicPr>
          <p:cNvPr id="36" name="Picture 35">
            <a:extLst>
              <a:ext uri="{FF2B5EF4-FFF2-40B4-BE49-F238E27FC236}">
                <a16:creationId xmlns:a16="http://schemas.microsoft.com/office/drawing/2014/main" id="{E6353168-398F-4A9D-BD60-442F5120B355}"/>
              </a:ext>
            </a:extLst>
          </p:cNvPr>
          <p:cNvPicPr>
            <a:picLocks noChangeAspect="1"/>
          </p:cNvPicPr>
          <p:nvPr/>
        </p:nvPicPr>
        <p:blipFill>
          <a:blip r:embed="rId5"/>
          <a:stretch>
            <a:fillRect/>
          </a:stretch>
        </p:blipFill>
        <p:spPr>
          <a:xfrm>
            <a:off x="3914" y="1584458"/>
            <a:ext cx="8671817" cy="5174805"/>
          </a:xfrm>
          <a:prstGeom prst="rect">
            <a:avLst/>
          </a:prstGeom>
        </p:spPr>
      </p:pic>
      <p:pic>
        <p:nvPicPr>
          <p:cNvPr id="21" name="Picture 20">
            <a:extLst>
              <a:ext uri="{FF2B5EF4-FFF2-40B4-BE49-F238E27FC236}">
                <a16:creationId xmlns:a16="http://schemas.microsoft.com/office/drawing/2014/main" id="{7D758E2D-9307-4EE0-BFA7-65C92CAE01C2}"/>
              </a:ext>
            </a:extLst>
          </p:cNvPr>
          <p:cNvPicPr>
            <a:picLocks noChangeAspect="1"/>
          </p:cNvPicPr>
          <p:nvPr/>
        </p:nvPicPr>
        <p:blipFill rotWithShape="1">
          <a:blip r:embed="rId6"/>
          <a:srcRect t="19151"/>
          <a:stretch/>
        </p:blipFill>
        <p:spPr>
          <a:xfrm>
            <a:off x="6786703" y="4956008"/>
            <a:ext cx="5231226" cy="1786669"/>
          </a:xfrm>
          <a:prstGeom prst="rect">
            <a:avLst/>
          </a:prstGeom>
        </p:spPr>
      </p:pic>
      <p:sp>
        <p:nvSpPr>
          <p:cNvPr id="37" name="TextBox 36">
            <a:extLst>
              <a:ext uri="{FF2B5EF4-FFF2-40B4-BE49-F238E27FC236}">
                <a16:creationId xmlns:a16="http://schemas.microsoft.com/office/drawing/2014/main" id="{3BB8045A-3E51-40A1-9C61-1D4534FE6DD3}"/>
              </a:ext>
            </a:extLst>
          </p:cNvPr>
          <p:cNvSpPr txBox="1"/>
          <p:nvPr/>
        </p:nvSpPr>
        <p:spPr>
          <a:xfrm>
            <a:off x="8978538" y="3219059"/>
            <a:ext cx="2940656" cy="1569660"/>
          </a:xfrm>
          <a:prstGeom prst="rect">
            <a:avLst/>
          </a:prstGeom>
          <a:noFill/>
          <a:ln>
            <a:solidFill>
              <a:srgbClr val="C0000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Tip: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Use the ‘</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or ‘</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symbol in the index to print out all array elements.</a:t>
            </a:r>
          </a:p>
        </p:txBody>
      </p:sp>
    </p:spTree>
    <p:extLst>
      <p:ext uri="{BB962C8B-B14F-4D97-AF65-F5344CB8AC3E}">
        <p14:creationId xmlns:p14="http://schemas.microsoft.com/office/powerpoint/2010/main" val="41442321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01601" y="327029"/>
            <a:ext cx="9895951" cy="1033669"/>
          </a:xfrm>
        </p:spPr>
        <p:txBody>
          <a:bodyPr>
            <a:normAutofit/>
          </a:bodyPr>
          <a:lstStyle/>
          <a:p>
            <a:r>
              <a:rPr lang="en-GB" dirty="0">
                <a:highlight>
                  <a:srgbClr val="FFFF00"/>
                </a:highlight>
              </a:rPr>
              <a:t>Try:</a:t>
            </a:r>
            <a:r>
              <a:rPr lang="en-GB" dirty="0"/>
              <a:t> </a:t>
            </a:r>
            <a:r>
              <a:rPr lang="en-GB" b="1" dirty="0">
                <a:solidFill>
                  <a:schemeClr val="bg1"/>
                </a:solidFill>
              </a:rPr>
              <a:t>Case statement example</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43100" y="1590741"/>
            <a:ext cx="12105795" cy="5034606"/>
          </a:xfrm>
        </p:spPr>
        <p:txBody>
          <a:bodyPr>
            <a:normAutofit/>
          </a:bodyPr>
          <a:lstStyle/>
          <a:p>
            <a:pPr marL="342900" indent="-342900">
              <a:lnSpc>
                <a:spcPct val="100000"/>
              </a:lnSpc>
              <a:spcBef>
                <a:spcPts val="0"/>
              </a:spcBef>
              <a:spcAft>
                <a:spcPts val="600"/>
              </a:spcAft>
              <a:buFont typeface="Symbol" panose="05050102010706020507" pitchFamily="18" charset="2"/>
              <a:buChar char=""/>
            </a:pPr>
            <a:r>
              <a:rPr lang="en-GB" sz="2400" dirty="0"/>
              <a:t>In this example, the user is asked if they can code in bash. If the input matches the </a:t>
            </a:r>
            <a:r>
              <a:rPr lang="en-GB" sz="2400" b="1" dirty="0" err="1"/>
              <a:t>Yes|yes|Y|y</a:t>
            </a:r>
            <a:r>
              <a:rPr lang="en-GB" sz="2400" b="1" dirty="0"/>
              <a:t> pattern </a:t>
            </a:r>
            <a:r>
              <a:rPr lang="en-GB" sz="2400" dirty="0"/>
              <a:t>the program outputs “</a:t>
            </a:r>
            <a:r>
              <a:rPr lang="en-GB" sz="2400" b="1" dirty="0"/>
              <a:t>Cool. That’s Awesome</a:t>
            </a:r>
            <a:r>
              <a:rPr lang="en-GB" sz="2400" dirty="0"/>
              <a:t>”. If the input is ‘No’ the program outputs “</a:t>
            </a:r>
            <a:r>
              <a:rPr lang="en-GB" sz="2400" b="1" dirty="0"/>
              <a:t>It’s easy. Let’s start learning</a:t>
            </a:r>
            <a:r>
              <a:rPr lang="en-GB" sz="2400" dirty="0"/>
              <a:t>”, if no match is found, the default </a:t>
            </a:r>
            <a:r>
              <a:rPr lang="en-GB" sz="2400" b="1" dirty="0"/>
              <a:t>* exit case outputs: </a:t>
            </a:r>
            <a:r>
              <a:rPr lang="en-GB" sz="2400" dirty="0"/>
              <a:t>“</a:t>
            </a:r>
            <a:r>
              <a:rPr lang="en-GB" sz="2400" b="1" dirty="0"/>
              <a:t>Try again, enter Yes or No?</a:t>
            </a:r>
            <a:r>
              <a:rPr lang="en-GB" sz="2400" dirty="0"/>
              <a:t>”.</a:t>
            </a:r>
          </a:p>
        </p:txBody>
      </p:sp>
      <p:pic>
        <p:nvPicPr>
          <p:cNvPr id="4" name="Picture 3">
            <a:extLst>
              <a:ext uri="{FF2B5EF4-FFF2-40B4-BE49-F238E27FC236}">
                <a16:creationId xmlns:a16="http://schemas.microsoft.com/office/drawing/2014/main" id="{39B5AC45-A505-437D-9BB2-1C1491CBA1D9}"/>
              </a:ext>
            </a:extLst>
          </p:cNvPr>
          <p:cNvPicPr>
            <a:picLocks noChangeAspect="1"/>
          </p:cNvPicPr>
          <p:nvPr/>
        </p:nvPicPr>
        <p:blipFill>
          <a:blip r:embed="rId3"/>
          <a:stretch>
            <a:fillRect/>
          </a:stretch>
        </p:blipFill>
        <p:spPr>
          <a:xfrm>
            <a:off x="116517" y="3168874"/>
            <a:ext cx="6759100" cy="3635640"/>
          </a:xfrm>
          <a:prstGeom prst="rect">
            <a:avLst/>
          </a:prstGeom>
          <a:ln>
            <a:solidFill>
              <a:schemeClr val="accent1"/>
            </a:solidFill>
          </a:ln>
        </p:spPr>
      </p:pic>
      <p:sp>
        <p:nvSpPr>
          <p:cNvPr id="7" name="TextBox 6">
            <a:extLst>
              <a:ext uri="{FF2B5EF4-FFF2-40B4-BE49-F238E27FC236}">
                <a16:creationId xmlns:a16="http://schemas.microsoft.com/office/drawing/2014/main" id="{0452C29B-5BA5-46E3-AA35-B75B3A5CED62}"/>
              </a:ext>
            </a:extLst>
          </p:cNvPr>
          <p:cNvSpPr txBox="1"/>
          <p:nvPr/>
        </p:nvSpPr>
        <p:spPr>
          <a:xfrm>
            <a:off x="9212264" y="4177060"/>
            <a:ext cx="56962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Or</a:t>
            </a:r>
          </a:p>
        </p:txBody>
      </p:sp>
      <p:sp>
        <p:nvSpPr>
          <p:cNvPr id="3" name="TextBox 2">
            <a:extLst>
              <a:ext uri="{FF2B5EF4-FFF2-40B4-BE49-F238E27FC236}">
                <a16:creationId xmlns:a16="http://schemas.microsoft.com/office/drawing/2014/main" id="{19DD2529-DC1B-E99B-0009-4E2372160B78}"/>
              </a:ext>
            </a:extLst>
          </p:cNvPr>
          <p:cNvSpPr txBox="1"/>
          <p:nvPr/>
        </p:nvSpPr>
        <p:spPr>
          <a:xfrm>
            <a:off x="7050127" y="2737864"/>
            <a:ext cx="4924258" cy="461665"/>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Output:</a:t>
            </a:r>
          </a:p>
        </p:txBody>
      </p:sp>
      <p:pic>
        <p:nvPicPr>
          <p:cNvPr id="20" name="Picture 19">
            <a:extLst>
              <a:ext uri="{FF2B5EF4-FFF2-40B4-BE49-F238E27FC236}">
                <a16:creationId xmlns:a16="http://schemas.microsoft.com/office/drawing/2014/main" id="{0A2F96EB-0050-3C65-14AA-334879D802C1}"/>
              </a:ext>
            </a:extLst>
          </p:cNvPr>
          <p:cNvPicPr>
            <a:picLocks noChangeAspect="1"/>
          </p:cNvPicPr>
          <p:nvPr/>
        </p:nvPicPr>
        <p:blipFill>
          <a:blip r:embed="rId4"/>
          <a:stretch>
            <a:fillRect/>
          </a:stretch>
        </p:blipFill>
        <p:spPr>
          <a:xfrm>
            <a:off x="7557102" y="3226726"/>
            <a:ext cx="3860651" cy="1039906"/>
          </a:xfrm>
          <a:prstGeom prst="rect">
            <a:avLst/>
          </a:prstGeom>
        </p:spPr>
      </p:pic>
      <p:pic>
        <p:nvPicPr>
          <p:cNvPr id="22" name="Picture 21">
            <a:extLst>
              <a:ext uri="{FF2B5EF4-FFF2-40B4-BE49-F238E27FC236}">
                <a16:creationId xmlns:a16="http://schemas.microsoft.com/office/drawing/2014/main" id="{481E87BF-767D-8433-E147-BBD9C114D0EA}"/>
              </a:ext>
            </a:extLst>
          </p:cNvPr>
          <p:cNvPicPr>
            <a:picLocks noChangeAspect="1"/>
          </p:cNvPicPr>
          <p:nvPr/>
        </p:nvPicPr>
        <p:blipFill>
          <a:blip r:embed="rId5"/>
          <a:stretch>
            <a:fillRect/>
          </a:stretch>
        </p:blipFill>
        <p:spPr>
          <a:xfrm>
            <a:off x="6845692" y="4500854"/>
            <a:ext cx="5283470" cy="1002444"/>
          </a:xfrm>
          <a:prstGeom prst="rect">
            <a:avLst/>
          </a:prstGeom>
        </p:spPr>
      </p:pic>
      <p:pic>
        <p:nvPicPr>
          <p:cNvPr id="24" name="Picture 23">
            <a:extLst>
              <a:ext uri="{FF2B5EF4-FFF2-40B4-BE49-F238E27FC236}">
                <a16:creationId xmlns:a16="http://schemas.microsoft.com/office/drawing/2014/main" id="{ADC1DAD0-C1B5-0CA1-74B5-D4131582A218}"/>
              </a:ext>
            </a:extLst>
          </p:cNvPr>
          <p:cNvPicPr>
            <a:picLocks noChangeAspect="1"/>
          </p:cNvPicPr>
          <p:nvPr/>
        </p:nvPicPr>
        <p:blipFill>
          <a:blip r:embed="rId6"/>
          <a:stretch>
            <a:fillRect/>
          </a:stretch>
        </p:blipFill>
        <p:spPr>
          <a:xfrm>
            <a:off x="7242213" y="5767045"/>
            <a:ext cx="4509727" cy="965529"/>
          </a:xfrm>
          <a:prstGeom prst="rect">
            <a:avLst/>
          </a:prstGeom>
        </p:spPr>
      </p:pic>
      <p:sp>
        <p:nvSpPr>
          <p:cNvPr id="25" name="TextBox 24">
            <a:extLst>
              <a:ext uri="{FF2B5EF4-FFF2-40B4-BE49-F238E27FC236}">
                <a16:creationId xmlns:a16="http://schemas.microsoft.com/office/drawing/2014/main" id="{3443127E-94E5-9D4E-961C-238458B7EB12}"/>
              </a:ext>
            </a:extLst>
          </p:cNvPr>
          <p:cNvSpPr txBox="1"/>
          <p:nvPr/>
        </p:nvSpPr>
        <p:spPr>
          <a:xfrm>
            <a:off x="9227443" y="5416659"/>
            <a:ext cx="56962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Or</a:t>
            </a:r>
          </a:p>
        </p:txBody>
      </p:sp>
    </p:spTree>
    <p:extLst>
      <p:ext uri="{BB962C8B-B14F-4D97-AF65-F5344CB8AC3E}">
        <p14:creationId xmlns:p14="http://schemas.microsoft.com/office/powerpoint/2010/main" val="293554995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highlight>
                  <a:srgbClr val="FFFF00"/>
                </a:highlight>
              </a:rPr>
              <a:t>Try:</a:t>
            </a:r>
            <a:r>
              <a:rPr lang="en-GB" sz="4000" b="1" dirty="0"/>
              <a:t> </a:t>
            </a:r>
            <a:r>
              <a:rPr lang="en-GB" sz="4000" b="1" dirty="0">
                <a:solidFill>
                  <a:srgbClr val="FFFFFF"/>
                </a:solidFill>
              </a:rPr>
              <a:t>Function</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89026" y="1612422"/>
            <a:ext cx="11667545" cy="2079876"/>
          </a:xfrm>
        </p:spPr>
        <p:txBody>
          <a:bodyPr>
            <a:normAutofit/>
          </a:bodyPr>
          <a:lstStyle/>
          <a:p>
            <a:pPr>
              <a:lnSpc>
                <a:spcPct val="100000"/>
              </a:lnSpc>
              <a:spcBef>
                <a:spcPts val="0"/>
              </a:spcBef>
            </a:pPr>
            <a:r>
              <a:rPr lang="en-GB" sz="2400" dirty="0">
                <a:solidFill>
                  <a:srgbClr val="000000"/>
                </a:solidFill>
                <a:effectLst/>
                <a:ea typeface="Times New Roman" panose="02020603050405020304" pitchFamily="18" charset="0"/>
                <a:cs typeface="Times New Roman" panose="02020603050405020304" pitchFamily="18" charset="0"/>
              </a:rPr>
              <a:t>As we recently learned with Batch, </a:t>
            </a:r>
            <a:r>
              <a:rPr lang="en-GB" sz="2400" b="1" dirty="0">
                <a:solidFill>
                  <a:srgbClr val="000000"/>
                </a:solidFill>
                <a:effectLst/>
                <a:ea typeface="Times New Roman" panose="02020603050405020304" pitchFamily="18" charset="0"/>
                <a:cs typeface="Times New Roman" panose="02020603050405020304" pitchFamily="18" charset="0"/>
              </a:rPr>
              <a:t>Functions</a:t>
            </a:r>
            <a:r>
              <a:rPr lang="en-GB" sz="2400" dirty="0">
                <a:solidFill>
                  <a:srgbClr val="000000"/>
                </a:solidFill>
                <a:effectLst/>
                <a:ea typeface="Times New Roman" panose="02020603050405020304" pitchFamily="18" charset="0"/>
                <a:cs typeface="Times New Roman" panose="02020603050405020304" pitchFamily="18" charset="0"/>
              </a:rPr>
              <a:t> allow us to create </a:t>
            </a:r>
            <a:r>
              <a:rPr lang="en-GB" sz="2400" b="1" dirty="0">
                <a:solidFill>
                  <a:srgbClr val="000000"/>
                </a:solidFill>
                <a:effectLst/>
                <a:ea typeface="Times New Roman" panose="02020603050405020304" pitchFamily="18" charset="0"/>
                <a:cs typeface="Times New Roman" panose="02020603050405020304" pitchFamily="18" charset="0"/>
              </a:rPr>
              <a:t>self-contained blocks of code </a:t>
            </a:r>
            <a:r>
              <a:rPr lang="en-GB" sz="2400" dirty="0">
                <a:solidFill>
                  <a:srgbClr val="000000"/>
                </a:solidFill>
                <a:effectLst/>
                <a:ea typeface="Times New Roman" panose="02020603050405020304" pitchFamily="18" charset="0"/>
                <a:cs typeface="Times New Roman" panose="02020603050405020304" pitchFamily="18" charset="0"/>
              </a:rPr>
              <a:t>that we can call and reuse whenever needed. Bash also support the use of functions.</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pPr>
            <a:r>
              <a:rPr lang="en-GB" sz="2400" dirty="0">
                <a:ea typeface="Calibri" panose="020F0502020204030204" pitchFamily="34" charset="0"/>
                <a:cs typeface="Times New Roman" panose="02020603050405020304" pitchFamily="18" charset="0"/>
              </a:rPr>
              <a:t>In this example, we create a </a:t>
            </a:r>
            <a:r>
              <a:rPr lang="en-GB" sz="2400" b="1" dirty="0">
                <a:ea typeface="Calibri" panose="020F0502020204030204" pitchFamily="34" charset="0"/>
                <a:cs typeface="Times New Roman" panose="02020603050405020304" pitchFamily="18" charset="0"/>
              </a:rPr>
              <a:t>function</a:t>
            </a:r>
            <a:r>
              <a:rPr lang="en-GB" sz="2400" dirty="0">
                <a:ea typeface="Calibri" panose="020F0502020204030204" pitchFamily="34" charset="0"/>
                <a:cs typeface="Times New Roman" panose="02020603050405020304" pitchFamily="18" charset="0"/>
              </a:rPr>
              <a:t> named ‘</a:t>
            </a:r>
            <a:r>
              <a:rPr lang="en-GB" sz="2400" b="1" dirty="0">
                <a:ea typeface="Calibri" panose="020F0502020204030204" pitchFamily="34" charset="0"/>
                <a:cs typeface="Times New Roman" panose="02020603050405020304" pitchFamily="18" charset="0"/>
              </a:rPr>
              <a:t>Dog</a:t>
            </a:r>
            <a:r>
              <a:rPr lang="en-GB" sz="2400" dirty="0">
                <a:ea typeface="Calibri" panose="020F0502020204030204" pitchFamily="34" charset="0"/>
                <a:cs typeface="Times New Roman" panose="02020603050405020304" pitchFamily="18" charset="0"/>
              </a:rPr>
              <a:t>’, who woof’s out his name ‘Buddy’. When the </a:t>
            </a:r>
            <a:r>
              <a:rPr lang="en-GB" sz="2400" dirty="0" err="1">
                <a:ea typeface="Calibri" panose="020F0502020204030204" pitchFamily="34" charset="0"/>
                <a:cs typeface="Times New Roman" panose="02020603050405020304" pitchFamily="18" charset="0"/>
              </a:rPr>
              <a:t>the</a:t>
            </a:r>
            <a:r>
              <a:rPr lang="en-GB" sz="2400" dirty="0">
                <a:ea typeface="Calibri" panose="020F0502020204030204" pitchFamily="34" charset="0"/>
                <a:cs typeface="Times New Roman" panose="02020603050405020304" pitchFamily="18" charset="0"/>
              </a:rPr>
              <a:t> main script underneath uses some echo commands and calls the function. Parenthesis are not used when calling functions in Bash.</a:t>
            </a:r>
            <a:endParaRPr lang="en-GB" sz="2400" dirty="0">
              <a:effectLst/>
              <a:ea typeface="Calibri" panose="020F0502020204030204" pitchFamily="34" charset="0"/>
              <a:cs typeface="Times New Roman" panose="02020603050405020304" pitchFamily="18" charset="0"/>
            </a:endParaRPr>
          </a:p>
        </p:txBody>
      </p:sp>
      <p:pic>
        <p:nvPicPr>
          <p:cNvPr id="21" name="Picture 20">
            <a:extLst>
              <a:ext uri="{FF2B5EF4-FFF2-40B4-BE49-F238E27FC236}">
                <a16:creationId xmlns:a16="http://schemas.microsoft.com/office/drawing/2014/main" id="{1E04FF20-443D-4DD7-AFA0-A7945AC57F89}"/>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5948"/>
          <a:stretch/>
        </p:blipFill>
        <p:spPr>
          <a:xfrm>
            <a:off x="9152012" y="56484"/>
            <a:ext cx="1577238" cy="1597433"/>
          </a:xfrm>
          <a:prstGeom prst="rect">
            <a:avLst/>
          </a:prstGeom>
        </p:spPr>
      </p:pic>
      <p:grpSp>
        <p:nvGrpSpPr>
          <p:cNvPr id="33" name="Group 32">
            <a:extLst>
              <a:ext uri="{FF2B5EF4-FFF2-40B4-BE49-F238E27FC236}">
                <a16:creationId xmlns:a16="http://schemas.microsoft.com/office/drawing/2014/main" id="{C0E31D37-7CE2-D83E-7E01-2B3D34E5C9B2}"/>
              </a:ext>
            </a:extLst>
          </p:cNvPr>
          <p:cNvGrpSpPr/>
          <p:nvPr/>
        </p:nvGrpSpPr>
        <p:grpSpPr>
          <a:xfrm>
            <a:off x="84350" y="3487839"/>
            <a:ext cx="6342897" cy="3255037"/>
            <a:chOff x="84350" y="3589609"/>
            <a:chExt cx="6342897" cy="3255037"/>
          </a:xfrm>
        </p:grpSpPr>
        <p:sp>
          <p:nvSpPr>
            <p:cNvPr id="23" name="TextBox 22">
              <a:extLst>
                <a:ext uri="{FF2B5EF4-FFF2-40B4-BE49-F238E27FC236}">
                  <a16:creationId xmlns:a16="http://schemas.microsoft.com/office/drawing/2014/main" id="{7A085AB6-ED16-4BBC-94E1-14FBD8DA709F}"/>
                </a:ext>
              </a:extLst>
            </p:cNvPr>
            <p:cNvSpPr txBox="1"/>
            <p:nvPr/>
          </p:nvSpPr>
          <p:spPr>
            <a:xfrm>
              <a:off x="84350" y="4875117"/>
              <a:ext cx="484030" cy="461665"/>
            </a:xfrm>
            <a:prstGeom prst="rect">
              <a:avLst/>
            </a:prstGeom>
            <a:solidFill>
              <a:srgbClr val="FFC0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1.</a:t>
              </a:r>
            </a:p>
          </p:txBody>
        </p:sp>
        <p:sp>
          <p:nvSpPr>
            <p:cNvPr id="24" name="TextBox 23">
              <a:extLst>
                <a:ext uri="{FF2B5EF4-FFF2-40B4-BE49-F238E27FC236}">
                  <a16:creationId xmlns:a16="http://schemas.microsoft.com/office/drawing/2014/main" id="{57B4FDE0-C7DC-4983-86CE-D165C8C9B938}"/>
                </a:ext>
              </a:extLst>
            </p:cNvPr>
            <p:cNvSpPr txBox="1"/>
            <p:nvPr/>
          </p:nvSpPr>
          <p:spPr>
            <a:xfrm>
              <a:off x="107514" y="3589609"/>
              <a:ext cx="460866" cy="461665"/>
            </a:xfrm>
            <a:prstGeom prst="rect">
              <a:avLst/>
            </a:prstGeom>
            <a:solidFill>
              <a:srgbClr val="FFC0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2.</a:t>
              </a:r>
            </a:p>
          </p:txBody>
        </p:sp>
        <p:pic>
          <p:nvPicPr>
            <p:cNvPr id="11" name="Picture 10">
              <a:extLst>
                <a:ext uri="{FF2B5EF4-FFF2-40B4-BE49-F238E27FC236}">
                  <a16:creationId xmlns:a16="http://schemas.microsoft.com/office/drawing/2014/main" id="{5375EC50-B920-CA7F-4C98-F1BBBAFD0CC5}"/>
                </a:ext>
              </a:extLst>
            </p:cNvPr>
            <p:cNvPicPr>
              <a:picLocks noChangeAspect="1"/>
            </p:cNvPicPr>
            <p:nvPr/>
          </p:nvPicPr>
          <p:blipFill>
            <a:blip r:embed="rId5"/>
            <a:stretch>
              <a:fillRect/>
            </a:stretch>
          </p:blipFill>
          <p:spPr>
            <a:xfrm>
              <a:off x="569945" y="3589609"/>
              <a:ext cx="5857302" cy="3255037"/>
            </a:xfrm>
            <a:prstGeom prst="rect">
              <a:avLst/>
            </a:prstGeom>
          </p:spPr>
        </p:pic>
        <p:sp>
          <p:nvSpPr>
            <p:cNvPr id="25" name="Oval 24">
              <a:extLst>
                <a:ext uri="{FF2B5EF4-FFF2-40B4-BE49-F238E27FC236}">
                  <a16:creationId xmlns:a16="http://schemas.microsoft.com/office/drawing/2014/main" id="{2F87DFD1-AD42-41B5-8D6A-6556C37A5073}"/>
                </a:ext>
              </a:extLst>
            </p:cNvPr>
            <p:cNvSpPr/>
            <p:nvPr/>
          </p:nvSpPr>
          <p:spPr>
            <a:xfrm>
              <a:off x="107514" y="6060567"/>
              <a:ext cx="1468407" cy="5224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7" name="Straight Connector 26">
              <a:extLst>
                <a:ext uri="{FF2B5EF4-FFF2-40B4-BE49-F238E27FC236}">
                  <a16:creationId xmlns:a16="http://schemas.microsoft.com/office/drawing/2014/main" id="{A89FD312-442F-44DB-9438-8DE752991725}"/>
                </a:ext>
              </a:extLst>
            </p:cNvPr>
            <p:cNvCxnSpPr>
              <a:cxnSpLocks/>
              <a:stCxn id="25" idx="1"/>
            </p:cNvCxnSpPr>
            <p:nvPr/>
          </p:nvCxnSpPr>
          <p:spPr>
            <a:xfrm flipH="1" flipV="1">
              <a:off x="89027" y="5502181"/>
              <a:ext cx="233530" cy="634897"/>
            </a:xfrm>
            <a:prstGeom prst="line">
              <a:avLst/>
            </a:prstGeom>
            <a:ln>
              <a:headEnd type="oval"/>
            </a:ln>
          </p:spPr>
          <p:style>
            <a:lnRef idx="3">
              <a:schemeClr val="accent4"/>
            </a:lnRef>
            <a:fillRef idx="0">
              <a:schemeClr val="accent4"/>
            </a:fillRef>
            <a:effectRef idx="2">
              <a:schemeClr val="accent4"/>
            </a:effectRef>
            <a:fontRef idx="minor">
              <a:schemeClr val="tx1"/>
            </a:fontRef>
          </p:style>
        </p:cxnSp>
        <p:cxnSp>
          <p:nvCxnSpPr>
            <p:cNvPr id="29" name="Straight Connector 28">
              <a:extLst>
                <a:ext uri="{FF2B5EF4-FFF2-40B4-BE49-F238E27FC236}">
                  <a16:creationId xmlns:a16="http://schemas.microsoft.com/office/drawing/2014/main" id="{15D4E889-CB75-4763-9021-A0E9847EAEA7}"/>
                </a:ext>
              </a:extLst>
            </p:cNvPr>
            <p:cNvCxnSpPr>
              <a:cxnSpLocks/>
            </p:cNvCxnSpPr>
            <p:nvPr/>
          </p:nvCxnSpPr>
          <p:spPr>
            <a:xfrm flipH="1" flipV="1">
              <a:off x="84350" y="4875116"/>
              <a:ext cx="7789" cy="664475"/>
            </a:xfrm>
            <a:prstGeom prst="line">
              <a:avLst/>
            </a:prstGeom>
          </p:spPr>
          <p:style>
            <a:lnRef idx="3">
              <a:schemeClr val="accent4"/>
            </a:lnRef>
            <a:fillRef idx="0">
              <a:schemeClr val="accent4"/>
            </a:fillRef>
            <a:effectRef idx="2">
              <a:schemeClr val="accent4"/>
            </a:effectRef>
            <a:fontRef idx="minor">
              <a:schemeClr val="tx1"/>
            </a:fontRef>
          </p:style>
        </p:cxnSp>
        <p:cxnSp>
          <p:nvCxnSpPr>
            <p:cNvPr id="32" name="Straight Arrow Connector 31">
              <a:extLst>
                <a:ext uri="{FF2B5EF4-FFF2-40B4-BE49-F238E27FC236}">
                  <a16:creationId xmlns:a16="http://schemas.microsoft.com/office/drawing/2014/main" id="{BDB92225-B2C0-4FBB-B460-18E7B91DE84E}"/>
                </a:ext>
              </a:extLst>
            </p:cNvPr>
            <p:cNvCxnSpPr>
              <a:cxnSpLocks/>
            </p:cNvCxnSpPr>
            <p:nvPr/>
          </p:nvCxnSpPr>
          <p:spPr>
            <a:xfrm flipV="1">
              <a:off x="88244" y="4162013"/>
              <a:ext cx="499998" cy="798751"/>
            </a:xfrm>
            <a:prstGeom prst="straightConnector1">
              <a:avLst/>
            </a:prstGeom>
            <a:ln>
              <a:tailEnd type="triangle" w="lg" len="lg"/>
            </a:ln>
          </p:spPr>
          <p:style>
            <a:lnRef idx="3">
              <a:schemeClr val="accent4"/>
            </a:lnRef>
            <a:fillRef idx="0">
              <a:schemeClr val="accent4"/>
            </a:fillRef>
            <a:effectRef idx="2">
              <a:schemeClr val="accent4"/>
            </a:effectRef>
            <a:fontRef idx="minor">
              <a:schemeClr val="tx1"/>
            </a:fontRef>
          </p:style>
        </p:cxnSp>
      </p:grpSp>
      <p:pic>
        <p:nvPicPr>
          <p:cNvPr id="35" name="Picture 34">
            <a:extLst>
              <a:ext uri="{FF2B5EF4-FFF2-40B4-BE49-F238E27FC236}">
                <a16:creationId xmlns:a16="http://schemas.microsoft.com/office/drawing/2014/main" id="{6D822C1D-9A2B-4E91-59A0-E756120D3D74}"/>
              </a:ext>
            </a:extLst>
          </p:cNvPr>
          <p:cNvPicPr>
            <a:picLocks noChangeAspect="1"/>
          </p:cNvPicPr>
          <p:nvPr/>
        </p:nvPicPr>
        <p:blipFill>
          <a:blip r:embed="rId6"/>
          <a:stretch>
            <a:fillRect/>
          </a:stretch>
        </p:blipFill>
        <p:spPr>
          <a:xfrm>
            <a:off x="6569413" y="4036465"/>
            <a:ext cx="5530475" cy="2138236"/>
          </a:xfrm>
          <a:prstGeom prst="rect">
            <a:avLst/>
          </a:prstGeom>
        </p:spPr>
      </p:pic>
      <p:sp>
        <p:nvSpPr>
          <p:cNvPr id="36" name="TextBox 35">
            <a:extLst>
              <a:ext uri="{FF2B5EF4-FFF2-40B4-BE49-F238E27FC236}">
                <a16:creationId xmlns:a16="http://schemas.microsoft.com/office/drawing/2014/main" id="{30F36A39-5C0B-8715-569C-0CC782AD4C57}"/>
              </a:ext>
            </a:extLst>
          </p:cNvPr>
          <p:cNvSpPr txBox="1"/>
          <p:nvPr/>
        </p:nvSpPr>
        <p:spPr>
          <a:xfrm>
            <a:off x="6577174" y="3531384"/>
            <a:ext cx="5507311" cy="461665"/>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Output:</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517103" y="-31612"/>
            <a:ext cx="1698818" cy="1698818"/>
          </a:xfrm>
          <a:prstGeom prst="rect">
            <a:avLst/>
          </a:prstGeom>
        </p:spPr>
      </p:pic>
    </p:spTree>
    <p:extLst>
      <p:ext uri="{BB962C8B-B14F-4D97-AF65-F5344CB8AC3E}">
        <p14:creationId xmlns:p14="http://schemas.microsoft.com/office/powerpoint/2010/main" val="196498113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solidFill>
                  <a:srgbClr val="002060"/>
                </a:solidFill>
                <a:highlight>
                  <a:srgbClr val="FFFF00"/>
                </a:highlight>
              </a:rPr>
              <a:t>Try:</a:t>
            </a:r>
            <a:r>
              <a:rPr lang="en-GB" b="1" dirty="0">
                <a:solidFill>
                  <a:srgbClr val="002060"/>
                </a:solidFill>
              </a:rPr>
              <a:t> </a:t>
            </a:r>
            <a:r>
              <a:rPr lang="en-GB" dirty="0">
                <a:solidFill>
                  <a:schemeClr val="bg1"/>
                </a:solidFill>
              </a:rPr>
              <a:t>A </a:t>
            </a:r>
            <a:r>
              <a:rPr lang="en-GB" b="1" dirty="0">
                <a:solidFill>
                  <a:schemeClr val="bg1"/>
                </a:solidFill>
              </a:rPr>
              <a:t>Multiple-choice Menu</a:t>
            </a:r>
            <a:endParaRPr lang="en-GB" dirty="0">
              <a:solidFill>
                <a:schemeClr val="bg1"/>
              </a:solidFill>
            </a:endParaRP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5" name="TextBox 4">
            <a:extLst>
              <a:ext uri="{FF2B5EF4-FFF2-40B4-BE49-F238E27FC236}">
                <a16:creationId xmlns:a16="http://schemas.microsoft.com/office/drawing/2014/main" id="{A9BA9D25-D5EE-4DE0-A684-01CE3D73BBA2}"/>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94696" y="1597432"/>
            <a:ext cx="11512622" cy="4361318"/>
          </a:xfrm>
        </p:spPr>
        <p:txBody>
          <a:bodyPr>
            <a:noAutofit/>
          </a:bodyPr>
          <a:lstStyle/>
          <a:p>
            <a:pPr>
              <a:lnSpc>
                <a:spcPct val="100000"/>
              </a:lnSpc>
              <a:spcBef>
                <a:spcPts val="0"/>
              </a:spcBef>
              <a:spcAft>
                <a:spcPts val="300"/>
              </a:spcAft>
            </a:pPr>
            <a:r>
              <a:rPr lang="en-GB" dirty="0"/>
              <a:t>If you are managing a Linux Server, it can be useful to create a menu to help you quickly execute frequently needed scripts.</a:t>
            </a:r>
          </a:p>
          <a:p>
            <a:pPr>
              <a:lnSpc>
                <a:spcPct val="100000"/>
              </a:lnSpc>
              <a:spcBef>
                <a:spcPts val="0"/>
              </a:spcBef>
              <a:spcAft>
                <a:spcPts val="300"/>
              </a:spcAft>
            </a:pPr>
            <a:r>
              <a:rPr lang="en-GB" dirty="0"/>
              <a:t>The script in the Notes section below, provides an Admin menu example that allows you to easily check some system settings. You can customise it to create your own menu of usual commands.</a:t>
            </a:r>
          </a:p>
          <a:p>
            <a:pPr marL="2332038" lvl="1" indent="-258763">
              <a:lnSpc>
                <a:spcPct val="100000"/>
              </a:lnSpc>
              <a:spcBef>
                <a:spcPts val="0"/>
              </a:spcBef>
              <a:spcAft>
                <a:spcPts val="300"/>
              </a:spcAft>
            </a:pPr>
            <a:r>
              <a:rPr lang="en-GB" sz="2800" b="1" dirty="0"/>
              <a:t>Memory load usage</a:t>
            </a:r>
          </a:p>
          <a:p>
            <a:pPr marL="2332038" lvl="1" indent="-258763">
              <a:lnSpc>
                <a:spcPct val="100000"/>
              </a:lnSpc>
              <a:spcBef>
                <a:spcPts val="0"/>
              </a:spcBef>
              <a:spcAft>
                <a:spcPts val="300"/>
              </a:spcAft>
            </a:pPr>
            <a:r>
              <a:rPr lang="en-GB" sz="2800" b="1" dirty="0"/>
              <a:t>CPU load usage</a:t>
            </a:r>
          </a:p>
          <a:p>
            <a:pPr marL="2332038" lvl="1" indent="-258763">
              <a:lnSpc>
                <a:spcPct val="100000"/>
              </a:lnSpc>
              <a:spcBef>
                <a:spcPts val="0"/>
              </a:spcBef>
              <a:spcAft>
                <a:spcPts val="300"/>
              </a:spcAft>
            </a:pPr>
            <a:r>
              <a:rPr lang="en-GB" sz="2800" b="1" dirty="0"/>
              <a:t>TCP connections</a:t>
            </a:r>
          </a:p>
          <a:p>
            <a:pPr marL="2332038" lvl="1" indent="-258763">
              <a:lnSpc>
                <a:spcPct val="100000"/>
              </a:lnSpc>
              <a:spcBef>
                <a:spcPts val="0"/>
              </a:spcBef>
              <a:spcAft>
                <a:spcPts val="300"/>
              </a:spcAft>
            </a:pPr>
            <a:r>
              <a:rPr lang="en-GB" sz="2800" b="1" dirty="0"/>
              <a:t>System information and </a:t>
            </a:r>
          </a:p>
          <a:p>
            <a:pPr marL="2332038" lvl="1" indent="-258763">
              <a:lnSpc>
                <a:spcPct val="100000"/>
              </a:lnSpc>
              <a:spcBef>
                <a:spcPts val="0"/>
              </a:spcBef>
              <a:spcAft>
                <a:spcPts val="300"/>
              </a:spcAft>
            </a:pPr>
            <a:r>
              <a:rPr lang="en-GB" sz="2800" b="1" dirty="0"/>
              <a:t>Who is logged onto the server and what they are doing</a:t>
            </a:r>
            <a:r>
              <a:rPr lang="en-GB" sz="2800" dirty="0"/>
              <a:t>.</a:t>
            </a:r>
          </a:p>
        </p:txBody>
      </p:sp>
      <p:sp>
        <p:nvSpPr>
          <p:cNvPr id="3" name="TextBox 2">
            <a:extLst>
              <a:ext uri="{FF2B5EF4-FFF2-40B4-BE49-F238E27FC236}">
                <a16:creationId xmlns:a16="http://schemas.microsoft.com/office/drawing/2014/main" id="{285E1326-5C69-AA66-7FC8-521710059E30}"/>
              </a:ext>
            </a:extLst>
          </p:cNvPr>
          <p:cNvSpPr txBox="1"/>
          <p:nvPr/>
        </p:nvSpPr>
        <p:spPr>
          <a:xfrm>
            <a:off x="84684" y="6150114"/>
            <a:ext cx="11732646" cy="707886"/>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To try the script using either a Linux Terminal, nano in </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hlinkClick r:id="rId6"/>
              </a:rPr>
              <a:t>Google Cloud Shell</a:t>
            </a:r>
            <a:r>
              <a:rPr lang="en-GB" sz="2000" dirty="0">
                <a:solidFill>
                  <a:prstClr val="black"/>
                </a:solidFill>
                <a:highlight>
                  <a:srgbClr val="FFFF00"/>
                </a:highlight>
                <a:latin typeface="Calibri" panose="020F0502020204030204"/>
              </a:rPr>
              <a:t> Nano text editor,</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Azure VM, or </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hlinkClick r:id="rId7"/>
              </a:rPr>
              <a:t>OnlineGDB.com</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(Select BASH) some commands may not work with </a:t>
            </a:r>
            <a:r>
              <a:rPr kumimoji="0" lang="en-GB" sz="2000" b="0" i="0" u="none" strike="noStrike" kern="1200" cap="none" spc="0" normalizeH="0" baseline="0" noProof="0" dirty="0" err="1">
                <a:ln>
                  <a:noFill/>
                </a:ln>
                <a:solidFill>
                  <a:prstClr val="black"/>
                </a:solidFill>
                <a:effectLst/>
                <a:highlight>
                  <a:srgbClr val="FFFF00"/>
                </a:highlight>
                <a:uLnTx/>
                <a:uFillTx/>
                <a:latin typeface="Calibri" panose="020F0502020204030204"/>
                <a:ea typeface="+mn-ea"/>
                <a:cs typeface="+mn-cs"/>
              </a:rPr>
              <a:t>OnlineGDB</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a:t>
            </a:r>
          </a:p>
        </p:txBody>
      </p:sp>
    </p:spTree>
    <p:extLst>
      <p:ext uri="{BB962C8B-B14F-4D97-AF65-F5344CB8AC3E}">
        <p14:creationId xmlns:p14="http://schemas.microsoft.com/office/powerpoint/2010/main" val="6731381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dirty="0">
                <a:solidFill>
                  <a:schemeClr val="bg1"/>
                </a:solidFill>
              </a:rPr>
              <a:t>Functions: A </a:t>
            </a:r>
            <a:r>
              <a:rPr lang="en-GB" b="1" dirty="0">
                <a:solidFill>
                  <a:schemeClr val="bg1"/>
                </a:solidFill>
              </a:rPr>
              <a:t>Multiple-choice Menu</a:t>
            </a:r>
            <a:r>
              <a:rPr lang="en-GB" dirty="0">
                <a:solidFill>
                  <a:schemeClr val="bg1"/>
                </a:solidFill>
              </a:rPr>
              <a:t>.</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5" name="TextBox 4">
            <a:extLst>
              <a:ext uri="{FF2B5EF4-FFF2-40B4-BE49-F238E27FC236}">
                <a16:creationId xmlns:a16="http://schemas.microsoft.com/office/drawing/2014/main" id="{A9BA9D25-D5EE-4DE0-A684-01CE3D73BBA2}"/>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3" name="Picture 22">
            <a:extLst>
              <a:ext uri="{FF2B5EF4-FFF2-40B4-BE49-F238E27FC236}">
                <a16:creationId xmlns:a16="http://schemas.microsoft.com/office/drawing/2014/main" id="{092770FB-A894-444F-BA7E-7BCDD61A452E}"/>
              </a:ext>
            </a:extLst>
          </p:cNvPr>
          <p:cNvPicPr>
            <a:picLocks noChangeAspect="1"/>
          </p:cNvPicPr>
          <p:nvPr/>
        </p:nvPicPr>
        <p:blipFill>
          <a:blip r:embed="rId6"/>
          <a:stretch>
            <a:fillRect/>
          </a:stretch>
        </p:blipFill>
        <p:spPr>
          <a:xfrm>
            <a:off x="5297" y="-11464"/>
            <a:ext cx="5968360" cy="6858000"/>
          </a:xfrm>
          <a:prstGeom prst="rect">
            <a:avLst/>
          </a:prstGeom>
        </p:spPr>
      </p:pic>
      <p:sp>
        <p:nvSpPr>
          <p:cNvPr id="17" name="TextBox 16">
            <a:extLst>
              <a:ext uri="{FF2B5EF4-FFF2-40B4-BE49-F238E27FC236}">
                <a16:creationId xmlns:a16="http://schemas.microsoft.com/office/drawing/2014/main" id="{9538E427-F067-40CD-A937-3C8BF95DBC42}"/>
              </a:ext>
            </a:extLst>
          </p:cNvPr>
          <p:cNvSpPr txBox="1"/>
          <p:nvPr/>
        </p:nvSpPr>
        <p:spPr>
          <a:xfrm>
            <a:off x="13366" y="-3"/>
            <a:ext cx="496829" cy="461665"/>
          </a:xfrm>
          <a:prstGeom prst="rect">
            <a:avLst/>
          </a:prstGeom>
          <a:solidFill>
            <a:srgbClr val="FFC0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3.</a:t>
            </a:r>
          </a:p>
        </p:txBody>
      </p:sp>
      <p:sp>
        <p:nvSpPr>
          <p:cNvPr id="15" name="TextBox 14">
            <a:extLst>
              <a:ext uri="{FF2B5EF4-FFF2-40B4-BE49-F238E27FC236}">
                <a16:creationId xmlns:a16="http://schemas.microsoft.com/office/drawing/2014/main" id="{7C39668D-2341-42D7-95CB-FAFAD90A9677}"/>
              </a:ext>
            </a:extLst>
          </p:cNvPr>
          <p:cNvSpPr txBox="1"/>
          <p:nvPr/>
        </p:nvSpPr>
        <p:spPr>
          <a:xfrm>
            <a:off x="5335843" y="6407799"/>
            <a:ext cx="701333" cy="461665"/>
          </a:xfrm>
          <a:prstGeom prst="rect">
            <a:avLst/>
          </a:prstGeom>
          <a:solidFill>
            <a:srgbClr val="FFC0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1.</a:t>
            </a:r>
          </a:p>
        </p:txBody>
      </p:sp>
      <p:sp>
        <p:nvSpPr>
          <p:cNvPr id="13" name="TextBox 12">
            <a:extLst>
              <a:ext uri="{FF2B5EF4-FFF2-40B4-BE49-F238E27FC236}">
                <a16:creationId xmlns:a16="http://schemas.microsoft.com/office/drawing/2014/main" id="{C87BD99B-230D-4DC2-8E42-56929F855758}"/>
              </a:ext>
            </a:extLst>
          </p:cNvPr>
          <p:cNvSpPr txBox="1"/>
          <p:nvPr/>
        </p:nvSpPr>
        <p:spPr>
          <a:xfrm>
            <a:off x="5505440" y="9526"/>
            <a:ext cx="496829" cy="461665"/>
          </a:xfrm>
          <a:prstGeom prst="rect">
            <a:avLst/>
          </a:prstGeom>
          <a:solidFill>
            <a:srgbClr val="FFC0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2.</a:t>
            </a:r>
          </a:p>
        </p:txBody>
      </p:sp>
      <p:pic>
        <p:nvPicPr>
          <p:cNvPr id="9" name="Picture 8">
            <a:extLst>
              <a:ext uri="{FF2B5EF4-FFF2-40B4-BE49-F238E27FC236}">
                <a16:creationId xmlns:a16="http://schemas.microsoft.com/office/drawing/2014/main" id="{BAD1E39A-606F-B4EC-4786-2935218FCED9}"/>
              </a:ext>
            </a:extLst>
          </p:cNvPr>
          <p:cNvPicPr>
            <a:picLocks noChangeAspect="1"/>
          </p:cNvPicPr>
          <p:nvPr/>
        </p:nvPicPr>
        <p:blipFill>
          <a:blip r:embed="rId7"/>
          <a:stretch>
            <a:fillRect/>
          </a:stretch>
        </p:blipFill>
        <p:spPr>
          <a:xfrm>
            <a:off x="5981725" y="-11464"/>
            <a:ext cx="6204977" cy="6858000"/>
          </a:xfrm>
          <a:prstGeom prst="rect">
            <a:avLst/>
          </a:prstGeom>
        </p:spPr>
      </p:pic>
      <p:sp>
        <p:nvSpPr>
          <p:cNvPr id="3" name="TextBox 2">
            <a:extLst>
              <a:ext uri="{FF2B5EF4-FFF2-40B4-BE49-F238E27FC236}">
                <a16:creationId xmlns:a16="http://schemas.microsoft.com/office/drawing/2014/main" id="{7E9C7368-0910-9372-3DE2-CD706A117E43}"/>
              </a:ext>
            </a:extLst>
          </p:cNvPr>
          <p:cNvSpPr txBox="1"/>
          <p:nvPr/>
        </p:nvSpPr>
        <p:spPr>
          <a:xfrm>
            <a:off x="9157607" y="6425115"/>
            <a:ext cx="304116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File:</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./10MenuScript.sh</a:t>
            </a:r>
          </a:p>
        </p:txBody>
      </p:sp>
    </p:spTree>
    <p:extLst>
      <p:ext uri="{BB962C8B-B14F-4D97-AF65-F5344CB8AC3E}">
        <p14:creationId xmlns:p14="http://schemas.microsoft.com/office/powerpoint/2010/main" val="343436646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37801"/>
            <a:ext cx="9895951" cy="1033669"/>
          </a:xfrm>
        </p:spPr>
        <p:txBody>
          <a:bodyPr>
            <a:normAutofit/>
          </a:bodyPr>
          <a:lstStyle/>
          <a:p>
            <a:r>
              <a:rPr lang="en-GB" sz="5400" b="1" dirty="0">
                <a:solidFill>
                  <a:schemeClr val="bg1"/>
                </a:solidFill>
              </a:rPr>
              <a:t>Bg. </a:t>
            </a:r>
            <a:r>
              <a:rPr lang="en-GB" dirty="0">
                <a:solidFill>
                  <a:schemeClr val="bg1"/>
                </a:solidFill>
              </a:rPr>
              <a:t>Menu commands description</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5642" y="1597432"/>
            <a:ext cx="11502004" cy="5034606"/>
          </a:xfrm>
        </p:spPr>
        <p:txBody>
          <a:bodyPr>
            <a:noAutofit/>
          </a:bodyPr>
          <a:lstStyle/>
          <a:p>
            <a:pPr>
              <a:lnSpc>
                <a:spcPct val="100000"/>
              </a:lnSpc>
              <a:spcBef>
                <a:spcPts val="0"/>
              </a:spcBef>
              <a:spcAft>
                <a:spcPts val="600"/>
              </a:spcAft>
            </a:pPr>
            <a:r>
              <a:rPr lang="en-GB" sz="2400" b="0" i="0" dirty="0">
                <a:solidFill>
                  <a:srgbClr val="202124"/>
                </a:solidFill>
                <a:effectLst/>
              </a:rPr>
              <a:t>The </a:t>
            </a:r>
            <a:r>
              <a:rPr lang="en-GB" sz="2400" b="1" i="0" dirty="0">
                <a:solidFill>
                  <a:srgbClr val="202124"/>
                </a:solidFill>
                <a:effectLst/>
                <a:highlight>
                  <a:srgbClr val="FFFF00"/>
                </a:highlight>
              </a:rPr>
              <a:t>free</a:t>
            </a:r>
            <a:r>
              <a:rPr lang="en-GB" sz="2400" b="0" i="0" dirty="0">
                <a:solidFill>
                  <a:srgbClr val="202124"/>
                </a:solidFill>
                <a:effectLst/>
              </a:rPr>
              <a:t> command in the </a:t>
            </a:r>
            <a:r>
              <a:rPr lang="en-GB" sz="2400" b="1" i="0" dirty="0" err="1">
                <a:solidFill>
                  <a:srgbClr val="202124"/>
                </a:solidFill>
                <a:effectLst/>
              </a:rPr>
              <a:t>memory_usage</a:t>
            </a:r>
            <a:r>
              <a:rPr lang="en-GB" sz="2400" b="1" i="0" dirty="0">
                <a:solidFill>
                  <a:srgbClr val="202124"/>
                </a:solidFill>
                <a:effectLst/>
              </a:rPr>
              <a:t>() </a:t>
            </a:r>
            <a:r>
              <a:rPr lang="en-GB" sz="2400" b="1" dirty="0">
                <a:solidFill>
                  <a:srgbClr val="202124"/>
                </a:solidFill>
              </a:rPr>
              <a:t>function </a:t>
            </a:r>
            <a:r>
              <a:rPr lang="en-GB" sz="2400" b="0" i="0" dirty="0">
                <a:solidFill>
                  <a:srgbClr val="202124"/>
                </a:solidFill>
                <a:effectLst/>
              </a:rPr>
              <a:t>is a simple and easy to use command to </a:t>
            </a:r>
            <a:r>
              <a:rPr lang="en-GB" sz="2400" b="1" i="0" dirty="0">
                <a:solidFill>
                  <a:srgbClr val="202124"/>
                </a:solidFill>
                <a:effectLst/>
              </a:rPr>
              <a:t>check memory usage</a:t>
            </a:r>
            <a:r>
              <a:rPr lang="en-GB" sz="2400" b="0" i="0" dirty="0">
                <a:solidFill>
                  <a:srgbClr val="202124"/>
                </a:solidFill>
                <a:effectLst/>
              </a:rPr>
              <a:t> on </a:t>
            </a:r>
            <a:r>
              <a:rPr lang="en-GB" sz="2400" b="1" i="0" dirty="0" err="1">
                <a:solidFill>
                  <a:srgbClr val="202124"/>
                </a:solidFill>
                <a:effectLst/>
              </a:rPr>
              <a:t>linux</a:t>
            </a:r>
            <a:r>
              <a:rPr lang="en-GB" sz="2400" b="1" i="0" dirty="0">
                <a:solidFill>
                  <a:srgbClr val="202124"/>
                </a:solidFill>
                <a:effectLst/>
              </a:rPr>
              <a:t>. </a:t>
            </a:r>
            <a:r>
              <a:rPr lang="en-GB" sz="1800" b="1" i="0" dirty="0">
                <a:solidFill>
                  <a:srgbClr val="202124"/>
                </a:solidFill>
                <a:effectLst/>
              </a:rPr>
              <a:t>Tip: </a:t>
            </a:r>
            <a:r>
              <a:rPr lang="en-GB" sz="1800" i="0" dirty="0">
                <a:solidFill>
                  <a:srgbClr val="202124"/>
                </a:solidFill>
                <a:effectLst/>
              </a:rPr>
              <a:t>Another way to </a:t>
            </a:r>
            <a:r>
              <a:rPr lang="en-GB" sz="1800" b="1" i="0" dirty="0">
                <a:solidFill>
                  <a:srgbClr val="202124"/>
                </a:solidFill>
                <a:effectLst/>
              </a:rPr>
              <a:t>check memory usage</a:t>
            </a:r>
            <a:r>
              <a:rPr lang="en-GB" sz="1800" b="0" i="0" dirty="0">
                <a:solidFill>
                  <a:srgbClr val="202124"/>
                </a:solidFill>
                <a:effectLst/>
              </a:rPr>
              <a:t> is to use the </a:t>
            </a:r>
            <a:r>
              <a:rPr lang="en-GB" sz="1800" b="1" i="0" dirty="0">
                <a:solidFill>
                  <a:srgbClr val="202124"/>
                </a:solidFill>
                <a:effectLst/>
              </a:rPr>
              <a:t>cat</a:t>
            </a:r>
            <a:r>
              <a:rPr lang="en-GB" sz="1800" b="0" i="0" dirty="0">
                <a:solidFill>
                  <a:srgbClr val="202124"/>
                </a:solidFill>
                <a:effectLst/>
              </a:rPr>
              <a:t> command to output the /proc/</a:t>
            </a:r>
            <a:r>
              <a:rPr lang="en-GB" sz="1800" b="0" i="0" dirty="0" err="1">
                <a:solidFill>
                  <a:srgbClr val="202124"/>
                </a:solidFill>
                <a:effectLst/>
              </a:rPr>
              <a:t>meminfo</a:t>
            </a:r>
            <a:r>
              <a:rPr lang="en-GB" sz="1800" b="0" i="0" dirty="0">
                <a:solidFill>
                  <a:srgbClr val="202124"/>
                </a:solidFill>
                <a:effectLst/>
              </a:rPr>
              <a:t> file.</a:t>
            </a:r>
          </a:p>
          <a:p>
            <a:pPr>
              <a:lnSpc>
                <a:spcPct val="100000"/>
              </a:lnSpc>
              <a:spcBef>
                <a:spcPts val="0"/>
              </a:spcBef>
              <a:spcAft>
                <a:spcPts val="600"/>
              </a:spcAft>
            </a:pPr>
            <a:r>
              <a:rPr lang="en-GB" sz="2400" b="0" i="0" dirty="0">
                <a:solidFill>
                  <a:srgbClr val="202124"/>
                </a:solidFill>
                <a:effectLst/>
              </a:rPr>
              <a:t>We use the </a:t>
            </a:r>
            <a:r>
              <a:rPr lang="en-GB" sz="2400" b="1" i="0" dirty="0" err="1">
                <a:solidFill>
                  <a:srgbClr val="202124"/>
                </a:solidFill>
                <a:effectLst/>
                <a:highlight>
                  <a:srgbClr val="FFFF00"/>
                </a:highlight>
              </a:rPr>
              <a:t>htop</a:t>
            </a:r>
            <a:r>
              <a:rPr lang="en-GB" sz="2400" b="0" i="0" dirty="0">
                <a:solidFill>
                  <a:srgbClr val="202124"/>
                </a:solidFill>
                <a:effectLst/>
              </a:rPr>
              <a:t> command in the </a:t>
            </a:r>
            <a:r>
              <a:rPr lang="en-GB" sz="2400" b="1" i="0" dirty="0" err="1">
                <a:solidFill>
                  <a:srgbClr val="202124"/>
                </a:solidFill>
                <a:effectLst/>
              </a:rPr>
              <a:t>proc_and_cpu</a:t>
            </a:r>
            <a:r>
              <a:rPr lang="en-GB" sz="2400" b="1" i="0" dirty="0">
                <a:solidFill>
                  <a:srgbClr val="202124"/>
                </a:solidFill>
                <a:effectLst/>
              </a:rPr>
              <a:t>() </a:t>
            </a:r>
            <a:r>
              <a:rPr lang="en-GB" sz="2400" b="1" dirty="0">
                <a:solidFill>
                  <a:srgbClr val="202124"/>
                </a:solidFill>
              </a:rPr>
              <a:t>function </a:t>
            </a:r>
            <a:r>
              <a:rPr lang="en-GB" sz="2400" b="0" i="0" dirty="0">
                <a:solidFill>
                  <a:srgbClr val="202124"/>
                </a:solidFill>
                <a:effectLst/>
              </a:rPr>
              <a:t>to show a list of the processes running, ordered by the amount of their CPU usage. </a:t>
            </a:r>
            <a:r>
              <a:rPr lang="en-GB" sz="1600" b="0" i="0" dirty="0">
                <a:solidFill>
                  <a:srgbClr val="202124"/>
                </a:solidFill>
                <a:effectLst/>
              </a:rPr>
              <a:t>Tip: You could use </a:t>
            </a:r>
            <a:r>
              <a:rPr lang="en-GB" sz="1600" b="0" i="0" dirty="0" err="1">
                <a:solidFill>
                  <a:srgbClr val="202124"/>
                </a:solidFill>
                <a:effectLst/>
              </a:rPr>
              <a:t>ps</a:t>
            </a:r>
            <a:r>
              <a:rPr lang="en-GB" sz="1600" b="0" i="0" dirty="0">
                <a:solidFill>
                  <a:srgbClr val="202124"/>
                </a:solidFill>
                <a:effectLst/>
              </a:rPr>
              <a:t> to view all processes from the current logged in user or ‘pa aux’ to view all processes from all users (au) and processes not executed from the terminal (x).</a:t>
            </a:r>
          </a:p>
          <a:p>
            <a:pPr>
              <a:lnSpc>
                <a:spcPct val="100000"/>
              </a:lnSpc>
              <a:spcBef>
                <a:spcPts val="0"/>
              </a:spcBef>
              <a:spcAft>
                <a:spcPts val="600"/>
              </a:spcAft>
            </a:pPr>
            <a:r>
              <a:rPr lang="en-GB" sz="2400" dirty="0"/>
              <a:t>We use the </a:t>
            </a:r>
            <a:r>
              <a:rPr lang="en-GB" sz="2400" b="1" dirty="0">
                <a:highlight>
                  <a:srgbClr val="FFFF00"/>
                </a:highlight>
              </a:rPr>
              <a:t>cat</a:t>
            </a:r>
            <a:r>
              <a:rPr lang="en-GB" sz="2400" dirty="0"/>
              <a:t> command </a:t>
            </a:r>
            <a:r>
              <a:rPr lang="en-GB" sz="2400" b="0" i="0" dirty="0">
                <a:solidFill>
                  <a:srgbClr val="202124"/>
                </a:solidFill>
                <a:effectLst/>
              </a:rPr>
              <a:t>in the </a:t>
            </a:r>
            <a:r>
              <a:rPr lang="en-GB" sz="2400" b="1" dirty="0" err="1">
                <a:solidFill>
                  <a:srgbClr val="202124"/>
                </a:solidFill>
              </a:rPr>
              <a:t>tcp_usage</a:t>
            </a:r>
            <a:r>
              <a:rPr lang="en-GB" sz="2400" b="1" i="0" dirty="0">
                <a:solidFill>
                  <a:srgbClr val="202124"/>
                </a:solidFill>
                <a:effectLst/>
              </a:rPr>
              <a:t>() </a:t>
            </a:r>
            <a:r>
              <a:rPr lang="en-GB" sz="2400" b="1" dirty="0">
                <a:solidFill>
                  <a:srgbClr val="202124"/>
                </a:solidFill>
              </a:rPr>
              <a:t>function </a:t>
            </a:r>
            <a:r>
              <a:rPr lang="en-GB" sz="2400" dirty="0">
                <a:solidFill>
                  <a:srgbClr val="202124"/>
                </a:solidFill>
              </a:rPr>
              <a:t>to </a:t>
            </a:r>
            <a:r>
              <a:rPr lang="en-GB" sz="2400" dirty="0"/>
              <a:t>output</a:t>
            </a:r>
            <a:r>
              <a:rPr lang="en-GB" sz="2400" b="0" i="0" dirty="0">
                <a:effectLst/>
              </a:rPr>
              <a:t> the current TCP connections from the /proc/net/</a:t>
            </a:r>
            <a:r>
              <a:rPr lang="en-GB" sz="2400" b="1" dirty="0" err="1"/>
              <a:t>tcp</a:t>
            </a:r>
            <a:r>
              <a:rPr lang="en-GB" sz="2400" b="1" dirty="0"/>
              <a:t> file</a:t>
            </a:r>
            <a:r>
              <a:rPr lang="en-GB" sz="2400" dirty="0"/>
              <a:t>.</a:t>
            </a:r>
            <a:endParaRPr lang="en-GB" sz="2400" i="0" dirty="0">
              <a:effectLst/>
            </a:endParaRPr>
          </a:p>
          <a:p>
            <a:pPr>
              <a:lnSpc>
                <a:spcPct val="100000"/>
              </a:lnSpc>
              <a:spcBef>
                <a:spcPts val="0"/>
              </a:spcBef>
              <a:spcAft>
                <a:spcPts val="600"/>
              </a:spcAft>
            </a:pPr>
            <a:r>
              <a:rPr lang="en-GB" sz="2400" i="0" dirty="0">
                <a:solidFill>
                  <a:srgbClr val="202124"/>
                </a:solidFill>
                <a:effectLst/>
              </a:rPr>
              <a:t>We use the </a:t>
            </a:r>
            <a:r>
              <a:rPr lang="en-GB" sz="2400" b="1" i="0" dirty="0" err="1">
                <a:solidFill>
                  <a:srgbClr val="202124"/>
                </a:solidFill>
                <a:effectLst/>
                <a:highlight>
                  <a:srgbClr val="FFFF00"/>
                </a:highlight>
              </a:rPr>
              <a:t>uname</a:t>
            </a:r>
            <a:r>
              <a:rPr lang="en-GB" sz="2400" b="0" i="0" dirty="0">
                <a:solidFill>
                  <a:srgbClr val="202124"/>
                </a:solidFill>
                <a:effectLst/>
              </a:rPr>
              <a:t> command (short for Unix name) in the </a:t>
            </a:r>
            <a:r>
              <a:rPr lang="en-GB" sz="2400" b="1" i="0" dirty="0" err="1">
                <a:solidFill>
                  <a:srgbClr val="202124"/>
                </a:solidFill>
                <a:effectLst/>
              </a:rPr>
              <a:t>kernel</a:t>
            </a:r>
            <a:r>
              <a:rPr lang="en-GB" sz="2400" b="1" dirty="0" err="1">
                <a:solidFill>
                  <a:srgbClr val="202124"/>
                </a:solidFill>
              </a:rPr>
              <a:t>_usage</a:t>
            </a:r>
            <a:r>
              <a:rPr lang="en-GB" sz="2400" b="1" i="0" dirty="0">
                <a:solidFill>
                  <a:srgbClr val="202124"/>
                </a:solidFill>
                <a:effectLst/>
              </a:rPr>
              <a:t>() </a:t>
            </a:r>
            <a:r>
              <a:rPr lang="en-GB" sz="2400" b="1" dirty="0">
                <a:solidFill>
                  <a:srgbClr val="202124"/>
                </a:solidFill>
              </a:rPr>
              <a:t>function </a:t>
            </a:r>
            <a:r>
              <a:rPr lang="en-GB" sz="2400" dirty="0">
                <a:solidFill>
                  <a:srgbClr val="202124"/>
                </a:solidFill>
              </a:rPr>
              <a:t>to</a:t>
            </a:r>
            <a:r>
              <a:rPr lang="en-GB" sz="2400" b="1" dirty="0">
                <a:solidFill>
                  <a:srgbClr val="202124"/>
                </a:solidFill>
              </a:rPr>
              <a:t> </a:t>
            </a:r>
            <a:r>
              <a:rPr lang="en-GB" sz="2400" dirty="0">
                <a:solidFill>
                  <a:srgbClr val="202124"/>
                </a:solidFill>
              </a:rPr>
              <a:t>output</a:t>
            </a:r>
            <a:r>
              <a:rPr lang="en-GB" sz="2400" b="1" dirty="0">
                <a:solidFill>
                  <a:srgbClr val="202124"/>
                </a:solidFill>
              </a:rPr>
              <a:t> </a:t>
            </a:r>
            <a:r>
              <a:rPr lang="en-GB" sz="2400" b="0" i="0" dirty="0">
                <a:solidFill>
                  <a:srgbClr val="202124"/>
                </a:solidFill>
                <a:effectLst/>
              </a:rPr>
              <a:t>the name and version of the computer and operating system.</a:t>
            </a:r>
          </a:p>
          <a:p>
            <a:pPr>
              <a:lnSpc>
                <a:spcPct val="100000"/>
              </a:lnSpc>
              <a:spcBef>
                <a:spcPts val="0"/>
              </a:spcBef>
              <a:spcAft>
                <a:spcPts val="600"/>
              </a:spcAft>
            </a:pPr>
            <a:r>
              <a:rPr lang="en-GB" sz="2400" dirty="0"/>
              <a:t>We use the ‘</a:t>
            </a:r>
            <a:r>
              <a:rPr lang="en-GB" sz="2400" b="1" dirty="0">
                <a:highlight>
                  <a:srgbClr val="FFFF00"/>
                </a:highlight>
              </a:rPr>
              <a:t>w</a:t>
            </a:r>
            <a:r>
              <a:rPr lang="en-GB" sz="2400" b="1" dirty="0"/>
              <a:t>’ command </a:t>
            </a:r>
            <a:r>
              <a:rPr lang="en-GB" sz="2400" b="0" i="0" dirty="0">
                <a:solidFill>
                  <a:srgbClr val="202124"/>
                </a:solidFill>
                <a:effectLst/>
              </a:rPr>
              <a:t>in the </a:t>
            </a:r>
            <a:r>
              <a:rPr lang="en-GB" sz="2400" b="1" dirty="0" err="1">
                <a:solidFill>
                  <a:srgbClr val="202124"/>
                </a:solidFill>
              </a:rPr>
              <a:t>WhoWhyWhat</a:t>
            </a:r>
            <a:r>
              <a:rPr lang="en-GB" sz="2400" b="1" i="0" dirty="0">
                <a:solidFill>
                  <a:srgbClr val="202124"/>
                </a:solidFill>
                <a:effectLst/>
              </a:rPr>
              <a:t>() </a:t>
            </a:r>
            <a:r>
              <a:rPr lang="en-GB" sz="2400" b="1" dirty="0">
                <a:solidFill>
                  <a:srgbClr val="202124"/>
                </a:solidFill>
              </a:rPr>
              <a:t>function </a:t>
            </a:r>
            <a:r>
              <a:rPr lang="en-GB" sz="2400" dirty="0"/>
              <a:t>to </a:t>
            </a:r>
            <a:r>
              <a:rPr lang="en-GB" sz="2400" b="0" i="0" dirty="0">
                <a:solidFill>
                  <a:srgbClr val="202124"/>
                </a:solidFill>
                <a:effectLst/>
              </a:rPr>
              <a:t>provide a quick summary of each user logged into the syste</a:t>
            </a:r>
            <a:r>
              <a:rPr lang="en-GB" sz="2400" dirty="0">
                <a:solidFill>
                  <a:srgbClr val="202124"/>
                </a:solidFill>
              </a:rPr>
              <a:t>m,</a:t>
            </a:r>
            <a:r>
              <a:rPr lang="en-GB" sz="2400" b="0" i="0" dirty="0">
                <a:solidFill>
                  <a:srgbClr val="202124"/>
                </a:solidFill>
                <a:effectLst/>
              </a:rPr>
              <a:t> what each user is doing, and what load the activity is imposing on the system.</a:t>
            </a:r>
            <a:endParaRPr lang="en-GB" sz="2400" dirty="0"/>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213555772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a:solidFill>
            <a:schemeClr val="bg1">
              <a:lumMod val="85000"/>
            </a:schemeClr>
          </a:solidFill>
        </p:spPr>
        <p:txBody>
          <a:bodyPr>
            <a:normAutofit/>
          </a:bodyPr>
          <a:lstStyle/>
          <a:p>
            <a:r>
              <a:rPr lang="en-GB" sz="5400" b="1" dirty="0"/>
              <a:t>Bg. </a:t>
            </a:r>
            <a:r>
              <a:rPr lang="en-GB" dirty="0" err="1"/>
              <a:t>Uname</a:t>
            </a:r>
            <a:r>
              <a:rPr lang="en-GB" dirty="0"/>
              <a:t> command options.</a:t>
            </a:r>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05374" y="43825"/>
            <a:ext cx="1698818" cy="1698818"/>
          </a:xfrm>
          <a:prstGeom prst="rect">
            <a:avLst/>
          </a:prstGeom>
        </p:spPr>
      </p:pic>
      <p:sp>
        <p:nvSpPr>
          <p:cNvPr id="5" name="TextBox 4">
            <a:extLst>
              <a:ext uri="{FF2B5EF4-FFF2-40B4-BE49-F238E27FC236}">
                <a16:creationId xmlns:a16="http://schemas.microsoft.com/office/drawing/2014/main" id="{A9BA9D25-D5EE-4DE0-A684-01CE3D73BBA2}"/>
              </a:ext>
            </a:extLst>
          </p:cNvPr>
          <p:cNvSpPr txBox="1"/>
          <p:nvPr/>
        </p:nvSpPr>
        <p:spPr>
          <a:xfrm rot="19657094">
            <a:off x="10290445" y="1479508"/>
            <a:ext cx="907755" cy="126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ommons.wikimedia.org/wiki/File:Bash_Logo_Colored.svg"/>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712150" y="1956753"/>
            <a:ext cx="10935353" cy="4276981"/>
          </a:xfrm>
          <a:solidFill>
            <a:schemeClr val="bg1">
              <a:lumMod val="85000"/>
            </a:schemeClr>
          </a:solidFill>
        </p:spPr>
        <p:txBody>
          <a:bodyPr>
            <a:normAutofit/>
          </a:bodyPr>
          <a:lstStyle/>
          <a:p>
            <a:pPr marL="0" indent="0">
              <a:buNone/>
            </a:pPr>
            <a:r>
              <a:rPr lang="en-GB" dirty="0"/>
              <a:t>Here are some additional options to use with the </a:t>
            </a:r>
            <a:r>
              <a:rPr lang="en-GB" b="1" dirty="0" err="1"/>
              <a:t>uname</a:t>
            </a:r>
            <a:r>
              <a:rPr lang="en-GB" b="1" dirty="0"/>
              <a:t> command </a:t>
            </a:r>
            <a:r>
              <a:rPr lang="en-GB" dirty="0"/>
              <a:t>(short for Unix name) in the </a:t>
            </a:r>
            <a:r>
              <a:rPr lang="en-GB" b="1" dirty="0" err="1"/>
              <a:t>kernel_usage</a:t>
            </a:r>
            <a:r>
              <a:rPr lang="en-GB" b="1" dirty="0"/>
              <a:t>() function</a:t>
            </a:r>
            <a:r>
              <a:rPr lang="en-GB" dirty="0"/>
              <a:t>.</a:t>
            </a:r>
            <a:endParaRPr lang="en-GB" sz="1800" b="0" i="0" dirty="0">
              <a:effectLst/>
              <a:latin typeface="arial" panose="020B0604020202020204" pitchFamily="34" charset="0"/>
            </a:endParaRPr>
          </a:p>
          <a:p>
            <a:pPr algn="l">
              <a:buFont typeface="Arial" panose="020B0604020202020204" pitchFamily="34" charset="0"/>
              <a:buChar char="•"/>
            </a:pPr>
            <a:r>
              <a:rPr lang="en-GB" sz="2400" b="0" i="0" dirty="0">
                <a:effectLst/>
                <a:latin typeface="arial" panose="020B0604020202020204" pitchFamily="34" charset="0"/>
              </a:rPr>
              <a:t>-s </a:t>
            </a:r>
            <a:r>
              <a:rPr lang="en-GB" sz="2400" b="1" i="0" dirty="0">
                <a:effectLst/>
                <a:latin typeface="arial" panose="020B0604020202020204" pitchFamily="34" charset="0"/>
              </a:rPr>
              <a:t>option</a:t>
            </a:r>
            <a:r>
              <a:rPr lang="en-GB" sz="2400" b="0" i="0" dirty="0">
                <a:effectLst/>
                <a:latin typeface="arial" panose="020B0604020202020204" pitchFamily="34" charset="0"/>
              </a:rPr>
              <a:t>: It prints the kernel name.</a:t>
            </a:r>
          </a:p>
          <a:p>
            <a:pPr algn="l">
              <a:buFont typeface="Arial" panose="020B0604020202020204" pitchFamily="34" charset="0"/>
              <a:buChar char="•"/>
            </a:pPr>
            <a:r>
              <a:rPr lang="en-GB" sz="2400" b="0" i="0" dirty="0">
                <a:effectLst/>
                <a:latin typeface="arial" panose="020B0604020202020204" pitchFamily="34" charset="0"/>
              </a:rPr>
              <a:t>-n </a:t>
            </a:r>
            <a:r>
              <a:rPr lang="en-GB" sz="2400" b="1" i="0" dirty="0">
                <a:effectLst/>
                <a:latin typeface="arial" panose="020B0604020202020204" pitchFamily="34" charset="0"/>
              </a:rPr>
              <a:t>option</a:t>
            </a:r>
            <a:r>
              <a:rPr lang="en-GB" sz="2400" b="0" i="0" dirty="0">
                <a:effectLst/>
                <a:latin typeface="arial" panose="020B0604020202020204" pitchFamily="34" charset="0"/>
              </a:rPr>
              <a:t>: It prints the </a:t>
            </a:r>
            <a:r>
              <a:rPr lang="en-GB" sz="2400" i="0" dirty="0">
                <a:effectLst/>
                <a:latin typeface="arial" panose="020B0604020202020204" pitchFamily="34" charset="0"/>
              </a:rPr>
              <a:t>name</a:t>
            </a:r>
            <a:r>
              <a:rPr lang="en-GB" sz="2400" b="0" i="0" dirty="0">
                <a:effectLst/>
                <a:latin typeface="arial" panose="020B0604020202020204" pitchFamily="34" charset="0"/>
              </a:rPr>
              <a:t> of the computer.</a:t>
            </a:r>
          </a:p>
          <a:p>
            <a:pPr algn="l">
              <a:buFont typeface="Arial" panose="020B0604020202020204" pitchFamily="34" charset="0"/>
              <a:buChar char="•"/>
            </a:pPr>
            <a:r>
              <a:rPr lang="en-GB" sz="2400" b="0" i="0" dirty="0">
                <a:effectLst/>
                <a:latin typeface="arial" panose="020B0604020202020204" pitchFamily="34" charset="0"/>
              </a:rPr>
              <a:t>-r </a:t>
            </a:r>
            <a:r>
              <a:rPr lang="en-GB" sz="2400" b="1" i="0" dirty="0">
                <a:effectLst/>
                <a:latin typeface="arial" panose="020B0604020202020204" pitchFamily="34" charset="0"/>
              </a:rPr>
              <a:t>option</a:t>
            </a:r>
            <a:r>
              <a:rPr lang="en-GB" sz="2400" b="0" i="0" dirty="0">
                <a:effectLst/>
                <a:latin typeface="arial" panose="020B0604020202020204" pitchFamily="34" charset="0"/>
              </a:rPr>
              <a:t>: It prints the kernel release date.</a:t>
            </a:r>
          </a:p>
          <a:p>
            <a:pPr algn="l">
              <a:buFont typeface="Arial" panose="020B0604020202020204" pitchFamily="34" charset="0"/>
              <a:buChar char="•"/>
            </a:pPr>
            <a:r>
              <a:rPr lang="en-GB" sz="2400" b="0" i="0" dirty="0">
                <a:effectLst/>
                <a:latin typeface="arial" panose="020B0604020202020204" pitchFamily="34" charset="0"/>
              </a:rPr>
              <a:t>-v </a:t>
            </a:r>
            <a:r>
              <a:rPr lang="en-GB" sz="2400" b="1" i="0" dirty="0">
                <a:effectLst/>
                <a:latin typeface="arial" panose="020B0604020202020204" pitchFamily="34" charset="0"/>
              </a:rPr>
              <a:t>option</a:t>
            </a:r>
            <a:r>
              <a:rPr lang="en-GB" sz="2400" b="0" i="0" dirty="0">
                <a:effectLst/>
                <a:latin typeface="arial" panose="020B0604020202020204" pitchFamily="34" charset="0"/>
              </a:rPr>
              <a:t>: It prints the version of the current kernel.</a:t>
            </a:r>
          </a:p>
          <a:p>
            <a:pPr algn="l">
              <a:buFont typeface="Arial" panose="020B0604020202020204" pitchFamily="34" charset="0"/>
              <a:buChar char="•"/>
            </a:pPr>
            <a:r>
              <a:rPr lang="en-GB" sz="2400" b="0" i="0" dirty="0">
                <a:effectLst/>
                <a:latin typeface="arial" panose="020B0604020202020204" pitchFamily="34" charset="0"/>
              </a:rPr>
              <a:t>-m </a:t>
            </a:r>
            <a:r>
              <a:rPr lang="en-GB" sz="2400" b="1" i="0" dirty="0">
                <a:effectLst/>
                <a:latin typeface="arial" panose="020B0604020202020204" pitchFamily="34" charset="0"/>
              </a:rPr>
              <a:t>option</a:t>
            </a:r>
            <a:r>
              <a:rPr lang="en-GB" sz="2400" b="0" i="0" dirty="0">
                <a:effectLst/>
                <a:latin typeface="arial" panose="020B0604020202020204" pitchFamily="34" charset="0"/>
              </a:rPr>
              <a:t>: It prints the machine hardware name.</a:t>
            </a:r>
          </a:p>
        </p:txBody>
      </p:sp>
    </p:spTree>
    <p:extLst>
      <p:ext uri="{BB962C8B-B14F-4D97-AF65-F5344CB8AC3E}">
        <p14:creationId xmlns:p14="http://schemas.microsoft.com/office/powerpoint/2010/main" val="8152503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78535"/>
            <a:ext cx="9895951" cy="1033669"/>
          </a:xfrm>
          <a:solidFill>
            <a:schemeClr val="bg1">
              <a:lumMod val="85000"/>
            </a:schemeClr>
          </a:solidFill>
        </p:spPr>
        <p:txBody>
          <a:bodyPr>
            <a:normAutofit fontScale="90000"/>
          </a:bodyPr>
          <a:lstStyle/>
          <a:p>
            <a:r>
              <a:rPr lang="en-GB" sz="6000" b="1" dirty="0"/>
              <a:t>Bg. </a:t>
            </a:r>
            <a:r>
              <a:rPr lang="en-GB" sz="4900" b="1" dirty="0"/>
              <a:t>Some useful System command options</a:t>
            </a:r>
            <a:endParaRPr lang="en-GB" sz="4900" dirty="0"/>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41633" y="1698115"/>
            <a:ext cx="11814243" cy="5004526"/>
          </a:xfrm>
          <a:solidFill>
            <a:schemeClr val="bg1">
              <a:lumMod val="85000"/>
            </a:schemeClr>
          </a:solidFill>
        </p:spPr>
        <p:txBody>
          <a:bodyPr>
            <a:normAutofit fontScale="77500" lnSpcReduction="20000"/>
          </a:bodyPr>
          <a:lstStyle/>
          <a:p>
            <a:pPr marL="0" indent="0">
              <a:buNone/>
            </a:pPr>
            <a:r>
              <a:rPr lang="en-GB" dirty="0"/>
              <a:t>Here are some additional commands to try in your menu.</a:t>
            </a:r>
            <a:endParaRPr lang="en-GB" sz="1800" b="0" i="0" dirty="0">
              <a:effectLst/>
              <a:latin typeface="arial" panose="020B0604020202020204" pitchFamily="34" charset="0"/>
            </a:endParaRPr>
          </a:p>
          <a:p>
            <a:r>
              <a:rPr lang="en-GB" b="1" dirty="0" err="1"/>
              <a:t>ps</a:t>
            </a:r>
            <a:r>
              <a:rPr lang="en-GB" b="1" dirty="0"/>
              <a:t> &gt; file.txt </a:t>
            </a:r>
            <a:r>
              <a:rPr lang="en-GB" dirty="0"/>
              <a:t>- to </a:t>
            </a:r>
            <a:r>
              <a:rPr lang="en-GB" b="1" dirty="0"/>
              <a:t>output all processes </a:t>
            </a:r>
            <a:r>
              <a:rPr lang="en-GB" dirty="0"/>
              <a:t>running into a file.</a:t>
            </a:r>
          </a:p>
          <a:p>
            <a:r>
              <a:rPr lang="en-GB" b="1" dirty="0" err="1"/>
              <a:t>df</a:t>
            </a:r>
            <a:r>
              <a:rPr lang="en-GB" dirty="0"/>
              <a:t> – to </a:t>
            </a:r>
            <a:r>
              <a:rPr lang="en-GB" b="1" dirty="0"/>
              <a:t>show the disk space remaining </a:t>
            </a:r>
            <a:r>
              <a:rPr lang="en-GB" dirty="0"/>
              <a:t>in the file system.</a:t>
            </a:r>
          </a:p>
          <a:p>
            <a:pPr lvl="1"/>
            <a:r>
              <a:rPr lang="en-GB" b="1" dirty="0" err="1"/>
              <a:t>df</a:t>
            </a:r>
            <a:r>
              <a:rPr lang="en-GB" b="1" dirty="0"/>
              <a:t> –h </a:t>
            </a:r>
            <a:r>
              <a:rPr lang="en-GB" dirty="0"/>
              <a:t>- </a:t>
            </a:r>
            <a:r>
              <a:rPr lang="en-GB" dirty="0" err="1"/>
              <a:t>df</a:t>
            </a:r>
            <a:r>
              <a:rPr lang="en-GB" dirty="0"/>
              <a:t> command followed with the -h for an </a:t>
            </a:r>
            <a:r>
              <a:rPr lang="en-GB" b="1" dirty="0"/>
              <a:t>easier to read version</a:t>
            </a:r>
            <a:r>
              <a:rPr lang="en-GB" dirty="0"/>
              <a:t>.</a:t>
            </a:r>
          </a:p>
          <a:p>
            <a:r>
              <a:rPr lang="en-GB" b="1" dirty="0"/>
              <a:t>top</a:t>
            </a:r>
            <a:r>
              <a:rPr lang="en-GB" dirty="0"/>
              <a:t> - will </a:t>
            </a:r>
            <a:r>
              <a:rPr lang="en-GB" b="1" dirty="0"/>
              <a:t>display a list of processes </a:t>
            </a:r>
            <a:r>
              <a:rPr lang="en-GB" dirty="0"/>
              <a:t>and how much resources each process is using from the machine.</a:t>
            </a:r>
          </a:p>
          <a:p>
            <a:r>
              <a:rPr lang="en-US" b="1" i="0" dirty="0" err="1">
                <a:solidFill>
                  <a:srgbClr val="212529"/>
                </a:solidFill>
                <a:effectLst/>
                <a:latin typeface="-apple-system"/>
              </a:rPr>
              <a:t>vmstat</a:t>
            </a:r>
            <a:r>
              <a:rPr lang="en-US" b="0" i="0" dirty="0">
                <a:solidFill>
                  <a:srgbClr val="212529"/>
                </a:solidFill>
                <a:effectLst/>
                <a:latin typeface="-apple-system"/>
              </a:rPr>
              <a:t> command shows a statistically detailed </a:t>
            </a:r>
            <a:r>
              <a:rPr lang="en-US" b="1" i="0" dirty="0">
                <a:solidFill>
                  <a:srgbClr val="212529"/>
                </a:solidFill>
                <a:effectLst/>
                <a:latin typeface="-apple-system"/>
              </a:rPr>
              <a:t>report of the virtual memory </a:t>
            </a:r>
            <a:r>
              <a:rPr lang="en-US" b="0" i="0" dirty="0">
                <a:solidFill>
                  <a:srgbClr val="212529"/>
                </a:solidFill>
                <a:effectLst/>
                <a:latin typeface="-apple-system"/>
              </a:rPr>
              <a:t>that is currently in use. Virtual memory uses both hardware and software to enable a computer to compensate for physical memory shortages, temporarily transferring data from random access memory (RAM) to disk storage.</a:t>
            </a:r>
            <a:endParaRPr lang="en-GB" dirty="0"/>
          </a:p>
          <a:p>
            <a:r>
              <a:rPr lang="en-GB" b="1" i="0" dirty="0" err="1">
                <a:solidFill>
                  <a:srgbClr val="273239"/>
                </a:solidFill>
                <a:effectLst/>
                <a:latin typeface="urw-din"/>
              </a:rPr>
              <a:t>htop</a:t>
            </a:r>
            <a:r>
              <a:rPr lang="en-GB" b="0" i="0" dirty="0">
                <a:solidFill>
                  <a:srgbClr val="273239"/>
                </a:solidFill>
                <a:effectLst/>
                <a:latin typeface="urw-din"/>
              </a:rPr>
              <a:t>  - </a:t>
            </a:r>
            <a:r>
              <a:rPr lang="en-GB" dirty="0">
                <a:solidFill>
                  <a:srgbClr val="273239"/>
                </a:solidFill>
                <a:latin typeface="urw-din"/>
              </a:rPr>
              <a:t>just like Task Manager in Windows, </a:t>
            </a:r>
            <a:r>
              <a:rPr lang="en-GB" dirty="0" err="1">
                <a:solidFill>
                  <a:srgbClr val="273239"/>
                </a:solidFill>
                <a:latin typeface="urw-din"/>
              </a:rPr>
              <a:t>htop</a:t>
            </a:r>
            <a:r>
              <a:rPr lang="en-GB" dirty="0">
                <a:solidFill>
                  <a:srgbClr val="273239"/>
                </a:solidFill>
                <a:latin typeface="urw-din"/>
              </a:rPr>
              <a:t> </a:t>
            </a:r>
            <a:r>
              <a:rPr lang="en-GB" b="0" i="0" dirty="0">
                <a:solidFill>
                  <a:srgbClr val="273239"/>
                </a:solidFill>
                <a:effectLst/>
                <a:latin typeface="urw-din"/>
              </a:rPr>
              <a:t>allows you to interactively </a:t>
            </a:r>
            <a:r>
              <a:rPr lang="en-GB" b="1" i="0" dirty="0">
                <a:solidFill>
                  <a:srgbClr val="273239"/>
                </a:solidFill>
                <a:effectLst/>
                <a:latin typeface="urw-din"/>
              </a:rPr>
              <a:t>monitor the system’s resources and processes in real time</a:t>
            </a:r>
            <a:r>
              <a:rPr lang="en-GB" b="0" i="0" dirty="0">
                <a:solidFill>
                  <a:srgbClr val="273239"/>
                </a:solidFill>
                <a:effectLst/>
                <a:latin typeface="urw-din"/>
              </a:rPr>
              <a:t>. </a:t>
            </a:r>
            <a:r>
              <a:rPr lang="en-GB" b="0" dirty="0" err="1">
                <a:solidFill>
                  <a:srgbClr val="273239"/>
                </a:solidFill>
                <a:effectLst/>
                <a:latin typeface="urw-din"/>
              </a:rPr>
              <a:t>htop</a:t>
            </a:r>
            <a:r>
              <a:rPr lang="en-GB" b="0" i="1" dirty="0">
                <a:solidFill>
                  <a:srgbClr val="273239"/>
                </a:solidFill>
                <a:effectLst/>
                <a:latin typeface="urw-din"/>
              </a:rPr>
              <a:t> </a:t>
            </a:r>
            <a:r>
              <a:rPr lang="en-GB" b="0" i="0" dirty="0">
                <a:solidFill>
                  <a:srgbClr val="273239"/>
                </a:solidFill>
                <a:effectLst/>
                <a:latin typeface="urw-din"/>
              </a:rPr>
              <a:t>is a newer program to the </a:t>
            </a:r>
            <a:r>
              <a:rPr lang="en-GB" b="0" i="0" dirty="0">
                <a:effectLst/>
                <a:latin typeface="urw-din"/>
              </a:rPr>
              <a:t>top</a:t>
            </a:r>
            <a:r>
              <a:rPr lang="en-GB" u="sng" dirty="0">
                <a:latin typeface="urw-din"/>
              </a:rPr>
              <a:t> </a:t>
            </a:r>
            <a:r>
              <a:rPr lang="en-GB" b="0" i="0" dirty="0">
                <a:solidFill>
                  <a:srgbClr val="273239"/>
                </a:solidFill>
                <a:effectLst/>
                <a:latin typeface="urw-din"/>
              </a:rPr>
              <a:t>command. </a:t>
            </a:r>
            <a:r>
              <a:rPr lang="en-GB" b="0" i="0" dirty="0" err="1">
                <a:solidFill>
                  <a:srgbClr val="273239"/>
                </a:solidFill>
                <a:effectLst/>
                <a:latin typeface="urw-din"/>
              </a:rPr>
              <a:t>htop</a:t>
            </a:r>
            <a:r>
              <a:rPr lang="en-GB" b="0" i="0" dirty="0">
                <a:solidFill>
                  <a:srgbClr val="273239"/>
                </a:solidFill>
                <a:effectLst/>
                <a:latin typeface="urw-din"/>
              </a:rPr>
              <a:t> uses </a:t>
            </a:r>
            <a:r>
              <a:rPr lang="en-GB" b="0" i="0" dirty="0" err="1">
                <a:solidFill>
                  <a:srgbClr val="273239"/>
                </a:solidFill>
                <a:effectLst/>
                <a:latin typeface="urw-din"/>
              </a:rPr>
              <a:t>color</a:t>
            </a:r>
            <a:r>
              <a:rPr lang="en-GB" b="0" i="0" dirty="0">
                <a:solidFill>
                  <a:srgbClr val="273239"/>
                </a:solidFill>
                <a:effectLst/>
                <a:latin typeface="urw-din"/>
              </a:rPr>
              <a:t>, supports mouse operation, and provides visual information about processor, memory and swap usage. </a:t>
            </a:r>
            <a:r>
              <a:rPr lang="en-GB" sz="2200" dirty="0">
                <a:solidFill>
                  <a:srgbClr val="273239"/>
                </a:solidFill>
                <a:latin typeface="urw-din"/>
              </a:rPr>
              <a:t>Click</a:t>
            </a:r>
            <a:r>
              <a:rPr lang="en-GB" sz="2200" b="0" i="0" dirty="0">
                <a:solidFill>
                  <a:srgbClr val="273239"/>
                </a:solidFill>
                <a:effectLst/>
                <a:latin typeface="urw-din"/>
              </a:rPr>
              <a:t> </a:t>
            </a:r>
            <a:r>
              <a:rPr lang="en-GB" sz="2200" b="1" dirty="0" err="1"/>
              <a:t>Crtl+C</a:t>
            </a:r>
            <a:r>
              <a:rPr lang="en-GB" sz="2200" b="1" dirty="0"/>
              <a:t> </a:t>
            </a:r>
            <a:r>
              <a:rPr lang="en-GB" sz="2200" dirty="0"/>
              <a:t>to go back to the prompt. </a:t>
            </a:r>
          </a:p>
          <a:p>
            <a:r>
              <a:rPr lang="en-GB" sz="2600" dirty="0"/>
              <a:t>Note: If </a:t>
            </a:r>
            <a:r>
              <a:rPr lang="en-GB" sz="2600" dirty="0" err="1"/>
              <a:t>htop</a:t>
            </a:r>
            <a:r>
              <a:rPr lang="en-GB" sz="2600" dirty="0"/>
              <a:t> does not work, try using the </a:t>
            </a:r>
            <a:r>
              <a:rPr lang="en-GB" sz="2600" b="1" dirty="0"/>
              <a:t>apt – Advanced Package Tool</a:t>
            </a:r>
            <a:r>
              <a:rPr lang="en-GB" sz="2600" dirty="0"/>
              <a:t> command, To install the program: </a:t>
            </a:r>
            <a:r>
              <a:rPr lang="en-GB" sz="2600" b="1" dirty="0" err="1">
                <a:highlight>
                  <a:srgbClr val="FFFF00"/>
                </a:highlight>
              </a:rPr>
              <a:t>sudo</a:t>
            </a:r>
            <a:r>
              <a:rPr lang="en-GB" sz="2600" b="1" dirty="0">
                <a:highlight>
                  <a:srgbClr val="FFFF00"/>
                </a:highlight>
              </a:rPr>
              <a:t> apt install </a:t>
            </a:r>
            <a:r>
              <a:rPr lang="en-GB" sz="2600" b="1" dirty="0" err="1">
                <a:highlight>
                  <a:srgbClr val="FFFF00"/>
                </a:highlight>
              </a:rPr>
              <a:t>htop</a:t>
            </a:r>
            <a:endParaRPr lang="en-GB" sz="2600" b="1" dirty="0">
              <a:highlight>
                <a:srgbClr val="FFFF00"/>
              </a:highlight>
            </a:endParaRPr>
          </a:p>
          <a:p>
            <a:pPr marL="0" indent="0">
              <a:buNone/>
            </a:pPr>
            <a:r>
              <a:rPr lang="en-GB" sz="1700" dirty="0"/>
              <a:t>For more information please </a:t>
            </a:r>
            <a:r>
              <a:rPr lang="en-GB" sz="1700" dirty="0">
                <a:hlinkClick r:id="rId3"/>
              </a:rPr>
              <a:t>click-here</a:t>
            </a:r>
            <a:r>
              <a:rPr lang="en-GB" sz="1700" dirty="0"/>
              <a:t> for a video overview and </a:t>
            </a:r>
            <a:r>
              <a:rPr lang="en-GB" sz="1700" dirty="0">
                <a:hlinkClick r:id="rId4"/>
              </a:rPr>
              <a:t>here</a:t>
            </a:r>
            <a:r>
              <a:rPr lang="en-GB" sz="1700" dirty="0"/>
              <a:t> for text-based overview.</a:t>
            </a:r>
            <a:endParaRPr lang="en-GB" sz="1500" dirty="0"/>
          </a:p>
          <a:p>
            <a:endParaRPr lang="en-GB" dirty="0"/>
          </a:p>
        </p:txBody>
      </p:sp>
      <p:pic>
        <p:nvPicPr>
          <p:cNvPr id="4" name="Picture 3" descr="Icon&#10;&#10;Description automatically generated">
            <a:extLst>
              <a:ext uri="{FF2B5EF4-FFF2-40B4-BE49-F238E27FC236}">
                <a16:creationId xmlns:a16="http://schemas.microsoft.com/office/drawing/2014/main" id="{7AD73F44-A251-466D-A388-CF53569BDB1D}"/>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355297" y="108756"/>
            <a:ext cx="1698818" cy="1698818"/>
          </a:xfrm>
          <a:prstGeom prst="rect">
            <a:avLst/>
          </a:prstGeom>
        </p:spPr>
      </p:pic>
    </p:spTree>
    <p:extLst>
      <p:ext uri="{BB962C8B-B14F-4D97-AF65-F5344CB8AC3E}">
        <p14:creationId xmlns:p14="http://schemas.microsoft.com/office/powerpoint/2010/main" val="345629755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a:noFill/>
        </p:spPr>
        <p:txBody>
          <a:bodyPr>
            <a:normAutofit/>
          </a:bodyPr>
          <a:lstStyle/>
          <a:p>
            <a:r>
              <a:rPr lang="en-GB" sz="5400" b="1" dirty="0">
                <a:solidFill>
                  <a:schemeClr val="bg1"/>
                </a:solidFill>
              </a:rPr>
              <a:t>Bg. </a:t>
            </a:r>
            <a:r>
              <a:rPr lang="en-GB" dirty="0" err="1">
                <a:solidFill>
                  <a:schemeClr val="bg1"/>
                </a:solidFill>
              </a:rPr>
              <a:t>htop</a:t>
            </a:r>
            <a:r>
              <a:rPr lang="en-GB" dirty="0">
                <a:solidFill>
                  <a:schemeClr val="bg1"/>
                </a:solidFill>
              </a:rPr>
              <a:t> command overview</a:t>
            </a:r>
          </a:p>
        </p:txBody>
      </p:sp>
      <p:pic>
        <p:nvPicPr>
          <p:cNvPr id="1026" name="Picture 2">
            <a:extLst>
              <a:ext uri="{FF2B5EF4-FFF2-40B4-BE49-F238E27FC236}">
                <a16:creationId xmlns:a16="http://schemas.microsoft.com/office/drawing/2014/main" id="{161EE343-3A64-4065-93F8-E5BC012AB0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057" y="3805344"/>
            <a:ext cx="11823664" cy="2812739"/>
          </a:xfrm>
          <a:prstGeom prst="rect">
            <a:avLst/>
          </a:prstGeom>
          <a:noFill/>
          <a:extLst>
            <a:ext uri="{909E8E84-426E-40DD-AFC4-6F175D3DCCD1}">
              <a14:hiddenFill xmlns:a14="http://schemas.microsoft.com/office/drawing/2010/main">
                <a:solidFill>
                  <a:srgbClr val="FFFFFF"/>
                </a:solidFill>
              </a14:hiddenFill>
            </a:ext>
          </a:extLst>
        </p:spPr>
      </p:pic>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32865" y="1597432"/>
            <a:ext cx="11405018" cy="2461591"/>
          </a:xfrm>
          <a:noFill/>
        </p:spPr>
        <p:txBody>
          <a:bodyPr>
            <a:normAutofit/>
          </a:bodyPr>
          <a:lstStyle/>
          <a:p>
            <a:pPr>
              <a:lnSpc>
                <a:spcPct val="100000"/>
              </a:lnSpc>
              <a:spcBef>
                <a:spcPts val="0"/>
              </a:spcBef>
            </a:pPr>
            <a:r>
              <a:rPr lang="en-GB" sz="2400" b="1" dirty="0" err="1">
                <a:solidFill>
                  <a:srgbClr val="273239"/>
                </a:solidFill>
              </a:rPr>
              <a:t>htop</a:t>
            </a:r>
            <a:r>
              <a:rPr lang="en-GB" sz="2400" dirty="0">
                <a:solidFill>
                  <a:srgbClr val="273239"/>
                </a:solidFill>
              </a:rPr>
              <a:t> </a:t>
            </a:r>
            <a:r>
              <a:rPr lang="en-GB" sz="2400" b="0" i="0" dirty="0">
                <a:solidFill>
                  <a:srgbClr val="273239"/>
                </a:solidFill>
                <a:effectLst/>
              </a:rPr>
              <a:t>allows us to interactively monitor </a:t>
            </a:r>
            <a:r>
              <a:rPr lang="en-GB" sz="2400" dirty="0">
                <a:solidFill>
                  <a:srgbClr val="273239"/>
                </a:solidFill>
              </a:rPr>
              <a:t>a</a:t>
            </a:r>
            <a:r>
              <a:rPr lang="en-GB" sz="2400" b="0" i="0" dirty="0">
                <a:solidFill>
                  <a:srgbClr val="273239"/>
                </a:solidFill>
                <a:effectLst/>
              </a:rPr>
              <a:t> system’s resources and processes in real time. </a:t>
            </a:r>
          </a:p>
          <a:p>
            <a:pPr>
              <a:lnSpc>
                <a:spcPct val="100000"/>
              </a:lnSpc>
              <a:spcBef>
                <a:spcPts val="0"/>
              </a:spcBef>
            </a:pPr>
            <a:r>
              <a:rPr lang="en-GB" sz="2400" b="1" dirty="0" err="1">
                <a:solidFill>
                  <a:srgbClr val="273239"/>
                </a:solidFill>
                <a:effectLst/>
              </a:rPr>
              <a:t>htop</a:t>
            </a:r>
            <a:r>
              <a:rPr lang="en-GB" sz="2400" b="0" i="1" dirty="0">
                <a:solidFill>
                  <a:srgbClr val="273239"/>
                </a:solidFill>
                <a:effectLst/>
              </a:rPr>
              <a:t> </a:t>
            </a:r>
            <a:r>
              <a:rPr lang="en-GB" sz="2400" b="0" i="0" dirty="0">
                <a:solidFill>
                  <a:srgbClr val="273239"/>
                </a:solidFill>
                <a:effectLst/>
              </a:rPr>
              <a:t>is a newer program to the </a:t>
            </a:r>
            <a:r>
              <a:rPr lang="en-GB" sz="2400" b="1" i="0" dirty="0">
                <a:effectLst/>
              </a:rPr>
              <a:t>top</a:t>
            </a:r>
            <a:r>
              <a:rPr lang="en-GB" sz="2400" b="1" dirty="0"/>
              <a:t> </a:t>
            </a:r>
            <a:r>
              <a:rPr lang="en-GB" sz="2400" b="0" i="0" dirty="0">
                <a:solidFill>
                  <a:srgbClr val="273239"/>
                </a:solidFill>
                <a:effectLst/>
              </a:rPr>
              <a:t>command. </a:t>
            </a:r>
          </a:p>
          <a:p>
            <a:pPr>
              <a:lnSpc>
                <a:spcPct val="100000"/>
              </a:lnSpc>
              <a:spcBef>
                <a:spcPts val="0"/>
              </a:spcBef>
            </a:pPr>
            <a:r>
              <a:rPr lang="en-GB" sz="2400" b="0" i="0" dirty="0" err="1">
                <a:solidFill>
                  <a:srgbClr val="273239"/>
                </a:solidFill>
                <a:effectLst/>
              </a:rPr>
              <a:t>htop</a:t>
            </a:r>
            <a:r>
              <a:rPr lang="en-GB" sz="2400" b="0" i="0" dirty="0">
                <a:solidFill>
                  <a:srgbClr val="273239"/>
                </a:solidFill>
                <a:effectLst/>
              </a:rPr>
              <a:t> uses colour, supports mouse operation, and provides visual information about processor, memory and swap (Virtual/Physical) memory usage.</a:t>
            </a:r>
          </a:p>
          <a:p>
            <a:pPr>
              <a:lnSpc>
                <a:spcPct val="100000"/>
              </a:lnSpc>
              <a:spcBef>
                <a:spcPts val="0"/>
              </a:spcBef>
            </a:pPr>
            <a:r>
              <a:rPr lang="en-GB" sz="2400" b="0" i="0" dirty="0">
                <a:solidFill>
                  <a:srgbClr val="273239"/>
                </a:solidFill>
                <a:effectLst/>
              </a:rPr>
              <a:t>For more information and overview of the </a:t>
            </a:r>
            <a:r>
              <a:rPr lang="en-GB" sz="2400" b="0" i="0" dirty="0" err="1">
                <a:solidFill>
                  <a:srgbClr val="273239"/>
                </a:solidFill>
                <a:effectLst/>
              </a:rPr>
              <a:t>htop</a:t>
            </a:r>
            <a:r>
              <a:rPr lang="en-GB" sz="2400" b="0" i="0" dirty="0">
                <a:solidFill>
                  <a:srgbClr val="273239"/>
                </a:solidFill>
                <a:effectLst/>
              </a:rPr>
              <a:t> command, please </a:t>
            </a:r>
            <a:r>
              <a:rPr lang="en-GB" sz="2400" b="0" i="0" dirty="0">
                <a:solidFill>
                  <a:srgbClr val="273239"/>
                </a:solidFill>
                <a:effectLst/>
                <a:hlinkClick r:id="rId4"/>
              </a:rPr>
              <a:t>click-here</a:t>
            </a:r>
            <a:r>
              <a:rPr lang="en-GB" sz="2400" b="0" i="0" dirty="0">
                <a:solidFill>
                  <a:srgbClr val="273239"/>
                </a:solidFill>
                <a:effectLst/>
              </a:rPr>
              <a:t>.</a:t>
            </a:r>
          </a:p>
          <a:p>
            <a:pPr marL="0" indent="0">
              <a:lnSpc>
                <a:spcPct val="100000"/>
              </a:lnSpc>
              <a:spcBef>
                <a:spcPts val="0"/>
              </a:spcBef>
              <a:buNone/>
            </a:pPr>
            <a:r>
              <a:rPr lang="en-GB" sz="1600" dirty="0">
                <a:solidFill>
                  <a:srgbClr val="273239"/>
                </a:solidFill>
              </a:rPr>
              <a:t>Tip: </a:t>
            </a:r>
            <a:r>
              <a:rPr lang="en-GB" sz="1600" dirty="0"/>
              <a:t>If </a:t>
            </a:r>
            <a:r>
              <a:rPr lang="en-GB" sz="1600" dirty="0" err="1"/>
              <a:t>htop</a:t>
            </a:r>
            <a:r>
              <a:rPr lang="en-GB" sz="1600" dirty="0"/>
              <a:t> does not work, use the </a:t>
            </a:r>
            <a:r>
              <a:rPr lang="en-GB" sz="1600" b="1" dirty="0"/>
              <a:t>apt command</a:t>
            </a:r>
            <a:r>
              <a:rPr lang="en-GB" sz="1600" dirty="0"/>
              <a:t> (apt = Advanced Package Tool) to install the program: </a:t>
            </a:r>
            <a:r>
              <a:rPr lang="en-GB" sz="1600" b="1" dirty="0" err="1">
                <a:highlight>
                  <a:srgbClr val="FFFF00"/>
                </a:highlight>
              </a:rPr>
              <a:t>sudo</a:t>
            </a:r>
            <a:r>
              <a:rPr lang="en-GB" sz="1600" b="1" dirty="0">
                <a:highlight>
                  <a:srgbClr val="FFFF00"/>
                </a:highlight>
              </a:rPr>
              <a:t> apt install </a:t>
            </a:r>
            <a:r>
              <a:rPr lang="en-GB" sz="1600" b="1" dirty="0" err="1">
                <a:highlight>
                  <a:srgbClr val="FFFF00"/>
                </a:highlight>
              </a:rPr>
              <a:t>htop</a:t>
            </a:r>
            <a:endParaRPr lang="en-GB" sz="1600" dirty="0">
              <a:highlight>
                <a:srgbClr val="FFFF00"/>
              </a:highlight>
            </a:endParaRPr>
          </a:p>
          <a:p>
            <a:pPr marL="0" indent="0">
              <a:lnSpc>
                <a:spcPct val="100000"/>
              </a:lnSpc>
              <a:spcBef>
                <a:spcPts val="0"/>
              </a:spcBef>
              <a:buNone/>
            </a:pPr>
            <a:endParaRPr lang="en-GB" sz="2400" b="0" i="0" dirty="0">
              <a:solidFill>
                <a:srgbClr val="273239"/>
              </a:solidFill>
              <a:effectLst/>
            </a:endParaRPr>
          </a:p>
        </p:txBody>
      </p:sp>
      <p:sp>
        <p:nvSpPr>
          <p:cNvPr id="13" name="TextBox 12">
            <a:extLst>
              <a:ext uri="{FF2B5EF4-FFF2-40B4-BE49-F238E27FC236}">
                <a16:creationId xmlns:a16="http://schemas.microsoft.com/office/drawing/2014/main" id="{F6A5EC7F-D266-4090-88C0-420336A3822A}"/>
              </a:ext>
            </a:extLst>
          </p:cNvPr>
          <p:cNvSpPr txBox="1"/>
          <p:nvPr/>
        </p:nvSpPr>
        <p:spPr>
          <a:xfrm>
            <a:off x="10300446" y="6735949"/>
            <a:ext cx="1437437" cy="1538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hlinkClick r:id="rId5" tooltip="http://www.tecmint.com/commands-to-monitor-swap-space-usage-in-linux/">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hlinkClick r:id="rId6" tooltip="https://creativecommons.org/licenses/by-nc/3.0/">
                  <a:extLst>
                    <a:ext uri="{A12FA001-AC4F-418D-AE19-62706E023703}">
                      <ahyp:hlinkClr xmlns:ahyp="http://schemas.microsoft.com/office/drawing/2018/hyperlinkcolor" val="tx"/>
                    </a:ext>
                  </a:extLst>
                </a:hlinkClick>
              </a:rPr>
              <a:t>CC BY-NC</a:t>
            </a:r>
            <a:endParaRPr kumimoji="0" lang="en-GB" sz="4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p:txBody>
      </p:sp>
    </p:spTree>
    <p:extLst>
      <p:ext uri="{BB962C8B-B14F-4D97-AF65-F5344CB8AC3E}">
        <p14:creationId xmlns:p14="http://schemas.microsoft.com/office/powerpoint/2010/main" val="37641795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EB0AA26C-8E93-4554-9B18-832F1A8C87A4}"/>
              </a:ext>
            </a:extLst>
          </p:cNvPr>
          <p:cNvSpPr>
            <a:spLocks noGrp="1"/>
          </p:cNvSpPr>
          <p:nvPr>
            <p:ph idx="1"/>
          </p:nvPr>
        </p:nvSpPr>
        <p:spPr>
          <a:xfrm>
            <a:off x="156839" y="706279"/>
            <a:ext cx="11878322" cy="5445441"/>
          </a:xfrm>
        </p:spPr>
        <p:txBody>
          <a:bodyPr anchor="t">
            <a:normAutofit fontScale="92500" lnSpcReduction="20000"/>
          </a:bodyPr>
          <a:lstStyle/>
          <a:p>
            <a:pPr marL="0" indent="0">
              <a:lnSpc>
                <a:spcPct val="100000"/>
              </a:lnSpc>
              <a:spcBef>
                <a:spcPts val="0"/>
              </a:spcBef>
              <a:buNone/>
            </a:pPr>
            <a:r>
              <a:rPr lang="en-GB" sz="2000" dirty="0"/>
              <a:t>For some additional </a:t>
            </a:r>
            <a:r>
              <a:rPr lang="en-GB" sz="2000" b="1" dirty="0"/>
              <a:t>commands </a:t>
            </a:r>
            <a:r>
              <a:rPr lang="en-GB" sz="2000" dirty="0"/>
              <a:t>to use in your scripts to configure, monitor, and secure a system and network, try the following. If any commands do not work, try using the </a:t>
            </a:r>
            <a:r>
              <a:rPr lang="en-GB" sz="2000" b="1" dirty="0"/>
              <a:t>apt – Advanced Package Tool</a:t>
            </a:r>
            <a:r>
              <a:rPr lang="en-GB" sz="2000" dirty="0"/>
              <a:t> command to install the tools: </a:t>
            </a:r>
            <a:br>
              <a:rPr lang="en-GB" sz="2000" dirty="0"/>
            </a:br>
            <a:r>
              <a:rPr lang="en-GB" sz="2000" b="1" dirty="0" err="1">
                <a:highlight>
                  <a:srgbClr val="FFFF00"/>
                </a:highlight>
              </a:rPr>
              <a:t>sudo</a:t>
            </a:r>
            <a:r>
              <a:rPr lang="en-GB" sz="2000" b="1" dirty="0">
                <a:highlight>
                  <a:srgbClr val="FFFF00"/>
                </a:highlight>
              </a:rPr>
              <a:t> apt install net-tools</a:t>
            </a:r>
            <a:r>
              <a:rPr lang="en-GB" sz="2000" dirty="0"/>
              <a:t>.</a:t>
            </a:r>
          </a:p>
          <a:p>
            <a:pPr marL="0" indent="0">
              <a:lnSpc>
                <a:spcPct val="100000"/>
              </a:lnSpc>
              <a:spcBef>
                <a:spcPts val="0"/>
              </a:spcBef>
              <a:buNone/>
            </a:pPr>
            <a:endParaRPr lang="en-GB" sz="2000" dirty="0"/>
          </a:p>
          <a:p>
            <a:pPr>
              <a:lnSpc>
                <a:spcPct val="100000"/>
              </a:lnSpc>
              <a:spcBef>
                <a:spcPts val="0"/>
              </a:spcBef>
            </a:pPr>
            <a:r>
              <a:rPr lang="en-GB" sz="2000" b="1" dirty="0" err="1"/>
              <a:t>ifconfig</a:t>
            </a:r>
            <a:r>
              <a:rPr lang="en-GB" sz="2000" b="1" dirty="0"/>
              <a:t> - </a:t>
            </a:r>
            <a:r>
              <a:rPr lang="en-GB" sz="2000" dirty="0"/>
              <a:t>to check the IP address assigned to the system. </a:t>
            </a:r>
          </a:p>
          <a:p>
            <a:pPr>
              <a:lnSpc>
                <a:spcPct val="100000"/>
              </a:lnSpc>
              <a:spcBef>
                <a:spcPts val="0"/>
              </a:spcBef>
            </a:pPr>
            <a:r>
              <a:rPr lang="en-GB" sz="2000" b="1" dirty="0" err="1"/>
              <a:t>ip</a:t>
            </a:r>
            <a:r>
              <a:rPr lang="en-GB" sz="2000" b="1" dirty="0"/>
              <a:t> link show</a:t>
            </a:r>
            <a:r>
              <a:rPr lang="en-GB" sz="2000" dirty="0"/>
              <a:t> - is for configuring, adding, and deleting network interfaces. </a:t>
            </a:r>
          </a:p>
          <a:p>
            <a:pPr>
              <a:lnSpc>
                <a:spcPct val="100000"/>
              </a:lnSpc>
              <a:spcBef>
                <a:spcPts val="0"/>
              </a:spcBef>
            </a:pPr>
            <a:r>
              <a:rPr lang="en-GB" sz="2000" b="1" i="0" dirty="0" err="1">
                <a:effectLst/>
              </a:rPr>
              <a:t>ip</a:t>
            </a:r>
            <a:r>
              <a:rPr lang="en-GB" sz="2000" b="1" i="0" dirty="0">
                <a:effectLst/>
              </a:rPr>
              <a:t> address show </a:t>
            </a:r>
            <a:r>
              <a:rPr lang="en-GB" sz="2000" i="0" dirty="0">
                <a:effectLst/>
              </a:rPr>
              <a:t>-</a:t>
            </a:r>
            <a:r>
              <a:rPr lang="en-GB" sz="2000" b="0" i="0" dirty="0">
                <a:effectLst/>
              </a:rPr>
              <a:t> to display IP addresses. Command can also be used to bind new addresses or delete old ones</a:t>
            </a:r>
          </a:p>
          <a:p>
            <a:pPr>
              <a:lnSpc>
                <a:spcPct val="100000"/>
              </a:lnSpc>
              <a:spcBef>
                <a:spcPts val="0"/>
              </a:spcBef>
            </a:pPr>
            <a:r>
              <a:rPr lang="en-GB" sz="2000" b="1" i="0" dirty="0">
                <a:effectLst/>
              </a:rPr>
              <a:t>IP route show</a:t>
            </a:r>
            <a:r>
              <a:rPr lang="en-GB" sz="2000" b="0" i="0" dirty="0">
                <a:effectLst/>
              </a:rPr>
              <a:t> - to print or display the routing table.</a:t>
            </a:r>
          </a:p>
          <a:p>
            <a:pPr>
              <a:lnSpc>
                <a:spcPct val="100000"/>
              </a:lnSpc>
              <a:spcBef>
                <a:spcPts val="0"/>
              </a:spcBef>
            </a:pPr>
            <a:r>
              <a:rPr lang="en-GB" sz="2000" b="1" i="0" dirty="0" err="1">
                <a:effectLst/>
              </a:rPr>
              <a:t>Nslookup</a:t>
            </a:r>
            <a:r>
              <a:rPr lang="en-GB" sz="2000" b="0" i="0" dirty="0">
                <a:effectLst/>
              </a:rPr>
              <a:t> </a:t>
            </a:r>
            <a:r>
              <a:rPr lang="en-GB" sz="2000" b="1" i="0" dirty="0" err="1">
                <a:effectLst/>
              </a:rPr>
              <a:t>insert_web_address</a:t>
            </a:r>
            <a:r>
              <a:rPr lang="en-GB" sz="2000" b="1" i="0" dirty="0">
                <a:effectLst/>
              </a:rPr>
              <a:t> </a:t>
            </a:r>
            <a:r>
              <a:rPr lang="en-GB" sz="2000" dirty="0"/>
              <a:t>– </a:t>
            </a:r>
            <a:r>
              <a:rPr lang="en-GB" sz="2000" dirty="0" err="1"/>
              <a:t>Nslookup</a:t>
            </a:r>
            <a:r>
              <a:rPr lang="en-GB" sz="2000" dirty="0"/>
              <a:t> or </a:t>
            </a:r>
            <a:r>
              <a:rPr lang="en-GB" sz="2000" b="0" i="0" dirty="0">
                <a:effectLst/>
              </a:rPr>
              <a:t>Name Server Lookup tool is used to query the Domain Name System (DNS) to obtain the IP address</a:t>
            </a:r>
          </a:p>
          <a:p>
            <a:pPr>
              <a:lnSpc>
                <a:spcPct val="100000"/>
              </a:lnSpc>
              <a:spcBef>
                <a:spcPts val="0"/>
              </a:spcBef>
            </a:pPr>
            <a:r>
              <a:rPr lang="en-GB" sz="2000" b="1" i="0" dirty="0">
                <a:effectLst/>
              </a:rPr>
              <a:t>dig </a:t>
            </a:r>
            <a:r>
              <a:rPr lang="en-GB" sz="2000" b="1" i="0" dirty="0" err="1">
                <a:effectLst/>
              </a:rPr>
              <a:t>insert_ip_address</a:t>
            </a:r>
            <a:r>
              <a:rPr lang="en-GB" sz="2000" b="1" i="0" dirty="0">
                <a:effectLst/>
              </a:rPr>
              <a:t> </a:t>
            </a:r>
            <a:r>
              <a:rPr lang="en-GB" sz="2000" b="0" i="0" dirty="0">
                <a:effectLst/>
              </a:rPr>
              <a:t>- Domain Information Getter, is a DNS (Domain Name Server) lookup and display program that </a:t>
            </a:r>
            <a:r>
              <a:rPr lang="en-GB" sz="2000" b="0" i="0" dirty="0" err="1">
                <a:effectLst/>
              </a:rPr>
              <a:t>looksup</a:t>
            </a:r>
            <a:r>
              <a:rPr lang="en-GB" sz="2000" b="0" i="0" dirty="0">
                <a:effectLst/>
              </a:rPr>
              <a:t>/checks and displays the Domain names that are returned from the name servers.</a:t>
            </a:r>
          </a:p>
          <a:p>
            <a:pPr>
              <a:lnSpc>
                <a:spcPct val="100000"/>
              </a:lnSpc>
              <a:spcBef>
                <a:spcPts val="0"/>
              </a:spcBef>
            </a:pPr>
            <a:r>
              <a:rPr lang="en-GB" sz="2000" b="1" i="0" dirty="0">
                <a:effectLst/>
              </a:rPr>
              <a:t>Nmap</a:t>
            </a:r>
            <a:r>
              <a:rPr lang="en-GB" sz="2000" b="0" i="0" dirty="0">
                <a:effectLst/>
              </a:rPr>
              <a:t> </a:t>
            </a:r>
            <a:r>
              <a:rPr lang="en-GB" sz="2000" b="1" i="0" dirty="0" err="1">
                <a:effectLst/>
              </a:rPr>
              <a:t>insert_IP_address</a:t>
            </a:r>
            <a:r>
              <a:rPr lang="en-GB" sz="2000" b="1" i="0" dirty="0">
                <a:effectLst/>
              </a:rPr>
              <a:t> </a:t>
            </a:r>
            <a:r>
              <a:rPr lang="en-GB" sz="2000" b="0" i="0" dirty="0">
                <a:effectLst/>
              </a:rPr>
              <a:t>– the Network Mapper tool is used for network discovery, security auditing, and administration. The default scan shows the ports, their state (open/closed), and protocols. </a:t>
            </a:r>
          </a:p>
          <a:p>
            <a:pPr>
              <a:lnSpc>
                <a:spcPct val="100000"/>
              </a:lnSpc>
              <a:spcBef>
                <a:spcPts val="0"/>
              </a:spcBef>
            </a:pPr>
            <a:r>
              <a:rPr lang="en-GB" sz="2000" b="1" i="0" dirty="0">
                <a:effectLst/>
              </a:rPr>
              <a:t>ping </a:t>
            </a:r>
            <a:r>
              <a:rPr lang="en-GB" sz="2000" b="1" i="0" dirty="0" err="1">
                <a:effectLst/>
              </a:rPr>
              <a:t>insert_ip</a:t>
            </a:r>
            <a:r>
              <a:rPr lang="en-GB" sz="2000" b="1" i="0" dirty="0">
                <a:effectLst/>
              </a:rPr>
              <a:t>/</a:t>
            </a:r>
            <a:r>
              <a:rPr lang="en-GB" sz="2000" b="1" i="0" dirty="0" err="1">
                <a:effectLst/>
              </a:rPr>
              <a:t>web_address</a:t>
            </a:r>
            <a:r>
              <a:rPr lang="en-GB" sz="2000" b="1" i="0" dirty="0">
                <a:effectLst/>
              </a:rPr>
              <a:t> </a:t>
            </a:r>
            <a:r>
              <a:rPr lang="en-GB" sz="2000" b="0" i="0" dirty="0">
                <a:effectLst/>
              </a:rPr>
              <a:t>- to see if a host is alive.</a:t>
            </a:r>
          </a:p>
          <a:p>
            <a:pPr>
              <a:lnSpc>
                <a:spcPct val="100000"/>
              </a:lnSpc>
              <a:spcBef>
                <a:spcPts val="0"/>
              </a:spcBef>
            </a:pPr>
            <a:r>
              <a:rPr lang="en-GB" sz="2000" b="1" dirty="0" err="1"/>
              <a:t>iPerf</a:t>
            </a:r>
            <a:r>
              <a:rPr lang="en-GB" sz="2000" dirty="0"/>
              <a:t> – to analyse and measure network performance between two hosts.</a:t>
            </a:r>
          </a:p>
          <a:p>
            <a:pPr>
              <a:lnSpc>
                <a:spcPct val="100000"/>
              </a:lnSpc>
              <a:spcBef>
                <a:spcPts val="0"/>
              </a:spcBef>
            </a:pPr>
            <a:r>
              <a:rPr lang="en-GB" sz="2000" b="1" dirty="0"/>
              <a:t>traceroute</a:t>
            </a:r>
            <a:r>
              <a:rPr lang="en-GB" sz="2000" dirty="0"/>
              <a:t> - to see what route the packets are taking.</a:t>
            </a:r>
          </a:p>
          <a:p>
            <a:pPr>
              <a:lnSpc>
                <a:spcPct val="100000"/>
              </a:lnSpc>
              <a:spcBef>
                <a:spcPts val="0"/>
              </a:spcBef>
            </a:pPr>
            <a:r>
              <a:rPr lang="en-GB" sz="2000" b="1" dirty="0"/>
              <a:t>Netstat –</a:t>
            </a:r>
            <a:r>
              <a:rPr lang="en-GB" sz="2000" b="1" dirty="0" err="1"/>
              <a:t>i</a:t>
            </a:r>
            <a:r>
              <a:rPr lang="en-GB" sz="2000" b="1" dirty="0"/>
              <a:t> </a:t>
            </a:r>
            <a:r>
              <a:rPr lang="en-GB" sz="2000" dirty="0"/>
              <a:t>- command is used to examine network connections, routing tables, and various network settings and statistics. Use -</a:t>
            </a:r>
            <a:r>
              <a:rPr lang="en-GB" sz="2000" dirty="0" err="1"/>
              <a:t>i</a:t>
            </a:r>
            <a:r>
              <a:rPr lang="en-GB" sz="2000" dirty="0"/>
              <a:t> flag to list the network interfaces on your system.</a:t>
            </a:r>
          </a:p>
          <a:p>
            <a:pPr>
              <a:lnSpc>
                <a:spcPct val="100000"/>
              </a:lnSpc>
              <a:spcBef>
                <a:spcPts val="0"/>
              </a:spcBef>
            </a:pPr>
            <a:r>
              <a:rPr lang="en-GB" sz="2000" b="1" dirty="0"/>
              <a:t>ss –t –a </a:t>
            </a:r>
            <a:r>
              <a:rPr lang="en-GB" sz="2000" dirty="0"/>
              <a:t>- use ss command with -t and -a flags to list all TCP sockets. Displays both listening and non-listening sockets.</a:t>
            </a:r>
          </a:p>
          <a:p>
            <a:pPr>
              <a:lnSpc>
                <a:spcPct val="100000"/>
              </a:lnSpc>
              <a:spcBef>
                <a:spcPts val="0"/>
              </a:spcBef>
            </a:pPr>
            <a:r>
              <a:rPr lang="en-GB" sz="2000" b="1" dirty="0" err="1"/>
              <a:t>Sudo</a:t>
            </a:r>
            <a:r>
              <a:rPr lang="en-GB" sz="2000" b="1" dirty="0"/>
              <a:t> tcpdump  </a:t>
            </a:r>
            <a:r>
              <a:rPr lang="en-GB" sz="2000" b="1" i="0" dirty="0" err="1">
                <a:effectLst/>
              </a:rPr>
              <a:t>insert_ip</a:t>
            </a:r>
            <a:r>
              <a:rPr lang="en-GB" sz="2000" b="1" i="0" dirty="0">
                <a:effectLst/>
              </a:rPr>
              <a:t>/</a:t>
            </a:r>
            <a:r>
              <a:rPr lang="en-GB" sz="2000" b="1" i="0" dirty="0" err="1">
                <a:effectLst/>
              </a:rPr>
              <a:t>web_address</a:t>
            </a:r>
            <a:r>
              <a:rPr lang="en-GB" sz="2000" b="1" i="0" dirty="0">
                <a:effectLst/>
              </a:rPr>
              <a:t> - </a:t>
            </a:r>
            <a:r>
              <a:rPr lang="en-GB" sz="2000" b="0" i="0" dirty="0">
                <a:effectLst/>
              </a:rPr>
              <a:t>is a packet sniffing tool, you can examine all packets sent to or from a particular host.</a:t>
            </a:r>
          </a:p>
          <a:p>
            <a:pPr>
              <a:lnSpc>
                <a:spcPct val="100000"/>
              </a:lnSpc>
              <a:spcBef>
                <a:spcPts val="0"/>
              </a:spcBef>
            </a:pPr>
            <a:r>
              <a:rPr lang="en-GB" sz="2000" b="1" dirty="0"/>
              <a:t>ssh</a:t>
            </a:r>
            <a:r>
              <a:rPr lang="en-GB" sz="2000" dirty="0"/>
              <a:t> </a:t>
            </a:r>
            <a:r>
              <a:rPr lang="en-GB" sz="2000" b="1" i="0" dirty="0" err="1">
                <a:effectLst/>
              </a:rPr>
              <a:t>insert_ip_address</a:t>
            </a:r>
            <a:r>
              <a:rPr lang="en-GB" sz="2000" b="1" i="0" dirty="0">
                <a:effectLst/>
              </a:rPr>
              <a:t> </a:t>
            </a:r>
            <a:r>
              <a:rPr lang="en-GB" sz="2000" dirty="0"/>
              <a:t>– Secure Shell, allows you to securely connect with remote hosts over the internet.</a:t>
            </a:r>
          </a:p>
        </p:txBody>
      </p:sp>
      <p:sp>
        <p:nvSpPr>
          <p:cNvPr id="11" name="Rectangle 1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itle 1">
            <a:extLst>
              <a:ext uri="{FF2B5EF4-FFF2-40B4-BE49-F238E27FC236}">
                <a16:creationId xmlns:a16="http://schemas.microsoft.com/office/drawing/2014/main" id="{3E1A9A58-B572-4841-A3FE-9A57CF49E82D}"/>
              </a:ext>
            </a:extLst>
          </p:cNvPr>
          <p:cNvSpPr>
            <a:spLocks noGrp="1"/>
          </p:cNvSpPr>
          <p:nvPr>
            <p:ph type="title"/>
          </p:nvPr>
        </p:nvSpPr>
        <p:spPr>
          <a:xfrm>
            <a:off x="156838" y="42169"/>
            <a:ext cx="11730362" cy="590364"/>
          </a:xfrm>
          <a:solidFill>
            <a:schemeClr val="bg1">
              <a:lumMod val="65000"/>
            </a:schemeClr>
          </a:solidFill>
        </p:spPr>
        <p:txBody>
          <a:bodyPr>
            <a:noAutofit/>
          </a:bodyPr>
          <a:lstStyle/>
          <a:p>
            <a:r>
              <a:rPr lang="en-GB" sz="4800" b="1" dirty="0">
                <a:solidFill>
                  <a:schemeClr val="bg1"/>
                </a:solidFill>
              </a:rPr>
              <a:t>Bg. </a:t>
            </a:r>
            <a:r>
              <a:rPr lang="en-GB" sz="4000" b="1" dirty="0">
                <a:solidFill>
                  <a:schemeClr val="bg1"/>
                </a:solidFill>
              </a:rPr>
              <a:t>Some Additional Network &amp; </a:t>
            </a:r>
            <a:r>
              <a:rPr lang="en-GB" sz="4000" b="1" dirty="0" err="1">
                <a:solidFill>
                  <a:schemeClr val="bg1"/>
                </a:solidFill>
              </a:rPr>
              <a:t>Sys.Admin</a:t>
            </a:r>
            <a:r>
              <a:rPr lang="en-GB" sz="4000" b="1" dirty="0">
                <a:solidFill>
                  <a:schemeClr val="bg1"/>
                </a:solidFill>
              </a:rPr>
              <a:t> commands</a:t>
            </a:r>
          </a:p>
        </p:txBody>
      </p:sp>
    </p:spTree>
    <p:extLst>
      <p:ext uri="{BB962C8B-B14F-4D97-AF65-F5344CB8AC3E}">
        <p14:creationId xmlns:p14="http://schemas.microsoft.com/office/powerpoint/2010/main" val="398391131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40848" y="167780"/>
            <a:ext cx="11830910" cy="1260033"/>
          </a:xfrm>
          <a:solidFill>
            <a:srgbClr val="002060"/>
          </a:solidFill>
        </p:spPr>
        <p:txBody>
          <a:bodyPr>
            <a:normAutofit/>
          </a:bodyPr>
          <a:lstStyle/>
          <a:p>
            <a:r>
              <a:rPr lang="en-GB" sz="4800" b="1" dirty="0">
                <a:solidFill>
                  <a:schemeClr val="bg1"/>
                </a:solidFill>
              </a:rPr>
              <a:t>Student Activity: </a:t>
            </a:r>
            <a:r>
              <a:rPr lang="en-GB" sz="4800" dirty="0">
                <a:solidFill>
                  <a:schemeClr val="bg1"/>
                </a:solidFill>
              </a:rPr>
              <a:t>Complete</a:t>
            </a:r>
            <a:r>
              <a:rPr lang="en-GB" sz="4800" b="1" dirty="0">
                <a:solidFill>
                  <a:schemeClr val="bg1"/>
                </a:solidFill>
              </a:rPr>
              <a:t> </a:t>
            </a:r>
            <a:r>
              <a:rPr lang="en-GB" sz="4800" dirty="0">
                <a:solidFill>
                  <a:schemeClr val="bg1"/>
                </a:solidFill>
              </a:rPr>
              <a:t>the</a:t>
            </a:r>
            <a:r>
              <a:rPr lang="en-GB" sz="4800" b="1" dirty="0">
                <a:solidFill>
                  <a:schemeClr val="bg1"/>
                </a:solidFill>
              </a:rPr>
              <a:t> </a:t>
            </a:r>
            <a:r>
              <a:rPr lang="en-GB" sz="4800" dirty="0">
                <a:solidFill>
                  <a:schemeClr val="bg1"/>
                </a:solidFill>
              </a:rPr>
              <a:t>checklist below:</a:t>
            </a:r>
            <a:endParaRPr lang="en-GB" sz="4800" b="1"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44963" y="1615241"/>
            <a:ext cx="8211808" cy="4866936"/>
          </a:xfrm>
        </p:spPr>
        <p:txBody>
          <a:bodyPr>
            <a:normAutofit/>
          </a:bodyPr>
          <a:lstStyle/>
          <a:p>
            <a:pPr marL="0" indent="0">
              <a:buNone/>
            </a:pPr>
            <a:r>
              <a:rPr lang="en-GB" sz="3200" dirty="0"/>
              <a:t>In your own time, complete the checklist below:</a:t>
            </a:r>
          </a:p>
          <a:p>
            <a:pPr marL="971550" lvl="1" indent="-514350">
              <a:buFont typeface="+mj-lt"/>
              <a:buAutoNum type="arabicPeriod"/>
            </a:pPr>
            <a:r>
              <a:rPr lang="en-GB" sz="3200" b="1" dirty="0"/>
              <a:t>Variables</a:t>
            </a:r>
          </a:p>
          <a:p>
            <a:pPr marL="971550" lvl="1" indent="-514350">
              <a:buFont typeface="+mj-lt"/>
              <a:buAutoNum type="arabicPeriod"/>
            </a:pPr>
            <a:r>
              <a:rPr lang="en-GB" sz="3200" b="1" i="0" dirty="0">
                <a:solidFill>
                  <a:srgbClr val="202124"/>
                </a:solidFill>
                <a:effectLst/>
              </a:rPr>
              <a:t>User</a:t>
            </a:r>
            <a:r>
              <a:rPr lang="en-GB" sz="3200" i="0" dirty="0">
                <a:solidFill>
                  <a:srgbClr val="202124"/>
                </a:solidFill>
                <a:effectLst/>
              </a:rPr>
              <a:t> </a:t>
            </a:r>
            <a:r>
              <a:rPr lang="en-GB" sz="3200" b="1" i="0" dirty="0">
                <a:solidFill>
                  <a:srgbClr val="202124"/>
                </a:solidFill>
                <a:effectLst/>
              </a:rPr>
              <a:t>Input</a:t>
            </a:r>
            <a:endParaRPr lang="en-GB" sz="3200" b="1" dirty="0"/>
          </a:p>
          <a:p>
            <a:pPr marL="971550" lvl="1" indent="-514350">
              <a:buFont typeface="+mj-lt"/>
              <a:buAutoNum type="arabicPeriod"/>
            </a:pPr>
            <a:r>
              <a:rPr lang="en-GB" sz="3200" b="1" i="0" dirty="0">
                <a:solidFill>
                  <a:srgbClr val="333333"/>
                </a:solidFill>
                <a:effectLst/>
              </a:rPr>
              <a:t>if</a:t>
            </a:r>
            <a:r>
              <a:rPr lang="en-GB" sz="3200" b="0" i="0" dirty="0">
                <a:solidFill>
                  <a:srgbClr val="333333"/>
                </a:solidFill>
                <a:effectLst/>
              </a:rPr>
              <a:t> </a:t>
            </a:r>
            <a:r>
              <a:rPr lang="en-GB" sz="3200" b="1" i="0" dirty="0">
                <a:solidFill>
                  <a:srgbClr val="333333"/>
                </a:solidFill>
                <a:effectLst/>
              </a:rPr>
              <a:t>statement</a:t>
            </a:r>
          </a:p>
          <a:p>
            <a:pPr marL="971550" lvl="1" indent="-514350">
              <a:buFont typeface="+mj-lt"/>
              <a:buAutoNum type="arabicPeriod"/>
            </a:pPr>
            <a:r>
              <a:rPr lang="en-GB" sz="3200" b="1" i="0" dirty="0">
                <a:solidFill>
                  <a:srgbClr val="333333"/>
                </a:solidFill>
                <a:effectLst/>
              </a:rPr>
              <a:t>A Loop </a:t>
            </a:r>
            <a:r>
              <a:rPr lang="en-GB" sz="3200" i="0" dirty="0">
                <a:solidFill>
                  <a:srgbClr val="333333"/>
                </a:solidFill>
                <a:effectLst/>
              </a:rPr>
              <a:t>(one type)</a:t>
            </a:r>
            <a:endParaRPr lang="en-GB" sz="3200" dirty="0">
              <a:solidFill>
                <a:srgbClr val="333333"/>
              </a:solidFill>
            </a:endParaRPr>
          </a:p>
          <a:p>
            <a:pPr marL="971550" lvl="1" indent="-514350">
              <a:buFont typeface="+mj-lt"/>
              <a:buAutoNum type="arabicPeriod"/>
            </a:pPr>
            <a:r>
              <a:rPr lang="en-GB" sz="3200" b="1" i="0" dirty="0">
                <a:solidFill>
                  <a:srgbClr val="333333"/>
                </a:solidFill>
                <a:effectLst/>
              </a:rPr>
              <a:t>Array</a:t>
            </a:r>
          </a:p>
          <a:p>
            <a:pPr marL="971550" lvl="1" indent="-514350">
              <a:buFont typeface="+mj-lt"/>
              <a:buAutoNum type="arabicPeriod"/>
            </a:pPr>
            <a:r>
              <a:rPr lang="en-GB" sz="3200" b="1" dirty="0"/>
              <a:t>Case statement</a:t>
            </a:r>
            <a:endParaRPr lang="en-GB" sz="3200" b="1" i="0" dirty="0">
              <a:solidFill>
                <a:srgbClr val="333333"/>
              </a:solidFill>
              <a:effectLst/>
            </a:endParaRPr>
          </a:p>
          <a:p>
            <a:pPr marL="971550" lvl="1" indent="-514350">
              <a:buFont typeface="+mj-lt"/>
              <a:buAutoNum type="arabicPeriod"/>
            </a:pPr>
            <a:r>
              <a:rPr lang="en-GB" sz="3200" b="1" i="0" dirty="0">
                <a:solidFill>
                  <a:srgbClr val="333333"/>
                </a:solidFill>
                <a:effectLst/>
              </a:rPr>
              <a:t>Function</a:t>
            </a:r>
          </a:p>
          <a:p>
            <a:endParaRPr lang="en-GB" sz="3200" dirty="0"/>
          </a:p>
        </p:txBody>
      </p:sp>
      <p:pic>
        <p:nvPicPr>
          <p:cNvPr id="9" name="Picture 8" descr="A picture containing text, businesscard, envelope&#10;&#10;Description automatically generated">
            <a:extLst>
              <a:ext uri="{FF2B5EF4-FFF2-40B4-BE49-F238E27FC236}">
                <a16:creationId xmlns:a16="http://schemas.microsoft.com/office/drawing/2014/main" id="{A88A3098-18D2-4DE6-BED4-65D4E1CB67F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147333" y="2031538"/>
            <a:ext cx="3810000" cy="3848100"/>
          </a:xfrm>
          <a:prstGeom prst="rect">
            <a:avLst/>
          </a:prstGeom>
        </p:spPr>
      </p:pic>
      <p:sp>
        <p:nvSpPr>
          <p:cNvPr id="6" name="TextBox 5">
            <a:extLst>
              <a:ext uri="{FF2B5EF4-FFF2-40B4-BE49-F238E27FC236}">
                <a16:creationId xmlns:a16="http://schemas.microsoft.com/office/drawing/2014/main" id="{EA4ED999-6BD8-4A5C-8E8A-087232CD6983}"/>
              </a:ext>
            </a:extLst>
          </p:cNvPr>
          <p:cNvSpPr txBox="1"/>
          <p:nvPr/>
        </p:nvSpPr>
        <p:spPr>
          <a:xfrm>
            <a:off x="8674351" y="5502954"/>
            <a:ext cx="2577419" cy="12311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icsehelpline101.wordpress.com/2013/05/13/tip-of-the-day-3/"/>
              </a:rPr>
              <a:t>This Photo</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118916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OS Assignment: </a:t>
            </a:r>
            <a:r>
              <a:rPr lang="en-GB" sz="4000" b="1" dirty="0">
                <a:solidFill>
                  <a:schemeClr val="bg1"/>
                </a:solidFill>
              </a:rPr>
              <a:t>Task 5</a:t>
            </a:r>
            <a:endParaRPr lang="en-GB" sz="4000" b="1" dirty="0">
              <a:solidFill>
                <a:srgbClr val="FFFFFF"/>
              </a:solidFill>
            </a:endParaRP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27910" y="1851761"/>
            <a:ext cx="10515600" cy="4351338"/>
          </a:xfrm>
        </p:spPr>
        <p:txBody>
          <a:bodyPr>
            <a:normAutofit/>
          </a:bodyPr>
          <a:lstStyle/>
          <a:p>
            <a:pPr marL="83185" indent="0">
              <a:lnSpc>
                <a:spcPct val="107000"/>
              </a:lnSpc>
              <a:spcAft>
                <a:spcPts val="800"/>
              </a:spcAft>
              <a:buNone/>
            </a:pPr>
            <a:r>
              <a:rPr lang="en-GB" sz="3200" b="1" dirty="0">
                <a:solidFill>
                  <a:srgbClr val="201F1E"/>
                </a:solidFill>
                <a:effectLst/>
                <a:ea typeface="Calibri" panose="020F0502020204030204" pitchFamily="34" charset="0"/>
                <a:cs typeface="Times New Roman" panose="02020603050405020304" pitchFamily="18" charset="0"/>
              </a:rPr>
              <a:t>5. Use of Bash scripts in a Linux OS.</a:t>
            </a:r>
          </a:p>
          <a:p>
            <a:pPr marL="311785">
              <a:lnSpc>
                <a:spcPct val="107000"/>
              </a:lnSpc>
              <a:spcAft>
                <a:spcPts val="800"/>
              </a:spcAft>
            </a:pPr>
            <a:r>
              <a:rPr lang="en-GB" dirty="0"/>
              <a:t>Demonstrate key features of a Linux OS scripting language by documenting the use of Bash scripts, with screenshots and accompanying narration. </a:t>
            </a:r>
          </a:p>
          <a:p>
            <a:pPr marL="311785">
              <a:lnSpc>
                <a:spcPct val="107000"/>
              </a:lnSpc>
              <a:spcAft>
                <a:spcPts val="800"/>
              </a:spcAft>
            </a:pPr>
            <a:r>
              <a:rPr lang="en-GB" dirty="0"/>
              <a:t>Approx. 350 words. </a:t>
            </a:r>
          </a:p>
          <a:p>
            <a:pPr marL="311785">
              <a:lnSpc>
                <a:spcPct val="107000"/>
              </a:lnSpc>
              <a:spcAft>
                <a:spcPts val="800"/>
              </a:spcAft>
            </a:pPr>
            <a:r>
              <a:rPr lang="en-GB" dirty="0"/>
              <a:t>Cite several reference sources.</a:t>
            </a:r>
          </a:p>
          <a:p>
            <a:pPr marL="83185" indent="0">
              <a:lnSpc>
                <a:spcPct val="107000"/>
              </a:lnSpc>
              <a:spcAft>
                <a:spcPts val="800"/>
              </a:spcAft>
              <a:buNone/>
            </a:pPr>
            <a:endParaRPr lang="en-GB" sz="3200" dirty="0">
              <a:effectLst/>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676CBE84-4CAB-4EDF-B368-44185B06620F}"/>
              </a:ext>
            </a:extLst>
          </p:cNvPr>
          <p:cNvPicPr>
            <a:picLocks noChangeAspect="1"/>
          </p:cNvPicPr>
          <p:nvPr/>
        </p:nvPicPr>
        <p:blipFill rotWithShape="1">
          <a:blip r:embed="rId3">
            <a:alphaModFix amt="5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9091" r="23585"/>
          <a:stretch/>
        </p:blipFill>
        <p:spPr>
          <a:xfrm>
            <a:off x="5370163" y="1529209"/>
            <a:ext cx="6821837" cy="5397015"/>
          </a:xfrm>
          <a:prstGeom prst="rect">
            <a:avLst/>
          </a:prstGeom>
        </p:spPr>
      </p:pic>
      <p:sp>
        <p:nvSpPr>
          <p:cNvPr id="13" name="TextBox 12">
            <a:extLst>
              <a:ext uri="{FF2B5EF4-FFF2-40B4-BE49-F238E27FC236}">
                <a16:creationId xmlns:a16="http://schemas.microsoft.com/office/drawing/2014/main" id="{651A8B94-8541-49DF-A9AB-907987209084}"/>
              </a:ext>
            </a:extLst>
          </p:cNvPr>
          <p:cNvSpPr txBox="1"/>
          <p:nvPr/>
        </p:nvSpPr>
        <p:spPr>
          <a:xfrm>
            <a:off x="10787448" y="6657945"/>
            <a:ext cx="1404552" cy="15388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picpedia.org/highway-signs/a/assignment.html">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extLst>
                    <a:ext uri="{A12FA001-AC4F-418D-AE19-62706E023703}">
                      <ahyp:hlinkClr xmlns:ahyp="http://schemas.microsoft.com/office/drawing/2018/hyperlinkcolor" val="tx"/>
                    </a:ext>
                  </a:extLst>
                </a:hlinkClick>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241866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76691"/>
            <a:ext cx="10490792" cy="1033669"/>
          </a:xfrm>
        </p:spPr>
        <p:txBody>
          <a:bodyPr>
            <a:normAutofit/>
          </a:bodyPr>
          <a:lstStyle/>
          <a:p>
            <a:r>
              <a:rPr lang="en-GB" sz="4800" dirty="0">
                <a:solidFill>
                  <a:srgbClr val="FFFFFF"/>
                </a:solidFill>
              </a:rPr>
              <a:t>Bash Scripting: </a:t>
            </a:r>
            <a:r>
              <a:rPr lang="en-GB" sz="4800" b="1" dirty="0" err="1">
                <a:solidFill>
                  <a:srgbClr val="FFFFFF"/>
                </a:solidFill>
              </a:rPr>
              <a:t>Linkedin</a:t>
            </a:r>
            <a:r>
              <a:rPr lang="en-GB" sz="4800" b="1" dirty="0">
                <a:solidFill>
                  <a:srgbClr val="FFFFFF"/>
                </a:solidFill>
              </a:rPr>
              <a:t> Learning courses</a:t>
            </a:r>
          </a:p>
        </p:txBody>
      </p:sp>
      <p:pic>
        <p:nvPicPr>
          <p:cNvPr id="13" name="Picture 12">
            <a:hlinkClick r:id="rId3"/>
            <a:extLst>
              <a:ext uri="{FF2B5EF4-FFF2-40B4-BE49-F238E27FC236}">
                <a16:creationId xmlns:a16="http://schemas.microsoft.com/office/drawing/2014/main" id="{101B437D-E341-58E4-EA3A-BF5E2FE72A4E}"/>
              </a:ext>
            </a:extLst>
          </p:cNvPr>
          <p:cNvPicPr>
            <a:picLocks noChangeAspect="1"/>
          </p:cNvPicPr>
          <p:nvPr/>
        </p:nvPicPr>
        <p:blipFill>
          <a:blip r:embed="rId4"/>
          <a:stretch>
            <a:fillRect/>
          </a:stretch>
        </p:blipFill>
        <p:spPr>
          <a:xfrm>
            <a:off x="614155" y="4017820"/>
            <a:ext cx="10744200" cy="2676525"/>
          </a:xfrm>
          <a:prstGeom prst="rect">
            <a:avLst/>
          </a:prstGeom>
        </p:spPr>
      </p:pic>
      <p:pic>
        <p:nvPicPr>
          <p:cNvPr id="6" name="Picture 5">
            <a:extLst>
              <a:ext uri="{FF2B5EF4-FFF2-40B4-BE49-F238E27FC236}">
                <a16:creationId xmlns:a16="http://schemas.microsoft.com/office/drawing/2014/main" id="{73459F0B-CAB6-C4D7-816F-C1DA63569FD0}"/>
              </a:ext>
            </a:extLst>
          </p:cNvPr>
          <p:cNvPicPr>
            <a:picLocks noChangeAspect="1"/>
          </p:cNvPicPr>
          <p:nvPr/>
        </p:nvPicPr>
        <p:blipFill rotWithShape="1">
          <a:blip r:embed="rId5"/>
          <a:srcRect b="10450"/>
          <a:stretch/>
        </p:blipFill>
        <p:spPr>
          <a:xfrm>
            <a:off x="5509058" y="1310362"/>
            <a:ext cx="5849297" cy="3412563"/>
          </a:xfrm>
          <a:prstGeom prst="rect">
            <a:avLst/>
          </a:prstGeom>
          <a:ln w="25400">
            <a:solidFill>
              <a:schemeClr val="accent1"/>
            </a:solidFill>
          </a:ln>
        </p:spPr>
      </p:pic>
      <p:pic>
        <p:nvPicPr>
          <p:cNvPr id="19" name="Graphic 18" descr="Cursor outline">
            <a:hlinkClick r:id="rId3"/>
            <a:extLst>
              <a:ext uri="{FF2B5EF4-FFF2-40B4-BE49-F238E27FC236}">
                <a16:creationId xmlns:a16="http://schemas.microsoft.com/office/drawing/2014/main" id="{D39CA1D9-AC91-20F0-B8C3-6056EB344F5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764968" y="5324474"/>
            <a:ext cx="1829209" cy="1829209"/>
          </a:xfrm>
          <a:prstGeom prst="rect">
            <a:avLst/>
          </a:prstGeom>
        </p:spPr>
      </p:pic>
      <p:sp>
        <p:nvSpPr>
          <p:cNvPr id="3" name="TextBox 2">
            <a:extLst>
              <a:ext uri="{FF2B5EF4-FFF2-40B4-BE49-F238E27FC236}">
                <a16:creationId xmlns:a16="http://schemas.microsoft.com/office/drawing/2014/main" id="{7D9B9BE8-82B2-C48F-44C5-E8FC0A29AD9D}"/>
              </a:ext>
            </a:extLst>
          </p:cNvPr>
          <p:cNvSpPr txBox="1"/>
          <p:nvPr/>
        </p:nvSpPr>
        <p:spPr>
          <a:xfrm>
            <a:off x="704845" y="1597432"/>
            <a:ext cx="4512220" cy="2246769"/>
          </a:xfrm>
          <a:prstGeom prst="rect">
            <a:avLst/>
          </a:prstGeom>
          <a:noFill/>
        </p:spPr>
        <p:txBody>
          <a:bodyPr wrap="square" rtlCol="0">
            <a:spAutoFit/>
          </a:bodyPr>
          <a:lstStyle/>
          <a:p>
            <a:r>
              <a:rPr lang="en-GB" sz="2800" dirty="0"/>
              <a:t>If you haven’t engaged with an online Certified course yet, to get the extra 5 marks. Consider one of these courses.</a:t>
            </a:r>
          </a:p>
        </p:txBody>
      </p:sp>
      <p:pic>
        <p:nvPicPr>
          <p:cNvPr id="18" name="Graphic 17" descr="Cursor outline">
            <a:hlinkClick r:id="rId3"/>
            <a:extLst>
              <a:ext uri="{FF2B5EF4-FFF2-40B4-BE49-F238E27FC236}">
                <a16:creationId xmlns:a16="http://schemas.microsoft.com/office/drawing/2014/main" id="{44CC1606-9802-0CB9-459F-DC71A973CCD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452439" y="2509817"/>
            <a:ext cx="2266950" cy="2266950"/>
          </a:xfrm>
          <a:prstGeom prst="rect">
            <a:avLst/>
          </a:prstGeom>
        </p:spPr>
      </p:pic>
    </p:spTree>
    <p:extLst>
      <p:ext uri="{BB962C8B-B14F-4D97-AF65-F5344CB8AC3E}">
        <p14:creationId xmlns:p14="http://schemas.microsoft.com/office/powerpoint/2010/main" val="400756740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36648" y="328444"/>
            <a:ext cx="9895951" cy="1033669"/>
          </a:xfrm>
        </p:spPr>
        <p:txBody>
          <a:bodyPr>
            <a:normAutofit/>
          </a:bodyPr>
          <a:lstStyle/>
          <a:p>
            <a:r>
              <a:rPr lang="en-GB" sz="4800" b="1" dirty="0">
                <a:solidFill>
                  <a:srgbClr val="FFFFFF"/>
                </a:solidFill>
              </a:rPr>
              <a:t>Linux from a USB stick</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228383" y="1930250"/>
            <a:ext cx="7886916" cy="4351338"/>
          </a:xfrm>
        </p:spPr>
        <p:txBody>
          <a:bodyPr>
            <a:normAutofit/>
          </a:bodyPr>
          <a:lstStyle/>
          <a:p>
            <a:pPr marL="426085" indent="-342900">
              <a:lnSpc>
                <a:spcPct val="100000"/>
              </a:lnSpc>
              <a:spcBef>
                <a:spcPts val="600"/>
              </a:spcBef>
              <a:spcAft>
                <a:spcPts val="600"/>
              </a:spcAft>
            </a:pPr>
            <a:r>
              <a:rPr lang="en-US" b="0" i="0" dirty="0">
                <a:solidFill>
                  <a:srgbClr val="000000"/>
                </a:solidFill>
                <a:effectLst/>
              </a:rPr>
              <a:t>We can run Linux e.g. Ubuntu directly from a USB stick, it’s an easy way to use Linux on your device.</a:t>
            </a:r>
          </a:p>
          <a:p>
            <a:pPr marL="426085" indent="-342900">
              <a:lnSpc>
                <a:spcPct val="100000"/>
              </a:lnSpc>
              <a:spcBef>
                <a:spcPts val="600"/>
              </a:spcBef>
              <a:spcAft>
                <a:spcPts val="600"/>
              </a:spcAft>
            </a:pPr>
            <a:r>
              <a:rPr lang="en-US" dirty="0">
                <a:solidFill>
                  <a:srgbClr val="000000"/>
                </a:solidFill>
              </a:rPr>
              <a:t>I</a:t>
            </a:r>
            <a:r>
              <a:rPr lang="en-US" b="0" i="0" dirty="0">
                <a:solidFill>
                  <a:srgbClr val="000000"/>
                </a:solidFill>
                <a:effectLst/>
              </a:rPr>
              <a:t>t doesn’t alter your system’s configuration, and a simple restart without the USB stick will start and restore your machine to its normal state.</a:t>
            </a:r>
          </a:p>
          <a:p>
            <a:pPr marL="426085" indent="-342900">
              <a:lnSpc>
                <a:spcPct val="100000"/>
              </a:lnSpc>
              <a:spcBef>
                <a:spcPts val="600"/>
              </a:spcBef>
              <a:spcAft>
                <a:spcPts val="600"/>
              </a:spcAft>
            </a:pPr>
            <a:r>
              <a:rPr lang="en-US" dirty="0">
                <a:solidFill>
                  <a:srgbClr val="000000"/>
                </a:solidFill>
                <a:ea typeface="Calibri" panose="020F0502020204030204" pitchFamily="34" charset="0"/>
                <a:cs typeface="Times New Roman" panose="02020603050405020304" pitchFamily="18" charset="0"/>
              </a:rPr>
              <a:t>Instructions here: </a:t>
            </a:r>
            <a:r>
              <a:rPr lang="en-US" dirty="0">
                <a:hlinkClick r:id="rId3"/>
              </a:rPr>
              <a:t>Try Ubuntu before you install it | Ubuntu</a:t>
            </a:r>
            <a:endParaRPr lang="en-US" dirty="0"/>
          </a:p>
          <a:p>
            <a:pPr marL="83185" indent="0">
              <a:lnSpc>
                <a:spcPct val="100000"/>
              </a:lnSpc>
              <a:spcBef>
                <a:spcPts val="600"/>
              </a:spcBef>
              <a:spcAft>
                <a:spcPts val="600"/>
              </a:spcAft>
              <a:buNone/>
            </a:pPr>
            <a:r>
              <a:rPr lang="en-US" sz="2000" dirty="0">
                <a:effectLst/>
                <a:ea typeface="Calibri" panose="020F0502020204030204" pitchFamily="34" charset="0"/>
                <a:cs typeface="Times New Roman" panose="02020603050405020304" pitchFamily="18" charset="0"/>
              </a:rPr>
              <a:t>Others slide: </a:t>
            </a:r>
            <a:r>
              <a:rPr lang="en-US" sz="2000" dirty="0">
                <a:ea typeface="Calibri" panose="020F0502020204030204" pitchFamily="34" charset="0"/>
                <a:cs typeface="Times New Roman" panose="02020603050405020304" pitchFamily="18" charset="0"/>
              </a:rPr>
              <a:t>15.</a:t>
            </a:r>
            <a:endParaRPr lang="en-GB" sz="2000" dirty="0">
              <a:effectLst/>
              <a:ea typeface="Calibri" panose="020F0502020204030204" pitchFamily="34" charset="0"/>
              <a:cs typeface="Times New Roman" panose="02020603050405020304" pitchFamily="18" charset="0"/>
            </a:endParaRPr>
          </a:p>
        </p:txBody>
      </p:sp>
      <p:grpSp>
        <p:nvGrpSpPr>
          <p:cNvPr id="11" name="Group 10">
            <a:extLst>
              <a:ext uri="{FF2B5EF4-FFF2-40B4-BE49-F238E27FC236}">
                <a16:creationId xmlns:a16="http://schemas.microsoft.com/office/drawing/2014/main" id="{417A5C8D-9E3E-613D-EB34-DF9D9E5E9BF0}"/>
              </a:ext>
            </a:extLst>
          </p:cNvPr>
          <p:cNvGrpSpPr/>
          <p:nvPr/>
        </p:nvGrpSpPr>
        <p:grpSpPr>
          <a:xfrm>
            <a:off x="7701170" y="96842"/>
            <a:ext cx="4465874" cy="4465874"/>
            <a:chOff x="6677637" y="-6692"/>
            <a:chExt cx="4465874" cy="4465874"/>
          </a:xfrm>
        </p:grpSpPr>
        <p:pic>
          <p:nvPicPr>
            <p:cNvPr id="4" name="Graphic 3" descr="Usb Stick with solid fill">
              <a:extLst>
                <a:ext uri="{FF2B5EF4-FFF2-40B4-BE49-F238E27FC236}">
                  <a16:creationId xmlns:a16="http://schemas.microsoft.com/office/drawing/2014/main" id="{B021CD5D-B9CB-BB0B-DAE9-453EBE133E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77637" y="-6692"/>
              <a:ext cx="4465874" cy="4465874"/>
            </a:xfrm>
            <a:prstGeom prst="rect">
              <a:avLst/>
            </a:prstGeom>
          </p:spPr>
        </p:pic>
        <p:pic>
          <p:nvPicPr>
            <p:cNvPr id="6" name="Picture 5" descr="A penguin with yellow feet&#10;&#10;Description automatically generated">
              <a:extLst>
                <a:ext uri="{FF2B5EF4-FFF2-40B4-BE49-F238E27FC236}">
                  <a16:creationId xmlns:a16="http://schemas.microsoft.com/office/drawing/2014/main" id="{156D9201-E91E-F7F1-38A8-611B085C7D16}"/>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rot="2659752">
              <a:off x="7643366" y="1547607"/>
              <a:ext cx="1944687" cy="1944687"/>
            </a:xfrm>
            <a:prstGeom prst="rect">
              <a:avLst/>
            </a:prstGeom>
          </p:spPr>
        </p:pic>
      </p:grpSp>
    </p:spTree>
    <p:extLst>
      <p:ext uri="{BB962C8B-B14F-4D97-AF65-F5344CB8AC3E}">
        <p14:creationId xmlns:p14="http://schemas.microsoft.com/office/powerpoint/2010/main" val="260363658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dirty="0">
                <a:solidFill>
                  <a:schemeClr val="bg1"/>
                </a:solidFill>
              </a:rPr>
              <a:t>Register reminder.</a:t>
            </a:r>
            <a:endParaRPr lang="en-GB" sz="4000" b="1" dirty="0">
              <a:solidFill>
                <a:schemeClr val="bg1"/>
              </a:solidFill>
            </a:endParaRPr>
          </a:p>
        </p:txBody>
      </p:sp>
      <p:pic>
        <p:nvPicPr>
          <p:cNvPr id="4" name="Content Placeholder 3" descr="A picture containing text, businesscard&#10;&#10;Description automatically generated">
            <a:extLst>
              <a:ext uri="{FF2B5EF4-FFF2-40B4-BE49-F238E27FC236}">
                <a16:creationId xmlns:a16="http://schemas.microsoft.com/office/drawing/2014/main" id="{D29B0154-FEE9-45A9-B45B-7FDB85C74CA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294337" y="1590741"/>
            <a:ext cx="6543365" cy="4351338"/>
          </a:xfrm>
        </p:spPr>
      </p:pic>
    </p:spTree>
    <p:extLst>
      <p:ext uri="{BB962C8B-B14F-4D97-AF65-F5344CB8AC3E}">
        <p14:creationId xmlns:p14="http://schemas.microsoft.com/office/powerpoint/2010/main" val="211442379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954BE-99C8-4034-800D-908618389993}"/>
              </a:ext>
            </a:extLst>
          </p:cNvPr>
          <p:cNvSpPr>
            <a:spLocks noGrp="1"/>
          </p:cNvSpPr>
          <p:nvPr>
            <p:ph type="title"/>
          </p:nvPr>
        </p:nvSpPr>
        <p:spPr/>
        <p:txBody>
          <a:bodyPr/>
          <a:lstStyle/>
          <a:p>
            <a:r>
              <a:rPr lang="en-GB" dirty="0"/>
              <a:t>The End.</a:t>
            </a:r>
          </a:p>
        </p:txBody>
      </p:sp>
    </p:spTree>
    <p:extLst>
      <p:ext uri="{BB962C8B-B14F-4D97-AF65-F5344CB8AC3E}">
        <p14:creationId xmlns:p14="http://schemas.microsoft.com/office/powerpoint/2010/main" val="27223689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Learning Bash Apps (Play store)</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22111" y="1751670"/>
            <a:ext cx="9587201" cy="5034606"/>
          </a:xfrm>
        </p:spPr>
        <p:txBody>
          <a:bodyPr>
            <a:normAutofit/>
          </a:bodyPr>
          <a:lstStyle/>
          <a:p>
            <a:pPr marL="0" indent="0" algn="l" fontAlgn="base">
              <a:buNone/>
            </a:pPr>
            <a:r>
              <a:rPr lang="en-GB" b="0" i="0" dirty="0">
                <a:solidFill>
                  <a:srgbClr val="242424"/>
                </a:solidFill>
                <a:effectLst/>
                <a:latin typeface="Segoe UI" panose="020B0502040204020203" pitchFamily="34" charset="0"/>
              </a:rPr>
              <a:t>Example </a:t>
            </a:r>
            <a:r>
              <a:rPr lang="en-GB" b="1" i="0" dirty="0">
                <a:solidFill>
                  <a:srgbClr val="242424"/>
                </a:solidFill>
                <a:effectLst/>
                <a:latin typeface="Segoe UI" panose="020B0502040204020203" pitchFamily="34" charset="0"/>
              </a:rPr>
              <a:t>Play store </a:t>
            </a:r>
            <a:r>
              <a:rPr lang="en-GB" b="0" i="0" dirty="0">
                <a:solidFill>
                  <a:srgbClr val="242424"/>
                </a:solidFill>
                <a:effectLst/>
                <a:latin typeface="Segoe UI" panose="020B0502040204020203" pitchFamily="34" charset="0"/>
              </a:rPr>
              <a:t>Apps for learning Bash on your phone:</a:t>
            </a:r>
          </a:p>
          <a:p>
            <a:pPr fontAlgn="base"/>
            <a:r>
              <a:rPr lang="en-GB" b="1" i="0" dirty="0">
                <a:solidFill>
                  <a:srgbClr val="242424"/>
                </a:solidFill>
                <a:effectLst/>
                <a:latin typeface="Segoe UI" panose="020B0502040204020203" pitchFamily="34" charset="0"/>
              </a:rPr>
              <a:t>Terminal emulator</a:t>
            </a:r>
          </a:p>
          <a:p>
            <a:pPr fontAlgn="base"/>
            <a:r>
              <a:rPr lang="en-GB" b="1" i="0" dirty="0">
                <a:solidFill>
                  <a:srgbClr val="242424"/>
                </a:solidFill>
                <a:effectLst/>
                <a:latin typeface="Segoe UI" panose="020B0502040204020203" pitchFamily="34" charset="0"/>
              </a:rPr>
              <a:t>Bash 5 Manual *****</a:t>
            </a:r>
          </a:p>
          <a:p>
            <a:pPr algn="l" fontAlgn="base"/>
            <a:r>
              <a:rPr lang="en-GB" b="1" i="0" dirty="0">
                <a:solidFill>
                  <a:srgbClr val="242424"/>
                </a:solidFill>
                <a:effectLst/>
                <a:latin typeface="Segoe UI" panose="020B0502040204020203" pitchFamily="34" charset="0"/>
              </a:rPr>
              <a:t>Bash by Example *****</a:t>
            </a:r>
          </a:p>
          <a:p>
            <a:pPr algn="l" fontAlgn="base"/>
            <a:r>
              <a:rPr lang="en-GB" b="1" i="0" dirty="0" err="1">
                <a:solidFill>
                  <a:srgbClr val="242424"/>
                </a:solidFill>
                <a:effectLst/>
                <a:latin typeface="Segoe UI" panose="020B0502040204020203" pitchFamily="34" charset="0"/>
              </a:rPr>
              <a:t>Andronix</a:t>
            </a:r>
            <a:r>
              <a:rPr lang="en-GB" b="0" i="0" dirty="0">
                <a:solidFill>
                  <a:srgbClr val="242424"/>
                </a:solidFill>
                <a:effectLst/>
                <a:latin typeface="Segoe UI" panose="020B0502040204020203" pitchFamily="34" charset="0"/>
              </a:rPr>
              <a:t> - Allows you to install Linux distros on android devices such as smartphones. </a:t>
            </a:r>
            <a:r>
              <a:rPr lang="en-GB" b="1" i="0" dirty="0">
                <a:solidFill>
                  <a:srgbClr val="242424"/>
                </a:solidFill>
                <a:effectLst/>
                <a:latin typeface="Segoe UI" panose="020B0502040204020203" pitchFamily="34" charset="0"/>
              </a:rPr>
              <a:t>Be careful</a:t>
            </a:r>
            <a:r>
              <a:rPr lang="en-GB" b="0" i="0" dirty="0">
                <a:solidFill>
                  <a:srgbClr val="242424"/>
                </a:solidFill>
                <a:effectLst/>
                <a:latin typeface="Segoe UI" panose="020B0502040204020203" pitchFamily="34" charset="0"/>
              </a:rPr>
              <a:t>, </a:t>
            </a:r>
            <a:r>
              <a:rPr lang="en-GB" b="0" i="0" dirty="0">
                <a:solidFill>
                  <a:srgbClr val="242424"/>
                </a:solidFill>
                <a:effectLst/>
                <a:latin typeface="Segoe UI" panose="020B0502040204020203" pitchFamily="34" charset="0"/>
                <a:hlinkClick r:id="rId3"/>
              </a:rPr>
              <a:t>watch video first</a:t>
            </a:r>
            <a:r>
              <a:rPr lang="en-GB" b="0" i="0" dirty="0">
                <a:solidFill>
                  <a:srgbClr val="242424"/>
                </a:solidFill>
                <a:effectLst/>
                <a:latin typeface="Segoe UI" panose="020B0502040204020203" pitchFamily="34" charset="0"/>
              </a:rPr>
              <a:t>, to learn how to install, open and close properly so you can access your normal phone OS and Apps.</a:t>
            </a:r>
          </a:p>
          <a:p>
            <a:pPr>
              <a:lnSpc>
                <a:spcPct val="110000"/>
              </a:lnSpc>
              <a:spcBef>
                <a:spcPts val="600"/>
              </a:spcBef>
            </a:pPr>
            <a:endParaRPr lang="en-GB" sz="4000" dirty="0"/>
          </a:p>
        </p:txBody>
      </p:sp>
      <p:pic>
        <p:nvPicPr>
          <p:cNvPr id="9" name="Picture 8" descr="Icon&#10;&#10;Description automatically generated">
            <a:extLst>
              <a:ext uri="{FF2B5EF4-FFF2-40B4-BE49-F238E27FC236}">
                <a16:creationId xmlns:a16="http://schemas.microsoft.com/office/drawing/2014/main" id="{B9D1949B-A15E-460F-BCED-0C27DE291DED}"/>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001615" y="52852"/>
            <a:ext cx="1698818" cy="1698818"/>
          </a:xfrm>
          <a:prstGeom prst="rect">
            <a:avLst/>
          </a:prstGeom>
        </p:spPr>
      </p:pic>
      <p:pic>
        <p:nvPicPr>
          <p:cNvPr id="4" name="Graphic 3" descr="Smart Phone outline">
            <a:extLst>
              <a:ext uri="{FF2B5EF4-FFF2-40B4-BE49-F238E27FC236}">
                <a16:creationId xmlns:a16="http://schemas.microsoft.com/office/drawing/2014/main" id="{C92A9336-D66D-8C14-ABFF-759DC4956DA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466191" y="2250094"/>
            <a:ext cx="2725809" cy="2725809"/>
          </a:xfrm>
          <a:prstGeom prst="rect">
            <a:avLst/>
          </a:prstGeom>
        </p:spPr>
      </p:pic>
    </p:spTree>
    <p:extLst>
      <p:ext uri="{BB962C8B-B14F-4D97-AF65-F5344CB8AC3E}">
        <p14:creationId xmlns:p14="http://schemas.microsoft.com/office/powerpoint/2010/main" val="25216691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438F96E705D6469403A46F42FBE3CB" ma:contentTypeVersion="13" ma:contentTypeDescription="Create a new document." ma:contentTypeScope="" ma:versionID="d9ac2c2031c1613598a6149949df2ec9">
  <xsd:schema xmlns:xsd="http://www.w3.org/2001/XMLSchema" xmlns:xs="http://www.w3.org/2001/XMLSchema" xmlns:p="http://schemas.microsoft.com/office/2006/metadata/properties" xmlns:ns3="a3276f14-397d-4ed7-b8c7-ece791485ff1" xmlns:ns4="bf13d2f1-3fb4-4d24-806f-713eb38c1b0e" targetNamespace="http://schemas.microsoft.com/office/2006/metadata/properties" ma:root="true" ma:fieldsID="ae43444f1b732a5d1bda4b2413ac5fc7" ns3:_="" ns4:_="">
    <xsd:import namespace="a3276f14-397d-4ed7-b8c7-ece791485ff1"/>
    <xsd:import namespace="bf13d2f1-3fb4-4d24-806f-713eb38c1b0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276f14-397d-4ed7-b8c7-ece791485ff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13d2f1-3fb4-4d24-806f-713eb38c1b0e"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0606F7-005E-4949-982C-9B09FB99F9E7}">
  <ds:schemaRefs>
    <ds:schemaRef ds:uri="http://schemas.microsoft.com/sharepoint/v3/contenttype/forms"/>
  </ds:schemaRefs>
</ds:datastoreItem>
</file>

<file path=customXml/itemProps2.xml><?xml version="1.0" encoding="utf-8"?>
<ds:datastoreItem xmlns:ds="http://schemas.openxmlformats.org/officeDocument/2006/customXml" ds:itemID="{783A0867-92B1-462D-B93D-B128736AAE5A}">
  <ds:schemaRefs>
    <ds:schemaRef ds:uri="http://www.w3.org/XML/1998/namespace"/>
    <ds:schemaRef ds:uri="http://purl.org/dc/elements/1.1/"/>
    <ds:schemaRef ds:uri="http://schemas.microsoft.com/office/2006/metadata/properties"/>
    <ds:schemaRef ds:uri="bf13d2f1-3fb4-4d24-806f-713eb38c1b0e"/>
    <ds:schemaRef ds:uri="http://schemas.microsoft.com/office/2006/documentManagement/types"/>
    <ds:schemaRef ds:uri="http://purl.org/dc/dcmitype/"/>
    <ds:schemaRef ds:uri="http://purl.org/dc/terms/"/>
    <ds:schemaRef ds:uri="a3276f14-397d-4ed7-b8c7-ece791485ff1"/>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161715C2-800C-4881-8747-F480F2F1A4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276f14-397d-4ed7-b8c7-ece791485ff1"/>
    <ds:schemaRef ds:uri="bf13d2f1-3fb4-4d24-806f-713eb38c1b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7307</TotalTime>
  <Words>13370</Words>
  <Application>Microsoft Office PowerPoint</Application>
  <PresentationFormat>Widescreen</PresentationFormat>
  <Paragraphs>1232</Paragraphs>
  <Slides>84</Slides>
  <Notes>75</Notes>
  <HiddenSlides>0</HiddenSlides>
  <MMClips>1</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84</vt:i4>
      </vt:variant>
    </vt:vector>
  </HeadingPairs>
  <TitlesOfParts>
    <vt:vector size="99" baseType="lpstr">
      <vt:lpstr>-apple-system</vt:lpstr>
      <vt:lpstr>DengXian</vt:lpstr>
      <vt:lpstr>Google Sans</vt:lpstr>
      <vt:lpstr>urw-din</vt:lpstr>
      <vt:lpstr>Aptos</vt:lpstr>
      <vt:lpstr>Arial</vt:lpstr>
      <vt:lpstr>Arial</vt:lpstr>
      <vt:lpstr>Calibri</vt:lpstr>
      <vt:lpstr>Calibri Light</vt:lpstr>
      <vt:lpstr>Consolas</vt:lpstr>
      <vt:lpstr>Courier New</vt:lpstr>
      <vt:lpstr>Segoe UI</vt:lpstr>
      <vt:lpstr>Symbol</vt:lpstr>
      <vt:lpstr>Times New Roman</vt:lpstr>
      <vt:lpstr>Office Theme</vt:lpstr>
      <vt:lpstr>Notice: Extending Batch commands with switches</vt:lpstr>
      <vt:lpstr>OS Fundamentals 6: Introduction to Bash Scripting.</vt:lpstr>
      <vt:lpstr>Deck structure: Section 1: Lecture slides Section 2: Tutorial slides</vt:lpstr>
      <vt:lpstr>Section 1:  OS Lecture</vt:lpstr>
      <vt:lpstr>Topics</vt:lpstr>
      <vt:lpstr>Lecture and tutorial</vt:lpstr>
      <vt:lpstr>Shell scripting with Bash</vt:lpstr>
      <vt:lpstr>Bg. Bash: Terminal, Shell &amp; interpreter?</vt:lpstr>
      <vt:lpstr>Show: Options for executing Bash scripts</vt:lpstr>
      <vt:lpstr>Bg. To install WSL/Linux on Windows:</vt:lpstr>
      <vt:lpstr>Bg. To install WSL/Linux on Windows</vt:lpstr>
      <vt:lpstr>Show: Cygwin</vt:lpstr>
      <vt:lpstr>Show: Nano</vt:lpstr>
      <vt:lpstr>Bg. Linux &amp; Python</vt:lpstr>
      <vt:lpstr>Additional ways of using the Bash language. </vt:lpstr>
      <vt:lpstr>Sha-bang</vt:lpstr>
      <vt:lpstr>Show: Online script editor &amp; Echo: Hello World</vt:lpstr>
      <vt:lpstr>Code comments</vt:lpstr>
      <vt:lpstr>Bash: Variables</vt:lpstr>
      <vt:lpstr>Naming &amp; Accessing Variables</vt:lpstr>
      <vt:lpstr>Show: Accessing Variables</vt:lpstr>
      <vt:lpstr>Bash: Arithmetic</vt:lpstr>
      <vt:lpstr>Show: User input</vt:lpstr>
      <vt:lpstr>Bg. User input –p option</vt:lpstr>
      <vt:lpstr>Show: if then else statements</vt:lpstr>
      <vt:lpstr>Bg. Bash: If then statements</vt:lpstr>
      <vt:lpstr>Show: For Loop example</vt:lpstr>
      <vt:lpstr>Bg. Bash: For Loop</vt:lpstr>
      <vt:lpstr>Show: Until Loop</vt:lpstr>
      <vt:lpstr>Bg. Some additional Colour codes</vt:lpstr>
      <vt:lpstr>Bash: Arrays</vt:lpstr>
      <vt:lpstr>Show: Array example</vt:lpstr>
      <vt:lpstr>Case statement</vt:lpstr>
      <vt:lpstr>Show: Case statement example</vt:lpstr>
      <vt:lpstr>Bg. Case statements</vt:lpstr>
      <vt:lpstr>Show: Function</vt:lpstr>
      <vt:lpstr>Receive and Return values from a function</vt:lpstr>
      <vt:lpstr>Bg. Bash Functions</vt:lpstr>
      <vt:lpstr>Bg. Example: Passing values to a function</vt:lpstr>
      <vt:lpstr>Bg. Example: Code and Output</vt:lpstr>
      <vt:lpstr>Show: A Multiple-choice Menu</vt:lpstr>
      <vt:lpstr>Functions: A Multiple-choice Menu.</vt:lpstr>
      <vt:lpstr>PowerPoint Presentation</vt:lpstr>
      <vt:lpstr>Bg. Script description: Multiple-choice Menu</vt:lpstr>
      <vt:lpstr>Menu commands description</vt:lpstr>
      <vt:lpstr>The End.</vt:lpstr>
      <vt:lpstr>Section 2:  OS Tutorial</vt:lpstr>
      <vt:lpstr>OS Assignment: Task 5</vt:lpstr>
      <vt:lpstr>Task 5: Assignment tips</vt:lpstr>
      <vt:lpstr>Task 5: Assignment task 5 checklist</vt:lpstr>
      <vt:lpstr>Be careful when Scripting with Bash  Knowledge is Powerful.</vt:lpstr>
      <vt:lpstr>Bash: Reference tutorials</vt:lpstr>
      <vt:lpstr>Peer / pair programming</vt:lpstr>
      <vt:lpstr>Bg. Support forums:</vt:lpstr>
      <vt:lpstr>Options for executing Bash scripts</vt:lpstr>
      <vt:lpstr>Bg. Azure Cloud VM instructions</vt:lpstr>
      <vt:lpstr>Tutorial Activity: Bash Scripting</vt:lpstr>
      <vt:lpstr>Getting stared: Creating a Bash file</vt:lpstr>
      <vt:lpstr>Task 5: Assignment task 5 checklist</vt:lpstr>
      <vt:lpstr>Try: Nano text editor</vt:lpstr>
      <vt:lpstr>TEE - Try Edit Experiment: Echo: Hello World</vt:lpstr>
      <vt:lpstr>TEE: Basic Variable example</vt:lpstr>
      <vt:lpstr>Try: User input</vt:lpstr>
      <vt:lpstr>Try: User input –p option</vt:lpstr>
      <vt:lpstr>Try: if then else statements</vt:lpstr>
      <vt:lpstr>Try: For Loop example</vt:lpstr>
      <vt:lpstr>Try: Until Loop</vt:lpstr>
      <vt:lpstr>Try: Array</vt:lpstr>
      <vt:lpstr>Try: Case statement example</vt:lpstr>
      <vt:lpstr>Try: Function</vt:lpstr>
      <vt:lpstr>Try: A Multiple-choice Menu</vt:lpstr>
      <vt:lpstr>Functions: A Multiple-choice Menu.</vt:lpstr>
      <vt:lpstr>Bg. Menu commands description</vt:lpstr>
      <vt:lpstr>Bg. Uname command options.</vt:lpstr>
      <vt:lpstr>Bg. Some useful System command options</vt:lpstr>
      <vt:lpstr>Bg. htop command overview</vt:lpstr>
      <vt:lpstr>Bg. Some Additional Network &amp; Sys.Admin commands</vt:lpstr>
      <vt:lpstr>Student Activity: Complete the checklist below:</vt:lpstr>
      <vt:lpstr>OS Assignment: Task 5</vt:lpstr>
      <vt:lpstr>Bash Scripting: Linkedin Learning courses</vt:lpstr>
      <vt:lpstr>Linux from a USB stick</vt:lpstr>
      <vt:lpstr>Register reminder.</vt:lpstr>
      <vt:lpstr>The End.</vt:lpstr>
      <vt:lpstr>Learning Bash Apps (Play store)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OS Fundamentals 6: Shell Scripting with Bash.</dc:title>
  <dc:creator>James Williams</dc:creator>
  <cp:lastModifiedBy>James Williams</cp:lastModifiedBy>
  <cp:revision>195</cp:revision>
  <dcterms:created xsi:type="dcterms:W3CDTF">2021-03-08T10:47:05Z</dcterms:created>
  <dcterms:modified xsi:type="dcterms:W3CDTF">2024-03-14T15:58:09Z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0x010100AB438F96E705D6469403A46F42FBE3CB</vt:lpwstr>
  </property>
</Properties>
</file>