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65" r:id="rId3"/>
    <p:sldId id="257" r:id="rId4"/>
    <p:sldId id="260" r:id="rId5"/>
    <p:sldId id="258" r:id="rId6"/>
    <p:sldId id="259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50"/>
    <p:restoredTop sz="86054"/>
  </p:normalViewPr>
  <p:slideViewPr>
    <p:cSldViewPr snapToGrid="0" snapToObjects="1">
      <p:cViewPr>
        <p:scale>
          <a:sx n="113" d="100"/>
          <a:sy n="113" d="100"/>
        </p:scale>
        <p:origin x="144" y="48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0B8CEE-25E5-4348-BF0E-0B482DF2B7E4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42B47C3-2229-44FD-95FB-506DD96F47CA}">
      <dgm:prSet/>
      <dgm:spPr/>
      <dgm:t>
        <a:bodyPr/>
        <a:lstStyle/>
        <a:p>
          <a:r>
            <a:rPr lang="en-US"/>
            <a:t>Hard Work</a:t>
          </a:r>
        </a:p>
      </dgm:t>
    </dgm:pt>
    <dgm:pt modelId="{4EA06CF7-67EF-466E-9872-C9B50122C41C}" type="parTrans" cxnId="{2B732030-B128-4BC9-8721-1F18C28E34BC}">
      <dgm:prSet/>
      <dgm:spPr/>
      <dgm:t>
        <a:bodyPr/>
        <a:lstStyle/>
        <a:p>
          <a:endParaRPr lang="en-US"/>
        </a:p>
      </dgm:t>
    </dgm:pt>
    <dgm:pt modelId="{FE97EB98-965E-4D4E-BF38-37B3AB217F15}" type="sibTrans" cxnId="{2B732030-B128-4BC9-8721-1F18C28E34BC}">
      <dgm:prSet/>
      <dgm:spPr/>
      <dgm:t>
        <a:bodyPr/>
        <a:lstStyle/>
        <a:p>
          <a:endParaRPr lang="en-US"/>
        </a:p>
      </dgm:t>
    </dgm:pt>
    <dgm:pt modelId="{E0FCB897-8BB7-4091-8451-CE0B692E5F33}">
      <dgm:prSet/>
      <dgm:spPr/>
      <dgm:t>
        <a:bodyPr/>
        <a:lstStyle/>
        <a:p>
          <a:r>
            <a:rPr lang="en-US"/>
            <a:t>Dedication</a:t>
          </a:r>
        </a:p>
      </dgm:t>
    </dgm:pt>
    <dgm:pt modelId="{8A28D9BF-F40F-42F5-9B4A-5BAB6E94EDDD}" type="parTrans" cxnId="{8AA0FFA9-07E5-4D05-98A3-599A53CA9726}">
      <dgm:prSet/>
      <dgm:spPr/>
      <dgm:t>
        <a:bodyPr/>
        <a:lstStyle/>
        <a:p>
          <a:endParaRPr lang="en-US"/>
        </a:p>
      </dgm:t>
    </dgm:pt>
    <dgm:pt modelId="{2CDEBF04-F0FE-42E9-877D-790BCA3261DF}" type="sibTrans" cxnId="{8AA0FFA9-07E5-4D05-98A3-599A53CA9726}">
      <dgm:prSet/>
      <dgm:spPr/>
      <dgm:t>
        <a:bodyPr/>
        <a:lstStyle/>
        <a:p>
          <a:endParaRPr lang="en-US"/>
        </a:p>
      </dgm:t>
    </dgm:pt>
    <dgm:pt modelId="{6F18FA3D-55CE-4E2D-9F8F-43542C6038C4}">
      <dgm:prSet/>
      <dgm:spPr/>
      <dgm:t>
        <a:bodyPr/>
        <a:lstStyle/>
        <a:p>
          <a:r>
            <a:rPr lang="en-US"/>
            <a:t>Self Motivation</a:t>
          </a:r>
        </a:p>
      </dgm:t>
    </dgm:pt>
    <dgm:pt modelId="{860A333B-80C8-48F6-944E-CAD619629923}" type="parTrans" cxnId="{33F8F62B-4FB6-43A1-A80A-524858479962}">
      <dgm:prSet/>
      <dgm:spPr/>
      <dgm:t>
        <a:bodyPr/>
        <a:lstStyle/>
        <a:p>
          <a:endParaRPr lang="en-US"/>
        </a:p>
      </dgm:t>
    </dgm:pt>
    <dgm:pt modelId="{E2211A38-05D9-4DAE-9F69-003C86E466CA}" type="sibTrans" cxnId="{33F8F62B-4FB6-43A1-A80A-524858479962}">
      <dgm:prSet/>
      <dgm:spPr/>
      <dgm:t>
        <a:bodyPr/>
        <a:lstStyle/>
        <a:p>
          <a:endParaRPr lang="en-US"/>
        </a:p>
      </dgm:t>
    </dgm:pt>
    <dgm:pt modelId="{EE0DB8C0-6B20-4928-920D-E92B19303857}">
      <dgm:prSet/>
      <dgm:spPr/>
      <dgm:t>
        <a:bodyPr/>
        <a:lstStyle/>
        <a:p>
          <a:r>
            <a:rPr lang="en-US"/>
            <a:t>Visualization</a:t>
          </a:r>
        </a:p>
      </dgm:t>
    </dgm:pt>
    <dgm:pt modelId="{53ECD229-ACE8-450F-9C04-9704C7B54DD0}" type="parTrans" cxnId="{EBFD032A-E523-49AD-879A-43B1A08D47E2}">
      <dgm:prSet/>
      <dgm:spPr/>
      <dgm:t>
        <a:bodyPr/>
        <a:lstStyle/>
        <a:p>
          <a:endParaRPr lang="en-US"/>
        </a:p>
      </dgm:t>
    </dgm:pt>
    <dgm:pt modelId="{4FAA164A-9DB1-4A0D-B6D4-7A442DC82147}" type="sibTrans" cxnId="{EBFD032A-E523-49AD-879A-43B1A08D47E2}">
      <dgm:prSet/>
      <dgm:spPr/>
      <dgm:t>
        <a:bodyPr/>
        <a:lstStyle/>
        <a:p>
          <a:endParaRPr lang="en-US"/>
        </a:p>
      </dgm:t>
    </dgm:pt>
    <dgm:pt modelId="{629D8DF5-96C0-4812-B9CF-6B91CF93471B}">
      <dgm:prSet/>
      <dgm:spPr/>
      <dgm:t>
        <a:bodyPr/>
        <a:lstStyle/>
        <a:p>
          <a:r>
            <a:rPr lang="en-US" dirty="0"/>
            <a:t>Personal Brand</a:t>
          </a:r>
        </a:p>
      </dgm:t>
    </dgm:pt>
    <dgm:pt modelId="{972A511E-6953-41BC-B00A-545FF19B238F}" type="parTrans" cxnId="{9E0F3854-64C3-4184-8533-A7E9D41124C7}">
      <dgm:prSet/>
      <dgm:spPr/>
      <dgm:t>
        <a:bodyPr/>
        <a:lstStyle/>
        <a:p>
          <a:endParaRPr lang="en-US"/>
        </a:p>
      </dgm:t>
    </dgm:pt>
    <dgm:pt modelId="{E0364D30-1A44-4842-B316-9A7A614C83B6}" type="sibTrans" cxnId="{9E0F3854-64C3-4184-8533-A7E9D41124C7}">
      <dgm:prSet/>
      <dgm:spPr/>
      <dgm:t>
        <a:bodyPr/>
        <a:lstStyle/>
        <a:p>
          <a:endParaRPr lang="en-US"/>
        </a:p>
      </dgm:t>
    </dgm:pt>
    <dgm:pt modelId="{DB846A6C-A4A9-41D4-B4F6-393948B7CDBC}">
      <dgm:prSet/>
      <dgm:spPr/>
      <dgm:t>
        <a:bodyPr/>
        <a:lstStyle/>
        <a:p>
          <a:r>
            <a:rPr lang="en-US"/>
            <a:t>Networking</a:t>
          </a:r>
        </a:p>
      </dgm:t>
    </dgm:pt>
    <dgm:pt modelId="{AA8A6587-BBA7-4F8D-8464-C1892A23A033}" type="parTrans" cxnId="{A1B24F6C-D27F-46DB-99DA-88AFFCC237F3}">
      <dgm:prSet/>
      <dgm:spPr/>
      <dgm:t>
        <a:bodyPr/>
        <a:lstStyle/>
        <a:p>
          <a:endParaRPr lang="en-US"/>
        </a:p>
      </dgm:t>
    </dgm:pt>
    <dgm:pt modelId="{F15ABB9B-923B-4AF5-9DE2-403A17501E45}" type="sibTrans" cxnId="{A1B24F6C-D27F-46DB-99DA-88AFFCC237F3}">
      <dgm:prSet/>
      <dgm:spPr/>
      <dgm:t>
        <a:bodyPr/>
        <a:lstStyle/>
        <a:p>
          <a:endParaRPr lang="en-US"/>
        </a:p>
      </dgm:t>
    </dgm:pt>
    <dgm:pt modelId="{F479F495-04B1-430B-8D08-4CE834215ECF}">
      <dgm:prSet/>
      <dgm:spPr/>
      <dgm:t>
        <a:bodyPr/>
        <a:lstStyle/>
        <a:p>
          <a:r>
            <a:rPr lang="en-US" dirty="0"/>
            <a:t>Shaking Hands</a:t>
          </a:r>
        </a:p>
      </dgm:t>
    </dgm:pt>
    <dgm:pt modelId="{45E5DF7D-1C6D-4AA1-A2AD-7A2EE282471C}" type="parTrans" cxnId="{5BE50409-CB80-4DCF-9BF6-C9674A06AC09}">
      <dgm:prSet/>
      <dgm:spPr/>
      <dgm:t>
        <a:bodyPr/>
        <a:lstStyle/>
        <a:p>
          <a:endParaRPr lang="en-US"/>
        </a:p>
      </dgm:t>
    </dgm:pt>
    <dgm:pt modelId="{3D0E81A7-3736-4DDE-BA87-B6D16EDC2130}" type="sibTrans" cxnId="{5BE50409-CB80-4DCF-9BF6-C9674A06AC09}">
      <dgm:prSet/>
      <dgm:spPr/>
      <dgm:t>
        <a:bodyPr/>
        <a:lstStyle/>
        <a:p>
          <a:endParaRPr lang="en-US"/>
        </a:p>
      </dgm:t>
    </dgm:pt>
    <dgm:pt modelId="{92F04C46-B899-7B41-B543-1F36D46E4D51}">
      <dgm:prSet/>
      <dgm:spPr/>
      <dgm:t>
        <a:bodyPr/>
        <a:lstStyle/>
        <a:p>
          <a:r>
            <a:rPr lang="en-US" dirty="0"/>
            <a:t>PROJECT MANAGER</a:t>
          </a:r>
        </a:p>
      </dgm:t>
    </dgm:pt>
    <dgm:pt modelId="{A14C259C-E8B1-6448-97E8-C89BDBA40163}" type="parTrans" cxnId="{C272D32E-9D56-8B43-AF52-4DC0A1176AF0}">
      <dgm:prSet/>
      <dgm:spPr/>
      <dgm:t>
        <a:bodyPr/>
        <a:lstStyle/>
        <a:p>
          <a:endParaRPr lang="en-GB"/>
        </a:p>
      </dgm:t>
    </dgm:pt>
    <dgm:pt modelId="{F75854A3-044C-DB4E-96D5-190F183C926E}" type="sibTrans" cxnId="{C272D32E-9D56-8B43-AF52-4DC0A1176AF0}">
      <dgm:prSet/>
      <dgm:spPr/>
      <dgm:t>
        <a:bodyPr/>
        <a:lstStyle/>
        <a:p>
          <a:endParaRPr lang="en-GB"/>
        </a:p>
      </dgm:t>
    </dgm:pt>
    <dgm:pt modelId="{38D651BF-4945-614A-B990-182920FE409B}" type="pres">
      <dgm:prSet presAssocID="{6E0B8CEE-25E5-4348-BF0E-0B482DF2B7E4}" presName="Name0" presStyleCnt="0">
        <dgm:presLayoutVars>
          <dgm:dir/>
          <dgm:resizeHandles/>
        </dgm:presLayoutVars>
      </dgm:prSet>
      <dgm:spPr/>
    </dgm:pt>
    <dgm:pt modelId="{C8C46EF2-EA86-3C48-BB98-7321A59B686C}" type="pres">
      <dgm:prSet presAssocID="{342B47C3-2229-44FD-95FB-506DD96F47CA}" presName="compNode" presStyleCnt="0"/>
      <dgm:spPr/>
    </dgm:pt>
    <dgm:pt modelId="{4115F5C3-C66E-E94C-98D7-7ECABBE3BED0}" type="pres">
      <dgm:prSet presAssocID="{342B47C3-2229-44FD-95FB-506DD96F47CA}" presName="dummyConnPt" presStyleCnt="0"/>
      <dgm:spPr/>
    </dgm:pt>
    <dgm:pt modelId="{7497AF3C-5EE1-BB4A-9254-6FD8AA4DAA39}" type="pres">
      <dgm:prSet presAssocID="{342B47C3-2229-44FD-95FB-506DD96F47CA}" presName="node" presStyleLbl="node1" presStyleIdx="0" presStyleCnt="8">
        <dgm:presLayoutVars>
          <dgm:bulletEnabled val="1"/>
        </dgm:presLayoutVars>
      </dgm:prSet>
      <dgm:spPr/>
    </dgm:pt>
    <dgm:pt modelId="{C4754A67-43A0-604F-B7E6-A445BC6AB967}" type="pres">
      <dgm:prSet presAssocID="{FE97EB98-965E-4D4E-BF38-37B3AB217F15}" presName="sibTrans" presStyleLbl="bgSibTrans2D1" presStyleIdx="0" presStyleCnt="7"/>
      <dgm:spPr/>
    </dgm:pt>
    <dgm:pt modelId="{A4570C8F-7995-7942-8F77-03E823DF3960}" type="pres">
      <dgm:prSet presAssocID="{E0FCB897-8BB7-4091-8451-CE0B692E5F33}" presName="compNode" presStyleCnt="0"/>
      <dgm:spPr/>
    </dgm:pt>
    <dgm:pt modelId="{86AEB02B-F3CE-3C43-9F78-F34441282DB6}" type="pres">
      <dgm:prSet presAssocID="{E0FCB897-8BB7-4091-8451-CE0B692E5F33}" presName="dummyConnPt" presStyleCnt="0"/>
      <dgm:spPr/>
    </dgm:pt>
    <dgm:pt modelId="{DB22AA46-97BA-A048-BD76-6EDDE08B2EBA}" type="pres">
      <dgm:prSet presAssocID="{E0FCB897-8BB7-4091-8451-CE0B692E5F33}" presName="node" presStyleLbl="node1" presStyleIdx="1" presStyleCnt="8">
        <dgm:presLayoutVars>
          <dgm:bulletEnabled val="1"/>
        </dgm:presLayoutVars>
      </dgm:prSet>
      <dgm:spPr/>
    </dgm:pt>
    <dgm:pt modelId="{D4F74012-AB5A-5145-B3AA-5B80249DB0F6}" type="pres">
      <dgm:prSet presAssocID="{2CDEBF04-F0FE-42E9-877D-790BCA3261DF}" presName="sibTrans" presStyleLbl="bgSibTrans2D1" presStyleIdx="1" presStyleCnt="7"/>
      <dgm:spPr/>
    </dgm:pt>
    <dgm:pt modelId="{738BC0F7-7333-9C45-9136-F2DE09E11FFB}" type="pres">
      <dgm:prSet presAssocID="{6F18FA3D-55CE-4E2D-9F8F-43542C6038C4}" presName="compNode" presStyleCnt="0"/>
      <dgm:spPr/>
    </dgm:pt>
    <dgm:pt modelId="{50D08663-CA68-DA4E-A80D-24D859649B54}" type="pres">
      <dgm:prSet presAssocID="{6F18FA3D-55CE-4E2D-9F8F-43542C6038C4}" presName="dummyConnPt" presStyleCnt="0"/>
      <dgm:spPr/>
    </dgm:pt>
    <dgm:pt modelId="{EDC9BC5F-4B1B-A144-A183-BC6FA0ECD404}" type="pres">
      <dgm:prSet presAssocID="{6F18FA3D-55CE-4E2D-9F8F-43542C6038C4}" presName="node" presStyleLbl="node1" presStyleIdx="2" presStyleCnt="8">
        <dgm:presLayoutVars>
          <dgm:bulletEnabled val="1"/>
        </dgm:presLayoutVars>
      </dgm:prSet>
      <dgm:spPr/>
    </dgm:pt>
    <dgm:pt modelId="{92ADEEEA-A921-864F-AED1-A8775E417760}" type="pres">
      <dgm:prSet presAssocID="{E2211A38-05D9-4DAE-9F69-003C86E466CA}" presName="sibTrans" presStyleLbl="bgSibTrans2D1" presStyleIdx="2" presStyleCnt="7"/>
      <dgm:spPr/>
    </dgm:pt>
    <dgm:pt modelId="{9ED09997-2F79-0847-B0F4-1E7AC9298BDF}" type="pres">
      <dgm:prSet presAssocID="{EE0DB8C0-6B20-4928-920D-E92B19303857}" presName="compNode" presStyleCnt="0"/>
      <dgm:spPr/>
    </dgm:pt>
    <dgm:pt modelId="{CEF5EF58-0041-E748-B29D-41C61A054629}" type="pres">
      <dgm:prSet presAssocID="{EE0DB8C0-6B20-4928-920D-E92B19303857}" presName="dummyConnPt" presStyleCnt="0"/>
      <dgm:spPr/>
    </dgm:pt>
    <dgm:pt modelId="{C019C965-5ACE-3E41-AB73-2C6E4530C6CF}" type="pres">
      <dgm:prSet presAssocID="{EE0DB8C0-6B20-4928-920D-E92B19303857}" presName="node" presStyleLbl="node1" presStyleIdx="3" presStyleCnt="8">
        <dgm:presLayoutVars>
          <dgm:bulletEnabled val="1"/>
        </dgm:presLayoutVars>
      </dgm:prSet>
      <dgm:spPr/>
    </dgm:pt>
    <dgm:pt modelId="{9C7B5D9B-8C47-4D4E-8656-30EB67615E9F}" type="pres">
      <dgm:prSet presAssocID="{4FAA164A-9DB1-4A0D-B6D4-7A442DC82147}" presName="sibTrans" presStyleLbl="bgSibTrans2D1" presStyleIdx="3" presStyleCnt="7"/>
      <dgm:spPr/>
    </dgm:pt>
    <dgm:pt modelId="{2127C46B-2236-9542-87FE-CDFA5F0EE6F2}" type="pres">
      <dgm:prSet presAssocID="{629D8DF5-96C0-4812-B9CF-6B91CF93471B}" presName="compNode" presStyleCnt="0"/>
      <dgm:spPr/>
    </dgm:pt>
    <dgm:pt modelId="{FB741948-E50F-8845-87AC-31473130A2A3}" type="pres">
      <dgm:prSet presAssocID="{629D8DF5-96C0-4812-B9CF-6B91CF93471B}" presName="dummyConnPt" presStyleCnt="0"/>
      <dgm:spPr/>
    </dgm:pt>
    <dgm:pt modelId="{BE8EF88C-6B9F-984F-82E8-D805720C9EDB}" type="pres">
      <dgm:prSet presAssocID="{629D8DF5-96C0-4812-B9CF-6B91CF93471B}" presName="node" presStyleLbl="node1" presStyleIdx="4" presStyleCnt="8">
        <dgm:presLayoutVars>
          <dgm:bulletEnabled val="1"/>
        </dgm:presLayoutVars>
      </dgm:prSet>
      <dgm:spPr/>
    </dgm:pt>
    <dgm:pt modelId="{5473E11D-D3B6-6044-9A85-254B497D74AF}" type="pres">
      <dgm:prSet presAssocID="{E0364D30-1A44-4842-B316-9A7A614C83B6}" presName="sibTrans" presStyleLbl="bgSibTrans2D1" presStyleIdx="4" presStyleCnt="7"/>
      <dgm:spPr/>
    </dgm:pt>
    <dgm:pt modelId="{4714623C-4864-DB4B-9559-67A8A46BFE52}" type="pres">
      <dgm:prSet presAssocID="{DB846A6C-A4A9-41D4-B4F6-393948B7CDBC}" presName="compNode" presStyleCnt="0"/>
      <dgm:spPr/>
    </dgm:pt>
    <dgm:pt modelId="{3EB9C963-805F-7E4A-AFDF-16A72B2916F8}" type="pres">
      <dgm:prSet presAssocID="{DB846A6C-A4A9-41D4-B4F6-393948B7CDBC}" presName="dummyConnPt" presStyleCnt="0"/>
      <dgm:spPr/>
    </dgm:pt>
    <dgm:pt modelId="{E066ADD2-CA21-8D4B-95D9-D44C275B5968}" type="pres">
      <dgm:prSet presAssocID="{DB846A6C-A4A9-41D4-B4F6-393948B7CDBC}" presName="node" presStyleLbl="node1" presStyleIdx="5" presStyleCnt="8">
        <dgm:presLayoutVars>
          <dgm:bulletEnabled val="1"/>
        </dgm:presLayoutVars>
      </dgm:prSet>
      <dgm:spPr/>
    </dgm:pt>
    <dgm:pt modelId="{C5E04D72-B1BE-744B-9316-E17918E1AC94}" type="pres">
      <dgm:prSet presAssocID="{F15ABB9B-923B-4AF5-9DE2-403A17501E45}" presName="sibTrans" presStyleLbl="bgSibTrans2D1" presStyleIdx="5" presStyleCnt="7"/>
      <dgm:spPr/>
    </dgm:pt>
    <dgm:pt modelId="{402FBB57-E6F7-CB4C-8600-0DB31F3B7E5D}" type="pres">
      <dgm:prSet presAssocID="{F479F495-04B1-430B-8D08-4CE834215ECF}" presName="compNode" presStyleCnt="0"/>
      <dgm:spPr/>
    </dgm:pt>
    <dgm:pt modelId="{FC18C789-2655-634C-946D-629F74439778}" type="pres">
      <dgm:prSet presAssocID="{F479F495-04B1-430B-8D08-4CE834215ECF}" presName="dummyConnPt" presStyleCnt="0"/>
      <dgm:spPr/>
    </dgm:pt>
    <dgm:pt modelId="{936EA631-9AF4-C644-B474-E551DBBED870}" type="pres">
      <dgm:prSet presAssocID="{F479F495-04B1-430B-8D08-4CE834215ECF}" presName="node" presStyleLbl="node1" presStyleIdx="6" presStyleCnt="8">
        <dgm:presLayoutVars>
          <dgm:bulletEnabled val="1"/>
        </dgm:presLayoutVars>
      </dgm:prSet>
      <dgm:spPr/>
    </dgm:pt>
    <dgm:pt modelId="{998CF606-BB26-1E4F-8377-C6746502C136}" type="pres">
      <dgm:prSet presAssocID="{3D0E81A7-3736-4DDE-BA87-B6D16EDC2130}" presName="sibTrans" presStyleLbl="bgSibTrans2D1" presStyleIdx="6" presStyleCnt="7"/>
      <dgm:spPr/>
    </dgm:pt>
    <dgm:pt modelId="{1CEF2F49-4791-D749-BFF1-0DD932FB0865}" type="pres">
      <dgm:prSet presAssocID="{92F04C46-B899-7B41-B543-1F36D46E4D51}" presName="compNode" presStyleCnt="0"/>
      <dgm:spPr/>
    </dgm:pt>
    <dgm:pt modelId="{2C52B28F-EC3A-C647-8BC8-8EEC6DC232E9}" type="pres">
      <dgm:prSet presAssocID="{92F04C46-B899-7B41-B543-1F36D46E4D51}" presName="dummyConnPt" presStyleCnt="0"/>
      <dgm:spPr/>
    </dgm:pt>
    <dgm:pt modelId="{8FA26562-D4E9-5847-9771-97CD9922FCA9}" type="pres">
      <dgm:prSet presAssocID="{92F04C46-B899-7B41-B543-1F36D46E4D51}" presName="node" presStyleLbl="node1" presStyleIdx="7" presStyleCnt="8">
        <dgm:presLayoutVars>
          <dgm:bulletEnabled val="1"/>
        </dgm:presLayoutVars>
      </dgm:prSet>
      <dgm:spPr/>
    </dgm:pt>
  </dgm:ptLst>
  <dgm:cxnLst>
    <dgm:cxn modelId="{5BE50409-CB80-4DCF-9BF6-C9674A06AC09}" srcId="{6E0B8CEE-25E5-4348-BF0E-0B482DF2B7E4}" destId="{F479F495-04B1-430B-8D08-4CE834215ECF}" srcOrd="6" destOrd="0" parTransId="{45E5DF7D-1C6D-4AA1-A2AD-7A2EE282471C}" sibTransId="{3D0E81A7-3736-4DDE-BA87-B6D16EDC2130}"/>
    <dgm:cxn modelId="{AD054A16-4DE3-964D-93B7-18D5BB501869}" type="presOf" srcId="{E2211A38-05D9-4DAE-9F69-003C86E466CA}" destId="{92ADEEEA-A921-864F-AED1-A8775E417760}" srcOrd="0" destOrd="0" presId="urn:microsoft.com/office/officeart/2005/8/layout/bProcess4"/>
    <dgm:cxn modelId="{2C377A19-CC9F-114C-908F-2F337052EE2F}" type="presOf" srcId="{DB846A6C-A4A9-41D4-B4F6-393948B7CDBC}" destId="{E066ADD2-CA21-8D4B-95D9-D44C275B5968}" srcOrd="0" destOrd="0" presId="urn:microsoft.com/office/officeart/2005/8/layout/bProcess4"/>
    <dgm:cxn modelId="{EBFD032A-E523-49AD-879A-43B1A08D47E2}" srcId="{6E0B8CEE-25E5-4348-BF0E-0B482DF2B7E4}" destId="{EE0DB8C0-6B20-4928-920D-E92B19303857}" srcOrd="3" destOrd="0" parTransId="{53ECD229-ACE8-450F-9C04-9704C7B54DD0}" sibTransId="{4FAA164A-9DB1-4A0D-B6D4-7A442DC82147}"/>
    <dgm:cxn modelId="{33F8F62B-4FB6-43A1-A80A-524858479962}" srcId="{6E0B8CEE-25E5-4348-BF0E-0B482DF2B7E4}" destId="{6F18FA3D-55CE-4E2D-9F8F-43542C6038C4}" srcOrd="2" destOrd="0" parTransId="{860A333B-80C8-48F6-944E-CAD619629923}" sibTransId="{E2211A38-05D9-4DAE-9F69-003C86E466CA}"/>
    <dgm:cxn modelId="{8451D32D-AD48-D048-92F6-2FD7E009F3E3}" type="presOf" srcId="{6F18FA3D-55CE-4E2D-9F8F-43542C6038C4}" destId="{EDC9BC5F-4B1B-A144-A183-BC6FA0ECD404}" srcOrd="0" destOrd="0" presId="urn:microsoft.com/office/officeart/2005/8/layout/bProcess4"/>
    <dgm:cxn modelId="{C272D32E-9D56-8B43-AF52-4DC0A1176AF0}" srcId="{6E0B8CEE-25E5-4348-BF0E-0B482DF2B7E4}" destId="{92F04C46-B899-7B41-B543-1F36D46E4D51}" srcOrd="7" destOrd="0" parTransId="{A14C259C-E8B1-6448-97E8-C89BDBA40163}" sibTransId="{F75854A3-044C-DB4E-96D5-190F183C926E}"/>
    <dgm:cxn modelId="{2B732030-B128-4BC9-8721-1F18C28E34BC}" srcId="{6E0B8CEE-25E5-4348-BF0E-0B482DF2B7E4}" destId="{342B47C3-2229-44FD-95FB-506DD96F47CA}" srcOrd="0" destOrd="0" parTransId="{4EA06CF7-67EF-466E-9872-C9B50122C41C}" sibTransId="{FE97EB98-965E-4D4E-BF38-37B3AB217F15}"/>
    <dgm:cxn modelId="{8AB68C32-EA72-664C-B7F8-3DFA9C98927F}" type="presOf" srcId="{4FAA164A-9DB1-4A0D-B6D4-7A442DC82147}" destId="{9C7B5D9B-8C47-4D4E-8656-30EB67615E9F}" srcOrd="0" destOrd="0" presId="urn:microsoft.com/office/officeart/2005/8/layout/bProcess4"/>
    <dgm:cxn modelId="{0647E232-DDC9-5145-872E-800B47816564}" type="presOf" srcId="{342B47C3-2229-44FD-95FB-506DD96F47CA}" destId="{7497AF3C-5EE1-BB4A-9254-6FD8AA4DAA39}" srcOrd="0" destOrd="0" presId="urn:microsoft.com/office/officeart/2005/8/layout/bProcess4"/>
    <dgm:cxn modelId="{90200452-D9A3-3443-98C1-3D2A6F480100}" type="presOf" srcId="{92F04C46-B899-7B41-B543-1F36D46E4D51}" destId="{8FA26562-D4E9-5847-9771-97CD9922FCA9}" srcOrd="0" destOrd="0" presId="urn:microsoft.com/office/officeart/2005/8/layout/bProcess4"/>
    <dgm:cxn modelId="{9E0F3854-64C3-4184-8533-A7E9D41124C7}" srcId="{6E0B8CEE-25E5-4348-BF0E-0B482DF2B7E4}" destId="{629D8DF5-96C0-4812-B9CF-6B91CF93471B}" srcOrd="4" destOrd="0" parTransId="{972A511E-6953-41BC-B00A-545FF19B238F}" sibTransId="{E0364D30-1A44-4842-B316-9A7A614C83B6}"/>
    <dgm:cxn modelId="{59534E54-D514-4140-8E91-6A51CEAEC7B3}" type="presOf" srcId="{FE97EB98-965E-4D4E-BF38-37B3AB217F15}" destId="{C4754A67-43A0-604F-B7E6-A445BC6AB967}" srcOrd="0" destOrd="0" presId="urn:microsoft.com/office/officeart/2005/8/layout/bProcess4"/>
    <dgm:cxn modelId="{A1B24F6C-D27F-46DB-99DA-88AFFCC237F3}" srcId="{6E0B8CEE-25E5-4348-BF0E-0B482DF2B7E4}" destId="{DB846A6C-A4A9-41D4-B4F6-393948B7CDBC}" srcOrd="5" destOrd="0" parTransId="{AA8A6587-BBA7-4F8D-8464-C1892A23A033}" sibTransId="{F15ABB9B-923B-4AF5-9DE2-403A17501E45}"/>
    <dgm:cxn modelId="{FA7CCD6F-B521-764F-831C-091E136BB4B5}" type="presOf" srcId="{2CDEBF04-F0FE-42E9-877D-790BCA3261DF}" destId="{D4F74012-AB5A-5145-B3AA-5B80249DB0F6}" srcOrd="0" destOrd="0" presId="urn:microsoft.com/office/officeart/2005/8/layout/bProcess4"/>
    <dgm:cxn modelId="{F7DD428C-FF77-F745-8285-65BF666810D2}" type="presOf" srcId="{EE0DB8C0-6B20-4928-920D-E92B19303857}" destId="{C019C965-5ACE-3E41-AB73-2C6E4530C6CF}" srcOrd="0" destOrd="0" presId="urn:microsoft.com/office/officeart/2005/8/layout/bProcess4"/>
    <dgm:cxn modelId="{2DBAF68D-B837-9D48-9758-9359BB4A6DA9}" type="presOf" srcId="{E0364D30-1A44-4842-B316-9A7A614C83B6}" destId="{5473E11D-D3B6-6044-9A85-254B497D74AF}" srcOrd="0" destOrd="0" presId="urn:microsoft.com/office/officeart/2005/8/layout/bProcess4"/>
    <dgm:cxn modelId="{8AA0FFA9-07E5-4D05-98A3-599A53CA9726}" srcId="{6E0B8CEE-25E5-4348-BF0E-0B482DF2B7E4}" destId="{E0FCB897-8BB7-4091-8451-CE0B692E5F33}" srcOrd="1" destOrd="0" parTransId="{8A28D9BF-F40F-42F5-9B4A-5BAB6E94EDDD}" sibTransId="{2CDEBF04-F0FE-42E9-877D-790BCA3261DF}"/>
    <dgm:cxn modelId="{EE4F27B7-AD88-CC40-9F04-CFFA17560262}" type="presOf" srcId="{6E0B8CEE-25E5-4348-BF0E-0B482DF2B7E4}" destId="{38D651BF-4945-614A-B990-182920FE409B}" srcOrd="0" destOrd="0" presId="urn:microsoft.com/office/officeart/2005/8/layout/bProcess4"/>
    <dgm:cxn modelId="{C1B6F4BE-7177-D944-9DB9-1F84598D0ED4}" type="presOf" srcId="{F479F495-04B1-430B-8D08-4CE834215ECF}" destId="{936EA631-9AF4-C644-B474-E551DBBED870}" srcOrd="0" destOrd="0" presId="urn:microsoft.com/office/officeart/2005/8/layout/bProcess4"/>
    <dgm:cxn modelId="{B3B869C1-BFDC-7C4A-9B38-EE8AF7078016}" type="presOf" srcId="{3D0E81A7-3736-4DDE-BA87-B6D16EDC2130}" destId="{998CF606-BB26-1E4F-8377-C6746502C136}" srcOrd="0" destOrd="0" presId="urn:microsoft.com/office/officeart/2005/8/layout/bProcess4"/>
    <dgm:cxn modelId="{450379C2-B4F7-E242-91FD-CCCBFD48CB84}" type="presOf" srcId="{F15ABB9B-923B-4AF5-9DE2-403A17501E45}" destId="{C5E04D72-B1BE-744B-9316-E17918E1AC94}" srcOrd="0" destOrd="0" presId="urn:microsoft.com/office/officeart/2005/8/layout/bProcess4"/>
    <dgm:cxn modelId="{86F547D9-B2FD-EE4B-A3BD-9483C6AA7293}" type="presOf" srcId="{E0FCB897-8BB7-4091-8451-CE0B692E5F33}" destId="{DB22AA46-97BA-A048-BD76-6EDDE08B2EBA}" srcOrd="0" destOrd="0" presId="urn:microsoft.com/office/officeart/2005/8/layout/bProcess4"/>
    <dgm:cxn modelId="{FBACE5ED-F3E9-A543-A1E8-D7C52F8E1C09}" type="presOf" srcId="{629D8DF5-96C0-4812-B9CF-6B91CF93471B}" destId="{BE8EF88C-6B9F-984F-82E8-D805720C9EDB}" srcOrd="0" destOrd="0" presId="urn:microsoft.com/office/officeart/2005/8/layout/bProcess4"/>
    <dgm:cxn modelId="{97FE7186-39E4-DD4C-8C40-B18ECC1CBE2B}" type="presParOf" srcId="{38D651BF-4945-614A-B990-182920FE409B}" destId="{C8C46EF2-EA86-3C48-BB98-7321A59B686C}" srcOrd="0" destOrd="0" presId="urn:microsoft.com/office/officeart/2005/8/layout/bProcess4"/>
    <dgm:cxn modelId="{461CC1EF-0469-794A-A1E3-F7015058D900}" type="presParOf" srcId="{C8C46EF2-EA86-3C48-BB98-7321A59B686C}" destId="{4115F5C3-C66E-E94C-98D7-7ECABBE3BED0}" srcOrd="0" destOrd="0" presId="urn:microsoft.com/office/officeart/2005/8/layout/bProcess4"/>
    <dgm:cxn modelId="{5CCCC494-AC2D-244D-96B0-27D1F172049D}" type="presParOf" srcId="{C8C46EF2-EA86-3C48-BB98-7321A59B686C}" destId="{7497AF3C-5EE1-BB4A-9254-6FD8AA4DAA39}" srcOrd="1" destOrd="0" presId="urn:microsoft.com/office/officeart/2005/8/layout/bProcess4"/>
    <dgm:cxn modelId="{D17C84D6-4840-3444-941D-A29DFF6F714B}" type="presParOf" srcId="{38D651BF-4945-614A-B990-182920FE409B}" destId="{C4754A67-43A0-604F-B7E6-A445BC6AB967}" srcOrd="1" destOrd="0" presId="urn:microsoft.com/office/officeart/2005/8/layout/bProcess4"/>
    <dgm:cxn modelId="{910D1F23-D489-B641-BA52-C623A80E09F9}" type="presParOf" srcId="{38D651BF-4945-614A-B990-182920FE409B}" destId="{A4570C8F-7995-7942-8F77-03E823DF3960}" srcOrd="2" destOrd="0" presId="urn:microsoft.com/office/officeart/2005/8/layout/bProcess4"/>
    <dgm:cxn modelId="{78F1D348-2CD2-D947-97EF-CF7219B4914D}" type="presParOf" srcId="{A4570C8F-7995-7942-8F77-03E823DF3960}" destId="{86AEB02B-F3CE-3C43-9F78-F34441282DB6}" srcOrd="0" destOrd="0" presId="urn:microsoft.com/office/officeart/2005/8/layout/bProcess4"/>
    <dgm:cxn modelId="{3331D0EA-D75B-6243-8500-A051D19EC213}" type="presParOf" srcId="{A4570C8F-7995-7942-8F77-03E823DF3960}" destId="{DB22AA46-97BA-A048-BD76-6EDDE08B2EBA}" srcOrd="1" destOrd="0" presId="urn:microsoft.com/office/officeart/2005/8/layout/bProcess4"/>
    <dgm:cxn modelId="{CD963F2B-5AA2-4041-AF58-1E424EDF73AA}" type="presParOf" srcId="{38D651BF-4945-614A-B990-182920FE409B}" destId="{D4F74012-AB5A-5145-B3AA-5B80249DB0F6}" srcOrd="3" destOrd="0" presId="urn:microsoft.com/office/officeart/2005/8/layout/bProcess4"/>
    <dgm:cxn modelId="{C6DD81BE-A366-7F42-9C54-D008FD630768}" type="presParOf" srcId="{38D651BF-4945-614A-B990-182920FE409B}" destId="{738BC0F7-7333-9C45-9136-F2DE09E11FFB}" srcOrd="4" destOrd="0" presId="urn:microsoft.com/office/officeart/2005/8/layout/bProcess4"/>
    <dgm:cxn modelId="{E2787B7E-4D1D-4E43-A8AB-1DF1A9677078}" type="presParOf" srcId="{738BC0F7-7333-9C45-9136-F2DE09E11FFB}" destId="{50D08663-CA68-DA4E-A80D-24D859649B54}" srcOrd="0" destOrd="0" presId="urn:microsoft.com/office/officeart/2005/8/layout/bProcess4"/>
    <dgm:cxn modelId="{5ABA8F98-46B1-C14B-8CF8-181E21C6BAEF}" type="presParOf" srcId="{738BC0F7-7333-9C45-9136-F2DE09E11FFB}" destId="{EDC9BC5F-4B1B-A144-A183-BC6FA0ECD404}" srcOrd="1" destOrd="0" presId="urn:microsoft.com/office/officeart/2005/8/layout/bProcess4"/>
    <dgm:cxn modelId="{A56E94D6-F101-B645-88D7-243E4E16F826}" type="presParOf" srcId="{38D651BF-4945-614A-B990-182920FE409B}" destId="{92ADEEEA-A921-864F-AED1-A8775E417760}" srcOrd="5" destOrd="0" presId="urn:microsoft.com/office/officeart/2005/8/layout/bProcess4"/>
    <dgm:cxn modelId="{836FC32C-1504-4846-9010-29AE24BBA291}" type="presParOf" srcId="{38D651BF-4945-614A-B990-182920FE409B}" destId="{9ED09997-2F79-0847-B0F4-1E7AC9298BDF}" srcOrd="6" destOrd="0" presId="urn:microsoft.com/office/officeart/2005/8/layout/bProcess4"/>
    <dgm:cxn modelId="{F6E26A4A-DCBE-404B-90DF-DC663CAFA9E4}" type="presParOf" srcId="{9ED09997-2F79-0847-B0F4-1E7AC9298BDF}" destId="{CEF5EF58-0041-E748-B29D-41C61A054629}" srcOrd="0" destOrd="0" presId="urn:microsoft.com/office/officeart/2005/8/layout/bProcess4"/>
    <dgm:cxn modelId="{8C7C8391-3EF4-2141-9570-4D6CE02FD34F}" type="presParOf" srcId="{9ED09997-2F79-0847-B0F4-1E7AC9298BDF}" destId="{C019C965-5ACE-3E41-AB73-2C6E4530C6CF}" srcOrd="1" destOrd="0" presId="urn:microsoft.com/office/officeart/2005/8/layout/bProcess4"/>
    <dgm:cxn modelId="{9BAF5F74-2C40-1F4C-B5ED-923043D6481C}" type="presParOf" srcId="{38D651BF-4945-614A-B990-182920FE409B}" destId="{9C7B5D9B-8C47-4D4E-8656-30EB67615E9F}" srcOrd="7" destOrd="0" presId="urn:microsoft.com/office/officeart/2005/8/layout/bProcess4"/>
    <dgm:cxn modelId="{59D55AD1-E47A-514E-B414-9C94B0FAEAFF}" type="presParOf" srcId="{38D651BF-4945-614A-B990-182920FE409B}" destId="{2127C46B-2236-9542-87FE-CDFA5F0EE6F2}" srcOrd="8" destOrd="0" presId="urn:microsoft.com/office/officeart/2005/8/layout/bProcess4"/>
    <dgm:cxn modelId="{ECD05751-353C-7341-88B1-A5A4EF25D447}" type="presParOf" srcId="{2127C46B-2236-9542-87FE-CDFA5F0EE6F2}" destId="{FB741948-E50F-8845-87AC-31473130A2A3}" srcOrd="0" destOrd="0" presId="urn:microsoft.com/office/officeart/2005/8/layout/bProcess4"/>
    <dgm:cxn modelId="{AEA30DE7-8531-7844-B3E9-54CDA60C3F06}" type="presParOf" srcId="{2127C46B-2236-9542-87FE-CDFA5F0EE6F2}" destId="{BE8EF88C-6B9F-984F-82E8-D805720C9EDB}" srcOrd="1" destOrd="0" presId="urn:microsoft.com/office/officeart/2005/8/layout/bProcess4"/>
    <dgm:cxn modelId="{9B2A9EB4-B660-FB42-9635-B173B8F61FA6}" type="presParOf" srcId="{38D651BF-4945-614A-B990-182920FE409B}" destId="{5473E11D-D3B6-6044-9A85-254B497D74AF}" srcOrd="9" destOrd="0" presId="urn:microsoft.com/office/officeart/2005/8/layout/bProcess4"/>
    <dgm:cxn modelId="{FA81B1C7-E390-2540-BF6F-C0A356CDE0D8}" type="presParOf" srcId="{38D651BF-4945-614A-B990-182920FE409B}" destId="{4714623C-4864-DB4B-9559-67A8A46BFE52}" srcOrd="10" destOrd="0" presId="urn:microsoft.com/office/officeart/2005/8/layout/bProcess4"/>
    <dgm:cxn modelId="{14C92250-5325-9B4D-9EA2-27A89E6B041A}" type="presParOf" srcId="{4714623C-4864-DB4B-9559-67A8A46BFE52}" destId="{3EB9C963-805F-7E4A-AFDF-16A72B2916F8}" srcOrd="0" destOrd="0" presId="urn:microsoft.com/office/officeart/2005/8/layout/bProcess4"/>
    <dgm:cxn modelId="{9D674A50-D8A1-6E47-9E1F-5E38D28198C9}" type="presParOf" srcId="{4714623C-4864-DB4B-9559-67A8A46BFE52}" destId="{E066ADD2-CA21-8D4B-95D9-D44C275B5968}" srcOrd="1" destOrd="0" presId="urn:microsoft.com/office/officeart/2005/8/layout/bProcess4"/>
    <dgm:cxn modelId="{55E0DE4F-685D-4948-91C7-ABC01A0A6996}" type="presParOf" srcId="{38D651BF-4945-614A-B990-182920FE409B}" destId="{C5E04D72-B1BE-744B-9316-E17918E1AC94}" srcOrd="11" destOrd="0" presId="urn:microsoft.com/office/officeart/2005/8/layout/bProcess4"/>
    <dgm:cxn modelId="{5318332F-229F-1946-A037-97B427C5EB29}" type="presParOf" srcId="{38D651BF-4945-614A-B990-182920FE409B}" destId="{402FBB57-E6F7-CB4C-8600-0DB31F3B7E5D}" srcOrd="12" destOrd="0" presId="urn:microsoft.com/office/officeart/2005/8/layout/bProcess4"/>
    <dgm:cxn modelId="{223F42F9-DAC5-A547-8DDC-1F97AB481BD8}" type="presParOf" srcId="{402FBB57-E6F7-CB4C-8600-0DB31F3B7E5D}" destId="{FC18C789-2655-634C-946D-629F74439778}" srcOrd="0" destOrd="0" presId="urn:microsoft.com/office/officeart/2005/8/layout/bProcess4"/>
    <dgm:cxn modelId="{55B73F76-846C-A64A-AB12-607047EF8EBA}" type="presParOf" srcId="{402FBB57-E6F7-CB4C-8600-0DB31F3B7E5D}" destId="{936EA631-9AF4-C644-B474-E551DBBED870}" srcOrd="1" destOrd="0" presId="urn:microsoft.com/office/officeart/2005/8/layout/bProcess4"/>
    <dgm:cxn modelId="{78C03C18-58AB-F643-AA31-658B8D78B0CA}" type="presParOf" srcId="{38D651BF-4945-614A-B990-182920FE409B}" destId="{998CF606-BB26-1E4F-8377-C6746502C136}" srcOrd="13" destOrd="0" presId="urn:microsoft.com/office/officeart/2005/8/layout/bProcess4"/>
    <dgm:cxn modelId="{1BAA0234-65F3-694D-BCAF-664EE53F815E}" type="presParOf" srcId="{38D651BF-4945-614A-B990-182920FE409B}" destId="{1CEF2F49-4791-D749-BFF1-0DD932FB0865}" srcOrd="14" destOrd="0" presId="urn:microsoft.com/office/officeart/2005/8/layout/bProcess4"/>
    <dgm:cxn modelId="{5CEA339E-5612-2143-942F-0D2C13548D07}" type="presParOf" srcId="{1CEF2F49-4791-D749-BFF1-0DD932FB0865}" destId="{2C52B28F-EC3A-C647-8BC8-8EEC6DC232E9}" srcOrd="0" destOrd="0" presId="urn:microsoft.com/office/officeart/2005/8/layout/bProcess4"/>
    <dgm:cxn modelId="{AE08CBDF-B37D-CC42-96DF-AB7D2D367411}" type="presParOf" srcId="{1CEF2F49-4791-D749-BFF1-0DD932FB0865}" destId="{8FA26562-D4E9-5847-9771-97CD9922FCA9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754A67-43A0-604F-B7E6-A445BC6AB967}">
      <dsp:nvSpPr>
        <dsp:cNvPr id="0" name=""/>
        <dsp:cNvSpPr/>
      </dsp:nvSpPr>
      <dsp:spPr>
        <a:xfrm rot="5400000">
          <a:off x="-316596" y="1713777"/>
          <a:ext cx="1404014" cy="16966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97AF3C-5EE1-BB4A-9254-6FD8AA4DAA39}">
      <dsp:nvSpPr>
        <dsp:cNvPr id="0" name=""/>
        <dsp:cNvSpPr/>
      </dsp:nvSpPr>
      <dsp:spPr>
        <a:xfrm>
          <a:off x="3473" y="813432"/>
          <a:ext cx="1885121" cy="11310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Hard Work</a:t>
          </a:r>
        </a:p>
      </dsp:txBody>
      <dsp:txXfrm>
        <a:off x="36601" y="846560"/>
        <a:ext cx="1818865" cy="1064816"/>
      </dsp:txXfrm>
    </dsp:sp>
    <dsp:sp modelId="{D4F74012-AB5A-5145-B3AA-5B80249DB0F6}">
      <dsp:nvSpPr>
        <dsp:cNvPr id="0" name=""/>
        <dsp:cNvSpPr/>
      </dsp:nvSpPr>
      <dsp:spPr>
        <a:xfrm rot="5400000">
          <a:off x="-316596" y="3127618"/>
          <a:ext cx="1404014" cy="16966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22AA46-97BA-A048-BD76-6EDDE08B2EBA}">
      <dsp:nvSpPr>
        <dsp:cNvPr id="0" name=""/>
        <dsp:cNvSpPr/>
      </dsp:nvSpPr>
      <dsp:spPr>
        <a:xfrm>
          <a:off x="3473" y="2227273"/>
          <a:ext cx="1885121" cy="11310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Dedication</a:t>
          </a:r>
        </a:p>
      </dsp:txBody>
      <dsp:txXfrm>
        <a:off x="36601" y="2260401"/>
        <a:ext cx="1818865" cy="1064816"/>
      </dsp:txXfrm>
    </dsp:sp>
    <dsp:sp modelId="{92ADEEEA-A921-864F-AED1-A8775E417760}">
      <dsp:nvSpPr>
        <dsp:cNvPr id="0" name=""/>
        <dsp:cNvSpPr/>
      </dsp:nvSpPr>
      <dsp:spPr>
        <a:xfrm>
          <a:off x="390323" y="3834539"/>
          <a:ext cx="2497385" cy="16966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C9BC5F-4B1B-A144-A183-BC6FA0ECD404}">
      <dsp:nvSpPr>
        <dsp:cNvPr id="0" name=""/>
        <dsp:cNvSpPr/>
      </dsp:nvSpPr>
      <dsp:spPr>
        <a:xfrm>
          <a:off x="3473" y="3641114"/>
          <a:ext cx="1885121" cy="11310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Self Motivation</a:t>
          </a:r>
        </a:p>
      </dsp:txBody>
      <dsp:txXfrm>
        <a:off x="36601" y="3674242"/>
        <a:ext cx="1818865" cy="1064816"/>
      </dsp:txXfrm>
    </dsp:sp>
    <dsp:sp modelId="{9C7B5D9B-8C47-4D4E-8656-30EB67615E9F}">
      <dsp:nvSpPr>
        <dsp:cNvPr id="0" name=""/>
        <dsp:cNvSpPr/>
      </dsp:nvSpPr>
      <dsp:spPr>
        <a:xfrm rot="16200000">
          <a:off x="2190614" y="3127618"/>
          <a:ext cx="1404014" cy="16966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19C965-5ACE-3E41-AB73-2C6E4530C6CF}">
      <dsp:nvSpPr>
        <dsp:cNvPr id="0" name=""/>
        <dsp:cNvSpPr/>
      </dsp:nvSpPr>
      <dsp:spPr>
        <a:xfrm>
          <a:off x="2510684" y="3641114"/>
          <a:ext cx="1885121" cy="11310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Visualization</a:t>
          </a:r>
        </a:p>
      </dsp:txBody>
      <dsp:txXfrm>
        <a:off x="2543812" y="3674242"/>
        <a:ext cx="1818865" cy="1064816"/>
      </dsp:txXfrm>
    </dsp:sp>
    <dsp:sp modelId="{5473E11D-D3B6-6044-9A85-254B497D74AF}">
      <dsp:nvSpPr>
        <dsp:cNvPr id="0" name=""/>
        <dsp:cNvSpPr/>
      </dsp:nvSpPr>
      <dsp:spPr>
        <a:xfrm rot="16200000">
          <a:off x="2190614" y="1713777"/>
          <a:ext cx="1404014" cy="16966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8EF88C-6B9F-984F-82E8-D805720C9EDB}">
      <dsp:nvSpPr>
        <dsp:cNvPr id="0" name=""/>
        <dsp:cNvSpPr/>
      </dsp:nvSpPr>
      <dsp:spPr>
        <a:xfrm>
          <a:off x="2510684" y="2227273"/>
          <a:ext cx="1885121" cy="11310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Personal Brand</a:t>
          </a:r>
        </a:p>
      </dsp:txBody>
      <dsp:txXfrm>
        <a:off x="2543812" y="2260401"/>
        <a:ext cx="1818865" cy="1064816"/>
      </dsp:txXfrm>
    </dsp:sp>
    <dsp:sp modelId="{C5E04D72-B1BE-744B-9316-E17918E1AC94}">
      <dsp:nvSpPr>
        <dsp:cNvPr id="0" name=""/>
        <dsp:cNvSpPr/>
      </dsp:nvSpPr>
      <dsp:spPr>
        <a:xfrm>
          <a:off x="2897535" y="1006857"/>
          <a:ext cx="2497385" cy="16966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66ADD2-CA21-8D4B-95D9-D44C275B5968}">
      <dsp:nvSpPr>
        <dsp:cNvPr id="0" name=""/>
        <dsp:cNvSpPr/>
      </dsp:nvSpPr>
      <dsp:spPr>
        <a:xfrm>
          <a:off x="2510684" y="813432"/>
          <a:ext cx="1885121" cy="11310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Networking</a:t>
          </a:r>
        </a:p>
      </dsp:txBody>
      <dsp:txXfrm>
        <a:off x="2543812" y="846560"/>
        <a:ext cx="1818865" cy="1064816"/>
      </dsp:txXfrm>
    </dsp:sp>
    <dsp:sp modelId="{998CF606-BB26-1E4F-8377-C6746502C136}">
      <dsp:nvSpPr>
        <dsp:cNvPr id="0" name=""/>
        <dsp:cNvSpPr/>
      </dsp:nvSpPr>
      <dsp:spPr>
        <a:xfrm rot="5400000">
          <a:off x="4697826" y="1713777"/>
          <a:ext cx="1404014" cy="16966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6EA631-9AF4-C644-B474-E551DBBED870}">
      <dsp:nvSpPr>
        <dsp:cNvPr id="0" name=""/>
        <dsp:cNvSpPr/>
      </dsp:nvSpPr>
      <dsp:spPr>
        <a:xfrm>
          <a:off x="5017896" y="813432"/>
          <a:ext cx="1885121" cy="11310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Shaking Hands</a:t>
          </a:r>
        </a:p>
      </dsp:txBody>
      <dsp:txXfrm>
        <a:off x="5051024" y="846560"/>
        <a:ext cx="1818865" cy="1064816"/>
      </dsp:txXfrm>
    </dsp:sp>
    <dsp:sp modelId="{8FA26562-D4E9-5847-9771-97CD9922FCA9}">
      <dsp:nvSpPr>
        <dsp:cNvPr id="0" name=""/>
        <dsp:cNvSpPr/>
      </dsp:nvSpPr>
      <dsp:spPr>
        <a:xfrm>
          <a:off x="5017896" y="2227273"/>
          <a:ext cx="1885121" cy="11310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PROJECT MANAGER</a:t>
          </a:r>
        </a:p>
      </dsp:txBody>
      <dsp:txXfrm>
        <a:off x="5051024" y="2260401"/>
        <a:ext cx="1818865" cy="10648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98DB7-DBD9-8A4E-A52B-BEC90B6CD6E5}" type="datetimeFigureOut">
              <a:rPr lang="en-US" smtClean="0"/>
              <a:t>3/30/23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0ABD99-FE10-6E4C-A1DA-6623B45235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165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Good Evening and Welcome to Building my Personal Brand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0ABD99-FE10-6E4C-A1DA-6623B45235B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5419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During this presentation we will be analyzing my current Employability skills and Personal Strengths, looking at a future career path I would like to follow by combining my hobby and  my work life and seeking a role within British Triathlon.  I will address the skills require to be a project manager as well as what skills I will need to develop to achieve my goal.</a:t>
            </a:r>
          </a:p>
          <a:p>
            <a:r>
              <a:rPr lang="en-US" dirty="0"/>
              <a:t>We will also look at the creation of me as a Personal Brand, through the use of Social Media and Networking.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0ABD99-FE10-6E4C-A1DA-6623B45235B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3911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Through the inception of this presentation I have had to look at my own skills, I feel that my strengths are my ability to communicate, I am highly motivated to complete tasks when they are of interest to me, I am very methodical and will make sure that I have ticked every box before completion and I am extremely reliable, if I have a deadline I will complete the task on time and to a high standard.</a:t>
            </a:r>
          </a:p>
          <a:p>
            <a:endParaRPr lang="en-US" dirty="0"/>
          </a:p>
          <a:p>
            <a:r>
              <a:rPr lang="en-US" dirty="0"/>
              <a:t>As with every look at personal strengths it is also imperative to look at our weaknesses, my biggest weakness is probably a lack of experience in the role I wish to move into, I am not a big risk taker when it comes to my career and when I have a task to complete I can be highly focused on that and missing opportunities and threats from elsewhere.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0ABD99-FE10-6E4C-A1DA-6623B45235B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5603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According to (Martins, 2022) the core skills to be a good project manager are, Teamwork, Communication, Organisation, Leadership and Critical Thinking.  I feel that I posses many of these already with some additional work required to make the step up.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According to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(British Triathlon, 2023) the role of a National Program Manager requires the individual to be Drive, Structured, Methodical and a logical thinker, they also go on to suggest that as a project manager it is imperative to be able to work with key stakeholder, build networks with the home nations and support the progress and growth of Triathlon nationwide.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0ABD99-FE10-6E4C-A1DA-6623B45235B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6712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According to Teamwork 2023, by 2027 we will need an additional 2.2 million project manager worldwide, with the definition of a project manager being somebody who manages a piece of work or task from conception to completion.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(Teamwork, 2023) suggest that to become an effective Project Manager I must, achieve a good outcome from my degree program, build my self confidence and gain experience of managing projects and team, I can achieve this by discussing extended work opportunities with my current employer, learn to be more risk driven and create my own luck  (Patel, 2016)</a:t>
            </a:r>
            <a:r>
              <a:rPr lang="en-GB" dirty="0">
                <a:effectLst/>
              </a:rPr>
              <a:t>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 continue to build my personal brand for the future.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0ABD99-FE10-6E4C-A1DA-6623B45235B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1109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Networking</a:t>
            </a:r>
          </a:p>
          <a:p>
            <a:r>
              <a:rPr lang="en-US" dirty="0"/>
              <a:t>According to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IResearch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n.d.)</a:t>
            </a:r>
            <a:r>
              <a:rPr lang="en-GB" dirty="0">
                <a:effectLst/>
              </a:rPr>
              <a:t> networking is the creation of a relationship that can offer the opportunity for Guidance, Support, Information and potentially Influence future opportunities.  Creating a Network through Networking is a fantastic way to further career progression, develop links with influential people either in your current field or a field you with to explore.</a:t>
            </a:r>
          </a:p>
          <a:p>
            <a:r>
              <a:rPr lang="en-GB" dirty="0">
                <a:effectLst/>
              </a:rPr>
              <a:t>According to Indeed 2022, organisations like to hire people they already have on their radar, this helps to reduce the risk for them.  Indeed also stated that in a 2011 survey 71% of people suggested that Networking was either Essential or Important when looking for a new job.</a:t>
            </a:r>
          </a:p>
          <a:p>
            <a:endParaRPr lang="en-GB" dirty="0">
              <a:effectLst/>
            </a:endParaRPr>
          </a:p>
          <a:p>
            <a:r>
              <a:rPr lang="en-GB" dirty="0">
                <a:effectLst/>
              </a:rPr>
              <a:t>Self Promotion</a:t>
            </a:r>
          </a:p>
          <a:p>
            <a:r>
              <a:rPr lang="en-GB" dirty="0">
                <a:effectLst/>
              </a:rPr>
              <a:t>According to Perry 2021, </a:t>
            </a:r>
            <a:r>
              <a:rPr lang="en-GB" dirty="0" err="1">
                <a:effectLst/>
              </a:rPr>
              <a:t>Linkedin</a:t>
            </a:r>
            <a:r>
              <a:rPr lang="en-GB" dirty="0">
                <a:effectLst/>
              </a:rPr>
              <a:t> is the best tool for building a personal brand, creating a networking and using to grow and develop.  This is further back up by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(Shepherd, 2023)</a:t>
            </a:r>
            <a:r>
              <a:rPr lang="en-GB" dirty="0">
                <a:effectLst/>
              </a:rPr>
              <a:t> who states that LinkedIn currently has over 875 Millions active users worldwide with 2022 seeing a 22% increase in usage of the network.</a:t>
            </a:r>
          </a:p>
          <a:p>
            <a:r>
              <a:rPr lang="en-GB" dirty="0">
                <a:effectLst/>
              </a:rPr>
              <a:t>Another option for Self-Promotion is attending Networking events either through my current employer or UWTSD.</a:t>
            </a:r>
          </a:p>
          <a:p>
            <a:endParaRPr lang="en-GB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0ABD99-FE10-6E4C-A1DA-6623B45235B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7961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conclusion, I have create a path to follow, there are many opportunities available to me when looking to the future, through hard work, dedication and some self driven changes I can fulfil my potential, grow my personal strengths and employability.</a:t>
            </a:r>
          </a:p>
          <a:p>
            <a:endParaRPr lang="en-US" dirty="0"/>
          </a:p>
          <a:p>
            <a:r>
              <a:rPr lang="en-US" dirty="0"/>
              <a:t>To do this I will focus on what I want to achieve, visualize the goal and create a personal brand that is fitting to the career path I have chosen.</a:t>
            </a:r>
          </a:p>
          <a:p>
            <a:endParaRPr lang="en-US" dirty="0"/>
          </a:p>
          <a:p>
            <a:r>
              <a:rPr lang="en-US" dirty="0"/>
              <a:t>Networking, having a functioning and engaging online presence as well and physically meeting people and shaking hands, the opportunities to grown and succeed are endless.  If I can follow this blue print, I can become a Project Manager for British Triathlon.</a:t>
            </a:r>
          </a:p>
          <a:p>
            <a:endParaRPr lang="en-US" dirty="0"/>
          </a:p>
          <a:p>
            <a:r>
              <a:rPr lang="en-US" dirty="0"/>
              <a:t>Thank you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0ABD99-FE10-6E4C-A1DA-6623B45235B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623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F7642-FC81-7F4C-90B2-EFBADACC9B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64E6D3-CB08-A549-89EE-0748C01788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0E71A2-2507-244F-9831-A9D771AE3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317C-23F7-CA4E-9176-067809AD3644}" type="datetimeFigureOut">
              <a:rPr lang="en-US" smtClean="0"/>
              <a:t>3/30/23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E2C8F-36BC-BD4E-ACE0-5EBC9DDD5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764CA4-6E8B-D04B-9E7A-7FB8E0443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446E3-F5C7-AC47-81E0-7A5FF0088F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298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6FDAE-6363-F042-86A5-0ED2741A1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2E3BE6-4F02-194B-8028-B5894EFD2E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28D8F6-D31E-E04F-8DA2-408BC7960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317C-23F7-CA4E-9176-067809AD3644}" type="datetimeFigureOut">
              <a:rPr lang="en-US" smtClean="0"/>
              <a:t>3/30/23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6B0414-0B11-1445-8B57-C07A11A04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5AD5B4-D48A-7E41-970E-C033017EC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446E3-F5C7-AC47-81E0-7A5FF0088F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824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923103-358E-CC4B-9692-AC0E78C21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681712-8AAE-A44D-91B9-D25CD1C418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1EC241-F5C8-564C-96EE-70CD796BD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317C-23F7-CA4E-9176-067809AD3644}" type="datetimeFigureOut">
              <a:rPr lang="en-US" smtClean="0"/>
              <a:t>3/30/23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57E117-D35F-1746-8365-FE5165443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59E0F4-3043-A34B-BD39-D1061005B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446E3-F5C7-AC47-81E0-7A5FF0088F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085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41D146-5016-B045-A8CE-52467FBA2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E0778-0670-5547-B8E3-71CEC1C70E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04F027-B843-E746-8A9D-AD198D6923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A059B1-9805-2A45-8B6A-E469118E5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317C-23F7-CA4E-9176-067809AD3644}" type="datetimeFigureOut">
              <a:rPr lang="en-US" smtClean="0"/>
              <a:t>3/30/23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5A61B8-B0F4-0C48-936E-02BD3CE3E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F806AA-92CB-FB45-A02B-C1FEF7726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446E3-F5C7-AC47-81E0-7A5FF0088F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809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63A1C-56C0-8B49-8503-F6AE446B2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796B8D-5ED9-EF47-BCDC-4F4CBA02C4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06060D-A061-6649-8436-73BAC4DEF6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41D754-9075-4346-99CF-33D003A691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38038F-48BE-004E-905F-6666365776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DC6AE0-82A1-D449-B3EC-A892559A7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317C-23F7-CA4E-9176-067809AD3644}" type="datetimeFigureOut">
              <a:rPr lang="en-US" smtClean="0"/>
              <a:t>3/30/23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DD2E36-8F97-FA43-A246-B8D4C1B54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6FF7A0-36D0-864E-94AB-68A939ADD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446E3-F5C7-AC47-81E0-7A5FF0088F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806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D88B2-9C5F-CD4D-AF5C-D0BFAC222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2D76CB-3777-E744-A110-F8533BF79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317C-23F7-CA4E-9176-067809AD3644}" type="datetimeFigureOut">
              <a:rPr lang="en-US" smtClean="0"/>
              <a:t>3/30/23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E86560-E5E1-4B41-AF3B-AADDB6237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9A5936-6F15-9F41-B9BB-4A115CFA6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446E3-F5C7-AC47-81E0-7A5FF0088F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897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76D86A-E483-4F49-AA70-263D7DFC7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317C-23F7-CA4E-9176-067809AD3644}" type="datetimeFigureOut">
              <a:rPr lang="en-US" smtClean="0"/>
              <a:t>3/30/23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0D0E990-A5E5-B04F-B0F3-42FDCC560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888C43-3213-2645-B5A7-A0AD4FD5D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446E3-F5C7-AC47-81E0-7A5FF0088F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881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3791F-3C87-8341-AD92-653527511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25B1B2-C5B4-E140-8872-3A64B6D015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D58F1C-AE03-DE4A-9F05-23A5AB58D3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45C93E-068B-0B4F-9F95-435B1D0C0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317C-23F7-CA4E-9176-067809AD3644}" type="datetimeFigureOut">
              <a:rPr lang="en-US" smtClean="0"/>
              <a:t>3/30/23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B4B978-0335-E94D-A7EF-E76879023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EA90FC-B855-684E-ACC2-15306259B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446E3-F5C7-AC47-81E0-7A5FF0088F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250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B1003-BB6B-264B-B102-E51639542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0B8C15-7566-3E4E-9AC4-6A8D12EBB5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51636C-9FD6-FB4B-8A21-FA8370ABA0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82B8EB-7C44-2249-9F69-F87929EBC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317C-23F7-CA4E-9176-067809AD3644}" type="datetimeFigureOut">
              <a:rPr lang="en-US" smtClean="0"/>
              <a:t>3/30/23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99CEEB-CCF6-1844-A7ED-20754DED8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1E727F-6247-924F-9FD1-D45899322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446E3-F5C7-AC47-81E0-7A5FF0088F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976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9C101-A2B0-C240-BCA0-810BEE403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D07C07-63EF-6843-9D55-BC45BDA50B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7436F2-081E-B149-A14F-102110D87A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317C-23F7-CA4E-9176-067809AD3644}" type="datetimeFigureOut">
              <a:rPr lang="en-US" smtClean="0"/>
              <a:t>3/30/23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4B3A17-8BE9-C342-B716-323AD8ABB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A4D223-3DBE-674F-8C33-675D253DB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446E3-F5C7-AC47-81E0-7A5FF0088F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777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1D10CF-6FAD-5745-B75E-54E2E41666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D0A44F-A27C-C445-87CC-39F0479085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0EAD0-2A6A-134B-87EA-AE2CB34D3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317C-23F7-CA4E-9176-067809AD3644}" type="datetimeFigureOut">
              <a:rPr lang="en-US" smtClean="0"/>
              <a:t>3/30/23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2F37AC-68D9-4E4B-AF40-B3A140A61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FB86EF-A431-E543-AA19-F7C7E8B72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446E3-F5C7-AC47-81E0-7A5FF0088F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285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F1F6087-E933-654F-B847-26ACD711F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D0E1E9-F8CA-3F4A-93DC-9CEAEFCEF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3195E3-F868-8642-BFD5-6561A3B94F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DA317C-23F7-CA4E-9176-067809AD3644}" type="datetimeFigureOut">
              <a:rPr lang="en-US" smtClean="0"/>
              <a:t>3/30/23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AA6D1B-66C4-0142-B2FF-8266D15033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436D5E-1E49-184A-A305-5D9BD9963B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5446E3-F5C7-AC47-81E0-7A5FF0088F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581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oberthalf.com/blog/job-interview-tips/how-to-talk-about-your-weaknesses-in-a-job-interview" TargetMode="External"/><Relationship Id="rId2" Type="http://schemas.openxmlformats.org/officeDocument/2006/relationships/hyperlink" Target="https://uk.jooble.org/jdp/7204667060305522459/National-Programmes-Manager-Loughborough%2C-Leicestershire?utm_campaign=google_jobs_apply&amp;utm_source=google_jobs_apply&amp;utm_medium=organic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ortheastern.edu/graduate/blog/essential-project-management-skills/" TargetMode="External"/><Relationship Id="rId5" Type="http://schemas.openxmlformats.org/officeDocument/2006/relationships/hyperlink" Target="http://career.iresearchnet.com/career-development/networking/" TargetMode="External"/><Relationship Id="rId4" Type="http://schemas.openxmlformats.org/officeDocument/2006/relationships/hyperlink" Target="https://www.indeed.com/career-advice/career-development/networking-statistics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trepreneur.com/living/10-proven-ways-to-make-your-own-luck/286336" TargetMode="External"/><Relationship Id="rId2" Type="http://schemas.openxmlformats.org/officeDocument/2006/relationships/hyperlink" Target="https://asana.com/resources/project-management-skill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eamwork.com/project-management-guide/how-to-become-a-project-manager/" TargetMode="External"/><Relationship Id="rId5" Type="http://schemas.openxmlformats.org/officeDocument/2006/relationships/hyperlink" Target="https://thesocialshepherd.com/blog/linkedin-statistics" TargetMode="External"/><Relationship Id="rId4" Type="http://schemas.openxmlformats.org/officeDocument/2006/relationships/hyperlink" Target="https://www.linkedin.com/pulse/why-linkedin-best-professional-networking-tool-jeff-perry-mba?trk=read_related_article-card_tit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12D5E-7369-8148-861F-32B2977521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859540"/>
          </a:xfrm>
        </p:spPr>
        <p:txBody>
          <a:bodyPr>
            <a:normAutofit fontScale="90000"/>
          </a:bodyPr>
          <a:lstStyle/>
          <a:p>
            <a:br>
              <a:rPr lang="en-GB" sz="2700" dirty="0"/>
            </a:br>
            <a:br>
              <a:rPr lang="en-GB" sz="2700" dirty="0"/>
            </a:br>
            <a:br>
              <a:rPr lang="en-GB" sz="2700" dirty="0"/>
            </a:br>
            <a:r>
              <a:rPr lang="en-GB" sz="2700" dirty="0"/>
              <a:t>Module Title – Building your Personal Brand</a:t>
            </a:r>
            <a:br>
              <a:rPr lang="en-GB" sz="2700" dirty="0"/>
            </a:br>
            <a:r>
              <a:rPr lang="en-GB" sz="2700" dirty="0"/>
              <a:t>Module Code – BMPS5014</a:t>
            </a:r>
            <a:br>
              <a:rPr lang="en-GB" sz="2700" dirty="0"/>
            </a:br>
            <a:r>
              <a:rPr lang="en-GB" sz="2700" dirty="0"/>
              <a:t>Assignment Number – Assignment </a:t>
            </a:r>
            <a:br>
              <a:rPr lang="en-GB" sz="2700" dirty="0"/>
            </a:br>
            <a:r>
              <a:rPr lang="en-GB" sz="2700" dirty="0"/>
              <a:t>Name – Glyn Gainard	</a:t>
            </a:r>
            <a:br>
              <a:rPr lang="en-GB" sz="2700" dirty="0"/>
            </a:br>
            <a:r>
              <a:rPr lang="en-GB" sz="2700" dirty="0"/>
              <a:t>Student ID – 2114234</a:t>
            </a:r>
            <a:br>
              <a:rPr lang="en-GB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062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Silhouette of a construction site">
            <a:extLst>
              <a:ext uri="{FF2B5EF4-FFF2-40B4-BE49-F238E27FC236}">
                <a16:creationId xmlns:a16="http://schemas.microsoft.com/office/drawing/2014/main" id="{7E1A9ED9-BF54-41D7-13FD-D6F8010C38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591" b="1113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5" name="Rectangle 7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6992E9-8A30-1447-B462-2C7A8CEBF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Building My Personal Brand</a:t>
            </a:r>
          </a:p>
        </p:txBody>
      </p:sp>
      <p:cxnSp>
        <p:nvCxnSpPr>
          <p:cNvPr id="16" name="Straight Connector 9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1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3330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13D52F-EF7C-0D44-A5AF-788E1FA4D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32" name="Arc 3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39C8A9F-B0A2-8B4F-B18F-88CB88346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US" dirty="0"/>
              <a:t>My Employability Skills &amp; Personal Strengths</a:t>
            </a:r>
          </a:p>
          <a:p>
            <a:r>
              <a:rPr lang="en-US" dirty="0"/>
              <a:t>My Chosen Profession</a:t>
            </a:r>
          </a:p>
          <a:p>
            <a:r>
              <a:rPr lang="en-US" dirty="0"/>
              <a:t>British Triathlon</a:t>
            </a:r>
          </a:p>
          <a:p>
            <a:pPr lvl="1"/>
            <a:r>
              <a:rPr lang="en-US" dirty="0"/>
              <a:t>Skills required to be a Program Manager</a:t>
            </a:r>
          </a:p>
          <a:p>
            <a:pPr lvl="1"/>
            <a:r>
              <a:rPr lang="en-US" dirty="0"/>
              <a:t>What additional Skills do I need to develop</a:t>
            </a:r>
          </a:p>
          <a:p>
            <a:r>
              <a:rPr lang="en-US" dirty="0"/>
              <a:t>How will I promote my Personal Brand</a:t>
            </a:r>
          </a:p>
          <a:p>
            <a:pPr lvl="1"/>
            <a:r>
              <a:rPr lang="en-US" dirty="0"/>
              <a:t>Social Media</a:t>
            </a:r>
          </a:p>
          <a:p>
            <a:pPr lvl="1"/>
            <a:r>
              <a:rPr lang="en-US" dirty="0"/>
              <a:t>Networking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490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D1E9C3-F24F-BC4D-884C-4B37B05163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 sz="4100">
                <a:solidFill>
                  <a:srgbClr val="FFFFFF"/>
                </a:solidFill>
              </a:rPr>
              <a:t>My Employability Skills/Personal Strengths</a:t>
            </a:r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FAF0E8-269D-1643-A678-B7161AC2F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/>
              <a:t>Strengths</a:t>
            </a:r>
          </a:p>
          <a:p>
            <a:r>
              <a:rPr lang="en-US" dirty="0"/>
              <a:t>Good Communication</a:t>
            </a:r>
          </a:p>
          <a:p>
            <a:r>
              <a:rPr lang="en-US" dirty="0"/>
              <a:t>Motivation</a:t>
            </a:r>
          </a:p>
          <a:p>
            <a:r>
              <a:rPr lang="en-US" dirty="0"/>
              <a:t>Methodical</a:t>
            </a:r>
          </a:p>
          <a:p>
            <a:r>
              <a:rPr lang="en-US" dirty="0"/>
              <a:t>Reliability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Weaknesses</a:t>
            </a:r>
          </a:p>
          <a:p>
            <a:r>
              <a:rPr lang="en-US" dirty="0"/>
              <a:t>Lack of Experience in chosen field</a:t>
            </a:r>
          </a:p>
          <a:p>
            <a:r>
              <a:rPr lang="en-US" dirty="0"/>
              <a:t>Not a great Risk Taker</a:t>
            </a:r>
          </a:p>
          <a:p>
            <a:r>
              <a:rPr lang="en-US" dirty="0"/>
              <a:t>Can be too task centric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423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2172CF-D23D-6C49-902E-AEBC7EC98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930" y="1198418"/>
            <a:ext cx="3200400" cy="44611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Profession of Choice – National Program Manager – British Triathlon </a:t>
            </a:r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0A70AA-1D7E-F047-859A-6FFBCF1C5D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62500" lnSpcReduction="20000"/>
          </a:bodyPr>
          <a:lstStyle/>
          <a:p>
            <a:pPr marL="0" indent="0">
              <a:buNone/>
            </a:pPr>
            <a:r>
              <a:rPr lang="en-US" dirty="0"/>
              <a:t>Project Management Core Skills</a:t>
            </a:r>
          </a:p>
          <a:p>
            <a:r>
              <a:rPr lang="en-US" dirty="0"/>
              <a:t>Teamwork</a:t>
            </a:r>
          </a:p>
          <a:p>
            <a:r>
              <a:rPr lang="en-US" dirty="0"/>
              <a:t>Communication</a:t>
            </a:r>
          </a:p>
          <a:p>
            <a:r>
              <a:rPr lang="en-US" dirty="0"/>
              <a:t>Organisation</a:t>
            </a:r>
          </a:p>
          <a:p>
            <a:r>
              <a:rPr lang="en-US" dirty="0"/>
              <a:t>Leadership</a:t>
            </a:r>
          </a:p>
          <a:p>
            <a:r>
              <a:rPr lang="en-US" dirty="0"/>
              <a:t>Critical Thinking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Requirements of the Role</a:t>
            </a:r>
          </a:p>
          <a:p>
            <a:r>
              <a:rPr lang="en-US" dirty="0"/>
              <a:t>Driven</a:t>
            </a:r>
          </a:p>
          <a:p>
            <a:r>
              <a:rPr lang="en-US" dirty="0"/>
              <a:t>Structured</a:t>
            </a:r>
          </a:p>
          <a:p>
            <a:r>
              <a:rPr lang="en-US" dirty="0"/>
              <a:t>Methodical</a:t>
            </a:r>
          </a:p>
          <a:p>
            <a:r>
              <a:rPr lang="en-US" dirty="0"/>
              <a:t>Logical Thinker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Working on a National Level</a:t>
            </a:r>
          </a:p>
          <a:p>
            <a:r>
              <a:rPr lang="en-US" dirty="0"/>
              <a:t>Working with External Stakeholders</a:t>
            </a:r>
          </a:p>
          <a:p>
            <a:r>
              <a:rPr lang="en-US" dirty="0"/>
              <a:t>Building Networks with Triathlon Scotland, England and Wales</a:t>
            </a:r>
          </a:p>
          <a:p>
            <a:r>
              <a:rPr lang="en-US" dirty="0"/>
              <a:t>Deliver the very best experience for all Swim, Bike and Run athletes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2813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31FB3B-1BB3-8946-A625-CE2706B64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Skills I need to develop to be a Project Manager</a:t>
            </a:r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98836B-254B-C046-B997-F85D859284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Project Management</a:t>
            </a:r>
          </a:p>
          <a:p>
            <a:r>
              <a:rPr lang="en-US" dirty="0"/>
              <a:t>2.2 Million new Project Management roles by 2027 (Teamwork, 2023)</a:t>
            </a:r>
          </a:p>
          <a:p>
            <a:r>
              <a:rPr lang="en-US" dirty="0"/>
              <a:t>A Project Manager is there to manage a piece of work from the conception to the completion.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Improvement</a:t>
            </a:r>
          </a:p>
          <a:p>
            <a:r>
              <a:rPr lang="en-US" dirty="0"/>
              <a:t>To become a Project Manager firstly I need to achieve a good pass mark in my Degree</a:t>
            </a:r>
          </a:p>
          <a:p>
            <a:r>
              <a:rPr lang="en-US" dirty="0"/>
              <a:t>Build self confidence and Gain experience</a:t>
            </a:r>
          </a:p>
          <a:p>
            <a:pPr lvl="1"/>
            <a:r>
              <a:rPr lang="en-US" dirty="0"/>
              <a:t>Through leading projects in my current job</a:t>
            </a:r>
          </a:p>
          <a:p>
            <a:r>
              <a:rPr lang="en-US" dirty="0"/>
              <a:t>Learn to be more a risk taker in my career</a:t>
            </a:r>
          </a:p>
          <a:p>
            <a:r>
              <a:rPr lang="en-US" dirty="0"/>
              <a:t>Create my own luck</a:t>
            </a:r>
          </a:p>
          <a:p>
            <a:r>
              <a:rPr lang="en-US" dirty="0"/>
              <a:t>Create a Network that reflects the role I want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1495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F77AE4-DFB5-294A-97B5-503189EC9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How Do I Get where I want to go?</a:t>
            </a:r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42E3A3-99BA-084D-B150-5E532DCE0E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US" dirty="0"/>
              <a:t>Networking</a:t>
            </a:r>
          </a:p>
          <a:p>
            <a:pPr lvl="1"/>
            <a:r>
              <a:rPr lang="en-US" dirty="0"/>
              <a:t>Guidance, Support, Information &amp; Influence</a:t>
            </a:r>
          </a:p>
          <a:p>
            <a:pPr lvl="1"/>
            <a:r>
              <a:rPr lang="en-US" dirty="0"/>
              <a:t>Progression</a:t>
            </a:r>
          </a:p>
          <a:p>
            <a:pPr lvl="1"/>
            <a:r>
              <a:rPr lang="en-US" dirty="0"/>
              <a:t>Companies like to hire people they know</a:t>
            </a:r>
          </a:p>
          <a:p>
            <a:pPr lvl="1"/>
            <a:r>
              <a:rPr lang="en-US" dirty="0"/>
              <a:t>71% of people listed Networking as either Essential or Important</a:t>
            </a:r>
          </a:p>
          <a:p>
            <a:pPr lvl="1"/>
            <a:endParaRPr lang="en-US" dirty="0"/>
          </a:p>
          <a:p>
            <a:r>
              <a:rPr lang="en-US" dirty="0"/>
              <a:t>Self promotion</a:t>
            </a:r>
          </a:p>
          <a:p>
            <a:pPr lvl="1"/>
            <a:r>
              <a:rPr lang="en-US" dirty="0"/>
              <a:t>Social Media</a:t>
            </a:r>
          </a:p>
          <a:p>
            <a:pPr lvl="2"/>
            <a:r>
              <a:rPr lang="en-US" dirty="0"/>
              <a:t>LinkedIn</a:t>
            </a:r>
          </a:p>
          <a:p>
            <a:pPr lvl="2"/>
            <a:r>
              <a:rPr lang="en-US" dirty="0"/>
              <a:t>Networking Events</a:t>
            </a:r>
          </a:p>
        </p:txBody>
      </p:sp>
    </p:spTree>
    <p:extLst>
      <p:ext uri="{BB962C8B-B14F-4D97-AF65-F5344CB8AC3E}">
        <p14:creationId xmlns:p14="http://schemas.microsoft.com/office/powerpoint/2010/main" val="15823618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508D92-5E27-C645-AE55-AA3F1C2A5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My Chosen Path……</a:t>
            </a:r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C4D65FD7-E0D5-442B-49B5-EDEFEAE8CB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0143775"/>
              </p:ext>
            </p:extLst>
          </p:nvPr>
        </p:nvGraphicFramePr>
        <p:xfrm>
          <a:off x="4447308" y="591344"/>
          <a:ext cx="6906491" cy="55856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320005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31121-4A88-4E4F-B87B-3B029DF48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List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35676A-B8CD-A04F-B7DF-17C6B27723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/>
              <a:t>British Triathlon. (2023). </a:t>
            </a:r>
            <a:r>
              <a:rPr lang="en-US" i="1" dirty="0"/>
              <a:t>National </a:t>
            </a:r>
            <a:r>
              <a:rPr lang="en-US" i="1" dirty="0" err="1"/>
              <a:t>Programmes</a:t>
            </a:r>
            <a:r>
              <a:rPr lang="en-US" i="1" dirty="0"/>
              <a:t> Manager</a:t>
            </a:r>
            <a:r>
              <a:rPr lang="en-US" dirty="0"/>
              <a:t>. Retrieved from </a:t>
            </a:r>
            <a:r>
              <a:rPr lang="en-US" dirty="0" err="1"/>
              <a:t>Jooble</a:t>
            </a:r>
            <a:r>
              <a:rPr lang="en-US" dirty="0"/>
              <a:t>: </a:t>
            </a:r>
            <a:r>
              <a:rPr lang="en-US" dirty="0">
                <a:hlinkClick r:id="rId2"/>
              </a:rPr>
              <a:t>https://uk.jooble.org/jdp/7204667060305522459/National-Programmes-Manager-Loughborough%2C-Leicestershire?utm_campaign=google_jobs_apply&amp;utm_source=google_jobs_apply&amp;utm_medium=organic</a:t>
            </a:r>
            <a:endParaRPr lang="en-US" dirty="0"/>
          </a:p>
          <a:p>
            <a:endParaRPr lang="en-GB" dirty="0"/>
          </a:p>
          <a:p>
            <a:r>
              <a:rPr lang="en-US" dirty="0"/>
              <a:t>Half, R. (2023, March 10). </a:t>
            </a:r>
            <a:r>
              <a:rPr lang="en-US" i="1" dirty="0"/>
              <a:t>How to Talk About Your Weaknesses in a Job Interview</a:t>
            </a:r>
            <a:r>
              <a:rPr lang="en-US" dirty="0"/>
              <a:t>. Retrieved from Robert Half: </a:t>
            </a:r>
            <a:r>
              <a:rPr lang="en-US" dirty="0">
                <a:hlinkClick r:id="rId3"/>
              </a:rPr>
              <a:t>https://www.roberthalf.com/blog/job-interview-tips/how-to-talk-about-your-weaknesses-in-a-job-interview</a:t>
            </a:r>
            <a:endParaRPr lang="en-US" dirty="0"/>
          </a:p>
          <a:p>
            <a:endParaRPr lang="en-GB" dirty="0"/>
          </a:p>
          <a:p>
            <a:r>
              <a:rPr lang="en-US" dirty="0"/>
              <a:t>Indeed Editorial Team. (2022, June 25). </a:t>
            </a:r>
            <a:r>
              <a:rPr lang="en-US" i="1" dirty="0"/>
              <a:t>6 Networking Statistics That Show the Importance of Networking</a:t>
            </a:r>
            <a:r>
              <a:rPr lang="en-US" dirty="0"/>
              <a:t>. Retrieved from Indeed: </a:t>
            </a:r>
            <a:r>
              <a:rPr lang="en-US" dirty="0">
                <a:hlinkClick r:id="rId4"/>
              </a:rPr>
              <a:t>https://www.indeed.com/career-advice/career-development/networking-statistics</a:t>
            </a:r>
            <a:endParaRPr lang="en-US" dirty="0"/>
          </a:p>
          <a:p>
            <a:endParaRPr lang="en-GB" dirty="0"/>
          </a:p>
          <a:p>
            <a:r>
              <a:rPr lang="en-US" dirty="0" err="1"/>
              <a:t>IResearch</a:t>
            </a:r>
            <a:r>
              <a:rPr lang="en-US" dirty="0"/>
              <a:t>. (n.d.). </a:t>
            </a:r>
            <a:r>
              <a:rPr lang="en-US" i="1" dirty="0"/>
              <a:t>Networking</a:t>
            </a:r>
            <a:r>
              <a:rPr lang="en-US" dirty="0"/>
              <a:t>. Retrieved from </a:t>
            </a:r>
            <a:r>
              <a:rPr lang="en-US" dirty="0" err="1"/>
              <a:t>IResearch</a:t>
            </a:r>
            <a:r>
              <a:rPr lang="en-US" dirty="0"/>
              <a:t>: </a:t>
            </a:r>
            <a:r>
              <a:rPr lang="en-US" dirty="0">
                <a:hlinkClick r:id="rId5"/>
              </a:rPr>
              <a:t>http://career.iresearchnet.com/career-development/networking/</a:t>
            </a:r>
            <a:endParaRPr lang="en-US" dirty="0"/>
          </a:p>
          <a:p>
            <a:endParaRPr lang="en-GB" dirty="0"/>
          </a:p>
          <a:p>
            <a:r>
              <a:rPr lang="en-US" dirty="0"/>
              <a:t>Joubert, S. (2019, August 12). </a:t>
            </a:r>
            <a:r>
              <a:rPr lang="en-US" i="1" dirty="0"/>
              <a:t>7 Essential Skills for Project Managers</a:t>
            </a:r>
            <a:r>
              <a:rPr lang="en-US" dirty="0"/>
              <a:t>. Retrieved from Northwestern University: </a:t>
            </a:r>
            <a:r>
              <a:rPr lang="en-US" dirty="0">
                <a:hlinkClick r:id="rId6"/>
              </a:rPr>
              <a:t>https://www.northeastern.edu/graduate/blog/essential-project-management-skills/</a:t>
            </a: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91010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29216-ECDB-5C4A-9DA7-3751184CA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List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C66C0B-45F2-6244-910C-CA4F26C763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/>
              <a:t>Martins, J. (2022, July 29). </a:t>
            </a:r>
            <a:r>
              <a:rPr lang="en-US" i="1" dirty="0"/>
              <a:t>The 25 project management skills you need to succeed</a:t>
            </a:r>
            <a:r>
              <a:rPr lang="en-US" dirty="0"/>
              <a:t>. Retrieved from Asana: </a:t>
            </a:r>
            <a:r>
              <a:rPr lang="en-US" dirty="0">
                <a:hlinkClick r:id="rId2"/>
              </a:rPr>
              <a:t>https://asana.com/resources/project-management-skills</a:t>
            </a:r>
            <a:endParaRPr lang="en-US" dirty="0"/>
          </a:p>
          <a:p>
            <a:endParaRPr lang="en-GB" dirty="0"/>
          </a:p>
          <a:p>
            <a:r>
              <a:rPr lang="en-US" dirty="0"/>
              <a:t>Patel, D. (2016, December 14). </a:t>
            </a:r>
            <a:r>
              <a:rPr lang="en-US" i="1" dirty="0"/>
              <a:t>10 Proven Ways to Make Your Own Luck</a:t>
            </a:r>
            <a:r>
              <a:rPr lang="en-US" dirty="0"/>
              <a:t>. Retrieved from Entrepreneur: </a:t>
            </a:r>
            <a:r>
              <a:rPr lang="en-US" dirty="0">
                <a:hlinkClick r:id="rId3"/>
              </a:rPr>
              <a:t>https://www.entrepreneur.com/living/10-proven-ways-to-make-your-own-luck/286336</a:t>
            </a:r>
            <a:endParaRPr lang="en-US" dirty="0"/>
          </a:p>
          <a:p>
            <a:endParaRPr lang="en-GB" dirty="0"/>
          </a:p>
          <a:p>
            <a:r>
              <a:rPr lang="en-US" dirty="0"/>
              <a:t>Perry, J. (2021, January 28). </a:t>
            </a:r>
            <a:r>
              <a:rPr lang="en-US" i="1" dirty="0"/>
              <a:t>Why LinkedIn is the BEST Professional Networking Tool</a:t>
            </a:r>
            <a:r>
              <a:rPr lang="en-US" dirty="0"/>
              <a:t>. Retrieved from LinkedIn: </a:t>
            </a:r>
            <a:r>
              <a:rPr lang="en-US" dirty="0">
                <a:hlinkClick r:id="rId4"/>
              </a:rPr>
              <a:t>https://www.linkedin.com/pulse/why-linkedin-best-professional-networking-tool-jeff-perry-mba?trk=read_related_article-card_title</a:t>
            </a:r>
            <a:endParaRPr lang="en-US" dirty="0"/>
          </a:p>
          <a:p>
            <a:endParaRPr lang="en-GB" dirty="0"/>
          </a:p>
          <a:p>
            <a:r>
              <a:rPr lang="en-US" dirty="0"/>
              <a:t>Shepherd, J. (2023, February 23). </a:t>
            </a:r>
            <a:r>
              <a:rPr lang="en-US" i="1" dirty="0"/>
              <a:t>40 Essential LinkedIn Statistics You Need to Know in 2023</a:t>
            </a:r>
            <a:r>
              <a:rPr lang="en-US" dirty="0"/>
              <a:t>. Retrieved from The Social Shepherd: </a:t>
            </a:r>
            <a:r>
              <a:rPr lang="en-US" dirty="0">
                <a:hlinkClick r:id="rId5"/>
              </a:rPr>
              <a:t>https://thesocialshepherd.com/blog/linkedin-statistics</a:t>
            </a:r>
            <a:endParaRPr lang="en-US" dirty="0"/>
          </a:p>
          <a:p>
            <a:endParaRPr lang="en-GB" dirty="0"/>
          </a:p>
          <a:p>
            <a:r>
              <a:rPr lang="en-US" dirty="0"/>
              <a:t>Teamwork. (2023). </a:t>
            </a:r>
            <a:r>
              <a:rPr lang="en-US" i="1" dirty="0"/>
              <a:t>How to become a project manager: the 2023 guide</a:t>
            </a:r>
            <a:r>
              <a:rPr lang="en-US" dirty="0"/>
              <a:t>. Retrieved from Teamwork: </a:t>
            </a:r>
            <a:r>
              <a:rPr lang="en-US" dirty="0">
                <a:hlinkClick r:id="rId6"/>
              </a:rPr>
              <a:t>https://www.teamwork.com/project-management-guide/how-to-become-a-project-manager/</a:t>
            </a:r>
            <a:endParaRPr lang="en-US" dirty="0"/>
          </a:p>
          <a:p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9982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1522</Words>
  <Application>Microsoft Macintosh PowerPoint</Application>
  <PresentationFormat>Widescreen</PresentationFormat>
  <Paragraphs>125</Paragraphs>
  <Slides>10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   Module Title – Building your Personal Brand Module Code – BMPS5014 Assignment Number – Assignment  Name – Glyn Gainard  Student ID – 2114234 </vt:lpstr>
      <vt:lpstr>Building My Personal Brand</vt:lpstr>
      <vt:lpstr>Introduction</vt:lpstr>
      <vt:lpstr>My Employability Skills/Personal Strengths</vt:lpstr>
      <vt:lpstr>Profession of Choice – National Program Manager – British Triathlon </vt:lpstr>
      <vt:lpstr>Skills I need to develop to be a Project Manager</vt:lpstr>
      <vt:lpstr>How Do I Get where I want to go?</vt:lpstr>
      <vt:lpstr>My Chosen Path……</vt:lpstr>
      <vt:lpstr>Reference List 1</vt:lpstr>
      <vt:lpstr>Reference List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Module Title – Building your Personal Brand Module Code – BMPS5014 Assignment Number – Assignment  Name – Glyn Gainard  Student ID – 2114234 </dc:title>
  <dc:creator>Glyn Gainard</dc:creator>
  <cp:lastModifiedBy>Glyn Gainard</cp:lastModifiedBy>
  <cp:revision>2</cp:revision>
  <dcterms:created xsi:type="dcterms:W3CDTF">2023-03-30T19:31:21Z</dcterms:created>
  <dcterms:modified xsi:type="dcterms:W3CDTF">2023-03-30T19:56:25Z</dcterms:modified>
</cp:coreProperties>
</file>