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10"/>
    <p:restoredTop sz="94718"/>
  </p:normalViewPr>
  <p:slideViewPr>
    <p:cSldViewPr snapToGrid="0">
      <p:cViewPr varScale="1">
        <p:scale>
          <a:sx n="88" d="100"/>
          <a:sy n="88" d="100"/>
        </p:scale>
        <p:origin x="4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10/21/19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10/21/19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10/21/19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10/21/19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10/21/19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39244" y="616848"/>
            <a:ext cx="3897383" cy="2636273"/>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339150" y="625734"/>
            <a:ext cx="3488787" cy="2862322"/>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400" b="1" dirty="0"/>
              <a:t>I have had 3 weeks experience in a primary school between school and college. I did not teach the class but I helped work with smaller groups within the classroom. </a:t>
            </a:r>
          </a:p>
          <a:p>
            <a:r>
              <a:rPr lang="en-GB" sz="1400" b="1" dirty="0"/>
              <a:t>I have also done placement during BA1 in St. Thomas Primary school, Swansea where I did whole class teaching.</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2662267"/>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b="1" dirty="0"/>
          </a:p>
          <a:p>
            <a:r>
              <a:rPr lang="en-GB" sz="1600" b="1" dirty="0"/>
              <a:t>I wanted to enter the teaching profession as I believe it is such an important part of a person’s life and I wanted to make an impact in the teaching of the future generations. I want to help and support children in becoming the best people they can through their education. I want children to come to school and into my classroom feeling safe and valued as I believe every child deserves that.</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379270" y="294101"/>
            <a:ext cx="3716630" cy="3086407"/>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84834" y="437664"/>
            <a:ext cx="3505502" cy="2800767"/>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400" b="1" dirty="0"/>
              <a:t>I hope to be the kind of teacher who children will always remember.  I hope to be the teacher children remember having fun and engaging lessons with. It is also really important to me that I’m the kind of teacher that children can confide in. I really hope any children that I teach will be able to speak to me about anything they want to.</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5036" cy="2739588"/>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2092881"/>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400" b="1" dirty="0"/>
              <a:t>I am able to teach all subjects and I am still exploring all areas of teaching to find my preference.</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9969" y="3385102"/>
            <a:ext cx="3505504" cy="3249494"/>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98289" y="3410140"/>
            <a:ext cx="3488787" cy="2862322"/>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600" b="1" dirty="0"/>
              <a:t>I achieved 10 GCSE’s in school, A*-C. I did a year of AS levels in college getting AS levels in Geography and Health and Social care. I went on to do a BTEC Level 3 extended diploma in Health and social care, finishing with a triple distinction star.</a:t>
            </a:r>
          </a:p>
        </p:txBody>
      </p:sp>
      <p:sp>
        <p:nvSpPr>
          <p:cNvPr id="2" name="TextBox 1">
            <a:extLst>
              <a:ext uri="{FF2B5EF4-FFF2-40B4-BE49-F238E27FC236}">
                <a16:creationId xmlns:a16="http://schemas.microsoft.com/office/drawing/2014/main" id="{203E8AF8-F584-814E-889C-68CFCEB86892}"/>
              </a:ext>
            </a:extLst>
          </p:cNvPr>
          <p:cNvSpPr txBox="1"/>
          <p:nvPr/>
        </p:nvSpPr>
        <p:spPr>
          <a:xfrm>
            <a:off x="4760686" y="972457"/>
            <a:ext cx="2989943" cy="2308324"/>
          </a:xfrm>
          <a:prstGeom prst="rect">
            <a:avLst/>
          </a:prstGeom>
          <a:noFill/>
        </p:spPr>
        <p:txBody>
          <a:bodyPr wrap="square" rtlCol="0">
            <a:spAutoFit/>
          </a:bodyPr>
          <a:lstStyle/>
          <a:p>
            <a:r>
              <a:rPr lang="en-US" sz="1600" b="1" dirty="0"/>
              <a:t>I’m Gemma Thomas. I’m 20 years old and from </a:t>
            </a:r>
            <a:r>
              <a:rPr lang="en-US" sz="1600" b="1" dirty="0" err="1"/>
              <a:t>Llanelli</a:t>
            </a:r>
            <a:r>
              <a:rPr lang="en-US" sz="1600" b="1" dirty="0"/>
              <a:t>. I’m currently in my second year of the BA Ed Primary Teaching course. I also work part time in retail. I am a hardworking person and always give my best in everything I do.</a:t>
            </a:r>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85</TotalTime>
  <Words>376</Words>
  <Application>Microsoft Macintosh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Gemma Thomas (1801533)</cp:lastModifiedBy>
  <cp:revision>12</cp:revision>
  <dcterms:created xsi:type="dcterms:W3CDTF">2019-09-05T20:58:34Z</dcterms:created>
  <dcterms:modified xsi:type="dcterms:W3CDTF">2019-10-21T14:32:21Z</dcterms:modified>
</cp:coreProperties>
</file>