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xml"/>
  <Override ContentType="application/vnd.openxmlformats-officedocument.custom-properties+xml" PartName="/docProps/custom.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custom-properties" Target="docProps/custom.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 id="2147483660" r:id="rId5"/>
  </p:sldMasterIdLst>
  <p:notesMasterIdLst>
    <p:notesMasterId r:id="rId6"/>
  </p:notesMasterIdLst>
  <p:sldIdLst>
    <p:sldId id="256" r:id="rId7"/>
  </p:sldIdLst>
  <p:sldSz cy="10689325" cx="7562100"/>
  <p:notesSz cx="32918400" cy="51206400"/>
  <p:embeddedFontLst>
    <p:embeddedFont>
      <p:font typeface="Abril Fatface"/>
      <p:regular r:id="rId8"/>
    </p:embeddedFont>
    <p:embeddedFont>
      <p:font typeface="Helvetica Neue"/>
      <p:regular r:id="rId9"/>
      <p:bold r:id="rId10"/>
      <p:italic r:id="rId11"/>
      <p:boldItalic r:id="rId1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32">
          <p15:clr>
            <a:srgbClr val="A4A3A4"/>
          </p15:clr>
        </p15:guide>
        <p15:guide id="2" orient="horz" pos="6374">
          <p15:clr>
            <a:srgbClr val="A4A3A4"/>
          </p15:clr>
        </p15:guide>
        <p15:guide id="3" orient="horz" pos="1210">
          <p15:clr>
            <a:srgbClr val="A4A3A4"/>
          </p15:clr>
        </p15:guide>
        <p15:guide id="4" orient="horz" pos="690">
          <p15:clr>
            <a:srgbClr val="A4A3A4"/>
          </p15:clr>
        </p15:guide>
        <p15:guide id="5" pos="1099">
          <p15:clr>
            <a:srgbClr val="A4A3A4"/>
          </p15:clr>
        </p15:guide>
        <p15:guide id="6" pos="1242">
          <p15:clr>
            <a:srgbClr val="A4A3A4"/>
          </p15:clr>
        </p15:guide>
        <p15:guide id="7" pos="2261">
          <p15:clr>
            <a:srgbClr val="A4A3A4"/>
          </p15:clr>
        </p15:guide>
        <p15:guide id="8" pos="3623">
          <p15:clr>
            <a:srgbClr val="A4A3A4"/>
          </p15:clr>
        </p15:guide>
        <p15:guide id="9" pos="170">
          <p15:clr>
            <a:srgbClr val="A4A3A4"/>
          </p15:clr>
        </p15:guide>
        <p15:guide id="10" pos="2412">
          <p15:clr>
            <a:srgbClr val="A4A3A4"/>
          </p15:clr>
        </p15:guide>
        <p15:guide id="11" pos="3480">
          <p15:clr>
            <a:srgbClr val="A4A3A4"/>
          </p15:clr>
        </p15:guide>
        <p15:guide id="12" pos="4559">
          <p15:clr>
            <a:srgbClr val="A4A3A4"/>
          </p15:clr>
        </p15:guide>
      </p15:sldGuideLst>
    </p:ext>
    <p:ext uri="GoogleSlidesCustomDataVersion2">
      <go:slidesCustomData xmlns:go="http://customooxmlschemas.google.com/" r:id="rId13" roundtripDataSignature="AMtx7mgEeWT13sfmDNa2KgMwl3VSX49/j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32" orient="horz"/>
        <p:guide pos="6374" orient="horz"/>
        <p:guide pos="1210" orient="horz"/>
        <p:guide pos="690" orient="horz"/>
        <p:guide pos="1099"/>
        <p:guide pos="1242"/>
        <p:guide pos="2261"/>
        <p:guide pos="3623"/>
        <p:guide pos="170"/>
        <p:guide pos="2412"/>
        <p:guide pos="3480"/>
        <p:guide pos="4559"/>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font" Target="fonts/HelveticaNeue-italic.fntdata"/><Relationship Id="rId10" Type="http://schemas.openxmlformats.org/officeDocument/2006/relationships/font" Target="fonts/HelveticaNeue-bold.fntdata"/><Relationship Id="rId13" Type="http://customschemas.google.com/relationships/presentationmetadata" Target="metadata"/><Relationship Id="rId12" Type="http://schemas.openxmlformats.org/officeDocument/2006/relationships/font" Target="fonts/HelveticaNeue-bold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font" Target="fonts/HelveticaNeue-regular.fntdata"/><Relationship Id="rId5" Type="http://schemas.openxmlformats.org/officeDocument/2006/relationships/slideMaster" Target="slideMasters/slideMaster2.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font" Target="fonts/AbrilFatface-regular.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14265275" cy="256063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2pPr>
            <a:lvl3pPr lvl="2"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3pPr>
            <a:lvl4pPr lvl="3"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4pPr>
            <a:lvl5pPr lvl="4"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5pPr>
            <a:lvl6pPr lvl="5"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6pPr>
            <a:lvl7pPr lvl="6"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7pPr>
            <a:lvl8pPr lvl="7"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8pPr>
            <a:lvl9pPr lvl="8"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9pPr>
          </a:lstStyle>
          <a:p/>
        </p:txBody>
      </p:sp>
      <p:sp>
        <p:nvSpPr>
          <p:cNvPr id="4" name="Google Shape;4;n"/>
          <p:cNvSpPr txBox="1"/>
          <p:nvPr>
            <p:ph idx="10" type="dt"/>
          </p:nvPr>
        </p:nvSpPr>
        <p:spPr>
          <a:xfrm>
            <a:off x="18646775" y="0"/>
            <a:ext cx="14263688" cy="256063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2pPr>
            <a:lvl3pPr lvl="2"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3pPr>
            <a:lvl4pPr lvl="3"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4pPr>
            <a:lvl5pPr lvl="4"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5pPr>
            <a:lvl6pPr lvl="5"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6pPr>
            <a:lvl7pPr lvl="6"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7pPr>
            <a:lvl8pPr lvl="7"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8pPr>
            <a:lvl9pPr lvl="8"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9pPr>
          </a:lstStyle>
          <a:p/>
        </p:txBody>
      </p:sp>
      <p:sp>
        <p:nvSpPr>
          <p:cNvPr id="5" name="Google Shape;5;n"/>
          <p:cNvSpPr/>
          <p:nvPr>
            <p:ph idx="3" type="sldImg"/>
          </p:nvPr>
        </p:nvSpPr>
        <p:spPr>
          <a:xfrm>
            <a:off x="9666888" y="3840163"/>
            <a:ext cx="13584600" cy="192024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3292475" y="24323675"/>
            <a:ext cx="26333450" cy="23042563"/>
          </a:xfrm>
          <a:prstGeom prst="rect">
            <a:avLst/>
          </a:prstGeom>
          <a:noFill/>
          <a:ln>
            <a:noFill/>
          </a:ln>
        </p:spPr>
        <p:txBody>
          <a:bodyPr anchorCtr="0" anchor="t" bIns="45700" lIns="91425" spcFirstLastPara="1" rIns="91425" wrap="square" tIns="45700">
            <a:normAutofit/>
          </a:bodyPr>
          <a:lstStyle>
            <a:lvl1pPr indent="-228600" lvl="0" marL="457200" marR="0" rtl="0" algn="l">
              <a:spcBef>
                <a:spcPts val="72"/>
              </a:spcBef>
              <a:spcAft>
                <a:spcPts val="0"/>
              </a:spcAft>
              <a:buSzPts val="1400"/>
              <a:buNone/>
              <a:defRPr b="0" i="0" sz="239" u="none" cap="none" strike="noStrike">
                <a:solidFill>
                  <a:schemeClr val="dk1"/>
                </a:solidFill>
                <a:latin typeface="Calibri"/>
                <a:ea typeface="Calibri"/>
                <a:cs typeface="Calibri"/>
                <a:sym typeface="Calibri"/>
              </a:defRPr>
            </a:lvl1pPr>
            <a:lvl2pPr indent="-228600" lvl="1" marL="914400" marR="0" rtl="0" algn="l">
              <a:spcBef>
                <a:spcPts val="72"/>
              </a:spcBef>
              <a:spcAft>
                <a:spcPts val="0"/>
              </a:spcAft>
              <a:buSzPts val="1400"/>
              <a:buNone/>
              <a:defRPr b="0" i="0" sz="239" u="none" cap="none" strike="noStrike">
                <a:solidFill>
                  <a:schemeClr val="dk1"/>
                </a:solidFill>
                <a:latin typeface="Calibri"/>
                <a:ea typeface="Calibri"/>
                <a:cs typeface="Calibri"/>
                <a:sym typeface="Calibri"/>
              </a:defRPr>
            </a:lvl2pPr>
            <a:lvl3pPr indent="-228600" lvl="2" marL="1371600" marR="0" rtl="0" algn="l">
              <a:spcBef>
                <a:spcPts val="72"/>
              </a:spcBef>
              <a:spcAft>
                <a:spcPts val="0"/>
              </a:spcAft>
              <a:buSzPts val="1400"/>
              <a:buNone/>
              <a:defRPr b="0" i="0" sz="239" u="none" cap="none" strike="noStrike">
                <a:solidFill>
                  <a:schemeClr val="dk1"/>
                </a:solidFill>
                <a:latin typeface="Calibri"/>
                <a:ea typeface="Calibri"/>
                <a:cs typeface="Calibri"/>
                <a:sym typeface="Calibri"/>
              </a:defRPr>
            </a:lvl3pPr>
            <a:lvl4pPr indent="-228600" lvl="3" marL="1828800" marR="0" rtl="0" algn="l">
              <a:spcBef>
                <a:spcPts val="72"/>
              </a:spcBef>
              <a:spcAft>
                <a:spcPts val="0"/>
              </a:spcAft>
              <a:buSzPts val="1400"/>
              <a:buNone/>
              <a:defRPr b="0" i="0" sz="239" u="none" cap="none" strike="noStrike">
                <a:solidFill>
                  <a:schemeClr val="dk1"/>
                </a:solidFill>
                <a:latin typeface="Calibri"/>
                <a:ea typeface="Calibri"/>
                <a:cs typeface="Calibri"/>
                <a:sym typeface="Calibri"/>
              </a:defRPr>
            </a:lvl4pPr>
            <a:lvl5pPr indent="-228600" lvl="4" marL="2286000" marR="0" rtl="0" algn="l">
              <a:spcBef>
                <a:spcPts val="72"/>
              </a:spcBef>
              <a:spcAft>
                <a:spcPts val="0"/>
              </a:spcAft>
              <a:buSzPts val="1400"/>
              <a:buNone/>
              <a:defRPr b="0" i="0" sz="239"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239"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239"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239"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239"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48637825"/>
            <a:ext cx="14265275" cy="255905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2pPr>
            <a:lvl3pPr lvl="2"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3pPr>
            <a:lvl4pPr lvl="3"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4pPr>
            <a:lvl5pPr lvl="4"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5pPr>
            <a:lvl6pPr lvl="5"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6pPr>
            <a:lvl7pPr lvl="6"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7pPr>
            <a:lvl8pPr lvl="7"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8pPr>
            <a:lvl9pPr lvl="8" marR="0" rtl="0" algn="l">
              <a:spcBef>
                <a:spcPts val="0"/>
              </a:spcBef>
              <a:spcAft>
                <a:spcPts val="0"/>
              </a:spcAft>
              <a:buSzPts val="1400"/>
              <a:buNone/>
              <a:defRPr b="0" i="0" sz="637" u="none" cap="none" strike="noStrike">
                <a:solidFill>
                  <a:schemeClr val="dk1"/>
                </a:solidFill>
                <a:latin typeface="Helvetica Neue"/>
                <a:ea typeface="Helvetica Neue"/>
                <a:cs typeface="Helvetica Neue"/>
                <a:sym typeface="Helvetica Neue"/>
              </a:defRPr>
            </a:lvl9pPr>
          </a:lstStyle>
          <a:p/>
        </p:txBody>
      </p:sp>
      <p:sp>
        <p:nvSpPr>
          <p:cNvPr id="8" name="Google Shape;8;n"/>
          <p:cNvSpPr txBox="1"/>
          <p:nvPr>
            <p:ph idx="12" type="sldNum"/>
          </p:nvPr>
        </p:nvSpPr>
        <p:spPr>
          <a:xfrm>
            <a:off x="18646775" y="48637825"/>
            <a:ext cx="14263688" cy="255905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3bb694df00f_0_0:notes"/>
          <p:cNvSpPr/>
          <p:nvPr>
            <p:ph idx="2" type="sldImg"/>
          </p:nvPr>
        </p:nvSpPr>
        <p:spPr>
          <a:xfrm>
            <a:off x="10638658" y="3840480"/>
            <a:ext cx="11643900" cy="19202400"/>
          </a:xfrm>
          <a:custGeom>
            <a:rect b="b" l="l" r="r" t="t"/>
            <a:pathLst>
              <a:path extrusionOk="0" h="120000" w="120000">
                <a:moveTo>
                  <a:pt x="0" y="0"/>
                </a:moveTo>
                <a:lnTo>
                  <a:pt x="120000" y="0"/>
                </a:lnTo>
                <a:lnTo>
                  <a:pt x="120000" y="120000"/>
                </a:lnTo>
                <a:lnTo>
                  <a:pt x="0" y="120000"/>
                </a:lnTo>
                <a:close/>
              </a:path>
            </a:pathLst>
          </a:custGeom>
          <a:noFill/>
          <a:ln cap="flat" cmpd="sng" w="48250">
            <a:solidFill>
              <a:srgbClr val="000000"/>
            </a:solidFill>
            <a:prstDash val="solid"/>
            <a:round/>
            <a:headEnd len="sm" w="sm" type="none"/>
            <a:tailEnd len="sm" w="sm" type="none"/>
          </a:ln>
        </p:spPr>
      </p:sp>
      <p:sp>
        <p:nvSpPr>
          <p:cNvPr id="100" name="Google Shape;100;g3bb694df00f_0_0:notes"/>
          <p:cNvSpPr txBox="1"/>
          <p:nvPr>
            <p:ph idx="1" type="body"/>
          </p:nvPr>
        </p:nvSpPr>
        <p:spPr>
          <a:xfrm>
            <a:off x="3291840" y="24323040"/>
            <a:ext cx="26334600" cy="23043000"/>
          </a:xfrm>
          <a:prstGeom prst="rect">
            <a:avLst/>
          </a:prstGeom>
          <a:noFill/>
          <a:ln>
            <a:noFill/>
          </a:ln>
        </p:spPr>
        <p:txBody>
          <a:bodyPr anchorCtr="0" anchor="t" bIns="463225" lIns="463225" spcFirstLastPara="1" rIns="463225" wrap="square" tIns="463225">
            <a:noAutofit/>
          </a:bodyPr>
          <a:lstStyle/>
          <a:p>
            <a:pPr indent="0" lvl="0" marL="0" rtl="0" algn="l">
              <a:lnSpc>
                <a:spcPct val="100000"/>
              </a:lnSpc>
              <a:spcBef>
                <a:spcPts val="0"/>
              </a:spcBef>
              <a:spcAft>
                <a:spcPts val="0"/>
              </a:spcAft>
              <a:buSzPts val="56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6"/>
          <p:cNvSpPr txBox="1"/>
          <p:nvPr>
            <p:ph type="ctrTitle"/>
          </p:nvPr>
        </p:nvSpPr>
        <p:spPr>
          <a:xfrm>
            <a:off x="567111" y="3320828"/>
            <a:ext cx="6427800" cy="2290800"/>
          </a:xfrm>
          <a:prstGeom prst="rect">
            <a:avLst/>
          </a:prstGeom>
          <a:noFill/>
          <a:ln>
            <a:noFill/>
          </a:ln>
        </p:spPr>
        <p:txBody>
          <a:bodyPr anchorCtr="0" anchor="ctr" bIns="155950" lIns="311900" spcFirstLastPara="1" rIns="311900" wrap="square" tIns="155950">
            <a:noAutofit/>
          </a:bodyPr>
          <a:lstStyle>
            <a:lvl1pPr lvl="0" algn="ctr">
              <a:spcBef>
                <a:spcPts val="0"/>
              </a:spcBef>
              <a:spcAft>
                <a:spcPts val="0"/>
              </a:spcAft>
              <a:buSzPts val="1071"/>
              <a:buNone/>
              <a:defRPr sz="4500"/>
            </a:lvl1pPr>
            <a:lvl2pPr lvl="1" algn="ctr">
              <a:spcBef>
                <a:spcPts val="0"/>
              </a:spcBef>
              <a:spcAft>
                <a:spcPts val="0"/>
              </a:spcAft>
              <a:buSzPts val="1071"/>
              <a:buNone/>
              <a:defRPr sz="4500"/>
            </a:lvl2pPr>
            <a:lvl3pPr lvl="2" algn="ctr">
              <a:spcBef>
                <a:spcPts val="0"/>
              </a:spcBef>
              <a:spcAft>
                <a:spcPts val="0"/>
              </a:spcAft>
              <a:buSzPts val="1071"/>
              <a:buNone/>
              <a:defRPr sz="4500"/>
            </a:lvl3pPr>
            <a:lvl4pPr lvl="3" algn="ctr">
              <a:spcBef>
                <a:spcPts val="0"/>
              </a:spcBef>
              <a:spcAft>
                <a:spcPts val="0"/>
              </a:spcAft>
              <a:buSzPts val="1071"/>
              <a:buNone/>
              <a:defRPr sz="4500"/>
            </a:lvl4pPr>
            <a:lvl5pPr lvl="4" algn="ctr">
              <a:spcBef>
                <a:spcPts val="0"/>
              </a:spcBef>
              <a:spcAft>
                <a:spcPts val="0"/>
              </a:spcAft>
              <a:buSzPts val="1071"/>
              <a:buNone/>
              <a:defRPr sz="4500"/>
            </a:lvl5pPr>
            <a:lvl6pPr lvl="5" algn="ctr">
              <a:spcBef>
                <a:spcPts val="0"/>
              </a:spcBef>
              <a:spcAft>
                <a:spcPts val="0"/>
              </a:spcAft>
              <a:buSzPts val="1071"/>
              <a:buNone/>
              <a:defRPr sz="4500"/>
            </a:lvl6pPr>
            <a:lvl7pPr lvl="6" algn="ctr">
              <a:spcBef>
                <a:spcPts val="0"/>
              </a:spcBef>
              <a:spcAft>
                <a:spcPts val="0"/>
              </a:spcAft>
              <a:buSzPts val="1071"/>
              <a:buNone/>
              <a:defRPr sz="4500"/>
            </a:lvl7pPr>
            <a:lvl8pPr lvl="7" algn="ctr">
              <a:spcBef>
                <a:spcPts val="0"/>
              </a:spcBef>
              <a:spcAft>
                <a:spcPts val="0"/>
              </a:spcAft>
              <a:buSzPts val="1071"/>
              <a:buNone/>
              <a:defRPr sz="4500"/>
            </a:lvl8pPr>
            <a:lvl9pPr lvl="8" algn="ctr">
              <a:spcBef>
                <a:spcPts val="0"/>
              </a:spcBef>
              <a:spcAft>
                <a:spcPts val="0"/>
              </a:spcAft>
              <a:buSzPts val="1071"/>
              <a:buNone/>
              <a:defRPr sz="4500"/>
            </a:lvl9pPr>
          </a:lstStyle>
          <a:p/>
        </p:txBody>
      </p:sp>
      <p:sp>
        <p:nvSpPr>
          <p:cNvPr id="17" name="Google Shape;17;p6"/>
          <p:cNvSpPr txBox="1"/>
          <p:nvPr>
            <p:ph idx="1" type="subTitle"/>
          </p:nvPr>
        </p:nvSpPr>
        <p:spPr>
          <a:xfrm>
            <a:off x="1134221" y="6057080"/>
            <a:ext cx="5293800" cy="2732100"/>
          </a:xfrm>
          <a:prstGeom prst="rect">
            <a:avLst/>
          </a:prstGeom>
          <a:noFill/>
          <a:ln>
            <a:noFill/>
          </a:ln>
        </p:spPr>
        <p:txBody>
          <a:bodyPr anchorCtr="0" anchor="t" bIns="155950" lIns="311900" spcFirstLastPara="1" rIns="311900" wrap="square" tIns="155950">
            <a:noAutofit/>
          </a:bodyPr>
          <a:lstStyle>
            <a:lvl1pPr lvl="0" algn="ctr">
              <a:spcBef>
                <a:spcPts val="657"/>
              </a:spcBef>
              <a:spcAft>
                <a:spcPts val="0"/>
              </a:spcAft>
              <a:buClr>
                <a:schemeClr val="dk1"/>
              </a:buClr>
              <a:buSzPts val="3283"/>
              <a:buFont typeface="Times New Roman"/>
              <a:buNone/>
              <a:defRPr sz="3283"/>
            </a:lvl1pPr>
            <a:lvl2pPr lvl="1" algn="ctr">
              <a:spcBef>
                <a:spcPts val="574"/>
              </a:spcBef>
              <a:spcAft>
                <a:spcPts val="0"/>
              </a:spcAft>
              <a:buClr>
                <a:schemeClr val="dk1"/>
              </a:buClr>
              <a:buSzPts val="2869"/>
              <a:buFont typeface="Times New Roman"/>
              <a:buNone/>
              <a:defRPr sz="2869"/>
            </a:lvl2pPr>
            <a:lvl3pPr lvl="2" algn="ctr">
              <a:spcBef>
                <a:spcPts val="491"/>
              </a:spcBef>
              <a:spcAft>
                <a:spcPts val="0"/>
              </a:spcAft>
              <a:buClr>
                <a:schemeClr val="dk1"/>
              </a:buClr>
              <a:buSzPts val="2457"/>
              <a:buFont typeface="Times New Roman"/>
              <a:buNone/>
              <a:defRPr sz="2457"/>
            </a:lvl3pPr>
            <a:lvl4pPr lvl="3" algn="ctr">
              <a:spcBef>
                <a:spcPts val="409"/>
              </a:spcBef>
              <a:spcAft>
                <a:spcPts val="0"/>
              </a:spcAft>
              <a:buClr>
                <a:schemeClr val="dk1"/>
              </a:buClr>
              <a:buSzPts val="2043"/>
              <a:buFont typeface="Times New Roman"/>
              <a:buNone/>
              <a:defRPr sz="2043"/>
            </a:lvl4pPr>
            <a:lvl5pPr lvl="4" algn="ctr">
              <a:spcBef>
                <a:spcPts val="409"/>
              </a:spcBef>
              <a:spcAft>
                <a:spcPts val="0"/>
              </a:spcAft>
              <a:buClr>
                <a:schemeClr val="dk1"/>
              </a:buClr>
              <a:buSzPts val="2043"/>
              <a:buFont typeface="Times New Roman"/>
              <a:buNone/>
              <a:defRPr sz="2043"/>
            </a:lvl5pPr>
            <a:lvl6pPr lvl="5" algn="ctr">
              <a:spcBef>
                <a:spcPts val="409"/>
              </a:spcBef>
              <a:spcAft>
                <a:spcPts val="0"/>
              </a:spcAft>
              <a:buClr>
                <a:schemeClr val="dk1"/>
              </a:buClr>
              <a:buSzPts val="2043"/>
              <a:buFont typeface="Times New Roman"/>
              <a:buNone/>
              <a:defRPr sz="2043"/>
            </a:lvl6pPr>
            <a:lvl7pPr lvl="6" algn="ctr">
              <a:spcBef>
                <a:spcPts val="409"/>
              </a:spcBef>
              <a:spcAft>
                <a:spcPts val="0"/>
              </a:spcAft>
              <a:buClr>
                <a:schemeClr val="dk1"/>
              </a:buClr>
              <a:buSzPts val="2043"/>
              <a:buFont typeface="Times New Roman"/>
              <a:buNone/>
              <a:defRPr sz="2043"/>
            </a:lvl7pPr>
            <a:lvl8pPr lvl="7" algn="ctr">
              <a:spcBef>
                <a:spcPts val="409"/>
              </a:spcBef>
              <a:spcAft>
                <a:spcPts val="0"/>
              </a:spcAft>
              <a:buClr>
                <a:schemeClr val="dk1"/>
              </a:buClr>
              <a:buSzPts val="2043"/>
              <a:buFont typeface="Times New Roman"/>
              <a:buNone/>
              <a:defRPr sz="2043"/>
            </a:lvl8pPr>
            <a:lvl9pPr lvl="8" algn="ctr">
              <a:spcBef>
                <a:spcPts val="409"/>
              </a:spcBef>
              <a:spcAft>
                <a:spcPts val="0"/>
              </a:spcAft>
              <a:buClr>
                <a:schemeClr val="dk1"/>
              </a:buClr>
              <a:buSzPts val="2043"/>
              <a:buFont typeface="Times New Roman"/>
              <a:buNone/>
              <a:defRPr sz="2043"/>
            </a:lvl9pPr>
          </a:lstStyle>
          <a:p/>
        </p:txBody>
      </p:sp>
      <p:sp>
        <p:nvSpPr>
          <p:cNvPr id="18" name="Google Shape;18;p6"/>
          <p:cNvSpPr txBox="1"/>
          <p:nvPr>
            <p:ph idx="10" type="dt"/>
          </p:nvPr>
        </p:nvSpPr>
        <p:spPr>
          <a:xfrm>
            <a:off x="567111" y="9739166"/>
            <a:ext cx="1575600" cy="712500"/>
          </a:xfrm>
          <a:prstGeom prst="rect">
            <a:avLst/>
          </a:prstGeom>
          <a:noFill/>
          <a:ln>
            <a:noFill/>
          </a:ln>
        </p:spPr>
        <p:txBody>
          <a:bodyPr anchorCtr="0" anchor="t" bIns="155950" lIns="311900" spcFirstLastPara="1" rIns="311900" wrap="square" tIns="155950">
            <a:noAutofit/>
          </a:bodyPr>
          <a:lstStyle>
            <a:lvl1pPr lvl="0" algn="l">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19" name="Google Shape;19;p6"/>
          <p:cNvSpPr txBox="1"/>
          <p:nvPr>
            <p:ph idx="11" type="ftr"/>
          </p:nvPr>
        </p:nvSpPr>
        <p:spPr>
          <a:xfrm>
            <a:off x="2583765" y="9739166"/>
            <a:ext cx="2394600" cy="712500"/>
          </a:xfrm>
          <a:prstGeom prst="rect">
            <a:avLst/>
          </a:prstGeom>
          <a:noFill/>
          <a:ln>
            <a:noFill/>
          </a:ln>
        </p:spPr>
        <p:txBody>
          <a:bodyPr anchorCtr="0" anchor="t" bIns="155950" lIns="311900" spcFirstLastPara="1" rIns="311900" wrap="square" tIns="155950">
            <a:noAutofit/>
          </a:bodyPr>
          <a:lstStyle>
            <a:lvl1pPr lvl="0" algn="ctr">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20" name="Google Shape;20;p6"/>
          <p:cNvSpPr txBox="1"/>
          <p:nvPr>
            <p:ph idx="12" type="sldNum"/>
          </p:nvPr>
        </p:nvSpPr>
        <p:spPr>
          <a:xfrm>
            <a:off x="5419552" y="9739166"/>
            <a:ext cx="1575600" cy="712500"/>
          </a:xfrm>
          <a:prstGeom prst="rect">
            <a:avLst/>
          </a:prstGeom>
          <a:noFill/>
          <a:ln>
            <a:noFill/>
          </a:ln>
        </p:spPr>
        <p:txBody>
          <a:bodyPr anchorCtr="0" anchor="t" bIns="155950" lIns="311900" spcFirstLastPara="1" rIns="311900" wrap="square" tIns="155950">
            <a:noAutofit/>
          </a:bodyPr>
          <a:lstStyle>
            <a:lvl1pPr indent="0" lvl="0"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1pPr>
            <a:lvl2pPr indent="0" lvl="1"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2pPr>
            <a:lvl3pPr indent="0" lvl="2"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3pPr>
            <a:lvl4pPr indent="0" lvl="3"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4pPr>
            <a:lvl5pPr indent="0" lvl="4"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5pPr>
            <a:lvl6pPr indent="0" lvl="5"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6pPr>
            <a:lvl7pPr indent="0" lvl="6"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7pPr>
            <a:lvl8pPr indent="0" lvl="7"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8pPr>
            <a:lvl9pPr indent="0" lvl="8"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10"/>
          <p:cNvSpPr txBox="1"/>
          <p:nvPr>
            <p:ph type="title"/>
          </p:nvPr>
        </p:nvSpPr>
        <p:spPr>
          <a:xfrm>
            <a:off x="567111" y="950164"/>
            <a:ext cx="6427800" cy="1781400"/>
          </a:xfrm>
          <a:prstGeom prst="rect">
            <a:avLst/>
          </a:prstGeom>
          <a:noFill/>
          <a:ln>
            <a:noFill/>
          </a:ln>
        </p:spPr>
        <p:txBody>
          <a:bodyPr anchorCtr="0" anchor="ctr" bIns="155950" lIns="311900" spcFirstLastPara="1" rIns="311900" wrap="square" tIns="155950">
            <a:noAutofit/>
          </a:bodyPr>
          <a:lstStyle>
            <a:lvl1pPr lvl="0" algn="ctr">
              <a:spcBef>
                <a:spcPts val="0"/>
              </a:spcBef>
              <a:spcAft>
                <a:spcPts val="0"/>
              </a:spcAft>
              <a:buSzPts val="1071"/>
              <a:buNone/>
              <a:defRPr sz="4500"/>
            </a:lvl1pPr>
            <a:lvl2pPr lvl="1" algn="ctr">
              <a:spcBef>
                <a:spcPts val="0"/>
              </a:spcBef>
              <a:spcAft>
                <a:spcPts val="0"/>
              </a:spcAft>
              <a:buSzPts val="1071"/>
              <a:buNone/>
              <a:defRPr sz="4500"/>
            </a:lvl2pPr>
            <a:lvl3pPr lvl="2" algn="ctr">
              <a:spcBef>
                <a:spcPts val="0"/>
              </a:spcBef>
              <a:spcAft>
                <a:spcPts val="0"/>
              </a:spcAft>
              <a:buSzPts val="1071"/>
              <a:buNone/>
              <a:defRPr sz="4500"/>
            </a:lvl3pPr>
            <a:lvl4pPr lvl="3" algn="ctr">
              <a:spcBef>
                <a:spcPts val="0"/>
              </a:spcBef>
              <a:spcAft>
                <a:spcPts val="0"/>
              </a:spcAft>
              <a:buSzPts val="1071"/>
              <a:buNone/>
              <a:defRPr sz="4500"/>
            </a:lvl4pPr>
            <a:lvl5pPr lvl="4" algn="ctr">
              <a:spcBef>
                <a:spcPts val="0"/>
              </a:spcBef>
              <a:spcAft>
                <a:spcPts val="0"/>
              </a:spcAft>
              <a:buSzPts val="1071"/>
              <a:buNone/>
              <a:defRPr sz="4500"/>
            </a:lvl5pPr>
            <a:lvl6pPr lvl="5" algn="ctr">
              <a:spcBef>
                <a:spcPts val="0"/>
              </a:spcBef>
              <a:spcAft>
                <a:spcPts val="0"/>
              </a:spcAft>
              <a:buSzPts val="1071"/>
              <a:buNone/>
              <a:defRPr sz="4500"/>
            </a:lvl6pPr>
            <a:lvl7pPr lvl="6" algn="ctr">
              <a:spcBef>
                <a:spcPts val="0"/>
              </a:spcBef>
              <a:spcAft>
                <a:spcPts val="0"/>
              </a:spcAft>
              <a:buSzPts val="1071"/>
              <a:buNone/>
              <a:defRPr sz="4500"/>
            </a:lvl7pPr>
            <a:lvl8pPr lvl="7" algn="ctr">
              <a:spcBef>
                <a:spcPts val="0"/>
              </a:spcBef>
              <a:spcAft>
                <a:spcPts val="0"/>
              </a:spcAft>
              <a:buSzPts val="1071"/>
              <a:buNone/>
              <a:defRPr sz="4500"/>
            </a:lvl8pPr>
            <a:lvl9pPr lvl="8" algn="ctr">
              <a:spcBef>
                <a:spcPts val="0"/>
              </a:spcBef>
              <a:spcAft>
                <a:spcPts val="0"/>
              </a:spcAft>
              <a:buSzPts val="1071"/>
              <a:buNone/>
              <a:defRPr sz="4500"/>
            </a:lvl9pPr>
          </a:lstStyle>
          <a:p/>
        </p:txBody>
      </p:sp>
      <p:sp>
        <p:nvSpPr>
          <p:cNvPr id="23" name="Google Shape;23;p10"/>
          <p:cNvSpPr txBox="1"/>
          <p:nvPr>
            <p:ph idx="1" type="body"/>
          </p:nvPr>
        </p:nvSpPr>
        <p:spPr>
          <a:xfrm>
            <a:off x="567111" y="3088559"/>
            <a:ext cx="6427800" cy="6413100"/>
          </a:xfrm>
          <a:prstGeom prst="rect">
            <a:avLst/>
          </a:prstGeom>
          <a:noFill/>
          <a:ln>
            <a:noFill/>
          </a:ln>
        </p:spPr>
        <p:txBody>
          <a:bodyPr anchorCtr="0" anchor="t" bIns="155950" lIns="311900" spcFirstLastPara="1" rIns="311900" wrap="square" tIns="155950">
            <a:noAutofit/>
          </a:bodyPr>
          <a:lstStyle>
            <a:lvl1pPr indent="-316074" lvl="0" marL="457200" algn="l">
              <a:spcBef>
                <a:spcPts val="276"/>
              </a:spcBef>
              <a:spcAft>
                <a:spcPts val="0"/>
              </a:spcAft>
              <a:buClr>
                <a:schemeClr val="dk1"/>
              </a:buClr>
              <a:buSzPts val="1378"/>
              <a:buChar char="•"/>
              <a:defRPr sz="3283"/>
            </a:lvl1pPr>
            <a:lvl2pPr indent="-316074" lvl="1" marL="914400" algn="l">
              <a:spcBef>
                <a:spcPts val="276"/>
              </a:spcBef>
              <a:spcAft>
                <a:spcPts val="0"/>
              </a:spcAft>
              <a:buClr>
                <a:schemeClr val="dk1"/>
              </a:buClr>
              <a:buSzPts val="1378"/>
              <a:buChar char="–"/>
              <a:defRPr sz="2869"/>
            </a:lvl2pPr>
            <a:lvl3pPr indent="-316074" lvl="2" marL="1371600" algn="l">
              <a:spcBef>
                <a:spcPts val="276"/>
              </a:spcBef>
              <a:spcAft>
                <a:spcPts val="0"/>
              </a:spcAft>
              <a:buClr>
                <a:schemeClr val="dk1"/>
              </a:buClr>
              <a:buSzPts val="1378"/>
              <a:buChar char="•"/>
              <a:defRPr sz="2457"/>
            </a:lvl3pPr>
            <a:lvl4pPr indent="-316074" lvl="3" marL="1828800" algn="l">
              <a:spcBef>
                <a:spcPts val="276"/>
              </a:spcBef>
              <a:spcAft>
                <a:spcPts val="0"/>
              </a:spcAft>
              <a:buClr>
                <a:schemeClr val="dk1"/>
              </a:buClr>
              <a:buSzPts val="1378"/>
              <a:buChar char="–"/>
              <a:defRPr sz="2043"/>
            </a:lvl4pPr>
            <a:lvl5pPr indent="-316075" lvl="4" marL="2286000" algn="l">
              <a:spcBef>
                <a:spcPts val="276"/>
              </a:spcBef>
              <a:spcAft>
                <a:spcPts val="0"/>
              </a:spcAft>
              <a:buClr>
                <a:schemeClr val="dk1"/>
              </a:buClr>
              <a:buSzPts val="1378"/>
              <a:buChar char="»"/>
              <a:defRPr sz="2043"/>
            </a:lvl5pPr>
            <a:lvl6pPr indent="-316075" lvl="5" marL="2743200" algn="l">
              <a:spcBef>
                <a:spcPts val="276"/>
              </a:spcBef>
              <a:spcAft>
                <a:spcPts val="0"/>
              </a:spcAft>
              <a:buClr>
                <a:schemeClr val="dk1"/>
              </a:buClr>
              <a:buSzPts val="1378"/>
              <a:buChar char="»"/>
              <a:defRPr sz="2043"/>
            </a:lvl6pPr>
            <a:lvl7pPr indent="-316075" lvl="6" marL="3200400" algn="l">
              <a:spcBef>
                <a:spcPts val="276"/>
              </a:spcBef>
              <a:spcAft>
                <a:spcPts val="0"/>
              </a:spcAft>
              <a:buClr>
                <a:schemeClr val="dk1"/>
              </a:buClr>
              <a:buSzPts val="1378"/>
              <a:buChar char="»"/>
              <a:defRPr sz="2043"/>
            </a:lvl7pPr>
            <a:lvl8pPr indent="-316075" lvl="7" marL="3657600" algn="l">
              <a:spcBef>
                <a:spcPts val="276"/>
              </a:spcBef>
              <a:spcAft>
                <a:spcPts val="0"/>
              </a:spcAft>
              <a:buClr>
                <a:schemeClr val="dk1"/>
              </a:buClr>
              <a:buSzPts val="1378"/>
              <a:buChar char="»"/>
              <a:defRPr sz="2043"/>
            </a:lvl8pPr>
            <a:lvl9pPr indent="-316075" lvl="8" marL="4114800" algn="l">
              <a:spcBef>
                <a:spcPts val="276"/>
              </a:spcBef>
              <a:spcAft>
                <a:spcPts val="0"/>
              </a:spcAft>
              <a:buClr>
                <a:schemeClr val="dk1"/>
              </a:buClr>
              <a:buSzPts val="1378"/>
              <a:buChar char="»"/>
              <a:defRPr sz="2043"/>
            </a:lvl9pPr>
          </a:lstStyle>
          <a:p/>
        </p:txBody>
      </p:sp>
      <p:sp>
        <p:nvSpPr>
          <p:cNvPr id="24" name="Google Shape;24;p10"/>
          <p:cNvSpPr txBox="1"/>
          <p:nvPr>
            <p:ph idx="10" type="dt"/>
          </p:nvPr>
        </p:nvSpPr>
        <p:spPr>
          <a:xfrm>
            <a:off x="567111" y="9739166"/>
            <a:ext cx="1575600" cy="712500"/>
          </a:xfrm>
          <a:prstGeom prst="rect">
            <a:avLst/>
          </a:prstGeom>
          <a:noFill/>
          <a:ln>
            <a:noFill/>
          </a:ln>
        </p:spPr>
        <p:txBody>
          <a:bodyPr anchorCtr="0" anchor="t" bIns="155950" lIns="311900" spcFirstLastPara="1" rIns="311900" wrap="square" tIns="155950">
            <a:noAutofit/>
          </a:bodyPr>
          <a:lstStyle>
            <a:lvl1pPr lvl="0" algn="l">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25" name="Google Shape;25;p10"/>
          <p:cNvSpPr txBox="1"/>
          <p:nvPr>
            <p:ph idx="11" type="ftr"/>
          </p:nvPr>
        </p:nvSpPr>
        <p:spPr>
          <a:xfrm>
            <a:off x="2583765" y="9739166"/>
            <a:ext cx="2394600" cy="712500"/>
          </a:xfrm>
          <a:prstGeom prst="rect">
            <a:avLst/>
          </a:prstGeom>
          <a:noFill/>
          <a:ln>
            <a:noFill/>
          </a:ln>
        </p:spPr>
        <p:txBody>
          <a:bodyPr anchorCtr="0" anchor="t" bIns="155950" lIns="311900" spcFirstLastPara="1" rIns="311900" wrap="square" tIns="155950">
            <a:noAutofit/>
          </a:bodyPr>
          <a:lstStyle>
            <a:lvl1pPr lvl="0" algn="ctr">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26" name="Google Shape;26;p10"/>
          <p:cNvSpPr txBox="1"/>
          <p:nvPr>
            <p:ph idx="12" type="sldNum"/>
          </p:nvPr>
        </p:nvSpPr>
        <p:spPr>
          <a:xfrm>
            <a:off x="5419552" y="9739166"/>
            <a:ext cx="1575600" cy="712500"/>
          </a:xfrm>
          <a:prstGeom prst="rect">
            <a:avLst/>
          </a:prstGeom>
          <a:noFill/>
          <a:ln>
            <a:noFill/>
          </a:ln>
        </p:spPr>
        <p:txBody>
          <a:bodyPr anchorCtr="0" anchor="t" bIns="155950" lIns="311900" spcFirstLastPara="1" rIns="311900" wrap="square" tIns="155950">
            <a:noAutofit/>
          </a:bodyPr>
          <a:lstStyle>
            <a:lvl1pPr indent="0" lvl="0" marL="0" algn="r">
              <a:spcBef>
                <a:spcPts val="0"/>
              </a:spcBef>
              <a:spcAft>
                <a:spcPts val="0"/>
              </a:spcAft>
              <a:buNone/>
              <a:defRPr sz="1423">
                <a:solidFill>
                  <a:schemeClr val="dk1"/>
                </a:solidFill>
                <a:latin typeface="Times New Roman"/>
                <a:ea typeface="Times New Roman"/>
                <a:cs typeface="Times New Roman"/>
                <a:sym typeface="Times New Roman"/>
              </a:defRPr>
            </a:lvl1pPr>
            <a:lvl2pPr indent="0" lvl="1" marL="0" algn="r">
              <a:spcBef>
                <a:spcPts val="0"/>
              </a:spcBef>
              <a:spcAft>
                <a:spcPts val="0"/>
              </a:spcAft>
              <a:buNone/>
              <a:defRPr sz="1423">
                <a:solidFill>
                  <a:schemeClr val="dk1"/>
                </a:solidFill>
                <a:latin typeface="Times New Roman"/>
                <a:ea typeface="Times New Roman"/>
                <a:cs typeface="Times New Roman"/>
                <a:sym typeface="Times New Roman"/>
              </a:defRPr>
            </a:lvl2pPr>
            <a:lvl3pPr indent="0" lvl="2" marL="0" algn="r">
              <a:spcBef>
                <a:spcPts val="0"/>
              </a:spcBef>
              <a:spcAft>
                <a:spcPts val="0"/>
              </a:spcAft>
              <a:buNone/>
              <a:defRPr sz="1423">
                <a:solidFill>
                  <a:schemeClr val="dk1"/>
                </a:solidFill>
                <a:latin typeface="Times New Roman"/>
                <a:ea typeface="Times New Roman"/>
                <a:cs typeface="Times New Roman"/>
                <a:sym typeface="Times New Roman"/>
              </a:defRPr>
            </a:lvl3pPr>
            <a:lvl4pPr indent="0" lvl="3" marL="0" algn="r">
              <a:spcBef>
                <a:spcPts val="0"/>
              </a:spcBef>
              <a:spcAft>
                <a:spcPts val="0"/>
              </a:spcAft>
              <a:buNone/>
              <a:defRPr sz="1423">
                <a:solidFill>
                  <a:schemeClr val="dk1"/>
                </a:solidFill>
                <a:latin typeface="Times New Roman"/>
                <a:ea typeface="Times New Roman"/>
                <a:cs typeface="Times New Roman"/>
                <a:sym typeface="Times New Roman"/>
              </a:defRPr>
            </a:lvl4pPr>
            <a:lvl5pPr indent="0" lvl="4" marL="0" algn="r">
              <a:spcBef>
                <a:spcPts val="0"/>
              </a:spcBef>
              <a:spcAft>
                <a:spcPts val="0"/>
              </a:spcAft>
              <a:buNone/>
              <a:defRPr sz="1423">
                <a:solidFill>
                  <a:schemeClr val="dk1"/>
                </a:solidFill>
                <a:latin typeface="Times New Roman"/>
                <a:ea typeface="Times New Roman"/>
                <a:cs typeface="Times New Roman"/>
                <a:sym typeface="Times New Roman"/>
              </a:defRPr>
            </a:lvl5pPr>
            <a:lvl6pPr indent="0" lvl="5" marL="0" algn="r">
              <a:spcBef>
                <a:spcPts val="0"/>
              </a:spcBef>
              <a:spcAft>
                <a:spcPts val="0"/>
              </a:spcAft>
              <a:buNone/>
              <a:defRPr sz="1423">
                <a:solidFill>
                  <a:schemeClr val="dk1"/>
                </a:solidFill>
                <a:latin typeface="Times New Roman"/>
                <a:ea typeface="Times New Roman"/>
                <a:cs typeface="Times New Roman"/>
                <a:sym typeface="Times New Roman"/>
              </a:defRPr>
            </a:lvl6pPr>
            <a:lvl7pPr indent="0" lvl="6" marL="0" algn="r">
              <a:spcBef>
                <a:spcPts val="0"/>
              </a:spcBef>
              <a:spcAft>
                <a:spcPts val="0"/>
              </a:spcAft>
              <a:buNone/>
              <a:defRPr sz="1423">
                <a:solidFill>
                  <a:schemeClr val="dk1"/>
                </a:solidFill>
                <a:latin typeface="Times New Roman"/>
                <a:ea typeface="Times New Roman"/>
                <a:cs typeface="Times New Roman"/>
                <a:sym typeface="Times New Roman"/>
              </a:defRPr>
            </a:lvl7pPr>
            <a:lvl8pPr indent="0" lvl="7" marL="0" algn="r">
              <a:spcBef>
                <a:spcPts val="0"/>
              </a:spcBef>
              <a:spcAft>
                <a:spcPts val="0"/>
              </a:spcAft>
              <a:buNone/>
              <a:defRPr sz="1423">
                <a:solidFill>
                  <a:schemeClr val="dk1"/>
                </a:solidFill>
                <a:latin typeface="Times New Roman"/>
                <a:ea typeface="Times New Roman"/>
                <a:cs typeface="Times New Roman"/>
                <a:sym typeface="Times New Roman"/>
              </a:defRPr>
            </a:lvl8pPr>
            <a:lvl9pPr indent="0" lvl="8" marL="0" algn="r">
              <a:spcBef>
                <a:spcPts val="0"/>
              </a:spcBef>
              <a:spcAft>
                <a:spcPts val="0"/>
              </a:spcAft>
              <a:buNone/>
              <a:defRPr sz="1423">
                <a:solidFill>
                  <a:schemeClr val="dk1"/>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7" name="Shape 27"/>
        <p:cNvGrpSpPr/>
        <p:nvPr/>
      </p:nvGrpSpPr>
      <p:grpSpPr>
        <a:xfrm>
          <a:off x="0" y="0"/>
          <a:ext cx="0" cy="0"/>
          <a:chOff x="0" y="0"/>
          <a:chExt cx="0" cy="0"/>
        </a:xfrm>
      </p:grpSpPr>
      <p:sp>
        <p:nvSpPr>
          <p:cNvPr id="28" name="Google Shape;28;p8"/>
          <p:cNvSpPr txBox="1"/>
          <p:nvPr>
            <p:ph idx="10" type="dt"/>
          </p:nvPr>
        </p:nvSpPr>
        <p:spPr>
          <a:xfrm>
            <a:off x="567111" y="9739166"/>
            <a:ext cx="1575600" cy="712500"/>
          </a:xfrm>
          <a:prstGeom prst="rect">
            <a:avLst/>
          </a:prstGeom>
          <a:noFill/>
          <a:ln>
            <a:noFill/>
          </a:ln>
        </p:spPr>
        <p:txBody>
          <a:bodyPr anchorCtr="0" anchor="t" bIns="155950" lIns="311900" spcFirstLastPara="1" rIns="311900" wrap="square" tIns="155950">
            <a:noAutofit/>
          </a:bodyPr>
          <a:lstStyle>
            <a:lvl1pPr lvl="0" algn="l">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29" name="Google Shape;29;p8"/>
          <p:cNvSpPr txBox="1"/>
          <p:nvPr>
            <p:ph idx="11" type="ftr"/>
          </p:nvPr>
        </p:nvSpPr>
        <p:spPr>
          <a:xfrm>
            <a:off x="2583765" y="9739166"/>
            <a:ext cx="2394600" cy="712500"/>
          </a:xfrm>
          <a:prstGeom prst="rect">
            <a:avLst/>
          </a:prstGeom>
          <a:noFill/>
          <a:ln>
            <a:noFill/>
          </a:ln>
        </p:spPr>
        <p:txBody>
          <a:bodyPr anchorCtr="0" anchor="t" bIns="155950" lIns="311900" spcFirstLastPara="1" rIns="311900" wrap="square" tIns="155950">
            <a:noAutofit/>
          </a:bodyPr>
          <a:lstStyle>
            <a:lvl1pPr lvl="0" algn="ctr">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30" name="Google Shape;30;p8"/>
          <p:cNvSpPr txBox="1"/>
          <p:nvPr>
            <p:ph idx="12" type="sldNum"/>
          </p:nvPr>
        </p:nvSpPr>
        <p:spPr>
          <a:xfrm>
            <a:off x="5419552" y="9739166"/>
            <a:ext cx="1575600" cy="712500"/>
          </a:xfrm>
          <a:prstGeom prst="rect">
            <a:avLst/>
          </a:prstGeom>
          <a:noFill/>
          <a:ln>
            <a:noFill/>
          </a:ln>
        </p:spPr>
        <p:txBody>
          <a:bodyPr anchorCtr="0" anchor="t" bIns="155950" lIns="311900" spcFirstLastPara="1" rIns="311900" wrap="square" tIns="155950">
            <a:noAutofit/>
          </a:bodyPr>
          <a:lstStyle>
            <a:lvl1pPr indent="0" lvl="0"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1pPr>
            <a:lvl2pPr indent="0" lvl="1"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2pPr>
            <a:lvl3pPr indent="0" lvl="2"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3pPr>
            <a:lvl4pPr indent="0" lvl="3"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4pPr>
            <a:lvl5pPr indent="0" lvl="4"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5pPr>
            <a:lvl6pPr indent="0" lvl="5"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6pPr>
            <a:lvl7pPr indent="0" lvl="6"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7pPr>
            <a:lvl8pPr indent="0" lvl="7"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8pPr>
            <a:lvl9pPr indent="0" lvl="8"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11"/>
          <p:cNvSpPr txBox="1"/>
          <p:nvPr>
            <p:ph type="title"/>
          </p:nvPr>
        </p:nvSpPr>
        <p:spPr>
          <a:xfrm>
            <a:off x="597354" y="6868988"/>
            <a:ext cx="6427800" cy="2122800"/>
          </a:xfrm>
          <a:prstGeom prst="rect">
            <a:avLst/>
          </a:prstGeom>
          <a:noFill/>
          <a:ln>
            <a:noFill/>
          </a:ln>
        </p:spPr>
        <p:txBody>
          <a:bodyPr anchorCtr="0" anchor="t" bIns="155950" lIns="311900" spcFirstLastPara="1" rIns="311900" wrap="square" tIns="155950">
            <a:noAutofit/>
          </a:bodyPr>
          <a:lstStyle>
            <a:lvl1pPr lvl="0" algn="l">
              <a:spcBef>
                <a:spcPts val="0"/>
              </a:spcBef>
              <a:spcAft>
                <a:spcPts val="0"/>
              </a:spcAft>
              <a:buSzPts val="1071"/>
              <a:buNone/>
              <a:defRPr b="1" sz="918" cap="none"/>
            </a:lvl1pPr>
            <a:lvl2pPr lvl="1" algn="ctr">
              <a:spcBef>
                <a:spcPts val="0"/>
              </a:spcBef>
              <a:spcAft>
                <a:spcPts val="0"/>
              </a:spcAft>
              <a:buSzPts val="1071"/>
              <a:buNone/>
              <a:defRPr sz="4500"/>
            </a:lvl2pPr>
            <a:lvl3pPr lvl="2" algn="ctr">
              <a:spcBef>
                <a:spcPts val="0"/>
              </a:spcBef>
              <a:spcAft>
                <a:spcPts val="0"/>
              </a:spcAft>
              <a:buSzPts val="1071"/>
              <a:buNone/>
              <a:defRPr sz="4500"/>
            </a:lvl3pPr>
            <a:lvl4pPr lvl="3" algn="ctr">
              <a:spcBef>
                <a:spcPts val="0"/>
              </a:spcBef>
              <a:spcAft>
                <a:spcPts val="0"/>
              </a:spcAft>
              <a:buSzPts val="1071"/>
              <a:buNone/>
              <a:defRPr sz="4500"/>
            </a:lvl4pPr>
            <a:lvl5pPr lvl="4" algn="ctr">
              <a:spcBef>
                <a:spcPts val="0"/>
              </a:spcBef>
              <a:spcAft>
                <a:spcPts val="0"/>
              </a:spcAft>
              <a:buSzPts val="1071"/>
              <a:buNone/>
              <a:defRPr sz="4500"/>
            </a:lvl5pPr>
            <a:lvl6pPr lvl="5" algn="ctr">
              <a:spcBef>
                <a:spcPts val="0"/>
              </a:spcBef>
              <a:spcAft>
                <a:spcPts val="0"/>
              </a:spcAft>
              <a:buSzPts val="1071"/>
              <a:buNone/>
              <a:defRPr sz="4500"/>
            </a:lvl6pPr>
            <a:lvl7pPr lvl="6" algn="ctr">
              <a:spcBef>
                <a:spcPts val="0"/>
              </a:spcBef>
              <a:spcAft>
                <a:spcPts val="0"/>
              </a:spcAft>
              <a:buSzPts val="1071"/>
              <a:buNone/>
              <a:defRPr sz="4500"/>
            </a:lvl7pPr>
            <a:lvl8pPr lvl="7" algn="ctr">
              <a:spcBef>
                <a:spcPts val="0"/>
              </a:spcBef>
              <a:spcAft>
                <a:spcPts val="0"/>
              </a:spcAft>
              <a:buSzPts val="1071"/>
              <a:buNone/>
              <a:defRPr sz="4500"/>
            </a:lvl8pPr>
            <a:lvl9pPr lvl="8" algn="ctr">
              <a:spcBef>
                <a:spcPts val="0"/>
              </a:spcBef>
              <a:spcAft>
                <a:spcPts val="0"/>
              </a:spcAft>
              <a:buSzPts val="1071"/>
              <a:buNone/>
              <a:defRPr sz="4500"/>
            </a:lvl9pPr>
          </a:lstStyle>
          <a:p/>
        </p:txBody>
      </p:sp>
      <p:sp>
        <p:nvSpPr>
          <p:cNvPr id="33" name="Google Shape;33;p11"/>
          <p:cNvSpPr txBox="1"/>
          <p:nvPr>
            <p:ph idx="1" type="body"/>
          </p:nvPr>
        </p:nvSpPr>
        <p:spPr>
          <a:xfrm>
            <a:off x="597354" y="4530694"/>
            <a:ext cx="6427800" cy="2338200"/>
          </a:xfrm>
          <a:prstGeom prst="rect">
            <a:avLst/>
          </a:prstGeom>
          <a:noFill/>
          <a:ln>
            <a:noFill/>
          </a:ln>
        </p:spPr>
        <p:txBody>
          <a:bodyPr anchorCtr="0" anchor="b" bIns="155950" lIns="311900" spcFirstLastPara="1" rIns="311900" wrap="square" tIns="155950">
            <a:noAutofit/>
          </a:bodyPr>
          <a:lstStyle>
            <a:lvl1pPr indent="-228600" lvl="0" marL="457200" algn="l">
              <a:spcBef>
                <a:spcPts val="92"/>
              </a:spcBef>
              <a:spcAft>
                <a:spcPts val="0"/>
              </a:spcAft>
              <a:buClr>
                <a:schemeClr val="dk1"/>
              </a:buClr>
              <a:buSzPts val="458"/>
              <a:buFont typeface="Times New Roman"/>
              <a:buNone/>
              <a:defRPr sz="458"/>
            </a:lvl1pPr>
            <a:lvl2pPr indent="-228600" lvl="1" marL="914400" algn="l">
              <a:spcBef>
                <a:spcPts val="83"/>
              </a:spcBef>
              <a:spcAft>
                <a:spcPts val="0"/>
              </a:spcAft>
              <a:buClr>
                <a:schemeClr val="dk1"/>
              </a:buClr>
              <a:buSzPts val="414"/>
              <a:buFont typeface="Times New Roman"/>
              <a:buNone/>
              <a:defRPr sz="414"/>
            </a:lvl2pPr>
            <a:lvl3pPr indent="-228600" lvl="2" marL="1371600" algn="l">
              <a:spcBef>
                <a:spcPts val="73"/>
              </a:spcBef>
              <a:spcAft>
                <a:spcPts val="0"/>
              </a:spcAft>
              <a:buClr>
                <a:schemeClr val="dk1"/>
              </a:buClr>
              <a:buSzPts val="367"/>
              <a:buFont typeface="Times New Roman"/>
              <a:buNone/>
              <a:defRPr sz="367"/>
            </a:lvl3pPr>
            <a:lvl4pPr indent="-228600" lvl="3" marL="1828800" algn="l">
              <a:spcBef>
                <a:spcPts val="64"/>
              </a:spcBef>
              <a:spcAft>
                <a:spcPts val="0"/>
              </a:spcAft>
              <a:buClr>
                <a:schemeClr val="dk1"/>
              </a:buClr>
              <a:buSzPts val="321"/>
              <a:buFont typeface="Times New Roman"/>
              <a:buNone/>
              <a:defRPr sz="321"/>
            </a:lvl4pPr>
            <a:lvl5pPr indent="-228600" lvl="4" marL="2286000" algn="l">
              <a:spcBef>
                <a:spcPts val="64"/>
              </a:spcBef>
              <a:spcAft>
                <a:spcPts val="0"/>
              </a:spcAft>
              <a:buClr>
                <a:schemeClr val="dk1"/>
              </a:buClr>
              <a:buSzPts val="321"/>
              <a:buFont typeface="Times New Roman"/>
              <a:buNone/>
              <a:defRPr sz="321"/>
            </a:lvl5pPr>
            <a:lvl6pPr indent="-228600" lvl="5" marL="2743200" algn="l">
              <a:spcBef>
                <a:spcPts val="64"/>
              </a:spcBef>
              <a:spcAft>
                <a:spcPts val="0"/>
              </a:spcAft>
              <a:buClr>
                <a:schemeClr val="dk1"/>
              </a:buClr>
              <a:buSzPts val="321"/>
              <a:buFont typeface="Times New Roman"/>
              <a:buNone/>
              <a:defRPr sz="321"/>
            </a:lvl6pPr>
            <a:lvl7pPr indent="-228600" lvl="6" marL="3200400" algn="l">
              <a:spcBef>
                <a:spcPts val="64"/>
              </a:spcBef>
              <a:spcAft>
                <a:spcPts val="0"/>
              </a:spcAft>
              <a:buClr>
                <a:schemeClr val="dk1"/>
              </a:buClr>
              <a:buSzPts val="321"/>
              <a:buFont typeface="Times New Roman"/>
              <a:buNone/>
              <a:defRPr sz="321"/>
            </a:lvl7pPr>
            <a:lvl8pPr indent="-228600" lvl="7" marL="3657600" algn="l">
              <a:spcBef>
                <a:spcPts val="64"/>
              </a:spcBef>
              <a:spcAft>
                <a:spcPts val="0"/>
              </a:spcAft>
              <a:buClr>
                <a:schemeClr val="dk1"/>
              </a:buClr>
              <a:buSzPts val="321"/>
              <a:buFont typeface="Times New Roman"/>
              <a:buNone/>
              <a:defRPr sz="321"/>
            </a:lvl8pPr>
            <a:lvl9pPr indent="-228600" lvl="8" marL="4114800" algn="l">
              <a:spcBef>
                <a:spcPts val="64"/>
              </a:spcBef>
              <a:spcAft>
                <a:spcPts val="0"/>
              </a:spcAft>
              <a:buClr>
                <a:schemeClr val="dk1"/>
              </a:buClr>
              <a:buSzPts val="321"/>
              <a:buFont typeface="Times New Roman"/>
              <a:buNone/>
              <a:defRPr sz="321"/>
            </a:lvl9pPr>
          </a:lstStyle>
          <a:p/>
        </p:txBody>
      </p:sp>
      <p:sp>
        <p:nvSpPr>
          <p:cNvPr id="34" name="Google Shape;34;p11"/>
          <p:cNvSpPr txBox="1"/>
          <p:nvPr>
            <p:ph idx="10" type="dt"/>
          </p:nvPr>
        </p:nvSpPr>
        <p:spPr>
          <a:xfrm>
            <a:off x="567111" y="9739166"/>
            <a:ext cx="1575600" cy="712500"/>
          </a:xfrm>
          <a:prstGeom prst="rect">
            <a:avLst/>
          </a:prstGeom>
          <a:noFill/>
          <a:ln>
            <a:noFill/>
          </a:ln>
        </p:spPr>
        <p:txBody>
          <a:bodyPr anchorCtr="0" anchor="t" bIns="155950" lIns="311900" spcFirstLastPara="1" rIns="311900" wrap="square" tIns="155950">
            <a:noAutofit/>
          </a:bodyPr>
          <a:lstStyle>
            <a:lvl1pPr lvl="0" algn="l">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35" name="Google Shape;35;p11"/>
          <p:cNvSpPr txBox="1"/>
          <p:nvPr>
            <p:ph idx="11" type="ftr"/>
          </p:nvPr>
        </p:nvSpPr>
        <p:spPr>
          <a:xfrm>
            <a:off x="2583765" y="9739166"/>
            <a:ext cx="2394600" cy="712500"/>
          </a:xfrm>
          <a:prstGeom prst="rect">
            <a:avLst/>
          </a:prstGeom>
          <a:noFill/>
          <a:ln>
            <a:noFill/>
          </a:ln>
        </p:spPr>
        <p:txBody>
          <a:bodyPr anchorCtr="0" anchor="t" bIns="155950" lIns="311900" spcFirstLastPara="1" rIns="311900" wrap="square" tIns="155950">
            <a:noAutofit/>
          </a:bodyPr>
          <a:lstStyle>
            <a:lvl1pPr lvl="0" algn="ctr">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36" name="Google Shape;36;p11"/>
          <p:cNvSpPr txBox="1"/>
          <p:nvPr>
            <p:ph idx="12" type="sldNum"/>
          </p:nvPr>
        </p:nvSpPr>
        <p:spPr>
          <a:xfrm>
            <a:off x="5419552" y="9739166"/>
            <a:ext cx="1575600" cy="712500"/>
          </a:xfrm>
          <a:prstGeom prst="rect">
            <a:avLst/>
          </a:prstGeom>
          <a:noFill/>
          <a:ln>
            <a:noFill/>
          </a:ln>
        </p:spPr>
        <p:txBody>
          <a:bodyPr anchorCtr="0" anchor="t" bIns="155950" lIns="311900" spcFirstLastPara="1" rIns="311900" wrap="square" tIns="155950">
            <a:noAutofit/>
          </a:bodyPr>
          <a:lstStyle>
            <a:lvl1pPr indent="0" lvl="0" marL="0" algn="r">
              <a:spcBef>
                <a:spcPts val="0"/>
              </a:spcBef>
              <a:spcAft>
                <a:spcPts val="0"/>
              </a:spcAft>
              <a:buNone/>
              <a:defRPr sz="1423">
                <a:solidFill>
                  <a:schemeClr val="dk1"/>
                </a:solidFill>
                <a:latin typeface="Times New Roman"/>
                <a:ea typeface="Times New Roman"/>
                <a:cs typeface="Times New Roman"/>
                <a:sym typeface="Times New Roman"/>
              </a:defRPr>
            </a:lvl1pPr>
            <a:lvl2pPr indent="0" lvl="1" marL="0" algn="r">
              <a:spcBef>
                <a:spcPts val="0"/>
              </a:spcBef>
              <a:spcAft>
                <a:spcPts val="0"/>
              </a:spcAft>
              <a:buNone/>
              <a:defRPr sz="1423">
                <a:solidFill>
                  <a:schemeClr val="dk1"/>
                </a:solidFill>
                <a:latin typeface="Times New Roman"/>
                <a:ea typeface="Times New Roman"/>
                <a:cs typeface="Times New Roman"/>
                <a:sym typeface="Times New Roman"/>
              </a:defRPr>
            </a:lvl2pPr>
            <a:lvl3pPr indent="0" lvl="2" marL="0" algn="r">
              <a:spcBef>
                <a:spcPts val="0"/>
              </a:spcBef>
              <a:spcAft>
                <a:spcPts val="0"/>
              </a:spcAft>
              <a:buNone/>
              <a:defRPr sz="1423">
                <a:solidFill>
                  <a:schemeClr val="dk1"/>
                </a:solidFill>
                <a:latin typeface="Times New Roman"/>
                <a:ea typeface="Times New Roman"/>
                <a:cs typeface="Times New Roman"/>
                <a:sym typeface="Times New Roman"/>
              </a:defRPr>
            </a:lvl3pPr>
            <a:lvl4pPr indent="0" lvl="3" marL="0" algn="r">
              <a:spcBef>
                <a:spcPts val="0"/>
              </a:spcBef>
              <a:spcAft>
                <a:spcPts val="0"/>
              </a:spcAft>
              <a:buNone/>
              <a:defRPr sz="1423">
                <a:solidFill>
                  <a:schemeClr val="dk1"/>
                </a:solidFill>
                <a:latin typeface="Times New Roman"/>
                <a:ea typeface="Times New Roman"/>
                <a:cs typeface="Times New Roman"/>
                <a:sym typeface="Times New Roman"/>
              </a:defRPr>
            </a:lvl4pPr>
            <a:lvl5pPr indent="0" lvl="4" marL="0" algn="r">
              <a:spcBef>
                <a:spcPts val="0"/>
              </a:spcBef>
              <a:spcAft>
                <a:spcPts val="0"/>
              </a:spcAft>
              <a:buNone/>
              <a:defRPr sz="1423">
                <a:solidFill>
                  <a:schemeClr val="dk1"/>
                </a:solidFill>
                <a:latin typeface="Times New Roman"/>
                <a:ea typeface="Times New Roman"/>
                <a:cs typeface="Times New Roman"/>
                <a:sym typeface="Times New Roman"/>
              </a:defRPr>
            </a:lvl5pPr>
            <a:lvl6pPr indent="0" lvl="5" marL="0" algn="r">
              <a:spcBef>
                <a:spcPts val="0"/>
              </a:spcBef>
              <a:spcAft>
                <a:spcPts val="0"/>
              </a:spcAft>
              <a:buNone/>
              <a:defRPr sz="1423">
                <a:solidFill>
                  <a:schemeClr val="dk1"/>
                </a:solidFill>
                <a:latin typeface="Times New Roman"/>
                <a:ea typeface="Times New Roman"/>
                <a:cs typeface="Times New Roman"/>
                <a:sym typeface="Times New Roman"/>
              </a:defRPr>
            </a:lvl6pPr>
            <a:lvl7pPr indent="0" lvl="6" marL="0" algn="r">
              <a:spcBef>
                <a:spcPts val="0"/>
              </a:spcBef>
              <a:spcAft>
                <a:spcPts val="0"/>
              </a:spcAft>
              <a:buNone/>
              <a:defRPr sz="1423">
                <a:solidFill>
                  <a:schemeClr val="dk1"/>
                </a:solidFill>
                <a:latin typeface="Times New Roman"/>
                <a:ea typeface="Times New Roman"/>
                <a:cs typeface="Times New Roman"/>
                <a:sym typeface="Times New Roman"/>
              </a:defRPr>
            </a:lvl7pPr>
            <a:lvl8pPr indent="0" lvl="7" marL="0" algn="r">
              <a:spcBef>
                <a:spcPts val="0"/>
              </a:spcBef>
              <a:spcAft>
                <a:spcPts val="0"/>
              </a:spcAft>
              <a:buNone/>
              <a:defRPr sz="1423">
                <a:solidFill>
                  <a:schemeClr val="dk1"/>
                </a:solidFill>
                <a:latin typeface="Times New Roman"/>
                <a:ea typeface="Times New Roman"/>
                <a:cs typeface="Times New Roman"/>
                <a:sym typeface="Times New Roman"/>
              </a:defRPr>
            </a:lvl8pPr>
            <a:lvl9pPr indent="0" lvl="8" marL="0" algn="r">
              <a:spcBef>
                <a:spcPts val="0"/>
              </a:spcBef>
              <a:spcAft>
                <a:spcPts val="0"/>
              </a:spcAft>
              <a:buNone/>
              <a:defRPr sz="1423">
                <a:solidFill>
                  <a:schemeClr val="dk1"/>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12"/>
          <p:cNvSpPr txBox="1"/>
          <p:nvPr>
            <p:ph type="title"/>
          </p:nvPr>
        </p:nvSpPr>
        <p:spPr>
          <a:xfrm>
            <a:off x="567111" y="950164"/>
            <a:ext cx="6427800" cy="1781400"/>
          </a:xfrm>
          <a:prstGeom prst="rect">
            <a:avLst/>
          </a:prstGeom>
          <a:noFill/>
          <a:ln>
            <a:noFill/>
          </a:ln>
        </p:spPr>
        <p:txBody>
          <a:bodyPr anchorCtr="0" anchor="ctr" bIns="155950" lIns="311900" spcFirstLastPara="1" rIns="311900" wrap="square" tIns="155950">
            <a:noAutofit/>
          </a:bodyPr>
          <a:lstStyle>
            <a:lvl1pPr lvl="0" algn="ctr">
              <a:spcBef>
                <a:spcPts val="0"/>
              </a:spcBef>
              <a:spcAft>
                <a:spcPts val="0"/>
              </a:spcAft>
              <a:buSzPts val="1071"/>
              <a:buNone/>
              <a:defRPr sz="4500"/>
            </a:lvl1pPr>
            <a:lvl2pPr lvl="1" algn="ctr">
              <a:spcBef>
                <a:spcPts val="0"/>
              </a:spcBef>
              <a:spcAft>
                <a:spcPts val="0"/>
              </a:spcAft>
              <a:buSzPts val="1071"/>
              <a:buNone/>
              <a:defRPr sz="4500"/>
            </a:lvl2pPr>
            <a:lvl3pPr lvl="2" algn="ctr">
              <a:spcBef>
                <a:spcPts val="0"/>
              </a:spcBef>
              <a:spcAft>
                <a:spcPts val="0"/>
              </a:spcAft>
              <a:buSzPts val="1071"/>
              <a:buNone/>
              <a:defRPr sz="4500"/>
            </a:lvl3pPr>
            <a:lvl4pPr lvl="3" algn="ctr">
              <a:spcBef>
                <a:spcPts val="0"/>
              </a:spcBef>
              <a:spcAft>
                <a:spcPts val="0"/>
              </a:spcAft>
              <a:buSzPts val="1071"/>
              <a:buNone/>
              <a:defRPr sz="4500"/>
            </a:lvl4pPr>
            <a:lvl5pPr lvl="4" algn="ctr">
              <a:spcBef>
                <a:spcPts val="0"/>
              </a:spcBef>
              <a:spcAft>
                <a:spcPts val="0"/>
              </a:spcAft>
              <a:buSzPts val="1071"/>
              <a:buNone/>
              <a:defRPr sz="4500"/>
            </a:lvl5pPr>
            <a:lvl6pPr lvl="5" algn="ctr">
              <a:spcBef>
                <a:spcPts val="0"/>
              </a:spcBef>
              <a:spcAft>
                <a:spcPts val="0"/>
              </a:spcAft>
              <a:buSzPts val="1071"/>
              <a:buNone/>
              <a:defRPr sz="4500"/>
            </a:lvl6pPr>
            <a:lvl7pPr lvl="6" algn="ctr">
              <a:spcBef>
                <a:spcPts val="0"/>
              </a:spcBef>
              <a:spcAft>
                <a:spcPts val="0"/>
              </a:spcAft>
              <a:buSzPts val="1071"/>
              <a:buNone/>
              <a:defRPr sz="4500"/>
            </a:lvl7pPr>
            <a:lvl8pPr lvl="7" algn="ctr">
              <a:spcBef>
                <a:spcPts val="0"/>
              </a:spcBef>
              <a:spcAft>
                <a:spcPts val="0"/>
              </a:spcAft>
              <a:buSzPts val="1071"/>
              <a:buNone/>
              <a:defRPr sz="4500"/>
            </a:lvl8pPr>
            <a:lvl9pPr lvl="8" algn="ctr">
              <a:spcBef>
                <a:spcPts val="0"/>
              </a:spcBef>
              <a:spcAft>
                <a:spcPts val="0"/>
              </a:spcAft>
              <a:buSzPts val="1071"/>
              <a:buNone/>
              <a:defRPr sz="4500"/>
            </a:lvl9pPr>
          </a:lstStyle>
          <a:p/>
        </p:txBody>
      </p:sp>
      <p:sp>
        <p:nvSpPr>
          <p:cNvPr id="39" name="Google Shape;39;p12"/>
          <p:cNvSpPr txBox="1"/>
          <p:nvPr>
            <p:ph idx="1" type="body"/>
          </p:nvPr>
        </p:nvSpPr>
        <p:spPr>
          <a:xfrm>
            <a:off x="567111" y="3088339"/>
            <a:ext cx="3202800" cy="6413400"/>
          </a:xfrm>
          <a:prstGeom prst="rect">
            <a:avLst/>
          </a:prstGeom>
          <a:noFill/>
          <a:ln>
            <a:noFill/>
          </a:ln>
        </p:spPr>
        <p:txBody>
          <a:bodyPr anchorCtr="0" anchor="t" bIns="155950" lIns="311900" spcFirstLastPara="1" rIns="311900" wrap="square" tIns="155950">
            <a:noAutofit/>
          </a:bodyPr>
          <a:lstStyle>
            <a:lvl1pPr indent="-269470" lvl="0" marL="457200" algn="l">
              <a:spcBef>
                <a:spcPts val="129"/>
              </a:spcBef>
              <a:spcAft>
                <a:spcPts val="0"/>
              </a:spcAft>
              <a:buClr>
                <a:schemeClr val="dk1"/>
              </a:buClr>
              <a:buSzPts val="644"/>
              <a:buFont typeface="Times New Roman"/>
              <a:buChar char="•"/>
              <a:defRPr sz="644"/>
            </a:lvl1pPr>
            <a:lvl2pPr indent="-263541" lvl="1" marL="914400" algn="l">
              <a:spcBef>
                <a:spcPts val="110"/>
              </a:spcBef>
              <a:spcAft>
                <a:spcPts val="0"/>
              </a:spcAft>
              <a:buClr>
                <a:schemeClr val="dk1"/>
              </a:buClr>
              <a:buSzPts val="550"/>
              <a:buFont typeface="Times New Roman"/>
              <a:buChar char="–"/>
              <a:defRPr sz="550"/>
            </a:lvl2pPr>
            <a:lvl3pPr indent="-257709" lvl="2" marL="1371600" algn="l">
              <a:spcBef>
                <a:spcPts val="92"/>
              </a:spcBef>
              <a:spcAft>
                <a:spcPts val="0"/>
              </a:spcAft>
              <a:buClr>
                <a:schemeClr val="dk1"/>
              </a:buClr>
              <a:buSzPts val="458"/>
              <a:buFont typeface="Times New Roman"/>
              <a:buChar char="•"/>
              <a:defRPr sz="458"/>
            </a:lvl3pPr>
            <a:lvl4pPr indent="-254891" lvl="3" marL="1828800" algn="l">
              <a:spcBef>
                <a:spcPts val="83"/>
              </a:spcBef>
              <a:spcAft>
                <a:spcPts val="0"/>
              </a:spcAft>
              <a:buClr>
                <a:schemeClr val="dk1"/>
              </a:buClr>
              <a:buSzPts val="414"/>
              <a:buFont typeface="Times New Roman"/>
              <a:buChar char="–"/>
              <a:defRPr sz="414"/>
            </a:lvl4pPr>
            <a:lvl5pPr indent="-254891" lvl="4" marL="2286000" algn="l">
              <a:spcBef>
                <a:spcPts val="83"/>
              </a:spcBef>
              <a:spcAft>
                <a:spcPts val="0"/>
              </a:spcAft>
              <a:buClr>
                <a:schemeClr val="dk1"/>
              </a:buClr>
              <a:buSzPts val="414"/>
              <a:buFont typeface="Times New Roman"/>
              <a:buChar char="»"/>
              <a:defRPr sz="414"/>
            </a:lvl5pPr>
            <a:lvl6pPr indent="-254891" lvl="5" marL="2743200" algn="l">
              <a:spcBef>
                <a:spcPts val="83"/>
              </a:spcBef>
              <a:spcAft>
                <a:spcPts val="0"/>
              </a:spcAft>
              <a:buClr>
                <a:schemeClr val="dk1"/>
              </a:buClr>
              <a:buSzPts val="414"/>
              <a:buFont typeface="Times New Roman"/>
              <a:buChar char="»"/>
              <a:defRPr sz="414"/>
            </a:lvl6pPr>
            <a:lvl7pPr indent="-254891" lvl="6" marL="3200400" algn="l">
              <a:spcBef>
                <a:spcPts val="83"/>
              </a:spcBef>
              <a:spcAft>
                <a:spcPts val="0"/>
              </a:spcAft>
              <a:buClr>
                <a:schemeClr val="dk1"/>
              </a:buClr>
              <a:buSzPts val="414"/>
              <a:buFont typeface="Times New Roman"/>
              <a:buChar char="»"/>
              <a:defRPr sz="414"/>
            </a:lvl7pPr>
            <a:lvl8pPr indent="-254891" lvl="7" marL="3657600" algn="l">
              <a:spcBef>
                <a:spcPts val="83"/>
              </a:spcBef>
              <a:spcAft>
                <a:spcPts val="0"/>
              </a:spcAft>
              <a:buClr>
                <a:schemeClr val="dk1"/>
              </a:buClr>
              <a:buSzPts val="414"/>
              <a:buFont typeface="Times New Roman"/>
              <a:buChar char="»"/>
              <a:defRPr sz="414"/>
            </a:lvl8pPr>
            <a:lvl9pPr indent="-254891" lvl="8" marL="4114800" algn="l">
              <a:spcBef>
                <a:spcPts val="83"/>
              </a:spcBef>
              <a:spcAft>
                <a:spcPts val="0"/>
              </a:spcAft>
              <a:buClr>
                <a:schemeClr val="dk1"/>
              </a:buClr>
              <a:buSzPts val="414"/>
              <a:buFont typeface="Times New Roman"/>
              <a:buChar char="»"/>
              <a:defRPr sz="414"/>
            </a:lvl9pPr>
          </a:lstStyle>
          <a:p/>
        </p:txBody>
      </p:sp>
      <p:sp>
        <p:nvSpPr>
          <p:cNvPr id="40" name="Google Shape;40;p12"/>
          <p:cNvSpPr txBox="1"/>
          <p:nvPr>
            <p:ph idx="2" type="body"/>
          </p:nvPr>
        </p:nvSpPr>
        <p:spPr>
          <a:xfrm>
            <a:off x="3792303" y="3088339"/>
            <a:ext cx="3202800" cy="6413400"/>
          </a:xfrm>
          <a:prstGeom prst="rect">
            <a:avLst/>
          </a:prstGeom>
          <a:noFill/>
          <a:ln>
            <a:noFill/>
          </a:ln>
        </p:spPr>
        <p:txBody>
          <a:bodyPr anchorCtr="0" anchor="t" bIns="155950" lIns="311900" spcFirstLastPara="1" rIns="311900" wrap="square" tIns="155950">
            <a:noAutofit/>
          </a:bodyPr>
          <a:lstStyle>
            <a:lvl1pPr indent="-269470" lvl="0" marL="457200" algn="l">
              <a:spcBef>
                <a:spcPts val="129"/>
              </a:spcBef>
              <a:spcAft>
                <a:spcPts val="0"/>
              </a:spcAft>
              <a:buClr>
                <a:schemeClr val="dk1"/>
              </a:buClr>
              <a:buSzPts val="644"/>
              <a:buFont typeface="Times New Roman"/>
              <a:buChar char="•"/>
              <a:defRPr sz="644"/>
            </a:lvl1pPr>
            <a:lvl2pPr indent="-263541" lvl="1" marL="914400" algn="l">
              <a:spcBef>
                <a:spcPts val="110"/>
              </a:spcBef>
              <a:spcAft>
                <a:spcPts val="0"/>
              </a:spcAft>
              <a:buClr>
                <a:schemeClr val="dk1"/>
              </a:buClr>
              <a:buSzPts val="550"/>
              <a:buFont typeface="Times New Roman"/>
              <a:buChar char="–"/>
              <a:defRPr sz="550"/>
            </a:lvl2pPr>
            <a:lvl3pPr indent="-257709" lvl="2" marL="1371600" algn="l">
              <a:spcBef>
                <a:spcPts val="92"/>
              </a:spcBef>
              <a:spcAft>
                <a:spcPts val="0"/>
              </a:spcAft>
              <a:buClr>
                <a:schemeClr val="dk1"/>
              </a:buClr>
              <a:buSzPts val="458"/>
              <a:buFont typeface="Times New Roman"/>
              <a:buChar char="•"/>
              <a:defRPr sz="458"/>
            </a:lvl3pPr>
            <a:lvl4pPr indent="-254891" lvl="3" marL="1828800" algn="l">
              <a:spcBef>
                <a:spcPts val="83"/>
              </a:spcBef>
              <a:spcAft>
                <a:spcPts val="0"/>
              </a:spcAft>
              <a:buClr>
                <a:schemeClr val="dk1"/>
              </a:buClr>
              <a:buSzPts val="414"/>
              <a:buFont typeface="Times New Roman"/>
              <a:buChar char="–"/>
              <a:defRPr sz="414"/>
            </a:lvl4pPr>
            <a:lvl5pPr indent="-254891" lvl="4" marL="2286000" algn="l">
              <a:spcBef>
                <a:spcPts val="83"/>
              </a:spcBef>
              <a:spcAft>
                <a:spcPts val="0"/>
              </a:spcAft>
              <a:buClr>
                <a:schemeClr val="dk1"/>
              </a:buClr>
              <a:buSzPts val="414"/>
              <a:buFont typeface="Times New Roman"/>
              <a:buChar char="»"/>
              <a:defRPr sz="414"/>
            </a:lvl5pPr>
            <a:lvl6pPr indent="-254891" lvl="5" marL="2743200" algn="l">
              <a:spcBef>
                <a:spcPts val="83"/>
              </a:spcBef>
              <a:spcAft>
                <a:spcPts val="0"/>
              </a:spcAft>
              <a:buClr>
                <a:schemeClr val="dk1"/>
              </a:buClr>
              <a:buSzPts val="414"/>
              <a:buFont typeface="Times New Roman"/>
              <a:buChar char="»"/>
              <a:defRPr sz="414"/>
            </a:lvl6pPr>
            <a:lvl7pPr indent="-254891" lvl="6" marL="3200400" algn="l">
              <a:spcBef>
                <a:spcPts val="83"/>
              </a:spcBef>
              <a:spcAft>
                <a:spcPts val="0"/>
              </a:spcAft>
              <a:buClr>
                <a:schemeClr val="dk1"/>
              </a:buClr>
              <a:buSzPts val="414"/>
              <a:buFont typeface="Times New Roman"/>
              <a:buChar char="»"/>
              <a:defRPr sz="414"/>
            </a:lvl7pPr>
            <a:lvl8pPr indent="-254891" lvl="7" marL="3657600" algn="l">
              <a:spcBef>
                <a:spcPts val="83"/>
              </a:spcBef>
              <a:spcAft>
                <a:spcPts val="0"/>
              </a:spcAft>
              <a:buClr>
                <a:schemeClr val="dk1"/>
              </a:buClr>
              <a:buSzPts val="414"/>
              <a:buFont typeface="Times New Roman"/>
              <a:buChar char="»"/>
              <a:defRPr sz="414"/>
            </a:lvl8pPr>
            <a:lvl9pPr indent="-254891" lvl="8" marL="4114800" algn="l">
              <a:spcBef>
                <a:spcPts val="83"/>
              </a:spcBef>
              <a:spcAft>
                <a:spcPts val="0"/>
              </a:spcAft>
              <a:buClr>
                <a:schemeClr val="dk1"/>
              </a:buClr>
              <a:buSzPts val="414"/>
              <a:buFont typeface="Times New Roman"/>
              <a:buChar char="»"/>
              <a:defRPr sz="414"/>
            </a:lvl9pPr>
          </a:lstStyle>
          <a:p/>
        </p:txBody>
      </p:sp>
      <p:sp>
        <p:nvSpPr>
          <p:cNvPr id="41" name="Google Shape;41;p12"/>
          <p:cNvSpPr txBox="1"/>
          <p:nvPr>
            <p:ph idx="10" type="dt"/>
          </p:nvPr>
        </p:nvSpPr>
        <p:spPr>
          <a:xfrm>
            <a:off x="567111" y="9739166"/>
            <a:ext cx="1575600" cy="712500"/>
          </a:xfrm>
          <a:prstGeom prst="rect">
            <a:avLst/>
          </a:prstGeom>
          <a:noFill/>
          <a:ln>
            <a:noFill/>
          </a:ln>
        </p:spPr>
        <p:txBody>
          <a:bodyPr anchorCtr="0" anchor="t" bIns="155950" lIns="311900" spcFirstLastPara="1" rIns="311900" wrap="square" tIns="155950">
            <a:noAutofit/>
          </a:bodyPr>
          <a:lstStyle>
            <a:lvl1pPr lvl="0" algn="l">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42" name="Google Shape;42;p12"/>
          <p:cNvSpPr txBox="1"/>
          <p:nvPr>
            <p:ph idx="11" type="ftr"/>
          </p:nvPr>
        </p:nvSpPr>
        <p:spPr>
          <a:xfrm>
            <a:off x="2583765" y="9739166"/>
            <a:ext cx="2394600" cy="712500"/>
          </a:xfrm>
          <a:prstGeom prst="rect">
            <a:avLst/>
          </a:prstGeom>
          <a:noFill/>
          <a:ln>
            <a:noFill/>
          </a:ln>
        </p:spPr>
        <p:txBody>
          <a:bodyPr anchorCtr="0" anchor="t" bIns="155950" lIns="311900" spcFirstLastPara="1" rIns="311900" wrap="square" tIns="155950">
            <a:noAutofit/>
          </a:bodyPr>
          <a:lstStyle>
            <a:lvl1pPr lvl="0" algn="ctr">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43" name="Google Shape;43;p12"/>
          <p:cNvSpPr txBox="1"/>
          <p:nvPr>
            <p:ph idx="12" type="sldNum"/>
          </p:nvPr>
        </p:nvSpPr>
        <p:spPr>
          <a:xfrm>
            <a:off x="5419552" y="9739166"/>
            <a:ext cx="1575600" cy="712500"/>
          </a:xfrm>
          <a:prstGeom prst="rect">
            <a:avLst/>
          </a:prstGeom>
          <a:noFill/>
          <a:ln>
            <a:noFill/>
          </a:ln>
        </p:spPr>
        <p:txBody>
          <a:bodyPr anchorCtr="0" anchor="t" bIns="155950" lIns="311900" spcFirstLastPara="1" rIns="311900" wrap="square" tIns="155950">
            <a:noAutofit/>
          </a:bodyPr>
          <a:lstStyle>
            <a:lvl1pPr indent="0" lvl="0" marL="0" algn="r">
              <a:spcBef>
                <a:spcPts val="0"/>
              </a:spcBef>
              <a:spcAft>
                <a:spcPts val="0"/>
              </a:spcAft>
              <a:buNone/>
              <a:defRPr sz="1423">
                <a:solidFill>
                  <a:schemeClr val="dk1"/>
                </a:solidFill>
                <a:latin typeface="Times New Roman"/>
                <a:ea typeface="Times New Roman"/>
                <a:cs typeface="Times New Roman"/>
                <a:sym typeface="Times New Roman"/>
              </a:defRPr>
            </a:lvl1pPr>
            <a:lvl2pPr indent="0" lvl="1" marL="0" algn="r">
              <a:spcBef>
                <a:spcPts val="0"/>
              </a:spcBef>
              <a:spcAft>
                <a:spcPts val="0"/>
              </a:spcAft>
              <a:buNone/>
              <a:defRPr sz="1423">
                <a:solidFill>
                  <a:schemeClr val="dk1"/>
                </a:solidFill>
                <a:latin typeface="Times New Roman"/>
                <a:ea typeface="Times New Roman"/>
                <a:cs typeface="Times New Roman"/>
                <a:sym typeface="Times New Roman"/>
              </a:defRPr>
            </a:lvl2pPr>
            <a:lvl3pPr indent="0" lvl="2" marL="0" algn="r">
              <a:spcBef>
                <a:spcPts val="0"/>
              </a:spcBef>
              <a:spcAft>
                <a:spcPts val="0"/>
              </a:spcAft>
              <a:buNone/>
              <a:defRPr sz="1423">
                <a:solidFill>
                  <a:schemeClr val="dk1"/>
                </a:solidFill>
                <a:latin typeface="Times New Roman"/>
                <a:ea typeface="Times New Roman"/>
                <a:cs typeface="Times New Roman"/>
                <a:sym typeface="Times New Roman"/>
              </a:defRPr>
            </a:lvl3pPr>
            <a:lvl4pPr indent="0" lvl="3" marL="0" algn="r">
              <a:spcBef>
                <a:spcPts val="0"/>
              </a:spcBef>
              <a:spcAft>
                <a:spcPts val="0"/>
              </a:spcAft>
              <a:buNone/>
              <a:defRPr sz="1423">
                <a:solidFill>
                  <a:schemeClr val="dk1"/>
                </a:solidFill>
                <a:latin typeface="Times New Roman"/>
                <a:ea typeface="Times New Roman"/>
                <a:cs typeface="Times New Roman"/>
                <a:sym typeface="Times New Roman"/>
              </a:defRPr>
            </a:lvl4pPr>
            <a:lvl5pPr indent="0" lvl="4" marL="0" algn="r">
              <a:spcBef>
                <a:spcPts val="0"/>
              </a:spcBef>
              <a:spcAft>
                <a:spcPts val="0"/>
              </a:spcAft>
              <a:buNone/>
              <a:defRPr sz="1423">
                <a:solidFill>
                  <a:schemeClr val="dk1"/>
                </a:solidFill>
                <a:latin typeface="Times New Roman"/>
                <a:ea typeface="Times New Roman"/>
                <a:cs typeface="Times New Roman"/>
                <a:sym typeface="Times New Roman"/>
              </a:defRPr>
            </a:lvl5pPr>
            <a:lvl6pPr indent="0" lvl="5" marL="0" algn="r">
              <a:spcBef>
                <a:spcPts val="0"/>
              </a:spcBef>
              <a:spcAft>
                <a:spcPts val="0"/>
              </a:spcAft>
              <a:buNone/>
              <a:defRPr sz="1423">
                <a:solidFill>
                  <a:schemeClr val="dk1"/>
                </a:solidFill>
                <a:latin typeface="Times New Roman"/>
                <a:ea typeface="Times New Roman"/>
                <a:cs typeface="Times New Roman"/>
                <a:sym typeface="Times New Roman"/>
              </a:defRPr>
            </a:lvl6pPr>
            <a:lvl7pPr indent="0" lvl="6" marL="0" algn="r">
              <a:spcBef>
                <a:spcPts val="0"/>
              </a:spcBef>
              <a:spcAft>
                <a:spcPts val="0"/>
              </a:spcAft>
              <a:buNone/>
              <a:defRPr sz="1423">
                <a:solidFill>
                  <a:schemeClr val="dk1"/>
                </a:solidFill>
                <a:latin typeface="Times New Roman"/>
                <a:ea typeface="Times New Roman"/>
                <a:cs typeface="Times New Roman"/>
                <a:sym typeface="Times New Roman"/>
              </a:defRPr>
            </a:lvl7pPr>
            <a:lvl8pPr indent="0" lvl="7" marL="0" algn="r">
              <a:spcBef>
                <a:spcPts val="0"/>
              </a:spcBef>
              <a:spcAft>
                <a:spcPts val="0"/>
              </a:spcAft>
              <a:buNone/>
              <a:defRPr sz="1423">
                <a:solidFill>
                  <a:schemeClr val="dk1"/>
                </a:solidFill>
                <a:latin typeface="Times New Roman"/>
                <a:ea typeface="Times New Roman"/>
                <a:cs typeface="Times New Roman"/>
                <a:sym typeface="Times New Roman"/>
              </a:defRPr>
            </a:lvl8pPr>
            <a:lvl9pPr indent="0" lvl="8" marL="0" algn="r">
              <a:spcBef>
                <a:spcPts val="0"/>
              </a:spcBef>
              <a:spcAft>
                <a:spcPts val="0"/>
              </a:spcAft>
              <a:buNone/>
              <a:defRPr sz="1423">
                <a:solidFill>
                  <a:schemeClr val="dk1"/>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13"/>
          <p:cNvSpPr txBox="1"/>
          <p:nvPr>
            <p:ph type="title"/>
          </p:nvPr>
        </p:nvSpPr>
        <p:spPr>
          <a:xfrm>
            <a:off x="378153" y="427865"/>
            <a:ext cx="6805800" cy="1781400"/>
          </a:xfrm>
          <a:prstGeom prst="rect">
            <a:avLst/>
          </a:prstGeom>
          <a:noFill/>
          <a:ln>
            <a:noFill/>
          </a:ln>
        </p:spPr>
        <p:txBody>
          <a:bodyPr anchorCtr="0" anchor="ctr" bIns="155950" lIns="311900" spcFirstLastPara="1" rIns="311900" wrap="square" tIns="155950">
            <a:noAutofit/>
          </a:bodyPr>
          <a:lstStyle>
            <a:lvl1pPr lvl="0" algn="ctr">
              <a:spcBef>
                <a:spcPts val="0"/>
              </a:spcBef>
              <a:spcAft>
                <a:spcPts val="0"/>
              </a:spcAft>
              <a:buSzPts val="1071"/>
              <a:buNone/>
              <a:defRPr sz="4500"/>
            </a:lvl1pPr>
            <a:lvl2pPr lvl="1" algn="ctr">
              <a:spcBef>
                <a:spcPts val="0"/>
              </a:spcBef>
              <a:spcAft>
                <a:spcPts val="0"/>
              </a:spcAft>
              <a:buSzPts val="1071"/>
              <a:buNone/>
              <a:defRPr sz="4500"/>
            </a:lvl2pPr>
            <a:lvl3pPr lvl="2" algn="ctr">
              <a:spcBef>
                <a:spcPts val="0"/>
              </a:spcBef>
              <a:spcAft>
                <a:spcPts val="0"/>
              </a:spcAft>
              <a:buSzPts val="1071"/>
              <a:buNone/>
              <a:defRPr sz="4500"/>
            </a:lvl3pPr>
            <a:lvl4pPr lvl="3" algn="ctr">
              <a:spcBef>
                <a:spcPts val="0"/>
              </a:spcBef>
              <a:spcAft>
                <a:spcPts val="0"/>
              </a:spcAft>
              <a:buSzPts val="1071"/>
              <a:buNone/>
              <a:defRPr sz="4500"/>
            </a:lvl4pPr>
            <a:lvl5pPr lvl="4" algn="ctr">
              <a:spcBef>
                <a:spcPts val="0"/>
              </a:spcBef>
              <a:spcAft>
                <a:spcPts val="0"/>
              </a:spcAft>
              <a:buSzPts val="1071"/>
              <a:buNone/>
              <a:defRPr sz="4500"/>
            </a:lvl5pPr>
            <a:lvl6pPr lvl="5" algn="ctr">
              <a:spcBef>
                <a:spcPts val="0"/>
              </a:spcBef>
              <a:spcAft>
                <a:spcPts val="0"/>
              </a:spcAft>
              <a:buSzPts val="1071"/>
              <a:buNone/>
              <a:defRPr sz="4500"/>
            </a:lvl6pPr>
            <a:lvl7pPr lvl="6" algn="ctr">
              <a:spcBef>
                <a:spcPts val="0"/>
              </a:spcBef>
              <a:spcAft>
                <a:spcPts val="0"/>
              </a:spcAft>
              <a:buSzPts val="1071"/>
              <a:buNone/>
              <a:defRPr sz="4500"/>
            </a:lvl7pPr>
            <a:lvl8pPr lvl="7" algn="ctr">
              <a:spcBef>
                <a:spcPts val="0"/>
              </a:spcBef>
              <a:spcAft>
                <a:spcPts val="0"/>
              </a:spcAft>
              <a:buSzPts val="1071"/>
              <a:buNone/>
              <a:defRPr sz="4500"/>
            </a:lvl8pPr>
            <a:lvl9pPr lvl="8" algn="ctr">
              <a:spcBef>
                <a:spcPts val="0"/>
              </a:spcBef>
              <a:spcAft>
                <a:spcPts val="0"/>
              </a:spcAft>
              <a:buSzPts val="1071"/>
              <a:buNone/>
              <a:defRPr sz="4500"/>
            </a:lvl9pPr>
          </a:lstStyle>
          <a:p/>
        </p:txBody>
      </p:sp>
      <p:sp>
        <p:nvSpPr>
          <p:cNvPr id="46" name="Google Shape;46;p13"/>
          <p:cNvSpPr txBox="1"/>
          <p:nvPr>
            <p:ph idx="1" type="body"/>
          </p:nvPr>
        </p:nvSpPr>
        <p:spPr>
          <a:xfrm>
            <a:off x="378152" y="2392935"/>
            <a:ext cx="3341100" cy="996900"/>
          </a:xfrm>
          <a:prstGeom prst="rect">
            <a:avLst/>
          </a:prstGeom>
          <a:noFill/>
          <a:ln>
            <a:noFill/>
          </a:ln>
        </p:spPr>
        <p:txBody>
          <a:bodyPr anchorCtr="0" anchor="b" bIns="155950" lIns="311900" spcFirstLastPara="1" rIns="311900" wrap="square" tIns="155950">
            <a:noAutofit/>
          </a:bodyPr>
          <a:lstStyle>
            <a:lvl1pPr indent="-228600" lvl="0" marL="457200" algn="l">
              <a:spcBef>
                <a:spcPts val="110"/>
              </a:spcBef>
              <a:spcAft>
                <a:spcPts val="0"/>
              </a:spcAft>
              <a:buClr>
                <a:schemeClr val="dk1"/>
              </a:buClr>
              <a:buSzPts val="550"/>
              <a:buFont typeface="Times New Roman"/>
              <a:buNone/>
              <a:defRPr b="1" sz="550"/>
            </a:lvl1pPr>
            <a:lvl2pPr indent="-228600" lvl="1" marL="914400" algn="l">
              <a:spcBef>
                <a:spcPts val="92"/>
              </a:spcBef>
              <a:spcAft>
                <a:spcPts val="0"/>
              </a:spcAft>
              <a:buClr>
                <a:schemeClr val="dk1"/>
              </a:buClr>
              <a:buSzPts val="458"/>
              <a:buFont typeface="Times New Roman"/>
              <a:buNone/>
              <a:defRPr b="1" sz="458"/>
            </a:lvl2pPr>
            <a:lvl3pPr indent="-228600" lvl="2" marL="1371600" algn="l">
              <a:spcBef>
                <a:spcPts val="83"/>
              </a:spcBef>
              <a:spcAft>
                <a:spcPts val="0"/>
              </a:spcAft>
              <a:buClr>
                <a:schemeClr val="dk1"/>
              </a:buClr>
              <a:buSzPts val="414"/>
              <a:buFont typeface="Times New Roman"/>
              <a:buNone/>
              <a:defRPr b="1" sz="414"/>
            </a:lvl3pPr>
            <a:lvl4pPr indent="-228600" lvl="3" marL="1828800" algn="l">
              <a:spcBef>
                <a:spcPts val="73"/>
              </a:spcBef>
              <a:spcAft>
                <a:spcPts val="0"/>
              </a:spcAft>
              <a:buClr>
                <a:schemeClr val="dk1"/>
              </a:buClr>
              <a:buSzPts val="367"/>
              <a:buFont typeface="Times New Roman"/>
              <a:buNone/>
              <a:defRPr b="1" sz="367"/>
            </a:lvl4pPr>
            <a:lvl5pPr indent="-228600" lvl="4" marL="2286000" algn="l">
              <a:spcBef>
                <a:spcPts val="73"/>
              </a:spcBef>
              <a:spcAft>
                <a:spcPts val="0"/>
              </a:spcAft>
              <a:buClr>
                <a:schemeClr val="dk1"/>
              </a:buClr>
              <a:buSzPts val="367"/>
              <a:buFont typeface="Times New Roman"/>
              <a:buNone/>
              <a:defRPr b="1" sz="367"/>
            </a:lvl5pPr>
            <a:lvl6pPr indent="-228600" lvl="5" marL="2743200" algn="l">
              <a:spcBef>
                <a:spcPts val="73"/>
              </a:spcBef>
              <a:spcAft>
                <a:spcPts val="0"/>
              </a:spcAft>
              <a:buClr>
                <a:schemeClr val="dk1"/>
              </a:buClr>
              <a:buSzPts val="367"/>
              <a:buFont typeface="Times New Roman"/>
              <a:buNone/>
              <a:defRPr b="1" sz="367"/>
            </a:lvl6pPr>
            <a:lvl7pPr indent="-228600" lvl="6" marL="3200400" algn="l">
              <a:spcBef>
                <a:spcPts val="73"/>
              </a:spcBef>
              <a:spcAft>
                <a:spcPts val="0"/>
              </a:spcAft>
              <a:buClr>
                <a:schemeClr val="dk1"/>
              </a:buClr>
              <a:buSzPts val="367"/>
              <a:buFont typeface="Times New Roman"/>
              <a:buNone/>
              <a:defRPr b="1" sz="367"/>
            </a:lvl7pPr>
            <a:lvl8pPr indent="-228600" lvl="7" marL="3657600" algn="l">
              <a:spcBef>
                <a:spcPts val="73"/>
              </a:spcBef>
              <a:spcAft>
                <a:spcPts val="0"/>
              </a:spcAft>
              <a:buClr>
                <a:schemeClr val="dk1"/>
              </a:buClr>
              <a:buSzPts val="367"/>
              <a:buFont typeface="Times New Roman"/>
              <a:buNone/>
              <a:defRPr b="1" sz="367"/>
            </a:lvl8pPr>
            <a:lvl9pPr indent="-228600" lvl="8" marL="4114800" algn="l">
              <a:spcBef>
                <a:spcPts val="73"/>
              </a:spcBef>
              <a:spcAft>
                <a:spcPts val="0"/>
              </a:spcAft>
              <a:buClr>
                <a:schemeClr val="dk1"/>
              </a:buClr>
              <a:buSzPts val="367"/>
              <a:buFont typeface="Times New Roman"/>
              <a:buNone/>
              <a:defRPr b="1" sz="367"/>
            </a:lvl9pPr>
          </a:lstStyle>
          <a:p/>
        </p:txBody>
      </p:sp>
      <p:sp>
        <p:nvSpPr>
          <p:cNvPr id="47" name="Google Shape;47;p13"/>
          <p:cNvSpPr txBox="1"/>
          <p:nvPr>
            <p:ph idx="2" type="body"/>
          </p:nvPr>
        </p:nvSpPr>
        <p:spPr>
          <a:xfrm>
            <a:off x="378152" y="3389904"/>
            <a:ext cx="3341100" cy="6158700"/>
          </a:xfrm>
          <a:prstGeom prst="rect">
            <a:avLst/>
          </a:prstGeom>
          <a:noFill/>
          <a:ln>
            <a:noFill/>
          </a:ln>
        </p:spPr>
        <p:txBody>
          <a:bodyPr anchorCtr="0" anchor="t" bIns="155950" lIns="311900" spcFirstLastPara="1" rIns="311900" wrap="square" tIns="155950">
            <a:noAutofit/>
          </a:bodyPr>
          <a:lstStyle>
            <a:lvl1pPr indent="-263541" lvl="0" marL="457200" algn="l">
              <a:spcBef>
                <a:spcPts val="110"/>
              </a:spcBef>
              <a:spcAft>
                <a:spcPts val="0"/>
              </a:spcAft>
              <a:buClr>
                <a:schemeClr val="dk1"/>
              </a:buClr>
              <a:buSzPts val="550"/>
              <a:buFont typeface="Times New Roman"/>
              <a:buChar char="•"/>
              <a:defRPr sz="550"/>
            </a:lvl1pPr>
            <a:lvl2pPr indent="-257709" lvl="1" marL="914400" algn="l">
              <a:spcBef>
                <a:spcPts val="92"/>
              </a:spcBef>
              <a:spcAft>
                <a:spcPts val="0"/>
              </a:spcAft>
              <a:buClr>
                <a:schemeClr val="dk1"/>
              </a:buClr>
              <a:buSzPts val="458"/>
              <a:buFont typeface="Times New Roman"/>
              <a:buChar char="–"/>
              <a:defRPr sz="458"/>
            </a:lvl2pPr>
            <a:lvl3pPr indent="-254891" lvl="2" marL="1371600" algn="l">
              <a:spcBef>
                <a:spcPts val="83"/>
              </a:spcBef>
              <a:spcAft>
                <a:spcPts val="0"/>
              </a:spcAft>
              <a:buClr>
                <a:schemeClr val="dk1"/>
              </a:buClr>
              <a:buSzPts val="414"/>
              <a:buFont typeface="Times New Roman"/>
              <a:buChar char="•"/>
              <a:defRPr sz="414"/>
            </a:lvl3pPr>
            <a:lvl4pPr indent="-251926" lvl="3" marL="1828800" algn="l">
              <a:spcBef>
                <a:spcPts val="73"/>
              </a:spcBef>
              <a:spcAft>
                <a:spcPts val="0"/>
              </a:spcAft>
              <a:buClr>
                <a:schemeClr val="dk1"/>
              </a:buClr>
              <a:buSzPts val="367"/>
              <a:buFont typeface="Times New Roman"/>
              <a:buChar char="–"/>
              <a:defRPr sz="367"/>
            </a:lvl4pPr>
            <a:lvl5pPr indent="-251926" lvl="4" marL="2286000" algn="l">
              <a:spcBef>
                <a:spcPts val="73"/>
              </a:spcBef>
              <a:spcAft>
                <a:spcPts val="0"/>
              </a:spcAft>
              <a:buClr>
                <a:schemeClr val="dk1"/>
              </a:buClr>
              <a:buSzPts val="367"/>
              <a:buFont typeface="Times New Roman"/>
              <a:buChar char="»"/>
              <a:defRPr sz="367"/>
            </a:lvl5pPr>
            <a:lvl6pPr indent="-251926" lvl="5" marL="2743200" algn="l">
              <a:spcBef>
                <a:spcPts val="73"/>
              </a:spcBef>
              <a:spcAft>
                <a:spcPts val="0"/>
              </a:spcAft>
              <a:buClr>
                <a:schemeClr val="dk1"/>
              </a:buClr>
              <a:buSzPts val="367"/>
              <a:buFont typeface="Times New Roman"/>
              <a:buChar char="»"/>
              <a:defRPr sz="367"/>
            </a:lvl6pPr>
            <a:lvl7pPr indent="-251926" lvl="6" marL="3200400" algn="l">
              <a:spcBef>
                <a:spcPts val="73"/>
              </a:spcBef>
              <a:spcAft>
                <a:spcPts val="0"/>
              </a:spcAft>
              <a:buClr>
                <a:schemeClr val="dk1"/>
              </a:buClr>
              <a:buSzPts val="367"/>
              <a:buFont typeface="Times New Roman"/>
              <a:buChar char="»"/>
              <a:defRPr sz="367"/>
            </a:lvl7pPr>
            <a:lvl8pPr indent="-251926" lvl="7" marL="3657600" algn="l">
              <a:spcBef>
                <a:spcPts val="73"/>
              </a:spcBef>
              <a:spcAft>
                <a:spcPts val="0"/>
              </a:spcAft>
              <a:buClr>
                <a:schemeClr val="dk1"/>
              </a:buClr>
              <a:buSzPts val="367"/>
              <a:buFont typeface="Times New Roman"/>
              <a:buChar char="»"/>
              <a:defRPr sz="367"/>
            </a:lvl8pPr>
            <a:lvl9pPr indent="-251926" lvl="8" marL="4114800" algn="l">
              <a:spcBef>
                <a:spcPts val="73"/>
              </a:spcBef>
              <a:spcAft>
                <a:spcPts val="0"/>
              </a:spcAft>
              <a:buClr>
                <a:schemeClr val="dk1"/>
              </a:buClr>
              <a:buSzPts val="367"/>
              <a:buFont typeface="Times New Roman"/>
              <a:buChar char="»"/>
              <a:defRPr sz="367"/>
            </a:lvl9pPr>
          </a:lstStyle>
          <a:p/>
        </p:txBody>
      </p:sp>
      <p:sp>
        <p:nvSpPr>
          <p:cNvPr id="48" name="Google Shape;48;p13"/>
          <p:cNvSpPr txBox="1"/>
          <p:nvPr>
            <p:ph idx="3" type="body"/>
          </p:nvPr>
        </p:nvSpPr>
        <p:spPr>
          <a:xfrm>
            <a:off x="3841536" y="2392935"/>
            <a:ext cx="3342300" cy="996900"/>
          </a:xfrm>
          <a:prstGeom prst="rect">
            <a:avLst/>
          </a:prstGeom>
          <a:noFill/>
          <a:ln>
            <a:noFill/>
          </a:ln>
        </p:spPr>
        <p:txBody>
          <a:bodyPr anchorCtr="0" anchor="b" bIns="155950" lIns="311900" spcFirstLastPara="1" rIns="311900" wrap="square" tIns="155950">
            <a:noAutofit/>
          </a:bodyPr>
          <a:lstStyle>
            <a:lvl1pPr indent="-228600" lvl="0" marL="457200" algn="l">
              <a:spcBef>
                <a:spcPts val="110"/>
              </a:spcBef>
              <a:spcAft>
                <a:spcPts val="0"/>
              </a:spcAft>
              <a:buClr>
                <a:schemeClr val="dk1"/>
              </a:buClr>
              <a:buSzPts val="550"/>
              <a:buFont typeface="Times New Roman"/>
              <a:buNone/>
              <a:defRPr b="1" sz="550"/>
            </a:lvl1pPr>
            <a:lvl2pPr indent="-228600" lvl="1" marL="914400" algn="l">
              <a:spcBef>
                <a:spcPts val="92"/>
              </a:spcBef>
              <a:spcAft>
                <a:spcPts val="0"/>
              </a:spcAft>
              <a:buClr>
                <a:schemeClr val="dk1"/>
              </a:buClr>
              <a:buSzPts val="458"/>
              <a:buFont typeface="Times New Roman"/>
              <a:buNone/>
              <a:defRPr b="1" sz="458"/>
            </a:lvl2pPr>
            <a:lvl3pPr indent="-228600" lvl="2" marL="1371600" algn="l">
              <a:spcBef>
                <a:spcPts val="83"/>
              </a:spcBef>
              <a:spcAft>
                <a:spcPts val="0"/>
              </a:spcAft>
              <a:buClr>
                <a:schemeClr val="dk1"/>
              </a:buClr>
              <a:buSzPts val="414"/>
              <a:buFont typeface="Times New Roman"/>
              <a:buNone/>
              <a:defRPr b="1" sz="414"/>
            </a:lvl3pPr>
            <a:lvl4pPr indent="-228600" lvl="3" marL="1828800" algn="l">
              <a:spcBef>
                <a:spcPts val="73"/>
              </a:spcBef>
              <a:spcAft>
                <a:spcPts val="0"/>
              </a:spcAft>
              <a:buClr>
                <a:schemeClr val="dk1"/>
              </a:buClr>
              <a:buSzPts val="367"/>
              <a:buFont typeface="Times New Roman"/>
              <a:buNone/>
              <a:defRPr b="1" sz="367"/>
            </a:lvl4pPr>
            <a:lvl5pPr indent="-228600" lvl="4" marL="2286000" algn="l">
              <a:spcBef>
                <a:spcPts val="73"/>
              </a:spcBef>
              <a:spcAft>
                <a:spcPts val="0"/>
              </a:spcAft>
              <a:buClr>
                <a:schemeClr val="dk1"/>
              </a:buClr>
              <a:buSzPts val="367"/>
              <a:buFont typeface="Times New Roman"/>
              <a:buNone/>
              <a:defRPr b="1" sz="367"/>
            </a:lvl5pPr>
            <a:lvl6pPr indent="-228600" lvl="5" marL="2743200" algn="l">
              <a:spcBef>
                <a:spcPts val="73"/>
              </a:spcBef>
              <a:spcAft>
                <a:spcPts val="0"/>
              </a:spcAft>
              <a:buClr>
                <a:schemeClr val="dk1"/>
              </a:buClr>
              <a:buSzPts val="367"/>
              <a:buFont typeface="Times New Roman"/>
              <a:buNone/>
              <a:defRPr b="1" sz="367"/>
            </a:lvl6pPr>
            <a:lvl7pPr indent="-228600" lvl="6" marL="3200400" algn="l">
              <a:spcBef>
                <a:spcPts val="73"/>
              </a:spcBef>
              <a:spcAft>
                <a:spcPts val="0"/>
              </a:spcAft>
              <a:buClr>
                <a:schemeClr val="dk1"/>
              </a:buClr>
              <a:buSzPts val="367"/>
              <a:buFont typeface="Times New Roman"/>
              <a:buNone/>
              <a:defRPr b="1" sz="367"/>
            </a:lvl7pPr>
            <a:lvl8pPr indent="-228600" lvl="7" marL="3657600" algn="l">
              <a:spcBef>
                <a:spcPts val="73"/>
              </a:spcBef>
              <a:spcAft>
                <a:spcPts val="0"/>
              </a:spcAft>
              <a:buClr>
                <a:schemeClr val="dk1"/>
              </a:buClr>
              <a:buSzPts val="367"/>
              <a:buFont typeface="Times New Roman"/>
              <a:buNone/>
              <a:defRPr b="1" sz="367"/>
            </a:lvl8pPr>
            <a:lvl9pPr indent="-228600" lvl="8" marL="4114800" algn="l">
              <a:spcBef>
                <a:spcPts val="73"/>
              </a:spcBef>
              <a:spcAft>
                <a:spcPts val="0"/>
              </a:spcAft>
              <a:buClr>
                <a:schemeClr val="dk1"/>
              </a:buClr>
              <a:buSzPts val="367"/>
              <a:buFont typeface="Times New Roman"/>
              <a:buNone/>
              <a:defRPr b="1" sz="367"/>
            </a:lvl9pPr>
          </a:lstStyle>
          <a:p/>
        </p:txBody>
      </p:sp>
      <p:sp>
        <p:nvSpPr>
          <p:cNvPr id="49" name="Google Shape;49;p13"/>
          <p:cNvSpPr txBox="1"/>
          <p:nvPr>
            <p:ph idx="4" type="body"/>
          </p:nvPr>
        </p:nvSpPr>
        <p:spPr>
          <a:xfrm>
            <a:off x="3841536" y="3389904"/>
            <a:ext cx="3342300" cy="6158700"/>
          </a:xfrm>
          <a:prstGeom prst="rect">
            <a:avLst/>
          </a:prstGeom>
          <a:noFill/>
          <a:ln>
            <a:noFill/>
          </a:ln>
        </p:spPr>
        <p:txBody>
          <a:bodyPr anchorCtr="0" anchor="t" bIns="155950" lIns="311900" spcFirstLastPara="1" rIns="311900" wrap="square" tIns="155950">
            <a:noAutofit/>
          </a:bodyPr>
          <a:lstStyle>
            <a:lvl1pPr indent="-263541" lvl="0" marL="457200" algn="l">
              <a:spcBef>
                <a:spcPts val="110"/>
              </a:spcBef>
              <a:spcAft>
                <a:spcPts val="0"/>
              </a:spcAft>
              <a:buClr>
                <a:schemeClr val="dk1"/>
              </a:buClr>
              <a:buSzPts val="550"/>
              <a:buFont typeface="Times New Roman"/>
              <a:buChar char="•"/>
              <a:defRPr sz="550"/>
            </a:lvl1pPr>
            <a:lvl2pPr indent="-257709" lvl="1" marL="914400" algn="l">
              <a:spcBef>
                <a:spcPts val="92"/>
              </a:spcBef>
              <a:spcAft>
                <a:spcPts val="0"/>
              </a:spcAft>
              <a:buClr>
                <a:schemeClr val="dk1"/>
              </a:buClr>
              <a:buSzPts val="458"/>
              <a:buFont typeface="Times New Roman"/>
              <a:buChar char="–"/>
              <a:defRPr sz="458"/>
            </a:lvl2pPr>
            <a:lvl3pPr indent="-254891" lvl="2" marL="1371600" algn="l">
              <a:spcBef>
                <a:spcPts val="83"/>
              </a:spcBef>
              <a:spcAft>
                <a:spcPts val="0"/>
              </a:spcAft>
              <a:buClr>
                <a:schemeClr val="dk1"/>
              </a:buClr>
              <a:buSzPts val="414"/>
              <a:buFont typeface="Times New Roman"/>
              <a:buChar char="•"/>
              <a:defRPr sz="414"/>
            </a:lvl3pPr>
            <a:lvl4pPr indent="-251926" lvl="3" marL="1828800" algn="l">
              <a:spcBef>
                <a:spcPts val="73"/>
              </a:spcBef>
              <a:spcAft>
                <a:spcPts val="0"/>
              </a:spcAft>
              <a:buClr>
                <a:schemeClr val="dk1"/>
              </a:buClr>
              <a:buSzPts val="367"/>
              <a:buFont typeface="Times New Roman"/>
              <a:buChar char="–"/>
              <a:defRPr sz="367"/>
            </a:lvl4pPr>
            <a:lvl5pPr indent="-251926" lvl="4" marL="2286000" algn="l">
              <a:spcBef>
                <a:spcPts val="73"/>
              </a:spcBef>
              <a:spcAft>
                <a:spcPts val="0"/>
              </a:spcAft>
              <a:buClr>
                <a:schemeClr val="dk1"/>
              </a:buClr>
              <a:buSzPts val="367"/>
              <a:buFont typeface="Times New Roman"/>
              <a:buChar char="»"/>
              <a:defRPr sz="367"/>
            </a:lvl5pPr>
            <a:lvl6pPr indent="-251926" lvl="5" marL="2743200" algn="l">
              <a:spcBef>
                <a:spcPts val="73"/>
              </a:spcBef>
              <a:spcAft>
                <a:spcPts val="0"/>
              </a:spcAft>
              <a:buClr>
                <a:schemeClr val="dk1"/>
              </a:buClr>
              <a:buSzPts val="367"/>
              <a:buFont typeface="Times New Roman"/>
              <a:buChar char="»"/>
              <a:defRPr sz="367"/>
            </a:lvl6pPr>
            <a:lvl7pPr indent="-251926" lvl="6" marL="3200400" algn="l">
              <a:spcBef>
                <a:spcPts val="73"/>
              </a:spcBef>
              <a:spcAft>
                <a:spcPts val="0"/>
              </a:spcAft>
              <a:buClr>
                <a:schemeClr val="dk1"/>
              </a:buClr>
              <a:buSzPts val="367"/>
              <a:buFont typeface="Times New Roman"/>
              <a:buChar char="»"/>
              <a:defRPr sz="367"/>
            </a:lvl7pPr>
            <a:lvl8pPr indent="-251926" lvl="7" marL="3657600" algn="l">
              <a:spcBef>
                <a:spcPts val="73"/>
              </a:spcBef>
              <a:spcAft>
                <a:spcPts val="0"/>
              </a:spcAft>
              <a:buClr>
                <a:schemeClr val="dk1"/>
              </a:buClr>
              <a:buSzPts val="367"/>
              <a:buFont typeface="Times New Roman"/>
              <a:buChar char="»"/>
              <a:defRPr sz="367"/>
            </a:lvl8pPr>
            <a:lvl9pPr indent="-251926" lvl="8" marL="4114800" algn="l">
              <a:spcBef>
                <a:spcPts val="73"/>
              </a:spcBef>
              <a:spcAft>
                <a:spcPts val="0"/>
              </a:spcAft>
              <a:buClr>
                <a:schemeClr val="dk1"/>
              </a:buClr>
              <a:buSzPts val="367"/>
              <a:buFont typeface="Times New Roman"/>
              <a:buChar char="»"/>
              <a:defRPr sz="367"/>
            </a:lvl9pPr>
          </a:lstStyle>
          <a:p/>
        </p:txBody>
      </p:sp>
      <p:sp>
        <p:nvSpPr>
          <p:cNvPr id="50" name="Google Shape;50;p13"/>
          <p:cNvSpPr txBox="1"/>
          <p:nvPr>
            <p:ph idx="10" type="dt"/>
          </p:nvPr>
        </p:nvSpPr>
        <p:spPr>
          <a:xfrm>
            <a:off x="567111" y="9739166"/>
            <a:ext cx="1575600" cy="712500"/>
          </a:xfrm>
          <a:prstGeom prst="rect">
            <a:avLst/>
          </a:prstGeom>
          <a:noFill/>
          <a:ln>
            <a:noFill/>
          </a:ln>
        </p:spPr>
        <p:txBody>
          <a:bodyPr anchorCtr="0" anchor="t" bIns="155950" lIns="311900" spcFirstLastPara="1" rIns="311900" wrap="square" tIns="155950">
            <a:noAutofit/>
          </a:bodyPr>
          <a:lstStyle>
            <a:lvl1pPr lvl="0" algn="l">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51" name="Google Shape;51;p13"/>
          <p:cNvSpPr txBox="1"/>
          <p:nvPr>
            <p:ph idx="11" type="ftr"/>
          </p:nvPr>
        </p:nvSpPr>
        <p:spPr>
          <a:xfrm>
            <a:off x="2583765" y="9739166"/>
            <a:ext cx="2394600" cy="712500"/>
          </a:xfrm>
          <a:prstGeom prst="rect">
            <a:avLst/>
          </a:prstGeom>
          <a:noFill/>
          <a:ln>
            <a:noFill/>
          </a:ln>
        </p:spPr>
        <p:txBody>
          <a:bodyPr anchorCtr="0" anchor="t" bIns="155950" lIns="311900" spcFirstLastPara="1" rIns="311900" wrap="square" tIns="155950">
            <a:noAutofit/>
          </a:bodyPr>
          <a:lstStyle>
            <a:lvl1pPr lvl="0" algn="ctr">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52" name="Google Shape;52;p13"/>
          <p:cNvSpPr txBox="1"/>
          <p:nvPr>
            <p:ph idx="12" type="sldNum"/>
          </p:nvPr>
        </p:nvSpPr>
        <p:spPr>
          <a:xfrm>
            <a:off x="5419552" y="9739166"/>
            <a:ext cx="1575600" cy="712500"/>
          </a:xfrm>
          <a:prstGeom prst="rect">
            <a:avLst/>
          </a:prstGeom>
          <a:noFill/>
          <a:ln>
            <a:noFill/>
          </a:ln>
        </p:spPr>
        <p:txBody>
          <a:bodyPr anchorCtr="0" anchor="t" bIns="155950" lIns="311900" spcFirstLastPara="1" rIns="311900" wrap="square" tIns="155950">
            <a:noAutofit/>
          </a:bodyPr>
          <a:lstStyle>
            <a:lvl1pPr indent="0" lvl="0" marL="0" algn="r">
              <a:spcBef>
                <a:spcPts val="0"/>
              </a:spcBef>
              <a:spcAft>
                <a:spcPts val="0"/>
              </a:spcAft>
              <a:buNone/>
              <a:defRPr sz="1423">
                <a:solidFill>
                  <a:schemeClr val="dk1"/>
                </a:solidFill>
                <a:latin typeface="Times New Roman"/>
                <a:ea typeface="Times New Roman"/>
                <a:cs typeface="Times New Roman"/>
                <a:sym typeface="Times New Roman"/>
              </a:defRPr>
            </a:lvl1pPr>
            <a:lvl2pPr indent="0" lvl="1" marL="0" algn="r">
              <a:spcBef>
                <a:spcPts val="0"/>
              </a:spcBef>
              <a:spcAft>
                <a:spcPts val="0"/>
              </a:spcAft>
              <a:buNone/>
              <a:defRPr sz="1423">
                <a:solidFill>
                  <a:schemeClr val="dk1"/>
                </a:solidFill>
                <a:latin typeface="Times New Roman"/>
                <a:ea typeface="Times New Roman"/>
                <a:cs typeface="Times New Roman"/>
                <a:sym typeface="Times New Roman"/>
              </a:defRPr>
            </a:lvl2pPr>
            <a:lvl3pPr indent="0" lvl="2" marL="0" algn="r">
              <a:spcBef>
                <a:spcPts val="0"/>
              </a:spcBef>
              <a:spcAft>
                <a:spcPts val="0"/>
              </a:spcAft>
              <a:buNone/>
              <a:defRPr sz="1423">
                <a:solidFill>
                  <a:schemeClr val="dk1"/>
                </a:solidFill>
                <a:latin typeface="Times New Roman"/>
                <a:ea typeface="Times New Roman"/>
                <a:cs typeface="Times New Roman"/>
                <a:sym typeface="Times New Roman"/>
              </a:defRPr>
            </a:lvl3pPr>
            <a:lvl4pPr indent="0" lvl="3" marL="0" algn="r">
              <a:spcBef>
                <a:spcPts val="0"/>
              </a:spcBef>
              <a:spcAft>
                <a:spcPts val="0"/>
              </a:spcAft>
              <a:buNone/>
              <a:defRPr sz="1423">
                <a:solidFill>
                  <a:schemeClr val="dk1"/>
                </a:solidFill>
                <a:latin typeface="Times New Roman"/>
                <a:ea typeface="Times New Roman"/>
                <a:cs typeface="Times New Roman"/>
                <a:sym typeface="Times New Roman"/>
              </a:defRPr>
            </a:lvl4pPr>
            <a:lvl5pPr indent="0" lvl="4" marL="0" algn="r">
              <a:spcBef>
                <a:spcPts val="0"/>
              </a:spcBef>
              <a:spcAft>
                <a:spcPts val="0"/>
              </a:spcAft>
              <a:buNone/>
              <a:defRPr sz="1423">
                <a:solidFill>
                  <a:schemeClr val="dk1"/>
                </a:solidFill>
                <a:latin typeface="Times New Roman"/>
                <a:ea typeface="Times New Roman"/>
                <a:cs typeface="Times New Roman"/>
                <a:sym typeface="Times New Roman"/>
              </a:defRPr>
            </a:lvl5pPr>
            <a:lvl6pPr indent="0" lvl="5" marL="0" algn="r">
              <a:spcBef>
                <a:spcPts val="0"/>
              </a:spcBef>
              <a:spcAft>
                <a:spcPts val="0"/>
              </a:spcAft>
              <a:buNone/>
              <a:defRPr sz="1423">
                <a:solidFill>
                  <a:schemeClr val="dk1"/>
                </a:solidFill>
                <a:latin typeface="Times New Roman"/>
                <a:ea typeface="Times New Roman"/>
                <a:cs typeface="Times New Roman"/>
                <a:sym typeface="Times New Roman"/>
              </a:defRPr>
            </a:lvl6pPr>
            <a:lvl7pPr indent="0" lvl="6" marL="0" algn="r">
              <a:spcBef>
                <a:spcPts val="0"/>
              </a:spcBef>
              <a:spcAft>
                <a:spcPts val="0"/>
              </a:spcAft>
              <a:buNone/>
              <a:defRPr sz="1423">
                <a:solidFill>
                  <a:schemeClr val="dk1"/>
                </a:solidFill>
                <a:latin typeface="Times New Roman"/>
                <a:ea typeface="Times New Roman"/>
                <a:cs typeface="Times New Roman"/>
                <a:sym typeface="Times New Roman"/>
              </a:defRPr>
            </a:lvl7pPr>
            <a:lvl8pPr indent="0" lvl="7" marL="0" algn="r">
              <a:spcBef>
                <a:spcPts val="0"/>
              </a:spcBef>
              <a:spcAft>
                <a:spcPts val="0"/>
              </a:spcAft>
              <a:buNone/>
              <a:defRPr sz="1423">
                <a:solidFill>
                  <a:schemeClr val="dk1"/>
                </a:solidFill>
                <a:latin typeface="Times New Roman"/>
                <a:ea typeface="Times New Roman"/>
                <a:cs typeface="Times New Roman"/>
                <a:sym typeface="Times New Roman"/>
              </a:defRPr>
            </a:lvl8pPr>
            <a:lvl9pPr indent="0" lvl="8" marL="0" algn="r">
              <a:spcBef>
                <a:spcPts val="0"/>
              </a:spcBef>
              <a:spcAft>
                <a:spcPts val="0"/>
              </a:spcAft>
              <a:buNone/>
              <a:defRPr sz="1423">
                <a:solidFill>
                  <a:schemeClr val="dk1"/>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14"/>
          <p:cNvSpPr txBox="1"/>
          <p:nvPr>
            <p:ph type="title"/>
          </p:nvPr>
        </p:nvSpPr>
        <p:spPr>
          <a:xfrm>
            <a:off x="567111" y="950164"/>
            <a:ext cx="6427800" cy="1781400"/>
          </a:xfrm>
          <a:prstGeom prst="rect">
            <a:avLst/>
          </a:prstGeom>
          <a:noFill/>
          <a:ln>
            <a:noFill/>
          </a:ln>
        </p:spPr>
        <p:txBody>
          <a:bodyPr anchorCtr="0" anchor="ctr" bIns="155950" lIns="311900" spcFirstLastPara="1" rIns="311900" wrap="square" tIns="155950">
            <a:noAutofit/>
          </a:bodyPr>
          <a:lstStyle>
            <a:lvl1pPr lvl="0" algn="ctr">
              <a:spcBef>
                <a:spcPts val="0"/>
              </a:spcBef>
              <a:spcAft>
                <a:spcPts val="0"/>
              </a:spcAft>
              <a:buSzPts val="1071"/>
              <a:buNone/>
              <a:defRPr sz="4500"/>
            </a:lvl1pPr>
            <a:lvl2pPr lvl="1" algn="ctr">
              <a:spcBef>
                <a:spcPts val="0"/>
              </a:spcBef>
              <a:spcAft>
                <a:spcPts val="0"/>
              </a:spcAft>
              <a:buSzPts val="1071"/>
              <a:buNone/>
              <a:defRPr sz="4500"/>
            </a:lvl2pPr>
            <a:lvl3pPr lvl="2" algn="ctr">
              <a:spcBef>
                <a:spcPts val="0"/>
              </a:spcBef>
              <a:spcAft>
                <a:spcPts val="0"/>
              </a:spcAft>
              <a:buSzPts val="1071"/>
              <a:buNone/>
              <a:defRPr sz="4500"/>
            </a:lvl3pPr>
            <a:lvl4pPr lvl="3" algn="ctr">
              <a:spcBef>
                <a:spcPts val="0"/>
              </a:spcBef>
              <a:spcAft>
                <a:spcPts val="0"/>
              </a:spcAft>
              <a:buSzPts val="1071"/>
              <a:buNone/>
              <a:defRPr sz="4500"/>
            </a:lvl4pPr>
            <a:lvl5pPr lvl="4" algn="ctr">
              <a:spcBef>
                <a:spcPts val="0"/>
              </a:spcBef>
              <a:spcAft>
                <a:spcPts val="0"/>
              </a:spcAft>
              <a:buSzPts val="1071"/>
              <a:buNone/>
              <a:defRPr sz="4500"/>
            </a:lvl5pPr>
            <a:lvl6pPr lvl="5" algn="ctr">
              <a:spcBef>
                <a:spcPts val="0"/>
              </a:spcBef>
              <a:spcAft>
                <a:spcPts val="0"/>
              </a:spcAft>
              <a:buSzPts val="1071"/>
              <a:buNone/>
              <a:defRPr sz="4500"/>
            </a:lvl6pPr>
            <a:lvl7pPr lvl="6" algn="ctr">
              <a:spcBef>
                <a:spcPts val="0"/>
              </a:spcBef>
              <a:spcAft>
                <a:spcPts val="0"/>
              </a:spcAft>
              <a:buSzPts val="1071"/>
              <a:buNone/>
              <a:defRPr sz="4500"/>
            </a:lvl7pPr>
            <a:lvl8pPr lvl="7" algn="ctr">
              <a:spcBef>
                <a:spcPts val="0"/>
              </a:spcBef>
              <a:spcAft>
                <a:spcPts val="0"/>
              </a:spcAft>
              <a:buSzPts val="1071"/>
              <a:buNone/>
              <a:defRPr sz="4500"/>
            </a:lvl8pPr>
            <a:lvl9pPr lvl="8" algn="ctr">
              <a:spcBef>
                <a:spcPts val="0"/>
              </a:spcBef>
              <a:spcAft>
                <a:spcPts val="0"/>
              </a:spcAft>
              <a:buSzPts val="1071"/>
              <a:buNone/>
              <a:defRPr sz="4500"/>
            </a:lvl9pPr>
          </a:lstStyle>
          <a:p/>
        </p:txBody>
      </p:sp>
      <p:sp>
        <p:nvSpPr>
          <p:cNvPr id="55" name="Google Shape;55;p14"/>
          <p:cNvSpPr txBox="1"/>
          <p:nvPr>
            <p:ph idx="10" type="dt"/>
          </p:nvPr>
        </p:nvSpPr>
        <p:spPr>
          <a:xfrm>
            <a:off x="567111" y="9739166"/>
            <a:ext cx="1575600" cy="712500"/>
          </a:xfrm>
          <a:prstGeom prst="rect">
            <a:avLst/>
          </a:prstGeom>
          <a:noFill/>
          <a:ln>
            <a:noFill/>
          </a:ln>
        </p:spPr>
        <p:txBody>
          <a:bodyPr anchorCtr="0" anchor="t" bIns="155950" lIns="311900" spcFirstLastPara="1" rIns="311900" wrap="square" tIns="155950">
            <a:noAutofit/>
          </a:bodyPr>
          <a:lstStyle>
            <a:lvl1pPr lvl="0" algn="l">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56" name="Google Shape;56;p14"/>
          <p:cNvSpPr txBox="1"/>
          <p:nvPr>
            <p:ph idx="11" type="ftr"/>
          </p:nvPr>
        </p:nvSpPr>
        <p:spPr>
          <a:xfrm>
            <a:off x="2583765" y="9739166"/>
            <a:ext cx="2394600" cy="712500"/>
          </a:xfrm>
          <a:prstGeom prst="rect">
            <a:avLst/>
          </a:prstGeom>
          <a:noFill/>
          <a:ln>
            <a:noFill/>
          </a:ln>
        </p:spPr>
        <p:txBody>
          <a:bodyPr anchorCtr="0" anchor="t" bIns="155950" lIns="311900" spcFirstLastPara="1" rIns="311900" wrap="square" tIns="155950">
            <a:noAutofit/>
          </a:bodyPr>
          <a:lstStyle>
            <a:lvl1pPr lvl="0" algn="ctr">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57" name="Google Shape;57;p14"/>
          <p:cNvSpPr txBox="1"/>
          <p:nvPr>
            <p:ph idx="12" type="sldNum"/>
          </p:nvPr>
        </p:nvSpPr>
        <p:spPr>
          <a:xfrm>
            <a:off x="5419552" y="9739166"/>
            <a:ext cx="1575600" cy="712500"/>
          </a:xfrm>
          <a:prstGeom prst="rect">
            <a:avLst/>
          </a:prstGeom>
          <a:noFill/>
          <a:ln>
            <a:noFill/>
          </a:ln>
        </p:spPr>
        <p:txBody>
          <a:bodyPr anchorCtr="0" anchor="t" bIns="155950" lIns="311900" spcFirstLastPara="1" rIns="311900" wrap="square" tIns="155950">
            <a:noAutofit/>
          </a:bodyPr>
          <a:lstStyle>
            <a:lvl1pPr indent="0" lvl="0" marL="0" algn="r">
              <a:spcBef>
                <a:spcPts val="0"/>
              </a:spcBef>
              <a:spcAft>
                <a:spcPts val="0"/>
              </a:spcAft>
              <a:buNone/>
              <a:defRPr sz="1423">
                <a:solidFill>
                  <a:schemeClr val="dk1"/>
                </a:solidFill>
                <a:latin typeface="Times New Roman"/>
                <a:ea typeface="Times New Roman"/>
                <a:cs typeface="Times New Roman"/>
                <a:sym typeface="Times New Roman"/>
              </a:defRPr>
            </a:lvl1pPr>
            <a:lvl2pPr indent="0" lvl="1" marL="0" algn="r">
              <a:spcBef>
                <a:spcPts val="0"/>
              </a:spcBef>
              <a:spcAft>
                <a:spcPts val="0"/>
              </a:spcAft>
              <a:buNone/>
              <a:defRPr sz="1423">
                <a:solidFill>
                  <a:schemeClr val="dk1"/>
                </a:solidFill>
                <a:latin typeface="Times New Roman"/>
                <a:ea typeface="Times New Roman"/>
                <a:cs typeface="Times New Roman"/>
                <a:sym typeface="Times New Roman"/>
              </a:defRPr>
            </a:lvl2pPr>
            <a:lvl3pPr indent="0" lvl="2" marL="0" algn="r">
              <a:spcBef>
                <a:spcPts val="0"/>
              </a:spcBef>
              <a:spcAft>
                <a:spcPts val="0"/>
              </a:spcAft>
              <a:buNone/>
              <a:defRPr sz="1423">
                <a:solidFill>
                  <a:schemeClr val="dk1"/>
                </a:solidFill>
                <a:latin typeface="Times New Roman"/>
                <a:ea typeface="Times New Roman"/>
                <a:cs typeface="Times New Roman"/>
                <a:sym typeface="Times New Roman"/>
              </a:defRPr>
            </a:lvl3pPr>
            <a:lvl4pPr indent="0" lvl="3" marL="0" algn="r">
              <a:spcBef>
                <a:spcPts val="0"/>
              </a:spcBef>
              <a:spcAft>
                <a:spcPts val="0"/>
              </a:spcAft>
              <a:buNone/>
              <a:defRPr sz="1423">
                <a:solidFill>
                  <a:schemeClr val="dk1"/>
                </a:solidFill>
                <a:latin typeface="Times New Roman"/>
                <a:ea typeface="Times New Roman"/>
                <a:cs typeface="Times New Roman"/>
                <a:sym typeface="Times New Roman"/>
              </a:defRPr>
            </a:lvl4pPr>
            <a:lvl5pPr indent="0" lvl="4" marL="0" algn="r">
              <a:spcBef>
                <a:spcPts val="0"/>
              </a:spcBef>
              <a:spcAft>
                <a:spcPts val="0"/>
              </a:spcAft>
              <a:buNone/>
              <a:defRPr sz="1423">
                <a:solidFill>
                  <a:schemeClr val="dk1"/>
                </a:solidFill>
                <a:latin typeface="Times New Roman"/>
                <a:ea typeface="Times New Roman"/>
                <a:cs typeface="Times New Roman"/>
                <a:sym typeface="Times New Roman"/>
              </a:defRPr>
            </a:lvl5pPr>
            <a:lvl6pPr indent="0" lvl="5" marL="0" algn="r">
              <a:spcBef>
                <a:spcPts val="0"/>
              </a:spcBef>
              <a:spcAft>
                <a:spcPts val="0"/>
              </a:spcAft>
              <a:buNone/>
              <a:defRPr sz="1423">
                <a:solidFill>
                  <a:schemeClr val="dk1"/>
                </a:solidFill>
                <a:latin typeface="Times New Roman"/>
                <a:ea typeface="Times New Roman"/>
                <a:cs typeface="Times New Roman"/>
                <a:sym typeface="Times New Roman"/>
              </a:defRPr>
            </a:lvl6pPr>
            <a:lvl7pPr indent="0" lvl="6" marL="0" algn="r">
              <a:spcBef>
                <a:spcPts val="0"/>
              </a:spcBef>
              <a:spcAft>
                <a:spcPts val="0"/>
              </a:spcAft>
              <a:buNone/>
              <a:defRPr sz="1423">
                <a:solidFill>
                  <a:schemeClr val="dk1"/>
                </a:solidFill>
                <a:latin typeface="Times New Roman"/>
                <a:ea typeface="Times New Roman"/>
                <a:cs typeface="Times New Roman"/>
                <a:sym typeface="Times New Roman"/>
              </a:defRPr>
            </a:lvl7pPr>
            <a:lvl8pPr indent="0" lvl="7" marL="0" algn="r">
              <a:spcBef>
                <a:spcPts val="0"/>
              </a:spcBef>
              <a:spcAft>
                <a:spcPts val="0"/>
              </a:spcAft>
              <a:buNone/>
              <a:defRPr sz="1423">
                <a:solidFill>
                  <a:schemeClr val="dk1"/>
                </a:solidFill>
                <a:latin typeface="Times New Roman"/>
                <a:ea typeface="Times New Roman"/>
                <a:cs typeface="Times New Roman"/>
                <a:sym typeface="Times New Roman"/>
              </a:defRPr>
            </a:lvl8pPr>
            <a:lvl9pPr indent="0" lvl="8" marL="0" algn="r">
              <a:spcBef>
                <a:spcPts val="0"/>
              </a:spcBef>
              <a:spcAft>
                <a:spcPts val="0"/>
              </a:spcAft>
              <a:buNone/>
              <a:defRPr sz="1423">
                <a:solidFill>
                  <a:schemeClr val="dk1"/>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15"/>
          <p:cNvSpPr txBox="1"/>
          <p:nvPr>
            <p:ph type="title"/>
          </p:nvPr>
        </p:nvSpPr>
        <p:spPr>
          <a:xfrm>
            <a:off x="378152" y="425803"/>
            <a:ext cx="2487900" cy="1810800"/>
          </a:xfrm>
          <a:prstGeom prst="rect">
            <a:avLst/>
          </a:prstGeom>
          <a:noFill/>
          <a:ln>
            <a:noFill/>
          </a:ln>
        </p:spPr>
        <p:txBody>
          <a:bodyPr anchorCtr="0" anchor="b" bIns="155950" lIns="311900" spcFirstLastPara="1" rIns="311900" wrap="square" tIns="155950">
            <a:noAutofit/>
          </a:bodyPr>
          <a:lstStyle>
            <a:lvl1pPr lvl="0" algn="l">
              <a:spcBef>
                <a:spcPts val="0"/>
              </a:spcBef>
              <a:spcAft>
                <a:spcPts val="0"/>
              </a:spcAft>
              <a:buSzPts val="1071"/>
              <a:buNone/>
              <a:defRPr b="1" sz="458"/>
            </a:lvl1pPr>
            <a:lvl2pPr lvl="1" algn="ctr">
              <a:spcBef>
                <a:spcPts val="0"/>
              </a:spcBef>
              <a:spcAft>
                <a:spcPts val="0"/>
              </a:spcAft>
              <a:buSzPts val="1071"/>
              <a:buNone/>
              <a:defRPr sz="4500"/>
            </a:lvl2pPr>
            <a:lvl3pPr lvl="2" algn="ctr">
              <a:spcBef>
                <a:spcPts val="0"/>
              </a:spcBef>
              <a:spcAft>
                <a:spcPts val="0"/>
              </a:spcAft>
              <a:buSzPts val="1071"/>
              <a:buNone/>
              <a:defRPr sz="4500"/>
            </a:lvl3pPr>
            <a:lvl4pPr lvl="3" algn="ctr">
              <a:spcBef>
                <a:spcPts val="0"/>
              </a:spcBef>
              <a:spcAft>
                <a:spcPts val="0"/>
              </a:spcAft>
              <a:buSzPts val="1071"/>
              <a:buNone/>
              <a:defRPr sz="4500"/>
            </a:lvl4pPr>
            <a:lvl5pPr lvl="4" algn="ctr">
              <a:spcBef>
                <a:spcPts val="0"/>
              </a:spcBef>
              <a:spcAft>
                <a:spcPts val="0"/>
              </a:spcAft>
              <a:buSzPts val="1071"/>
              <a:buNone/>
              <a:defRPr sz="4500"/>
            </a:lvl5pPr>
            <a:lvl6pPr lvl="5" algn="ctr">
              <a:spcBef>
                <a:spcPts val="0"/>
              </a:spcBef>
              <a:spcAft>
                <a:spcPts val="0"/>
              </a:spcAft>
              <a:buSzPts val="1071"/>
              <a:buNone/>
              <a:defRPr sz="4500"/>
            </a:lvl6pPr>
            <a:lvl7pPr lvl="6" algn="ctr">
              <a:spcBef>
                <a:spcPts val="0"/>
              </a:spcBef>
              <a:spcAft>
                <a:spcPts val="0"/>
              </a:spcAft>
              <a:buSzPts val="1071"/>
              <a:buNone/>
              <a:defRPr sz="4500"/>
            </a:lvl7pPr>
            <a:lvl8pPr lvl="7" algn="ctr">
              <a:spcBef>
                <a:spcPts val="0"/>
              </a:spcBef>
              <a:spcAft>
                <a:spcPts val="0"/>
              </a:spcAft>
              <a:buSzPts val="1071"/>
              <a:buNone/>
              <a:defRPr sz="4500"/>
            </a:lvl8pPr>
            <a:lvl9pPr lvl="8" algn="ctr">
              <a:spcBef>
                <a:spcPts val="0"/>
              </a:spcBef>
              <a:spcAft>
                <a:spcPts val="0"/>
              </a:spcAft>
              <a:buSzPts val="1071"/>
              <a:buNone/>
              <a:defRPr sz="4500"/>
            </a:lvl9pPr>
          </a:lstStyle>
          <a:p/>
        </p:txBody>
      </p:sp>
      <p:sp>
        <p:nvSpPr>
          <p:cNvPr id="60" name="Google Shape;60;p15"/>
          <p:cNvSpPr txBox="1"/>
          <p:nvPr>
            <p:ph idx="1" type="body"/>
          </p:nvPr>
        </p:nvSpPr>
        <p:spPr>
          <a:xfrm>
            <a:off x="2956524" y="425803"/>
            <a:ext cx="4227600" cy="9122700"/>
          </a:xfrm>
          <a:prstGeom prst="rect">
            <a:avLst/>
          </a:prstGeom>
          <a:noFill/>
          <a:ln>
            <a:noFill/>
          </a:ln>
        </p:spPr>
        <p:txBody>
          <a:bodyPr anchorCtr="0" anchor="t" bIns="155950" lIns="311900" spcFirstLastPara="1" rIns="311900" wrap="square" tIns="155950">
            <a:noAutofit/>
          </a:bodyPr>
          <a:lstStyle>
            <a:lvl1pPr indent="-275253" lvl="0" marL="457200" algn="l">
              <a:spcBef>
                <a:spcPts val="147"/>
              </a:spcBef>
              <a:spcAft>
                <a:spcPts val="0"/>
              </a:spcAft>
              <a:buClr>
                <a:schemeClr val="dk1"/>
              </a:buClr>
              <a:buSzPts val="735"/>
              <a:buFont typeface="Times New Roman"/>
              <a:buChar char="•"/>
              <a:defRPr sz="735"/>
            </a:lvl1pPr>
            <a:lvl2pPr indent="-269470" lvl="1" marL="914400" algn="l">
              <a:spcBef>
                <a:spcPts val="129"/>
              </a:spcBef>
              <a:spcAft>
                <a:spcPts val="0"/>
              </a:spcAft>
              <a:buClr>
                <a:schemeClr val="dk1"/>
              </a:buClr>
              <a:buSzPts val="644"/>
              <a:buFont typeface="Times New Roman"/>
              <a:buChar char="–"/>
              <a:defRPr sz="644"/>
            </a:lvl2pPr>
            <a:lvl3pPr indent="-263541" lvl="2" marL="1371600" algn="l">
              <a:spcBef>
                <a:spcPts val="110"/>
              </a:spcBef>
              <a:spcAft>
                <a:spcPts val="0"/>
              </a:spcAft>
              <a:buClr>
                <a:schemeClr val="dk1"/>
              </a:buClr>
              <a:buSzPts val="550"/>
              <a:buFont typeface="Times New Roman"/>
              <a:buChar char="•"/>
              <a:defRPr sz="550"/>
            </a:lvl3pPr>
            <a:lvl4pPr indent="-257709" lvl="3" marL="1828800" algn="l">
              <a:spcBef>
                <a:spcPts val="92"/>
              </a:spcBef>
              <a:spcAft>
                <a:spcPts val="0"/>
              </a:spcAft>
              <a:buClr>
                <a:schemeClr val="dk1"/>
              </a:buClr>
              <a:buSzPts val="458"/>
              <a:buFont typeface="Times New Roman"/>
              <a:buChar char="–"/>
              <a:defRPr sz="458"/>
            </a:lvl4pPr>
            <a:lvl5pPr indent="-257709" lvl="4" marL="2286000" algn="l">
              <a:spcBef>
                <a:spcPts val="92"/>
              </a:spcBef>
              <a:spcAft>
                <a:spcPts val="0"/>
              </a:spcAft>
              <a:buClr>
                <a:schemeClr val="dk1"/>
              </a:buClr>
              <a:buSzPts val="458"/>
              <a:buFont typeface="Times New Roman"/>
              <a:buChar char="»"/>
              <a:defRPr sz="458"/>
            </a:lvl5pPr>
            <a:lvl6pPr indent="-257709" lvl="5" marL="2743200" algn="l">
              <a:spcBef>
                <a:spcPts val="92"/>
              </a:spcBef>
              <a:spcAft>
                <a:spcPts val="0"/>
              </a:spcAft>
              <a:buClr>
                <a:schemeClr val="dk1"/>
              </a:buClr>
              <a:buSzPts val="458"/>
              <a:buFont typeface="Times New Roman"/>
              <a:buChar char="»"/>
              <a:defRPr sz="458"/>
            </a:lvl6pPr>
            <a:lvl7pPr indent="-257709" lvl="6" marL="3200400" algn="l">
              <a:spcBef>
                <a:spcPts val="92"/>
              </a:spcBef>
              <a:spcAft>
                <a:spcPts val="0"/>
              </a:spcAft>
              <a:buClr>
                <a:schemeClr val="dk1"/>
              </a:buClr>
              <a:buSzPts val="458"/>
              <a:buFont typeface="Times New Roman"/>
              <a:buChar char="»"/>
              <a:defRPr sz="458"/>
            </a:lvl7pPr>
            <a:lvl8pPr indent="-257709" lvl="7" marL="3657600" algn="l">
              <a:spcBef>
                <a:spcPts val="92"/>
              </a:spcBef>
              <a:spcAft>
                <a:spcPts val="0"/>
              </a:spcAft>
              <a:buClr>
                <a:schemeClr val="dk1"/>
              </a:buClr>
              <a:buSzPts val="458"/>
              <a:buFont typeface="Times New Roman"/>
              <a:buChar char="»"/>
              <a:defRPr sz="458"/>
            </a:lvl8pPr>
            <a:lvl9pPr indent="-257709" lvl="8" marL="4114800" algn="l">
              <a:spcBef>
                <a:spcPts val="92"/>
              </a:spcBef>
              <a:spcAft>
                <a:spcPts val="0"/>
              </a:spcAft>
              <a:buClr>
                <a:schemeClr val="dk1"/>
              </a:buClr>
              <a:buSzPts val="458"/>
              <a:buFont typeface="Times New Roman"/>
              <a:buChar char="»"/>
              <a:defRPr sz="458"/>
            </a:lvl9pPr>
          </a:lstStyle>
          <a:p/>
        </p:txBody>
      </p:sp>
      <p:sp>
        <p:nvSpPr>
          <p:cNvPr id="61" name="Google Shape;61;p15"/>
          <p:cNvSpPr txBox="1"/>
          <p:nvPr>
            <p:ph idx="2" type="body"/>
          </p:nvPr>
        </p:nvSpPr>
        <p:spPr>
          <a:xfrm>
            <a:off x="378152" y="2236738"/>
            <a:ext cx="2487900" cy="7311900"/>
          </a:xfrm>
          <a:prstGeom prst="rect">
            <a:avLst/>
          </a:prstGeom>
          <a:noFill/>
          <a:ln>
            <a:noFill/>
          </a:ln>
        </p:spPr>
        <p:txBody>
          <a:bodyPr anchorCtr="0" anchor="t" bIns="155950" lIns="311900" spcFirstLastPara="1" rIns="311900" wrap="square" tIns="155950">
            <a:noAutofit/>
          </a:bodyPr>
          <a:lstStyle>
            <a:lvl1pPr indent="-228600" lvl="0" marL="457200" algn="l">
              <a:spcBef>
                <a:spcPts val="64"/>
              </a:spcBef>
              <a:spcAft>
                <a:spcPts val="0"/>
              </a:spcAft>
              <a:buClr>
                <a:schemeClr val="dk1"/>
              </a:buClr>
              <a:buSzPts val="321"/>
              <a:buFont typeface="Times New Roman"/>
              <a:buNone/>
              <a:defRPr sz="321"/>
            </a:lvl1pPr>
            <a:lvl2pPr indent="-228600" lvl="1" marL="914400" algn="l">
              <a:spcBef>
                <a:spcPts val="55"/>
              </a:spcBef>
              <a:spcAft>
                <a:spcPts val="0"/>
              </a:spcAft>
              <a:buClr>
                <a:schemeClr val="dk1"/>
              </a:buClr>
              <a:buSzPts val="276"/>
              <a:buFont typeface="Times New Roman"/>
              <a:buNone/>
              <a:defRPr sz="276"/>
            </a:lvl2pPr>
            <a:lvl3pPr indent="-228600" lvl="2" marL="1371600" algn="l">
              <a:spcBef>
                <a:spcPts val="46"/>
              </a:spcBef>
              <a:spcAft>
                <a:spcPts val="0"/>
              </a:spcAft>
              <a:buClr>
                <a:schemeClr val="dk1"/>
              </a:buClr>
              <a:buSzPts val="230"/>
              <a:buFont typeface="Times New Roman"/>
              <a:buNone/>
              <a:defRPr sz="230"/>
            </a:lvl3pPr>
            <a:lvl4pPr indent="-228600" lvl="3" marL="1828800" algn="l">
              <a:spcBef>
                <a:spcPts val="41"/>
              </a:spcBef>
              <a:spcAft>
                <a:spcPts val="0"/>
              </a:spcAft>
              <a:buClr>
                <a:schemeClr val="dk1"/>
              </a:buClr>
              <a:buSzPts val="206"/>
              <a:buFont typeface="Times New Roman"/>
              <a:buNone/>
              <a:defRPr sz="206"/>
            </a:lvl4pPr>
            <a:lvl5pPr indent="-228600" lvl="4" marL="2286000" algn="l">
              <a:spcBef>
                <a:spcPts val="41"/>
              </a:spcBef>
              <a:spcAft>
                <a:spcPts val="0"/>
              </a:spcAft>
              <a:buClr>
                <a:schemeClr val="dk1"/>
              </a:buClr>
              <a:buSzPts val="206"/>
              <a:buFont typeface="Times New Roman"/>
              <a:buNone/>
              <a:defRPr sz="206"/>
            </a:lvl5pPr>
            <a:lvl6pPr indent="-228600" lvl="5" marL="2743200" algn="l">
              <a:spcBef>
                <a:spcPts val="41"/>
              </a:spcBef>
              <a:spcAft>
                <a:spcPts val="0"/>
              </a:spcAft>
              <a:buClr>
                <a:schemeClr val="dk1"/>
              </a:buClr>
              <a:buSzPts val="206"/>
              <a:buFont typeface="Times New Roman"/>
              <a:buNone/>
              <a:defRPr sz="206"/>
            </a:lvl6pPr>
            <a:lvl7pPr indent="-228600" lvl="6" marL="3200400" algn="l">
              <a:spcBef>
                <a:spcPts val="41"/>
              </a:spcBef>
              <a:spcAft>
                <a:spcPts val="0"/>
              </a:spcAft>
              <a:buClr>
                <a:schemeClr val="dk1"/>
              </a:buClr>
              <a:buSzPts val="206"/>
              <a:buFont typeface="Times New Roman"/>
              <a:buNone/>
              <a:defRPr sz="206"/>
            </a:lvl7pPr>
            <a:lvl8pPr indent="-228600" lvl="7" marL="3657600" algn="l">
              <a:spcBef>
                <a:spcPts val="41"/>
              </a:spcBef>
              <a:spcAft>
                <a:spcPts val="0"/>
              </a:spcAft>
              <a:buClr>
                <a:schemeClr val="dk1"/>
              </a:buClr>
              <a:buSzPts val="206"/>
              <a:buFont typeface="Times New Roman"/>
              <a:buNone/>
              <a:defRPr sz="206"/>
            </a:lvl8pPr>
            <a:lvl9pPr indent="-228600" lvl="8" marL="4114800" algn="l">
              <a:spcBef>
                <a:spcPts val="41"/>
              </a:spcBef>
              <a:spcAft>
                <a:spcPts val="0"/>
              </a:spcAft>
              <a:buClr>
                <a:schemeClr val="dk1"/>
              </a:buClr>
              <a:buSzPts val="206"/>
              <a:buFont typeface="Times New Roman"/>
              <a:buNone/>
              <a:defRPr sz="206"/>
            </a:lvl9pPr>
          </a:lstStyle>
          <a:p/>
        </p:txBody>
      </p:sp>
      <p:sp>
        <p:nvSpPr>
          <p:cNvPr id="62" name="Google Shape;62;p15"/>
          <p:cNvSpPr txBox="1"/>
          <p:nvPr>
            <p:ph idx="10" type="dt"/>
          </p:nvPr>
        </p:nvSpPr>
        <p:spPr>
          <a:xfrm>
            <a:off x="567111" y="9739166"/>
            <a:ext cx="1575600" cy="712500"/>
          </a:xfrm>
          <a:prstGeom prst="rect">
            <a:avLst/>
          </a:prstGeom>
          <a:noFill/>
          <a:ln>
            <a:noFill/>
          </a:ln>
        </p:spPr>
        <p:txBody>
          <a:bodyPr anchorCtr="0" anchor="t" bIns="155950" lIns="311900" spcFirstLastPara="1" rIns="311900" wrap="square" tIns="155950">
            <a:noAutofit/>
          </a:bodyPr>
          <a:lstStyle>
            <a:lvl1pPr lvl="0" algn="l">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63" name="Google Shape;63;p15"/>
          <p:cNvSpPr txBox="1"/>
          <p:nvPr>
            <p:ph idx="11" type="ftr"/>
          </p:nvPr>
        </p:nvSpPr>
        <p:spPr>
          <a:xfrm>
            <a:off x="2583765" y="9739166"/>
            <a:ext cx="2394600" cy="712500"/>
          </a:xfrm>
          <a:prstGeom prst="rect">
            <a:avLst/>
          </a:prstGeom>
          <a:noFill/>
          <a:ln>
            <a:noFill/>
          </a:ln>
        </p:spPr>
        <p:txBody>
          <a:bodyPr anchorCtr="0" anchor="t" bIns="155950" lIns="311900" spcFirstLastPara="1" rIns="311900" wrap="square" tIns="155950">
            <a:noAutofit/>
          </a:bodyPr>
          <a:lstStyle>
            <a:lvl1pPr lvl="0" algn="ctr">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64" name="Google Shape;64;p15"/>
          <p:cNvSpPr txBox="1"/>
          <p:nvPr>
            <p:ph idx="12" type="sldNum"/>
          </p:nvPr>
        </p:nvSpPr>
        <p:spPr>
          <a:xfrm>
            <a:off x="5419552" y="9739166"/>
            <a:ext cx="1575600" cy="712500"/>
          </a:xfrm>
          <a:prstGeom prst="rect">
            <a:avLst/>
          </a:prstGeom>
          <a:noFill/>
          <a:ln>
            <a:noFill/>
          </a:ln>
        </p:spPr>
        <p:txBody>
          <a:bodyPr anchorCtr="0" anchor="t" bIns="155950" lIns="311900" spcFirstLastPara="1" rIns="311900" wrap="square" tIns="155950">
            <a:noAutofit/>
          </a:bodyPr>
          <a:lstStyle>
            <a:lvl1pPr indent="0" lvl="0" marL="0" algn="r">
              <a:spcBef>
                <a:spcPts val="0"/>
              </a:spcBef>
              <a:spcAft>
                <a:spcPts val="0"/>
              </a:spcAft>
              <a:buNone/>
              <a:defRPr sz="1423">
                <a:solidFill>
                  <a:schemeClr val="dk1"/>
                </a:solidFill>
                <a:latin typeface="Times New Roman"/>
                <a:ea typeface="Times New Roman"/>
                <a:cs typeface="Times New Roman"/>
                <a:sym typeface="Times New Roman"/>
              </a:defRPr>
            </a:lvl1pPr>
            <a:lvl2pPr indent="0" lvl="1" marL="0" algn="r">
              <a:spcBef>
                <a:spcPts val="0"/>
              </a:spcBef>
              <a:spcAft>
                <a:spcPts val="0"/>
              </a:spcAft>
              <a:buNone/>
              <a:defRPr sz="1423">
                <a:solidFill>
                  <a:schemeClr val="dk1"/>
                </a:solidFill>
                <a:latin typeface="Times New Roman"/>
                <a:ea typeface="Times New Roman"/>
                <a:cs typeface="Times New Roman"/>
                <a:sym typeface="Times New Roman"/>
              </a:defRPr>
            </a:lvl2pPr>
            <a:lvl3pPr indent="0" lvl="2" marL="0" algn="r">
              <a:spcBef>
                <a:spcPts val="0"/>
              </a:spcBef>
              <a:spcAft>
                <a:spcPts val="0"/>
              </a:spcAft>
              <a:buNone/>
              <a:defRPr sz="1423">
                <a:solidFill>
                  <a:schemeClr val="dk1"/>
                </a:solidFill>
                <a:latin typeface="Times New Roman"/>
                <a:ea typeface="Times New Roman"/>
                <a:cs typeface="Times New Roman"/>
                <a:sym typeface="Times New Roman"/>
              </a:defRPr>
            </a:lvl3pPr>
            <a:lvl4pPr indent="0" lvl="3" marL="0" algn="r">
              <a:spcBef>
                <a:spcPts val="0"/>
              </a:spcBef>
              <a:spcAft>
                <a:spcPts val="0"/>
              </a:spcAft>
              <a:buNone/>
              <a:defRPr sz="1423">
                <a:solidFill>
                  <a:schemeClr val="dk1"/>
                </a:solidFill>
                <a:latin typeface="Times New Roman"/>
                <a:ea typeface="Times New Roman"/>
                <a:cs typeface="Times New Roman"/>
                <a:sym typeface="Times New Roman"/>
              </a:defRPr>
            </a:lvl4pPr>
            <a:lvl5pPr indent="0" lvl="4" marL="0" algn="r">
              <a:spcBef>
                <a:spcPts val="0"/>
              </a:spcBef>
              <a:spcAft>
                <a:spcPts val="0"/>
              </a:spcAft>
              <a:buNone/>
              <a:defRPr sz="1423">
                <a:solidFill>
                  <a:schemeClr val="dk1"/>
                </a:solidFill>
                <a:latin typeface="Times New Roman"/>
                <a:ea typeface="Times New Roman"/>
                <a:cs typeface="Times New Roman"/>
                <a:sym typeface="Times New Roman"/>
              </a:defRPr>
            </a:lvl5pPr>
            <a:lvl6pPr indent="0" lvl="5" marL="0" algn="r">
              <a:spcBef>
                <a:spcPts val="0"/>
              </a:spcBef>
              <a:spcAft>
                <a:spcPts val="0"/>
              </a:spcAft>
              <a:buNone/>
              <a:defRPr sz="1423">
                <a:solidFill>
                  <a:schemeClr val="dk1"/>
                </a:solidFill>
                <a:latin typeface="Times New Roman"/>
                <a:ea typeface="Times New Roman"/>
                <a:cs typeface="Times New Roman"/>
                <a:sym typeface="Times New Roman"/>
              </a:defRPr>
            </a:lvl6pPr>
            <a:lvl7pPr indent="0" lvl="6" marL="0" algn="r">
              <a:spcBef>
                <a:spcPts val="0"/>
              </a:spcBef>
              <a:spcAft>
                <a:spcPts val="0"/>
              </a:spcAft>
              <a:buNone/>
              <a:defRPr sz="1423">
                <a:solidFill>
                  <a:schemeClr val="dk1"/>
                </a:solidFill>
                <a:latin typeface="Times New Roman"/>
                <a:ea typeface="Times New Roman"/>
                <a:cs typeface="Times New Roman"/>
                <a:sym typeface="Times New Roman"/>
              </a:defRPr>
            </a:lvl7pPr>
            <a:lvl8pPr indent="0" lvl="7" marL="0" algn="r">
              <a:spcBef>
                <a:spcPts val="0"/>
              </a:spcBef>
              <a:spcAft>
                <a:spcPts val="0"/>
              </a:spcAft>
              <a:buNone/>
              <a:defRPr sz="1423">
                <a:solidFill>
                  <a:schemeClr val="dk1"/>
                </a:solidFill>
                <a:latin typeface="Times New Roman"/>
                <a:ea typeface="Times New Roman"/>
                <a:cs typeface="Times New Roman"/>
                <a:sym typeface="Times New Roman"/>
              </a:defRPr>
            </a:lvl8pPr>
            <a:lvl9pPr indent="0" lvl="8" marL="0" algn="r">
              <a:spcBef>
                <a:spcPts val="0"/>
              </a:spcBef>
              <a:spcAft>
                <a:spcPts val="0"/>
              </a:spcAft>
              <a:buNone/>
              <a:defRPr sz="1423">
                <a:solidFill>
                  <a:schemeClr val="dk1"/>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16"/>
          <p:cNvSpPr txBox="1"/>
          <p:nvPr>
            <p:ph type="title"/>
          </p:nvPr>
        </p:nvSpPr>
        <p:spPr>
          <a:xfrm>
            <a:off x="1482131" y="7482424"/>
            <a:ext cx="4537500" cy="883500"/>
          </a:xfrm>
          <a:prstGeom prst="rect">
            <a:avLst/>
          </a:prstGeom>
          <a:noFill/>
          <a:ln>
            <a:noFill/>
          </a:ln>
        </p:spPr>
        <p:txBody>
          <a:bodyPr anchorCtr="0" anchor="b" bIns="155950" lIns="311900" spcFirstLastPara="1" rIns="311900" wrap="square" tIns="155950">
            <a:noAutofit/>
          </a:bodyPr>
          <a:lstStyle>
            <a:lvl1pPr lvl="0" algn="l">
              <a:spcBef>
                <a:spcPts val="0"/>
              </a:spcBef>
              <a:spcAft>
                <a:spcPts val="0"/>
              </a:spcAft>
              <a:buSzPts val="1071"/>
              <a:buNone/>
              <a:defRPr b="1" sz="458"/>
            </a:lvl1pPr>
            <a:lvl2pPr lvl="1" algn="ctr">
              <a:spcBef>
                <a:spcPts val="0"/>
              </a:spcBef>
              <a:spcAft>
                <a:spcPts val="0"/>
              </a:spcAft>
              <a:buSzPts val="1071"/>
              <a:buNone/>
              <a:defRPr sz="4500"/>
            </a:lvl2pPr>
            <a:lvl3pPr lvl="2" algn="ctr">
              <a:spcBef>
                <a:spcPts val="0"/>
              </a:spcBef>
              <a:spcAft>
                <a:spcPts val="0"/>
              </a:spcAft>
              <a:buSzPts val="1071"/>
              <a:buNone/>
              <a:defRPr sz="4500"/>
            </a:lvl3pPr>
            <a:lvl4pPr lvl="3" algn="ctr">
              <a:spcBef>
                <a:spcPts val="0"/>
              </a:spcBef>
              <a:spcAft>
                <a:spcPts val="0"/>
              </a:spcAft>
              <a:buSzPts val="1071"/>
              <a:buNone/>
              <a:defRPr sz="4500"/>
            </a:lvl4pPr>
            <a:lvl5pPr lvl="4" algn="ctr">
              <a:spcBef>
                <a:spcPts val="0"/>
              </a:spcBef>
              <a:spcAft>
                <a:spcPts val="0"/>
              </a:spcAft>
              <a:buSzPts val="1071"/>
              <a:buNone/>
              <a:defRPr sz="4500"/>
            </a:lvl5pPr>
            <a:lvl6pPr lvl="5" algn="ctr">
              <a:spcBef>
                <a:spcPts val="0"/>
              </a:spcBef>
              <a:spcAft>
                <a:spcPts val="0"/>
              </a:spcAft>
              <a:buSzPts val="1071"/>
              <a:buNone/>
              <a:defRPr sz="4500"/>
            </a:lvl6pPr>
            <a:lvl7pPr lvl="6" algn="ctr">
              <a:spcBef>
                <a:spcPts val="0"/>
              </a:spcBef>
              <a:spcAft>
                <a:spcPts val="0"/>
              </a:spcAft>
              <a:buSzPts val="1071"/>
              <a:buNone/>
              <a:defRPr sz="4500"/>
            </a:lvl7pPr>
            <a:lvl8pPr lvl="7" algn="ctr">
              <a:spcBef>
                <a:spcPts val="0"/>
              </a:spcBef>
              <a:spcAft>
                <a:spcPts val="0"/>
              </a:spcAft>
              <a:buSzPts val="1071"/>
              <a:buNone/>
              <a:defRPr sz="4500"/>
            </a:lvl8pPr>
            <a:lvl9pPr lvl="8" algn="ctr">
              <a:spcBef>
                <a:spcPts val="0"/>
              </a:spcBef>
              <a:spcAft>
                <a:spcPts val="0"/>
              </a:spcAft>
              <a:buSzPts val="1071"/>
              <a:buNone/>
              <a:defRPr sz="4500"/>
            </a:lvl9pPr>
          </a:lstStyle>
          <a:p/>
        </p:txBody>
      </p:sp>
      <p:sp>
        <p:nvSpPr>
          <p:cNvPr id="67" name="Google Shape;67;p16"/>
          <p:cNvSpPr/>
          <p:nvPr>
            <p:ph idx="2" type="pic"/>
          </p:nvPr>
        </p:nvSpPr>
        <p:spPr>
          <a:xfrm>
            <a:off x="1482131" y="955216"/>
            <a:ext cx="4537500" cy="6413400"/>
          </a:xfrm>
          <a:prstGeom prst="rect">
            <a:avLst/>
          </a:prstGeom>
          <a:noFill/>
          <a:ln>
            <a:noFill/>
          </a:ln>
        </p:spPr>
      </p:sp>
      <p:sp>
        <p:nvSpPr>
          <p:cNvPr id="68" name="Google Shape;68;p16"/>
          <p:cNvSpPr txBox="1"/>
          <p:nvPr>
            <p:ph idx="1" type="body"/>
          </p:nvPr>
        </p:nvSpPr>
        <p:spPr>
          <a:xfrm>
            <a:off x="1482131" y="8365987"/>
            <a:ext cx="4537500" cy="1254300"/>
          </a:xfrm>
          <a:prstGeom prst="rect">
            <a:avLst/>
          </a:prstGeom>
          <a:noFill/>
          <a:ln>
            <a:noFill/>
          </a:ln>
        </p:spPr>
        <p:txBody>
          <a:bodyPr anchorCtr="0" anchor="t" bIns="155950" lIns="311900" spcFirstLastPara="1" rIns="311900" wrap="square" tIns="155950">
            <a:noAutofit/>
          </a:bodyPr>
          <a:lstStyle>
            <a:lvl1pPr indent="-228600" lvl="0" marL="457200" algn="l">
              <a:spcBef>
                <a:spcPts val="64"/>
              </a:spcBef>
              <a:spcAft>
                <a:spcPts val="0"/>
              </a:spcAft>
              <a:buClr>
                <a:schemeClr val="dk1"/>
              </a:buClr>
              <a:buSzPts val="321"/>
              <a:buFont typeface="Times New Roman"/>
              <a:buNone/>
              <a:defRPr sz="321"/>
            </a:lvl1pPr>
            <a:lvl2pPr indent="-228600" lvl="1" marL="914400" algn="l">
              <a:spcBef>
                <a:spcPts val="55"/>
              </a:spcBef>
              <a:spcAft>
                <a:spcPts val="0"/>
              </a:spcAft>
              <a:buClr>
                <a:schemeClr val="dk1"/>
              </a:buClr>
              <a:buSzPts val="276"/>
              <a:buFont typeface="Times New Roman"/>
              <a:buNone/>
              <a:defRPr sz="276"/>
            </a:lvl2pPr>
            <a:lvl3pPr indent="-228600" lvl="2" marL="1371600" algn="l">
              <a:spcBef>
                <a:spcPts val="46"/>
              </a:spcBef>
              <a:spcAft>
                <a:spcPts val="0"/>
              </a:spcAft>
              <a:buClr>
                <a:schemeClr val="dk1"/>
              </a:buClr>
              <a:buSzPts val="230"/>
              <a:buFont typeface="Times New Roman"/>
              <a:buNone/>
              <a:defRPr sz="230"/>
            </a:lvl3pPr>
            <a:lvl4pPr indent="-228600" lvl="3" marL="1828800" algn="l">
              <a:spcBef>
                <a:spcPts val="41"/>
              </a:spcBef>
              <a:spcAft>
                <a:spcPts val="0"/>
              </a:spcAft>
              <a:buClr>
                <a:schemeClr val="dk1"/>
              </a:buClr>
              <a:buSzPts val="206"/>
              <a:buFont typeface="Times New Roman"/>
              <a:buNone/>
              <a:defRPr sz="206"/>
            </a:lvl4pPr>
            <a:lvl5pPr indent="-228600" lvl="4" marL="2286000" algn="l">
              <a:spcBef>
                <a:spcPts val="41"/>
              </a:spcBef>
              <a:spcAft>
                <a:spcPts val="0"/>
              </a:spcAft>
              <a:buClr>
                <a:schemeClr val="dk1"/>
              </a:buClr>
              <a:buSzPts val="206"/>
              <a:buFont typeface="Times New Roman"/>
              <a:buNone/>
              <a:defRPr sz="206"/>
            </a:lvl5pPr>
            <a:lvl6pPr indent="-228600" lvl="5" marL="2743200" algn="l">
              <a:spcBef>
                <a:spcPts val="41"/>
              </a:spcBef>
              <a:spcAft>
                <a:spcPts val="0"/>
              </a:spcAft>
              <a:buClr>
                <a:schemeClr val="dk1"/>
              </a:buClr>
              <a:buSzPts val="206"/>
              <a:buFont typeface="Times New Roman"/>
              <a:buNone/>
              <a:defRPr sz="206"/>
            </a:lvl6pPr>
            <a:lvl7pPr indent="-228600" lvl="6" marL="3200400" algn="l">
              <a:spcBef>
                <a:spcPts val="41"/>
              </a:spcBef>
              <a:spcAft>
                <a:spcPts val="0"/>
              </a:spcAft>
              <a:buClr>
                <a:schemeClr val="dk1"/>
              </a:buClr>
              <a:buSzPts val="206"/>
              <a:buFont typeface="Times New Roman"/>
              <a:buNone/>
              <a:defRPr sz="206"/>
            </a:lvl7pPr>
            <a:lvl8pPr indent="-228600" lvl="7" marL="3657600" algn="l">
              <a:spcBef>
                <a:spcPts val="41"/>
              </a:spcBef>
              <a:spcAft>
                <a:spcPts val="0"/>
              </a:spcAft>
              <a:buClr>
                <a:schemeClr val="dk1"/>
              </a:buClr>
              <a:buSzPts val="206"/>
              <a:buFont typeface="Times New Roman"/>
              <a:buNone/>
              <a:defRPr sz="206"/>
            </a:lvl8pPr>
            <a:lvl9pPr indent="-228600" lvl="8" marL="4114800" algn="l">
              <a:spcBef>
                <a:spcPts val="41"/>
              </a:spcBef>
              <a:spcAft>
                <a:spcPts val="0"/>
              </a:spcAft>
              <a:buClr>
                <a:schemeClr val="dk1"/>
              </a:buClr>
              <a:buSzPts val="206"/>
              <a:buFont typeface="Times New Roman"/>
              <a:buNone/>
              <a:defRPr sz="206"/>
            </a:lvl9pPr>
          </a:lstStyle>
          <a:p/>
        </p:txBody>
      </p:sp>
      <p:sp>
        <p:nvSpPr>
          <p:cNvPr id="69" name="Google Shape;69;p16"/>
          <p:cNvSpPr txBox="1"/>
          <p:nvPr>
            <p:ph idx="10" type="dt"/>
          </p:nvPr>
        </p:nvSpPr>
        <p:spPr>
          <a:xfrm>
            <a:off x="567111" y="9739166"/>
            <a:ext cx="1575600" cy="712500"/>
          </a:xfrm>
          <a:prstGeom prst="rect">
            <a:avLst/>
          </a:prstGeom>
          <a:noFill/>
          <a:ln>
            <a:noFill/>
          </a:ln>
        </p:spPr>
        <p:txBody>
          <a:bodyPr anchorCtr="0" anchor="t" bIns="155950" lIns="311900" spcFirstLastPara="1" rIns="311900" wrap="square" tIns="155950">
            <a:noAutofit/>
          </a:bodyPr>
          <a:lstStyle>
            <a:lvl1pPr lvl="0" algn="l">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70" name="Google Shape;70;p16"/>
          <p:cNvSpPr txBox="1"/>
          <p:nvPr>
            <p:ph idx="11" type="ftr"/>
          </p:nvPr>
        </p:nvSpPr>
        <p:spPr>
          <a:xfrm>
            <a:off x="2583765" y="9739166"/>
            <a:ext cx="2394600" cy="712500"/>
          </a:xfrm>
          <a:prstGeom prst="rect">
            <a:avLst/>
          </a:prstGeom>
          <a:noFill/>
          <a:ln>
            <a:noFill/>
          </a:ln>
        </p:spPr>
        <p:txBody>
          <a:bodyPr anchorCtr="0" anchor="t" bIns="155950" lIns="311900" spcFirstLastPara="1" rIns="311900" wrap="square" tIns="155950">
            <a:noAutofit/>
          </a:bodyPr>
          <a:lstStyle>
            <a:lvl1pPr lvl="0" algn="ctr">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71" name="Google Shape;71;p16"/>
          <p:cNvSpPr txBox="1"/>
          <p:nvPr>
            <p:ph idx="12" type="sldNum"/>
          </p:nvPr>
        </p:nvSpPr>
        <p:spPr>
          <a:xfrm>
            <a:off x="5419552" y="9739166"/>
            <a:ext cx="1575600" cy="712500"/>
          </a:xfrm>
          <a:prstGeom prst="rect">
            <a:avLst/>
          </a:prstGeom>
          <a:noFill/>
          <a:ln>
            <a:noFill/>
          </a:ln>
        </p:spPr>
        <p:txBody>
          <a:bodyPr anchorCtr="0" anchor="t" bIns="155950" lIns="311900" spcFirstLastPara="1" rIns="311900" wrap="square" tIns="155950">
            <a:noAutofit/>
          </a:bodyPr>
          <a:lstStyle>
            <a:lvl1pPr indent="0" lvl="0" marL="0" algn="r">
              <a:spcBef>
                <a:spcPts val="0"/>
              </a:spcBef>
              <a:spcAft>
                <a:spcPts val="0"/>
              </a:spcAft>
              <a:buNone/>
              <a:defRPr sz="1423">
                <a:solidFill>
                  <a:schemeClr val="dk1"/>
                </a:solidFill>
                <a:latin typeface="Times New Roman"/>
                <a:ea typeface="Times New Roman"/>
                <a:cs typeface="Times New Roman"/>
                <a:sym typeface="Times New Roman"/>
              </a:defRPr>
            </a:lvl1pPr>
            <a:lvl2pPr indent="0" lvl="1" marL="0" algn="r">
              <a:spcBef>
                <a:spcPts val="0"/>
              </a:spcBef>
              <a:spcAft>
                <a:spcPts val="0"/>
              </a:spcAft>
              <a:buNone/>
              <a:defRPr sz="1423">
                <a:solidFill>
                  <a:schemeClr val="dk1"/>
                </a:solidFill>
                <a:latin typeface="Times New Roman"/>
                <a:ea typeface="Times New Roman"/>
                <a:cs typeface="Times New Roman"/>
                <a:sym typeface="Times New Roman"/>
              </a:defRPr>
            </a:lvl2pPr>
            <a:lvl3pPr indent="0" lvl="2" marL="0" algn="r">
              <a:spcBef>
                <a:spcPts val="0"/>
              </a:spcBef>
              <a:spcAft>
                <a:spcPts val="0"/>
              </a:spcAft>
              <a:buNone/>
              <a:defRPr sz="1423">
                <a:solidFill>
                  <a:schemeClr val="dk1"/>
                </a:solidFill>
                <a:latin typeface="Times New Roman"/>
                <a:ea typeface="Times New Roman"/>
                <a:cs typeface="Times New Roman"/>
                <a:sym typeface="Times New Roman"/>
              </a:defRPr>
            </a:lvl3pPr>
            <a:lvl4pPr indent="0" lvl="3" marL="0" algn="r">
              <a:spcBef>
                <a:spcPts val="0"/>
              </a:spcBef>
              <a:spcAft>
                <a:spcPts val="0"/>
              </a:spcAft>
              <a:buNone/>
              <a:defRPr sz="1423">
                <a:solidFill>
                  <a:schemeClr val="dk1"/>
                </a:solidFill>
                <a:latin typeface="Times New Roman"/>
                <a:ea typeface="Times New Roman"/>
                <a:cs typeface="Times New Roman"/>
                <a:sym typeface="Times New Roman"/>
              </a:defRPr>
            </a:lvl4pPr>
            <a:lvl5pPr indent="0" lvl="4" marL="0" algn="r">
              <a:spcBef>
                <a:spcPts val="0"/>
              </a:spcBef>
              <a:spcAft>
                <a:spcPts val="0"/>
              </a:spcAft>
              <a:buNone/>
              <a:defRPr sz="1423">
                <a:solidFill>
                  <a:schemeClr val="dk1"/>
                </a:solidFill>
                <a:latin typeface="Times New Roman"/>
                <a:ea typeface="Times New Roman"/>
                <a:cs typeface="Times New Roman"/>
                <a:sym typeface="Times New Roman"/>
              </a:defRPr>
            </a:lvl5pPr>
            <a:lvl6pPr indent="0" lvl="5" marL="0" algn="r">
              <a:spcBef>
                <a:spcPts val="0"/>
              </a:spcBef>
              <a:spcAft>
                <a:spcPts val="0"/>
              </a:spcAft>
              <a:buNone/>
              <a:defRPr sz="1423">
                <a:solidFill>
                  <a:schemeClr val="dk1"/>
                </a:solidFill>
                <a:latin typeface="Times New Roman"/>
                <a:ea typeface="Times New Roman"/>
                <a:cs typeface="Times New Roman"/>
                <a:sym typeface="Times New Roman"/>
              </a:defRPr>
            </a:lvl6pPr>
            <a:lvl7pPr indent="0" lvl="6" marL="0" algn="r">
              <a:spcBef>
                <a:spcPts val="0"/>
              </a:spcBef>
              <a:spcAft>
                <a:spcPts val="0"/>
              </a:spcAft>
              <a:buNone/>
              <a:defRPr sz="1423">
                <a:solidFill>
                  <a:schemeClr val="dk1"/>
                </a:solidFill>
                <a:latin typeface="Times New Roman"/>
                <a:ea typeface="Times New Roman"/>
                <a:cs typeface="Times New Roman"/>
                <a:sym typeface="Times New Roman"/>
              </a:defRPr>
            </a:lvl7pPr>
            <a:lvl8pPr indent="0" lvl="7" marL="0" algn="r">
              <a:spcBef>
                <a:spcPts val="0"/>
              </a:spcBef>
              <a:spcAft>
                <a:spcPts val="0"/>
              </a:spcAft>
              <a:buNone/>
              <a:defRPr sz="1423">
                <a:solidFill>
                  <a:schemeClr val="dk1"/>
                </a:solidFill>
                <a:latin typeface="Times New Roman"/>
                <a:ea typeface="Times New Roman"/>
                <a:cs typeface="Times New Roman"/>
                <a:sym typeface="Times New Roman"/>
              </a:defRPr>
            </a:lvl8pPr>
            <a:lvl9pPr indent="0" lvl="8" marL="0" algn="r">
              <a:spcBef>
                <a:spcPts val="0"/>
              </a:spcBef>
              <a:spcAft>
                <a:spcPts val="0"/>
              </a:spcAft>
              <a:buNone/>
              <a:defRPr sz="1423">
                <a:solidFill>
                  <a:schemeClr val="dk1"/>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17"/>
          <p:cNvSpPr txBox="1"/>
          <p:nvPr>
            <p:ph type="title"/>
          </p:nvPr>
        </p:nvSpPr>
        <p:spPr>
          <a:xfrm>
            <a:off x="567111" y="950164"/>
            <a:ext cx="6427800" cy="1781400"/>
          </a:xfrm>
          <a:prstGeom prst="rect">
            <a:avLst/>
          </a:prstGeom>
          <a:noFill/>
          <a:ln>
            <a:noFill/>
          </a:ln>
        </p:spPr>
        <p:txBody>
          <a:bodyPr anchorCtr="0" anchor="ctr" bIns="155950" lIns="311900" spcFirstLastPara="1" rIns="311900" wrap="square" tIns="155950">
            <a:noAutofit/>
          </a:bodyPr>
          <a:lstStyle>
            <a:lvl1pPr lvl="0" algn="ctr">
              <a:spcBef>
                <a:spcPts val="0"/>
              </a:spcBef>
              <a:spcAft>
                <a:spcPts val="0"/>
              </a:spcAft>
              <a:buSzPts val="1071"/>
              <a:buNone/>
              <a:defRPr sz="4500"/>
            </a:lvl1pPr>
            <a:lvl2pPr lvl="1" algn="ctr">
              <a:spcBef>
                <a:spcPts val="0"/>
              </a:spcBef>
              <a:spcAft>
                <a:spcPts val="0"/>
              </a:spcAft>
              <a:buSzPts val="1071"/>
              <a:buNone/>
              <a:defRPr sz="4500"/>
            </a:lvl2pPr>
            <a:lvl3pPr lvl="2" algn="ctr">
              <a:spcBef>
                <a:spcPts val="0"/>
              </a:spcBef>
              <a:spcAft>
                <a:spcPts val="0"/>
              </a:spcAft>
              <a:buSzPts val="1071"/>
              <a:buNone/>
              <a:defRPr sz="4500"/>
            </a:lvl3pPr>
            <a:lvl4pPr lvl="3" algn="ctr">
              <a:spcBef>
                <a:spcPts val="0"/>
              </a:spcBef>
              <a:spcAft>
                <a:spcPts val="0"/>
              </a:spcAft>
              <a:buSzPts val="1071"/>
              <a:buNone/>
              <a:defRPr sz="4500"/>
            </a:lvl4pPr>
            <a:lvl5pPr lvl="4" algn="ctr">
              <a:spcBef>
                <a:spcPts val="0"/>
              </a:spcBef>
              <a:spcAft>
                <a:spcPts val="0"/>
              </a:spcAft>
              <a:buSzPts val="1071"/>
              <a:buNone/>
              <a:defRPr sz="4500"/>
            </a:lvl5pPr>
            <a:lvl6pPr lvl="5" algn="ctr">
              <a:spcBef>
                <a:spcPts val="0"/>
              </a:spcBef>
              <a:spcAft>
                <a:spcPts val="0"/>
              </a:spcAft>
              <a:buSzPts val="1071"/>
              <a:buNone/>
              <a:defRPr sz="4500"/>
            </a:lvl6pPr>
            <a:lvl7pPr lvl="6" algn="ctr">
              <a:spcBef>
                <a:spcPts val="0"/>
              </a:spcBef>
              <a:spcAft>
                <a:spcPts val="0"/>
              </a:spcAft>
              <a:buSzPts val="1071"/>
              <a:buNone/>
              <a:defRPr sz="4500"/>
            </a:lvl7pPr>
            <a:lvl8pPr lvl="7" algn="ctr">
              <a:spcBef>
                <a:spcPts val="0"/>
              </a:spcBef>
              <a:spcAft>
                <a:spcPts val="0"/>
              </a:spcAft>
              <a:buSzPts val="1071"/>
              <a:buNone/>
              <a:defRPr sz="4500"/>
            </a:lvl8pPr>
            <a:lvl9pPr lvl="8" algn="ctr">
              <a:spcBef>
                <a:spcPts val="0"/>
              </a:spcBef>
              <a:spcAft>
                <a:spcPts val="0"/>
              </a:spcAft>
              <a:buSzPts val="1071"/>
              <a:buNone/>
              <a:defRPr sz="4500"/>
            </a:lvl9pPr>
          </a:lstStyle>
          <a:p/>
        </p:txBody>
      </p:sp>
      <p:sp>
        <p:nvSpPr>
          <p:cNvPr id="74" name="Google Shape;74;p17"/>
          <p:cNvSpPr txBox="1"/>
          <p:nvPr>
            <p:ph idx="1" type="body"/>
          </p:nvPr>
        </p:nvSpPr>
        <p:spPr>
          <a:xfrm rot="5400000">
            <a:off x="574540" y="3081209"/>
            <a:ext cx="6413100" cy="6427800"/>
          </a:xfrm>
          <a:prstGeom prst="rect">
            <a:avLst/>
          </a:prstGeom>
          <a:noFill/>
          <a:ln>
            <a:noFill/>
          </a:ln>
        </p:spPr>
        <p:txBody>
          <a:bodyPr anchorCtr="0" anchor="t" bIns="155950" lIns="311900" spcFirstLastPara="1" rIns="311900" wrap="square" tIns="155950">
            <a:noAutofit/>
          </a:bodyPr>
          <a:lstStyle>
            <a:lvl1pPr indent="-316074" lvl="0" marL="457200" algn="l">
              <a:spcBef>
                <a:spcPts val="276"/>
              </a:spcBef>
              <a:spcAft>
                <a:spcPts val="0"/>
              </a:spcAft>
              <a:buClr>
                <a:schemeClr val="dk1"/>
              </a:buClr>
              <a:buSzPts val="1378"/>
              <a:buChar char="•"/>
              <a:defRPr sz="3283"/>
            </a:lvl1pPr>
            <a:lvl2pPr indent="-316074" lvl="1" marL="914400" algn="l">
              <a:spcBef>
                <a:spcPts val="276"/>
              </a:spcBef>
              <a:spcAft>
                <a:spcPts val="0"/>
              </a:spcAft>
              <a:buClr>
                <a:schemeClr val="dk1"/>
              </a:buClr>
              <a:buSzPts val="1378"/>
              <a:buChar char="–"/>
              <a:defRPr sz="2869"/>
            </a:lvl2pPr>
            <a:lvl3pPr indent="-316074" lvl="2" marL="1371600" algn="l">
              <a:spcBef>
                <a:spcPts val="276"/>
              </a:spcBef>
              <a:spcAft>
                <a:spcPts val="0"/>
              </a:spcAft>
              <a:buClr>
                <a:schemeClr val="dk1"/>
              </a:buClr>
              <a:buSzPts val="1378"/>
              <a:buChar char="•"/>
              <a:defRPr sz="2457"/>
            </a:lvl3pPr>
            <a:lvl4pPr indent="-316074" lvl="3" marL="1828800" algn="l">
              <a:spcBef>
                <a:spcPts val="276"/>
              </a:spcBef>
              <a:spcAft>
                <a:spcPts val="0"/>
              </a:spcAft>
              <a:buClr>
                <a:schemeClr val="dk1"/>
              </a:buClr>
              <a:buSzPts val="1378"/>
              <a:buChar char="–"/>
              <a:defRPr sz="2043"/>
            </a:lvl4pPr>
            <a:lvl5pPr indent="-316075" lvl="4" marL="2286000" algn="l">
              <a:spcBef>
                <a:spcPts val="276"/>
              </a:spcBef>
              <a:spcAft>
                <a:spcPts val="0"/>
              </a:spcAft>
              <a:buClr>
                <a:schemeClr val="dk1"/>
              </a:buClr>
              <a:buSzPts val="1378"/>
              <a:buChar char="»"/>
              <a:defRPr sz="2043"/>
            </a:lvl5pPr>
            <a:lvl6pPr indent="-316075" lvl="5" marL="2743200" algn="l">
              <a:spcBef>
                <a:spcPts val="276"/>
              </a:spcBef>
              <a:spcAft>
                <a:spcPts val="0"/>
              </a:spcAft>
              <a:buClr>
                <a:schemeClr val="dk1"/>
              </a:buClr>
              <a:buSzPts val="1378"/>
              <a:buChar char="»"/>
              <a:defRPr sz="2043"/>
            </a:lvl6pPr>
            <a:lvl7pPr indent="-316075" lvl="6" marL="3200400" algn="l">
              <a:spcBef>
                <a:spcPts val="276"/>
              </a:spcBef>
              <a:spcAft>
                <a:spcPts val="0"/>
              </a:spcAft>
              <a:buClr>
                <a:schemeClr val="dk1"/>
              </a:buClr>
              <a:buSzPts val="1378"/>
              <a:buChar char="»"/>
              <a:defRPr sz="2043"/>
            </a:lvl7pPr>
            <a:lvl8pPr indent="-316075" lvl="7" marL="3657600" algn="l">
              <a:spcBef>
                <a:spcPts val="276"/>
              </a:spcBef>
              <a:spcAft>
                <a:spcPts val="0"/>
              </a:spcAft>
              <a:buClr>
                <a:schemeClr val="dk1"/>
              </a:buClr>
              <a:buSzPts val="1378"/>
              <a:buChar char="»"/>
              <a:defRPr sz="2043"/>
            </a:lvl8pPr>
            <a:lvl9pPr indent="-316075" lvl="8" marL="4114800" algn="l">
              <a:spcBef>
                <a:spcPts val="276"/>
              </a:spcBef>
              <a:spcAft>
                <a:spcPts val="0"/>
              </a:spcAft>
              <a:buClr>
                <a:schemeClr val="dk1"/>
              </a:buClr>
              <a:buSzPts val="1378"/>
              <a:buChar char="»"/>
              <a:defRPr sz="2043"/>
            </a:lvl9pPr>
          </a:lstStyle>
          <a:p/>
        </p:txBody>
      </p:sp>
      <p:sp>
        <p:nvSpPr>
          <p:cNvPr id="75" name="Google Shape;75;p17"/>
          <p:cNvSpPr txBox="1"/>
          <p:nvPr>
            <p:ph idx="10" type="dt"/>
          </p:nvPr>
        </p:nvSpPr>
        <p:spPr>
          <a:xfrm>
            <a:off x="567111" y="9739166"/>
            <a:ext cx="1575600" cy="712500"/>
          </a:xfrm>
          <a:prstGeom prst="rect">
            <a:avLst/>
          </a:prstGeom>
          <a:noFill/>
          <a:ln>
            <a:noFill/>
          </a:ln>
        </p:spPr>
        <p:txBody>
          <a:bodyPr anchorCtr="0" anchor="t" bIns="155950" lIns="311900" spcFirstLastPara="1" rIns="311900" wrap="square" tIns="155950">
            <a:noAutofit/>
          </a:bodyPr>
          <a:lstStyle>
            <a:lvl1pPr lvl="0" algn="l">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76" name="Google Shape;76;p17"/>
          <p:cNvSpPr txBox="1"/>
          <p:nvPr>
            <p:ph idx="11" type="ftr"/>
          </p:nvPr>
        </p:nvSpPr>
        <p:spPr>
          <a:xfrm>
            <a:off x="2583765" y="9739166"/>
            <a:ext cx="2394600" cy="712500"/>
          </a:xfrm>
          <a:prstGeom prst="rect">
            <a:avLst/>
          </a:prstGeom>
          <a:noFill/>
          <a:ln>
            <a:noFill/>
          </a:ln>
        </p:spPr>
        <p:txBody>
          <a:bodyPr anchorCtr="0" anchor="t" bIns="155950" lIns="311900" spcFirstLastPara="1" rIns="311900" wrap="square" tIns="155950">
            <a:noAutofit/>
          </a:bodyPr>
          <a:lstStyle>
            <a:lvl1pPr lvl="0" algn="ctr">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77" name="Google Shape;77;p17"/>
          <p:cNvSpPr txBox="1"/>
          <p:nvPr>
            <p:ph idx="12" type="sldNum"/>
          </p:nvPr>
        </p:nvSpPr>
        <p:spPr>
          <a:xfrm>
            <a:off x="5419552" y="9739166"/>
            <a:ext cx="1575600" cy="712500"/>
          </a:xfrm>
          <a:prstGeom prst="rect">
            <a:avLst/>
          </a:prstGeom>
          <a:noFill/>
          <a:ln>
            <a:noFill/>
          </a:ln>
        </p:spPr>
        <p:txBody>
          <a:bodyPr anchorCtr="0" anchor="t" bIns="155950" lIns="311900" spcFirstLastPara="1" rIns="311900" wrap="square" tIns="155950">
            <a:noAutofit/>
          </a:bodyPr>
          <a:lstStyle>
            <a:lvl1pPr indent="0" lvl="0" marL="0" algn="r">
              <a:spcBef>
                <a:spcPts val="0"/>
              </a:spcBef>
              <a:spcAft>
                <a:spcPts val="0"/>
              </a:spcAft>
              <a:buNone/>
              <a:defRPr sz="1423">
                <a:solidFill>
                  <a:schemeClr val="dk1"/>
                </a:solidFill>
                <a:latin typeface="Times New Roman"/>
                <a:ea typeface="Times New Roman"/>
                <a:cs typeface="Times New Roman"/>
                <a:sym typeface="Times New Roman"/>
              </a:defRPr>
            </a:lvl1pPr>
            <a:lvl2pPr indent="0" lvl="1" marL="0" algn="r">
              <a:spcBef>
                <a:spcPts val="0"/>
              </a:spcBef>
              <a:spcAft>
                <a:spcPts val="0"/>
              </a:spcAft>
              <a:buNone/>
              <a:defRPr sz="1423">
                <a:solidFill>
                  <a:schemeClr val="dk1"/>
                </a:solidFill>
                <a:latin typeface="Times New Roman"/>
                <a:ea typeface="Times New Roman"/>
                <a:cs typeface="Times New Roman"/>
                <a:sym typeface="Times New Roman"/>
              </a:defRPr>
            </a:lvl2pPr>
            <a:lvl3pPr indent="0" lvl="2" marL="0" algn="r">
              <a:spcBef>
                <a:spcPts val="0"/>
              </a:spcBef>
              <a:spcAft>
                <a:spcPts val="0"/>
              </a:spcAft>
              <a:buNone/>
              <a:defRPr sz="1423">
                <a:solidFill>
                  <a:schemeClr val="dk1"/>
                </a:solidFill>
                <a:latin typeface="Times New Roman"/>
                <a:ea typeface="Times New Roman"/>
                <a:cs typeface="Times New Roman"/>
                <a:sym typeface="Times New Roman"/>
              </a:defRPr>
            </a:lvl3pPr>
            <a:lvl4pPr indent="0" lvl="3" marL="0" algn="r">
              <a:spcBef>
                <a:spcPts val="0"/>
              </a:spcBef>
              <a:spcAft>
                <a:spcPts val="0"/>
              </a:spcAft>
              <a:buNone/>
              <a:defRPr sz="1423">
                <a:solidFill>
                  <a:schemeClr val="dk1"/>
                </a:solidFill>
                <a:latin typeface="Times New Roman"/>
                <a:ea typeface="Times New Roman"/>
                <a:cs typeface="Times New Roman"/>
                <a:sym typeface="Times New Roman"/>
              </a:defRPr>
            </a:lvl4pPr>
            <a:lvl5pPr indent="0" lvl="4" marL="0" algn="r">
              <a:spcBef>
                <a:spcPts val="0"/>
              </a:spcBef>
              <a:spcAft>
                <a:spcPts val="0"/>
              </a:spcAft>
              <a:buNone/>
              <a:defRPr sz="1423">
                <a:solidFill>
                  <a:schemeClr val="dk1"/>
                </a:solidFill>
                <a:latin typeface="Times New Roman"/>
                <a:ea typeface="Times New Roman"/>
                <a:cs typeface="Times New Roman"/>
                <a:sym typeface="Times New Roman"/>
              </a:defRPr>
            </a:lvl5pPr>
            <a:lvl6pPr indent="0" lvl="5" marL="0" algn="r">
              <a:spcBef>
                <a:spcPts val="0"/>
              </a:spcBef>
              <a:spcAft>
                <a:spcPts val="0"/>
              </a:spcAft>
              <a:buNone/>
              <a:defRPr sz="1423">
                <a:solidFill>
                  <a:schemeClr val="dk1"/>
                </a:solidFill>
                <a:latin typeface="Times New Roman"/>
                <a:ea typeface="Times New Roman"/>
                <a:cs typeface="Times New Roman"/>
                <a:sym typeface="Times New Roman"/>
              </a:defRPr>
            </a:lvl6pPr>
            <a:lvl7pPr indent="0" lvl="6" marL="0" algn="r">
              <a:spcBef>
                <a:spcPts val="0"/>
              </a:spcBef>
              <a:spcAft>
                <a:spcPts val="0"/>
              </a:spcAft>
              <a:buNone/>
              <a:defRPr sz="1423">
                <a:solidFill>
                  <a:schemeClr val="dk1"/>
                </a:solidFill>
                <a:latin typeface="Times New Roman"/>
                <a:ea typeface="Times New Roman"/>
                <a:cs typeface="Times New Roman"/>
                <a:sym typeface="Times New Roman"/>
              </a:defRPr>
            </a:lvl7pPr>
            <a:lvl8pPr indent="0" lvl="7" marL="0" algn="r">
              <a:spcBef>
                <a:spcPts val="0"/>
              </a:spcBef>
              <a:spcAft>
                <a:spcPts val="0"/>
              </a:spcAft>
              <a:buNone/>
              <a:defRPr sz="1423">
                <a:solidFill>
                  <a:schemeClr val="dk1"/>
                </a:solidFill>
                <a:latin typeface="Times New Roman"/>
                <a:ea typeface="Times New Roman"/>
                <a:cs typeface="Times New Roman"/>
                <a:sym typeface="Times New Roman"/>
              </a:defRPr>
            </a:lvl8pPr>
            <a:lvl9pPr indent="0" lvl="8" marL="0" algn="r">
              <a:spcBef>
                <a:spcPts val="0"/>
              </a:spcBef>
              <a:spcAft>
                <a:spcPts val="0"/>
              </a:spcAft>
              <a:buNone/>
              <a:defRPr sz="1423">
                <a:solidFill>
                  <a:schemeClr val="dk1"/>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18"/>
          <p:cNvSpPr txBox="1"/>
          <p:nvPr>
            <p:ph type="title"/>
          </p:nvPr>
        </p:nvSpPr>
        <p:spPr>
          <a:xfrm rot="5400000">
            <a:off x="1915840" y="4422410"/>
            <a:ext cx="8551500" cy="1606800"/>
          </a:xfrm>
          <a:prstGeom prst="rect">
            <a:avLst/>
          </a:prstGeom>
          <a:noFill/>
          <a:ln>
            <a:noFill/>
          </a:ln>
        </p:spPr>
        <p:txBody>
          <a:bodyPr anchorCtr="0" anchor="ctr" bIns="155950" lIns="311900" spcFirstLastPara="1" rIns="311900" wrap="square" tIns="155950">
            <a:noAutofit/>
          </a:bodyPr>
          <a:lstStyle>
            <a:lvl1pPr lvl="0" algn="ctr">
              <a:spcBef>
                <a:spcPts val="0"/>
              </a:spcBef>
              <a:spcAft>
                <a:spcPts val="0"/>
              </a:spcAft>
              <a:buSzPts val="1071"/>
              <a:buNone/>
              <a:defRPr sz="4500"/>
            </a:lvl1pPr>
            <a:lvl2pPr lvl="1" algn="ctr">
              <a:spcBef>
                <a:spcPts val="0"/>
              </a:spcBef>
              <a:spcAft>
                <a:spcPts val="0"/>
              </a:spcAft>
              <a:buSzPts val="1071"/>
              <a:buNone/>
              <a:defRPr sz="4500"/>
            </a:lvl2pPr>
            <a:lvl3pPr lvl="2" algn="ctr">
              <a:spcBef>
                <a:spcPts val="0"/>
              </a:spcBef>
              <a:spcAft>
                <a:spcPts val="0"/>
              </a:spcAft>
              <a:buSzPts val="1071"/>
              <a:buNone/>
              <a:defRPr sz="4500"/>
            </a:lvl3pPr>
            <a:lvl4pPr lvl="3" algn="ctr">
              <a:spcBef>
                <a:spcPts val="0"/>
              </a:spcBef>
              <a:spcAft>
                <a:spcPts val="0"/>
              </a:spcAft>
              <a:buSzPts val="1071"/>
              <a:buNone/>
              <a:defRPr sz="4500"/>
            </a:lvl4pPr>
            <a:lvl5pPr lvl="4" algn="ctr">
              <a:spcBef>
                <a:spcPts val="0"/>
              </a:spcBef>
              <a:spcAft>
                <a:spcPts val="0"/>
              </a:spcAft>
              <a:buSzPts val="1071"/>
              <a:buNone/>
              <a:defRPr sz="4500"/>
            </a:lvl5pPr>
            <a:lvl6pPr lvl="5" algn="ctr">
              <a:spcBef>
                <a:spcPts val="0"/>
              </a:spcBef>
              <a:spcAft>
                <a:spcPts val="0"/>
              </a:spcAft>
              <a:buSzPts val="1071"/>
              <a:buNone/>
              <a:defRPr sz="4500"/>
            </a:lvl6pPr>
            <a:lvl7pPr lvl="6" algn="ctr">
              <a:spcBef>
                <a:spcPts val="0"/>
              </a:spcBef>
              <a:spcAft>
                <a:spcPts val="0"/>
              </a:spcAft>
              <a:buSzPts val="1071"/>
              <a:buNone/>
              <a:defRPr sz="4500"/>
            </a:lvl7pPr>
            <a:lvl8pPr lvl="7" algn="ctr">
              <a:spcBef>
                <a:spcPts val="0"/>
              </a:spcBef>
              <a:spcAft>
                <a:spcPts val="0"/>
              </a:spcAft>
              <a:buSzPts val="1071"/>
              <a:buNone/>
              <a:defRPr sz="4500"/>
            </a:lvl8pPr>
            <a:lvl9pPr lvl="8" algn="ctr">
              <a:spcBef>
                <a:spcPts val="0"/>
              </a:spcBef>
              <a:spcAft>
                <a:spcPts val="0"/>
              </a:spcAft>
              <a:buSzPts val="1071"/>
              <a:buNone/>
              <a:defRPr sz="4500"/>
            </a:lvl9pPr>
          </a:lstStyle>
          <a:p/>
        </p:txBody>
      </p:sp>
      <p:sp>
        <p:nvSpPr>
          <p:cNvPr id="80" name="Google Shape;80;p18"/>
          <p:cNvSpPr txBox="1"/>
          <p:nvPr>
            <p:ph idx="1" type="body"/>
          </p:nvPr>
        </p:nvSpPr>
        <p:spPr>
          <a:xfrm rot="5400000">
            <a:off x="-1309369" y="2826560"/>
            <a:ext cx="8551500" cy="4798500"/>
          </a:xfrm>
          <a:prstGeom prst="rect">
            <a:avLst/>
          </a:prstGeom>
          <a:noFill/>
          <a:ln>
            <a:noFill/>
          </a:ln>
        </p:spPr>
        <p:txBody>
          <a:bodyPr anchorCtr="0" anchor="t" bIns="155950" lIns="311900" spcFirstLastPara="1" rIns="311900" wrap="square" tIns="155950">
            <a:noAutofit/>
          </a:bodyPr>
          <a:lstStyle>
            <a:lvl1pPr indent="-316074" lvl="0" marL="457200" algn="l">
              <a:spcBef>
                <a:spcPts val="276"/>
              </a:spcBef>
              <a:spcAft>
                <a:spcPts val="0"/>
              </a:spcAft>
              <a:buClr>
                <a:schemeClr val="dk1"/>
              </a:buClr>
              <a:buSzPts val="1378"/>
              <a:buChar char="•"/>
              <a:defRPr sz="3283"/>
            </a:lvl1pPr>
            <a:lvl2pPr indent="-316074" lvl="1" marL="914400" algn="l">
              <a:spcBef>
                <a:spcPts val="276"/>
              </a:spcBef>
              <a:spcAft>
                <a:spcPts val="0"/>
              </a:spcAft>
              <a:buClr>
                <a:schemeClr val="dk1"/>
              </a:buClr>
              <a:buSzPts val="1378"/>
              <a:buChar char="–"/>
              <a:defRPr sz="2869"/>
            </a:lvl2pPr>
            <a:lvl3pPr indent="-316074" lvl="2" marL="1371600" algn="l">
              <a:spcBef>
                <a:spcPts val="276"/>
              </a:spcBef>
              <a:spcAft>
                <a:spcPts val="0"/>
              </a:spcAft>
              <a:buClr>
                <a:schemeClr val="dk1"/>
              </a:buClr>
              <a:buSzPts val="1378"/>
              <a:buChar char="•"/>
              <a:defRPr sz="2457"/>
            </a:lvl3pPr>
            <a:lvl4pPr indent="-316074" lvl="3" marL="1828800" algn="l">
              <a:spcBef>
                <a:spcPts val="276"/>
              </a:spcBef>
              <a:spcAft>
                <a:spcPts val="0"/>
              </a:spcAft>
              <a:buClr>
                <a:schemeClr val="dk1"/>
              </a:buClr>
              <a:buSzPts val="1378"/>
              <a:buChar char="–"/>
              <a:defRPr sz="2043"/>
            </a:lvl4pPr>
            <a:lvl5pPr indent="-316075" lvl="4" marL="2286000" algn="l">
              <a:spcBef>
                <a:spcPts val="276"/>
              </a:spcBef>
              <a:spcAft>
                <a:spcPts val="0"/>
              </a:spcAft>
              <a:buClr>
                <a:schemeClr val="dk1"/>
              </a:buClr>
              <a:buSzPts val="1378"/>
              <a:buChar char="»"/>
              <a:defRPr sz="2043"/>
            </a:lvl5pPr>
            <a:lvl6pPr indent="-316075" lvl="5" marL="2743200" algn="l">
              <a:spcBef>
                <a:spcPts val="276"/>
              </a:spcBef>
              <a:spcAft>
                <a:spcPts val="0"/>
              </a:spcAft>
              <a:buClr>
                <a:schemeClr val="dk1"/>
              </a:buClr>
              <a:buSzPts val="1378"/>
              <a:buChar char="»"/>
              <a:defRPr sz="2043"/>
            </a:lvl6pPr>
            <a:lvl7pPr indent="-316075" lvl="6" marL="3200400" algn="l">
              <a:spcBef>
                <a:spcPts val="276"/>
              </a:spcBef>
              <a:spcAft>
                <a:spcPts val="0"/>
              </a:spcAft>
              <a:buClr>
                <a:schemeClr val="dk1"/>
              </a:buClr>
              <a:buSzPts val="1378"/>
              <a:buChar char="»"/>
              <a:defRPr sz="2043"/>
            </a:lvl7pPr>
            <a:lvl8pPr indent="-316075" lvl="7" marL="3657600" algn="l">
              <a:spcBef>
                <a:spcPts val="276"/>
              </a:spcBef>
              <a:spcAft>
                <a:spcPts val="0"/>
              </a:spcAft>
              <a:buClr>
                <a:schemeClr val="dk1"/>
              </a:buClr>
              <a:buSzPts val="1378"/>
              <a:buChar char="»"/>
              <a:defRPr sz="2043"/>
            </a:lvl8pPr>
            <a:lvl9pPr indent="-316075" lvl="8" marL="4114800" algn="l">
              <a:spcBef>
                <a:spcPts val="276"/>
              </a:spcBef>
              <a:spcAft>
                <a:spcPts val="0"/>
              </a:spcAft>
              <a:buClr>
                <a:schemeClr val="dk1"/>
              </a:buClr>
              <a:buSzPts val="1378"/>
              <a:buChar char="»"/>
              <a:defRPr sz="2043"/>
            </a:lvl9pPr>
          </a:lstStyle>
          <a:p/>
        </p:txBody>
      </p:sp>
      <p:sp>
        <p:nvSpPr>
          <p:cNvPr id="81" name="Google Shape;81;p18"/>
          <p:cNvSpPr txBox="1"/>
          <p:nvPr>
            <p:ph idx="10" type="dt"/>
          </p:nvPr>
        </p:nvSpPr>
        <p:spPr>
          <a:xfrm>
            <a:off x="567111" y="9739166"/>
            <a:ext cx="1575600" cy="712500"/>
          </a:xfrm>
          <a:prstGeom prst="rect">
            <a:avLst/>
          </a:prstGeom>
          <a:noFill/>
          <a:ln>
            <a:noFill/>
          </a:ln>
        </p:spPr>
        <p:txBody>
          <a:bodyPr anchorCtr="0" anchor="t" bIns="155950" lIns="311900" spcFirstLastPara="1" rIns="311900" wrap="square" tIns="155950">
            <a:noAutofit/>
          </a:bodyPr>
          <a:lstStyle>
            <a:lvl1pPr lvl="0" algn="l">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82" name="Google Shape;82;p18"/>
          <p:cNvSpPr txBox="1"/>
          <p:nvPr>
            <p:ph idx="11" type="ftr"/>
          </p:nvPr>
        </p:nvSpPr>
        <p:spPr>
          <a:xfrm>
            <a:off x="2583765" y="9739166"/>
            <a:ext cx="2394600" cy="712500"/>
          </a:xfrm>
          <a:prstGeom prst="rect">
            <a:avLst/>
          </a:prstGeom>
          <a:noFill/>
          <a:ln>
            <a:noFill/>
          </a:ln>
        </p:spPr>
        <p:txBody>
          <a:bodyPr anchorCtr="0" anchor="t" bIns="155950" lIns="311900" spcFirstLastPara="1" rIns="311900" wrap="square" tIns="155950">
            <a:noAutofit/>
          </a:bodyPr>
          <a:lstStyle>
            <a:lvl1pPr lvl="0" algn="ctr">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83" name="Google Shape;83;p18"/>
          <p:cNvSpPr txBox="1"/>
          <p:nvPr>
            <p:ph idx="12" type="sldNum"/>
          </p:nvPr>
        </p:nvSpPr>
        <p:spPr>
          <a:xfrm>
            <a:off x="5419552" y="9739166"/>
            <a:ext cx="1575600" cy="712500"/>
          </a:xfrm>
          <a:prstGeom prst="rect">
            <a:avLst/>
          </a:prstGeom>
          <a:noFill/>
          <a:ln>
            <a:noFill/>
          </a:ln>
        </p:spPr>
        <p:txBody>
          <a:bodyPr anchorCtr="0" anchor="t" bIns="155950" lIns="311900" spcFirstLastPara="1" rIns="311900" wrap="square" tIns="155950">
            <a:noAutofit/>
          </a:bodyPr>
          <a:lstStyle>
            <a:lvl1pPr indent="0" lvl="0" marL="0" algn="r">
              <a:spcBef>
                <a:spcPts val="0"/>
              </a:spcBef>
              <a:spcAft>
                <a:spcPts val="0"/>
              </a:spcAft>
              <a:buNone/>
              <a:defRPr sz="1423">
                <a:solidFill>
                  <a:schemeClr val="dk1"/>
                </a:solidFill>
                <a:latin typeface="Times New Roman"/>
                <a:ea typeface="Times New Roman"/>
                <a:cs typeface="Times New Roman"/>
                <a:sym typeface="Times New Roman"/>
              </a:defRPr>
            </a:lvl1pPr>
            <a:lvl2pPr indent="0" lvl="1" marL="0" algn="r">
              <a:spcBef>
                <a:spcPts val="0"/>
              </a:spcBef>
              <a:spcAft>
                <a:spcPts val="0"/>
              </a:spcAft>
              <a:buNone/>
              <a:defRPr sz="1423">
                <a:solidFill>
                  <a:schemeClr val="dk1"/>
                </a:solidFill>
                <a:latin typeface="Times New Roman"/>
                <a:ea typeface="Times New Roman"/>
                <a:cs typeface="Times New Roman"/>
                <a:sym typeface="Times New Roman"/>
              </a:defRPr>
            </a:lvl2pPr>
            <a:lvl3pPr indent="0" lvl="2" marL="0" algn="r">
              <a:spcBef>
                <a:spcPts val="0"/>
              </a:spcBef>
              <a:spcAft>
                <a:spcPts val="0"/>
              </a:spcAft>
              <a:buNone/>
              <a:defRPr sz="1423">
                <a:solidFill>
                  <a:schemeClr val="dk1"/>
                </a:solidFill>
                <a:latin typeface="Times New Roman"/>
                <a:ea typeface="Times New Roman"/>
                <a:cs typeface="Times New Roman"/>
                <a:sym typeface="Times New Roman"/>
              </a:defRPr>
            </a:lvl3pPr>
            <a:lvl4pPr indent="0" lvl="3" marL="0" algn="r">
              <a:spcBef>
                <a:spcPts val="0"/>
              </a:spcBef>
              <a:spcAft>
                <a:spcPts val="0"/>
              </a:spcAft>
              <a:buNone/>
              <a:defRPr sz="1423">
                <a:solidFill>
                  <a:schemeClr val="dk1"/>
                </a:solidFill>
                <a:latin typeface="Times New Roman"/>
                <a:ea typeface="Times New Roman"/>
                <a:cs typeface="Times New Roman"/>
                <a:sym typeface="Times New Roman"/>
              </a:defRPr>
            </a:lvl4pPr>
            <a:lvl5pPr indent="0" lvl="4" marL="0" algn="r">
              <a:spcBef>
                <a:spcPts val="0"/>
              </a:spcBef>
              <a:spcAft>
                <a:spcPts val="0"/>
              </a:spcAft>
              <a:buNone/>
              <a:defRPr sz="1423">
                <a:solidFill>
                  <a:schemeClr val="dk1"/>
                </a:solidFill>
                <a:latin typeface="Times New Roman"/>
                <a:ea typeface="Times New Roman"/>
                <a:cs typeface="Times New Roman"/>
                <a:sym typeface="Times New Roman"/>
              </a:defRPr>
            </a:lvl5pPr>
            <a:lvl6pPr indent="0" lvl="5" marL="0" algn="r">
              <a:spcBef>
                <a:spcPts val="0"/>
              </a:spcBef>
              <a:spcAft>
                <a:spcPts val="0"/>
              </a:spcAft>
              <a:buNone/>
              <a:defRPr sz="1423">
                <a:solidFill>
                  <a:schemeClr val="dk1"/>
                </a:solidFill>
                <a:latin typeface="Times New Roman"/>
                <a:ea typeface="Times New Roman"/>
                <a:cs typeface="Times New Roman"/>
                <a:sym typeface="Times New Roman"/>
              </a:defRPr>
            </a:lvl6pPr>
            <a:lvl7pPr indent="0" lvl="6" marL="0" algn="r">
              <a:spcBef>
                <a:spcPts val="0"/>
              </a:spcBef>
              <a:spcAft>
                <a:spcPts val="0"/>
              </a:spcAft>
              <a:buNone/>
              <a:defRPr sz="1423">
                <a:solidFill>
                  <a:schemeClr val="dk1"/>
                </a:solidFill>
                <a:latin typeface="Times New Roman"/>
                <a:ea typeface="Times New Roman"/>
                <a:cs typeface="Times New Roman"/>
                <a:sym typeface="Times New Roman"/>
              </a:defRPr>
            </a:lvl7pPr>
            <a:lvl8pPr indent="0" lvl="7" marL="0" algn="r">
              <a:spcBef>
                <a:spcPts val="0"/>
              </a:spcBef>
              <a:spcAft>
                <a:spcPts val="0"/>
              </a:spcAft>
              <a:buNone/>
              <a:defRPr sz="1423">
                <a:solidFill>
                  <a:schemeClr val="dk1"/>
                </a:solidFill>
                <a:latin typeface="Times New Roman"/>
                <a:ea typeface="Times New Roman"/>
                <a:cs typeface="Times New Roman"/>
                <a:sym typeface="Times New Roman"/>
              </a:defRPr>
            </a:lvl8pPr>
            <a:lvl9pPr indent="0" lvl="8" marL="0" algn="r">
              <a:spcBef>
                <a:spcPts val="0"/>
              </a:spcBef>
              <a:spcAft>
                <a:spcPts val="0"/>
              </a:spcAft>
              <a:buNone/>
              <a:defRPr sz="1423">
                <a:solidFill>
                  <a:schemeClr val="dk1"/>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90" name="Shape 90"/>
        <p:cNvGrpSpPr/>
        <p:nvPr/>
      </p:nvGrpSpPr>
      <p:grpSpPr>
        <a:xfrm>
          <a:off x="0" y="0"/>
          <a:ext cx="0" cy="0"/>
          <a:chOff x="0" y="0"/>
          <a:chExt cx="0" cy="0"/>
        </a:xfrm>
      </p:grpSpPr>
      <p:sp>
        <p:nvSpPr>
          <p:cNvPr id="91" name="Google Shape;91;p9"/>
          <p:cNvSpPr txBox="1"/>
          <p:nvPr>
            <p:ph idx="10" type="dt"/>
          </p:nvPr>
        </p:nvSpPr>
        <p:spPr>
          <a:xfrm>
            <a:off x="567111" y="9739166"/>
            <a:ext cx="1575600" cy="712500"/>
          </a:xfrm>
          <a:prstGeom prst="rect">
            <a:avLst/>
          </a:prstGeom>
          <a:noFill/>
          <a:ln>
            <a:noFill/>
          </a:ln>
        </p:spPr>
        <p:txBody>
          <a:bodyPr anchorCtr="0" anchor="t" bIns="155950" lIns="311900" spcFirstLastPara="1" rIns="311900" wrap="square" tIns="155950">
            <a:noAutofit/>
          </a:bodyPr>
          <a:lstStyle>
            <a:lvl1pPr lvl="0" algn="l">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92" name="Google Shape;92;p9"/>
          <p:cNvSpPr txBox="1"/>
          <p:nvPr>
            <p:ph idx="11" type="ftr"/>
          </p:nvPr>
        </p:nvSpPr>
        <p:spPr>
          <a:xfrm>
            <a:off x="2583765" y="9739166"/>
            <a:ext cx="2394600" cy="712500"/>
          </a:xfrm>
          <a:prstGeom prst="rect">
            <a:avLst/>
          </a:prstGeom>
          <a:noFill/>
          <a:ln>
            <a:noFill/>
          </a:ln>
        </p:spPr>
        <p:txBody>
          <a:bodyPr anchorCtr="0" anchor="t" bIns="155950" lIns="311900" spcFirstLastPara="1" rIns="311900" wrap="square" tIns="155950">
            <a:noAutofit/>
          </a:bodyPr>
          <a:lstStyle>
            <a:lvl1pPr lvl="0" algn="ctr">
              <a:spcBef>
                <a:spcPts val="0"/>
              </a:spcBef>
              <a:spcAft>
                <a:spcPts val="0"/>
              </a:spcAft>
              <a:buSzPts val="1071"/>
              <a:buNone/>
              <a:defRPr sz="1423"/>
            </a:lvl1pPr>
            <a:lvl2pPr lvl="1" algn="l">
              <a:spcBef>
                <a:spcPts val="0"/>
              </a:spcBef>
              <a:spcAft>
                <a:spcPts val="0"/>
              </a:spcAft>
              <a:buSzPts val="1071"/>
              <a:buNone/>
              <a:defRPr sz="488"/>
            </a:lvl2pPr>
            <a:lvl3pPr lvl="2" algn="l">
              <a:spcBef>
                <a:spcPts val="0"/>
              </a:spcBef>
              <a:spcAft>
                <a:spcPts val="0"/>
              </a:spcAft>
              <a:buSzPts val="1071"/>
              <a:buNone/>
              <a:defRPr sz="488"/>
            </a:lvl3pPr>
            <a:lvl4pPr lvl="3" algn="l">
              <a:spcBef>
                <a:spcPts val="0"/>
              </a:spcBef>
              <a:spcAft>
                <a:spcPts val="0"/>
              </a:spcAft>
              <a:buSzPts val="1071"/>
              <a:buNone/>
              <a:defRPr sz="488"/>
            </a:lvl4pPr>
            <a:lvl5pPr lvl="4" algn="l">
              <a:spcBef>
                <a:spcPts val="0"/>
              </a:spcBef>
              <a:spcAft>
                <a:spcPts val="0"/>
              </a:spcAft>
              <a:buSzPts val="1071"/>
              <a:buNone/>
              <a:defRPr sz="488"/>
            </a:lvl5pPr>
            <a:lvl6pPr lvl="5" algn="l">
              <a:spcBef>
                <a:spcPts val="0"/>
              </a:spcBef>
              <a:spcAft>
                <a:spcPts val="0"/>
              </a:spcAft>
              <a:buSzPts val="1071"/>
              <a:buNone/>
              <a:defRPr sz="488"/>
            </a:lvl6pPr>
            <a:lvl7pPr lvl="6" algn="l">
              <a:spcBef>
                <a:spcPts val="0"/>
              </a:spcBef>
              <a:spcAft>
                <a:spcPts val="0"/>
              </a:spcAft>
              <a:buSzPts val="1071"/>
              <a:buNone/>
              <a:defRPr sz="488"/>
            </a:lvl7pPr>
            <a:lvl8pPr lvl="7" algn="l">
              <a:spcBef>
                <a:spcPts val="0"/>
              </a:spcBef>
              <a:spcAft>
                <a:spcPts val="0"/>
              </a:spcAft>
              <a:buSzPts val="1071"/>
              <a:buNone/>
              <a:defRPr sz="488"/>
            </a:lvl8pPr>
            <a:lvl9pPr lvl="8" algn="l">
              <a:spcBef>
                <a:spcPts val="0"/>
              </a:spcBef>
              <a:spcAft>
                <a:spcPts val="0"/>
              </a:spcAft>
              <a:buSzPts val="1071"/>
              <a:buNone/>
              <a:defRPr sz="488"/>
            </a:lvl9pPr>
          </a:lstStyle>
          <a:p/>
        </p:txBody>
      </p:sp>
      <p:sp>
        <p:nvSpPr>
          <p:cNvPr id="93" name="Google Shape;93;p9"/>
          <p:cNvSpPr txBox="1"/>
          <p:nvPr>
            <p:ph idx="12" type="sldNum"/>
          </p:nvPr>
        </p:nvSpPr>
        <p:spPr>
          <a:xfrm>
            <a:off x="5419552" y="9739166"/>
            <a:ext cx="1575600" cy="712500"/>
          </a:xfrm>
          <a:prstGeom prst="rect">
            <a:avLst/>
          </a:prstGeom>
          <a:noFill/>
          <a:ln>
            <a:noFill/>
          </a:ln>
        </p:spPr>
        <p:txBody>
          <a:bodyPr anchorCtr="0" anchor="t" bIns="155950" lIns="311900" spcFirstLastPara="1" rIns="311900" wrap="square" tIns="155950">
            <a:noAutofit/>
          </a:bodyPr>
          <a:lstStyle>
            <a:lvl1pPr indent="0" lvl="0"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1pPr>
            <a:lvl2pPr indent="0" lvl="1"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2pPr>
            <a:lvl3pPr indent="0" lvl="2"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3pPr>
            <a:lvl4pPr indent="0" lvl="3"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4pPr>
            <a:lvl5pPr indent="0" lvl="4"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5pPr>
            <a:lvl6pPr indent="0" lvl="5"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6pPr>
            <a:lvl7pPr indent="0" lvl="6"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7pPr>
            <a:lvl8pPr indent="0" lvl="7"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8pPr>
            <a:lvl9pPr indent="0" lvl="8" mar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4" name="Shape 94"/>
        <p:cNvGrpSpPr/>
        <p:nvPr/>
      </p:nvGrpSpPr>
      <p:grpSpPr>
        <a:xfrm>
          <a:off x="0" y="0"/>
          <a:ext cx="0" cy="0"/>
          <a:chOff x="0" y="0"/>
          <a:chExt cx="0" cy="0"/>
        </a:xfrm>
      </p:grpSpPr>
      <p:sp>
        <p:nvSpPr>
          <p:cNvPr id="95" name="Google Shape;95;g3bb694df00f_0_63"/>
          <p:cNvSpPr txBox="1"/>
          <p:nvPr>
            <p:ph type="ctrTitle"/>
          </p:nvPr>
        </p:nvSpPr>
        <p:spPr>
          <a:xfrm>
            <a:off x="257783" y="1547391"/>
            <a:ext cx="7046700" cy="4265700"/>
          </a:xfrm>
          <a:prstGeom prst="rect">
            <a:avLst/>
          </a:prstGeom>
          <a:noFill/>
          <a:ln>
            <a:noFill/>
          </a:ln>
        </p:spPr>
        <p:txBody>
          <a:bodyPr anchorCtr="0" anchor="b" bIns="108850" lIns="108850" spcFirstLastPara="1" rIns="108850" wrap="square" tIns="108850">
            <a:normAutofit/>
          </a:bodyPr>
          <a:lstStyle>
            <a:lvl1pPr lvl="0" algn="ctr">
              <a:lnSpc>
                <a:spcPct val="100000"/>
              </a:lnSpc>
              <a:spcBef>
                <a:spcPts val="0"/>
              </a:spcBef>
              <a:spcAft>
                <a:spcPts val="0"/>
              </a:spcAft>
              <a:buSzPts val="6199"/>
              <a:buNone/>
              <a:defRPr sz="6199"/>
            </a:lvl1pPr>
            <a:lvl2pPr lvl="1" algn="ctr">
              <a:lnSpc>
                <a:spcPct val="100000"/>
              </a:lnSpc>
              <a:spcBef>
                <a:spcPts val="0"/>
              </a:spcBef>
              <a:spcAft>
                <a:spcPts val="0"/>
              </a:spcAft>
              <a:buSzPts val="6199"/>
              <a:buNone/>
              <a:defRPr sz="6199"/>
            </a:lvl2pPr>
            <a:lvl3pPr lvl="2" algn="ctr">
              <a:lnSpc>
                <a:spcPct val="100000"/>
              </a:lnSpc>
              <a:spcBef>
                <a:spcPts val="0"/>
              </a:spcBef>
              <a:spcAft>
                <a:spcPts val="0"/>
              </a:spcAft>
              <a:buSzPts val="6199"/>
              <a:buNone/>
              <a:defRPr sz="6199"/>
            </a:lvl3pPr>
            <a:lvl4pPr lvl="3" algn="ctr">
              <a:lnSpc>
                <a:spcPct val="100000"/>
              </a:lnSpc>
              <a:spcBef>
                <a:spcPts val="0"/>
              </a:spcBef>
              <a:spcAft>
                <a:spcPts val="0"/>
              </a:spcAft>
              <a:buSzPts val="6199"/>
              <a:buNone/>
              <a:defRPr sz="6199"/>
            </a:lvl4pPr>
            <a:lvl5pPr lvl="4" algn="ctr">
              <a:lnSpc>
                <a:spcPct val="100000"/>
              </a:lnSpc>
              <a:spcBef>
                <a:spcPts val="0"/>
              </a:spcBef>
              <a:spcAft>
                <a:spcPts val="0"/>
              </a:spcAft>
              <a:buSzPts val="6199"/>
              <a:buNone/>
              <a:defRPr sz="6199"/>
            </a:lvl5pPr>
            <a:lvl6pPr lvl="5" algn="ctr">
              <a:lnSpc>
                <a:spcPct val="100000"/>
              </a:lnSpc>
              <a:spcBef>
                <a:spcPts val="0"/>
              </a:spcBef>
              <a:spcAft>
                <a:spcPts val="0"/>
              </a:spcAft>
              <a:buSzPts val="6199"/>
              <a:buNone/>
              <a:defRPr sz="6199"/>
            </a:lvl6pPr>
            <a:lvl7pPr lvl="6" algn="ctr">
              <a:lnSpc>
                <a:spcPct val="100000"/>
              </a:lnSpc>
              <a:spcBef>
                <a:spcPts val="0"/>
              </a:spcBef>
              <a:spcAft>
                <a:spcPts val="0"/>
              </a:spcAft>
              <a:buSzPts val="6199"/>
              <a:buNone/>
              <a:defRPr sz="6199"/>
            </a:lvl7pPr>
            <a:lvl8pPr lvl="7" algn="ctr">
              <a:lnSpc>
                <a:spcPct val="100000"/>
              </a:lnSpc>
              <a:spcBef>
                <a:spcPts val="0"/>
              </a:spcBef>
              <a:spcAft>
                <a:spcPts val="0"/>
              </a:spcAft>
              <a:buSzPts val="6199"/>
              <a:buNone/>
              <a:defRPr sz="6199"/>
            </a:lvl8pPr>
            <a:lvl9pPr lvl="8" algn="ctr">
              <a:lnSpc>
                <a:spcPct val="100000"/>
              </a:lnSpc>
              <a:spcBef>
                <a:spcPts val="0"/>
              </a:spcBef>
              <a:spcAft>
                <a:spcPts val="0"/>
              </a:spcAft>
              <a:buSzPts val="6199"/>
              <a:buNone/>
              <a:defRPr sz="6199"/>
            </a:lvl9pPr>
          </a:lstStyle>
          <a:p/>
        </p:txBody>
      </p:sp>
      <p:sp>
        <p:nvSpPr>
          <p:cNvPr id="96" name="Google Shape;96;g3bb694df00f_0_63"/>
          <p:cNvSpPr txBox="1"/>
          <p:nvPr>
            <p:ph idx="1" type="subTitle"/>
          </p:nvPr>
        </p:nvSpPr>
        <p:spPr>
          <a:xfrm>
            <a:off x="257776" y="5889935"/>
            <a:ext cx="7046700" cy="1647300"/>
          </a:xfrm>
          <a:prstGeom prst="rect">
            <a:avLst/>
          </a:prstGeom>
          <a:noFill/>
          <a:ln>
            <a:noFill/>
          </a:ln>
        </p:spPr>
        <p:txBody>
          <a:bodyPr anchorCtr="0" anchor="t" bIns="108850" lIns="108850" spcFirstLastPara="1" rIns="108850" wrap="square" tIns="108850">
            <a:normAutofit/>
          </a:bodyPr>
          <a:lstStyle>
            <a:lvl1pPr lvl="0" algn="ctr">
              <a:lnSpc>
                <a:spcPct val="100000"/>
              </a:lnSpc>
              <a:spcBef>
                <a:spcPts val="0"/>
              </a:spcBef>
              <a:spcAft>
                <a:spcPts val="0"/>
              </a:spcAft>
              <a:buSzPts val="3367"/>
              <a:buNone/>
              <a:defRPr sz="3367"/>
            </a:lvl1pPr>
            <a:lvl2pPr lvl="1" algn="ctr">
              <a:lnSpc>
                <a:spcPct val="100000"/>
              </a:lnSpc>
              <a:spcBef>
                <a:spcPts val="0"/>
              </a:spcBef>
              <a:spcAft>
                <a:spcPts val="0"/>
              </a:spcAft>
              <a:buSzPts val="3367"/>
              <a:buNone/>
              <a:defRPr sz="3367"/>
            </a:lvl2pPr>
            <a:lvl3pPr lvl="2" algn="ctr">
              <a:lnSpc>
                <a:spcPct val="100000"/>
              </a:lnSpc>
              <a:spcBef>
                <a:spcPts val="0"/>
              </a:spcBef>
              <a:spcAft>
                <a:spcPts val="0"/>
              </a:spcAft>
              <a:buSzPts val="3367"/>
              <a:buNone/>
              <a:defRPr sz="3367"/>
            </a:lvl3pPr>
            <a:lvl4pPr lvl="3" algn="ctr">
              <a:lnSpc>
                <a:spcPct val="100000"/>
              </a:lnSpc>
              <a:spcBef>
                <a:spcPts val="0"/>
              </a:spcBef>
              <a:spcAft>
                <a:spcPts val="0"/>
              </a:spcAft>
              <a:buSzPts val="3367"/>
              <a:buNone/>
              <a:defRPr sz="3367"/>
            </a:lvl4pPr>
            <a:lvl5pPr lvl="4" algn="ctr">
              <a:lnSpc>
                <a:spcPct val="100000"/>
              </a:lnSpc>
              <a:spcBef>
                <a:spcPts val="0"/>
              </a:spcBef>
              <a:spcAft>
                <a:spcPts val="0"/>
              </a:spcAft>
              <a:buSzPts val="3367"/>
              <a:buNone/>
              <a:defRPr sz="3367"/>
            </a:lvl5pPr>
            <a:lvl6pPr lvl="5" algn="ctr">
              <a:lnSpc>
                <a:spcPct val="100000"/>
              </a:lnSpc>
              <a:spcBef>
                <a:spcPts val="0"/>
              </a:spcBef>
              <a:spcAft>
                <a:spcPts val="0"/>
              </a:spcAft>
              <a:buSzPts val="3367"/>
              <a:buNone/>
              <a:defRPr sz="3367"/>
            </a:lvl6pPr>
            <a:lvl7pPr lvl="6" algn="ctr">
              <a:lnSpc>
                <a:spcPct val="100000"/>
              </a:lnSpc>
              <a:spcBef>
                <a:spcPts val="0"/>
              </a:spcBef>
              <a:spcAft>
                <a:spcPts val="0"/>
              </a:spcAft>
              <a:buSzPts val="3367"/>
              <a:buNone/>
              <a:defRPr sz="3367"/>
            </a:lvl7pPr>
            <a:lvl8pPr lvl="7" algn="ctr">
              <a:lnSpc>
                <a:spcPct val="100000"/>
              </a:lnSpc>
              <a:spcBef>
                <a:spcPts val="0"/>
              </a:spcBef>
              <a:spcAft>
                <a:spcPts val="0"/>
              </a:spcAft>
              <a:buSzPts val="3367"/>
              <a:buNone/>
              <a:defRPr sz="3367"/>
            </a:lvl8pPr>
            <a:lvl9pPr lvl="8" algn="ctr">
              <a:lnSpc>
                <a:spcPct val="100000"/>
              </a:lnSpc>
              <a:spcBef>
                <a:spcPts val="0"/>
              </a:spcBef>
              <a:spcAft>
                <a:spcPts val="0"/>
              </a:spcAft>
              <a:buSzPts val="3367"/>
              <a:buNone/>
              <a:defRPr sz="3367"/>
            </a:lvl9pPr>
          </a:lstStyle>
          <a:p/>
        </p:txBody>
      </p:sp>
      <p:sp>
        <p:nvSpPr>
          <p:cNvPr id="97" name="Google Shape;97;g3bb694df00f_0_63"/>
          <p:cNvSpPr txBox="1"/>
          <p:nvPr>
            <p:ph idx="12" type="sldNum"/>
          </p:nvPr>
        </p:nvSpPr>
        <p:spPr>
          <a:xfrm>
            <a:off x="7006734" y="9691191"/>
            <a:ext cx="453900" cy="818100"/>
          </a:xfrm>
          <a:prstGeom prst="rect">
            <a:avLst/>
          </a:prstGeom>
          <a:noFill/>
          <a:ln>
            <a:noFill/>
          </a:ln>
        </p:spPr>
        <p:txBody>
          <a:bodyPr anchorCtr="0" anchor="ctr" bIns="108850" lIns="108850" spcFirstLastPara="1" rIns="108850" wrap="square" tIns="108850">
            <a:normAutofit/>
          </a:bodyPr>
          <a:lstStyle>
            <a:lvl1pPr indent="0" lvl="0" marL="0" marR="0" algn="r">
              <a:lnSpc>
                <a:spcPct val="100000"/>
              </a:lnSpc>
              <a:spcBef>
                <a:spcPts val="0"/>
              </a:spcBef>
              <a:spcAft>
                <a:spcPts val="0"/>
              </a:spcAft>
              <a:buClr>
                <a:srgbClr val="000000"/>
              </a:buClr>
              <a:buSzPts val="1224"/>
              <a:buFont typeface="Arial"/>
              <a:buNone/>
              <a:defRPr b="0" i="0" sz="1224"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24"/>
              <a:buFont typeface="Arial"/>
              <a:buNone/>
              <a:defRPr b="0" i="0" sz="1224"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24"/>
              <a:buFont typeface="Arial"/>
              <a:buNone/>
              <a:defRPr b="0" i="0" sz="1224"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24"/>
              <a:buFont typeface="Arial"/>
              <a:buNone/>
              <a:defRPr b="0" i="0" sz="1224"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24"/>
              <a:buFont typeface="Arial"/>
              <a:buNone/>
              <a:defRPr b="0" i="0" sz="1224"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24"/>
              <a:buFont typeface="Arial"/>
              <a:buNone/>
              <a:defRPr b="0" i="0" sz="1224"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24"/>
              <a:buFont typeface="Arial"/>
              <a:buNone/>
              <a:defRPr b="0" i="0" sz="1224"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24"/>
              <a:buFont typeface="Arial"/>
              <a:buNone/>
              <a:defRPr b="0" i="0" sz="1224"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24"/>
              <a:buFont typeface="Arial"/>
              <a:buNone/>
              <a:defRPr b="0" i="0" sz="1224"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5"/>
          <p:cNvSpPr txBox="1"/>
          <p:nvPr>
            <p:ph type="title"/>
          </p:nvPr>
        </p:nvSpPr>
        <p:spPr>
          <a:xfrm>
            <a:off x="567111" y="950164"/>
            <a:ext cx="6427800" cy="1781400"/>
          </a:xfrm>
          <a:prstGeom prst="rect">
            <a:avLst/>
          </a:prstGeom>
          <a:noFill/>
          <a:ln>
            <a:noFill/>
          </a:ln>
        </p:spPr>
        <p:txBody>
          <a:bodyPr anchorCtr="0" anchor="ctr" bIns="155950" lIns="311900" spcFirstLastPara="1" rIns="311900" wrap="square" tIns="155950">
            <a:noAutofit/>
          </a:bodyPr>
          <a:lstStyle>
            <a:lvl1pPr lvl="0" marR="0" rtl="0" algn="ctr">
              <a:spcBef>
                <a:spcPts val="0"/>
              </a:spcBef>
              <a:spcAft>
                <a:spcPts val="0"/>
              </a:spcAft>
              <a:buSzPts val="1071"/>
              <a:buNone/>
              <a:defRPr b="0" i="0" sz="4500" u="none" cap="none" strike="noStrike">
                <a:solidFill>
                  <a:schemeClr val="dk2"/>
                </a:solidFill>
                <a:latin typeface="Times New Roman"/>
                <a:ea typeface="Times New Roman"/>
                <a:cs typeface="Times New Roman"/>
                <a:sym typeface="Times New Roman"/>
              </a:defRPr>
            </a:lvl1pPr>
            <a:lvl2pPr lvl="1" marR="0" rtl="0" algn="ctr">
              <a:spcBef>
                <a:spcPts val="0"/>
              </a:spcBef>
              <a:spcAft>
                <a:spcPts val="0"/>
              </a:spcAft>
              <a:buSzPts val="1071"/>
              <a:buNone/>
              <a:defRPr b="0" i="0" sz="4500" u="none" cap="none" strike="noStrike">
                <a:solidFill>
                  <a:schemeClr val="dk2"/>
                </a:solidFill>
                <a:latin typeface="Times New Roman"/>
                <a:ea typeface="Times New Roman"/>
                <a:cs typeface="Times New Roman"/>
                <a:sym typeface="Times New Roman"/>
              </a:defRPr>
            </a:lvl2pPr>
            <a:lvl3pPr lvl="2" marR="0" rtl="0" algn="ctr">
              <a:spcBef>
                <a:spcPts val="0"/>
              </a:spcBef>
              <a:spcAft>
                <a:spcPts val="0"/>
              </a:spcAft>
              <a:buSzPts val="1071"/>
              <a:buNone/>
              <a:defRPr b="0" i="0" sz="4500" u="none" cap="none" strike="noStrike">
                <a:solidFill>
                  <a:schemeClr val="dk2"/>
                </a:solidFill>
                <a:latin typeface="Times New Roman"/>
                <a:ea typeface="Times New Roman"/>
                <a:cs typeface="Times New Roman"/>
                <a:sym typeface="Times New Roman"/>
              </a:defRPr>
            </a:lvl3pPr>
            <a:lvl4pPr lvl="3" marR="0" rtl="0" algn="ctr">
              <a:spcBef>
                <a:spcPts val="0"/>
              </a:spcBef>
              <a:spcAft>
                <a:spcPts val="0"/>
              </a:spcAft>
              <a:buSzPts val="1071"/>
              <a:buNone/>
              <a:defRPr b="0" i="0" sz="4500" u="none" cap="none" strike="noStrike">
                <a:solidFill>
                  <a:schemeClr val="dk2"/>
                </a:solidFill>
                <a:latin typeface="Times New Roman"/>
                <a:ea typeface="Times New Roman"/>
                <a:cs typeface="Times New Roman"/>
                <a:sym typeface="Times New Roman"/>
              </a:defRPr>
            </a:lvl4pPr>
            <a:lvl5pPr lvl="4" marR="0" rtl="0" algn="ctr">
              <a:spcBef>
                <a:spcPts val="0"/>
              </a:spcBef>
              <a:spcAft>
                <a:spcPts val="0"/>
              </a:spcAft>
              <a:buSzPts val="1071"/>
              <a:buNone/>
              <a:defRPr b="0" i="0" sz="4500" u="none" cap="none" strike="noStrike">
                <a:solidFill>
                  <a:schemeClr val="dk2"/>
                </a:solidFill>
                <a:latin typeface="Times New Roman"/>
                <a:ea typeface="Times New Roman"/>
                <a:cs typeface="Times New Roman"/>
                <a:sym typeface="Times New Roman"/>
              </a:defRPr>
            </a:lvl5pPr>
            <a:lvl6pPr lvl="5" marR="0" rtl="0" algn="ctr">
              <a:spcBef>
                <a:spcPts val="0"/>
              </a:spcBef>
              <a:spcAft>
                <a:spcPts val="0"/>
              </a:spcAft>
              <a:buSzPts val="1071"/>
              <a:buNone/>
              <a:defRPr b="0" i="0" sz="4500" u="none" cap="none" strike="noStrike">
                <a:solidFill>
                  <a:schemeClr val="dk2"/>
                </a:solidFill>
                <a:latin typeface="Times New Roman"/>
                <a:ea typeface="Times New Roman"/>
                <a:cs typeface="Times New Roman"/>
                <a:sym typeface="Times New Roman"/>
              </a:defRPr>
            </a:lvl6pPr>
            <a:lvl7pPr lvl="6" marR="0" rtl="0" algn="ctr">
              <a:spcBef>
                <a:spcPts val="0"/>
              </a:spcBef>
              <a:spcAft>
                <a:spcPts val="0"/>
              </a:spcAft>
              <a:buSzPts val="1071"/>
              <a:buNone/>
              <a:defRPr b="0" i="0" sz="4500" u="none" cap="none" strike="noStrike">
                <a:solidFill>
                  <a:schemeClr val="dk2"/>
                </a:solidFill>
                <a:latin typeface="Times New Roman"/>
                <a:ea typeface="Times New Roman"/>
                <a:cs typeface="Times New Roman"/>
                <a:sym typeface="Times New Roman"/>
              </a:defRPr>
            </a:lvl7pPr>
            <a:lvl8pPr lvl="7" marR="0" rtl="0" algn="ctr">
              <a:spcBef>
                <a:spcPts val="0"/>
              </a:spcBef>
              <a:spcAft>
                <a:spcPts val="0"/>
              </a:spcAft>
              <a:buSzPts val="1071"/>
              <a:buNone/>
              <a:defRPr b="0" i="0" sz="4500" u="none" cap="none" strike="noStrike">
                <a:solidFill>
                  <a:schemeClr val="dk2"/>
                </a:solidFill>
                <a:latin typeface="Times New Roman"/>
                <a:ea typeface="Times New Roman"/>
                <a:cs typeface="Times New Roman"/>
                <a:sym typeface="Times New Roman"/>
              </a:defRPr>
            </a:lvl8pPr>
            <a:lvl9pPr lvl="8" marR="0" rtl="0" algn="ctr">
              <a:spcBef>
                <a:spcPts val="0"/>
              </a:spcBef>
              <a:spcAft>
                <a:spcPts val="0"/>
              </a:spcAft>
              <a:buSzPts val="1071"/>
              <a:buNone/>
              <a:defRPr b="0" i="0" sz="4500" u="none" cap="none" strike="noStrike">
                <a:solidFill>
                  <a:schemeClr val="dk2"/>
                </a:solidFill>
                <a:latin typeface="Times New Roman"/>
                <a:ea typeface="Times New Roman"/>
                <a:cs typeface="Times New Roman"/>
                <a:sym typeface="Times New Roman"/>
              </a:defRPr>
            </a:lvl9pPr>
          </a:lstStyle>
          <a:p/>
        </p:txBody>
      </p:sp>
      <p:sp>
        <p:nvSpPr>
          <p:cNvPr id="11" name="Google Shape;11;p5"/>
          <p:cNvSpPr txBox="1"/>
          <p:nvPr>
            <p:ph idx="1" type="body"/>
          </p:nvPr>
        </p:nvSpPr>
        <p:spPr>
          <a:xfrm>
            <a:off x="567111" y="3088559"/>
            <a:ext cx="6427800" cy="6413100"/>
          </a:xfrm>
          <a:prstGeom prst="rect">
            <a:avLst/>
          </a:prstGeom>
          <a:noFill/>
          <a:ln>
            <a:noFill/>
          </a:ln>
        </p:spPr>
        <p:txBody>
          <a:bodyPr anchorCtr="0" anchor="t" bIns="155950" lIns="311900" spcFirstLastPara="1" rIns="311900" wrap="square" tIns="155950">
            <a:noAutofit/>
          </a:bodyPr>
          <a:lstStyle>
            <a:lvl1pPr indent="-437080" lvl="0" marL="457200" marR="0" rtl="0" algn="l">
              <a:spcBef>
                <a:spcPts val="657"/>
              </a:spcBef>
              <a:spcAft>
                <a:spcPts val="0"/>
              </a:spcAft>
              <a:buClr>
                <a:schemeClr val="dk1"/>
              </a:buClr>
              <a:buSzPts val="3283"/>
              <a:buFont typeface="Times New Roman"/>
              <a:buChar char="•"/>
              <a:defRPr b="0" i="0" sz="3283" u="none" cap="none" strike="noStrike">
                <a:solidFill>
                  <a:schemeClr val="dk1"/>
                </a:solidFill>
                <a:latin typeface="Times New Roman"/>
                <a:ea typeface="Times New Roman"/>
                <a:cs typeface="Times New Roman"/>
                <a:sym typeface="Times New Roman"/>
              </a:defRPr>
            </a:lvl1pPr>
            <a:lvl2pPr indent="-410789" lvl="1" marL="914400" marR="0" rtl="0" algn="l">
              <a:spcBef>
                <a:spcPts val="574"/>
              </a:spcBef>
              <a:spcAft>
                <a:spcPts val="0"/>
              </a:spcAft>
              <a:buClr>
                <a:schemeClr val="dk1"/>
              </a:buClr>
              <a:buSzPts val="2869"/>
              <a:buFont typeface="Times New Roman"/>
              <a:buChar char="–"/>
              <a:defRPr b="0" i="0" sz="2869" u="none" cap="none" strike="noStrike">
                <a:solidFill>
                  <a:schemeClr val="dk1"/>
                </a:solidFill>
                <a:latin typeface="Times New Roman"/>
                <a:ea typeface="Times New Roman"/>
                <a:cs typeface="Times New Roman"/>
                <a:sym typeface="Times New Roman"/>
              </a:defRPr>
            </a:lvl2pPr>
            <a:lvl3pPr indent="-384644" lvl="2" marL="1371600" marR="0" rtl="0" algn="l">
              <a:spcBef>
                <a:spcPts val="491"/>
              </a:spcBef>
              <a:spcAft>
                <a:spcPts val="0"/>
              </a:spcAft>
              <a:buClr>
                <a:schemeClr val="dk1"/>
              </a:buClr>
              <a:buSzPts val="2457"/>
              <a:buFont typeface="Times New Roman"/>
              <a:buChar char="•"/>
              <a:defRPr b="0" i="0" sz="2457" u="none" cap="none" strike="noStrike">
                <a:solidFill>
                  <a:schemeClr val="dk1"/>
                </a:solidFill>
                <a:latin typeface="Times New Roman"/>
                <a:ea typeface="Times New Roman"/>
                <a:cs typeface="Times New Roman"/>
                <a:sym typeface="Times New Roman"/>
              </a:defRPr>
            </a:lvl3pPr>
            <a:lvl4pPr indent="-358353" lvl="3" marL="1828800" marR="0" rtl="0" algn="l">
              <a:spcBef>
                <a:spcPts val="409"/>
              </a:spcBef>
              <a:spcAft>
                <a:spcPts val="0"/>
              </a:spcAft>
              <a:buClr>
                <a:schemeClr val="dk1"/>
              </a:buClr>
              <a:buSzPts val="2043"/>
              <a:buFont typeface="Times New Roman"/>
              <a:buChar char="–"/>
              <a:defRPr b="0" i="0" sz="2043" u="none" cap="none" strike="noStrike">
                <a:solidFill>
                  <a:schemeClr val="dk1"/>
                </a:solidFill>
                <a:latin typeface="Times New Roman"/>
                <a:ea typeface="Times New Roman"/>
                <a:cs typeface="Times New Roman"/>
                <a:sym typeface="Times New Roman"/>
              </a:defRPr>
            </a:lvl4pPr>
            <a:lvl5pPr indent="-358353" lvl="4" marL="2286000" marR="0" rtl="0" algn="l">
              <a:spcBef>
                <a:spcPts val="409"/>
              </a:spcBef>
              <a:spcAft>
                <a:spcPts val="0"/>
              </a:spcAft>
              <a:buClr>
                <a:schemeClr val="dk1"/>
              </a:buClr>
              <a:buSzPts val="2043"/>
              <a:buFont typeface="Times New Roman"/>
              <a:buChar char="»"/>
              <a:defRPr b="0" i="0" sz="2043" u="none" cap="none" strike="noStrike">
                <a:solidFill>
                  <a:schemeClr val="dk1"/>
                </a:solidFill>
                <a:latin typeface="Times New Roman"/>
                <a:ea typeface="Times New Roman"/>
                <a:cs typeface="Times New Roman"/>
                <a:sym typeface="Times New Roman"/>
              </a:defRPr>
            </a:lvl5pPr>
            <a:lvl6pPr indent="-358353" lvl="5" marL="2743200" marR="0" rtl="0" algn="l">
              <a:spcBef>
                <a:spcPts val="409"/>
              </a:spcBef>
              <a:spcAft>
                <a:spcPts val="0"/>
              </a:spcAft>
              <a:buClr>
                <a:schemeClr val="dk1"/>
              </a:buClr>
              <a:buSzPts val="2043"/>
              <a:buFont typeface="Times New Roman"/>
              <a:buChar char="»"/>
              <a:defRPr b="0" i="0" sz="2043" u="none" cap="none" strike="noStrike">
                <a:solidFill>
                  <a:schemeClr val="dk1"/>
                </a:solidFill>
                <a:latin typeface="Times New Roman"/>
                <a:ea typeface="Times New Roman"/>
                <a:cs typeface="Times New Roman"/>
                <a:sym typeface="Times New Roman"/>
              </a:defRPr>
            </a:lvl6pPr>
            <a:lvl7pPr indent="-358353" lvl="6" marL="3200400" marR="0" rtl="0" algn="l">
              <a:spcBef>
                <a:spcPts val="409"/>
              </a:spcBef>
              <a:spcAft>
                <a:spcPts val="0"/>
              </a:spcAft>
              <a:buClr>
                <a:schemeClr val="dk1"/>
              </a:buClr>
              <a:buSzPts val="2043"/>
              <a:buFont typeface="Times New Roman"/>
              <a:buChar char="»"/>
              <a:defRPr b="0" i="0" sz="2043" u="none" cap="none" strike="noStrike">
                <a:solidFill>
                  <a:schemeClr val="dk1"/>
                </a:solidFill>
                <a:latin typeface="Times New Roman"/>
                <a:ea typeface="Times New Roman"/>
                <a:cs typeface="Times New Roman"/>
                <a:sym typeface="Times New Roman"/>
              </a:defRPr>
            </a:lvl7pPr>
            <a:lvl8pPr indent="-358353" lvl="7" marL="3657600" marR="0" rtl="0" algn="l">
              <a:spcBef>
                <a:spcPts val="409"/>
              </a:spcBef>
              <a:spcAft>
                <a:spcPts val="0"/>
              </a:spcAft>
              <a:buClr>
                <a:schemeClr val="dk1"/>
              </a:buClr>
              <a:buSzPts val="2043"/>
              <a:buFont typeface="Times New Roman"/>
              <a:buChar char="»"/>
              <a:defRPr b="0" i="0" sz="2043" u="none" cap="none" strike="noStrike">
                <a:solidFill>
                  <a:schemeClr val="dk1"/>
                </a:solidFill>
                <a:latin typeface="Times New Roman"/>
                <a:ea typeface="Times New Roman"/>
                <a:cs typeface="Times New Roman"/>
                <a:sym typeface="Times New Roman"/>
              </a:defRPr>
            </a:lvl8pPr>
            <a:lvl9pPr indent="-358353" lvl="8" marL="4114800" marR="0" rtl="0" algn="l">
              <a:spcBef>
                <a:spcPts val="409"/>
              </a:spcBef>
              <a:spcAft>
                <a:spcPts val="0"/>
              </a:spcAft>
              <a:buClr>
                <a:schemeClr val="dk1"/>
              </a:buClr>
              <a:buSzPts val="2043"/>
              <a:buFont typeface="Times New Roman"/>
              <a:buChar char="»"/>
              <a:defRPr b="0" i="0" sz="2043" u="none" cap="none" strike="noStrike">
                <a:solidFill>
                  <a:schemeClr val="dk1"/>
                </a:solidFill>
                <a:latin typeface="Times New Roman"/>
                <a:ea typeface="Times New Roman"/>
                <a:cs typeface="Times New Roman"/>
                <a:sym typeface="Times New Roman"/>
              </a:defRPr>
            </a:lvl9pPr>
          </a:lstStyle>
          <a:p/>
        </p:txBody>
      </p:sp>
      <p:sp>
        <p:nvSpPr>
          <p:cNvPr id="12" name="Google Shape;12;p5"/>
          <p:cNvSpPr txBox="1"/>
          <p:nvPr>
            <p:ph idx="10" type="dt"/>
          </p:nvPr>
        </p:nvSpPr>
        <p:spPr>
          <a:xfrm>
            <a:off x="567111" y="9739166"/>
            <a:ext cx="1575600" cy="712500"/>
          </a:xfrm>
          <a:prstGeom prst="rect">
            <a:avLst/>
          </a:prstGeom>
          <a:noFill/>
          <a:ln>
            <a:noFill/>
          </a:ln>
        </p:spPr>
        <p:txBody>
          <a:bodyPr anchorCtr="0" anchor="t" bIns="155950" lIns="311900" spcFirstLastPara="1" rIns="311900" wrap="square" tIns="155950">
            <a:noAutofit/>
          </a:bodyPr>
          <a:lstStyle>
            <a:lvl1pPr lvl="0" marR="0" rtl="0" algn="l">
              <a:spcBef>
                <a:spcPts val="0"/>
              </a:spcBef>
              <a:spcAft>
                <a:spcPts val="0"/>
              </a:spcAft>
              <a:buSzPts val="1071"/>
              <a:buNone/>
              <a:defRPr b="0" i="0" sz="1423" u="none" cap="none" strike="noStrike">
                <a:solidFill>
                  <a:schemeClr val="dk1"/>
                </a:solidFill>
                <a:latin typeface="Times New Roman"/>
                <a:ea typeface="Times New Roman"/>
                <a:cs typeface="Times New Roman"/>
                <a:sym typeface="Times New Roman"/>
              </a:defRPr>
            </a:lvl1pPr>
            <a:lvl2pPr lvl="1"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2pPr>
            <a:lvl3pPr lvl="2"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3pPr>
            <a:lvl4pPr lvl="3"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4pPr>
            <a:lvl5pPr lvl="4"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5pPr>
            <a:lvl6pPr lvl="5"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6pPr>
            <a:lvl7pPr lvl="6"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7pPr>
            <a:lvl8pPr lvl="7"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8pPr>
            <a:lvl9pPr lvl="8"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9pPr>
          </a:lstStyle>
          <a:p/>
        </p:txBody>
      </p:sp>
      <p:sp>
        <p:nvSpPr>
          <p:cNvPr id="13" name="Google Shape;13;p5"/>
          <p:cNvSpPr txBox="1"/>
          <p:nvPr>
            <p:ph idx="11" type="ftr"/>
          </p:nvPr>
        </p:nvSpPr>
        <p:spPr>
          <a:xfrm>
            <a:off x="2583765" y="9739166"/>
            <a:ext cx="2394600" cy="712500"/>
          </a:xfrm>
          <a:prstGeom prst="rect">
            <a:avLst/>
          </a:prstGeom>
          <a:noFill/>
          <a:ln>
            <a:noFill/>
          </a:ln>
        </p:spPr>
        <p:txBody>
          <a:bodyPr anchorCtr="0" anchor="t" bIns="155950" lIns="311900" spcFirstLastPara="1" rIns="311900" wrap="square" tIns="155950">
            <a:noAutofit/>
          </a:bodyPr>
          <a:lstStyle>
            <a:lvl1pPr lvl="0" marR="0" rtl="0" algn="ctr">
              <a:spcBef>
                <a:spcPts val="0"/>
              </a:spcBef>
              <a:spcAft>
                <a:spcPts val="0"/>
              </a:spcAft>
              <a:buSzPts val="1071"/>
              <a:buNone/>
              <a:defRPr b="0" i="0" sz="1423" u="none" cap="none" strike="noStrike">
                <a:solidFill>
                  <a:schemeClr val="dk1"/>
                </a:solidFill>
                <a:latin typeface="Times New Roman"/>
                <a:ea typeface="Times New Roman"/>
                <a:cs typeface="Times New Roman"/>
                <a:sym typeface="Times New Roman"/>
              </a:defRPr>
            </a:lvl1pPr>
            <a:lvl2pPr lvl="1"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2pPr>
            <a:lvl3pPr lvl="2"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3pPr>
            <a:lvl4pPr lvl="3"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4pPr>
            <a:lvl5pPr lvl="4"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5pPr>
            <a:lvl6pPr lvl="5"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6pPr>
            <a:lvl7pPr lvl="6"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7pPr>
            <a:lvl8pPr lvl="7"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8pPr>
            <a:lvl9pPr lvl="8"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9pPr>
          </a:lstStyle>
          <a:p/>
        </p:txBody>
      </p:sp>
      <p:sp>
        <p:nvSpPr>
          <p:cNvPr id="14" name="Google Shape;14;p5"/>
          <p:cNvSpPr txBox="1"/>
          <p:nvPr>
            <p:ph idx="12" type="sldNum"/>
          </p:nvPr>
        </p:nvSpPr>
        <p:spPr>
          <a:xfrm>
            <a:off x="5419552" y="9739166"/>
            <a:ext cx="1575600" cy="712500"/>
          </a:xfrm>
          <a:prstGeom prst="rect">
            <a:avLst/>
          </a:prstGeom>
          <a:noFill/>
          <a:ln>
            <a:noFill/>
          </a:ln>
        </p:spPr>
        <p:txBody>
          <a:bodyPr anchorCtr="0" anchor="t" bIns="155950" lIns="311900" spcFirstLastPara="1" rIns="311900" wrap="square" tIns="155950">
            <a:noAutofit/>
          </a:bodyPr>
          <a:lstStyle>
            <a:lvl1pPr indent="0" lvl="0" marL="0" marR="0" rt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1pPr>
            <a:lvl2pPr indent="0" lvl="1" marL="0" marR="0" rt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2pPr>
            <a:lvl3pPr indent="0" lvl="2" marL="0" marR="0" rt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3pPr>
            <a:lvl4pPr indent="0" lvl="3" marL="0" marR="0" rt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4pPr>
            <a:lvl5pPr indent="0" lvl="4" marL="0" marR="0" rt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5pPr>
            <a:lvl6pPr indent="0" lvl="5" marL="0" marR="0" rt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6pPr>
            <a:lvl7pPr indent="0" lvl="6" marL="0" marR="0" rt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7pPr>
            <a:lvl8pPr indent="0" lvl="7" marL="0" marR="0" rt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8pPr>
            <a:lvl9pPr indent="0" lvl="8" marL="0" marR="0" rt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4" name="Shape 84"/>
        <p:cNvGrpSpPr/>
        <p:nvPr/>
      </p:nvGrpSpPr>
      <p:grpSpPr>
        <a:xfrm>
          <a:off x="0" y="0"/>
          <a:ext cx="0" cy="0"/>
          <a:chOff x="0" y="0"/>
          <a:chExt cx="0" cy="0"/>
        </a:xfrm>
      </p:grpSpPr>
      <p:sp>
        <p:nvSpPr>
          <p:cNvPr id="85" name="Google Shape;85;p7"/>
          <p:cNvSpPr txBox="1"/>
          <p:nvPr>
            <p:ph type="title"/>
          </p:nvPr>
        </p:nvSpPr>
        <p:spPr>
          <a:xfrm>
            <a:off x="567111" y="950164"/>
            <a:ext cx="6427800" cy="1781400"/>
          </a:xfrm>
          <a:prstGeom prst="rect">
            <a:avLst/>
          </a:prstGeom>
          <a:noFill/>
          <a:ln>
            <a:noFill/>
          </a:ln>
        </p:spPr>
        <p:txBody>
          <a:bodyPr anchorCtr="0" anchor="ctr" bIns="155950" lIns="311900" spcFirstLastPara="1" rIns="311900" wrap="square" tIns="155950">
            <a:noAutofit/>
          </a:bodyPr>
          <a:lstStyle>
            <a:lvl1pPr lvl="0" marR="0" rtl="0" algn="ctr">
              <a:spcBef>
                <a:spcPts val="0"/>
              </a:spcBef>
              <a:spcAft>
                <a:spcPts val="0"/>
              </a:spcAft>
              <a:buSzPts val="1071"/>
              <a:buNone/>
              <a:defRPr b="0" i="0" sz="4500" u="none" cap="none" strike="noStrike">
                <a:solidFill>
                  <a:schemeClr val="dk2"/>
                </a:solidFill>
                <a:latin typeface="Times New Roman"/>
                <a:ea typeface="Times New Roman"/>
                <a:cs typeface="Times New Roman"/>
                <a:sym typeface="Times New Roman"/>
              </a:defRPr>
            </a:lvl1pPr>
            <a:lvl2pPr lvl="1" marR="0" rtl="0" algn="ctr">
              <a:spcBef>
                <a:spcPts val="0"/>
              </a:spcBef>
              <a:spcAft>
                <a:spcPts val="0"/>
              </a:spcAft>
              <a:buSzPts val="1071"/>
              <a:buNone/>
              <a:defRPr b="0" i="0" sz="4500" u="none" cap="none" strike="noStrike">
                <a:solidFill>
                  <a:schemeClr val="dk2"/>
                </a:solidFill>
                <a:latin typeface="Times New Roman"/>
                <a:ea typeface="Times New Roman"/>
                <a:cs typeface="Times New Roman"/>
                <a:sym typeface="Times New Roman"/>
              </a:defRPr>
            </a:lvl2pPr>
            <a:lvl3pPr lvl="2" marR="0" rtl="0" algn="ctr">
              <a:spcBef>
                <a:spcPts val="0"/>
              </a:spcBef>
              <a:spcAft>
                <a:spcPts val="0"/>
              </a:spcAft>
              <a:buSzPts val="1071"/>
              <a:buNone/>
              <a:defRPr b="0" i="0" sz="4500" u="none" cap="none" strike="noStrike">
                <a:solidFill>
                  <a:schemeClr val="dk2"/>
                </a:solidFill>
                <a:latin typeface="Times New Roman"/>
                <a:ea typeface="Times New Roman"/>
                <a:cs typeface="Times New Roman"/>
                <a:sym typeface="Times New Roman"/>
              </a:defRPr>
            </a:lvl3pPr>
            <a:lvl4pPr lvl="3" marR="0" rtl="0" algn="ctr">
              <a:spcBef>
                <a:spcPts val="0"/>
              </a:spcBef>
              <a:spcAft>
                <a:spcPts val="0"/>
              </a:spcAft>
              <a:buSzPts val="1071"/>
              <a:buNone/>
              <a:defRPr b="0" i="0" sz="4500" u="none" cap="none" strike="noStrike">
                <a:solidFill>
                  <a:schemeClr val="dk2"/>
                </a:solidFill>
                <a:latin typeface="Times New Roman"/>
                <a:ea typeface="Times New Roman"/>
                <a:cs typeface="Times New Roman"/>
                <a:sym typeface="Times New Roman"/>
              </a:defRPr>
            </a:lvl4pPr>
            <a:lvl5pPr lvl="4" marR="0" rtl="0" algn="ctr">
              <a:spcBef>
                <a:spcPts val="0"/>
              </a:spcBef>
              <a:spcAft>
                <a:spcPts val="0"/>
              </a:spcAft>
              <a:buSzPts val="1071"/>
              <a:buNone/>
              <a:defRPr b="0" i="0" sz="4500" u="none" cap="none" strike="noStrike">
                <a:solidFill>
                  <a:schemeClr val="dk2"/>
                </a:solidFill>
                <a:latin typeface="Times New Roman"/>
                <a:ea typeface="Times New Roman"/>
                <a:cs typeface="Times New Roman"/>
                <a:sym typeface="Times New Roman"/>
              </a:defRPr>
            </a:lvl5pPr>
            <a:lvl6pPr lvl="5" marR="0" rtl="0" algn="ctr">
              <a:spcBef>
                <a:spcPts val="0"/>
              </a:spcBef>
              <a:spcAft>
                <a:spcPts val="0"/>
              </a:spcAft>
              <a:buSzPts val="1071"/>
              <a:buNone/>
              <a:defRPr b="0" i="0" sz="4500" u="none" cap="none" strike="noStrike">
                <a:solidFill>
                  <a:schemeClr val="dk2"/>
                </a:solidFill>
                <a:latin typeface="Times New Roman"/>
                <a:ea typeface="Times New Roman"/>
                <a:cs typeface="Times New Roman"/>
                <a:sym typeface="Times New Roman"/>
              </a:defRPr>
            </a:lvl6pPr>
            <a:lvl7pPr lvl="6" marR="0" rtl="0" algn="ctr">
              <a:spcBef>
                <a:spcPts val="0"/>
              </a:spcBef>
              <a:spcAft>
                <a:spcPts val="0"/>
              </a:spcAft>
              <a:buSzPts val="1071"/>
              <a:buNone/>
              <a:defRPr b="0" i="0" sz="4500" u="none" cap="none" strike="noStrike">
                <a:solidFill>
                  <a:schemeClr val="dk2"/>
                </a:solidFill>
                <a:latin typeface="Times New Roman"/>
                <a:ea typeface="Times New Roman"/>
                <a:cs typeface="Times New Roman"/>
                <a:sym typeface="Times New Roman"/>
              </a:defRPr>
            </a:lvl7pPr>
            <a:lvl8pPr lvl="7" marR="0" rtl="0" algn="ctr">
              <a:spcBef>
                <a:spcPts val="0"/>
              </a:spcBef>
              <a:spcAft>
                <a:spcPts val="0"/>
              </a:spcAft>
              <a:buSzPts val="1071"/>
              <a:buNone/>
              <a:defRPr b="0" i="0" sz="4500" u="none" cap="none" strike="noStrike">
                <a:solidFill>
                  <a:schemeClr val="dk2"/>
                </a:solidFill>
                <a:latin typeface="Times New Roman"/>
                <a:ea typeface="Times New Roman"/>
                <a:cs typeface="Times New Roman"/>
                <a:sym typeface="Times New Roman"/>
              </a:defRPr>
            </a:lvl8pPr>
            <a:lvl9pPr lvl="8" marR="0" rtl="0" algn="ctr">
              <a:spcBef>
                <a:spcPts val="0"/>
              </a:spcBef>
              <a:spcAft>
                <a:spcPts val="0"/>
              </a:spcAft>
              <a:buSzPts val="1071"/>
              <a:buNone/>
              <a:defRPr b="0" i="0" sz="4500" u="none" cap="none" strike="noStrike">
                <a:solidFill>
                  <a:schemeClr val="dk2"/>
                </a:solidFill>
                <a:latin typeface="Times New Roman"/>
                <a:ea typeface="Times New Roman"/>
                <a:cs typeface="Times New Roman"/>
                <a:sym typeface="Times New Roman"/>
              </a:defRPr>
            </a:lvl9pPr>
          </a:lstStyle>
          <a:p/>
        </p:txBody>
      </p:sp>
      <p:sp>
        <p:nvSpPr>
          <p:cNvPr id="86" name="Google Shape;86;p7"/>
          <p:cNvSpPr txBox="1"/>
          <p:nvPr>
            <p:ph idx="1" type="body"/>
          </p:nvPr>
        </p:nvSpPr>
        <p:spPr>
          <a:xfrm>
            <a:off x="567111" y="3088559"/>
            <a:ext cx="6427800" cy="6413100"/>
          </a:xfrm>
          <a:prstGeom prst="rect">
            <a:avLst/>
          </a:prstGeom>
          <a:noFill/>
          <a:ln>
            <a:noFill/>
          </a:ln>
        </p:spPr>
        <p:txBody>
          <a:bodyPr anchorCtr="0" anchor="t" bIns="155950" lIns="311900" spcFirstLastPara="1" rIns="311900" wrap="square" tIns="155950">
            <a:noAutofit/>
          </a:bodyPr>
          <a:lstStyle>
            <a:lvl1pPr indent="-437080" lvl="0" marL="457200" marR="0" rtl="0" algn="l">
              <a:spcBef>
                <a:spcPts val="657"/>
              </a:spcBef>
              <a:spcAft>
                <a:spcPts val="0"/>
              </a:spcAft>
              <a:buClr>
                <a:schemeClr val="dk1"/>
              </a:buClr>
              <a:buSzPts val="3283"/>
              <a:buFont typeface="Times New Roman"/>
              <a:buChar char="•"/>
              <a:defRPr b="0" i="0" sz="3283" u="none" cap="none" strike="noStrike">
                <a:solidFill>
                  <a:schemeClr val="dk1"/>
                </a:solidFill>
                <a:latin typeface="Times New Roman"/>
                <a:ea typeface="Times New Roman"/>
                <a:cs typeface="Times New Roman"/>
                <a:sym typeface="Times New Roman"/>
              </a:defRPr>
            </a:lvl1pPr>
            <a:lvl2pPr indent="-410789" lvl="1" marL="914400" marR="0" rtl="0" algn="l">
              <a:spcBef>
                <a:spcPts val="574"/>
              </a:spcBef>
              <a:spcAft>
                <a:spcPts val="0"/>
              </a:spcAft>
              <a:buClr>
                <a:schemeClr val="dk1"/>
              </a:buClr>
              <a:buSzPts val="2869"/>
              <a:buFont typeface="Times New Roman"/>
              <a:buChar char="–"/>
              <a:defRPr b="0" i="0" sz="2869" u="none" cap="none" strike="noStrike">
                <a:solidFill>
                  <a:schemeClr val="dk1"/>
                </a:solidFill>
                <a:latin typeface="Times New Roman"/>
                <a:ea typeface="Times New Roman"/>
                <a:cs typeface="Times New Roman"/>
                <a:sym typeface="Times New Roman"/>
              </a:defRPr>
            </a:lvl2pPr>
            <a:lvl3pPr indent="-384644" lvl="2" marL="1371600" marR="0" rtl="0" algn="l">
              <a:spcBef>
                <a:spcPts val="491"/>
              </a:spcBef>
              <a:spcAft>
                <a:spcPts val="0"/>
              </a:spcAft>
              <a:buClr>
                <a:schemeClr val="dk1"/>
              </a:buClr>
              <a:buSzPts val="2457"/>
              <a:buFont typeface="Times New Roman"/>
              <a:buChar char="•"/>
              <a:defRPr b="0" i="0" sz="2457" u="none" cap="none" strike="noStrike">
                <a:solidFill>
                  <a:schemeClr val="dk1"/>
                </a:solidFill>
                <a:latin typeface="Times New Roman"/>
                <a:ea typeface="Times New Roman"/>
                <a:cs typeface="Times New Roman"/>
                <a:sym typeface="Times New Roman"/>
              </a:defRPr>
            </a:lvl3pPr>
            <a:lvl4pPr indent="-358353" lvl="3" marL="1828800" marR="0" rtl="0" algn="l">
              <a:spcBef>
                <a:spcPts val="409"/>
              </a:spcBef>
              <a:spcAft>
                <a:spcPts val="0"/>
              </a:spcAft>
              <a:buClr>
                <a:schemeClr val="dk1"/>
              </a:buClr>
              <a:buSzPts val="2043"/>
              <a:buFont typeface="Times New Roman"/>
              <a:buChar char="–"/>
              <a:defRPr b="0" i="0" sz="2043" u="none" cap="none" strike="noStrike">
                <a:solidFill>
                  <a:schemeClr val="dk1"/>
                </a:solidFill>
                <a:latin typeface="Times New Roman"/>
                <a:ea typeface="Times New Roman"/>
                <a:cs typeface="Times New Roman"/>
                <a:sym typeface="Times New Roman"/>
              </a:defRPr>
            </a:lvl4pPr>
            <a:lvl5pPr indent="-358353" lvl="4" marL="2286000" marR="0" rtl="0" algn="l">
              <a:spcBef>
                <a:spcPts val="409"/>
              </a:spcBef>
              <a:spcAft>
                <a:spcPts val="0"/>
              </a:spcAft>
              <a:buClr>
                <a:schemeClr val="dk1"/>
              </a:buClr>
              <a:buSzPts val="2043"/>
              <a:buFont typeface="Times New Roman"/>
              <a:buChar char="»"/>
              <a:defRPr b="0" i="0" sz="2043" u="none" cap="none" strike="noStrike">
                <a:solidFill>
                  <a:schemeClr val="dk1"/>
                </a:solidFill>
                <a:latin typeface="Times New Roman"/>
                <a:ea typeface="Times New Roman"/>
                <a:cs typeface="Times New Roman"/>
                <a:sym typeface="Times New Roman"/>
              </a:defRPr>
            </a:lvl5pPr>
            <a:lvl6pPr indent="-358353" lvl="5" marL="2743200" marR="0" rtl="0" algn="l">
              <a:spcBef>
                <a:spcPts val="409"/>
              </a:spcBef>
              <a:spcAft>
                <a:spcPts val="0"/>
              </a:spcAft>
              <a:buClr>
                <a:schemeClr val="dk1"/>
              </a:buClr>
              <a:buSzPts val="2043"/>
              <a:buFont typeface="Times New Roman"/>
              <a:buChar char="»"/>
              <a:defRPr b="0" i="0" sz="2043" u="none" cap="none" strike="noStrike">
                <a:solidFill>
                  <a:schemeClr val="dk1"/>
                </a:solidFill>
                <a:latin typeface="Times New Roman"/>
                <a:ea typeface="Times New Roman"/>
                <a:cs typeface="Times New Roman"/>
                <a:sym typeface="Times New Roman"/>
              </a:defRPr>
            </a:lvl6pPr>
            <a:lvl7pPr indent="-358353" lvl="6" marL="3200400" marR="0" rtl="0" algn="l">
              <a:spcBef>
                <a:spcPts val="409"/>
              </a:spcBef>
              <a:spcAft>
                <a:spcPts val="0"/>
              </a:spcAft>
              <a:buClr>
                <a:schemeClr val="dk1"/>
              </a:buClr>
              <a:buSzPts val="2043"/>
              <a:buFont typeface="Times New Roman"/>
              <a:buChar char="»"/>
              <a:defRPr b="0" i="0" sz="2043" u="none" cap="none" strike="noStrike">
                <a:solidFill>
                  <a:schemeClr val="dk1"/>
                </a:solidFill>
                <a:latin typeface="Times New Roman"/>
                <a:ea typeface="Times New Roman"/>
                <a:cs typeface="Times New Roman"/>
                <a:sym typeface="Times New Roman"/>
              </a:defRPr>
            </a:lvl7pPr>
            <a:lvl8pPr indent="-358353" lvl="7" marL="3657600" marR="0" rtl="0" algn="l">
              <a:spcBef>
                <a:spcPts val="409"/>
              </a:spcBef>
              <a:spcAft>
                <a:spcPts val="0"/>
              </a:spcAft>
              <a:buClr>
                <a:schemeClr val="dk1"/>
              </a:buClr>
              <a:buSzPts val="2043"/>
              <a:buFont typeface="Times New Roman"/>
              <a:buChar char="»"/>
              <a:defRPr b="0" i="0" sz="2043" u="none" cap="none" strike="noStrike">
                <a:solidFill>
                  <a:schemeClr val="dk1"/>
                </a:solidFill>
                <a:latin typeface="Times New Roman"/>
                <a:ea typeface="Times New Roman"/>
                <a:cs typeface="Times New Roman"/>
                <a:sym typeface="Times New Roman"/>
              </a:defRPr>
            </a:lvl8pPr>
            <a:lvl9pPr indent="-358353" lvl="8" marL="4114800" marR="0" rtl="0" algn="l">
              <a:spcBef>
                <a:spcPts val="409"/>
              </a:spcBef>
              <a:spcAft>
                <a:spcPts val="0"/>
              </a:spcAft>
              <a:buClr>
                <a:schemeClr val="dk1"/>
              </a:buClr>
              <a:buSzPts val="2043"/>
              <a:buFont typeface="Times New Roman"/>
              <a:buChar char="»"/>
              <a:defRPr b="0" i="0" sz="2043" u="none" cap="none" strike="noStrike">
                <a:solidFill>
                  <a:schemeClr val="dk1"/>
                </a:solidFill>
                <a:latin typeface="Times New Roman"/>
                <a:ea typeface="Times New Roman"/>
                <a:cs typeface="Times New Roman"/>
                <a:sym typeface="Times New Roman"/>
              </a:defRPr>
            </a:lvl9pPr>
          </a:lstStyle>
          <a:p/>
        </p:txBody>
      </p:sp>
      <p:sp>
        <p:nvSpPr>
          <p:cNvPr id="87" name="Google Shape;87;p7"/>
          <p:cNvSpPr txBox="1"/>
          <p:nvPr>
            <p:ph idx="10" type="dt"/>
          </p:nvPr>
        </p:nvSpPr>
        <p:spPr>
          <a:xfrm>
            <a:off x="567111" y="9739166"/>
            <a:ext cx="1575600" cy="712500"/>
          </a:xfrm>
          <a:prstGeom prst="rect">
            <a:avLst/>
          </a:prstGeom>
          <a:noFill/>
          <a:ln>
            <a:noFill/>
          </a:ln>
        </p:spPr>
        <p:txBody>
          <a:bodyPr anchorCtr="0" anchor="t" bIns="155950" lIns="311900" spcFirstLastPara="1" rIns="311900" wrap="square" tIns="155950">
            <a:noAutofit/>
          </a:bodyPr>
          <a:lstStyle>
            <a:lvl1pPr lvl="0" marR="0" rtl="0" algn="l">
              <a:spcBef>
                <a:spcPts val="0"/>
              </a:spcBef>
              <a:spcAft>
                <a:spcPts val="0"/>
              </a:spcAft>
              <a:buSzPts val="1071"/>
              <a:buNone/>
              <a:defRPr b="0" i="0" sz="1423" u="none" cap="none" strike="noStrike">
                <a:solidFill>
                  <a:schemeClr val="dk1"/>
                </a:solidFill>
                <a:latin typeface="Times New Roman"/>
                <a:ea typeface="Times New Roman"/>
                <a:cs typeface="Times New Roman"/>
                <a:sym typeface="Times New Roman"/>
              </a:defRPr>
            </a:lvl1pPr>
            <a:lvl2pPr lvl="1"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2pPr>
            <a:lvl3pPr lvl="2"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3pPr>
            <a:lvl4pPr lvl="3"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4pPr>
            <a:lvl5pPr lvl="4"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5pPr>
            <a:lvl6pPr lvl="5"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6pPr>
            <a:lvl7pPr lvl="6"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7pPr>
            <a:lvl8pPr lvl="7"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8pPr>
            <a:lvl9pPr lvl="8"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9pPr>
          </a:lstStyle>
          <a:p/>
        </p:txBody>
      </p:sp>
      <p:sp>
        <p:nvSpPr>
          <p:cNvPr id="88" name="Google Shape;88;p7"/>
          <p:cNvSpPr txBox="1"/>
          <p:nvPr>
            <p:ph idx="11" type="ftr"/>
          </p:nvPr>
        </p:nvSpPr>
        <p:spPr>
          <a:xfrm>
            <a:off x="2583765" y="9739166"/>
            <a:ext cx="2394600" cy="712500"/>
          </a:xfrm>
          <a:prstGeom prst="rect">
            <a:avLst/>
          </a:prstGeom>
          <a:noFill/>
          <a:ln>
            <a:noFill/>
          </a:ln>
        </p:spPr>
        <p:txBody>
          <a:bodyPr anchorCtr="0" anchor="t" bIns="155950" lIns="311900" spcFirstLastPara="1" rIns="311900" wrap="square" tIns="155950">
            <a:noAutofit/>
          </a:bodyPr>
          <a:lstStyle>
            <a:lvl1pPr lvl="0" marR="0" rtl="0" algn="ctr">
              <a:spcBef>
                <a:spcPts val="0"/>
              </a:spcBef>
              <a:spcAft>
                <a:spcPts val="0"/>
              </a:spcAft>
              <a:buSzPts val="1071"/>
              <a:buNone/>
              <a:defRPr b="0" i="0" sz="1423" u="none" cap="none" strike="noStrike">
                <a:solidFill>
                  <a:schemeClr val="dk1"/>
                </a:solidFill>
                <a:latin typeface="Times New Roman"/>
                <a:ea typeface="Times New Roman"/>
                <a:cs typeface="Times New Roman"/>
                <a:sym typeface="Times New Roman"/>
              </a:defRPr>
            </a:lvl1pPr>
            <a:lvl2pPr lvl="1"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2pPr>
            <a:lvl3pPr lvl="2"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3pPr>
            <a:lvl4pPr lvl="3"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4pPr>
            <a:lvl5pPr lvl="4"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5pPr>
            <a:lvl6pPr lvl="5"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6pPr>
            <a:lvl7pPr lvl="6"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7pPr>
            <a:lvl8pPr lvl="7"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8pPr>
            <a:lvl9pPr lvl="8" marR="0" rtl="0" algn="l">
              <a:spcBef>
                <a:spcPts val="0"/>
              </a:spcBef>
              <a:spcAft>
                <a:spcPts val="0"/>
              </a:spcAft>
              <a:buSzPts val="1071"/>
              <a:buNone/>
              <a:defRPr b="0" i="0" sz="488" u="none" cap="none" strike="noStrike">
                <a:solidFill>
                  <a:schemeClr val="dk1"/>
                </a:solidFill>
                <a:latin typeface="Helvetica Neue"/>
                <a:ea typeface="Helvetica Neue"/>
                <a:cs typeface="Helvetica Neue"/>
                <a:sym typeface="Helvetica Neue"/>
              </a:defRPr>
            </a:lvl9pPr>
          </a:lstStyle>
          <a:p/>
        </p:txBody>
      </p:sp>
      <p:sp>
        <p:nvSpPr>
          <p:cNvPr id="89" name="Google Shape;89;p7"/>
          <p:cNvSpPr txBox="1"/>
          <p:nvPr>
            <p:ph idx="12" type="sldNum"/>
          </p:nvPr>
        </p:nvSpPr>
        <p:spPr>
          <a:xfrm>
            <a:off x="5419552" y="9739166"/>
            <a:ext cx="1575600" cy="712500"/>
          </a:xfrm>
          <a:prstGeom prst="rect">
            <a:avLst/>
          </a:prstGeom>
          <a:noFill/>
          <a:ln>
            <a:noFill/>
          </a:ln>
        </p:spPr>
        <p:txBody>
          <a:bodyPr anchorCtr="0" anchor="t" bIns="155950" lIns="311900" spcFirstLastPara="1" rIns="311900" wrap="square" tIns="155950">
            <a:noAutofit/>
          </a:bodyPr>
          <a:lstStyle>
            <a:lvl1pPr indent="0" lvl="0" marL="0" marR="0" rt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1pPr>
            <a:lvl2pPr indent="0" lvl="1" marL="0" marR="0" rt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2pPr>
            <a:lvl3pPr indent="0" lvl="2" marL="0" marR="0" rt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3pPr>
            <a:lvl4pPr indent="0" lvl="3" marL="0" marR="0" rt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4pPr>
            <a:lvl5pPr indent="0" lvl="4" marL="0" marR="0" rt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5pPr>
            <a:lvl6pPr indent="0" lvl="5" marL="0" marR="0" rt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6pPr>
            <a:lvl7pPr indent="0" lvl="6" marL="0" marR="0" rt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7pPr>
            <a:lvl8pPr indent="0" lvl="7" marL="0" marR="0" rt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8pPr>
            <a:lvl9pPr indent="0" lvl="8" marL="0" marR="0" rtl="0" algn="r">
              <a:spcBef>
                <a:spcPts val="0"/>
              </a:spcBef>
              <a:spcAft>
                <a:spcPts val="0"/>
              </a:spcAft>
              <a:buNone/>
              <a:defRPr b="0" i="0" sz="1423" u="none" cap="none" strike="noStrike">
                <a:solidFill>
                  <a:schemeClr val="dk1"/>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61" r:id="rId1"/>
    <p:sldLayoutId id="2147483662"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xml"/><Relationship Id="rId3" Type="http://schemas.openxmlformats.org/officeDocument/2006/relationships/image" Target="../media/image1.png"/><Relationship Id="rId4" Type="http://schemas.openxmlformats.org/officeDocument/2006/relationships/image" Target="../media/image2.png"/><Relationship Id="rId9" Type="http://schemas.openxmlformats.org/officeDocument/2006/relationships/image" Target="../media/image6.pn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image" Target="../media/image7.png"/><Relationship Id="rId8"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AECDD"/>
        </a:solidFill>
      </p:bgPr>
    </p:bg>
    <p:spTree>
      <p:nvGrpSpPr>
        <p:cNvPr id="101" name="Shape 101"/>
        <p:cNvGrpSpPr/>
        <p:nvPr/>
      </p:nvGrpSpPr>
      <p:grpSpPr>
        <a:xfrm>
          <a:off x="0" y="0"/>
          <a:ext cx="0" cy="0"/>
          <a:chOff x="0" y="0"/>
          <a:chExt cx="0" cy="0"/>
        </a:xfrm>
      </p:grpSpPr>
      <p:sp>
        <p:nvSpPr>
          <p:cNvPr id="102" name="Google Shape;102;g3bb694df00f_0_0"/>
          <p:cNvSpPr txBox="1"/>
          <p:nvPr/>
        </p:nvSpPr>
        <p:spPr>
          <a:xfrm>
            <a:off x="0" y="-54862"/>
            <a:ext cx="7562100" cy="543000"/>
          </a:xfrm>
          <a:prstGeom prst="rect">
            <a:avLst/>
          </a:prstGeom>
          <a:solidFill>
            <a:srgbClr val="E6F6EF"/>
          </a:solidFill>
          <a:ln>
            <a:noFill/>
          </a:ln>
        </p:spPr>
        <p:txBody>
          <a:bodyPr anchorCtr="0" anchor="t" bIns="108850" lIns="108850" spcFirstLastPara="1" rIns="108850" wrap="square" tIns="108850">
            <a:noAutofit/>
          </a:bodyPr>
          <a:lstStyle/>
          <a:p>
            <a:pPr indent="0" lvl="0" marL="0" marR="0" rtl="0" algn="ctr">
              <a:lnSpc>
                <a:spcPct val="100000"/>
              </a:lnSpc>
              <a:spcBef>
                <a:spcPts val="0"/>
              </a:spcBef>
              <a:spcAft>
                <a:spcPts val="0"/>
              </a:spcAft>
              <a:buClr>
                <a:srgbClr val="000000"/>
              </a:buClr>
              <a:buSzPts val="2526"/>
              <a:buFont typeface="Arial"/>
              <a:buNone/>
            </a:pPr>
            <a:r>
              <a:rPr lang="en-US" sz="1674">
                <a:solidFill>
                  <a:schemeClr val="dk1"/>
                </a:solidFill>
                <a:latin typeface="Abril Fatface"/>
                <a:ea typeface="Abril Fatface"/>
                <a:cs typeface="Abril Fatface"/>
                <a:sym typeface="Abril Fatface"/>
              </a:rPr>
              <a:t>Scenario Title: “Leading Group Projects with Emotional Intelligence”</a:t>
            </a:r>
            <a:endParaRPr b="0" i="0" sz="1674" u="none" cap="none" strike="noStrike">
              <a:solidFill>
                <a:schemeClr val="dk1"/>
              </a:solidFill>
              <a:latin typeface="Abril Fatface"/>
              <a:ea typeface="Abril Fatface"/>
              <a:cs typeface="Abril Fatface"/>
              <a:sym typeface="Abril Fatface"/>
            </a:endParaRPr>
          </a:p>
        </p:txBody>
      </p:sp>
      <p:sp>
        <p:nvSpPr>
          <p:cNvPr id="103" name="Google Shape;103;g3bb694df00f_0_0"/>
          <p:cNvSpPr txBox="1"/>
          <p:nvPr/>
        </p:nvSpPr>
        <p:spPr>
          <a:xfrm>
            <a:off x="14275" y="550901"/>
            <a:ext cx="2169600" cy="1651500"/>
          </a:xfrm>
          <a:prstGeom prst="rect">
            <a:avLst/>
          </a:prstGeom>
          <a:solidFill>
            <a:srgbClr val="9FC5E8"/>
          </a:solidFill>
          <a:ln>
            <a:noFill/>
          </a:ln>
        </p:spPr>
        <p:txBody>
          <a:bodyPr anchorCtr="0" anchor="t" bIns="108850" lIns="108850" spcFirstLastPara="1" rIns="108850" wrap="square" tIns="108850">
            <a:noAutofit/>
          </a:bodyPr>
          <a:lstStyle/>
          <a:p>
            <a:pPr indent="0" lvl="0" marL="0" marR="0" rtl="0" algn="ctr">
              <a:lnSpc>
                <a:spcPct val="100000"/>
              </a:lnSpc>
              <a:spcBef>
                <a:spcPts val="0"/>
              </a:spcBef>
              <a:spcAft>
                <a:spcPts val="0"/>
              </a:spcAft>
              <a:buClr>
                <a:srgbClr val="000000"/>
              </a:buClr>
              <a:buSzPts val="1071"/>
              <a:buFont typeface="Arial"/>
              <a:buNone/>
            </a:pPr>
            <a:r>
              <a:rPr b="1" lang="en-US" sz="1201">
                <a:solidFill>
                  <a:schemeClr val="dk2"/>
                </a:solidFill>
                <a:latin typeface="Helvetica Neue"/>
                <a:ea typeface="Helvetica Neue"/>
                <a:cs typeface="Helvetica Neue"/>
                <a:sym typeface="Helvetica Neue"/>
              </a:rPr>
              <a:t>Introduction</a:t>
            </a:r>
            <a:endParaRPr b="1" i="0" sz="1201" u="none" cap="none" strike="noStrike">
              <a:solidFill>
                <a:schemeClr val="dk2"/>
              </a:solidFill>
              <a:latin typeface="Helvetica Neue"/>
              <a:ea typeface="Helvetica Neue"/>
              <a:cs typeface="Helvetica Neue"/>
              <a:sym typeface="Helvetica Neue"/>
            </a:endParaRPr>
          </a:p>
          <a:p>
            <a:pPr indent="0" lvl="0" marL="0" marR="0" rtl="0" algn="just">
              <a:lnSpc>
                <a:spcPct val="60000"/>
              </a:lnSpc>
              <a:spcBef>
                <a:spcPts val="0"/>
              </a:spcBef>
              <a:spcAft>
                <a:spcPts val="0"/>
              </a:spcAft>
              <a:buClr>
                <a:schemeClr val="dk1"/>
              </a:buClr>
              <a:buSzPts val="1301"/>
              <a:buFont typeface="Arial"/>
              <a:buNone/>
            </a:pPr>
            <a:r>
              <a:rPr lang="en-US" sz="901">
                <a:solidFill>
                  <a:schemeClr val="dk1"/>
                </a:solidFill>
                <a:latin typeface="Times New Roman"/>
                <a:ea typeface="Times New Roman"/>
                <a:cs typeface="Times New Roman"/>
                <a:sym typeface="Times New Roman"/>
              </a:rPr>
              <a:t>Emotional intelligence is referred to as the capabilities of the individuals to effectively recognise, manage and understand the major emotion within others alongside oneself (Bușu, 2020). Within the group projects at university, emotional intelligence is very important as it aids students to handle diverse disagreements, fostering communication alongside performance collaboratively to the major shared goals (Kakarla, 2025). In addition, diverse students encounter major challenges which include unequal participation, huge stress in teamwork alongside missed deadlines. </a:t>
            </a:r>
            <a:endParaRPr sz="818">
              <a:solidFill>
                <a:schemeClr val="dk1"/>
              </a:solidFill>
              <a:latin typeface="Times New Roman"/>
              <a:ea typeface="Times New Roman"/>
              <a:cs typeface="Times New Roman"/>
              <a:sym typeface="Times New Roman"/>
            </a:endParaRPr>
          </a:p>
        </p:txBody>
      </p:sp>
      <p:sp>
        <p:nvSpPr>
          <p:cNvPr id="104" name="Google Shape;104;g3bb694df00f_0_0"/>
          <p:cNvSpPr txBox="1"/>
          <p:nvPr/>
        </p:nvSpPr>
        <p:spPr>
          <a:xfrm>
            <a:off x="2229347" y="551293"/>
            <a:ext cx="2765700" cy="2973900"/>
          </a:xfrm>
          <a:prstGeom prst="rect">
            <a:avLst/>
          </a:prstGeom>
          <a:solidFill>
            <a:srgbClr val="FFE599"/>
          </a:solidFill>
          <a:ln>
            <a:noFill/>
          </a:ln>
        </p:spPr>
        <p:txBody>
          <a:bodyPr anchorCtr="0" anchor="t" bIns="108850" lIns="108850" spcFirstLastPara="1" rIns="108850" wrap="square" tIns="108850">
            <a:noAutofit/>
          </a:bodyPr>
          <a:lstStyle/>
          <a:p>
            <a:pPr indent="0" lvl="0" marL="0" marR="0" rtl="0" algn="ctr">
              <a:lnSpc>
                <a:spcPct val="100000"/>
              </a:lnSpc>
              <a:spcBef>
                <a:spcPts val="0"/>
              </a:spcBef>
              <a:spcAft>
                <a:spcPts val="0"/>
              </a:spcAft>
              <a:buClr>
                <a:srgbClr val="000000"/>
              </a:buClr>
              <a:buSzPts val="1071"/>
              <a:buFont typeface="Arial"/>
              <a:buNone/>
            </a:pPr>
            <a:r>
              <a:rPr b="1" lang="en-US" sz="1148">
                <a:solidFill>
                  <a:schemeClr val="dk2"/>
                </a:solidFill>
                <a:latin typeface="Helvetica Neue"/>
                <a:ea typeface="Helvetica Neue"/>
                <a:cs typeface="Helvetica Neue"/>
                <a:sym typeface="Helvetica Neue"/>
              </a:rPr>
              <a:t>Section 1 – EI in Teamwork</a:t>
            </a:r>
            <a:endParaRPr b="1" i="0" sz="1148" u="none" cap="none" strike="noStrike">
              <a:solidFill>
                <a:schemeClr val="dk2"/>
              </a:solidFill>
              <a:latin typeface="Helvetica Neue"/>
              <a:ea typeface="Helvetica Neue"/>
              <a:cs typeface="Helvetica Neue"/>
              <a:sym typeface="Helvetica Neue"/>
            </a:endParaRPr>
          </a:p>
          <a:p>
            <a:pPr indent="0" lvl="0" marL="0" marR="0" rtl="0" algn="just">
              <a:lnSpc>
                <a:spcPct val="60000"/>
              </a:lnSpc>
              <a:spcBef>
                <a:spcPts val="0"/>
              </a:spcBef>
              <a:spcAft>
                <a:spcPts val="0"/>
              </a:spcAft>
              <a:buClr>
                <a:srgbClr val="000000"/>
              </a:buClr>
              <a:buSzPts val="918"/>
              <a:buFont typeface="Arial"/>
              <a:buNone/>
            </a:pPr>
            <a:r>
              <a:rPr lang="en-US" sz="918">
                <a:solidFill>
                  <a:schemeClr val="dk1"/>
                </a:solidFill>
                <a:latin typeface="Times New Roman"/>
                <a:ea typeface="Times New Roman"/>
                <a:cs typeface="Times New Roman"/>
                <a:sym typeface="Times New Roman"/>
              </a:rPr>
              <a:t>Emotional intelligence acts as an important role in delivering aids towards the students to perform the work efficiently within groups alongside resolving diverse common challenges within the teamwork (Kakarla, 2025). The approach of self-awareness aids students to effectively recognise the emotion alongside comprehending how behavior leads to the impact on others. For instance, the student that feels very frustrated within disagreement can effectively identify the feeling apart from retorting negatively. Similarly, self-regulation aids individuals to effectively manage diverse emotions which mitigate impulsive reactions within stressful situations or conflicts (Zhang, Zhang and Huang, 2025).</a:t>
            </a:r>
            <a:endParaRPr sz="918">
              <a:solidFill>
                <a:schemeClr val="dk1"/>
              </a:solidFill>
              <a:latin typeface="Times New Roman"/>
              <a:ea typeface="Times New Roman"/>
              <a:cs typeface="Times New Roman"/>
              <a:sym typeface="Times New Roman"/>
            </a:endParaRPr>
          </a:p>
          <a:p>
            <a:pPr indent="0" lvl="0" marL="0" marR="0" rtl="0" algn="just">
              <a:lnSpc>
                <a:spcPct val="60000"/>
              </a:lnSpc>
              <a:spcBef>
                <a:spcPts val="0"/>
              </a:spcBef>
              <a:spcAft>
                <a:spcPts val="0"/>
              </a:spcAft>
              <a:buClr>
                <a:srgbClr val="000000"/>
              </a:buClr>
              <a:buSzPts val="918"/>
              <a:buFont typeface="Arial"/>
              <a:buNone/>
            </a:pPr>
            <a:r>
              <a:rPr lang="en-US" sz="918">
                <a:solidFill>
                  <a:schemeClr val="dk1"/>
                </a:solidFill>
                <a:latin typeface="Times New Roman"/>
                <a:ea typeface="Times New Roman"/>
                <a:cs typeface="Times New Roman"/>
                <a:sym typeface="Times New Roman"/>
              </a:rPr>
              <a:t>Motivation fosters individuals to be focused within the goals of groups, effectively meeting the deadlines alongside delivering positive contributions within the challenging situation. Similarly, empathy aids team members to effectively understand diverse perspectives alongside others' feelings which develop a supportive as well as inclusive environment (Makweya and Sepadi, 2025). In addition, effectively understanding the core reason for the issues in the task aids in fostering cooperation instead of criticism. Furthermore, social skills which comprises active listening, problem solving alongside communication aids diverse groups to share the feedback alongside address misunderstanding (Sachan and Shukla, 2024). Together, such  emotional intelligence skills foster relationships, collaboration and diverse likelihoods for the successful outcomes of the projects.</a:t>
            </a:r>
            <a:endParaRPr sz="918">
              <a:solidFill>
                <a:schemeClr val="dk1"/>
              </a:solidFill>
              <a:latin typeface="Times New Roman"/>
              <a:ea typeface="Times New Roman"/>
              <a:cs typeface="Times New Roman"/>
              <a:sym typeface="Times New Roman"/>
            </a:endParaRPr>
          </a:p>
          <a:p>
            <a:pPr indent="0" lvl="0" marL="0" marR="0" rtl="0" algn="just">
              <a:lnSpc>
                <a:spcPct val="60000"/>
              </a:lnSpc>
              <a:spcBef>
                <a:spcPts val="0"/>
              </a:spcBef>
              <a:spcAft>
                <a:spcPts val="0"/>
              </a:spcAft>
              <a:buClr>
                <a:srgbClr val="000000"/>
              </a:buClr>
              <a:buSzPts val="918"/>
              <a:buFont typeface="Arial"/>
              <a:buNone/>
            </a:pPr>
            <a:r>
              <a:t/>
            </a:r>
            <a:endParaRPr sz="918">
              <a:solidFill>
                <a:schemeClr val="dk1"/>
              </a:solidFill>
              <a:latin typeface="Times New Roman"/>
              <a:ea typeface="Times New Roman"/>
              <a:cs typeface="Times New Roman"/>
              <a:sym typeface="Times New Roman"/>
            </a:endParaRPr>
          </a:p>
        </p:txBody>
      </p:sp>
      <p:sp>
        <p:nvSpPr>
          <p:cNvPr id="105" name="Google Shape;105;g3bb694df00f_0_0"/>
          <p:cNvSpPr txBox="1"/>
          <p:nvPr/>
        </p:nvSpPr>
        <p:spPr>
          <a:xfrm>
            <a:off x="2394025" y="6931975"/>
            <a:ext cx="2514600" cy="2294700"/>
          </a:xfrm>
          <a:prstGeom prst="rect">
            <a:avLst/>
          </a:prstGeom>
          <a:solidFill>
            <a:srgbClr val="F6B26B"/>
          </a:solidFill>
          <a:ln>
            <a:noFill/>
          </a:ln>
        </p:spPr>
        <p:txBody>
          <a:bodyPr anchorCtr="0" anchor="t" bIns="108850" lIns="108850" spcFirstLastPara="1" rIns="108850" wrap="square" tIns="108850">
            <a:noAutofit/>
          </a:bodyPr>
          <a:lstStyle/>
          <a:p>
            <a:pPr indent="0" lvl="0" marL="0" marR="0" rtl="0" algn="ctr">
              <a:lnSpc>
                <a:spcPct val="100000"/>
              </a:lnSpc>
              <a:spcBef>
                <a:spcPts val="0"/>
              </a:spcBef>
              <a:spcAft>
                <a:spcPts val="0"/>
              </a:spcAft>
              <a:buClr>
                <a:srgbClr val="000000"/>
              </a:buClr>
              <a:buSzPts val="1071"/>
              <a:buFont typeface="Arial"/>
              <a:buNone/>
            </a:pPr>
            <a:r>
              <a:rPr b="1" lang="en-US" sz="1148">
                <a:solidFill>
                  <a:schemeClr val="dk2"/>
                </a:solidFill>
                <a:latin typeface="Helvetica Neue"/>
                <a:ea typeface="Helvetica Neue"/>
                <a:cs typeface="Helvetica Neue"/>
                <a:sym typeface="Helvetica Neue"/>
              </a:rPr>
              <a:t>Method / Reflection</a:t>
            </a:r>
            <a:endParaRPr b="1" i="0" sz="1148" u="none" cap="none" strike="noStrike">
              <a:solidFill>
                <a:schemeClr val="dk2"/>
              </a:solidFill>
              <a:latin typeface="Helvetica Neue"/>
              <a:ea typeface="Helvetica Neue"/>
              <a:cs typeface="Helvetica Neue"/>
              <a:sym typeface="Helvetica Neue"/>
            </a:endParaRPr>
          </a:p>
          <a:p>
            <a:pPr indent="0" lvl="0" marL="0" marR="0" rtl="0" algn="just">
              <a:lnSpc>
                <a:spcPct val="60000"/>
              </a:lnSpc>
              <a:spcBef>
                <a:spcPts val="0"/>
              </a:spcBef>
              <a:spcAft>
                <a:spcPts val="0"/>
              </a:spcAft>
              <a:buClr>
                <a:srgbClr val="000000"/>
              </a:buClr>
              <a:buSzPts val="918"/>
              <a:buFont typeface="Arial"/>
              <a:buNone/>
            </a:pPr>
            <a:r>
              <a:rPr lang="en-US" sz="918">
                <a:solidFill>
                  <a:schemeClr val="dk1"/>
                </a:solidFill>
                <a:latin typeface="Times New Roman"/>
                <a:ea typeface="Times New Roman"/>
                <a:cs typeface="Times New Roman"/>
                <a:sym typeface="Times New Roman"/>
              </a:rPr>
              <a:t>The diverse information highlighted within the poster has been acquired by the major combination of academic research, personal experiences alongside situations that I have encountered during group work. The major personal experiences of group projects has aided me in identifying diverse challenges which comprises issues in communication, unequal approach of participation, pressure of deadlines and many more. The major academic source within emotional intelligence has also been reviewed for effectively understanding the diverse concepts which comprises self regulation, self awareness, social skills alongside empathy. Furthermore, the observation on the interaction alongside response towards the feedback within the collaborative task delivered an example about the emotional intelligence within actions. Effectively reflection within the experiences alongside sources illustrates the importance for effectively managing diverse emotions alongside understanding the approach to foster team work and mitigate stress. </a:t>
            </a:r>
            <a:endParaRPr sz="918">
              <a:solidFill>
                <a:schemeClr val="dk1"/>
              </a:solidFill>
              <a:latin typeface="Times New Roman"/>
              <a:ea typeface="Times New Roman"/>
              <a:cs typeface="Times New Roman"/>
              <a:sym typeface="Times New Roman"/>
            </a:endParaRPr>
          </a:p>
          <a:p>
            <a:pPr indent="0" lvl="0" marL="0" marR="0" rtl="0" algn="just">
              <a:lnSpc>
                <a:spcPct val="60000"/>
              </a:lnSpc>
              <a:spcBef>
                <a:spcPts val="0"/>
              </a:spcBef>
              <a:spcAft>
                <a:spcPts val="0"/>
              </a:spcAft>
              <a:buClr>
                <a:srgbClr val="000000"/>
              </a:buClr>
              <a:buSzPts val="918"/>
              <a:buFont typeface="Arial"/>
              <a:buNone/>
            </a:pPr>
            <a:r>
              <a:t/>
            </a:r>
            <a:endParaRPr sz="918">
              <a:solidFill>
                <a:schemeClr val="dk1"/>
              </a:solidFill>
              <a:latin typeface="Times New Roman"/>
              <a:ea typeface="Times New Roman"/>
              <a:cs typeface="Times New Roman"/>
              <a:sym typeface="Times New Roman"/>
            </a:endParaRPr>
          </a:p>
          <a:p>
            <a:pPr indent="0" lvl="0" marL="0" marR="0" rtl="0" algn="just">
              <a:lnSpc>
                <a:spcPct val="60000"/>
              </a:lnSpc>
              <a:spcBef>
                <a:spcPts val="0"/>
              </a:spcBef>
              <a:spcAft>
                <a:spcPts val="0"/>
              </a:spcAft>
              <a:buClr>
                <a:srgbClr val="000000"/>
              </a:buClr>
              <a:buSzPts val="918"/>
              <a:buFont typeface="Arial"/>
              <a:buNone/>
            </a:pPr>
            <a:r>
              <a:t/>
            </a:r>
            <a:endParaRPr sz="918">
              <a:solidFill>
                <a:schemeClr val="dk1"/>
              </a:solidFill>
              <a:latin typeface="Times New Roman"/>
              <a:ea typeface="Times New Roman"/>
              <a:cs typeface="Times New Roman"/>
              <a:sym typeface="Times New Roman"/>
            </a:endParaRPr>
          </a:p>
          <a:p>
            <a:pPr indent="0" lvl="0" marL="0" marR="0" rtl="0" algn="just">
              <a:lnSpc>
                <a:spcPct val="60000"/>
              </a:lnSpc>
              <a:spcBef>
                <a:spcPts val="0"/>
              </a:spcBef>
              <a:spcAft>
                <a:spcPts val="0"/>
              </a:spcAft>
              <a:buClr>
                <a:srgbClr val="000000"/>
              </a:buClr>
              <a:buSzPts val="918"/>
              <a:buFont typeface="Arial"/>
              <a:buNone/>
            </a:pPr>
            <a:r>
              <a:t/>
            </a:r>
            <a:endParaRPr sz="918">
              <a:solidFill>
                <a:schemeClr val="dk1"/>
              </a:solidFill>
              <a:latin typeface="Times New Roman"/>
              <a:ea typeface="Times New Roman"/>
              <a:cs typeface="Times New Roman"/>
              <a:sym typeface="Times New Roman"/>
            </a:endParaRPr>
          </a:p>
          <a:p>
            <a:pPr indent="0" lvl="0" marL="0" marR="0" rtl="0" algn="just">
              <a:lnSpc>
                <a:spcPct val="60000"/>
              </a:lnSpc>
              <a:spcBef>
                <a:spcPts val="0"/>
              </a:spcBef>
              <a:spcAft>
                <a:spcPts val="0"/>
              </a:spcAft>
              <a:buClr>
                <a:srgbClr val="000000"/>
              </a:buClr>
              <a:buSzPts val="918"/>
              <a:buFont typeface="Arial"/>
              <a:buNone/>
            </a:pPr>
            <a:r>
              <a:t/>
            </a:r>
            <a:endParaRPr b="0" i="0" sz="918" u="none" cap="none" strike="noStrike">
              <a:solidFill>
                <a:schemeClr val="dk1"/>
              </a:solidFill>
              <a:latin typeface="Times New Roman"/>
              <a:ea typeface="Times New Roman"/>
              <a:cs typeface="Times New Roman"/>
              <a:sym typeface="Times New Roman"/>
            </a:endParaRPr>
          </a:p>
        </p:txBody>
      </p:sp>
      <p:sp>
        <p:nvSpPr>
          <p:cNvPr id="106" name="Google Shape;106;g3bb694df00f_0_0"/>
          <p:cNvSpPr txBox="1"/>
          <p:nvPr/>
        </p:nvSpPr>
        <p:spPr>
          <a:xfrm>
            <a:off x="5055335" y="3158275"/>
            <a:ext cx="2436600" cy="3773700"/>
          </a:xfrm>
          <a:prstGeom prst="rect">
            <a:avLst/>
          </a:prstGeom>
          <a:solidFill>
            <a:srgbClr val="B7B7B7"/>
          </a:solidFill>
          <a:ln>
            <a:noFill/>
          </a:ln>
        </p:spPr>
        <p:txBody>
          <a:bodyPr anchorCtr="0" anchor="t" bIns="108850" lIns="108850" spcFirstLastPara="1" rIns="108850" wrap="square" tIns="108850">
            <a:noAutofit/>
          </a:bodyPr>
          <a:lstStyle/>
          <a:p>
            <a:pPr indent="0" lvl="0" marL="0" marR="0" rtl="0" algn="ctr">
              <a:lnSpc>
                <a:spcPct val="100000"/>
              </a:lnSpc>
              <a:spcBef>
                <a:spcPts val="0"/>
              </a:spcBef>
              <a:spcAft>
                <a:spcPts val="0"/>
              </a:spcAft>
              <a:buClr>
                <a:srgbClr val="000000"/>
              </a:buClr>
              <a:buSzPts val="1071"/>
              <a:buFont typeface="Arial"/>
              <a:buNone/>
            </a:pPr>
            <a:r>
              <a:rPr b="1" lang="en-US" sz="1148">
                <a:solidFill>
                  <a:schemeClr val="dk2"/>
                </a:solidFill>
                <a:latin typeface="Helvetica Neue"/>
                <a:ea typeface="Helvetica Neue"/>
                <a:cs typeface="Helvetica Neue"/>
                <a:sym typeface="Helvetica Neue"/>
              </a:rPr>
              <a:t>Section 2 – Managing Own Emotions</a:t>
            </a:r>
            <a:endParaRPr b="1" sz="1018">
              <a:solidFill>
                <a:schemeClr val="dk1"/>
              </a:solidFill>
              <a:latin typeface="Helvetica Neue"/>
              <a:ea typeface="Helvetica Neue"/>
              <a:cs typeface="Helvetica Neue"/>
              <a:sym typeface="Helvetica Neue"/>
            </a:endParaRPr>
          </a:p>
          <a:p>
            <a:pPr indent="0" lvl="0" marL="0" marR="0" rtl="0" algn="just">
              <a:lnSpc>
                <a:spcPct val="60000"/>
              </a:lnSpc>
              <a:spcBef>
                <a:spcPts val="0"/>
              </a:spcBef>
              <a:spcAft>
                <a:spcPts val="0"/>
              </a:spcAft>
              <a:buClr>
                <a:srgbClr val="000000"/>
              </a:buClr>
              <a:buSzPts val="918"/>
              <a:buFont typeface="Arial"/>
              <a:buNone/>
            </a:pPr>
            <a:r>
              <a:rPr lang="en-US" sz="918">
                <a:solidFill>
                  <a:schemeClr val="dk1"/>
                </a:solidFill>
                <a:latin typeface="Times New Roman"/>
                <a:ea typeface="Times New Roman"/>
                <a:cs typeface="Times New Roman"/>
                <a:sym typeface="Times New Roman"/>
              </a:rPr>
              <a:t>Recognising alongside effectively managing the emotion is very important for sustaining productivity as well as mitigating stress within the group projects (Jordan and Troth, 2021). The student can effectively develop the approach of self awareness by delving attention towards the emotional response within the challenging situation which comprises disagreements, deadlines alongside acquiring major critical feedback. Effectively identifying major feelings for the frustration, pressure as well as anxiety in the early stages foster students to deliver an effective response. In addition, mindfulness is also an important strategy which aids students to effectively focus within the present moment alongside being calm within pressure (Channawar, 2023). The approach of simple technique which comprises short breaks alongside deep breathing fosters concentration as well as  control of emotions. Similarly, reflection also delivers aids towards emotional management by fostering individuals to effectively evaluate the reaction alongside identifying major areas for the improvement. The approach of keeping the journals alongside effectively reviewing the finished task aids in fostering self understanding. Furthermore, effective management of stress comprises organizing diverse workloads, implementing goals alongside looking for the support (Schwarzer and Reuter, 2023). The strategy to pause before giving the reaction fosters careful thinking for delivering responses towards conflicts, feedback and diverse critical situations. Such strategies aid students to foster effective decision, sustain relationships alongside delivering major contributions towards the successful outcome for group projects. </a:t>
            </a:r>
            <a:endParaRPr sz="918">
              <a:solidFill>
                <a:schemeClr val="dk1"/>
              </a:solidFill>
              <a:latin typeface="Times New Roman"/>
              <a:ea typeface="Times New Roman"/>
              <a:cs typeface="Times New Roman"/>
              <a:sym typeface="Times New Roman"/>
            </a:endParaRPr>
          </a:p>
          <a:p>
            <a:pPr indent="0" lvl="0" marL="0" marR="0" rtl="0" algn="just">
              <a:lnSpc>
                <a:spcPct val="60000"/>
              </a:lnSpc>
              <a:spcBef>
                <a:spcPts val="0"/>
              </a:spcBef>
              <a:spcAft>
                <a:spcPts val="0"/>
              </a:spcAft>
              <a:buClr>
                <a:srgbClr val="000000"/>
              </a:buClr>
              <a:buSzPts val="918"/>
              <a:buFont typeface="Arial"/>
              <a:buNone/>
            </a:pPr>
            <a:r>
              <a:t/>
            </a:r>
            <a:endParaRPr sz="918">
              <a:solidFill>
                <a:schemeClr val="dk1"/>
              </a:solidFill>
              <a:latin typeface="Times New Roman"/>
              <a:ea typeface="Times New Roman"/>
              <a:cs typeface="Times New Roman"/>
              <a:sym typeface="Times New Roman"/>
            </a:endParaRPr>
          </a:p>
          <a:p>
            <a:pPr indent="0" lvl="0" marL="0" marR="0" rtl="0" algn="just">
              <a:lnSpc>
                <a:spcPct val="60000"/>
              </a:lnSpc>
              <a:spcBef>
                <a:spcPts val="0"/>
              </a:spcBef>
              <a:spcAft>
                <a:spcPts val="0"/>
              </a:spcAft>
              <a:buClr>
                <a:srgbClr val="000000"/>
              </a:buClr>
              <a:buSzPts val="918"/>
              <a:buFont typeface="Arial"/>
              <a:buNone/>
            </a:pPr>
            <a:r>
              <a:t/>
            </a:r>
            <a:endParaRPr b="0" i="0" sz="918" u="none" cap="none" strike="noStrike">
              <a:solidFill>
                <a:schemeClr val="dk1"/>
              </a:solidFill>
              <a:latin typeface="Times New Roman"/>
              <a:ea typeface="Times New Roman"/>
              <a:cs typeface="Times New Roman"/>
              <a:sym typeface="Times New Roman"/>
            </a:endParaRPr>
          </a:p>
        </p:txBody>
      </p:sp>
      <p:sp>
        <p:nvSpPr>
          <p:cNvPr id="107" name="Google Shape;107;g3bb694df00f_0_0"/>
          <p:cNvSpPr txBox="1"/>
          <p:nvPr/>
        </p:nvSpPr>
        <p:spPr>
          <a:xfrm>
            <a:off x="1650" y="3568664"/>
            <a:ext cx="2340900" cy="3832200"/>
          </a:xfrm>
          <a:prstGeom prst="rect">
            <a:avLst/>
          </a:prstGeom>
          <a:solidFill>
            <a:srgbClr val="F3F3F3"/>
          </a:solidFill>
          <a:ln>
            <a:noFill/>
          </a:ln>
        </p:spPr>
        <p:txBody>
          <a:bodyPr anchorCtr="0" anchor="t" bIns="108850" lIns="108850" spcFirstLastPara="1" rIns="108850" wrap="square" tIns="108850">
            <a:noAutofit/>
          </a:bodyPr>
          <a:lstStyle/>
          <a:p>
            <a:pPr indent="0" lvl="0" marL="0" marR="0" rtl="0" algn="ctr">
              <a:lnSpc>
                <a:spcPct val="100000"/>
              </a:lnSpc>
              <a:spcBef>
                <a:spcPts val="0"/>
              </a:spcBef>
              <a:spcAft>
                <a:spcPts val="0"/>
              </a:spcAft>
              <a:buClr>
                <a:srgbClr val="000000"/>
              </a:buClr>
              <a:buSzPts val="1071"/>
              <a:buFont typeface="Arial"/>
              <a:buNone/>
            </a:pPr>
            <a:r>
              <a:rPr b="1" lang="en-US" sz="1148">
                <a:solidFill>
                  <a:schemeClr val="dk2"/>
                </a:solidFill>
                <a:latin typeface="Helvetica Neue"/>
                <a:ea typeface="Helvetica Neue"/>
                <a:cs typeface="Helvetica Neue"/>
                <a:sym typeface="Helvetica Neue"/>
              </a:rPr>
              <a:t>Section 3 – Understanding Others’ Emotions</a:t>
            </a:r>
            <a:endParaRPr b="1" i="0" sz="1148" u="none" cap="none" strike="noStrike">
              <a:solidFill>
                <a:schemeClr val="dk2"/>
              </a:solidFill>
              <a:latin typeface="Helvetica Neue"/>
              <a:ea typeface="Helvetica Neue"/>
              <a:cs typeface="Helvetica Neue"/>
              <a:sym typeface="Helvetica Neue"/>
            </a:endParaRPr>
          </a:p>
          <a:p>
            <a:pPr indent="0" lvl="0" marL="0" marR="0" rtl="0" algn="just">
              <a:lnSpc>
                <a:spcPct val="60000"/>
              </a:lnSpc>
              <a:spcBef>
                <a:spcPts val="0"/>
              </a:spcBef>
              <a:spcAft>
                <a:spcPts val="0"/>
              </a:spcAft>
              <a:buClr>
                <a:srgbClr val="000000"/>
              </a:buClr>
              <a:buSzPts val="918"/>
              <a:buFont typeface="Arial"/>
              <a:buNone/>
            </a:pPr>
            <a:r>
              <a:rPr lang="en-US" sz="918">
                <a:solidFill>
                  <a:schemeClr val="dk1"/>
                </a:solidFill>
                <a:latin typeface="Times New Roman"/>
                <a:ea typeface="Times New Roman"/>
                <a:cs typeface="Times New Roman"/>
                <a:sym typeface="Times New Roman"/>
              </a:rPr>
              <a:t>Empathy and understanding the emotions of others is a core aspect for emotional intelligence which fosters collaboration, teamwork alongside communication. Empathy aids individuals to effectively recognise diverse experiences, feeling alongside perspectives of the team members (Winters, 2020). Such understanding aids in developing the approach of supportive alongside a positive environment for the groups in which individuals are valued alongside respected. In addition, the core example for the empathic behaviours can be considered as active listening which comprises proving attention towards others by effectively asking diverse questions alongside diverging and effective responses. Such an approach fosters communication and aids in mitigating misunderstandings. Similarly, the approach of perspectives aids students to effectively consider major situations from the viewpoints of other individuals (Franklin, Iwu and Dubihlela, 2022). For instance, within the situation that one of the team members misses deadlines by diverse personal challenges, effective understanding of the circumstance can foster support apart from criticism. Delivering effective constructive feedback is also very important. Apart from focusing on mistakes, the students can deliver suggestions for the major improvement in a respectful manner. Such behaviour fosters trust, enhances cooperation and delivers an effective approach to problem solving. Furthermore, teams can effectively manage the diverse changes, sustain the approach of positive relationships and acquire successful outcomes for the projects.</a:t>
            </a:r>
            <a:endParaRPr sz="918">
              <a:solidFill>
                <a:schemeClr val="dk1"/>
              </a:solidFill>
              <a:latin typeface="Times New Roman"/>
              <a:ea typeface="Times New Roman"/>
              <a:cs typeface="Times New Roman"/>
              <a:sym typeface="Times New Roman"/>
            </a:endParaRPr>
          </a:p>
          <a:p>
            <a:pPr indent="0" lvl="0" marL="0" marR="0" rtl="0" algn="just">
              <a:lnSpc>
                <a:spcPct val="60000"/>
              </a:lnSpc>
              <a:spcBef>
                <a:spcPts val="0"/>
              </a:spcBef>
              <a:spcAft>
                <a:spcPts val="0"/>
              </a:spcAft>
              <a:buClr>
                <a:srgbClr val="000000"/>
              </a:buClr>
              <a:buSzPts val="918"/>
              <a:buFont typeface="Arial"/>
              <a:buNone/>
            </a:pPr>
            <a:r>
              <a:t/>
            </a:r>
            <a:endParaRPr sz="918">
              <a:solidFill>
                <a:schemeClr val="dk1"/>
              </a:solidFill>
              <a:latin typeface="Times New Roman"/>
              <a:ea typeface="Times New Roman"/>
              <a:cs typeface="Times New Roman"/>
              <a:sym typeface="Times New Roman"/>
            </a:endParaRPr>
          </a:p>
          <a:p>
            <a:pPr indent="0" lvl="0" marL="0" marR="0" rtl="0" algn="just">
              <a:lnSpc>
                <a:spcPct val="60000"/>
              </a:lnSpc>
              <a:spcBef>
                <a:spcPts val="0"/>
              </a:spcBef>
              <a:spcAft>
                <a:spcPts val="0"/>
              </a:spcAft>
              <a:buClr>
                <a:srgbClr val="000000"/>
              </a:buClr>
              <a:buSzPts val="918"/>
              <a:buFont typeface="Arial"/>
              <a:buNone/>
            </a:pPr>
            <a:r>
              <a:t/>
            </a:r>
            <a:endParaRPr b="0" i="0" sz="918" u="none" cap="none" strike="noStrike">
              <a:solidFill>
                <a:schemeClr val="dk1"/>
              </a:solidFill>
              <a:latin typeface="Times New Roman"/>
              <a:ea typeface="Times New Roman"/>
              <a:cs typeface="Times New Roman"/>
              <a:sym typeface="Times New Roman"/>
            </a:endParaRPr>
          </a:p>
          <a:p>
            <a:pPr indent="0" lvl="0" marL="0" marR="0" rtl="0" algn="just">
              <a:lnSpc>
                <a:spcPct val="60000"/>
              </a:lnSpc>
              <a:spcBef>
                <a:spcPts val="0"/>
              </a:spcBef>
              <a:spcAft>
                <a:spcPts val="0"/>
              </a:spcAft>
              <a:buClr>
                <a:srgbClr val="000000"/>
              </a:buClr>
              <a:buSzPts val="918"/>
              <a:buFont typeface="Arial"/>
              <a:buNone/>
            </a:pPr>
            <a:r>
              <a:t/>
            </a:r>
            <a:endParaRPr b="0" i="0" sz="918" u="none" cap="none" strike="noStrike">
              <a:solidFill>
                <a:schemeClr val="dk1"/>
              </a:solidFill>
              <a:latin typeface="Times New Roman"/>
              <a:ea typeface="Times New Roman"/>
              <a:cs typeface="Times New Roman"/>
              <a:sym typeface="Times New Roman"/>
            </a:endParaRPr>
          </a:p>
        </p:txBody>
      </p:sp>
      <p:sp>
        <p:nvSpPr>
          <p:cNvPr id="108" name="Google Shape;108;g3bb694df00f_0_0"/>
          <p:cNvSpPr txBox="1"/>
          <p:nvPr/>
        </p:nvSpPr>
        <p:spPr>
          <a:xfrm>
            <a:off x="14275" y="9299050"/>
            <a:ext cx="4894200" cy="1354200"/>
          </a:xfrm>
          <a:prstGeom prst="rect">
            <a:avLst/>
          </a:prstGeom>
          <a:solidFill>
            <a:srgbClr val="EAD1DC"/>
          </a:solidFill>
          <a:ln>
            <a:noFill/>
          </a:ln>
        </p:spPr>
        <p:txBody>
          <a:bodyPr anchorCtr="0" anchor="t" bIns="45775" lIns="45775" spcFirstLastPara="1" rIns="45775" wrap="square" tIns="45775">
            <a:noAutofit/>
          </a:bodyPr>
          <a:lstStyle/>
          <a:p>
            <a:pPr indent="0" lvl="0" marL="0" rtl="0" algn="ctr">
              <a:lnSpc>
                <a:spcPct val="60000"/>
              </a:lnSpc>
              <a:spcBef>
                <a:spcPts val="0"/>
              </a:spcBef>
              <a:spcAft>
                <a:spcPts val="0"/>
              </a:spcAft>
              <a:buNone/>
            </a:pPr>
            <a:r>
              <a:rPr b="1" lang="en-US" sz="1101">
                <a:solidFill>
                  <a:schemeClr val="dk1"/>
                </a:solidFill>
                <a:latin typeface="Helvetica Neue"/>
                <a:ea typeface="Helvetica Neue"/>
                <a:cs typeface="Helvetica Neue"/>
                <a:sym typeface="Helvetica Neue"/>
              </a:rPr>
              <a:t>References</a:t>
            </a:r>
            <a:endParaRPr b="1" sz="1101">
              <a:solidFill>
                <a:schemeClr val="dk1"/>
              </a:solidFill>
              <a:latin typeface="Helvetica Neue"/>
              <a:ea typeface="Helvetica Neue"/>
              <a:cs typeface="Helvetica Neue"/>
              <a:sym typeface="Helvetica Neue"/>
            </a:endParaRPr>
          </a:p>
          <a:p>
            <a:pPr indent="0" lvl="0" marL="0" rtl="0" algn="just">
              <a:lnSpc>
                <a:spcPct val="60000"/>
              </a:lnSpc>
              <a:spcBef>
                <a:spcPts val="0"/>
              </a:spcBef>
              <a:spcAft>
                <a:spcPts val="0"/>
              </a:spcAft>
              <a:buNone/>
            </a:pPr>
            <a:r>
              <a:rPr lang="en-US" sz="901">
                <a:solidFill>
                  <a:schemeClr val="dk1"/>
                </a:solidFill>
                <a:latin typeface="Times New Roman"/>
                <a:ea typeface="Times New Roman"/>
                <a:cs typeface="Times New Roman"/>
                <a:sym typeface="Times New Roman"/>
              </a:rPr>
              <a:t>Bușu, A.F., (2020). Emotional intelligence as a type of cognitive ability. Revista de Științe Politice. Revue des Sciences Politiques, (66), pp.204-215. </a:t>
            </a:r>
            <a:endParaRPr sz="901">
              <a:solidFill>
                <a:schemeClr val="dk1"/>
              </a:solidFill>
              <a:latin typeface="Times New Roman"/>
              <a:ea typeface="Times New Roman"/>
              <a:cs typeface="Times New Roman"/>
              <a:sym typeface="Times New Roman"/>
            </a:endParaRPr>
          </a:p>
          <a:p>
            <a:pPr indent="0" lvl="0" marL="0" rtl="0" algn="just">
              <a:lnSpc>
                <a:spcPct val="60000"/>
              </a:lnSpc>
              <a:spcBef>
                <a:spcPts val="0"/>
              </a:spcBef>
              <a:spcAft>
                <a:spcPts val="0"/>
              </a:spcAft>
              <a:buNone/>
            </a:pPr>
            <a:r>
              <a:rPr lang="en-US" sz="901">
                <a:solidFill>
                  <a:schemeClr val="dk1"/>
                </a:solidFill>
                <a:latin typeface="Times New Roman"/>
                <a:ea typeface="Times New Roman"/>
                <a:cs typeface="Times New Roman"/>
                <a:sym typeface="Times New Roman"/>
              </a:rPr>
              <a:t>Kakarla, U., (2025). Emotional intelligence in interpersonal communication. International Journal of Innovative Scientific Research, 3(1), pp.111-121. </a:t>
            </a:r>
            <a:endParaRPr sz="901">
              <a:solidFill>
                <a:schemeClr val="dk1"/>
              </a:solidFill>
              <a:latin typeface="Times New Roman"/>
              <a:ea typeface="Times New Roman"/>
              <a:cs typeface="Times New Roman"/>
              <a:sym typeface="Times New Roman"/>
            </a:endParaRPr>
          </a:p>
          <a:p>
            <a:pPr indent="0" lvl="0" marL="0" rtl="0" algn="just">
              <a:lnSpc>
                <a:spcPct val="60000"/>
              </a:lnSpc>
              <a:spcBef>
                <a:spcPts val="0"/>
              </a:spcBef>
              <a:spcAft>
                <a:spcPts val="0"/>
              </a:spcAft>
              <a:buNone/>
            </a:pPr>
            <a:r>
              <a:rPr lang="en-US" sz="901">
                <a:solidFill>
                  <a:schemeClr val="dk1"/>
                </a:solidFill>
                <a:latin typeface="Times New Roman"/>
                <a:ea typeface="Times New Roman"/>
                <a:cs typeface="Times New Roman"/>
                <a:sym typeface="Times New Roman"/>
              </a:rPr>
              <a:t>Zhang, R., Zhang, C. and Huang, L., (2025). Emotional regulation self-efficacy and impulsivity effects on college students' risk-taking behavior: a cross-sectional study. Frontiers in Psychology, 16, p.1566618. </a:t>
            </a:r>
            <a:endParaRPr sz="901">
              <a:solidFill>
                <a:schemeClr val="dk1"/>
              </a:solidFill>
              <a:latin typeface="Times New Roman"/>
              <a:ea typeface="Times New Roman"/>
              <a:cs typeface="Times New Roman"/>
              <a:sym typeface="Times New Roman"/>
            </a:endParaRPr>
          </a:p>
          <a:p>
            <a:pPr indent="0" lvl="0" marL="0" rtl="0" algn="just">
              <a:lnSpc>
                <a:spcPct val="60000"/>
              </a:lnSpc>
              <a:spcBef>
                <a:spcPts val="0"/>
              </a:spcBef>
              <a:spcAft>
                <a:spcPts val="0"/>
              </a:spcAft>
              <a:buNone/>
            </a:pPr>
            <a:r>
              <a:rPr lang="en-US" sz="901">
                <a:solidFill>
                  <a:schemeClr val="dk1"/>
                </a:solidFill>
                <a:latin typeface="Times New Roman"/>
                <a:ea typeface="Times New Roman"/>
                <a:cs typeface="Times New Roman"/>
                <a:sym typeface="Times New Roman"/>
              </a:rPr>
              <a:t>Sachan, S. and Shukla, A., (2024). The Role of Cognitive Communication in Effective Collaboration.</a:t>
            </a:r>
            <a:endParaRPr sz="901">
              <a:solidFill>
                <a:schemeClr val="dk1"/>
              </a:solidFill>
              <a:latin typeface="Times New Roman"/>
              <a:ea typeface="Times New Roman"/>
              <a:cs typeface="Times New Roman"/>
              <a:sym typeface="Times New Roman"/>
            </a:endParaRPr>
          </a:p>
          <a:p>
            <a:pPr indent="0" lvl="0" marL="0" rtl="0" algn="just">
              <a:lnSpc>
                <a:spcPct val="60000"/>
              </a:lnSpc>
              <a:spcBef>
                <a:spcPts val="0"/>
              </a:spcBef>
              <a:spcAft>
                <a:spcPts val="0"/>
              </a:spcAft>
              <a:buNone/>
            </a:pPr>
            <a:r>
              <a:rPr lang="en-US" sz="901">
                <a:solidFill>
                  <a:schemeClr val="dk1"/>
                </a:solidFill>
                <a:latin typeface="Times New Roman"/>
                <a:ea typeface="Times New Roman"/>
                <a:cs typeface="Times New Roman"/>
                <a:sym typeface="Times New Roman"/>
              </a:rPr>
              <a:t>Makweya, P.P. and Sepadi, M., (2025). The crucial role of empathy in fostering inclusive learning environments. In Global practices in inclusive education curriculum and policy (pp. 77-90). IGI Global.  </a:t>
            </a:r>
            <a:endParaRPr sz="901">
              <a:solidFill>
                <a:schemeClr val="dk1"/>
              </a:solidFill>
              <a:latin typeface="Times New Roman"/>
              <a:ea typeface="Times New Roman"/>
              <a:cs typeface="Times New Roman"/>
              <a:sym typeface="Times New Roman"/>
            </a:endParaRPr>
          </a:p>
          <a:p>
            <a:pPr indent="0" lvl="0" marL="0" rtl="0" algn="just">
              <a:lnSpc>
                <a:spcPct val="60000"/>
              </a:lnSpc>
              <a:spcBef>
                <a:spcPts val="0"/>
              </a:spcBef>
              <a:spcAft>
                <a:spcPts val="0"/>
              </a:spcAft>
              <a:buNone/>
            </a:pPr>
            <a:r>
              <a:rPr lang="en-US" sz="901">
                <a:solidFill>
                  <a:schemeClr val="dk1"/>
                </a:solidFill>
                <a:latin typeface="Times New Roman"/>
                <a:ea typeface="Times New Roman"/>
                <a:cs typeface="Times New Roman"/>
                <a:sym typeface="Times New Roman"/>
              </a:rPr>
              <a:t>Jordan, P.J. and Troth, A.C., (2021). Managing emotions during team problem solving: Emotional intelligence and conflict resolution. In Emotion and performance (pp. 195-218). CRC Press. </a:t>
            </a:r>
            <a:endParaRPr sz="901">
              <a:solidFill>
                <a:schemeClr val="dk1"/>
              </a:solidFill>
              <a:latin typeface="Times New Roman"/>
              <a:ea typeface="Times New Roman"/>
              <a:cs typeface="Times New Roman"/>
              <a:sym typeface="Times New Roman"/>
            </a:endParaRPr>
          </a:p>
          <a:p>
            <a:pPr indent="0" lvl="0" marL="0" rtl="0" algn="just">
              <a:lnSpc>
                <a:spcPct val="60000"/>
              </a:lnSpc>
              <a:spcBef>
                <a:spcPts val="0"/>
              </a:spcBef>
              <a:spcAft>
                <a:spcPts val="0"/>
              </a:spcAft>
              <a:buNone/>
            </a:pPr>
            <a:r>
              <a:rPr lang="en-US" sz="901">
                <a:solidFill>
                  <a:schemeClr val="dk1"/>
                </a:solidFill>
                <a:latin typeface="Times New Roman"/>
                <a:ea typeface="Times New Roman"/>
                <a:cs typeface="Times New Roman"/>
                <a:sym typeface="Times New Roman"/>
              </a:rPr>
              <a:t>Schwarzer, R. and Reuter, T., (2023). Manage stress at work through preventive and proactive coping. Principles of Organizational Behavior: The Handbook of Evidence‐Based Management 3rd Edition, pp.463-482. </a:t>
            </a:r>
            <a:endParaRPr sz="901">
              <a:solidFill>
                <a:schemeClr val="dk1"/>
              </a:solidFill>
              <a:latin typeface="Times New Roman"/>
              <a:ea typeface="Times New Roman"/>
              <a:cs typeface="Times New Roman"/>
              <a:sym typeface="Times New Roman"/>
            </a:endParaRPr>
          </a:p>
          <a:p>
            <a:pPr indent="0" lvl="0" marL="0" rtl="0" algn="just">
              <a:lnSpc>
                <a:spcPct val="60000"/>
              </a:lnSpc>
              <a:spcBef>
                <a:spcPts val="0"/>
              </a:spcBef>
              <a:spcAft>
                <a:spcPts val="0"/>
              </a:spcAft>
              <a:buNone/>
            </a:pPr>
            <a:r>
              <a:t/>
            </a:r>
            <a:endParaRPr sz="901">
              <a:solidFill>
                <a:schemeClr val="dk1"/>
              </a:solidFill>
              <a:latin typeface="Times New Roman"/>
              <a:ea typeface="Times New Roman"/>
              <a:cs typeface="Times New Roman"/>
              <a:sym typeface="Times New Roman"/>
            </a:endParaRPr>
          </a:p>
        </p:txBody>
      </p:sp>
      <p:sp>
        <p:nvSpPr>
          <p:cNvPr id="109" name="Google Shape;109;g3bb694df00f_0_0"/>
          <p:cNvSpPr txBox="1"/>
          <p:nvPr/>
        </p:nvSpPr>
        <p:spPr>
          <a:xfrm>
            <a:off x="4943575" y="8897150"/>
            <a:ext cx="2618700" cy="1792200"/>
          </a:xfrm>
          <a:prstGeom prst="rect">
            <a:avLst/>
          </a:prstGeom>
          <a:solidFill>
            <a:srgbClr val="CFE2F3"/>
          </a:solidFill>
          <a:ln>
            <a:noFill/>
          </a:ln>
        </p:spPr>
        <p:txBody>
          <a:bodyPr anchorCtr="0" anchor="t" bIns="108850" lIns="108850" spcFirstLastPara="1" rIns="108850" wrap="square" tIns="108850">
            <a:noAutofit/>
          </a:bodyPr>
          <a:lstStyle/>
          <a:p>
            <a:pPr indent="0" lvl="0" marL="0" marR="0" rtl="0" algn="ctr">
              <a:lnSpc>
                <a:spcPct val="100000"/>
              </a:lnSpc>
              <a:spcBef>
                <a:spcPts val="0"/>
              </a:spcBef>
              <a:spcAft>
                <a:spcPts val="0"/>
              </a:spcAft>
              <a:buClr>
                <a:srgbClr val="000000"/>
              </a:buClr>
              <a:buSzPts val="1071"/>
              <a:buFont typeface="Arial"/>
              <a:buNone/>
            </a:pPr>
            <a:r>
              <a:rPr b="1" lang="en-US" sz="1048">
                <a:solidFill>
                  <a:schemeClr val="dk2"/>
                </a:solidFill>
                <a:latin typeface="Helvetica Neue"/>
                <a:ea typeface="Helvetica Neue"/>
                <a:cs typeface="Helvetica Neue"/>
                <a:sym typeface="Helvetica Neue"/>
              </a:rPr>
              <a:t>Conclusion / Recommendations</a:t>
            </a:r>
            <a:endParaRPr b="1" i="0" sz="1048" u="none" cap="none" strike="noStrike">
              <a:solidFill>
                <a:schemeClr val="dk2"/>
              </a:solidFill>
              <a:latin typeface="Helvetica Neue"/>
              <a:ea typeface="Helvetica Neue"/>
              <a:cs typeface="Helvetica Neue"/>
              <a:sym typeface="Helvetica Neue"/>
            </a:endParaRPr>
          </a:p>
          <a:p>
            <a:pPr indent="0" lvl="0" marL="0" marR="0" rtl="0" algn="just">
              <a:lnSpc>
                <a:spcPct val="60000"/>
              </a:lnSpc>
              <a:spcBef>
                <a:spcPts val="0"/>
              </a:spcBef>
              <a:spcAft>
                <a:spcPts val="0"/>
              </a:spcAft>
              <a:buClr>
                <a:srgbClr val="000000"/>
              </a:buClr>
              <a:buSzPts val="918"/>
              <a:buFont typeface="Arial"/>
              <a:buNone/>
            </a:pPr>
            <a:r>
              <a:rPr lang="en-US" sz="918">
                <a:solidFill>
                  <a:schemeClr val="dk1"/>
                </a:solidFill>
                <a:latin typeface="Times New Roman"/>
                <a:ea typeface="Times New Roman"/>
                <a:cs typeface="Times New Roman"/>
                <a:sym typeface="Times New Roman"/>
              </a:rPr>
              <a:t>Emotional intelligence is an important skill which delivers support towards effective communication,collaboration alongside communication within the group projects. By effectively developing self regulation, self awareness, empathy, motivation alongside social skills individuals to manage diverse challenges which comprises stress conflict alongside diverse opinions. To foster emotional intelligence, the individual has to practice the approach of reflecting within the emotions, active listening, open towards the feedback alongside active listening. Empath to the teamwork, communication alongside technique for the stree management aids in foster relationship within the group alongside deliver major contribution towards team working alongside successful outcomes to the projects.</a:t>
            </a:r>
            <a:endParaRPr b="0" i="0" sz="918" u="none" cap="none" strike="noStrike">
              <a:solidFill>
                <a:schemeClr val="dk1"/>
              </a:solidFill>
              <a:latin typeface="Times New Roman"/>
              <a:ea typeface="Times New Roman"/>
              <a:cs typeface="Times New Roman"/>
              <a:sym typeface="Times New Roman"/>
            </a:endParaRPr>
          </a:p>
        </p:txBody>
      </p:sp>
      <p:pic>
        <p:nvPicPr>
          <p:cNvPr id="110" name="Google Shape;110;g3bb694df00f_0_0"/>
          <p:cNvPicPr preferRelativeResize="0"/>
          <p:nvPr/>
        </p:nvPicPr>
        <p:blipFill>
          <a:blip r:embed="rId3">
            <a:alphaModFix/>
          </a:blip>
          <a:stretch>
            <a:fillRect/>
          </a:stretch>
        </p:blipFill>
        <p:spPr>
          <a:xfrm>
            <a:off x="2360180" y="3589673"/>
            <a:ext cx="2653499" cy="1474176"/>
          </a:xfrm>
          <a:prstGeom prst="rect">
            <a:avLst/>
          </a:prstGeom>
          <a:noFill/>
          <a:ln>
            <a:noFill/>
          </a:ln>
        </p:spPr>
      </p:pic>
      <p:pic>
        <p:nvPicPr>
          <p:cNvPr id="111" name="Google Shape;111;g3bb694df00f_0_0"/>
          <p:cNvPicPr preferRelativeResize="0"/>
          <p:nvPr/>
        </p:nvPicPr>
        <p:blipFill>
          <a:blip r:embed="rId4">
            <a:alphaModFix/>
          </a:blip>
          <a:stretch>
            <a:fillRect/>
          </a:stretch>
        </p:blipFill>
        <p:spPr>
          <a:xfrm>
            <a:off x="5028558" y="1725838"/>
            <a:ext cx="2514602" cy="1414463"/>
          </a:xfrm>
          <a:prstGeom prst="rect">
            <a:avLst/>
          </a:prstGeom>
          <a:noFill/>
          <a:ln>
            <a:noFill/>
          </a:ln>
        </p:spPr>
      </p:pic>
      <p:pic>
        <p:nvPicPr>
          <p:cNvPr id="112" name="Google Shape;112;g3bb694df00f_0_0"/>
          <p:cNvPicPr preferRelativeResize="0"/>
          <p:nvPr/>
        </p:nvPicPr>
        <p:blipFill>
          <a:blip r:embed="rId5">
            <a:alphaModFix/>
          </a:blip>
          <a:stretch>
            <a:fillRect/>
          </a:stretch>
        </p:blipFill>
        <p:spPr>
          <a:xfrm>
            <a:off x="-525" y="2265141"/>
            <a:ext cx="2169598" cy="1205333"/>
          </a:xfrm>
          <a:prstGeom prst="rect">
            <a:avLst/>
          </a:prstGeom>
          <a:noFill/>
          <a:ln>
            <a:noFill/>
          </a:ln>
        </p:spPr>
      </p:pic>
      <p:pic>
        <p:nvPicPr>
          <p:cNvPr id="113" name="Google Shape;113;g3bb694df00f_0_0"/>
          <p:cNvPicPr preferRelativeResize="0"/>
          <p:nvPr/>
        </p:nvPicPr>
        <p:blipFill>
          <a:blip r:embed="rId6">
            <a:alphaModFix/>
          </a:blip>
          <a:stretch>
            <a:fillRect/>
          </a:stretch>
        </p:blipFill>
        <p:spPr>
          <a:xfrm>
            <a:off x="5508674" y="521431"/>
            <a:ext cx="1388021" cy="1292851"/>
          </a:xfrm>
          <a:prstGeom prst="rect">
            <a:avLst/>
          </a:prstGeom>
          <a:noFill/>
          <a:ln>
            <a:noFill/>
          </a:ln>
        </p:spPr>
      </p:pic>
      <p:pic>
        <p:nvPicPr>
          <p:cNvPr id="114" name="Google Shape;114;g3bb694df00f_0_0"/>
          <p:cNvPicPr preferRelativeResize="0"/>
          <p:nvPr/>
        </p:nvPicPr>
        <p:blipFill>
          <a:blip r:embed="rId7">
            <a:alphaModFix/>
          </a:blip>
          <a:stretch>
            <a:fillRect/>
          </a:stretch>
        </p:blipFill>
        <p:spPr>
          <a:xfrm>
            <a:off x="14275" y="7607260"/>
            <a:ext cx="2340900" cy="1520122"/>
          </a:xfrm>
          <a:prstGeom prst="rect">
            <a:avLst/>
          </a:prstGeom>
          <a:noFill/>
          <a:ln>
            <a:noFill/>
          </a:ln>
        </p:spPr>
      </p:pic>
      <p:pic>
        <p:nvPicPr>
          <p:cNvPr id="115" name="Google Shape;115;g3bb694df00f_0_0"/>
          <p:cNvPicPr preferRelativeResize="0"/>
          <p:nvPr/>
        </p:nvPicPr>
        <p:blipFill>
          <a:blip r:embed="rId8">
            <a:alphaModFix/>
          </a:blip>
          <a:stretch>
            <a:fillRect/>
          </a:stretch>
        </p:blipFill>
        <p:spPr>
          <a:xfrm>
            <a:off x="4977325" y="7154250"/>
            <a:ext cx="2514599" cy="1721325"/>
          </a:xfrm>
          <a:prstGeom prst="rect">
            <a:avLst/>
          </a:prstGeom>
          <a:noFill/>
          <a:ln>
            <a:noFill/>
          </a:ln>
        </p:spPr>
      </p:pic>
      <p:pic>
        <p:nvPicPr>
          <p:cNvPr id="116" name="Google Shape;116;g3bb694df00f_0_0"/>
          <p:cNvPicPr preferRelativeResize="0"/>
          <p:nvPr/>
        </p:nvPicPr>
        <p:blipFill>
          <a:blip r:embed="rId9">
            <a:alphaModFix/>
          </a:blip>
          <a:stretch>
            <a:fillRect/>
          </a:stretch>
        </p:blipFill>
        <p:spPr>
          <a:xfrm>
            <a:off x="2389588" y="5112181"/>
            <a:ext cx="2618699" cy="1771467"/>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Default Design">
  <a:themeElements>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2012-06-12T14:08:55Z</dcterms:creat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wner">
    <vt:lpwstr>Colin Purrington</vt:lpwstr>
  </property>
</Properties>
</file>