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5" r:id="rId3"/>
    <p:sldId id="262" r:id="rId4"/>
    <p:sldId id="266" r:id="rId5"/>
    <p:sldId id="263" r:id="rId6"/>
    <p:sldId id="267"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C3CA86-EFD3-47C0-AE93-23578E009D57}" v="57" dt="2024-03-20T17:14:27.7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5033" autoAdjust="0"/>
  </p:normalViewPr>
  <p:slideViewPr>
    <p:cSldViewPr snapToGrid="0">
      <p:cViewPr varScale="1">
        <p:scale>
          <a:sx n="78" d="100"/>
          <a:sy n="78" d="100"/>
        </p:scale>
        <p:origin x="715" y="7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ob Burbidge" userId="ea907d0c583b0cf2" providerId="LiveId" clId="{99C3CA86-EFD3-47C0-AE93-23578E009D57}"/>
    <pc:docChg chg="undo redo custSel addSld delSld modSld sldOrd">
      <pc:chgData name="Jacob Burbidge" userId="ea907d0c583b0cf2" providerId="LiveId" clId="{99C3CA86-EFD3-47C0-AE93-23578E009D57}" dt="2024-03-20T17:21:53.703" v="9786" actId="20577"/>
      <pc:docMkLst>
        <pc:docMk/>
      </pc:docMkLst>
      <pc:sldChg chg="addSp delSp modSp mod addAnim delAnim modAnim setClrOvrMap delDesignElem">
        <pc:chgData name="Jacob Burbidge" userId="ea907d0c583b0cf2" providerId="LiveId" clId="{99C3CA86-EFD3-47C0-AE93-23578E009D57}" dt="2024-03-17T16:31:07.479" v="4212" actId="26606"/>
        <pc:sldMkLst>
          <pc:docMk/>
          <pc:sldMk cId="91866655" sldId="256"/>
        </pc:sldMkLst>
        <pc:spChg chg="mod">
          <ac:chgData name="Jacob Burbidge" userId="ea907d0c583b0cf2" providerId="LiveId" clId="{99C3CA86-EFD3-47C0-AE93-23578E009D57}" dt="2024-03-17T16:29:28.197" v="4189" actId="26606"/>
          <ac:spMkLst>
            <pc:docMk/>
            <pc:sldMk cId="91866655" sldId="256"/>
            <ac:spMk id="2" creationId="{49EF2428-DB87-8048-D4DD-B55190CC1562}"/>
          </ac:spMkLst>
        </pc:spChg>
        <pc:spChg chg="mod">
          <ac:chgData name="Jacob Burbidge" userId="ea907d0c583b0cf2" providerId="LiveId" clId="{99C3CA86-EFD3-47C0-AE93-23578E009D57}" dt="2024-03-17T16:29:28.197" v="4189" actId="26606"/>
          <ac:spMkLst>
            <pc:docMk/>
            <pc:sldMk cId="91866655" sldId="256"/>
            <ac:spMk id="3" creationId="{3684AEC8-D86F-5C66-59F7-6064E8AC5F15}"/>
          </ac:spMkLst>
        </pc:spChg>
        <pc:spChg chg="add del">
          <ac:chgData name="Jacob Burbidge" userId="ea907d0c583b0cf2" providerId="LiveId" clId="{99C3CA86-EFD3-47C0-AE93-23578E009D57}" dt="2024-03-17T16:28:02.607" v="4164" actId="26606"/>
          <ac:spMkLst>
            <pc:docMk/>
            <pc:sldMk cId="91866655" sldId="256"/>
            <ac:spMk id="1028" creationId="{5A59F003-E00A-43F9-91DC-CC54E3B87466}"/>
          </ac:spMkLst>
        </pc:spChg>
        <pc:spChg chg="add del">
          <ac:chgData name="Jacob Burbidge" userId="ea907d0c583b0cf2" providerId="LiveId" clId="{99C3CA86-EFD3-47C0-AE93-23578E009D57}" dt="2024-03-17T16:28:02.607" v="4164" actId="26606"/>
          <ac:spMkLst>
            <pc:docMk/>
            <pc:sldMk cId="91866655" sldId="256"/>
            <ac:spMk id="1029" creationId="{D74A4382-E3AD-430A-9A1F-DFA3E0E77A7D}"/>
          </ac:spMkLst>
        </pc:spChg>
        <pc:spChg chg="del">
          <ac:chgData name="Jacob Burbidge" userId="ea907d0c583b0cf2" providerId="LiveId" clId="{99C3CA86-EFD3-47C0-AE93-23578E009D57}" dt="2024-03-06T14:04:53.084" v="165" actId="26606"/>
          <ac:spMkLst>
            <pc:docMk/>
            <pc:sldMk cId="91866655" sldId="256"/>
            <ac:spMk id="1031" creationId="{4D4677D2-D5AC-4CF9-9EED-2B89D0A1C212}"/>
          </ac:spMkLst>
        </pc:spChg>
        <pc:spChg chg="del">
          <ac:chgData name="Jacob Burbidge" userId="ea907d0c583b0cf2" providerId="LiveId" clId="{99C3CA86-EFD3-47C0-AE93-23578E009D57}" dt="2024-03-06T14:04:53.084" v="165" actId="26606"/>
          <ac:spMkLst>
            <pc:docMk/>
            <pc:sldMk cId="91866655" sldId="256"/>
            <ac:spMk id="1033" creationId="{C6D54F7E-825A-4BBA-815F-35CCA8B97786}"/>
          </ac:spMkLst>
        </pc:spChg>
        <pc:spChg chg="add del">
          <ac:chgData name="Jacob Burbidge" userId="ea907d0c583b0cf2" providerId="LiveId" clId="{99C3CA86-EFD3-47C0-AE93-23578E009D57}" dt="2024-03-17T16:28:02.607" v="4164" actId="26606"/>
          <ac:spMkLst>
            <pc:docMk/>
            <pc:sldMk cId="91866655" sldId="256"/>
            <ac:spMk id="1035" creationId="{79F40191-0F44-4FD1-82CC-ACB507C14BE6}"/>
          </ac:spMkLst>
        </pc:spChg>
        <pc:spChg chg="add del">
          <ac:chgData name="Jacob Burbidge" userId="ea907d0c583b0cf2" providerId="LiveId" clId="{99C3CA86-EFD3-47C0-AE93-23578E009D57}" dt="2024-03-17T16:28:05.654" v="4166" actId="26606"/>
          <ac:spMkLst>
            <pc:docMk/>
            <pc:sldMk cId="91866655" sldId="256"/>
            <ac:spMk id="1037" creationId="{4D4677D2-D5AC-4CF9-9EED-2B89D0A1C212}"/>
          </ac:spMkLst>
        </pc:spChg>
        <pc:spChg chg="add del">
          <ac:chgData name="Jacob Burbidge" userId="ea907d0c583b0cf2" providerId="LiveId" clId="{99C3CA86-EFD3-47C0-AE93-23578E009D57}" dt="2024-03-17T16:27:43.018" v="4159"/>
          <ac:spMkLst>
            <pc:docMk/>
            <pc:sldMk cId="91866655" sldId="256"/>
            <ac:spMk id="1038" creationId="{5A59F003-E00A-43F9-91DC-CC54E3B87466}"/>
          </ac:spMkLst>
        </pc:spChg>
        <pc:spChg chg="add del">
          <ac:chgData name="Jacob Burbidge" userId="ea907d0c583b0cf2" providerId="LiveId" clId="{99C3CA86-EFD3-47C0-AE93-23578E009D57}" dt="2024-03-17T16:28:05.654" v="4166" actId="26606"/>
          <ac:spMkLst>
            <pc:docMk/>
            <pc:sldMk cId="91866655" sldId="256"/>
            <ac:spMk id="1039" creationId="{C6D54F7E-825A-4BBA-815F-35CCA8B97786}"/>
          </ac:spMkLst>
        </pc:spChg>
        <pc:spChg chg="add del">
          <ac:chgData name="Jacob Burbidge" userId="ea907d0c583b0cf2" providerId="LiveId" clId="{99C3CA86-EFD3-47C0-AE93-23578E009D57}" dt="2024-03-17T16:27:43.018" v="4159"/>
          <ac:spMkLst>
            <pc:docMk/>
            <pc:sldMk cId="91866655" sldId="256"/>
            <ac:spMk id="1040" creationId="{D74A4382-E3AD-430A-9A1F-DFA3E0E77A7D}"/>
          </ac:spMkLst>
        </pc:spChg>
        <pc:spChg chg="add del">
          <ac:chgData name="Jacob Burbidge" userId="ea907d0c583b0cf2" providerId="LiveId" clId="{99C3CA86-EFD3-47C0-AE93-23578E009D57}" dt="2024-03-17T16:29:28.197" v="4189" actId="26606"/>
          <ac:spMkLst>
            <pc:docMk/>
            <pc:sldMk cId="91866655" sldId="256"/>
            <ac:spMk id="1041" creationId="{9B7AD9F6-8CE7-4299-8FC6-328F4DCD3FF9}"/>
          </ac:spMkLst>
        </pc:spChg>
        <pc:spChg chg="add del">
          <ac:chgData name="Jacob Burbidge" userId="ea907d0c583b0cf2" providerId="LiveId" clId="{99C3CA86-EFD3-47C0-AE93-23578E009D57}" dt="2024-03-17T16:27:43.018" v="4159"/>
          <ac:spMkLst>
            <pc:docMk/>
            <pc:sldMk cId="91866655" sldId="256"/>
            <ac:spMk id="1042" creationId="{79F40191-0F44-4FD1-82CC-ACB507C14BE6}"/>
          </ac:spMkLst>
        </pc:spChg>
        <pc:spChg chg="add del">
          <ac:chgData name="Jacob Burbidge" userId="ea907d0c583b0cf2" providerId="LiveId" clId="{99C3CA86-EFD3-47C0-AE93-23578E009D57}" dt="2024-03-17T16:29:28.197" v="4189" actId="26606"/>
          <ac:spMkLst>
            <pc:docMk/>
            <pc:sldMk cId="91866655" sldId="256"/>
            <ac:spMk id="1043" creationId="{F49775AF-8896-43EE-92C6-83497D6DC56F}"/>
          </ac:spMkLst>
        </pc:spChg>
        <pc:spChg chg="add del">
          <ac:chgData name="Jacob Burbidge" userId="ea907d0c583b0cf2" providerId="LiveId" clId="{99C3CA86-EFD3-47C0-AE93-23578E009D57}" dt="2024-03-17T16:31:07.479" v="4212" actId="26606"/>
          <ac:spMkLst>
            <pc:docMk/>
            <pc:sldMk cId="91866655" sldId="256"/>
            <ac:spMk id="1048" creationId="{5A59F003-E00A-43F9-91DC-CC54E3B87466}"/>
          </ac:spMkLst>
        </pc:spChg>
        <pc:spChg chg="add del">
          <ac:chgData name="Jacob Burbidge" userId="ea907d0c583b0cf2" providerId="LiveId" clId="{99C3CA86-EFD3-47C0-AE93-23578E009D57}" dt="2024-03-17T16:31:07.479" v="4212" actId="26606"/>
          <ac:spMkLst>
            <pc:docMk/>
            <pc:sldMk cId="91866655" sldId="256"/>
            <ac:spMk id="1050" creationId="{D74A4382-E3AD-430A-9A1F-DFA3E0E77A7D}"/>
          </ac:spMkLst>
        </pc:spChg>
        <pc:spChg chg="add del">
          <ac:chgData name="Jacob Burbidge" userId="ea907d0c583b0cf2" providerId="LiveId" clId="{99C3CA86-EFD3-47C0-AE93-23578E009D57}" dt="2024-03-17T16:31:07.479" v="4212" actId="26606"/>
          <ac:spMkLst>
            <pc:docMk/>
            <pc:sldMk cId="91866655" sldId="256"/>
            <ac:spMk id="1052" creationId="{79F40191-0F44-4FD1-82CC-ACB507C14BE6}"/>
          </ac:spMkLst>
        </pc:spChg>
        <pc:spChg chg="add del">
          <ac:chgData name="Jacob Burbidge" userId="ea907d0c583b0cf2" providerId="LiveId" clId="{99C3CA86-EFD3-47C0-AE93-23578E009D57}" dt="2024-03-17T16:31:07.479" v="4212" actId="26606"/>
          <ac:spMkLst>
            <pc:docMk/>
            <pc:sldMk cId="91866655" sldId="256"/>
            <ac:spMk id="1057" creationId="{5A59F003-E00A-43F9-91DC-CC54E3B87466}"/>
          </ac:spMkLst>
        </pc:spChg>
        <pc:spChg chg="add del">
          <ac:chgData name="Jacob Burbidge" userId="ea907d0c583b0cf2" providerId="LiveId" clId="{99C3CA86-EFD3-47C0-AE93-23578E009D57}" dt="2024-03-17T16:31:07.479" v="4212" actId="26606"/>
          <ac:spMkLst>
            <pc:docMk/>
            <pc:sldMk cId="91866655" sldId="256"/>
            <ac:spMk id="1059" creationId="{D74A4382-E3AD-430A-9A1F-DFA3E0E77A7D}"/>
          </ac:spMkLst>
        </pc:spChg>
        <pc:spChg chg="add del">
          <ac:chgData name="Jacob Burbidge" userId="ea907d0c583b0cf2" providerId="LiveId" clId="{99C3CA86-EFD3-47C0-AE93-23578E009D57}" dt="2024-03-17T16:31:07.479" v="4212" actId="26606"/>
          <ac:spMkLst>
            <pc:docMk/>
            <pc:sldMk cId="91866655" sldId="256"/>
            <ac:spMk id="1061" creationId="{79F40191-0F44-4FD1-82CC-ACB507C14BE6}"/>
          </ac:spMkLst>
        </pc:spChg>
        <pc:picChg chg="mod ord">
          <ac:chgData name="Jacob Burbidge" userId="ea907d0c583b0cf2" providerId="LiveId" clId="{99C3CA86-EFD3-47C0-AE93-23578E009D57}" dt="2024-03-17T16:31:07.479" v="4212" actId="26606"/>
          <ac:picMkLst>
            <pc:docMk/>
            <pc:sldMk cId="91866655" sldId="256"/>
            <ac:picMk id="1026" creationId="{D0803DD0-9D01-8991-F0AC-547F774967A4}"/>
          </ac:picMkLst>
        </pc:picChg>
      </pc:sldChg>
      <pc:sldChg chg="addSp delSp modSp del mod setBg delDesignElem">
        <pc:chgData name="Jacob Burbidge" userId="ea907d0c583b0cf2" providerId="LiveId" clId="{99C3CA86-EFD3-47C0-AE93-23578E009D57}" dt="2024-03-17T16:32:54.979" v="4226" actId="2696"/>
        <pc:sldMkLst>
          <pc:docMk/>
          <pc:sldMk cId="4276234755" sldId="257"/>
        </pc:sldMkLst>
        <pc:spChg chg="mod">
          <ac:chgData name="Jacob Burbidge" userId="ea907d0c583b0cf2" providerId="LiveId" clId="{99C3CA86-EFD3-47C0-AE93-23578E009D57}" dt="2024-03-17T16:31:20.982" v="4217" actId="26606"/>
          <ac:spMkLst>
            <pc:docMk/>
            <pc:sldMk cId="4276234755" sldId="257"/>
            <ac:spMk id="2" creationId="{F4204BF9-E00B-80A2-ED71-8D06880B526B}"/>
          </ac:spMkLst>
        </pc:spChg>
        <pc:spChg chg="mod">
          <ac:chgData name="Jacob Burbidge" userId="ea907d0c583b0cf2" providerId="LiveId" clId="{99C3CA86-EFD3-47C0-AE93-23578E009D57}" dt="2024-03-17T16:31:20.982" v="4217" actId="26606"/>
          <ac:spMkLst>
            <pc:docMk/>
            <pc:sldMk cId="4276234755" sldId="257"/>
            <ac:spMk id="3" creationId="{D835A76B-2F0C-C1FC-A587-BC437F1E2187}"/>
          </ac:spMkLst>
        </pc:spChg>
        <pc:spChg chg="add mod">
          <ac:chgData name="Jacob Burbidge" userId="ea907d0c583b0cf2" providerId="LiveId" clId="{99C3CA86-EFD3-47C0-AE93-23578E009D57}" dt="2024-03-17T16:31:20.982" v="4217" actId="26606"/>
          <ac:spMkLst>
            <pc:docMk/>
            <pc:sldMk cId="4276234755" sldId="257"/>
            <ac:spMk id="4" creationId="{A628884E-D913-B8F3-537A-C1B41D732DA2}"/>
          </ac:spMkLst>
        </pc:spChg>
        <pc:spChg chg="add del">
          <ac:chgData name="Jacob Burbidge" userId="ea907d0c583b0cf2" providerId="LiveId" clId="{99C3CA86-EFD3-47C0-AE93-23578E009D57}" dt="2024-03-17T16:31:20.982" v="4217" actId="26606"/>
          <ac:spMkLst>
            <pc:docMk/>
            <pc:sldMk cId="4276234755" sldId="257"/>
            <ac:spMk id="6" creationId="{4C608BEB-860E-4094-8511-78603564A75E}"/>
          </ac:spMkLst>
        </pc:spChg>
        <pc:spChg chg="add del">
          <ac:chgData name="Jacob Burbidge" userId="ea907d0c583b0cf2" providerId="LiveId" clId="{99C3CA86-EFD3-47C0-AE93-23578E009D57}" dt="2024-03-17T16:27:43.018" v="4159"/>
          <ac:spMkLst>
            <pc:docMk/>
            <pc:sldMk cId="4276234755" sldId="257"/>
            <ac:spMk id="9" creationId="{E8A8EAB8-D2FF-444D-B34B-7D32F106AD0E}"/>
          </ac:spMkLst>
        </pc:spChg>
        <pc:spChg chg="add">
          <ac:chgData name="Jacob Burbidge" userId="ea907d0c583b0cf2" providerId="LiveId" clId="{99C3CA86-EFD3-47C0-AE93-23578E009D57}" dt="2024-03-17T16:31:20.982" v="4217" actId="26606"/>
          <ac:spMkLst>
            <pc:docMk/>
            <pc:sldMk cId="4276234755" sldId="257"/>
            <ac:spMk id="12" creationId="{B36F400F-DF28-43BC-8D8E-4929793B392A}"/>
          </ac:spMkLst>
        </pc:spChg>
        <pc:picChg chg="add del">
          <ac:chgData name="Jacob Burbidge" userId="ea907d0c583b0cf2" providerId="LiveId" clId="{99C3CA86-EFD3-47C0-AE93-23578E009D57}" dt="2024-03-06T14:06:15.051" v="177" actId="478"/>
          <ac:picMkLst>
            <pc:docMk/>
            <pc:sldMk cId="4276234755" sldId="257"/>
            <ac:picMk id="5" creationId="{1F98D43B-C7BF-FC1F-D769-A784A33254CA}"/>
          </ac:picMkLst>
        </pc:picChg>
        <pc:cxnChg chg="add del">
          <ac:chgData name="Jacob Burbidge" userId="ea907d0c583b0cf2" providerId="LiveId" clId="{99C3CA86-EFD3-47C0-AE93-23578E009D57}" dt="2024-03-17T16:31:20.982" v="4217" actId="26606"/>
          <ac:cxnSpMkLst>
            <pc:docMk/>
            <pc:sldMk cId="4276234755" sldId="257"/>
            <ac:cxnSpMk id="7" creationId="{1F16A8D4-FE87-4604-88B2-394B5D1EB437}"/>
          </ac:cxnSpMkLst>
        </pc:cxnChg>
        <pc:cxnChg chg="add del">
          <ac:chgData name="Jacob Burbidge" userId="ea907d0c583b0cf2" providerId="LiveId" clId="{99C3CA86-EFD3-47C0-AE93-23578E009D57}" dt="2024-03-17T16:27:43.018" v="4159"/>
          <ac:cxnSpMkLst>
            <pc:docMk/>
            <pc:sldMk cId="4276234755" sldId="257"/>
            <ac:cxnSpMk id="11" creationId="{EEA38897-7BA3-4408-8083-3235339C4A60}"/>
          </ac:cxnSpMkLst>
        </pc:cxnChg>
        <pc:cxnChg chg="add del">
          <ac:chgData name="Jacob Burbidge" userId="ea907d0c583b0cf2" providerId="LiveId" clId="{99C3CA86-EFD3-47C0-AE93-23578E009D57}" dt="2024-03-17T16:27:43.018" v="4159"/>
          <ac:cxnSpMkLst>
            <pc:docMk/>
            <pc:sldMk cId="4276234755" sldId="257"/>
            <ac:cxnSpMk id="13" creationId="{F11AD06B-AB20-4097-8606-5DA00DBACE88}"/>
          </ac:cxnSpMkLst>
        </pc:cxnChg>
      </pc:sldChg>
      <pc:sldChg chg="addSp delSp modSp del mod ord setBg delDesignElem">
        <pc:chgData name="Jacob Burbidge" userId="ea907d0c583b0cf2" providerId="LiveId" clId="{99C3CA86-EFD3-47C0-AE93-23578E009D57}" dt="2024-03-17T16:33:20.476" v="4233" actId="2696"/>
        <pc:sldMkLst>
          <pc:docMk/>
          <pc:sldMk cId="3143047883" sldId="258"/>
        </pc:sldMkLst>
        <pc:spChg chg="mod">
          <ac:chgData name="Jacob Burbidge" userId="ea907d0c583b0cf2" providerId="LiveId" clId="{99C3CA86-EFD3-47C0-AE93-23578E009D57}" dt="2024-03-17T16:31:18.454" v="4216" actId="26606"/>
          <ac:spMkLst>
            <pc:docMk/>
            <pc:sldMk cId="3143047883" sldId="258"/>
            <ac:spMk id="2" creationId="{8C827150-475F-4126-02D8-39C8B9CFA928}"/>
          </ac:spMkLst>
        </pc:spChg>
        <pc:spChg chg="mod">
          <ac:chgData name="Jacob Burbidge" userId="ea907d0c583b0cf2" providerId="LiveId" clId="{99C3CA86-EFD3-47C0-AE93-23578E009D57}" dt="2024-03-17T16:31:18.454" v="4216" actId="26606"/>
          <ac:spMkLst>
            <pc:docMk/>
            <pc:sldMk cId="3143047883" sldId="258"/>
            <ac:spMk id="3" creationId="{E89AA753-0884-FE49-97EE-875B9A711B08}"/>
          </ac:spMkLst>
        </pc:spChg>
        <pc:spChg chg="add mod">
          <ac:chgData name="Jacob Burbidge" userId="ea907d0c583b0cf2" providerId="LiveId" clId="{99C3CA86-EFD3-47C0-AE93-23578E009D57}" dt="2024-03-17T16:31:18.454" v="4216" actId="26606"/>
          <ac:spMkLst>
            <pc:docMk/>
            <pc:sldMk cId="3143047883" sldId="258"/>
            <ac:spMk id="4" creationId="{D349997C-BE72-A68F-ED3B-2DC480986117}"/>
          </ac:spMkLst>
        </pc:spChg>
        <pc:spChg chg="add del">
          <ac:chgData name="Jacob Burbidge" userId="ea907d0c583b0cf2" providerId="LiveId" clId="{99C3CA86-EFD3-47C0-AE93-23578E009D57}" dt="2024-03-17T16:31:18.446" v="4215" actId="26606"/>
          <ac:spMkLst>
            <pc:docMk/>
            <pc:sldMk cId="3143047883" sldId="258"/>
            <ac:spMk id="6" creationId="{4C608BEB-860E-4094-8511-78603564A75E}"/>
          </ac:spMkLst>
        </pc:spChg>
        <pc:spChg chg="add del">
          <ac:chgData name="Jacob Burbidge" userId="ea907d0c583b0cf2" providerId="LiveId" clId="{99C3CA86-EFD3-47C0-AE93-23578E009D57}" dt="2024-03-17T16:27:43.018" v="4159"/>
          <ac:spMkLst>
            <pc:docMk/>
            <pc:sldMk cId="3143047883" sldId="258"/>
            <ac:spMk id="9" creationId="{E8A8EAB8-D2FF-444D-B34B-7D32F106AD0E}"/>
          </ac:spMkLst>
        </pc:spChg>
        <pc:spChg chg="add">
          <ac:chgData name="Jacob Burbidge" userId="ea907d0c583b0cf2" providerId="LiveId" clId="{99C3CA86-EFD3-47C0-AE93-23578E009D57}" dt="2024-03-17T16:31:18.454" v="4216" actId="26606"/>
          <ac:spMkLst>
            <pc:docMk/>
            <pc:sldMk cId="3143047883" sldId="258"/>
            <ac:spMk id="10" creationId="{B36F400F-DF28-43BC-8D8E-4929793B392A}"/>
          </ac:spMkLst>
        </pc:spChg>
        <pc:picChg chg="add del">
          <ac:chgData name="Jacob Burbidge" userId="ea907d0c583b0cf2" providerId="LiveId" clId="{99C3CA86-EFD3-47C0-AE93-23578E009D57}" dt="2024-03-06T14:06:11.652" v="175" actId="478"/>
          <ac:picMkLst>
            <pc:docMk/>
            <pc:sldMk cId="3143047883" sldId="258"/>
            <ac:picMk id="5" creationId="{0A6FE73B-9131-E24C-3E04-B18FC97B44D4}"/>
          </ac:picMkLst>
        </pc:picChg>
        <pc:cxnChg chg="add del">
          <ac:chgData name="Jacob Burbidge" userId="ea907d0c583b0cf2" providerId="LiveId" clId="{99C3CA86-EFD3-47C0-AE93-23578E009D57}" dt="2024-03-17T16:31:18.446" v="4215" actId="26606"/>
          <ac:cxnSpMkLst>
            <pc:docMk/>
            <pc:sldMk cId="3143047883" sldId="258"/>
            <ac:cxnSpMk id="7" creationId="{1F16A8D4-FE87-4604-88B2-394B5D1EB437}"/>
          </ac:cxnSpMkLst>
        </pc:cxnChg>
        <pc:cxnChg chg="add del">
          <ac:chgData name="Jacob Burbidge" userId="ea907d0c583b0cf2" providerId="LiveId" clId="{99C3CA86-EFD3-47C0-AE93-23578E009D57}" dt="2024-03-17T16:27:43.018" v="4159"/>
          <ac:cxnSpMkLst>
            <pc:docMk/>
            <pc:sldMk cId="3143047883" sldId="258"/>
            <ac:cxnSpMk id="11" creationId="{EEA38897-7BA3-4408-8083-3235339C4A60}"/>
          </ac:cxnSpMkLst>
        </pc:cxnChg>
        <pc:cxnChg chg="add del">
          <ac:chgData name="Jacob Burbidge" userId="ea907d0c583b0cf2" providerId="LiveId" clId="{99C3CA86-EFD3-47C0-AE93-23578E009D57}" dt="2024-03-17T16:27:43.018" v="4159"/>
          <ac:cxnSpMkLst>
            <pc:docMk/>
            <pc:sldMk cId="3143047883" sldId="258"/>
            <ac:cxnSpMk id="13" creationId="{F11AD06B-AB20-4097-8606-5DA00DBACE88}"/>
          </ac:cxnSpMkLst>
        </pc:cxnChg>
      </pc:sldChg>
      <pc:sldChg chg="addSp delSp modSp new mod setBg delDesignElem">
        <pc:chgData name="Jacob Burbidge" userId="ea907d0c583b0cf2" providerId="LiveId" clId="{99C3CA86-EFD3-47C0-AE93-23578E009D57}" dt="2024-03-18T13:32:26.652" v="6473" actId="20577"/>
        <pc:sldMkLst>
          <pc:docMk/>
          <pc:sldMk cId="2756151711" sldId="259"/>
        </pc:sldMkLst>
        <pc:spChg chg="mod">
          <ac:chgData name="Jacob Burbidge" userId="ea907d0c583b0cf2" providerId="LiveId" clId="{99C3CA86-EFD3-47C0-AE93-23578E009D57}" dt="2024-03-17T16:28:14.633" v="4169" actId="26606"/>
          <ac:spMkLst>
            <pc:docMk/>
            <pc:sldMk cId="2756151711" sldId="259"/>
            <ac:spMk id="2" creationId="{3032ED0A-2F84-412D-092C-2933E63AE560}"/>
          </ac:spMkLst>
        </pc:spChg>
        <pc:spChg chg="add del mod">
          <ac:chgData name="Jacob Burbidge" userId="ea907d0c583b0cf2" providerId="LiveId" clId="{99C3CA86-EFD3-47C0-AE93-23578E009D57}" dt="2024-03-18T13:32:26.652" v="6473" actId="20577"/>
          <ac:spMkLst>
            <pc:docMk/>
            <pc:sldMk cId="2756151711" sldId="259"/>
            <ac:spMk id="3" creationId="{71FC6441-DEC2-9C1F-9806-8E16722F2D66}"/>
          </ac:spMkLst>
        </pc:spChg>
        <pc:spChg chg="add del">
          <ac:chgData name="Jacob Burbidge" userId="ea907d0c583b0cf2" providerId="LiveId" clId="{99C3CA86-EFD3-47C0-AE93-23578E009D57}" dt="2024-03-17T16:26:53.620" v="4108" actId="26606"/>
          <ac:spMkLst>
            <pc:docMk/>
            <pc:sldMk cId="2756151711" sldId="259"/>
            <ac:spMk id="5" creationId="{DAF1966E-FD40-4A4A-B61B-C4DF7FA05F06}"/>
          </ac:spMkLst>
        </pc:spChg>
        <pc:spChg chg="add del">
          <ac:chgData name="Jacob Burbidge" userId="ea907d0c583b0cf2" providerId="LiveId" clId="{99C3CA86-EFD3-47C0-AE93-23578E009D57}" dt="2024-03-17T16:26:53.620" v="4108" actId="26606"/>
          <ac:spMkLst>
            <pc:docMk/>
            <pc:sldMk cId="2756151711" sldId="259"/>
            <ac:spMk id="6" creationId="{047BFA19-D45E-416B-A404-7AF2F3F27017}"/>
          </ac:spMkLst>
        </pc:spChg>
        <pc:spChg chg="add del">
          <ac:chgData name="Jacob Burbidge" userId="ea907d0c583b0cf2" providerId="LiveId" clId="{99C3CA86-EFD3-47C0-AE93-23578E009D57}" dt="2024-03-17T16:26:53.620" v="4108" actId="26606"/>
          <ac:spMkLst>
            <pc:docMk/>
            <pc:sldMk cId="2756151711" sldId="259"/>
            <ac:spMk id="7" creationId="{8E0105E7-23DB-4CF2-8258-FF47C7620F6E}"/>
          </ac:spMkLst>
        </pc:spChg>
        <pc:spChg chg="add del">
          <ac:chgData name="Jacob Burbidge" userId="ea907d0c583b0cf2" providerId="LiveId" clId="{99C3CA86-EFD3-47C0-AE93-23578E009D57}" dt="2024-03-06T14:05:54.748" v="170" actId="26606"/>
          <ac:spMkLst>
            <pc:docMk/>
            <pc:sldMk cId="2756151711" sldId="259"/>
            <ac:spMk id="8" creationId="{A7AE9375-4664-4DB2-922D-2782A6E439AC}"/>
          </ac:spMkLst>
        </pc:spChg>
        <pc:spChg chg="add del">
          <ac:chgData name="Jacob Burbidge" userId="ea907d0c583b0cf2" providerId="LiveId" clId="{99C3CA86-EFD3-47C0-AE93-23578E009D57}" dt="2024-03-17T16:26:53.620" v="4108" actId="26606"/>
          <ac:spMkLst>
            <pc:docMk/>
            <pc:sldMk cId="2756151711" sldId="259"/>
            <ac:spMk id="9" creationId="{074B4F7D-14B2-478B-8BF5-01E4E0C5D263}"/>
          </ac:spMkLst>
        </pc:spChg>
        <pc:spChg chg="add del">
          <ac:chgData name="Jacob Burbidge" userId="ea907d0c583b0cf2" providerId="LiveId" clId="{99C3CA86-EFD3-47C0-AE93-23578E009D57}" dt="2024-03-17T16:30:51.898" v="4208"/>
          <ac:spMkLst>
            <pc:docMk/>
            <pc:sldMk cId="2756151711" sldId="259"/>
            <ac:spMk id="11" creationId="{DAF1966E-FD40-4A4A-B61B-C4DF7FA05F06}"/>
          </ac:spMkLst>
        </pc:spChg>
        <pc:spChg chg="add del">
          <ac:chgData name="Jacob Burbidge" userId="ea907d0c583b0cf2" providerId="LiveId" clId="{99C3CA86-EFD3-47C0-AE93-23578E009D57}" dt="2024-03-06T14:05:54.748" v="170" actId="26606"/>
          <ac:spMkLst>
            <pc:docMk/>
            <pc:sldMk cId="2756151711" sldId="259"/>
            <ac:spMk id="12" creationId="{9DD005C1-8C51-42D6-9BEE-B9B83849743D}"/>
          </ac:spMkLst>
        </pc:spChg>
        <pc:spChg chg="add del">
          <ac:chgData name="Jacob Burbidge" userId="ea907d0c583b0cf2" providerId="LiveId" clId="{99C3CA86-EFD3-47C0-AE93-23578E009D57}" dt="2024-03-17T16:30:51.898" v="4208"/>
          <ac:spMkLst>
            <pc:docMk/>
            <pc:sldMk cId="2756151711" sldId="259"/>
            <ac:spMk id="13" creationId="{047BFA19-D45E-416B-A404-7AF2F3F27017}"/>
          </ac:spMkLst>
        </pc:spChg>
        <pc:spChg chg="add del">
          <ac:chgData name="Jacob Burbidge" userId="ea907d0c583b0cf2" providerId="LiveId" clId="{99C3CA86-EFD3-47C0-AE93-23578E009D57}" dt="2024-03-17T16:30:51.898" v="4208"/>
          <ac:spMkLst>
            <pc:docMk/>
            <pc:sldMk cId="2756151711" sldId="259"/>
            <ac:spMk id="15" creationId="{8E0105E7-23DB-4CF2-8258-FF47C7620F6E}"/>
          </ac:spMkLst>
        </pc:spChg>
        <pc:spChg chg="add del">
          <ac:chgData name="Jacob Burbidge" userId="ea907d0c583b0cf2" providerId="LiveId" clId="{99C3CA86-EFD3-47C0-AE93-23578E009D57}" dt="2024-03-17T16:30:51.898" v="4208"/>
          <ac:spMkLst>
            <pc:docMk/>
            <pc:sldMk cId="2756151711" sldId="259"/>
            <ac:spMk id="16" creationId="{074B4F7D-14B2-478B-8BF5-01E4E0C5D263}"/>
          </ac:spMkLst>
        </pc:spChg>
        <pc:spChg chg="add del">
          <ac:chgData name="Jacob Burbidge" userId="ea907d0c583b0cf2" providerId="LiveId" clId="{99C3CA86-EFD3-47C0-AE93-23578E009D57}" dt="2024-03-06T14:05:54.716" v="169" actId="26606"/>
          <ac:spMkLst>
            <pc:docMk/>
            <pc:sldMk cId="2756151711" sldId="259"/>
            <ac:spMk id="17" creationId="{98DDA986-B6EE-4642-AC60-0490373E69D0}"/>
          </ac:spMkLst>
        </pc:spChg>
        <pc:spChg chg="add del">
          <ac:chgData name="Jacob Burbidge" userId="ea907d0c583b0cf2" providerId="LiveId" clId="{99C3CA86-EFD3-47C0-AE93-23578E009D57}" dt="2024-03-17T16:27:43.018" v="4159"/>
          <ac:spMkLst>
            <pc:docMk/>
            <pc:sldMk cId="2756151711" sldId="259"/>
            <ac:spMk id="18" creationId="{E8A8EAB8-D2FF-444D-B34B-7D32F106AD0E}"/>
          </ac:spMkLst>
        </pc:spChg>
        <pc:spChg chg="add del">
          <ac:chgData name="Jacob Burbidge" userId="ea907d0c583b0cf2" providerId="LiveId" clId="{99C3CA86-EFD3-47C0-AE93-23578E009D57}" dt="2024-03-06T14:05:54.716" v="169" actId="26606"/>
          <ac:spMkLst>
            <pc:docMk/>
            <pc:sldMk cId="2756151711" sldId="259"/>
            <ac:spMk id="19" creationId="{80B62878-12EF-4E97-A284-47BAFC30DA2E}"/>
          </ac:spMkLst>
        </pc:spChg>
        <pc:spChg chg="add del">
          <ac:chgData name="Jacob Burbidge" userId="ea907d0c583b0cf2" providerId="LiveId" clId="{99C3CA86-EFD3-47C0-AE93-23578E009D57}" dt="2024-03-06T14:05:54.716" v="169" actId="26606"/>
          <ac:spMkLst>
            <pc:docMk/>
            <pc:sldMk cId="2756151711" sldId="259"/>
            <ac:spMk id="21" creationId="{6D79188D-1ED5-4705-B8C7-5D6FB7670AB3}"/>
          </ac:spMkLst>
        </pc:spChg>
        <pc:spChg chg="add del">
          <ac:chgData name="Jacob Burbidge" userId="ea907d0c583b0cf2" providerId="LiveId" clId="{99C3CA86-EFD3-47C0-AE93-23578E009D57}" dt="2024-03-17T16:28:14.633" v="4169" actId="26606"/>
          <ac:spMkLst>
            <pc:docMk/>
            <pc:sldMk cId="2756151711" sldId="259"/>
            <ac:spMk id="23" creationId="{9B7AD9F6-8CE7-4299-8FC6-328F4DCD3FF9}"/>
          </ac:spMkLst>
        </pc:spChg>
        <pc:spChg chg="add del">
          <ac:chgData name="Jacob Burbidge" userId="ea907d0c583b0cf2" providerId="LiveId" clId="{99C3CA86-EFD3-47C0-AE93-23578E009D57}" dt="2024-03-17T16:28:14.633" v="4169" actId="26606"/>
          <ac:spMkLst>
            <pc:docMk/>
            <pc:sldMk cId="2756151711" sldId="259"/>
            <ac:spMk id="24" creationId="{F49775AF-8896-43EE-92C6-83497D6DC56F}"/>
          </ac:spMkLst>
        </pc:spChg>
        <pc:spChg chg="add del">
          <ac:chgData name="Jacob Burbidge" userId="ea907d0c583b0cf2" providerId="LiveId" clId="{99C3CA86-EFD3-47C0-AE93-23578E009D57}" dt="2024-03-17T16:29:05.865" v="4186" actId="26606"/>
          <ac:spMkLst>
            <pc:docMk/>
            <pc:sldMk cId="2756151711" sldId="259"/>
            <ac:spMk id="26" creationId="{DAF1966E-FD40-4A4A-B61B-C4DF7FA05F06}"/>
          </ac:spMkLst>
        </pc:spChg>
        <pc:spChg chg="add del">
          <ac:chgData name="Jacob Burbidge" userId="ea907d0c583b0cf2" providerId="LiveId" clId="{99C3CA86-EFD3-47C0-AE93-23578E009D57}" dt="2024-03-17T16:27:31.648" v="4136" actId="26606"/>
          <ac:spMkLst>
            <pc:docMk/>
            <pc:sldMk cId="2756151711" sldId="259"/>
            <ac:spMk id="27" creationId="{DAF1966E-FD40-4A4A-B61B-C4DF7FA05F06}"/>
          </ac:spMkLst>
        </pc:spChg>
        <pc:spChg chg="add del">
          <ac:chgData name="Jacob Burbidge" userId="ea907d0c583b0cf2" providerId="LiveId" clId="{99C3CA86-EFD3-47C0-AE93-23578E009D57}" dt="2024-03-17T16:29:05.865" v="4186" actId="26606"/>
          <ac:spMkLst>
            <pc:docMk/>
            <pc:sldMk cId="2756151711" sldId="259"/>
            <ac:spMk id="28" creationId="{047BFA19-D45E-416B-A404-7AF2F3F27017}"/>
          </ac:spMkLst>
        </pc:spChg>
        <pc:spChg chg="add del">
          <ac:chgData name="Jacob Burbidge" userId="ea907d0c583b0cf2" providerId="LiveId" clId="{99C3CA86-EFD3-47C0-AE93-23578E009D57}" dt="2024-03-17T16:27:31.648" v="4136" actId="26606"/>
          <ac:spMkLst>
            <pc:docMk/>
            <pc:sldMk cId="2756151711" sldId="259"/>
            <ac:spMk id="29" creationId="{047BFA19-D45E-416B-A404-7AF2F3F27017}"/>
          </ac:spMkLst>
        </pc:spChg>
        <pc:spChg chg="add del">
          <ac:chgData name="Jacob Burbidge" userId="ea907d0c583b0cf2" providerId="LiveId" clId="{99C3CA86-EFD3-47C0-AE93-23578E009D57}" dt="2024-03-17T16:29:05.865" v="4186" actId="26606"/>
          <ac:spMkLst>
            <pc:docMk/>
            <pc:sldMk cId="2756151711" sldId="259"/>
            <ac:spMk id="30" creationId="{8E0105E7-23DB-4CF2-8258-FF47C7620F6E}"/>
          </ac:spMkLst>
        </pc:spChg>
        <pc:spChg chg="add del">
          <ac:chgData name="Jacob Burbidge" userId="ea907d0c583b0cf2" providerId="LiveId" clId="{99C3CA86-EFD3-47C0-AE93-23578E009D57}" dt="2024-03-17T16:27:31.648" v="4136" actId="26606"/>
          <ac:spMkLst>
            <pc:docMk/>
            <pc:sldMk cId="2756151711" sldId="259"/>
            <ac:spMk id="31" creationId="{8E0105E7-23DB-4CF2-8258-FF47C7620F6E}"/>
          </ac:spMkLst>
        </pc:spChg>
        <pc:spChg chg="add del">
          <ac:chgData name="Jacob Burbidge" userId="ea907d0c583b0cf2" providerId="LiveId" clId="{99C3CA86-EFD3-47C0-AE93-23578E009D57}" dt="2024-03-17T16:29:05.865" v="4186" actId="26606"/>
          <ac:spMkLst>
            <pc:docMk/>
            <pc:sldMk cId="2756151711" sldId="259"/>
            <ac:spMk id="32" creationId="{074B4F7D-14B2-478B-8BF5-01E4E0C5D263}"/>
          </ac:spMkLst>
        </pc:spChg>
        <pc:spChg chg="add del">
          <ac:chgData name="Jacob Burbidge" userId="ea907d0c583b0cf2" providerId="LiveId" clId="{99C3CA86-EFD3-47C0-AE93-23578E009D57}" dt="2024-03-17T16:27:31.648" v="4136" actId="26606"/>
          <ac:spMkLst>
            <pc:docMk/>
            <pc:sldMk cId="2756151711" sldId="259"/>
            <ac:spMk id="33" creationId="{074B4F7D-14B2-478B-8BF5-01E4E0C5D263}"/>
          </ac:spMkLst>
        </pc:spChg>
        <pc:picChg chg="add del">
          <ac:chgData name="Jacob Burbidge" userId="ea907d0c583b0cf2" providerId="LiveId" clId="{99C3CA86-EFD3-47C0-AE93-23578E009D57}" dt="2024-03-06T14:05:56.968" v="171" actId="478"/>
          <ac:picMkLst>
            <pc:docMk/>
            <pc:sldMk cId="2756151711" sldId="259"/>
            <ac:picMk id="14" creationId="{EA5B908C-83A6-C27C-DA8B-6EDC631F55CD}"/>
          </ac:picMkLst>
        </pc:picChg>
        <pc:picChg chg="add del">
          <ac:chgData name="Jacob Burbidge" userId="ea907d0c583b0cf2" providerId="LiveId" clId="{99C3CA86-EFD3-47C0-AE93-23578E009D57}" dt="2024-03-17T16:28:14.633" v="4169" actId="26606"/>
          <ac:picMkLst>
            <pc:docMk/>
            <pc:sldMk cId="2756151711" sldId="259"/>
            <ac:picMk id="25" creationId="{BAB77F43-79C0-50FE-FDB8-46115E1758FA}"/>
          </ac:picMkLst>
        </pc:picChg>
        <pc:cxnChg chg="add del">
          <ac:chgData name="Jacob Burbidge" userId="ea907d0c583b0cf2" providerId="LiveId" clId="{99C3CA86-EFD3-47C0-AE93-23578E009D57}" dt="2024-03-06T14:05:54.748" v="170" actId="26606"/>
          <ac:cxnSpMkLst>
            <pc:docMk/>
            <pc:sldMk cId="2756151711" sldId="259"/>
            <ac:cxnSpMk id="10" creationId="{EE504C98-6397-41C1-A8D8-2D9C4ED307E0}"/>
          </ac:cxnSpMkLst>
        </pc:cxnChg>
        <pc:cxnChg chg="add del">
          <ac:chgData name="Jacob Burbidge" userId="ea907d0c583b0cf2" providerId="LiveId" clId="{99C3CA86-EFD3-47C0-AE93-23578E009D57}" dt="2024-03-17T16:27:43.018" v="4159"/>
          <ac:cxnSpMkLst>
            <pc:docMk/>
            <pc:sldMk cId="2756151711" sldId="259"/>
            <ac:cxnSpMk id="20" creationId="{EEA38897-7BA3-4408-8083-3235339C4A60}"/>
          </ac:cxnSpMkLst>
        </pc:cxnChg>
        <pc:cxnChg chg="add del">
          <ac:chgData name="Jacob Burbidge" userId="ea907d0c583b0cf2" providerId="LiveId" clId="{99C3CA86-EFD3-47C0-AE93-23578E009D57}" dt="2024-03-17T16:27:43.018" v="4159"/>
          <ac:cxnSpMkLst>
            <pc:docMk/>
            <pc:sldMk cId="2756151711" sldId="259"/>
            <ac:cxnSpMk id="22" creationId="{F11AD06B-AB20-4097-8606-5DA00DBACE88}"/>
          </ac:cxnSpMkLst>
        </pc:cxnChg>
      </pc:sldChg>
      <pc:sldChg chg="addSp delSp modSp new mod setBg delDesignElem">
        <pc:chgData name="Jacob Burbidge" userId="ea907d0c583b0cf2" providerId="LiveId" clId="{99C3CA86-EFD3-47C0-AE93-23578E009D57}" dt="2024-03-19T13:45:30.366" v="7297" actId="20577"/>
        <pc:sldMkLst>
          <pc:docMk/>
          <pc:sldMk cId="4241853047" sldId="260"/>
        </pc:sldMkLst>
        <pc:spChg chg="mod">
          <ac:chgData name="Jacob Burbidge" userId="ea907d0c583b0cf2" providerId="LiveId" clId="{99C3CA86-EFD3-47C0-AE93-23578E009D57}" dt="2024-03-19T13:45:30.366" v="7297" actId="20577"/>
          <ac:spMkLst>
            <pc:docMk/>
            <pc:sldMk cId="4241853047" sldId="260"/>
            <ac:spMk id="2" creationId="{5E4523C7-2D13-9BE1-23DC-686C71BC95DA}"/>
          </ac:spMkLst>
        </pc:spChg>
        <pc:spChg chg="mod">
          <ac:chgData name="Jacob Burbidge" userId="ea907d0c583b0cf2" providerId="LiveId" clId="{99C3CA86-EFD3-47C0-AE93-23578E009D57}" dt="2024-03-18T14:53:41.804" v="7076" actId="114"/>
          <ac:spMkLst>
            <pc:docMk/>
            <pc:sldMk cId="4241853047" sldId="260"/>
            <ac:spMk id="3" creationId="{B0ADDAA6-3424-C052-78BE-595015BCC048}"/>
          </ac:spMkLst>
        </pc:spChg>
        <pc:spChg chg="add del">
          <ac:chgData name="Jacob Burbidge" userId="ea907d0c583b0cf2" providerId="LiveId" clId="{99C3CA86-EFD3-47C0-AE93-23578E009D57}" dt="2024-03-17T16:29:09.606" v="4187" actId="26606"/>
          <ac:spMkLst>
            <pc:docMk/>
            <pc:sldMk cId="4241853047" sldId="260"/>
            <ac:spMk id="5" creationId="{DAF1966E-FD40-4A4A-B61B-C4DF7FA05F06}"/>
          </ac:spMkLst>
        </pc:spChg>
        <pc:spChg chg="add del">
          <ac:chgData name="Jacob Burbidge" userId="ea907d0c583b0cf2" providerId="LiveId" clId="{99C3CA86-EFD3-47C0-AE93-23578E009D57}" dt="2024-03-17T16:29:09.606" v="4187" actId="26606"/>
          <ac:spMkLst>
            <pc:docMk/>
            <pc:sldMk cId="4241853047" sldId="260"/>
            <ac:spMk id="6" creationId="{047BFA19-D45E-416B-A404-7AF2F3F27017}"/>
          </ac:spMkLst>
        </pc:spChg>
        <pc:spChg chg="add del">
          <ac:chgData name="Jacob Burbidge" userId="ea907d0c583b0cf2" providerId="LiveId" clId="{99C3CA86-EFD3-47C0-AE93-23578E009D57}" dt="2024-03-17T16:29:09.606" v="4187" actId="26606"/>
          <ac:spMkLst>
            <pc:docMk/>
            <pc:sldMk cId="4241853047" sldId="260"/>
            <ac:spMk id="7" creationId="{8E0105E7-23DB-4CF2-8258-FF47C7620F6E}"/>
          </ac:spMkLst>
        </pc:spChg>
        <pc:spChg chg="add del">
          <ac:chgData name="Jacob Burbidge" userId="ea907d0c583b0cf2" providerId="LiveId" clId="{99C3CA86-EFD3-47C0-AE93-23578E009D57}" dt="2024-03-06T14:06:04.573" v="172" actId="26606"/>
          <ac:spMkLst>
            <pc:docMk/>
            <pc:sldMk cId="4241853047" sldId="260"/>
            <ac:spMk id="8" creationId="{A7AE9375-4664-4DB2-922D-2782A6E439AC}"/>
          </ac:spMkLst>
        </pc:spChg>
        <pc:spChg chg="add del">
          <ac:chgData name="Jacob Burbidge" userId="ea907d0c583b0cf2" providerId="LiveId" clId="{99C3CA86-EFD3-47C0-AE93-23578E009D57}" dt="2024-03-17T16:29:09.606" v="4187" actId="26606"/>
          <ac:spMkLst>
            <pc:docMk/>
            <pc:sldMk cId="4241853047" sldId="260"/>
            <ac:spMk id="9" creationId="{074B4F7D-14B2-478B-8BF5-01E4E0C5D263}"/>
          </ac:spMkLst>
        </pc:spChg>
        <pc:spChg chg="add del">
          <ac:chgData name="Jacob Burbidge" userId="ea907d0c583b0cf2" providerId="LiveId" clId="{99C3CA86-EFD3-47C0-AE93-23578E009D57}" dt="2024-03-17T16:29:04.963" v="4184" actId="26606"/>
          <ac:spMkLst>
            <pc:docMk/>
            <pc:sldMk cId="4241853047" sldId="260"/>
            <ac:spMk id="11" creationId="{DAF1966E-FD40-4A4A-B61B-C4DF7FA05F06}"/>
          </ac:spMkLst>
        </pc:spChg>
        <pc:spChg chg="add del">
          <ac:chgData name="Jacob Burbidge" userId="ea907d0c583b0cf2" providerId="LiveId" clId="{99C3CA86-EFD3-47C0-AE93-23578E009D57}" dt="2024-03-06T14:06:04.573" v="172" actId="26606"/>
          <ac:spMkLst>
            <pc:docMk/>
            <pc:sldMk cId="4241853047" sldId="260"/>
            <ac:spMk id="12" creationId="{9DD005C1-8C51-42D6-9BEE-B9B83849743D}"/>
          </ac:spMkLst>
        </pc:spChg>
        <pc:spChg chg="add del">
          <ac:chgData name="Jacob Burbidge" userId="ea907d0c583b0cf2" providerId="LiveId" clId="{99C3CA86-EFD3-47C0-AE93-23578E009D57}" dt="2024-03-17T16:29:04.963" v="4184" actId="26606"/>
          <ac:spMkLst>
            <pc:docMk/>
            <pc:sldMk cId="4241853047" sldId="260"/>
            <ac:spMk id="13" creationId="{047BFA19-D45E-416B-A404-7AF2F3F27017}"/>
          </ac:spMkLst>
        </pc:spChg>
        <pc:spChg chg="add del">
          <ac:chgData name="Jacob Burbidge" userId="ea907d0c583b0cf2" providerId="LiveId" clId="{99C3CA86-EFD3-47C0-AE93-23578E009D57}" dt="2024-03-17T16:29:04.963" v="4184" actId="26606"/>
          <ac:spMkLst>
            <pc:docMk/>
            <pc:sldMk cId="4241853047" sldId="260"/>
            <ac:spMk id="15" creationId="{8E0105E7-23DB-4CF2-8258-FF47C7620F6E}"/>
          </ac:spMkLst>
        </pc:spChg>
        <pc:spChg chg="add del">
          <ac:chgData name="Jacob Burbidge" userId="ea907d0c583b0cf2" providerId="LiveId" clId="{99C3CA86-EFD3-47C0-AE93-23578E009D57}" dt="2024-03-17T16:29:04.963" v="4184" actId="26606"/>
          <ac:spMkLst>
            <pc:docMk/>
            <pc:sldMk cId="4241853047" sldId="260"/>
            <ac:spMk id="16" creationId="{074B4F7D-14B2-478B-8BF5-01E4E0C5D263}"/>
          </ac:spMkLst>
        </pc:spChg>
        <pc:spChg chg="add del">
          <ac:chgData name="Jacob Burbidge" userId="ea907d0c583b0cf2" providerId="LiveId" clId="{99C3CA86-EFD3-47C0-AE93-23578E009D57}" dt="2024-03-17T16:30:51.898" v="4208"/>
          <ac:spMkLst>
            <pc:docMk/>
            <pc:sldMk cId="4241853047" sldId="260"/>
            <ac:spMk id="17" creationId="{DAF1966E-FD40-4A4A-B61B-C4DF7FA05F06}"/>
          </ac:spMkLst>
        </pc:spChg>
        <pc:spChg chg="add del">
          <ac:chgData name="Jacob Burbidge" userId="ea907d0c583b0cf2" providerId="LiveId" clId="{99C3CA86-EFD3-47C0-AE93-23578E009D57}" dt="2024-03-17T16:27:43.018" v="4159"/>
          <ac:spMkLst>
            <pc:docMk/>
            <pc:sldMk cId="4241853047" sldId="260"/>
            <ac:spMk id="18" creationId="{E8A8EAB8-D2FF-444D-B34B-7D32F106AD0E}"/>
          </ac:spMkLst>
        </pc:spChg>
        <pc:spChg chg="add del">
          <ac:chgData name="Jacob Burbidge" userId="ea907d0c583b0cf2" providerId="LiveId" clId="{99C3CA86-EFD3-47C0-AE93-23578E009D57}" dt="2024-03-17T16:30:51.898" v="4208"/>
          <ac:spMkLst>
            <pc:docMk/>
            <pc:sldMk cId="4241853047" sldId="260"/>
            <ac:spMk id="19" creationId="{047BFA19-D45E-416B-A404-7AF2F3F27017}"/>
          </ac:spMkLst>
        </pc:spChg>
        <pc:spChg chg="add del">
          <ac:chgData name="Jacob Burbidge" userId="ea907d0c583b0cf2" providerId="LiveId" clId="{99C3CA86-EFD3-47C0-AE93-23578E009D57}" dt="2024-03-17T16:30:51.898" v="4208"/>
          <ac:spMkLst>
            <pc:docMk/>
            <pc:sldMk cId="4241853047" sldId="260"/>
            <ac:spMk id="21" creationId="{8E0105E7-23DB-4CF2-8258-FF47C7620F6E}"/>
          </ac:spMkLst>
        </pc:spChg>
        <pc:spChg chg="add del">
          <ac:chgData name="Jacob Burbidge" userId="ea907d0c583b0cf2" providerId="LiveId" clId="{99C3CA86-EFD3-47C0-AE93-23578E009D57}" dt="2024-03-17T16:30:51.898" v="4208"/>
          <ac:spMkLst>
            <pc:docMk/>
            <pc:sldMk cId="4241853047" sldId="260"/>
            <ac:spMk id="23" creationId="{074B4F7D-14B2-478B-8BF5-01E4E0C5D263}"/>
          </ac:spMkLst>
        </pc:spChg>
        <pc:picChg chg="add del">
          <ac:chgData name="Jacob Burbidge" userId="ea907d0c583b0cf2" providerId="LiveId" clId="{99C3CA86-EFD3-47C0-AE93-23578E009D57}" dt="2024-03-06T14:06:05.771" v="173" actId="478"/>
          <ac:picMkLst>
            <pc:docMk/>
            <pc:sldMk cId="4241853047" sldId="260"/>
            <ac:picMk id="14" creationId="{1E0D5B27-EBD4-5365-9412-EF3F8BEB38E2}"/>
          </ac:picMkLst>
        </pc:picChg>
        <pc:cxnChg chg="add del">
          <ac:chgData name="Jacob Burbidge" userId="ea907d0c583b0cf2" providerId="LiveId" clId="{99C3CA86-EFD3-47C0-AE93-23578E009D57}" dt="2024-03-06T14:06:04.573" v="172" actId="26606"/>
          <ac:cxnSpMkLst>
            <pc:docMk/>
            <pc:sldMk cId="4241853047" sldId="260"/>
            <ac:cxnSpMk id="10" creationId="{EE504C98-6397-41C1-A8D8-2D9C4ED307E0}"/>
          </ac:cxnSpMkLst>
        </pc:cxnChg>
        <pc:cxnChg chg="add del">
          <ac:chgData name="Jacob Burbidge" userId="ea907d0c583b0cf2" providerId="LiveId" clId="{99C3CA86-EFD3-47C0-AE93-23578E009D57}" dt="2024-03-17T16:27:43.018" v="4159"/>
          <ac:cxnSpMkLst>
            <pc:docMk/>
            <pc:sldMk cId="4241853047" sldId="260"/>
            <ac:cxnSpMk id="20" creationId="{EEA38897-7BA3-4408-8083-3235339C4A60}"/>
          </ac:cxnSpMkLst>
        </pc:cxnChg>
        <pc:cxnChg chg="add del">
          <ac:chgData name="Jacob Burbidge" userId="ea907d0c583b0cf2" providerId="LiveId" clId="{99C3CA86-EFD3-47C0-AE93-23578E009D57}" dt="2024-03-17T16:27:43.018" v="4159"/>
          <ac:cxnSpMkLst>
            <pc:docMk/>
            <pc:sldMk cId="4241853047" sldId="260"/>
            <ac:cxnSpMk id="22" creationId="{F11AD06B-AB20-4097-8606-5DA00DBACE88}"/>
          </ac:cxnSpMkLst>
        </pc:cxnChg>
      </pc:sldChg>
      <pc:sldChg chg="addSp delSp modSp add del mod setBg">
        <pc:chgData name="Jacob Burbidge" userId="ea907d0c583b0cf2" providerId="LiveId" clId="{99C3CA86-EFD3-47C0-AE93-23578E009D57}" dt="2024-03-06T14:06:34.018" v="180" actId="2696"/>
        <pc:sldMkLst>
          <pc:docMk/>
          <pc:sldMk cId="104399280" sldId="261"/>
        </pc:sldMkLst>
        <pc:spChg chg="mod">
          <ac:chgData name="Jacob Burbidge" userId="ea907d0c583b0cf2" providerId="LiveId" clId="{99C3CA86-EFD3-47C0-AE93-23578E009D57}" dt="2024-03-06T14:06:17.541" v="178" actId="26606"/>
          <ac:spMkLst>
            <pc:docMk/>
            <pc:sldMk cId="104399280" sldId="261"/>
            <ac:spMk id="2" creationId="{E0F2803B-5A27-BBA5-D8B0-80BB259349E8}"/>
          </ac:spMkLst>
        </pc:spChg>
        <pc:spChg chg="mod">
          <ac:chgData name="Jacob Burbidge" userId="ea907d0c583b0cf2" providerId="LiveId" clId="{99C3CA86-EFD3-47C0-AE93-23578E009D57}" dt="2024-03-06T14:06:17.541" v="178" actId="26606"/>
          <ac:spMkLst>
            <pc:docMk/>
            <pc:sldMk cId="104399280" sldId="261"/>
            <ac:spMk id="3" creationId="{56F49048-6118-1DF2-1629-20113273B026}"/>
          </ac:spMkLst>
        </pc:spChg>
        <pc:spChg chg="add">
          <ac:chgData name="Jacob Burbidge" userId="ea907d0c583b0cf2" providerId="LiveId" clId="{99C3CA86-EFD3-47C0-AE93-23578E009D57}" dt="2024-03-06T14:06:17.541" v="178" actId="26606"/>
          <ac:spMkLst>
            <pc:docMk/>
            <pc:sldMk cId="104399280" sldId="261"/>
            <ac:spMk id="9" creationId="{E8A8EAB8-D2FF-444D-B34B-7D32F106AD0E}"/>
          </ac:spMkLst>
        </pc:spChg>
        <pc:picChg chg="add del">
          <ac:chgData name="Jacob Burbidge" userId="ea907d0c583b0cf2" providerId="LiveId" clId="{99C3CA86-EFD3-47C0-AE93-23578E009D57}" dt="2024-03-06T14:06:18.536" v="179" actId="478"/>
          <ac:picMkLst>
            <pc:docMk/>
            <pc:sldMk cId="104399280" sldId="261"/>
            <ac:picMk id="5" creationId="{6FFD28D8-D892-74DB-B23F-D6CEC22BFB56}"/>
          </ac:picMkLst>
        </pc:picChg>
        <pc:cxnChg chg="add">
          <ac:chgData name="Jacob Burbidge" userId="ea907d0c583b0cf2" providerId="LiveId" clId="{99C3CA86-EFD3-47C0-AE93-23578E009D57}" dt="2024-03-06T14:06:17.541" v="178" actId="26606"/>
          <ac:cxnSpMkLst>
            <pc:docMk/>
            <pc:sldMk cId="104399280" sldId="261"/>
            <ac:cxnSpMk id="11" creationId="{EEA38897-7BA3-4408-8083-3235339C4A60}"/>
          </ac:cxnSpMkLst>
        </pc:cxnChg>
        <pc:cxnChg chg="add">
          <ac:chgData name="Jacob Burbidge" userId="ea907d0c583b0cf2" providerId="LiveId" clId="{99C3CA86-EFD3-47C0-AE93-23578E009D57}" dt="2024-03-06T14:06:17.541" v="178" actId="26606"/>
          <ac:cxnSpMkLst>
            <pc:docMk/>
            <pc:sldMk cId="104399280" sldId="261"/>
            <ac:cxnSpMk id="13" creationId="{F11AD06B-AB20-4097-8606-5DA00DBACE88}"/>
          </ac:cxnSpMkLst>
        </pc:cxnChg>
      </pc:sldChg>
      <pc:sldChg chg="modSp new del mod">
        <pc:chgData name="Jacob Burbidge" userId="ea907d0c583b0cf2" providerId="LiveId" clId="{99C3CA86-EFD3-47C0-AE93-23578E009D57}" dt="2024-03-06T13:55:26.780" v="42" actId="2696"/>
        <pc:sldMkLst>
          <pc:docMk/>
          <pc:sldMk cId="1471281416" sldId="261"/>
        </pc:sldMkLst>
        <pc:spChg chg="mod">
          <ac:chgData name="Jacob Burbidge" userId="ea907d0c583b0cf2" providerId="LiveId" clId="{99C3CA86-EFD3-47C0-AE93-23578E009D57}" dt="2024-03-03T10:24:50" v="41" actId="20577"/>
          <ac:spMkLst>
            <pc:docMk/>
            <pc:sldMk cId="1471281416" sldId="261"/>
            <ac:spMk id="2" creationId="{D3588B49-DD3D-96EC-3B64-5DC2433BEB56}"/>
          </ac:spMkLst>
        </pc:spChg>
      </pc:sldChg>
      <pc:sldChg chg="addSp delSp modSp add mod ord addAnim delAnim modAnim delDesignElem">
        <pc:chgData name="Jacob Burbidge" userId="ea907d0c583b0cf2" providerId="LiveId" clId="{99C3CA86-EFD3-47C0-AE93-23578E009D57}" dt="2024-03-18T13:35:19.516" v="6564" actId="20577"/>
        <pc:sldMkLst>
          <pc:docMk/>
          <pc:sldMk cId="1551718963" sldId="261"/>
        </pc:sldMkLst>
        <pc:spChg chg="mod">
          <ac:chgData name="Jacob Burbidge" userId="ea907d0c583b0cf2" providerId="LiveId" clId="{99C3CA86-EFD3-47C0-AE93-23578E009D57}" dt="2024-03-18T13:23:53.664" v="6401" actId="2711"/>
          <ac:spMkLst>
            <pc:docMk/>
            <pc:sldMk cId="1551718963" sldId="261"/>
            <ac:spMk id="2" creationId="{C00A4CB1-C5C8-E9E7-2AAB-D092BCA80494}"/>
          </ac:spMkLst>
        </pc:spChg>
        <pc:spChg chg="del mod">
          <ac:chgData name="Jacob Burbidge" userId="ea907d0c583b0cf2" providerId="LiveId" clId="{99C3CA86-EFD3-47C0-AE93-23578E009D57}" dt="2024-03-06T14:17:05.782" v="500" actId="478"/>
          <ac:spMkLst>
            <pc:docMk/>
            <pc:sldMk cId="1551718963" sldId="261"/>
            <ac:spMk id="3" creationId="{1642FF81-1D54-79F3-ACC5-D83AD0255BD9}"/>
          </ac:spMkLst>
        </pc:spChg>
        <pc:spChg chg="add mod">
          <ac:chgData name="Jacob Burbidge" userId="ea907d0c583b0cf2" providerId="LiveId" clId="{99C3CA86-EFD3-47C0-AE93-23578E009D57}" dt="2024-03-18T13:35:19.516" v="6564" actId="20577"/>
          <ac:spMkLst>
            <pc:docMk/>
            <pc:sldMk cId="1551718963" sldId="261"/>
            <ac:spMk id="4" creationId="{06842A2B-0BE0-4905-0016-ECE71B28B189}"/>
          </ac:spMkLst>
        </pc:spChg>
        <pc:spChg chg="add del">
          <ac:chgData name="Jacob Burbidge" userId="ea907d0c583b0cf2" providerId="LiveId" clId="{99C3CA86-EFD3-47C0-AE93-23578E009D57}" dt="2024-03-17T16:31:59.516" v="4219" actId="26606"/>
          <ac:spMkLst>
            <pc:docMk/>
            <pc:sldMk cId="1551718963" sldId="261"/>
            <ac:spMk id="9" creationId="{DAF1966E-FD40-4A4A-B61B-C4DF7FA05F06}"/>
          </ac:spMkLst>
        </pc:spChg>
        <pc:spChg chg="add del">
          <ac:chgData name="Jacob Burbidge" userId="ea907d0c583b0cf2" providerId="LiveId" clId="{99C3CA86-EFD3-47C0-AE93-23578E009D57}" dt="2024-03-17T16:31:59.516" v="4219" actId="26606"/>
          <ac:spMkLst>
            <pc:docMk/>
            <pc:sldMk cId="1551718963" sldId="261"/>
            <ac:spMk id="11" creationId="{047BFA19-D45E-416B-A404-7AF2F3F27017}"/>
          </ac:spMkLst>
        </pc:spChg>
        <pc:spChg chg="add del">
          <ac:chgData name="Jacob Burbidge" userId="ea907d0c583b0cf2" providerId="LiveId" clId="{99C3CA86-EFD3-47C0-AE93-23578E009D57}" dt="2024-03-17T16:31:59.516" v="4219" actId="26606"/>
          <ac:spMkLst>
            <pc:docMk/>
            <pc:sldMk cId="1551718963" sldId="261"/>
            <ac:spMk id="13" creationId="{8E0105E7-23DB-4CF2-8258-FF47C7620F6E}"/>
          </ac:spMkLst>
        </pc:spChg>
        <pc:spChg chg="add del">
          <ac:chgData name="Jacob Burbidge" userId="ea907d0c583b0cf2" providerId="LiveId" clId="{99C3CA86-EFD3-47C0-AE93-23578E009D57}" dt="2024-03-17T16:31:59.516" v="4219" actId="26606"/>
          <ac:spMkLst>
            <pc:docMk/>
            <pc:sldMk cId="1551718963" sldId="261"/>
            <ac:spMk id="15" creationId="{074B4F7D-14B2-478B-8BF5-01E4E0C5D263}"/>
          </ac:spMkLst>
        </pc:spChg>
        <pc:spChg chg="add">
          <ac:chgData name="Jacob Burbidge" userId="ea907d0c583b0cf2" providerId="LiveId" clId="{99C3CA86-EFD3-47C0-AE93-23578E009D57}" dt="2024-03-17T16:31:59.516" v="4219" actId="26606"/>
          <ac:spMkLst>
            <pc:docMk/>
            <pc:sldMk cId="1551718963" sldId="261"/>
            <ac:spMk id="17" creationId="{B6D861F1-F386-4A7D-A4BF-3BEB82DEBA86}"/>
          </ac:spMkLst>
        </pc:spChg>
        <pc:spChg chg="del">
          <ac:chgData name="Jacob Burbidge" userId="ea907d0c583b0cf2" providerId="LiveId" clId="{99C3CA86-EFD3-47C0-AE93-23578E009D57}" dt="2024-03-06T14:16:50.582" v="498" actId="26606"/>
          <ac:spMkLst>
            <pc:docMk/>
            <pc:sldMk cId="1551718963" sldId="261"/>
            <ac:spMk id="18" creationId="{D80AF971-91D9-A860-1F19-A0740284459E}"/>
          </ac:spMkLst>
        </pc:spChg>
        <pc:spChg chg="add">
          <ac:chgData name="Jacob Burbidge" userId="ea907d0c583b0cf2" providerId="LiveId" clId="{99C3CA86-EFD3-47C0-AE93-23578E009D57}" dt="2024-03-17T16:31:59.516" v="4219" actId="26606"/>
          <ac:spMkLst>
            <pc:docMk/>
            <pc:sldMk cId="1551718963" sldId="261"/>
            <ac:spMk id="19" creationId="{562DFC44-A40C-4573-9230-B3EDB3EC8EEB}"/>
          </ac:spMkLst>
        </pc:spChg>
        <pc:spChg chg="add">
          <ac:chgData name="Jacob Burbidge" userId="ea907d0c583b0cf2" providerId="LiveId" clId="{99C3CA86-EFD3-47C0-AE93-23578E009D57}" dt="2024-03-17T16:31:59.516" v="4219" actId="26606"/>
          <ac:spMkLst>
            <pc:docMk/>
            <pc:sldMk cId="1551718963" sldId="261"/>
            <ac:spMk id="21" creationId="{15589D35-CF9F-4DE9-A792-8571A09E9BC9}"/>
          </ac:spMkLst>
        </pc:spChg>
        <pc:spChg chg="add del">
          <ac:chgData name="Jacob Burbidge" userId="ea907d0c583b0cf2" providerId="LiveId" clId="{99C3CA86-EFD3-47C0-AE93-23578E009D57}" dt="2024-03-06T14:17:27.105" v="504" actId="26606"/>
          <ac:spMkLst>
            <pc:docMk/>
            <pc:sldMk cId="1551718963" sldId="261"/>
            <ac:spMk id="28" creationId="{375B19E4-0108-41C4-8DB1-11BAE0B49D9B}"/>
          </ac:spMkLst>
        </pc:spChg>
        <pc:spChg chg="add del">
          <ac:chgData name="Jacob Burbidge" userId="ea907d0c583b0cf2" providerId="LiveId" clId="{99C3CA86-EFD3-47C0-AE93-23578E009D57}" dt="2024-03-17T16:27:43.018" v="4159"/>
          <ac:spMkLst>
            <pc:docMk/>
            <pc:sldMk cId="1551718963" sldId="261"/>
            <ac:spMk id="37" creationId="{FB5B0058-AF13-4859-B429-4EDDE2A26F7F}"/>
          </ac:spMkLst>
        </pc:spChg>
        <pc:spChg chg="add del">
          <ac:chgData name="Jacob Burbidge" userId="ea907d0c583b0cf2" providerId="LiveId" clId="{99C3CA86-EFD3-47C0-AE93-23578E009D57}" dt="2024-03-06T14:17:27.089" v="503" actId="26606"/>
          <ac:spMkLst>
            <pc:docMk/>
            <pc:sldMk cId="1551718963" sldId="261"/>
            <ac:spMk id="38" creationId="{F5A0D4D0-DC11-4CAA-AA17-A6B0C2B4F74D}"/>
          </ac:spMkLst>
        </pc:spChg>
        <pc:grpChg chg="add del">
          <ac:chgData name="Jacob Burbidge" userId="ea907d0c583b0cf2" providerId="LiveId" clId="{99C3CA86-EFD3-47C0-AE93-23578E009D57}" dt="2024-03-06T14:17:27.089" v="503" actId="26606"/>
          <ac:grpSpMkLst>
            <pc:docMk/>
            <pc:sldMk cId="1551718963" sldId="261"/>
            <ac:grpSpMk id="40" creationId="{564DEED3-BC52-4F15-8426-D33275CB0111}"/>
          </ac:grpSpMkLst>
        </pc:grpChg>
        <pc:picChg chg="add del">
          <ac:chgData name="Jacob Burbidge" userId="ea907d0c583b0cf2" providerId="LiveId" clId="{99C3CA86-EFD3-47C0-AE93-23578E009D57}" dt="2024-03-06T14:16:52.916" v="499" actId="478"/>
          <ac:picMkLst>
            <pc:docMk/>
            <pc:sldMk cId="1551718963" sldId="261"/>
            <ac:picMk id="24" creationId="{771A2AA7-351E-2AE0-1399-F757D0E99A1E}"/>
          </ac:picMkLst>
        </pc:picChg>
        <pc:picChg chg="add del">
          <ac:chgData name="Jacob Burbidge" userId="ea907d0c583b0cf2" providerId="LiveId" clId="{99C3CA86-EFD3-47C0-AE93-23578E009D57}" dt="2024-03-06T14:17:27.089" v="503" actId="26606"/>
          <ac:picMkLst>
            <pc:docMk/>
            <pc:sldMk cId="1551718963" sldId="261"/>
            <ac:picMk id="34" creationId="{8402A9C5-6625-7F9E-22C0-AE3F70835E03}"/>
          </ac:picMkLst>
        </pc:picChg>
        <pc:cxnChg chg="del">
          <ac:chgData name="Jacob Burbidge" userId="ea907d0c583b0cf2" providerId="LiveId" clId="{99C3CA86-EFD3-47C0-AE93-23578E009D57}" dt="2024-03-06T14:16:50.582" v="498" actId="26606"/>
          <ac:cxnSpMkLst>
            <pc:docMk/>
            <pc:sldMk cId="1551718963" sldId="261"/>
            <ac:cxnSpMk id="20" creationId="{7E852F1F-81DA-4F60-5677-806535A0E288}"/>
          </ac:cxnSpMkLst>
        </pc:cxnChg>
        <pc:cxnChg chg="del">
          <ac:chgData name="Jacob Burbidge" userId="ea907d0c583b0cf2" providerId="LiveId" clId="{99C3CA86-EFD3-47C0-AE93-23578E009D57}" dt="2024-03-06T14:16:50.582" v="498" actId="26606"/>
          <ac:cxnSpMkLst>
            <pc:docMk/>
            <pc:sldMk cId="1551718963" sldId="261"/>
            <ac:cxnSpMk id="22" creationId="{EE259B43-9CFE-526E-3259-25A4948E3C47}"/>
          </ac:cxnSpMkLst>
        </pc:cxnChg>
        <pc:cxnChg chg="add del">
          <ac:chgData name="Jacob Burbidge" userId="ea907d0c583b0cf2" providerId="LiveId" clId="{99C3CA86-EFD3-47C0-AE93-23578E009D57}" dt="2024-03-06T14:17:27.105" v="504" actId="26606"/>
          <ac:cxnSpMkLst>
            <pc:docMk/>
            <pc:sldMk cId="1551718963" sldId="261"/>
            <ac:cxnSpMk id="30" creationId="{C727A21A-62F5-405C-B7A5-439FD3993289}"/>
          </ac:cxnSpMkLst>
        </pc:cxnChg>
        <pc:cxnChg chg="add del">
          <ac:chgData name="Jacob Burbidge" userId="ea907d0c583b0cf2" providerId="LiveId" clId="{99C3CA86-EFD3-47C0-AE93-23578E009D57}" dt="2024-03-06T14:17:27.105" v="504" actId="26606"/>
          <ac:cxnSpMkLst>
            <pc:docMk/>
            <pc:sldMk cId="1551718963" sldId="261"/>
            <ac:cxnSpMk id="32" creationId="{F641577A-888F-4E56-B9E4-CC57AC7B7BDB}"/>
          </ac:cxnSpMkLst>
        </pc:cxnChg>
        <pc:cxnChg chg="add del">
          <ac:chgData name="Jacob Burbidge" userId="ea907d0c583b0cf2" providerId="LiveId" clId="{99C3CA86-EFD3-47C0-AE93-23578E009D57}" dt="2024-03-17T16:27:43.018" v="4159"/>
          <ac:cxnSpMkLst>
            <pc:docMk/>
            <pc:sldMk cId="1551718963" sldId="261"/>
            <ac:cxnSpMk id="39" creationId="{EC4521DE-248E-440D-AAD6-FD9E7D34B3BF}"/>
          </ac:cxnSpMkLst>
        </pc:cxnChg>
        <pc:cxnChg chg="add del">
          <ac:chgData name="Jacob Burbidge" userId="ea907d0c583b0cf2" providerId="LiveId" clId="{99C3CA86-EFD3-47C0-AE93-23578E009D57}" dt="2024-03-17T16:27:43.018" v="4159"/>
          <ac:cxnSpMkLst>
            <pc:docMk/>
            <pc:sldMk cId="1551718963" sldId="261"/>
            <ac:cxnSpMk id="44" creationId="{442C13FA-4C0F-42D0-9626-5BA6040D8C31}"/>
          </ac:cxnSpMkLst>
        </pc:cxnChg>
      </pc:sldChg>
      <pc:sldChg chg="new del">
        <pc:chgData name="Jacob Burbidge" userId="ea907d0c583b0cf2" providerId="LiveId" clId="{99C3CA86-EFD3-47C0-AE93-23578E009D57}" dt="2024-03-06T14:16:20.298" v="494" actId="680"/>
        <pc:sldMkLst>
          <pc:docMk/>
          <pc:sldMk cId="3121299012" sldId="261"/>
        </pc:sldMkLst>
      </pc:sldChg>
      <pc:sldChg chg="addSp delSp modSp add mod">
        <pc:chgData name="Jacob Burbidge" userId="ea907d0c583b0cf2" providerId="LiveId" clId="{99C3CA86-EFD3-47C0-AE93-23578E009D57}" dt="2024-03-19T13:43:40.029" v="7249" actId="403"/>
        <pc:sldMkLst>
          <pc:docMk/>
          <pc:sldMk cId="385769010" sldId="262"/>
        </pc:sldMkLst>
        <pc:spChg chg="mod">
          <ac:chgData name="Jacob Burbidge" userId="ea907d0c583b0cf2" providerId="LiveId" clId="{99C3CA86-EFD3-47C0-AE93-23578E009D57}" dt="2024-03-18T13:23:31.558" v="6399" actId="2711"/>
          <ac:spMkLst>
            <pc:docMk/>
            <pc:sldMk cId="385769010" sldId="262"/>
            <ac:spMk id="2" creationId="{5E4523C7-2D13-9BE1-23DC-686C71BC95DA}"/>
          </ac:spMkLst>
        </pc:spChg>
        <pc:spChg chg="del">
          <ac:chgData name="Jacob Burbidge" userId="ea907d0c583b0cf2" providerId="LiveId" clId="{99C3CA86-EFD3-47C0-AE93-23578E009D57}" dt="2024-03-17T16:32:43.546" v="4223" actId="478"/>
          <ac:spMkLst>
            <pc:docMk/>
            <pc:sldMk cId="385769010" sldId="262"/>
            <ac:spMk id="3" creationId="{B0ADDAA6-3424-C052-78BE-595015BCC048}"/>
          </ac:spMkLst>
        </pc:spChg>
        <pc:spChg chg="add mod">
          <ac:chgData name="Jacob Burbidge" userId="ea907d0c583b0cf2" providerId="LiveId" clId="{99C3CA86-EFD3-47C0-AE93-23578E009D57}" dt="2024-03-19T13:43:40.029" v="7249" actId="403"/>
          <ac:spMkLst>
            <pc:docMk/>
            <pc:sldMk cId="385769010" sldId="262"/>
            <ac:spMk id="4" creationId="{A71EA45E-C9D0-6B45-3549-7940ACC2604B}"/>
          </ac:spMkLst>
        </pc:spChg>
        <pc:spChg chg="add del mod">
          <ac:chgData name="Jacob Burbidge" userId="ea907d0c583b0cf2" providerId="LiveId" clId="{99C3CA86-EFD3-47C0-AE93-23578E009D57}" dt="2024-03-19T13:43:28.056" v="7246" actId="478"/>
          <ac:spMkLst>
            <pc:docMk/>
            <pc:sldMk cId="385769010" sldId="262"/>
            <ac:spMk id="5" creationId="{2158BD50-549E-A828-BA77-5A0253BD64B7}"/>
          </ac:spMkLst>
        </pc:spChg>
      </pc:sldChg>
      <pc:sldChg chg="addSp delSp modSp add mod ord">
        <pc:chgData name="Jacob Burbidge" userId="ea907d0c583b0cf2" providerId="LiveId" clId="{99C3CA86-EFD3-47C0-AE93-23578E009D57}" dt="2024-03-20T17:17:28.984" v="9693" actId="20577"/>
        <pc:sldMkLst>
          <pc:docMk/>
          <pc:sldMk cId="493305831" sldId="263"/>
        </pc:sldMkLst>
        <pc:spChg chg="mod">
          <ac:chgData name="Jacob Burbidge" userId="ea907d0c583b0cf2" providerId="LiveId" clId="{99C3CA86-EFD3-47C0-AE93-23578E009D57}" dt="2024-03-18T13:23:39.435" v="6400" actId="2711"/>
          <ac:spMkLst>
            <pc:docMk/>
            <pc:sldMk cId="493305831" sldId="263"/>
            <ac:spMk id="2" creationId="{5E4523C7-2D13-9BE1-23DC-686C71BC95DA}"/>
          </ac:spMkLst>
        </pc:spChg>
        <pc:spChg chg="del">
          <ac:chgData name="Jacob Burbidge" userId="ea907d0c583b0cf2" providerId="LiveId" clId="{99C3CA86-EFD3-47C0-AE93-23578E009D57}" dt="2024-03-17T16:33:11.350" v="4230" actId="478"/>
          <ac:spMkLst>
            <pc:docMk/>
            <pc:sldMk cId="493305831" sldId="263"/>
            <ac:spMk id="3" creationId="{B0ADDAA6-3424-C052-78BE-595015BCC048}"/>
          </ac:spMkLst>
        </pc:spChg>
        <pc:spChg chg="add mod">
          <ac:chgData name="Jacob Burbidge" userId="ea907d0c583b0cf2" providerId="LiveId" clId="{99C3CA86-EFD3-47C0-AE93-23578E009D57}" dt="2024-03-20T17:17:28.984" v="9693" actId="20577"/>
          <ac:spMkLst>
            <pc:docMk/>
            <pc:sldMk cId="493305831" sldId="263"/>
            <ac:spMk id="4" creationId="{BF6F041B-E24B-39C8-282C-3FD5AE48BD2E}"/>
          </ac:spMkLst>
        </pc:spChg>
        <pc:spChg chg="add del mod">
          <ac:chgData name="Jacob Burbidge" userId="ea907d0c583b0cf2" providerId="LiveId" clId="{99C3CA86-EFD3-47C0-AE93-23578E009D57}" dt="2024-03-19T13:44:04.491" v="7251" actId="478"/>
          <ac:spMkLst>
            <pc:docMk/>
            <pc:sldMk cId="493305831" sldId="263"/>
            <ac:spMk id="5" creationId="{9C5EA7C1-5B07-B670-1079-7878F5F56EC3}"/>
          </ac:spMkLst>
        </pc:spChg>
      </pc:sldChg>
      <pc:sldChg chg="modSp mod">
        <pc:chgData name="Jacob Burbidge" userId="ea907d0c583b0cf2" providerId="LiveId" clId="{99C3CA86-EFD3-47C0-AE93-23578E009D57}" dt="2024-03-20T17:19:20.597" v="9744" actId="20577"/>
        <pc:sldMkLst>
          <pc:docMk/>
          <pc:sldMk cId="878737346" sldId="265"/>
        </pc:sldMkLst>
        <pc:spChg chg="mod">
          <ac:chgData name="Jacob Burbidge" userId="ea907d0c583b0cf2" providerId="LiveId" clId="{99C3CA86-EFD3-47C0-AE93-23578E009D57}" dt="2024-03-20T17:19:20.597" v="9744" actId="20577"/>
          <ac:spMkLst>
            <pc:docMk/>
            <pc:sldMk cId="878737346" sldId="265"/>
            <ac:spMk id="3" creationId="{71FC6441-DEC2-9C1F-9806-8E16722F2D66}"/>
          </ac:spMkLst>
        </pc:spChg>
      </pc:sldChg>
      <pc:sldChg chg="addSp delSp modSp add mod">
        <pc:chgData name="Jacob Burbidge" userId="ea907d0c583b0cf2" providerId="LiveId" clId="{99C3CA86-EFD3-47C0-AE93-23578E009D57}" dt="2024-03-20T17:15:42.368" v="9684" actId="20577"/>
        <pc:sldMkLst>
          <pc:docMk/>
          <pc:sldMk cId="2834305488" sldId="266"/>
        </pc:sldMkLst>
        <pc:spChg chg="del">
          <ac:chgData name="Jacob Burbidge" userId="ea907d0c583b0cf2" providerId="LiveId" clId="{99C3CA86-EFD3-47C0-AE93-23578E009D57}" dt="2024-03-19T13:43:08.910" v="7240" actId="478"/>
          <ac:spMkLst>
            <pc:docMk/>
            <pc:sldMk cId="2834305488" sldId="266"/>
            <ac:spMk id="4" creationId="{A71EA45E-C9D0-6B45-3549-7940ACC2604B}"/>
          </ac:spMkLst>
        </pc:spChg>
        <pc:spChg chg="mod">
          <ac:chgData name="Jacob Burbidge" userId="ea907d0c583b0cf2" providerId="LiveId" clId="{99C3CA86-EFD3-47C0-AE93-23578E009D57}" dt="2024-03-20T17:15:42.368" v="9684" actId="20577"/>
          <ac:spMkLst>
            <pc:docMk/>
            <pc:sldMk cId="2834305488" sldId="266"/>
            <ac:spMk id="5" creationId="{2158BD50-549E-A828-BA77-5A0253BD64B7}"/>
          </ac:spMkLst>
        </pc:spChg>
        <pc:spChg chg="add del mod">
          <ac:chgData name="Jacob Burbidge" userId="ea907d0c583b0cf2" providerId="LiveId" clId="{99C3CA86-EFD3-47C0-AE93-23578E009D57}" dt="2024-03-19T13:43:11.438" v="7241" actId="478"/>
          <ac:spMkLst>
            <pc:docMk/>
            <pc:sldMk cId="2834305488" sldId="266"/>
            <ac:spMk id="6" creationId="{0B387242-CE43-AF9D-A74C-2AFE1DF97DAD}"/>
          </ac:spMkLst>
        </pc:spChg>
      </pc:sldChg>
      <pc:sldChg chg="addSp delSp modSp add mod">
        <pc:chgData name="Jacob Burbidge" userId="ea907d0c583b0cf2" providerId="LiveId" clId="{99C3CA86-EFD3-47C0-AE93-23578E009D57}" dt="2024-03-20T17:21:53.703" v="9786" actId="20577"/>
        <pc:sldMkLst>
          <pc:docMk/>
          <pc:sldMk cId="4074429878" sldId="267"/>
        </pc:sldMkLst>
        <pc:spChg chg="del">
          <ac:chgData name="Jacob Burbidge" userId="ea907d0c583b0cf2" providerId="LiveId" clId="{99C3CA86-EFD3-47C0-AE93-23578E009D57}" dt="2024-03-19T13:44:16.344" v="7256" actId="478"/>
          <ac:spMkLst>
            <pc:docMk/>
            <pc:sldMk cId="4074429878" sldId="267"/>
            <ac:spMk id="4" creationId="{BF6F041B-E24B-39C8-282C-3FD5AE48BD2E}"/>
          </ac:spMkLst>
        </pc:spChg>
        <pc:spChg chg="mod">
          <ac:chgData name="Jacob Burbidge" userId="ea907d0c583b0cf2" providerId="LiveId" clId="{99C3CA86-EFD3-47C0-AE93-23578E009D57}" dt="2024-03-20T17:21:53.703" v="9786" actId="20577"/>
          <ac:spMkLst>
            <pc:docMk/>
            <pc:sldMk cId="4074429878" sldId="267"/>
            <ac:spMk id="5" creationId="{9C5EA7C1-5B07-B670-1079-7878F5F56EC3}"/>
          </ac:spMkLst>
        </pc:spChg>
        <pc:spChg chg="add del mod">
          <ac:chgData name="Jacob Burbidge" userId="ea907d0c583b0cf2" providerId="LiveId" clId="{99C3CA86-EFD3-47C0-AE93-23578E009D57}" dt="2024-03-19T13:44:19.484" v="7257" actId="478"/>
          <ac:spMkLst>
            <pc:docMk/>
            <pc:sldMk cId="4074429878" sldId="267"/>
            <ac:spMk id="6" creationId="{66DAED34-39F5-0476-4914-559DA29D8717}"/>
          </ac:spMkLst>
        </pc:spChg>
      </pc:sldChg>
      <pc:sldChg chg="modSp add del mod">
        <pc:chgData name="Jacob Burbidge" userId="ea907d0c583b0cf2" providerId="LiveId" clId="{99C3CA86-EFD3-47C0-AE93-23578E009D57}" dt="2024-03-19T13:45:26.033" v="7293" actId="2890"/>
        <pc:sldMkLst>
          <pc:docMk/>
          <pc:sldMk cId="314077053" sldId="268"/>
        </pc:sldMkLst>
        <pc:spChg chg="mod">
          <ac:chgData name="Jacob Burbidge" userId="ea907d0c583b0cf2" providerId="LiveId" clId="{99C3CA86-EFD3-47C0-AE93-23578E009D57}" dt="2024-03-19T13:45:25.418" v="7292" actId="403"/>
          <ac:spMkLst>
            <pc:docMk/>
            <pc:sldMk cId="314077053" sldId="268"/>
            <ac:spMk id="3" creationId="{B0ADDAA6-3424-C052-78BE-595015BCC04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4E314E0-A1AB-432E-AD60-3A8337E4168B}"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595A7B-EEEE-48CF-A347-59A6FE0B0C79}" type="slidenum">
              <a:rPr lang="en-GB" smtClean="0"/>
              <a:t>‹#›</a:t>
            </a:fld>
            <a:endParaRPr lang="en-GB"/>
          </a:p>
        </p:txBody>
      </p:sp>
    </p:spTree>
    <p:extLst>
      <p:ext uri="{BB962C8B-B14F-4D97-AF65-F5344CB8AC3E}">
        <p14:creationId xmlns:p14="http://schemas.microsoft.com/office/powerpoint/2010/main" val="2002114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4E314E0-A1AB-432E-AD60-3A8337E4168B}"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595A7B-EEEE-48CF-A347-59A6FE0B0C79}" type="slidenum">
              <a:rPr lang="en-GB" smtClean="0"/>
              <a:t>‹#›</a:t>
            </a:fld>
            <a:endParaRPr lang="en-GB"/>
          </a:p>
        </p:txBody>
      </p:sp>
    </p:spTree>
    <p:extLst>
      <p:ext uri="{BB962C8B-B14F-4D97-AF65-F5344CB8AC3E}">
        <p14:creationId xmlns:p14="http://schemas.microsoft.com/office/powerpoint/2010/main" val="1399634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4E314E0-A1AB-432E-AD60-3A8337E4168B}"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595A7B-EEEE-48CF-A347-59A6FE0B0C79}" type="slidenum">
              <a:rPr lang="en-GB" smtClean="0"/>
              <a:t>‹#›</a:t>
            </a:fld>
            <a:endParaRPr lang="en-GB"/>
          </a:p>
        </p:txBody>
      </p:sp>
    </p:spTree>
    <p:extLst>
      <p:ext uri="{BB962C8B-B14F-4D97-AF65-F5344CB8AC3E}">
        <p14:creationId xmlns:p14="http://schemas.microsoft.com/office/powerpoint/2010/main" val="20454329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4E314E0-A1AB-432E-AD60-3A8337E4168B}" type="datetimeFigureOut">
              <a:rPr lang="en-GB" smtClean="0"/>
              <a:t>20/03/2024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595A7B-EEEE-48CF-A347-59A6FE0B0C79}" type="slidenum">
              <a:rPr lang="en-GB" smtClean="0"/>
              <a:t>‹#›</a:t>
            </a:fld>
            <a:endParaRPr lang="en-GB"/>
          </a:p>
        </p:txBody>
      </p:sp>
    </p:spTree>
    <p:extLst>
      <p:ext uri="{BB962C8B-B14F-4D97-AF65-F5344CB8AC3E}">
        <p14:creationId xmlns:p14="http://schemas.microsoft.com/office/powerpoint/2010/main" val="910570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4E314E0-A1AB-432E-AD60-3A8337E4168B}" type="datetimeFigureOut">
              <a:rPr lang="en-GB" smtClean="0"/>
              <a:t>20/03/2024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595A7B-EEEE-48CF-A347-59A6FE0B0C79}" type="slidenum">
              <a:rPr lang="en-GB" smtClean="0"/>
              <a:t>‹#›</a:t>
            </a:fld>
            <a:endParaRPr lang="en-GB"/>
          </a:p>
        </p:txBody>
      </p:sp>
    </p:spTree>
    <p:extLst>
      <p:ext uri="{BB962C8B-B14F-4D97-AF65-F5344CB8AC3E}">
        <p14:creationId xmlns:p14="http://schemas.microsoft.com/office/powerpoint/2010/main" val="244485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4E314E0-A1AB-432E-AD60-3A8337E4168B}" type="datetimeFigureOut">
              <a:rPr lang="en-GB" smtClean="0"/>
              <a:t>20/03/2024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595A7B-EEEE-48CF-A347-59A6FE0B0C79}" type="slidenum">
              <a:rPr lang="en-GB" smtClean="0"/>
              <a:t>‹#›</a:t>
            </a:fld>
            <a:endParaRPr lang="en-GB"/>
          </a:p>
        </p:txBody>
      </p:sp>
    </p:spTree>
    <p:extLst>
      <p:ext uri="{BB962C8B-B14F-4D97-AF65-F5344CB8AC3E}">
        <p14:creationId xmlns:p14="http://schemas.microsoft.com/office/powerpoint/2010/main" val="782223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E314E0-A1AB-432E-AD60-3A8337E4168B}" type="datetimeFigureOut">
              <a:rPr lang="en-GB" smtClean="0"/>
              <a:t>20/03/2024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595A7B-EEEE-48CF-A347-59A6FE0B0C79}" type="slidenum">
              <a:rPr lang="en-GB" smtClean="0"/>
              <a:t>‹#›</a:t>
            </a:fld>
            <a:endParaRPr lang="en-GB"/>
          </a:p>
        </p:txBody>
      </p:sp>
    </p:spTree>
    <p:extLst>
      <p:ext uri="{BB962C8B-B14F-4D97-AF65-F5344CB8AC3E}">
        <p14:creationId xmlns:p14="http://schemas.microsoft.com/office/powerpoint/2010/main" val="475932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4E314E0-A1AB-432E-AD60-3A8337E4168B}" type="datetimeFigureOut">
              <a:rPr lang="en-GB" smtClean="0"/>
              <a:t>20/03/2024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595A7B-EEEE-48CF-A347-59A6FE0B0C79}" type="slidenum">
              <a:rPr lang="en-GB" smtClean="0"/>
              <a:t>‹#›</a:t>
            </a:fld>
            <a:endParaRPr lang="en-GB"/>
          </a:p>
        </p:txBody>
      </p:sp>
    </p:spTree>
    <p:extLst>
      <p:ext uri="{BB962C8B-B14F-4D97-AF65-F5344CB8AC3E}">
        <p14:creationId xmlns:p14="http://schemas.microsoft.com/office/powerpoint/2010/main" val="3244149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4E314E0-A1AB-432E-AD60-3A8337E4168B}" type="datetimeFigureOut">
              <a:rPr lang="en-GB" smtClean="0"/>
              <a:t>20/03/2024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595A7B-EEEE-48CF-A347-59A6FE0B0C79}" type="slidenum">
              <a:rPr lang="en-GB" smtClean="0"/>
              <a:t>‹#›</a:t>
            </a:fld>
            <a:endParaRPr lang="en-GB"/>
          </a:p>
        </p:txBody>
      </p:sp>
    </p:spTree>
    <p:extLst>
      <p:ext uri="{BB962C8B-B14F-4D97-AF65-F5344CB8AC3E}">
        <p14:creationId xmlns:p14="http://schemas.microsoft.com/office/powerpoint/2010/main" val="2540670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4E314E0-A1AB-432E-AD60-3A8337E4168B}"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595A7B-EEEE-48CF-A347-59A6FE0B0C79}" type="slidenum">
              <a:rPr lang="en-GB" smtClean="0"/>
              <a:t>‹#›</a:t>
            </a:fld>
            <a:endParaRPr lang="en-GB"/>
          </a:p>
        </p:txBody>
      </p:sp>
    </p:spTree>
    <p:extLst>
      <p:ext uri="{BB962C8B-B14F-4D97-AF65-F5344CB8AC3E}">
        <p14:creationId xmlns:p14="http://schemas.microsoft.com/office/powerpoint/2010/main" val="881392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4E314E0-A1AB-432E-AD60-3A8337E4168B}"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595A7B-EEEE-48CF-A347-59A6FE0B0C79}" type="slidenum">
              <a:rPr lang="en-GB" smtClean="0"/>
              <a:t>‹#›</a:t>
            </a:fld>
            <a:endParaRPr lang="en-GB"/>
          </a:p>
        </p:txBody>
      </p:sp>
    </p:spTree>
    <p:extLst>
      <p:ext uri="{BB962C8B-B14F-4D97-AF65-F5344CB8AC3E}">
        <p14:creationId xmlns:p14="http://schemas.microsoft.com/office/powerpoint/2010/main" val="528669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E314E0-A1AB-432E-AD60-3A8337E4168B}" type="datetimeFigureOut">
              <a:rPr lang="en-GB" smtClean="0"/>
              <a:t>20/03/2024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595A7B-EEEE-48CF-A347-59A6FE0B0C79}" type="slidenum">
              <a:rPr lang="en-GB" smtClean="0"/>
              <a:t>‹#›</a:t>
            </a:fld>
            <a:endParaRPr lang="en-GB"/>
          </a:p>
        </p:txBody>
      </p:sp>
    </p:spTree>
    <p:extLst>
      <p:ext uri="{BB962C8B-B14F-4D97-AF65-F5344CB8AC3E}">
        <p14:creationId xmlns:p14="http://schemas.microsoft.com/office/powerpoint/2010/main" val="152456724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8" name="Rectangle 1047">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 close-up of a book&#10;&#10;Description automatically generated">
            <a:extLst>
              <a:ext uri="{FF2B5EF4-FFF2-40B4-BE49-F238E27FC236}">
                <a16:creationId xmlns:a16="http://schemas.microsoft.com/office/drawing/2014/main" id="{D0803DD0-9D01-8991-F0AC-547F774967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12" t="31270" r="5449" b="1"/>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1050" name="Rectangle 1049">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EF2428-DB87-8048-D4DD-B55190CC1562}"/>
              </a:ext>
            </a:extLst>
          </p:cNvPr>
          <p:cNvSpPr>
            <a:spLocks noGrp="1"/>
          </p:cNvSpPr>
          <p:nvPr>
            <p:ph type="ctrTitle"/>
          </p:nvPr>
        </p:nvSpPr>
        <p:spPr>
          <a:xfrm>
            <a:off x="404553" y="3091928"/>
            <a:ext cx="9078562" cy="2387600"/>
          </a:xfrm>
        </p:spPr>
        <p:txBody>
          <a:bodyPr>
            <a:normAutofit/>
          </a:bodyPr>
          <a:lstStyle/>
          <a:p>
            <a:pPr algn="l"/>
            <a:r>
              <a:rPr lang="en-GB" sz="6600" b="1">
                <a:solidFill>
                  <a:schemeClr val="bg1"/>
                </a:solidFill>
                <a:latin typeface="Arial" panose="020B0604020202020204" pitchFamily="34" charset="0"/>
                <a:cs typeface="Arial" panose="020B0604020202020204" pitchFamily="34" charset="0"/>
              </a:rPr>
              <a:t>Jude</a:t>
            </a:r>
          </a:p>
        </p:txBody>
      </p:sp>
      <p:sp>
        <p:nvSpPr>
          <p:cNvPr id="1052" name="Rectangle: Rounded Corners 1051">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684AEC8-D86F-5C66-59F7-6064E8AC5F15}"/>
              </a:ext>
            </a:extLst>
          </p:cNvPr>
          <p:cNvSpPr>
            <a:spLocks noGrp="1"/>
          </p:cNvSpPr>
          <p:nvPr>
            <p:ph type="subTitle" idx="1"/>
          </p:nvPr>
        </p:nvSpPr>
        <p:spPr>
          <a:xfrm>
            <a:off x="404553" y="5624945"/>
            <a:ext cx="9078562" cy="592975"/>
          </a:xfrm>
        </p:spPr>
        <p:txBody>
          <a:bodyPr anchor="ctr">
            <a:normAutofit/>
          </a:bodyPr>
          <a:lstStyle/>
          <a:p>
            <a:pPr algn="l"/>
            <a:r>
              <a:rPr lang="en-GB">
                <a:solidFill>
                  <a:schemeClr val="bg1"/>
                </a:solidFill>
                <a:latin typeface="Arial" panose="020B0604020202020204" pitchFamily="34" charset="0"/>
                <a:cs typeface="Arial" panose="020B0604020202020204" pitchFamily="34" charset="0"/>
              </a:rPr>
              <a:t>Intertextual Jewish Christianity in a Marginalised Letter</a:t>
            </a:r>
          </a:p>
        </p:txBody>
      </p:sp>
    </p:spTree>
    <p:extLst>
      <p:ext uri="{BB962C8B-B14F-4D97-AF65-F5344CB8AC3E}">
        <p14:creationId xmlns:p14="http://schemas.microsoft.com/office/powerpoint/2010/main" val="91866655"/>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32ED0A-2F84-412D-092C-2933E63AE560}"/>
              </a:ext>
            </a:extLst>
          </p:cNvPr>
          <p:cNvSpPr>
            <a:spLocks noGrp="1"/>
          </p:cNvSpPr>
          <p:nvPr>
            <p:ph type="title"/>
          </p:nvPr>
        </p:nvSpPr>
        <p:spPr>
          <a:xfrm>
            <a:off x="1115568" y="548640"/>
            <a:ext cx="10168128" cy="1179576"/>
          </a:xfrm>
        </p:spPr>
        <p:txBody>
          <a:bodyPr>
            <a:normAutofit/>
          </a:bodyPr>
          <a:lstStyle/>
          <a:p>
            <a:r>
              <a:rPr lang="en-GB" sz="4000" dirty="0">
                <a:latin typeface="Arial" panose="020B0604020202020204" pitchFamily="34" charset="0"/>
                <a:cs typeface="Arial" panose="020B0604020202020204" pitchFamily="34" charset="0"/>
              </a:rPr>
              <a:t>Outline of Jude and Its Themes</a:t>
            </a:r>
          </a:p>
        </p:txBody>
      </p:sp>
      <p:sp>
        <p:nvSpPr>
          <p:cNvPr id="16" name="Rectangle 15">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1FC6441-DEC2-9C1F-9806-8E16722F2D66}"/>
              </a:ext>
            </a:extLst>
          </p:cNvPr>
          <p:cNvSpPr>
            <a:spLocks noGrp="1"/>
          </p:cNvSpPr>
          <p:nvPr>
            <p:ph idx="1"/>
          </p:nvPr>
        </p:nvSpPr>
        <p:spPr>
          <a:xfrm>
            <a:off x="511757" y="2132577"/>
            <a:ext cx="11260349" cy="4948602"/>
          </a:xfrm>
        </p:spPr>
        <p:txBody>
          <a:bodyPr>
            <a:normAutofit/>
          </a:bodyPr>
          <a:lstStyle/>
          <a:p>
            <a:r>
              <a:rPr lang="en-GB" sz="1600" dirty="0">
                <a:latin typeface="Arial" panose="020B0604020202020204" pitchFamily="34" charset="0"/>
                <a:cs typeface="Arial" panose="020B0604020202020204" pitchFamily="34" charset="0"/>
              </a:rPr>
              <a:t>Claims to have been authored by Jude a “servant of Jesus” and a “brother of James” (v. 1). This is likely to be identified as one of Jesus’ brothers mentioned in Matthew 13:55 and Mark 6:3. This authorship is questioned primarily on the grounds of literacy and language: is it likely that Jude, from the same rural background as Jesus, was capable of composing a letter that shows familiarity with both extrabiblical literature and formal rhetoric? In defence of the traditional authorship, an educated secretary is occasionally appealed to as the other hand by which Jude was written. Travis B. Williams details this in a recent article (2023, pp. 42-44) and I find his concerns over how loosely the secretary hypothesis can be applied to be appropriate. It thus appears that Jude is most likely a pseudepigraph.</a:t>
            </a:r>
          </a:p>
          <a:p>
            <a:r>
              <a:rPr lang="en-GB" sz="1600" dirty="0">
                <a:latin typeface="Arial" panose="020B0604020202020204" pitchFamily="34" charset="0"/>
                <a:cs typeface="Arial" panose="020B0604020202020204" pitchFamily="34" charset="0"/>
              </a:rPr>
              <a:t>The efforts of the author to exhort his audience (Jude 3, 20-25) are diverted by a bitter polemic against false teachers (Jude 4-19). This rhetoric is “epideictic” in nature: it seeks to place blame on his opponents and lavish his supporters with praise</a:t>
            </a:r>
            <a:r>
              <a:rPr lang="en-GB" sz="1100" b="0" i="0" dirty="0">
                <a:effectLst/>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a deliberate typological antithesis between godly and ungodly (Charles, 1990, p. 111, 118; Watson, 2014, p. 47).</a:t>
            </a:r>
          </a:p>
          <a:p>
            <a:r>
              <a:rPr lang="en-GB" sz="1600" dirty="0">
                <a:latin typeface="Arial" panose="020B0604020202020204" pitchFamily="34" charset="0"/>
                <a:cs typeface="Arial" panose="020B0604020202020204" pitchFamily="34" charset="0"/>
              </a:rPr>
              <a:t>The author reappropriates the traditional designation of Israel as “the beloved” (Deut. 32:15; 33:5, 26) for the church (Jude 1, 20). This adds to his polemic as a rhetorical attack against the false teachers who do not get to participate in this continuation of Israel’s legacy.</a:t>
            </a:r>
          </a:p>
          <a:p>
            <a:r>
              <a:rPr lang="en-GB" sz="1600" dirty="0">
                <a:latin typeface="Arial" panose="020B0604020202020204" pitchFamily="34" charset="0"/>
                <a:cs typeface="Arial" panose="020B0604020202020204" pitchFamily="34" charset="0"/>
              </a:rPr>
              <a:t>Concerning Jude’s more positive side, Jude shares Paul’s designation of Christians as those who are “called” (v. 1; cf. Rom 1:6, 1 Cor. 1:24). Jude also shares Ephesians’ concept of salvation occurring now (Eph. 2:8) as opposed to a later eschatological salvation (Jude 3; cf. 1 Thess. 5:8-9; 1 Cor. 3:15; Rom. 5:9-10). It is unclear as to the extent of Pauline influence on the letter.</a:t>
            </a:r>
          </a:p>
          <a:p>
            <a:endParaRPr lang="en-GB" sz="16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87373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Rectangle 20">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4523C7-2D13-9BE1-23DC-686C71BC95DA}"/>
              </a:ext>
            </a:extLst>
          </p:cNvPr>
          <p:cNvSpPr>
            <a:spLocks noGrp="1"/>
          </p:cNvSpPr>
          <p:nvPr>
            <p:ph type="title"/>
          </p:nvPr>
        </p:nvSpPr>
        <p:spPr>
          <a:xfrm>
            <a:off x="1115568" y="548640"/>
            <a:ext cx="10168128" cy="1179576"/>
          </a:xfrm>
        </p:spPr>
        <p:txBody>
          <a:bodyPr>
            <a:normAutofit/>
          </a:bodyPr>
          <a:lstStyle/>
          <a:p>
            <a:r>
              <a:rPr lang="en-US" sz="4000" kern="1200" dirty="0">
                <a:solidFill>
                  <a:schemeClr val="tx1"/>
                </a:solidFill>
                <a:latin typeface="Arial" panose="020B0604020202020204" pitchFamily="34" charset="0"/>
                <a:cs typeface="Arial" panose="020B0604020202020204" pitchFamily="34" charset="0"/>
              </a:rPr>
              <a:t>Jude and 2 Peter</a:t>
            </a:r>
            <a:endParaRPr lang="en-GB" sz="4000" dirty="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2">
            <a:extLst>
              <a:ext uri="{FF2B5EF4-FFF2-40B4-BE49-F238E27FC236}">
                <a16:creationId xmlns:a16="http://schemas.microsoft.com/office/drawing/2014/main" id="{A71EA45E-C9D0-6B45-3549-7940ACC2604B}"/>
              </a:ext>
            </a:extLst>
          </p:cNvPr>
          <p:cNvSpPr>
            <a:spLocks noGrp="1"/>
          </p:cNvSpPr>
          <p:nvPr>
            <p:ph idx="1"/>
          </p:nvPr>
        </p:nvSpPr>
        <p:spPr>
          <a:xfrm>
            <a:off x="1354621" y="2418342"/>
            <a:ext cx="11024191" cy="3795748"/>
          </a:xfrm>
        </p:spPr>
        <p:txBody>
          <a:bodyPr vert="horz" lIns="91440" tIns="45720" rIns="91440" bIns="45720" rtlCol="0">
            <a:normAutofit/>
          </a:bodyPr>
          <a:lstStyle/>
          <a:p>
            <a:pPr marL="0" indent="0">
              <a:buNone/>
            </a:pPr>
            <a:r>
              <a:rPr lang="en-US" sz="1800" dirty="0">
                <a:effectLst/>
                <a:latin typeface="Arial" panose="020B0604020202020204" pitchFamily="34" charset="0"/>
                <a:cs typeface="Arial" panose="020B0604020202020204" pitchFamily="34" charset="0"/>
              </a:rPr>
              <a:t>There are many points where Jude parallels </a:t>
            </a:r>
            <a:r>
              <a:rPr lang="en-US" sz="1800" dirty="0">
                <a:latin typeface="Arial" panose="020B0604020202020204" pitchFamily="34" charset="0"/>
                <a:cs typeface="Arial" panose="020B0604020202020204" pitchFamily="34" charset="0"/>
              </a:rPr>
              <a:t>2 Peter: </a:t>
            </a:r>
          </a:p>
          <a:p>
            <a:r>
              <a:rPr lang="en-US" sz="1800" dirty="0">
                <a:effectLst/>
                <a:latin typeface="Arial" panose="020B0604020202020204" pitchFamily="34" charset="0"/>
                <a:cs typeface="Arial" panose="020B0604020202020204" pitchFamily="34" charset="0"/>
              </a:rPr>
              <a:t>The condemnation of the false teachers from “long ago” (2 Pet. 2:3 / Jude 4)</a:t>
            </a:r>
          </a:p>
          <a:p>
            <a:r>
              <a:rPr lang="en-US" sz="1800" dirty="0">
                <a:latin typeface="Arial" panose="020B0604020202020204" pitchFamily="34" charset="0"/>
                <a:cs typeface="Arial" panose="020B0604020202020204" pitchFamily="34" charset="0"/>
              </a:rPr>
              <a:t>D</a:t>
            </a:r>
            <a:r>
              <a:rPr lang="en-US" sz="1800" dirty="0">
                <a:effectLst/>
                <a:latin typeface="Arial" panose="020B0604020202020204" pitchFamily="34" charset="0"/>
                <a:cs typeface="Arial" panose="020B0604020202020204" pitchFamily="34" charset="0"/>
              </a:rPr>
              <a:t>enial of the Master (2 Pet. 2:1 / Jude 4)</a:t>
            </a:r>
          </a:p>
          <a:p>
            <a:r>
              <a:rPr lang="en-US" sz="1800" dirty="0">
                <a:latin typeface="Arial" panose="020B0604020202020204" pitchFamily="34" charset="0"/>
                <a:cs typeface="Arial" panose="020B0604020202020204" pitchFamily="34" charset="0"/>
              </a:rPr>
              <a:t>A</a:t>
            </a:r>
            <a:r>
              <a:rPr lang="en-US" sz="1800" dirty="0">
                <a:effectLst/>
                <a:latin typeface="Arial" panose="020B0604020202020204" pitchFamily="34" charset="0"/>
                <a:cs typeface="Arial" panose="020B0604020202020204" pitchFamily="34" charset="0"/>
              </a:rPr>
              <a:t>ngels confined for judgment in the “gloomy darkness” (2 Pet. 2:4 / Jude 6)</a:t>
            </a:r>
          </a:p>
          <a:p>
            <a:r>
              <a:rPr lang="en-US" sz="1800" dirty="0">
                <a:effectLst/>
                <a:latin typeface="Arial" panose="020B0604020202020204" pitchFamily="34" charset="0"/>
                <a:cs typeface="Arial" panose="020B0604020202020204" pitchFamily="34" charset="0"/>
              </a:rPr>
              <a:t>Sodom and Gomorrah as examples of evil and objections of judgment (2 Pet. 6 / Jude 7)</a:t>
            </a:r>
          </a:p>
          <a:p>
            <a:r>
              <a:rPr lang="en-US" sz="1800" dirty="0">
                <a:effectLst/>
                <a:latin typeface="Arial" panose="020B0604020202020204" pitchFamily="34" charset="0"/>
                <a:cs typeface="Arial" panose="020B0604020202020204" pitchFamily="34" charset="0"/>
              </a:rPr>
              <a:t>“</a:t>
            </a:r>
            <a:r>
              <a:rPr lang="en-US" sz="1800" dirty="0">
                <a:latin typeface="Arial" panose="020B0604020202020204" pitchFamily="34" charset="0"/>
                <a:cs typeface="Arial" panose="020B0604020202020204" pitchFamily="34" charset="0"/>
              </a:rPr>
              <a:t>D</a:t>
            </a:r>
            <a:r>
              <a:rPr lang="en-US" sz="1800" dirty="0">
                <a:effectLst/>
                <a:latin typeface="Arial" panose="020B0604020202020204" pitchFamily="34" charset="0"/>
                <a:cs typeface="Arial" panose="020B0604020202020204" pitchFamily="34" charset="0"/>
              </a:rPr>
              <a:t>espising” or “rejecting” authority (2 Pet. 2:10 / Jude 8)</a:t>
            </a:r>
          </a:p>
          <a:p>
            <a:r>
              <a:rPr lang="en-US" sz="1800" dirty="0">
                <a:latin typeface="Arial" panose="020B0604020202020204" pitchFamily="34" charset="0"/>
                <a:cs typeface="Arial" panose="020B0604020202020204" pitchFamily="34" charset="0"/>
              </a:rPr>
              <a:t>“P</a:t>
            </a:r>
            <a:r>
              <a:rPr lang="en-US" sz="1800" dirty="0">
                <a:effectLst/>
                <a:latin typeface="Arial" panose="020B0604020202020204" pitchFamily="34" charset="0"/>
                <a:cs typeface="Arial" panose="020B0604020202020204" pitchFamily="34" charset="0"/>
              </a:rPr>
              <a:t>ronounce a blasphemous judgment” (2 Pet. 2:11 / Jude 9)</a:t>
            </a:r>
          </a:p>
          <a:p>
            <a:r>
              <a:rPr lang="en-US" sz="1800" dirty="0">
                <a:latin typeface="Arial" panose="020B0604020202020204" pitchFamily="34" charset="0"/>
                <a:cs typeface="Arial" panose="020B0604020202020204" pitchFamily="34" charset="0"/>
              </a:rPr>
              <a:t>T</a:t>
            </a:r>
            <a:r>
              <a:rPr lang="en-US" sz="1800" dirty="0">
                <a:effectLst/>
                <a:latin typeface="Arial" panose="020B0604020202020204" pitchFamily="34" charset="0"/>
                <a:cs typeface="Arial" panose="020B0604020202020204" pitchFamily="34" charset="0"/>
              </a:rPr>
              <a:t>he false teachers are “blemishes” (2 Pet. 2:13 / Jude 12)</a:t>
            </a:r>
          </a:p>
          <a:p>
            <a:r>
              <a:rPr lang="en-US" sz="1800" dirty="0">
                <a:latin typeface="Arial" panose="020B0604020202020204" pitchFamily="34" charset="0"/>
                <a:cs typeface="Arial" panose="020B0604020202020204" pitchFamily="34" charset="0"/>
              </a:rPr>
              <a:t>C</a:t>
            </a:r>
            <a:r>
              <a:rPr lang="en-US" sz="1800" dirty="0">
                <a:effectLst/>
                <a:latin typeface="Arial" panose="020B0604020202020204" pitchFamily="34" charset="0"/>
                <a:cs typeface="Arial" panose="020B0604020202020204" pitchFamily="34" charset="0"/>
              </a:rPr>
              <a:t>louds/springs without rain/water blown/driven by the wind/a storm (2 Pet. 2:17 / Jude 12)</a:t>
            </a:r>
          </a:p>
          <a:p>
            <a:r>
              <a:rPr lang="en-US" sz="1800" dirty="0">
                <a:latin typeface="Arial" panose="020B0604020202020204" pitchFamily="34" charset="0"/>
                <a:cs typeface="Arial" panose="020B0604020202020204" pitchFamily="34" charset="0"/>
              </a:rPr>
              <a:t>S</a:t>
            </a:r>
            <a:r>
              <a:rPr lang="en-US" sz="1800" dirty="0">
                <a:effectLst/>
                <a:latin typeface="Arial" panose="020B0604020202020204" pitchFamily="34" charset="0"/>
                <a:cs typeface="Arial" panose="020B0604020202020204" pitchFamily="34" charset="0"/>
              </a:rPr>
              <a:t>coffers in the last days following after their own desires (2 Pet. 3:3 / Jude 18).</a:t>
            </a:r>
          </a:p>
          <a:p>
            <a:endParaRPr lang="en-US" sz="1100" dirty="0"/>
          </a:p>
        </p:txBody>
      </p:sp>
    </p:spTree>
    <p:extLst>
      <p:ext uri="{BB962C8B-B14F-4D97-AF65-F5344CB8AC3E}">
        <p14:creationId xmlns:p14="http://schemas.microsoft.com/office/powerpoint/2010/main" val="385769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Rectangle 20">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4523C7-2D13-9BE1-23DC-686C71BC95DA}"/>
              </a:ext>
            </a:extLst>
          </p:cNvPr>
          <p:cNvSpPr>
            <a:spLocks noGrp="1"/>
          </p:cNvSpPr>
          <p:nvPr>
            <p:ph type="title"/>
          </p:nvPr>
        </p:nvSpPr>
        <p:spPr>
          <a:xfrm>
            <a:off x="1115568" y="548640"/>
            <a:ext cx="10168128" cy="1179576"/>
          </a:xfrm>
        </p:spPr>
        <p:txBody>
          <a:bodyPr>
            <a:normAutofit/>
          </a:bodyPr>
          <a:lstStyle/>
          <a:p>
            <a:r>
              <a:rPr lang="en-US" sz="4000" kern="1200" dirty="0">
                <a:solidFill>
                  <a:schemeClr val="tx1"/>
                </a:solidFill>
                <a:latin typeface="Arial" panose="020B0604020202020204" pitchFamily="34" charset="0"/>
                <a:cs typeface="Arial" panose="020B0604020202020204" pitchFamily="34" charset="0"/>
              </a:rPr>
              <a:t>Jude and 2 Peter</a:t>
            </a:r>
            <a:endParaRPr lang="en-GB" sz="4000" dirty="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2158BD50-549E-A828-BA77-5A0253BD64B7}"/>
              </a:ext>
            </a:extLst>
          </p:cNvPr>
          <p:cNvSpPr txBox="1"/>
          <p:nvPr/>
        </p:nvSpPr>
        <p:spPr>
          <a:xfrm>
            <a:off x="558208" y="2276856"/>
            <a:ext cx="11167448" cy="4439654"/>
          </a:xfrm>
          <a:prstGeom prst="rect">
            <a:avLst/>
          </a:prstGeom>
        </p:spPr>
        <p:txBody>
          <a:bodyPr vert="horz" lIns="91440" tIns="45720" rIns="91440" bIns="45720" rtlCol="0">
            <a:normAutofit/>
          </a:bodyPr>
          <a:lstStyle/>
          <a:p>
            <a:pPr defTabSz="914400">
              <a:lnSpc>
                <a:spcPct val="90000"/>
              </a:lnSpc>
              <a:spcAft>
                <a:spcPts val="600"/>
              </a:spcAft>
            </a:pPr>
            <a:r>
              <a:rPr lang="en-US" dirty="0">
                <a:latin typeface="Arial" panose="020B0604020202020204" pitchFamily="34" charset="0"/>
                <a:cs typeface="Arial" panose="020B0604020202020204" pitchFamily="34" charset="0"/>
              </a:rPr>
              <a:t>Many implications can be drawn from these parallels, though our conclusions must be careful:</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There is clearly dependence between Jude and 2 Peter. The idea that Jude borrowed from 2 Peter used to be popular but has since been inverted to suggest that 2 Peter is dependent on Jude (</a:t>
            </a:r>
            <a:r>
              <a:rPr lang="en-US" dirty="0" err="1">
                <a:latin typeface="Arial" panose="020B0604020202020204" pitchFamily="34" charset="0"/>
                <a:cs typeface="Arial" panose="020B0604020202020204" pitchFamily="34" charset="0"/>
              </a:rPr>
              <a:t>Bauckham</a:t>
            </a:r>
            <a:r>
              <a:rPr lang="en-US" dirty="0">
                <a:latin typeface="Arial" panose="020B0604020202020204" pitchFamily="34" charset="0"/>
                <a:cs typeface="Arial" panose="020B0604020202020204" pitchFamily="34" charset="0"/>
              </a:rPr>
              <a:t>, 2004, pp. 146-47). </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Notably, the parallels only begin to appear in 2 Peter one-third of the way through the epistle. This fact makes Lockett (2012, p. 76) doubt that Jude was dependent on 2 Peter and suggests that it was 2 Peter who was dependent on Jude.</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More evidence of 2 Peter’s dependence on Jude is apparent: 2 Peter consciously reworks Jude’s material for a new situation and rhetorical purpose. For example, Jude attacks his opponents on moral grounds whereas 2 Peter changes this to attack doctrine (Lockett, 2012, p. 84). 2 Peter also omits Jude’s allusions to extracanonical literature, further suggesting that Jude is a source for 2 Peter.</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Regardless of how this dependence is formulated, Jude and 2 Peter tend to be read in tandem, to the point where most commentary series’ (e.g. </a:t>
            </a:r>
            <a:r>
              <a:rPr lang="en-US" dirty="0" err="1">
                <a:latin typeface="Arial" panose="020B0604020202020204" pitchFamily="34" charset="0"/>
                <a:cs typeface="Arial" panose="020B0604020202020204" pitchFamily="34" charset="0"/>
              </a:rPr>
              <a:t>Bauckham</a:t>
            </a:r>
            <a:r>
              <a:rPr lang="en-US" dirty="0">
                <a:latin typeface="Arial" panose="020B0604020202020204" pitchFamily="34" charset="0"/>
                <a:cs typeface="Arial" panose="020B0604020202020204" pitchFamily="34" charset="0"/>
              </a:rPr>
              <a:t>, 1983; Moo 1996; Green, 2008) combine them into a single volume, not least because of Jude’s remarkably short length. This has led to both letters being analyzed alongside each other and has, regrettably, diminished Jude’s already miniscule influence as a New Testament document.</a:t>
            </a:r>
          </a:p>
        </p:txBody>
      </p:sp>
    </p:spTree>
    <p:extLst>
      <p:ext uri="{BB962C8B-B14F-4D97-AF65-F5344CB8AC3E}">
        <p14:creationId xmlns:p14="http://schemas.microsoft.com/office/powerpoint/2010/main" val="2834305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Rectangle 20">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4523C7-2D13-9BE1-23DC-686C71BC95DA}"/>
              </a:ext>
            </a:extLst>
          </p:cNvPr>
          <p:cNvSpPr>
            <a:spLocks noGrp="1"/>
          </p:cNvSpPr>
          <p:nvPr>
            <p:ph type="title"/>
          </p:nvPr>
        </p:nvSpPr>
        <p:spPr>
          <a:xfrm>
            <a:off x="1115568" y="548640"/>
            <a:ext cx="10168128" cy="1179576"/>
          </a:xfrm>
        </p:spPr>
        <p:txBody>
          <a:bodyPr>
            <a:normAutofit/>
          </a:bodyPr>
          <a:lstStyle/>
          <a:p>
            <a:r>
              <a:rPr lang="en-US" sz="4000" kern="1200" dirty="0">
                <a:solidFill>
                  <a:schemeClr val="tx1"/>
                </a:solidFill>
                <a:latin typeface="Arial" panose="020B0604020202020204" pitchFamily="34" charset="0"/>
                <a:cs typeface="Arial" panose="020B0604020202020204" pitchFamily="34" charset="0"/>
              </a:rPr>
              <a:t>Jude and Jewish Literature</a:t>
            </a:r>
            <a:endParaRPr lang="en-GB" sz="4000" dirty="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2">
            <a:extLst>
              <a:ext uri="{FF2B5EF4-FFF2-40B4-BE49-F238E27FC236}">
                <a16:creationId xmlns:a16="http://schemas.microsoft.com/office/drawing/2014/main" id="{BF6F041B-E24B-39C8-282C-3FD5AE48BD2E}"/>
              </a:ext>
            </a:extLst>
          </p:cNvPr>
          <p:cNvSpPr>
            <a:spLocks noGrp="1"/>
          </p:cNvSpPr>
          <p:nvPr>
            <p:ph idx="1"/>
          </p:nvPr>
        </p:nvSpPr>
        <p:spPr>
          <a:xfrm>
            <a:off x="838200" y="2331647"/>
            <a:ext cx="10445496" cy="4718082"/>
          </a:xfrm>
        </p:spPr>
        <p:txBody>
          <a:bodyPr vert="horz" lIns="91440" tIns="45720" rIns="91440" bIns="45720" rtlCol="0">
            <a:normAutofit/>
          </a:bodyPr>
          <a:lstStyle/>
          <a:p>
            <a:pPr marL="0" indent="0">
              <a:buNone/>
            </a:pPr>
            <a:r>
              <a:rPr lang="en-US" sz="1600" dirty="0">
                <a:latin typeface="Arial" panose="020B0604020202020204" pitchFamily="34" charset="0"/>
                <a:cs typeface="Arial" panose="020B0604020202020204" pitchFamily="34" charset="0"/>
              </a:rPr>
              <a:t>Jude also shows familiarity with texts not included in the New Testament:</a:t>
            </a:r>
          </a:p>
          <a:p>
            <a:r>
              <a:rPr lang="en-US" sz="1600" dirty="0">
                <a:latin typeface="Arial" panose="020B0604020202020204" pitchFamily="34" charset="0"/>
                <a:cs typeface="Arial" panose="020B0604020202020204" pitchFamily="34" charset="0"/>
              </a:rPr>
              <a:t>Vv. 14-15 contains an explicit quotation from 1 Enoch 2:1: “It was also about these that Enoch, in the seventh generation from Adam, prophesied, saying, ‘See, the Lord is coming with ten thousands of his holy ones, to execute judgment on all…’”</a:t>
            </a:r>
          </a:p>
          <a:p>
            <a:r>
              <a:rPr lang="en-US" sz="1600" dirty="0">
                <a:latin typeface="Arial" panose="020B0604020202020204" pitchFamily="34" charset="0"/>
                <a:cs typeface="Arial" panose="020B0604020202020204" pitchFamily="34" charset="0"/>
              </a:rPr>
              <a:t>V. 9 refers to a story where the archangel Michael contends with the devil over the body of Moses. Origen informs us that this was a citation from a text known as the Assumption/Testament of Moses (De </a:t>
            </a:r>
            <a:r>
              <a:rPr lang="en-US" sz="1600" dirty="0" err="1">
                <a:latin typeface="Arial" panose="020B0604020202020204" pitchFamily="34" charset="0"/>
                <a:cs typeface="Arial" panose="020B0604020202020204" pitchFamily="34" charset="0"/>
              </a:rPr>
              <a:t>Princ</a:t>
            </a:r>
            <a:r>
              <a:rPr lang="en-US" sz="1600" dirty="0">
                <a:latin typeface="Arial" panose="020B0604020202020204" pitchFamily="34" charset="0"/>
                <a:cs typeface="Arial" panose="020B0604020202020204" pitchFamily="34" charset="0"/>
              </a:rPr>
              <a:t>. 3.2.1), although the text itself is now lost to us.</a:t>
            </a:r>
          </a:p>
          <a:p>
            <a:r>
              <a:rPr lang="en-US" sz="1600" dirty="0">
                <a:latin typeface="Arial" panose="020B0604020202020204" pitchFamily="34" charset="0"/>
                <a:cs typeface="Arial" panose="020B0604020202020204" pitchFamily="34" charset="0"/>
              </a:rPr>
              <a:t>Other references to passages in the Hebrew Bible are numerous (Jude 12 / Proverbs 25:14; Jude 12: Ezekiel 34:2; Jude 13 / Isaiah 57:20; Jude 23 / Zechariah 3:3-4).</a:t>
            </a:r>
          </a:p>
          <a:p>
            <a:r>
              <a:rPr lang="en-US" sz="1600" dirty="0">
                <a:latin typeface="Arial" panose="020B0604020202020204" pitchFamily="34" charset="0"/>
                <a:cs typeface="Arial" panose="020B0604020202020204" pitchFamily="34" charset="0"/>
              </a:rPr>
              <a:t>It is believed by some that Jude’s references to the Hebrew Bible mirror the kind of exegesis seen in early Jewish pesher (</a:t>
            </a:r>
            <a:r>
              <a:rPr lang="en-US" sz="1600" dirty="0" err="1">
                <a:latin typeface="Arial" panose="020B0604020202020204" pitchFamily="34" charset="0"/>
                <a:cs typeface="Arial" panose="020B0604020202020204" pitchFamily="34" charset="0"/>
              </a:rPr>
              <a:t>Bauckham</a:t>
            </a:r>
            <a:r>
              <a:rPr lang="en-US" sz="1600" dirty="0">
                <a:latin typeface="Arial" panose="020B0604020202020204" pitchFamily="34" charset="0"/>
                <a:cs typeface="Arial" panose="020B0604020202020204" pitchFamily="34" charset="0"/>
              </a:rPr>
              <a:t>, 1983, pp. 220-26). Blake A. Jurgens has criticized this view (2017, pp. 491-510) on the grounds that Jude prefers paraphrase as opposed to citation and that it diverges from traditional prophetic hermeneutics, but nevertheless affirms that such a comparison </a:t>
            </a:r>
            <a:r>
              <a:rPr lang="en-GB" sz="1600" dirty="0">
                <a:latin typeface="Arial" panose="020B0604020202020204" pitchFamily="34" charset="0"/>
                <a:cs typeface="Arial" panose="020B0604020202020204" pitchFamily="34" charset="0"/>
              </a:rPr>
              <a:t>helps us analyse “how group ideology and eschatology come to fruition in ancient literature addressing conflict” (p. 510). While I agree with Jurgen’s overall concern, Jude does in fact quote the Book of Watchers in 1 Enoch directly and may indicate a type if thematic </a:t>
            </a:r>
            <a:r>
              <a:rPr lang="en-GB" sz="1600" dirty="0" err="1">
                <a:latin typeface="Arial" panose="020B0604020202020204" pitchFamily="34" charset="0"/>
                <a:cs typeface="Arial" panose="020B0604020202020204" pitchFamily="34" charset="0"/>
              </a:rPr>
              <a:t>pesherim</a:t>
            </a:r>
            <a:r>
              <a:rPr lang="en-GB" sz="1600" dirty="0">
                <a:latin typeface="Arial" panose="020B0604020202020204" pitchFamily="34" charset="0"/>
                <a:cs typeface="Arial" panose="020B0604020202020204" pitchFamily="34" charset="0"/>
              </a:rPr>
              <a:t> deriving from Jude’s increasingly apparent Jewish background.</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3305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Rectangle 20">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4523C7-2D13-9BE1-23DC-686C71BC95DA}"/>
              </a:ext>
            </a:extLst>
          </p:cNvPr>
          <p:cNvSpPr>
            <a:spLocks noGrp="1"/>
          </p:cNvSpPr>
          <p:nvPr>
            <p:ph type="title"/>
          </p:nvPr>
        </p:nvSpPr>
        <p:spPr>
          <a:xfrm>
            <a:off x="1115568" y="548640"/>
            <a:ext cx="10168128" cy="1179576"/>
          </a:xfrm>
        </p:spPr>
        <p:txBody>
          <a:bodyPr>
            <a:normAutofit/>
          </a:bodyPr>
          <a:lstStyle/>
          <a:p>
            <a:r>
              <a:rPr lang="en-US" sz="4000" kern="1200" dirty="0">
                <a:solidFill>
                  <a:schemeClr val="tx1"/>
                </a:solidFill>
                <a:latin typeface="Arial" panose="020B0604020202020204" pitchFamily="34" charset="0"/>
                <a:cs typeface="Arial" panose="020B0604020202020204" pitchFamily="34" charset="0"/>
              </a:rPr>
              <a:t>Jude and Jewish Literature</a:t>
            </a:r>
            <a:endParaRPr lang="en-GB" sz="4000" dirty="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9C5EA7C1-5B07-B670-1079-7878F5F56EC3}"/>
              </a:ext>
            </a:extLst>
          </p:cNvPr>
          <p:cNvSpPr txBox="1"/>
          <p:nvPr/>
        </p:nvSpPr>
        <p:spPr>
          <a:xfrm>
            <a:off x="626850" y="2276856"/>
            <a:ext cx="6884995" cy="4537976"/>
          </a:xfrm>
          <a:prstGeom prst="rect">
            <a:avLst/>
          </a:prstGeom>
        </p:spPr>
        <p:txBody>
          <a:bodyPr vert="horz" lIns="91440" tIns="45720" rIns="91440" bIns="45720" rtlCol="0">
            <a:normAutofit lnSpcReduction="10000"/>
          </a:bodyPr>
          <a:lstStyle/>
          <a:p>
            <a:pPr defTabSz="914400">
              <a:lnSpc>
                <a:spcPct val="90000"/>
              </a:lnSpc>
              <a:spcAft>
                <a:spcPts val="600"/>
              </a:spcAft>
            </a:pPr>
            <a:r>
              <a:rPr lang="en-US" sz="1600" dirty="0">
                <a:latin typeface="Arial" panose="020B0604020202020204" pitchFamily="34" charset="0"/>
                <a:cs typeface="Arial" panose="020B0604020202020204" pitchFamily="34" charset="0"/>
              </a:rPr>
              <a:t>Jude’s dependence on this literature is extremely important for several reasons:</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It highlights a particular Christian attitude towards canonicity during the religion’s early decades. Irrespective of whether the epistle is to be dated early or late, I think it is clear that the author was not concerned with canonical authority in the same way that 2 Peter was (cf. 2 Pet. 3:15-16).</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Jude’s utilization of early Jewish myth is in alignment with early Jewish depictions of angelic blasphemy (Charles, 1990, pp. 115; </a:t>
            </a:r>
            <a:r>
              <a:rPr lang="en-US" sz="1600" dirty="0" err="1">
                <a:latin typeface="Arial" panose="020B0604020202020204" pitchFamily="34" charset="0"/>
                <a:cs typeface="Arial" panose="020B0604020202020204" pitchFamily="34" charset="0"/>
              </a:rPr>
              <a:t>Papaioannou</a:t>
            </a:r>
            <a:r>
              <a:rPr lang="en-US" sz="1600" dirty="0">
                <a:latin typeface="Arial" panose="020B0604020202020204" pitchFamily="34" charset="0"/>
                <a:cs typeface="Arial" panose="020B0604020202020204" pitchFamily="34" charset="0"/>
              </a:rPr>
              <a:t>, 2021, pp. 391-408), thus further revealing the author’s own Jewish background.</a:t>
            </a:r>
          </a:p>
          <a:p>
            <a:pPr marL="285750" indent="-228600" defTabSz="914400">
              <a:lnSpc>
                <a:spcPct val="90000"/>
              </a:lnSpc>
              <a:spcAft>
                <a:spcPts val="600"/>
              </a:spcAft>
              <a:buFont typeface="Arial" panose="020B0604020202020204" pitchFamily="34" charset="0"/>
              <a:buChar char="•"/>
            </a:pPr>
            <a:r>
              <a:rPr lang="en-US" sz="1600" dirty="0" err="1">
                <a:latin typeface="Arial" panose="020B0604020202020204" pitchFamily="34" charset="0"/>
                <a:cs typeface="Arial" panose="020B0604020202020204" pitchFamily="34" charset="0"/>
              </a:rPr>
              <a:t>Bauckham</a:t>
            </a:r>
            <a:r>
              <a:rPr lang="en-US" sz="1600" dirty="0">
                <a:latin typeface="Arial" panose="020B0604020202020204" pitchFamily="34" charset="0"/>
                <a:cs typeface="Arial" panose="020B0604020202020204" pitchFamily="34" charset="0"/>
              </a:rPr>
              <a:t> (2004, pp. 136-37) suggests that Jude’s Hebrew Bible sources are not pulled from the Septuagint translation but directly from the original Hebrew. Notable is the fact that Jude fails to transmit the same meaning as the LXX vocabulary, but is consistent with that found in the original Hebrew. For example, Jude 12 pulls the imagery from Proverbs 25:14 describing those who are “clouds that bring no rain. However, the original objects of this verse were people who fail to keep their promises, whereas Jude uses this as a general moral denunciation of those who fail to bear fruit.</a:t>
            </a:r>
          </a:p>
        </p:txBody>
      </p:sp>
      <p:pic>
        <p:nvPicPr>
          <p:cNvPr id="3" name="Picture 2" descr="Apostle Jude the Brother of the Lord - Orthodox Church in America">
            <a:extLst>
              <a:ext uri="{FF2B5EF4-FFF2-40B4-BE49-F238E27FC236}">
                <a16:creationId xmlns:a16="http://schemas.microsoft.com/office/drawing/2014/main" id="{555B86D4-066E-DAC7-E15F-8732FB16B3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36748" y="2526857"/>
            <a:ext cx="3211559" cy="3782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4429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E63DEC-FC27-2E74-5DDA-4896C6D746F0}"/>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6D861F1-F386-4A7D-A4BF-3BEB82DEBA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562DFC44-A40C-4573-9230-B3EDB3EC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684398"/>
            <a:ext cx="11167447" cy="5206040"/>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0A4CB1-C5C8-E9E7-2AAB-D092BCA80494}"/>
              </a:ext>
            </a:extLst>
          </p:cNvPr>
          <p:cNvSpPr>
            <a:spLocks noGrp="1"/>
          </p:cNvSpPr>
          <p:nvPr>
            <p:ph type="title"/>
          </p:nvPr>
        </p:nvSpPr>
        <p:spPr>
          <a:xfrm>
            <a:off x="1339703" y="684398"/>
            <a:ext cx="10168128" cy="1315035"/>
          </a:xfrm>
        </p:spPr>
        <p:txBody>
          <a:bodyPr vert="horz" lIns="91440" tIns="45720" rIns="91440" bIns="45720" rtlCol="0" anchor="ctr">
            <a:normAutofit/>
          </a:bodyPr>
          <a:lstStyle/>
          <a:p>
            <a:r>
              <a:rPr lang="en-US" sz="4000" kern="1200" dirty="0">
                <a:solidFill>
                  <a:schemeClr val="tx1"/>
                </a:solidFill>
                <a:latin typeface="Arial" panose="020B0604020202020204" pitchFamily="34" charset="0"/>
                <a:cs typeface="Arial" panose="020B0604020202020204" pitchFamily="34" charset="0"/>
              </a:rPr>
              <a:t>Bibliography</a:t>
            </a:r>
          </a:p>
        </p:txBody>
      </p:sp>
      <p:sp>
        <p:nvSpPr>
          <p:cNvPr id="21" name="Rectangle 20">
            <a:extLst>
              <a:ext uri="{FF2B5EF4-FFF2-40B4-BE49-F238E27FC236}">
                <a16:creationId xmlns:a16="http://schemas.microsoft.com/office/drawing/2014/main" id="{15589D35-CF9F-4DE9-A792-8571A09E9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713627"/>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06842A2B-0BE0-4905-0016-ECE71B28B189}"/>
              </a:ext>
            </a:extLst>
          </p:cNvPr>
          <p:cNvSpPr txBox="1"/>
          <p:nvPr/>
        </p:nvSpPr>
        <p:spPr>
          <a:xfrm>
            <a:off x="1121877" y="1975254"/>
            <a:ext cx="10168128" cy="3737288"/>
          </a:xfrm>
          <a:prstGeom prst="rect">
            <a:avLst/>
          </a:prstGeom>
        </p:spPr>
        <p:txBody>
          <a:bodyPr vert="horz" lIns="91440" tIns="45720" rIns="91440" bIns="45720" rtlCol="0">
            <a:normAutofit lnSpcReduction="10000"/>
          </a:bodyPr>
          <a:lstStyle/>
          <a:p>
            <a:pPr marL="285750" indent="-228600" defTabSz="914400">
              <a:lnSpc>
                <a:spcPct val="90000"/>
              </a:lnSpc>
              <a:spcAft>
                <a:spcPts val="600"/>
              </a:spcAft>
              <a:buFont typeface="Arial" panose="020B0604020202020204" pitchFamily="34" charset="0"/>
              <a:buChar char="•"/>
            </a:pPr>
            <a:r>
              <a:rPr lang="en-US" sz="1600" dirty="0" err="1">
                <a:latin typeface="Arial" panose="020B0604020202020204" pitchFamily="34" charset="0"/>
                <a:cs typeface="Arial" panose="020B0604020202020204" pitchFamily="34" charset="0"/>
              </a:rPr>
              <a:t>Bauckham</a:t>
            </a:r>
            <a:r>
              <a:rPr lang="en-US" sz="1600" dirty="0">
                <a:latin typeface="Arial" panose="020B0604020202020204" pitchFamily="34" charset="0"/>
                <a:cs typeface="Arial" panose="020B0604020202020204" pitchFamily="34" charset="0"/>
              </a:rPr>
              <a:t>, R. </a:t>
            </a:r>
            <a:r>
              <a:rPr lang="en-US" sz="1600" i="1" dirty="0">
                <a:latin typeface="Arial" panose="020B0604020202020204" pitchFamily="34" charset="0"/>
                <a:cs typeface="Arial" panose="020B0604020202020204" pitchFamily="34" charset="0"/>
              </a:rPr>
              <a:t>Jude-2 Peter</a:t>
            </a:r>
            <a:r>
              <a:rPr lang="en-US" sz="1600" dirty="0">
                <a:latin typeface="Arial" panose="020B0604020202020204" pitchFamily="34" charset="0"/>
                <a:cs typeface="Arial" panose="020B0604020202020204" pitchFamily="34" charset="0"/>
              </a:rPr>
              <a:t>, WBC (Grand Rapids: Zondervan, 1983).</a:t>
            </a:r>
          </a:p>
          <a:p>
            <a:pPr marL="285750" indent="-228600" defTabSz="914400">
              <a:lnSpc>
                <a:spcPct val="90000"/>
              </a:lnSpc>
              <a:spcAft>
                <a:spcPts val="600"/>
              </a:spcAft>
              <a:buFont typeface="Arial" panose="020B0604020202020204" pitchFamily="34" charset="0"/>
              <a:buChar char="•"/>
            </a:pPr>
            <a:r>
              <a:rPr lang="en-US" sz="1600" dirty="0" err="1">
                <a:latin typeface="Arial" panose="020B0604020202020204" pitchFamily="34" charset="0"/>
                <a:cs typeface="Arial" panose="020B0604020202020204" pitchFamily="34" charset="0"/>
              </a:rPr>
              <a:t>Bauckham</a:t>
            </a:r>
            <a:r>
              <a:rPr lang="en-US" sz="1600" dirty="0">
                <a:latin typeface="Arial" panose="020B0604020202020204" pitchFamily="34" charset="0"/>
                <a:cs typeface="Arial" panose="020B0604020202020204" pitchFamily="34" charset="0"/>
              </a:rPr>
              <a:t>, R. </a:t>
            </a:r>
            <a:r>
              <a:rPr lang="en-US" sz="1600" i="1" dirty="0">
                <a:latin typeface="Arial" panose="020B0604020202020204" pitchFamily="34" charset="0"/>
                <a:cs typeface="Arial" panose="020B0604020202020204" pitchFamily="34" charset="0"/>
              </a:rPr>
              <a:t>Jude and the Relatives of Jesus in the Early Church </a:t>
            </a:r>
            <a:r>
              <a:rPr lang="en-US" sz="1600" dirty="0">
                <a:latin typeface="Arial" panose="020B0604020202020204" pitchFamily="34" charset="0"/>
                <a:cs typeface="Arial" panose="020B0604020202020204" pitchFamily="34" charset="0"/>
              </a:rPr>
              <a:t>(London/New York: T&amp;T Clark, 2004). </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Charles, J. D., “’Those’ and ‘These’: The Use of the Old Testament in the Epistle of Jude,” </a:t>
            </a:r>
            <a:r>
              <a:rPr lang="en-US" sz="1600" i="1" dirty="0">
                <a:latin typeface="Arial" panose="020B0604020202020204" pitchFamily="34" charset="0"/>
                <a:cs typeface="Arial" panose="020B0604020202020204" pitchFamily="34" charset="0"/>
              </a:rPr>
              <a:t>Journal for the Study of the New Testament 12</a:t>
            </a:r>
            <a:r>
              <a:rPr lang="en-US" sz="1600" dirty="0">
                <a:latin typeface="Arial" panose="020B0604020202020204" pitchFamily="34" charset="0"/>
                <a:cs typeface="Arial" panose="020B0604020202020204" pitchFamily="34" charset="0"/>
              </a:rPr>
              <a:t>/38 (1990), pp. 109-24.</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Jurgens, B. A., “Is It Pesher? Reassessing the Relationship Between the Epistle of Jude and the Qumran </a:t>
            </a:r>
            <a:r>
              <a:rPr lang="en-US" sz="1600" dirty="0" err="1">
                <a:latin typeface="Arial" panose="020B0604020202020204" pitchFamily="34" charset="0"/>
                <a:cs typeface="Arial" panose="020B0604020202020204" pitchFamily="34" charset="0"/>
              </a:rPr>
              <a:t>Pesharim</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Journal of Biblical Literature 136</a:t>
            </a:r>
            <a:r>
              <a:rPr lang="en-US" sz="1600" dirty="0">
                <a:latin typeface="Arial" panose="020B0604020202020204" pitchFamily="34" charset="0"/>
                <a:cs typeface="Arial" panose="020B0604020202020204" pitchFamily="34" charset="0"/>
              </a:rPr>
              <a:t>/2 (2017), pp. 491-510.</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Lockett, D. </a:t>
            </a:r>
            <a:r>
              <a:rPr lang="en-US" sz="1600" i="1" dirty="0">
                <a:latin typeface="Arial" panose="020B0604020202020204" pitchFamily="34" charset="0"/>
                <a:cs typeface="Arial" panose="020B0604020202020204" pitchFamily="34" charset="0"/>
              </a:rPr>
              <a:t>An Introduction to the Catholic Epistles</a:t>
            </a:r>
            <a:r>
              <a:rPr lang="en-US" sz="1600" dirty="0">
                <a:latin typeface="Arial" panose="020B0604020202020204" pitchFamily="34" charset="0"/>
                <a:cs typeface="Arial" panose="020B0604020202020204" pitchFamily="34" charset="0"/>
              </a:rPr>
              <a:t> (London/New York: T&amp;T Clark, 2012). </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Moo, D. J. </a:t>
            </a:r>
            <a:r>
              <a:rPr lang="en-US" sz="1600" i="1" dirty="0">
                <a:latin typeface="Arial" panose="020B0604020202020204" pitchFamily="34" charset="0"/>
                <a:cs typeface="Arial" panose="020B0604020202020204" pitchFamily="34" charset="0"/>
              </a:rPr>
              <a:t>2 Peter, Jude </a:t>
            </a:r>
            <a:r>
              <a:rPr lang="en-US" sz="1600" dirty="0">
                <a:latin typeface="Arial" panose="020B0604020202020204" pitchFamily="34" charset="0"/>
                <a:cs typeface="Arial" panose="020B0604020202020204" pitchFamily="34" charset="0"/>
              </a:rPr>
              <a:t>(Grand Rapids: Zondervan, 1996).</a:t>
            </a:r>
          </a:p>
          <a:p>
            <a:pPr marL="285750" indent="-228600" defTabSz="914400">
              <a:lnSpc>
                <a:spcPct val="90000"/>
              </a:lnSpc>
              <a:spcAft>
                <a:spcPts val="600"/>
              </a:spcAft>
              <a:buFont typeface="Arial" panose="020B0604020202020204" pitchFamily="34" charset="0"/>
              <a:buChar char="•"/>
            </a:pPr>
            <a:r>
              <a:rPr lang="en-US" sz="1600" dirty="0" err="1">
                <a:latin typeface="Arial" panose="020B0604020202020204" pitchFamily="34" charset="0"/>
                <a:cs typeface="Arial" panose="020B0604020202020204" pitchFamily="34" charset="0"/>
              </a:rPr>
              <a:t>Papaioannou</a:t>
            </a:r>
            <a:r>
              <a:rPr lang="en-US" sz="1600" dirty="0">
                <a:latin typeface="Arial" panose="020B0604020202020204" pitchFamily="34" charset="0"/>
                <a:cs typeface="Arial" panose="020B0604020202020204" pitchFamily="34" charset="0"/>
              </a:rPr>
              <a:t>, K. “The Sin of the Angels in 2 Peter 2:4 and Jude 6,” </a:t>
            </a:r>
            <a:r>
              <a:rPr lang="en-US" sz="1600" i="1" dirty="0">
                <a:latin typeface="Arial" panose="020B0604020202020204" pitchFamily="34" charset="0"/>
                <a:cs typeface="Arial" panose="020B0604020202020204" pitchFamily="34" charset="0"/>
              </a:rPr>
              <a:t>Journal of Biblical Literature 140</a:t>
            </a:r>
            <a:r>
              <a:rPr lang="en-US" sz="1600" dirty="0">
                <a:latin typeface="Arial" panose="020B0604020202020204" pitchFamily="34" charset="0"/>
                <a:cs typeface="Arial" panose="020B0604020202020204" pitchFamily="34" charset="0"/>
              </a:rPr>
              <a:t>/2 (2021), pp. 391-408.</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Watson, F. D “The Epistolatory Rhetoric of 1 Peter, 2 Peter, and Jude” in Mason, E. F., Martin, T. F. (eds.), </a:t>
            </a:r>
            <a:r>
              <a:rPr lang="en-US" sz="1600" i="1" dirty="0">
                <a:latin typeface="Arial" panose="020B0604020202020204" pitchFamily="34" charset="0"/>
                <a:cs typeface="Arial" panose="020B0604020202020204" pitchFamily="34" charset="0"/>
              </a:rPr>
              <a:t>Reading 1-2 Peter: A Resource for Students</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Atlanda</a:t>
            </a:r>
            <a:r>
              <a:rPr lang="en-US" sz="1600" dirty="0">
                <a:latin typeface="Arial" panose="020B0604020202020204" pitchFamily="34" charset="0"/>
                <a:cs typeface="Arial" panose="020B0604020202020204" pitchFamily="34" charset="0"/>
              </a:rPr>
              <a:t>: Society of Biblical Literature, 2014), pp. 47-62.</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Williams, T. B. “The Amanuensis Hypothesis in New Testament Scholarship: Its Origin, Evidential Basis, and Application,” </a:t>
            </a:r>
            <a:r>
              <a:rPr lang="en-US" sz="1600" i="1" dirty="0">
                <a:latin typeface="Arial" panose="020B0604020202020204" pitchFamily="34" charset="0"/>
                <a:cs typeface="Arial" panose="020B0604020202020204" pitchFamily="34" charset="0"/>
              </a:rPr>
              <a:t>Currents in Biblical Research 22</a:t>
            </a:r>
            <a:r>
              <a:rPr lang="en-US" sz="1600" dirty="0">
                <a:latin typeface="Arial" panose="020B0604020202020204" pitchFamily="34" charset="0"/>
                <a:cs typeface="Arial" panose="020B0604020202020204" pitchFamily="34" charset="0"/>
              </a:rPr>
              <a:t>/1 (2023), pp. 7-82.</a:t>
            </a:r>
          </a:p>
        </p:txBody>
      </p:sp>
    </p:spTree>
    <p:extLst>
      <p:ext uri="{BB962C8B-B14F-4D97-AF65-F5344CB8AC3E}">
        <p14:creationId xmlns:p14="http://schemas.microsoft.com/office/powerpoint/2010/main" val="1551718963"/>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2013 - 2022 Theme</Template>
  <TotalTime>720</TotalTime>
  <Words>1658</Words>
  <Application>Microsoft Office PowerPoint</Application>
  <PresentationFormat>Widescreen</PresentationFormat>
  <Paragraphs>46</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2013 - 2022 Theme</vt:lpstr>
      <vt:lpstr>Jude</vt:lpstr>
      <vt:lpstr>Outline of Jude and Its Themes</vt:lpstr>
      <vt:lpstr>Jude and 2 Peter</vt:lpstr>
      <vt:lpstr>Jude and 2 Peter</vt:lpstr>
      <vt:lpstr>Jude and Jewish Literature</vt:lpstr>
      <vt:lpstr>Jude and Jewish Literature</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Jude</dc:title>
  <dc:creator>Jacob Burbidge</dc:creator>
  <cp:lastModifiedBy>Jacob Burbidge</cp:lastModifiedBy>
  <cp:revision>5</cp:revision>
  <dcterms:created xsi:type="dcterms:W3CDTF">2024-02-29T08:53:46Z</dcterms:created>
  <dcterms:modified xsi:type="dcterms:W3CDTF">2024-03-20T17:21:56Z</dcterms:modified>
</cp:coreProperties>
</file>