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79"/>
  </p:normalViewPr>
  <p:slideViewPr>
    <p:cSldViewPr snapToGrid="0" snapToObjects="1">
      <p:cViewPr varScale="1">
        <p:scale>
          <a:sx n="104" d="100"/>
          <a:sy n="104" d="100"/>
        </p:scale>
        <p:origin x="6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6" Type="http://schemas.openxmlformats.org/officeDocument/2006/relationships/image" Target="../media/image38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6" Type="http://schemas.openxmlformats.org/officeDocument/2006/relationships/image" Target="../media/image38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8084C1-2016-4357-A291-815888550C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5916D68-C4E8-42BA-ACD5-495F90728CF8}">
      <dgm:prSet/>
      <dgm:spPr/>
      <dgm:t>
        <a:bodyPr/>
        <a:lstStyle/>
        <a:p>
          <a:r>
            <a:rPr lang="en-US"/>
            <a:t>more opportunities for home, business, friends, education</a:t>
          </a:r>
        </a:p>
      </dgm:t>
    </dgm:pt>
    <dgm:pt modelId="{B58D3723-AAD5-410F-B8C6-43D51D5F2CD8}" type="parTrans" cxnId="{E352A39F-75A3-442A-AEE0-B8A588AC27A5}">
      <dgm:prSet/>
      <dgm:spPr/>
      <dgm:t>
        <a:bodyPr/>
        <a:lstStyle/>
        <a:p>
          <a:endParaRPr lang="en-US"/>
        </a:p>
      </dgm:t>
    </dgm:pt>
    <dgm:pt modelId="{1632DC1E-978F-49E1-92E3-A8C02CF53EFC}" type="sibTrans" cxnId="{E352A39F-75A3-442A-AEE0-B8A588AC27A5}">
      <dgm:prSet/>
      <dgm:spPr/>
      <dgm:t>
        <a:bodyPr/>
        <a:lstStyle/>
        <a:p>
          <a:endParaRPr lang="en-US"/>
        </a:p>
      </dgm:t>
    </dgm:pt>
    <dgm:pt modelId="{5F60A171-3D26-4CE9-8A69-668571411A31}">
      <dgm:prSet/>
      <dgm:spPr/>
      <dgm:t>
        <a:bodyPr/>
        <a:lstStyle/>
        <a:p>
          <a:r>
            <a:rPr lang="en-US"/>
            <a:t>do something wonderful together</a:t>
          </a:r>
        </a:p>
      </dgm:t>
    </dgm:pt>
    <dgm:pt modelId="{96999C47-C87E-430F-B443-B302EBF02B58}" type="parTrans" cxnId="{476CD733-24F1-499F-ABCD-F54AB2E2088D}">
      <dgm:prSet/>
      <dgm:spPr/>
      <dgm:t>
        <a:bodyPr/>
        <a:lstStyle/>
        <a:p>
          <a:endParaRPr lang="en-US"/>
        </a:p>
      </dgm:t>
    </dgm:pt>
    <dgm:pt modelId="{8C0FB4DD-493F-43C3-A326-C412B98EAB9B}" type="sibTrans" cxnId="{476CD733-24F1-499F-ABCD-F54AB2E2088D}">
      <dgm:prSet/>
      <dgm:spPr/>
      <dgm:t>
        <a:bodyPr/>
        <a:lstStyle/>
        <a:p>
          <a:endParaRPr lang="en-US"/>
        </a:p>
      </dgm:t>
    </dgm:pt>
    <dgm:pt modelId="{2812DBAB-2371-4168-A766-BAC8C8CB1538}">
      <dgm:prSet/>
      <dgm:spPr/>
      <dgm:t>
        <a:bodyPr/>
        <a:lstStyle/>
        <a:p>
          <a:r>
            <a:rPr lang="en-US"/>
            <a:t>always be informed</a:t>
          </a:r>
        </a:p>
      </dgm:t>
    </dgm:pt>
    <dgm:pt modelId="{115F3416-90C7-4E44-B9CA-5B92F6FF8605}" type="parTrans" cxnId="{15D46D06-21F9-4E05-9561-8EF224F6FFF6}">
      <dgm:prSet/>
      <dgm:spPr/>
      <dgm:t>
        <a:bodyPr/>
        <a:lstStyle/>
        <a:p>
          <a:endParaRPr lang="en-US"/>
        </a:p>
      </dgm:t>
    </dgm:pt>
    <dgm:pt modelId="{763002A8-CA93-4F0C-A03C-14A949438B23}" type="sibTrans" cxnId="{15D46D06-21F9-4E05-9561-8EF224F6FFF6}">
      <dgm:prSet/>
      <dgm:spPr/>
      <dgm:t>
        <a:bodyPr/>
        <a:lstStyle/>
        <a:p>
          <a:endParaRPr lang="en-US"/>
        </a:p>
      </dgm:t>
    </dgm:pt>
    <dgm:pt modelId="{DC6AB8D3-3B78-4ED2-847F-B492DDD69794}">
      <dgm:prSet/>
      <dgm:spPr/>
      <dgm:t>
        <a:bodyPr/>
        <a:lstStyle/>
        <a:p>
          <a:r>
            <a:rPr lang="en-US"/>
            <a:t>always together anywhere and anytime</a:t>
          </a:r>
        </a:p>
      </dgm:t>
    </dgm:pt>
    <dgm:pt modelId="{4B37BCE5-73C0-4A13-B2ED-DC392F3CDD4A}" type="parTrans" cxnId="{E9CF0136-51D3-4AF8-9DC9-7B8B686882E9}">
      <dgm:prSet/>
      <dgm:spPr/>
      <dgm:t>
        <a:bodyPr/>
        <a:lstStyle/>
        <a:p>
          <a:endParaRPr lang="en-US"/>
        </a:p>
      </dgm:t>
    </dgm:pt>
    <dgm:pt modelId="{A7D84946-15DB-4AF6-986E-E11C600AC8D2}" type="sibTrans" cxnId="{E9CF0136-51D3-4AF8-9DC9-7B8B686882E9}">
      <dgm:prSet/>
      <dgm:spPr/>
      <dgm:t>
        <a:bodyPr/>
        <a:lstStyle/>
        <a:p>
          <a:endParaRPr lang="en-US"/>
        </a:p>
      </dgm:t>
    </dgm:pt>
    <dgm:pt modelId="{DEE1AD47-5A69-4BC1-897B-3FBF91A8EBEA}" type="pres">
      <dgm:prSet presAssocID="{AA8084C1-2016-4357-A291-815888550C4B}" presName="root" presStyleCnt="0">
        <dgm:presLayoutVars>
          <dgm:dir/>
          <dgm:resizeHandles val="exact"/>
        </dgm:presLayoutVars>
      </dgm:prSet>
      <dgm:spPr/>
    </dgm:pt>
    <dgm:pt modelId="{27BB158F-C4D7-4FF9-873E-7F90887108CF}" type="pres">
      <dgm:prSet presAssocID="{A5916D68-C4E8-42BA-ACD5-495F90728CF8}" presName="compNode" presStyleCnt="0"/>
      <dgm:spPr/>
    </dgm:pt>
    <dgm:pt modelId="{CF082CED-9A22-40DE-A745-C57567172034}" type="pres">
      <dgm:prSet presAssocID="{A5916D68-C4E8-42BA-ACD5-495F90728CF8}" presName="bgRect" presStyleLbl="bgShp" presStyleIdx="0" presStyleCnt="4"/>
      <dgm:spPr/>
    </dgm:pt>
    <dgm:pt modelId="{74204C7D-569B-4645-8B59-B9237A907756}" type="pres">
      <dgm:prSet presAssocID="{A5916D68-C4E8-42BA-ACD5-495F90728CF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6990644B-8234-4A25-BBAF-4CDBB4F35F16}" type="pres">
      <dgm:prSet presAssocID="{A5916D68-C4E8-42BA-ACD5-495F90728CF8}" presName="spaceRect" presStyleCnt="0"/>
      <dgm:spPr/>
    </dgm:pt>
    <dgm:pt modelId="{0FCA6974-BEFA-4CD7-8DB9-C4D856355B11}" type="pres">
      <dgm:prSet presAssocID="{A5916D68-C4E8-42BA-ACD5-495F90728CF8}" presName="parTx" presStyleLbl="revTx" presStyleIdx="0" presStyleCnt="4">
        <dgm:presLayoutVars>
          <dgm:chMax val="0"/>
          <dgm:chPref val="0"/>
        </dgm:presLayoutVars>
      </dgm:prSet>
      <dgm:spPr/>
    </dgm:pt>
    <dgm:pt modelId="{CECB6F6B-8D8E-4B70-9CAA-77555B7A1782}" type="pres">
      <dgm:prSet presAssocID="{1632DC1E-978F-49E1-92E3-A8C02CF53EFC}" presName="sibTrans" presStyleCnt="0"/>
      <dgm:spPr/>
    </dgm:pt>
    <dgm:pt modelId="{F1DFD731-2B96-4B53-8467-209C1035BBA4}" type="pres">
      <dgm:prSet presAssocID="{5F60A171-3D26-4CE9-8A69-668571411A31}" presName="compNode" presStyleCnt="0"/>
      <dgm:spPr/>
    </dgm:pt>
    <dgm:pt modelId="{3AE32534-BA46-49BA-8749-33B7BFE852A3}" type="pres">
      <dgm:prSet presAssocID="{5F60A171-3D26-4CE9-8A69-668571411A31}" presName="bgRect" presStyleLbl="bgShp" presStyleIdx="1" presStyleCnt="4"/>
      <dgm:spPr/>
    </dgm:pt>
    <dgm:pt modelId="{8BF7EB68-7D11-4A2C-A7A8-F97417E5278D}" type="pres">
      <dgm:prSet presAssocID="{5F60A171-3D26-4CE9-8A69-668571411A3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0092F9B-6468-4223-BFAA-70092C666616}" type="pres">
      <dgm:prSet presAssocID="{5F60A171-3D26-4CE9-8A69-668571411A31}" presName="spaceRect" presStyleCnt="0"/>
      <dgm:spPr/>
    </dgm:pt>
    <dgm:pt modelId="{2A8BBC60-5961-4516-BD4B-92B9E213F589}" type="pres">
      <dgm:prSet presAssocID="{5F60A171-3D26-4CE9-8A69-668571411A31}" presName="parTx" presStyleLbl="revTx" presStyleIdx="1" presStyleCnt="4">
        <dgm:presLayoutVars>
          <dgm:chMax val="0"/>
          <dgm:chPref val="0"/>
        </dgm:presLayoutVars>
      </dgm:prSet>
      <dgm:spPr/>
    </dgm:pt>
    <dgm:pt modelId="{8019CE0F-44A5-45D1-AFA5-533C87C86C36}" type="pres">
      <dgm:prSet presAssocID="{8C0FB4DD-493F-43C3-A326-C412B98EAB9B}" presName="sibTrans" presStyleCnt="0"/>
      <dgm:spPr/>
    </dgm:pt>
    <dgm:pt modelId="{08448C5F-584B-48E3-8CE6-0994FC3677A4}" type="pres">
      <dgm:prSet presAssocID="{2812DBAB-2371-4168-A766-BAC8C8CB1538}" presName="compNode" presStyleCnt="0"/>
      <dgm:spPr/>
    </dgm:pt>
    <dgm:pt modelId="{47FC065D-942A-4E70-A2BB-8C528DEA9F75}" type="pres">
      <dgm:prSet presAssocID="{2812DBAB-2371-4168-A766-BAC8C8CB1538}" presName="bgRect" presStyleLbl="bgShp" presStyleIdx="2" presStyleCnt="4"/>
      <dgm:spPr/>
    </dgm:pt>
    <dgm:pt modelId="{8BF78A0A-597A-4497-BCA9-2DF3F96EBEA5}" type="pres">
      <dgm:prSet presAssocID="{2812DBAB-2371-4168-A766-BAC8C8CB153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0D95EFE-0278-4B26-AC24-364A7BE55C9B}" type="pres">
      <dgm:prSet presAssocID="{2812DBAB-2371-4168-A766-BAC8C8CB1538}" presName="spaceRect" presStyleCnt="0"/>
      <dgm:spPr/>
    </dgm:pt>
    <dgm:pt modelId="{602D1543-4B69-4839-B34D-2BC1EE0D9E55}" type="pres">
      <dgm:prSet presAssocID="{2812DBAB-2371-4168-A766-BAC8C8CB1538}" presName="parTx" presStyleLbl="revTx" presStyleIdx="2" presStyleCnt="4">
        <dgm:presLayoutVars>
          <dgm:chMax val="0"/>
          <dgm:chPref val="0"/>
        </dgm:presLayoutVars>
      </dgm:prSet>
      <dgm:spPr/>
    </dgm:pt>
    <dgm:pt modelId="{83BC2AB8-2631-4F21-99D3-3013F33F6C12}" type="pres">
      <dgm:prSet presAssocID="{763002A8-CA93-4F0C-A03C-14A949438B23}" presName="sibTrans" presStyleCnt="0"/>
      <dgm:spPr/>
    </dgm:pt>
    <dgm:pt modelId="{0980FDB5-0737-4094-9F76-B10CB5B4D398}" type="pres">
      <dgm:prSet presAssocID="{DC6AB8D3-3B78-4ED2-847F-B492DDD69794}" presName="compNode" presStyleCnt="0"/>
      <dgm:spPr/>
    </dgm:pt>
    <dgm:pt modelId="{960D7FE7-A058-47C7-9E07-EF00F32B076C}" type="pres">
      <dgm:prSet presAssocID="{DC6AB8D3-3B78-4ED2-847F-B492DDD69794}" presName="bgRect" presStyleLbl="bgShp" presStyleIdx="3" presStyleCnt="4"/>
      <dgm:spPr/>
    </dgm:pt>
    <dgm:pt modelId="{8B3F207D-1297-4BB1-82A2-83FB1E2A665E}" type="pres">
      <dgm:prSet presAssocID="{DC6AB8D3-3B78-4ED2-847F-B492DDD6979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72951D9-9A94-482E-91C7-62AE16B5163A}" type="pres">
      <dgm:prSet presAssocID="{DC6AB8D3-3B78-4ED2-847F-B492DDD69794}" presName="spaceRect" presStyleCnt="0"/>
      <dgm:spPr/>
    </dgm:pt>
    <dgm:pt modelId="{ACDA3482-DCD4-4BAA-B5B1-591EF18835BD}" type="pres">
      <dgm:prSet presAssocID="{DC6AB8D3-3B78-4ED2-847F-B492DDD6979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5D46D06-21F9-4E05-9561-8EF224F6FFF6}" srcId="{AA8084C1-2016-4357-A291-815888550C4B}" destId="{2812DBAB-2371-4168-A766-BAC8C8CB1538}" srcOrd="2" destOrd="0" parTransId="{115F3416-90C7-4E44-B9CA-5B92F6FF8605}" sibTransId="{763002A8-CA93-4F0C-A03C-14A949438B23}"/>
    <dgm:cxn modelId="{476CD733-24F1-499F-ABCD-F54AB2E2088D}" srcId="{AA8084C1-2016-4357-A291-815888550C4B}" destId="{5F60A171-3D26-4CE9-8A69-668571411A31}" srcOrd="1" destOrd="0" parTransId="{96999C47-C87E-430F-B443-B302EBF02B58}" sibTransId="{8C0FB4DD-493F-43C3-A326-C412B98EAB9B}"/>
    <dgm:cxn modelId="{E9CF0136-51D3-4AF8-9DC9-7B8B686882E9}" srcId="{AA8084C1-2016-4357-A291-815888550C4B}" destId="{DC6AB8D3-3B78-4ED2-847F-B492DDD69794}" srcOrd="3" destOrd="0" parTransId="{4B37BCE5-73C0-4A13-B2ED-DC392F3CDD4A}" sibTransId="{A7D84946-15DB-4AF6-986E-E11C600AC8D2}"/>
    <dgm:cxn modelId="{83648D44-1BA2-47DF-BC32-B031F49DD894}" type="presOf" srcId="{AA8084C1-2016-4357-A291-815888550C4B}" destId="{DEE1AD47-5A69-4BC1-897B-3FBF91A8EBEA}" srcOrd="0" destOrd="0" presId="urn:microsoft.com/office/officeart/2018/2/layout/IconVerticalSolidList"/>
    <dgm:cxn modelId="{CAD73754-280F-4CF8-A7A5-A1A0EB2D0991}" type="presOf" srcId="{DC6AB8D3-3B78-4ED2-847F-B492DDD69794}" destId="{ACDA3482-DCD4-4BAA-B5B1-591EF18835BD}" srcOrd="0" destOrd="0" presId="urn:microsoft.com/office/officeart/2018/2/layout/IconVerticalSolidList"/>
    <dgm:cxn modelId="{5EF99754-B3DB-4219-BE99-19007A971B87}" type="presOf" srcId="{2812DBAB-2371-4168-A766-BAC8C8CB1538}" destId="{602D1543-4B69-4839-B34D-2BC1EE0D9E55}" srcOrd="0" destOrd="0" presId="urn:microsoft.com/office/officeart/2018/2/layout/IconVerticalSolidList"/>
    <dgm:cxn modelId="{5FED5C57-0A04-4988-9146-B148376CF3DE}" type="presOf" srcId="{5F60A171-3D26-4CE9-8A69-668571411A31}" destId="{2A8BBC60-5961-4516-BD4B-92B9E213F589}" srcOrd="0" destOrd="0" presId="urn:microsoft.com/office/officeart/2018/2/layout/IconVerticalSolidList"/>
    <dgm:cxn modelId="{C88A1D6D-CA4A-4C8B-9B33-B9955F363993}" type="presOf" srcId="{A5916D68-C4E8-42BA-ACD5-495F90728CF8}" destId="{0FCA6974-BEFA-4CD7-8DB9-C4D856355B11}" srcOrd="0" destOrd="0" presId="urn:microsoft.com/office/officeart/2018/2/layout/IconVerticalSolidList"/>
    <dgm:cxn modelId="{E352A39F-75A3-442A-AEE0-B8A588AC27A5}" srcId="{AA8084C1-2016-4357-A291-815888550C4B}" destId="{A5916D68-C4E8-42BA-ACD5-495F90728CF8}" srcOrd="0" destOrd="0" parTransId="{B58D3723-AAD5-410F-B8C6-43D51D5F2CD8}" sibTransId="{1632DC1E-978F-49E1-92E3-A8C02CF53EFC}"/>
    <dgm:cxn modelId="{E4F8220D-9C74-430F-B9DE-4BC3AD17E44D}" type="presParOf" srcId="{DEE1AD47-5A69-4BC1-897B-3FBF91A8EBEA}" destId="{27BB158F-C4D7-4FF9-873E-7F90887108CF}" srcOrd="0" destOrd="0" presId="urn:microsoft.com/office/officeart/2018/2/layout/IconVerticalSolidList"/>
    <dgm:cxn modelId="{4BC96162-B733-410D-B689-50E13866956F}" type="presParOf" srcId="{27BB158F-C4D7-4FF9-873E-7F90887108CF}" destId="{CF082CED-9A22-40DE-A745-C57567172034}" srcOrd="0" destOrd="0" presId="urn:microsoft.com/office/officeart/2018/2/layout/IconVerticalSolidList"/>
    <dgm:cxn modelId="{C79DA680-9A45-40AF-99AD-8723E21C7C50}" type="presParOf" srcId="{27BB158F-C4D7-4FF9-873E-7F90887108CF}" destId="{74204C7D-569B-4645-8B59-B9237A907756}" srcOrd="1" destOrd="0" presId="urn:microsoft.com/office/officeart/2018/2/layout/IconVerticalSolidList"/>
    <dgm:cxn modelId="{5A7D2C22-6E52-4ABF-82A5-7E4D65478318}" type="presParOf" srcId="{27BB158F-C4D7-4FF9-873E-7F90887108CF}" destId="{6990644B-8234-4A25-BBAF-4CDBB4F35F16}" srcOrd="2" destOrd="0" presId="urn:microsoft.com/office/officeart/2018/2/layout/IconVerticalSolidList"/>
    <dgm:cxn modelId="{057155E4-32B4-442D-916B-61B271DCED3C}" type="presParOf" srcId="{27BB158F-C4D7-4FF9-873E-7F90887108CF}" destId="{0FCA6974-BEFA-4CD7-8DB9-C4D856355B11}" srcOrd="3" destOrd="0" presId="urn:microsoft.com/office/officeart/2018/2/layout/IconVerticalSolidList"/>
    <dgm:cxn modelId="{8BD3C64A-5EDA-4A23-80CB-2C6D58A348A7}" type="presParOf" srcId="{DEE1AD47-5A69-4BC1-897B-3FBF91A8EBEA}" destId="{CECB6F6B-8D8E-4B70-9CAA-77555B7A1782}" srcOrd="1" destOrd="0" presId="urn:microsoft.com/office/officeart/2018/2/layout/IconVerticalSolidList"/>
    <dgm:cxn modelId="{FCDC3C56-E234-4FB3-B71A-17FDF7F068CD}" type="presParOf" srcId="{DEE1AD47-5A69-4BC1-897B-3FBF91A8EBEA}" destId="{F1DFD731-2B96-4B53-8467-209C1035BBA4}" srcOrd="2" destOrd="0" presId="urn:microsoft.com/office/officeart/2018/2/layout/IconVerticalSolidList"/>
    <dgm:cxn modelId="{312C58BC-3CA9-448E-A405-15AB3861C082}" type="presParOf" srcId="{F1DFD731-2B96-4B53-8467-209C1035BBA4}" destId="{3AE32534-BA46-49BA-8749-33B7BFE852A3}" srcOrd="0" destOrd="0" presId="urn:microsoft.com/office/officeart/2018/2/layout/IconVerticalSolidList"/>
    <dgm:cxn modelId="{43CCDD72-C3FC-41A7-8D65-57BEFDEC1D4E}" type="presParOf" srcId="{F1DFD731-2B96-4B53-8467-209C1035BBA4}" destId="{8BF7EB68-7D11-4A2C-A7A8-F97417E5278D}" srcOrd="1" destOrd="0" presId="urn:microsoft.com/office/officeart/2018/2/layout/IconVerticalSolidList"/>
    <dgm:cxn modelId="{5D1F5BF3-0D14-4410-90B8-09970A0CFF76}" type="presParOf" srcId="{F1DFD731-2B96-4B53-8467-209C1035BBA4}" destId="{E0092F9B-6468-4223-BFAA-70092C666616}" srcOrd="2" destOrd="0" presId="urn:microsoft.com/office/officeart/2018/2/layout/IconVerticalSolidList"/>
    <dgm:cxn modelId="{276CB61F-844A-4B11-B18F-D968CD1280E9}" type="presParOf" srcId="{F1DFD731-2B96-4B53-8467-209C1035BBA4}" destId="{2A8BBC60-5961-4516-BD4B-92B9E213F589}" srcOrd="3" destOrd="0" presId="urn:microsoft.com/office/officeart/2018/2/layout/IconVerticalSolidList"/>
    <dgm:cxn modelId="{23683950-19C5-4F55-90AB-D5974A192A58}" type="presParOf" srcId="{DEE1AD47-5A69-4BC1-897B-3FBF91A8EBEA}" destId="{8019CE0F-44A5-45D1-AFA5-533C87C86C36}" srcOrd="3" destOrd="0" presId="urn:microsoft.com/office/officeart/2018/2/layout/IconVerticalSolidList"/>
    <dgm:cxn modelId="{8531F709-171F-44CF-BB96-EDCE10149384}" type="presParOf" srcId="{DEE1AD47-5A69-4BC1-897B-3FBF91A8EBEA}" destId="{08448C5F-584B-48E3-8CE6-0994FC3677A4}" srcOrd="4" destOrd="0" presId="urn:microsoft.com/office/officeart/2018/2/layout/IconVerticalSolidList"/>
    <dgm:cxn modelId="{CED92112-6750-4A08-BBB8-B16616DE8838}" type="presParOf" srcId="{08448C5F-584B-48E3-8CE6-0994FC3677A4}" destId="{47FC065D-942A-4E70-A2BB-8C528DEA9F75}" srcOrd="0" destOrd="0" presId="urn:microsoft.com/office/officeart/2018/2/layout/IconVerticalSolidList"/>
    <dgm:cxn modelId="{77E06BC6-1657-478B-A4C6-9FB5980537A9}" type="presParOf" srcId="{08448C5F-584B-48E3-8CE6-0994FC3677A4}" destId="{8BF78A0A-597A-4497-BCA9-2DF3F96EBEA5}" srcOrd="1" destOrd="0" presId="urn:microsoft.com/office/officeart/2018/2/layout/IconVerticalSolidList"/>
    <dgm:cxn modelId="{25CD2000-0EF9-4D28-9661-460E78B9E39D}" type="presParOf" srcId="{08448C5F-584B-48E3-8CE6-0994FC3677A4}" destId="{F0D95EFE-0278-4B26-AC24-364A7BE55C9B}" srcOrd="2" destOrd="0" presId="urn:microsoft.com/office/officeart/2018/2/layout/IconVerticalSolidList"/>
    <dgm:cxn modelId="{4DCC22DE-9663-4CBD-B1C5-708268C48F3D}" type="presParOf" srcId="{08448C5F-584B-48E3-8CE6-0994FC3677A4}" destId="{602D1543-4B69-4839-B34D-2BC1EE0D9E55}" srcOrd="3" destOrd="0" presId="urn:microsoft.com/office/officeart/2018/2/layout/IconVerticalSolidList"/>
    <dgm:cxn modelId="{6E99EC2B-2CB9-4C69-B11B-EB027D131EE1}" type="presParOf" srcId="{DEE1AD47-5A69-4BC1-897B-3FBF91A8EBEA}" destId="{83BC2AB8-2631-4F21-99D3-3013F33F6C12}" srcOrd="5" destOrd="0" presId="urn:microsoft.com/office/officeart/2018/2/layout/IconVerticalSolidList"/>
    <dgm:cxn modelId="{A179C582-6E63-4DD1-BABD-C32CA9899337}" type="presParOf" srcId="{DEE1AD47-5A69-4BC1-897B-3FBF91A8EBEA}" destId="{0980FDB5-0737-4094-9F76-B10CB5B4D398}" srcOrd="6" destOrd="0" presId="urn:microsoft.com/office/officeart/2018/2/layout/IconVerticalSolidList"/>
    <dgm:cxn modelId="{8BF75A67-BB67-4E15-A788-6E0668BF66D8}" type="presParOf" srcId="{0980FDB5-0737-4094-9F76-B10CB5B4D398}" destId="{960D7FE7-A058-47C7-9E07-EF00F32B076C}" srcOrd="0" destOrd="0" presId="urn:microsoft.com/office/officeart/2018/2/layout/IconVerticalSolidList"/>
    <dgm:cxn modelId="{20FB310F-143D-4AC9-A696-CABB46DFEE5C}" type="presParOf" srcId="{0980FDB5-0737-4094-9F76-B10CB5B4D398}" destId="{8B3F207D-1297-4BB1-82A2-83FB1E2A665E}" srcOrd="1" destOrd="0" presId="urn:microsoft.com/office/officeart/2018/2/layout/IconVerticalSolidList"/>
    <dgm:cxn modelId="{22F158E0-0F7B-4DE2-A9F9-BD109CEA36E9}" type="presParOf" srcId="{0980FDB5-0737-4094-9F76-B10CB5B4D398}" destId="{C72951D9-9A94-482E-91C7-62AE16B5163A}" srcOrd="2" destOrd="0" presId="urn:microsoft.com/office/officeart/2018/2/layout/IconVerticalSolidList"/>
    <dgm:cxn modelId="{33BA0A5B-9A5B-40C4-98E1-CBD84F370135}" type="presParOf" srcId="{0980FDB5-0737-4094-9F76-B10CB5B4D398}" destId="{ACDA3482-DCD4-4BAA-B5B1-591EF18835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FFB87E-4419-4F00-839B-8743D068826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55D1EAD-F0B7-4068-BA05-C84C662EF9EC}">
      <dgm:prSet/>
      <dgm:spPr/>
      <dgm:t>
        <a:bodyPr/>
        <a:lstStyle/>
        <a:p>
          <a:pPr>
            <a:defRPr cap="all"/>
          </a:pPr>
          <a:r>
            <a:rPr lang="en-US"/>
            <a:t>It’s more that just chat</a:t>
          </a:r>
        </a:p>
      </dgm:t>
    </dgm:pt>
    <dgm:pt modelId="{B26B74BC-00E1-416F-9055-21F21AD4A24B}" type="parTrans" cxnId="{30AA29C4-3BE6-48F6-ADEB-B905C81BA043}">
      <dgm:prSet/>
      <dgm:spPr/>
      <dgm:t>
        <a:bodyPr/>
        <a:lstStyle/>
        <a:p>
          <a:endParaRPr lang="en-US"/>
        </a:p>
      </dgm:t>
    </dgm:pt>
    <dgm:pt modelId="{1696B855-1590-48D6-971B-B8CB04DBDF39}" type="sibTrans" cxnId="{30AA29C4-3BE6-48F6-ADEB-B905C81BA043}">
      <dgm:prSet/>
      <dgm:spPr/>
      <dgm:t>
        <a:bodyPr/>
        <a:lstStyle/>
        <a:p>
          <a:endParaRPr lang="en-US"/>
        </a:p>
      </dgm:t>
    </dgm:pt>
    <dgm:pt modelId="{09F0D1D6-6A74-4ACF-9E7C-F9CD46DA1C4F}">
      <dgm:prSet/>
      <dgm:spPr/>
      <dgm:t>
        <a:bodyPr/>
        <a:lstStyle/>
        <a:p>
          <a:pPr>
            <a:defRPr cap="all"/>
          </a:pPr>
          <a:r>
            <a:rPr lang="en-US"/>
            <a:t>Before, during and after in Meetings</a:t>
          </a:r>
        </a:p>
      </dgm:t>
    </dgm:pt>
    <dgm:pt modelId="{8BCC22EB-685F-4F5A-BDCB-933437858D48}" type="parTrans" cxnId="{BA47B84B-798B-4EF0-A903-9F9BA45C4145}">
      <dgm:prSet/>
      <dgm:spPr/>
      <dgm:t>
        <a:bodyPr/>
        <a:lstStyle/>
        <a:p>
          <a:endParaRPr lang="en-US"/>
        </a:p>
      </dgm:t>
    </dgm:pt>
    <dgm:pt modelId="{85A392D4-0C9C-403A-9A78-B99661314067}" type="sibTrans" cxnId="{BA47B84B-798B-4EF0-A903-9F9BA45C4145}">
      <dgm:prSet/>
      <dgm:spPr/>
      <dgm:t>
        <a:bodyPr/>
        <a:lstStyle/>
        <a:p>
          <a:endParaRPr lang="en-US"/>
        </a:p>
      </dgm:t>
    </dgm:pt>
    <dgm:pt modelId="{EEB51DD0-8029-4ADF-A91A-938E4787A12C}">
      <dgm:prSet/>
      <dgm:spPr/>
      <dgm:t>
        <a:bodyPr/>
        <a:lstStyle/>
        <a:p>
          <a:pPr>
            <a:defRPr cap="all"/>
          </a:pPr>
          <a:r>
            <a:rPr lang="en-US"/>
            <a:t>Fewer emails </a:t>
          </a:r>
        </a:p>
      </dgm:t>
    </dgm:pt>
    <dgm:pt modelId="{252AA7AE-96D0-4671-9480-A2F361C2278D}" type="parTrans" cxnId="{56FCE491-0B6B-4937-9DC1-A6FD61144DF5}">
      <dgm:prSet/>
      <dgm:spPr/>
      <dgm:t>
        <a:bodyPr/>
        <a:lstStyle/>
        <a:p>
          <a:endParaRPr lang="en-US"/>
        </a:p>
      </dgm:t>
    </dgm:pt>
    <dgm:pt modelId="{A2F74195-2C08-4C5D-99EA-0966245802C3}" type="sibTrans" cxnId="{56FCE491-0B6B-4937-9DC1-A6FD61144DF5}">
      <dgm:prSet/>
      <dgm:spPr/>
      <dgm:t>
        <a:bodyPr/>
        <a:lstStyle/>
        <a:p>
          <a:endParaRPr lang="en-US"/>
        </a:p>
      </dgm:t>
    </dgm:pt>
    <dgm:pt modelId="{A63FECF9-83DB-4737-AD01-589B7CC9769A}">
      <dgm:prSet/>
      <dgm:spPr/>
      <dgm:t>
        <a:bodyPr/>
        <a:lstStyle/>
        <a:p>
          <a:pPr>
            <a:defRPr cap="all"/>
          </a:pPr>
          <a:r>
            <a:rPr lang="en-US"/>
            <a:t>Improved collaboration and communication</a:t>
          </a:r>
        </a:p>
      </dgm:t>
    </dgm:pt>
    <dgm:pt modelId="{C3394030-3DCA-438F-9B5F-6D3A0EAD91C5}" type="parTrans" cxnId="{ED0080B9-23AA-4D99-A7CE-F68A671D5765}">
      <dgm:prSet/>
      <dgm:spPr/>
      <dgm:t>
        <a:bodyPr/>
        <a:lstStyle/>
        <a:p>
          <a:endParaRPr lang="en-US"/>
        </a:p>
      </dgm:t>
    </dgm:pt>
    <dgm:pt modelId="{0375F96A-E997-40A7-87C9-6F19663301F0}" type="sibTrans" cxnId="{ED0080B9-23AA-4D99-A7CE-F68A671D5765}">
      <dgm:prSet/>
      <dgm:spPr/>
      <dgm:t>
        <a:bodyPr/>
        <a:lstStyle/>
        <a:p>
          <a:endParaRPr lang="en-US"/>
        </a:p>
      </dgm:t>
    </dgm:pt>
    <dgm:pt modelId="{F6FB0D6B-6472-4CCF-8E56-191E1AA81E97}">
      <dgm:prSet/>
      <dgm:spPr/>
      <dgm:t>
        <a:bodyPr/>
        <a:lstStyle/>
        <a:p>
          <a:pPr>
            <a:defRPr cap="all"/>
          </a:pPr>
          <a:r>
            <a:rPr lang="en-US"/>
            <a:t>Stay connected, anytime, anywhere</a:t>
          </a:r>
        </a:p>
      </dgm:t>
    </dgm:pt>
    <dgm:pt modelId="{DEE9288F-12B0-4AB8-B5EC-B9D500228E99}" type="parTrans" cxnId="{CBABF936-6190-4C7F-A6CA-80C77815E6B8}">
      <dgm:prSet/>
      <dgm:spPr/>
      <dgm:t>
        <a:bodyPr/>
        <a:lstStyle/>
        <a:p>
          <a:endParaRPr lang="en-US"/>
        </a:p>
      </dgm:t>
    </dgm:pt>
    <dgm:pt modelId="{F1EA0EC6-22E7-4AF1-B663-5D27F47CA830}" type="sibTrans" cxnId="{CBABF936-6190-4C7F-A6CA-80C77815E6B8}">
      <dgm:prSet/>
      <dgm:spPr/>
      <dgm:t>
        <a:bodyPr/>
        <a:lstStyle/>
        <a:p>
          <a:endParaRPr lang="en-US"/>
        </a:p>
      </dgm:t>
    </dgm:pt>
    <dgm:pt modelId="{4C976E15-C248-492D-A747-EB8F17E27217}" type="pres">
      <dgm:prSet presAssocID="{BFFFB87E-4419-4F00-839B-8743D0688264}" presName="root" presStyleCnt="0">
        <dgm:presLayoutVars>
          <dgm:dir/>
          <dgm:resizeHandles val="exact"/>
        </dgm:presLayoutVars>
      </dgm:prSet>
      <dgm:spPr/>
    </dgm:pt>
    <dgm:pt modelId="{A9D6B9B7-07F3-43C3-83CE-A630B677AFA4}" type="pres">
      <dgm:prSet presAssocID="{755D1EAD-F0B7-4068-BA05-C84C662EF9EC}" presName="compNode" presStyleCnt="0"/>
      <dgm:spPr/>
    </dgm:pt>
    <dgm:pt modelId="{D60BBFA8-485D-480B-806B-6649219366C9}" type="pres">
      <dgm:prSet presAssocID="{755D1EAD-F0B7-4068-BA05-C84C662EF9EC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F1C8717-37D5-4460-8F27-A1A2731AF993}" type="pres">
      <dgm:prSet presAssocID="{755D1EAD-F0B7-4068-BA05-C84C662EF9E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367EBC7-63C6-4CF8-B2EE-6D78B6E0781E}" type="pres">
      <dgm:prSet presAssocID="{755D1EAD-F0B7-4068-BA05-C84C662EF9EC}" presName="spaceRect" presStyleCnt="0"/>
      <dgm:spPr/>
    </dgm:pt>
    <dgm:pt modelId="{522FC9F2-739F-49EF-A022-B114B22BCCA7}" type="pres">
      <dgm:prSet presAssocID="{755D1EAD-F0B7-4068-BA05-C84C662EF9EC}" presName="textRect" presStyleLbl="revTx" presStyleIdx="0" presStyleCnt="5">
        <dgm:presLayoutVars>
          <dgm:chMax val="1"/>
          <dgm:chPref val="1"/>
        </dgm:presLayoutVars>
      </dgm:prSet>
      <dgm:spPr/>
    </dgm:pt>
    <dgm:pt modelId="{77BC2922-F975-4748-9C22-9ED2DA8BA0FF}" type="pres">
      <dgm:prSet presAssocID="{1696B855-1590-48D6-971B-B8CB04DBDF39}" presName="sibTrans" presStyleCnt="0"/>
      <dgm:spPr/>
    </dgm:pt>
    <dgm:pt modelId="{EA699167-F1E5-4614-B956-B3F4625BB5F1}" type="pres">
      <dgm:prSet presAssocID="{09F0D1D6-6A74-4ACF-9E7C-F9CD46DA1C4F}" presName="compNode" presStyleCnt="0"/>
      <dgm:spPr/>
    </dgm:pt>
    <dgm:pt modelId="{AF660043-D36D-4734-879E-911679E9F956}" type="pres">
      <dgm:prSet presAssocID="{09F0D1D6-6A74-4ACF-9E7C-F9CD46DA1C4F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FE5386A-2DC1-45F2-BA5F-C6A2F6430DA6}" type="pres">
      <dgm:prSet presAssocID="{09F0D1D6-6A74-4ACF-9E7C-F9CD46DA1C4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E728D3C-3BA4-4B12-9B8B-FD4C4B18ED0C}" type="pres">
      <dgm:prSet presAssocID="{09F0D1D6-6A74-4ACF-9E7C-F9CD46DA1C4F}" presName="spaceRect" presStyleCnt="0"/>
      <dgm:spPr/>
    </dgm:pt>
    <dgm:pt modelId="{BDA95723-8552-47FA-AE39-5C086FEB7326}" type="pres">
      <dgm:prSet presAssocID="{09F0D1D6-6A74-4ACF-9E7C-F9CD46DA1C4F}" presName="textRect" presStyleLbl="revTx" presStyleIdx="1" presStyleCnt="5">
        <dgm:presLayoutVars>
          <dgm:chMax val="1"/>
          <dgm:chPref val="1"/>
        </dgm:presLayoutVars>
      </dgm:prSet>
      <dgm:spPr/>
    </dgm:pt>
    <dgm:pt modelId="{244AA50F-46FF-4F3D-BC02-944E1940E619}" type="pres">
      <dgm:prSet presAssocID="{85A392D4-0C9C-403A-9A78-B99661314067}" presName="sibTrans" presStyleCnt="0"/>
      <dgm:spPr/>
    </dgm:pt>
    <dgm:pt modelId="{DFE93760-72DC-4154-AD3F-99C8683F0E2C}" type="pres">
      <dgm:prSet presAssocID="{EEB51DD0-8029-4ADF-A91A-938E4787A12C}" presName="compNode" presStyleCnt="0"/>
      <dgm:spPr/>
    </dgm:pt>
    <dgm:pt modelId="{50B4127A-10E8-4109-99E0-70573FCBCA69}" type="pres">
      <dgm:prSet presAssocID="{EEB51DD0-8029-4ADF-A91A-938E4787A12C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352C5BB-E40E-44C1-89CA-D32E85F3EBE5}" type="pres">
      <dgm:prSet presAssocID="{EEB51DD0-8029-4ADF-A91A-938E4787A12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1E8877B3-966F-4686-A6D8-ED3CB1271258}" type="pres">
      <dgm:prSet presAssocID="{EEB51DD0-8029-4ADF-A91A-938E4787A12C}" presName="spaceRect" presStyleCnt="0"/>
      <dgm:spPr/>
    </dgm:pt>
    <dgm:pt modelId="{B6E434A8-981C-4C76-9035-B65D64609CE1}" type="pres">
      <dgm:prSet presAssocID="{EEB51DD0-8029-4ADF-A91A-938E4787A12C}" presName="textRect" presStyleLbl="revTx" presStyleIdx="2" presStyleCnt="5">
        <dgm:presLayoutVars>
          <dgm:chMax val="1"/>
          <dgm:chPref val="1"/>
        </dgm:presLayoutVars>
      </dgm:prSet>
      <dgm:spPr/>
    </dgm:pt>
    <dgm:pt modelId="{9C37303E-C159-4AF4-AB4D-C0F8F8B1719E}" type="pres">
      <dgm:prSet presAssocID="{A2F74195-2C08-4C5D-99EA-0966245802C3}" presName="sibTrans" presStyleCnt="0"/>
      <dgm:spPr/>
    </dgm:pt>
    <dgm:pt modelId="{50C6511C-4822-444C-8C67-30CFC40602B9}" type="pres">
      <dgm:prSet presAssocID="{A63FECF9-83DB-4737-AD01-589B7CC9769A}" presName="compNode" presStyleCnt="0"/>
      <dgm:spPr/>
    </dgm:pt>
    <dgm:pt modelId="{DC918E6D-FFD8-4559-A149-05F659B335D3}" type="pres">
      <dgm:prSet presAssocID="{A63FECF9-83DB-4737-AD01-589B7CC9769A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D70511D-0D73-469F-B318-F53FA8988B3E}" type="pres">
      <dgm:prSet presAssocID="{A63FECF9-83DB-4737-AD01-589B7CC9769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83C722A-C66E-4B4E-A39A-43815F3342F0}" type="pres">
      <dgm:prSet presAssocID="{A63FECF9-83DB-4737-AD01-589B7CC9769A}" presName="spaceRect" presStyleCnt="0"/>
      <dgm:spPr/>
    </dgm:pt>
    <dgm:pt modelId="{3292452F-76F5-479B-9299-FAD008C12DD8}" type="pres">
      <dgm:prSet presAssocID="{A63FECF9-83DB-4737-AD01-589B7CC9769A}" presName="textRect" presStyleLbl="revTx" presStyleIdx="3" presStyleCnt="5">
        <dgm:presLayoutVars>
          <dgm:chMax val="1"/>
          <dgm:chPref val="1"/>
        </dgm:presLayoutVars>
      </dgm:prSet>
      <dgm:spPr/>
    </dgm:pt>
    <dgm:pt modelId="{0F7D862A-23DA-4003-947D-BD445BB99276}" type="pres">
      <dgm:prSet presAssocID="{0375F96A-E997-40A7-87C9-6F19663301F0}" presName="sibTrans" presStyleCnt="0"/>
      <dgm:spPr/>
    </dgm:pt>
    <dgm:pt modelId="{2962DE48-E63D-4B83-A6C1-C8F36A0AAF67}" type="pres">
      <dgm:prSet presAssocID="{F6FB0D6B-6472-4CCF-8E56-191E1AA81E97}" presName="compNode" presStyleCnt="0"/>
      <dgm:spPr/>
    </dgm:pt>
    <dgm:pt modelId="{2D427DC4-56C0-4A55-943B-F3E4BD7DB01E}" type="pres">
      <dgm:prSet presAssocID="{F6FB0D6B-6472-4CCF-8E56-191E1AA81E97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6DE9226-3CCC-4BEE-B8EB-BA116F6CC36F}" type="pres">
      <dgm:prSet presAssocID="{F6FB0D6B-6472-4CCF-8E56-191E1AA81E9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"/>
        </a:ext>
      </dgm:extLst>
    </dgm:pt>
    <dgm:pt modelId="{1B4F111E-A74C-4890-B5D4-46E99C79DC0F}" type="pres">
      <dgm:prSet presAssocID="{F6FB0D6B-6472-4CCF-8E56-191E1AA81E97}" presName="spaceRect" presStyleCnt="0"/>
      <dgm:spPr/>
    </dgm:pt>
    <dgm:pt modelId="{095D5AAA-5920-43BD-860B-9FF42D227AD7}" type="pres">
      <dgm:prSet presAssocID="{F6FB0D6B-6472-4CCF-8E56-191E1AA81E9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126A029-5881-4EFD-8907-ED53B18C13C0}" type="presOf" srcId="{09F0D1D6-6A74-4ACF-9E7C-F9CD46DA1C4F}" destId="{BDA95723-8552-47FA-AE39-5C086FEB7326}" srcOrd="0" destOrd="0" presId="urn:microsoft.com/office/officeart/2018/5/layout/IconLeafLabelList"/>
    <dgm:cxn modelId="{9058942F-7020-42FD-9EA6-DA98B172F142}" type="presOf" srcId="{A63FECF9-83DB-4737-AD01-589B7CC9769A}" destId="{3292452F-76F5-479B-9299-FAD008C12DD8}" srcOrd="0" destOrd="0" presId="urn:microsoft.com/office/officeart/2018/5/layout/IconLeafLabelList"/>
    <dgm:cxn modelId="{CBABF936-6190-4C7F-A6CA-80C77815E6B8}" srcId="{BFFFB87E-4419-4F00-839B-8743D0688264}" destId="{F6FB0D6B-6472-4CCF-8E56-191E1AA81E97}" srcOrd="4" destOrd="0" parTransId="{DEE9288F-12B0-4AB8-B5EC-B9D500228E99}" sibTransId="{F1EA0EC6-22E7-4AF1-B663-5D27F47CA830}"/>
    <dgm:cxn modelId="{BA47B84B-798B-4EF0-A903-9F9BA45C4145}" srcId="{BFFFB87E-4419-4F00-839B-8743D0688264}" destId="{09F0D1D6-6A74-4ACF-9E7C-F9CD46DA1C4F}" srcOrd="1" destOrd="0" parTransId="{8BCC22EB-685F-4F5A-BDCB-933437858D48}" sibTransId="{85A392D4-0C9C-403A-9A78-B99661314067}"/>
    <dgm:cxn modelId="{A1A9CF5A-2906-4681-8B11-B725232F4A62}" type="presOf" srcId="{EEB51DD0-8029-4ADF-A91A-938E4787A12C}" destId="{B6E434A8-981C-4C76-9035-B65D64609CE1}" srcOrd="0" destOrd="0" presId="urn:microsoft.com/office/officeart/2018/5/layout/IconLeafLabelList"/>
    <dgm:cxn modelId="{04DC365D-253E-4D73-950A-9BCC6CA4A041}" type="presOf" srcId="{BFFFB87E-4419-4F00-839B-8743D0688264}" destId="{4C976E15-C248-492D-A747-EB8F17E27217}" srcOrd="0" destOrd="0" presId="urn:microsoft.com/office/officeart/2018/5/layout/IconLeafLabelList"/>
    <dgm:cxn modelId="{32ACDD79-793B-45C7-B655-DE6D966739C6}" type="presOf" srcId="{755D1EAD-F0B7-4068-BA05-C84C662EF9EC}" destId="{522FC9F2-739F-49EF-A022-B114B22BCCA7}" srcOrd="0" destOrd="0" presId="urn:microsoft.com/office/officeart/2018/5/layout/IconLeafLabelList"/>
    <dgm:cxn modelId="{56FCE491-0B6B-4937-9DC1-A6FD61144DF5}" srcId="{BFFFB87E-4419-4F00-839B-8743D0688264}" destId="{EEB51DD0-8029-4ADF-A91A-938E4787A12C}" srcOrd="2" destOrd="0" parTransId="{252AA7AE-96D0-4671-9480-A2F361C2278D}" sibTransId="{A2F74195-2C08-4C5D-99EA-0966245802C3}"/>
    <dgm:cxn modelId="{ED0080B9-23AA-4D99-A7CE-F68A671D5765}" srcId="{BFFFB87E-4419-4F00-839B-8743D0688264}" destId="{A63FECF9-83DB-4737-AD01-589B7CC9769A}" srcOrd="3" destOrd="0" parTransId="{C3394030-3DCA-438F-9B5F-6D3A0EAD91C5}" sibTransId="{0375F96A-E997-40A7-87C9-6F19663301F0}"/>
    <dgm:cxn modelId="{30AA29C4-3BE6-48F6-ADEB-B905C81BA043}" srcId="{BFFFB87E-4419-4F00-839B-8743D0688264}" destId="{755D1EAD-F0B7-4068-BA05-C84C662EF9EC}" srcOrd="0" destOrd="0" parTransId="{B26B74BC-00E1-416F-9055-21F21AD4A24B}" sibTransId="{1696B855-1590-48D6-971B-B8CB04DBDF39}"/>
    <dgm:cxn modelId="{350EDAD9-8E1F-4BC2-8B05-E36A35D8FD60}" type="presOf" srcId="{F6FB0D6B-6472-4CCF-8E56-191E1AA81E97}" destId="{095D5AAA-5920-43BD-860B-9FF42D227AD7}" srcOrd="0" destOrd="0" presId="urn:microsoft.com/office/officeart/2018/5/layout/IconLeafLabelList"/>
    <dgm:cxn modelId="{5CF4C28D-6304-47F3-8477-BF70ABE6152A}" type="presParOf" srcId="{4C976E15-C248-492D-A747-EB8F17E27217}" destId="{A9D6B9B7-07F3-43C3-83CE-A630B677AFA4}" srcOrd="0" destOrd="0" presId="urn:microsoft.com/office/officeart/2018/5/layout/IconLeafLabelList"/>
    <dgm:cxn modelId="{97748915-7B74-4E0E-BA90-41702E5DA162}" type="presParOf" srcId="{A9D6B9B7-07F3-43C3-83CE-A630B677AFA4}" destId="{D60BBFA8-485D-480B-806B-6649219366C9}" srcOrd="0" destOrd="0" presId="urn:microsoft.com/office/officeart/2018/5/layout/IconLeafLabelList"/>
    <dgm:cxn modelId="{42A1835E-FA7E-4619-8BCF-8D9E59D5B507}" type="presParOf" srcId="{A9D6B9B7-07F3-43C3-83CE-A630B677AFA4}" destId="{4F1C8717-37D5-4460-8F27-A1A2731AF993}" srcOrd="1" destOrd="0" presId="urn:microsoft.com/office/officeart/2018/5/layout/IconLeafLabelList"/>
    <dgm:cxn modelId="{8EAC1EA0-6FEA-4E3C-8759-F29D9CACD15A}" type="presParOf" srcId="{A9D6B9B7-07F3-43C3-83CE-A630B677AFA4}" destId="{3367EBC7-63C6-4CF8-B2EE-6D78B6E0781E}" srcOrd="2" destOrd="0" presId="urn:microsoft.com/office/officeart/2018/5/layout/IconLeafLabelList"/>
    <dgm:cxn modelId="{A0F3FAA6-3A39-44CA-9F6B-73B2F8A032C1}" type="presParOf" srcId="{A9D6B9B7-07F3-43C3-83CE-A630B677AFA4}" destId="{522FC9F2-739F-49EF-A022-B114B22BCCA7}" srcOrd="3" destOrd="0" presId="urn:microsoft.com/office/officeart/2018/5/layout/IconLeafLabelList"/>
    <dgm:cxn modelId="{38906ABD-3454-4860-84AB-42497524CCA5}" type="presParOf" srcId="{4C976E15-C248-492D-A747-EB8F17E27217}" destId="{77BC2922-F975-4748-9C22-9ED2DA8BA0FF}" srcOrd="1" destOrd="0" presId="urn:microsoft.com/office/officeart/2018/5/layout/IconLeafLabelList"/>
    <dgm:cxn modelId="{085FF92F-F425-40DC-85CE-A19FAAB5ED4B}" type="presParOf" srcId="{4C976E15-C248-492D-A747-EB8F17E27217}" destId="{EA699167-F1E5-4614-B956-B3F4625BB5F1}" srcOrd="2" destOrd="0" presId="urn:microsoft.com/office/officeart/2018/5/layout/IconLeafLabelList"/>
    <dgm:cxn modelId="{1A81D1D8-D619-4E37-9C5F-679E5BC371BA}" type="presParOf" srcId="{EA699167-F1E5-4614-B956-B3F4625BB5F1}" destId="{AF660043-D36D-4734-879E-911679E9F956}" srcOrd="0" destOrd="0" presId="urn:microsoft.com/office/officeart/2018/5/layout/IconLeafLabelList"/>
    <dgm:cxn modelId="{D53B4250-4F30-45C8-9936-E31DA3214FDD}" type="presParOf" srcId="{EA699167-F1E5-4614-B956-B3F4625BB5F1}" destId="{7FE5386A-2DC1-45F2-BA5F-C6A2F6430DA6}" srcOrd="1" destOrd="0" presId="urn:microsoft.com/office/officeart/2018/5/layout/IconLeafLabelList"/>
    <dgm:cxn modelId="{78CFA70F-BD08-41B4-BA90-D95329145906}" type="presParOf" srcId="{EA699167-F1E5-4614-B956-B3F4625BB5F1}" destId="{AE728D3C-3BA4-4B12-9B8B-FD4C4B18ED0C}" srcOrd="2" destOrd="0" presId="urn:microsoft.com/office/officeart/2018/5/layout/IconLeafLabelList"/>
    <dgm:cxn modelId="{9D1417FF-2919-4D02-87E9-7DC2D2C726B8}" type="presParOf" srcId="{EA699167-F1E5-4614-B956-B3F4625BB5F1}" destId="{BDA95723-8552-47FA-AE39-5C086FEB7326}" srcOrd="3" destOrd="0" presId="urn:microsoft.com/office/officeart/2018/5/layout/IconLeafLabelList"/>
    <dgm:cxn modelId="{47A42F79-32A9-4109-B39B-ED1DE0C8A57E}" type="presParOf" srcId="{4C976E15-C248-492D-A747-EB8F17E27217}" destId="{244AA50F-46FF-4F3D-BC02-944E1940E619}" srcOrd="3" destOrd="0" presId="urn:microsoft.com/office/officeart/2018/5/layout/IconLeafLabelList"/>
    <dgm:cxn modelId="{EC84D5EF-3D95-44AB-B70B-9880FEBE58E0}" type="presParOf" srcId="{4C976E15-C248-492D-A747-EB8F17E27217}" destId="{DFE93760-72DC-4154-AD3F-99C8683F0E2C}" srcOrd="4" destOrd="0" presId="urn:microsoft.com/office/officeart/2018/5/layout/IconLeafLabelList"/>
    <dgm:cxn modelId="{79D617EC-D188-4472-A093-F61A53BAB832}" type="presParOf" srcId="{DFE93760-72DC-4154-AD3F-99C8683F0E2C}" destId="{50B4127A-10E8-4109-99E0-70573FCBCA69}" srcOrd="0" destOrd="0" presId="urn:microsoft.com/office/officeart/2018/5/layout/IconLeafLabelList"/>
    <dgm:cxn modelId="{9B126C79-49C7-4FD9-B619-366F8402A1E1}" type="presParOf" srcId="{DFE93760-72DC-4154-AD3F-99C8683F0E2C}" destId="{4352C5BB-E40E-44C1-89CA-D32E85F3EBE5}" srcOrd="1" destOrd="0" presId="urn:microsoft.com/office/officeart/2018/5/layout/IconLeafLabelList"/>
    <dgm:cxn modelId="{EDB3A7CF-35EF-4FCE-A230-ABFAE4DE24C0}" type="presParOf" srcId="{DFE93760-72DC-4154-AD3F-99C8683F0E2C}" destId="{1E8877B3-966F-4686-A6D8-ED3CB1271258}" srcOrd="2" destOrd="0" presId="urn:microsoft.com/office/officeart/2018/5/layout/IconLeafLabelList"/>
    <dgm:cxn modelId="{2D2FAAFC-B8BD-4F08-8CEC-BE627578A4E6}" type="presParOf" srcId="{DFE93760-72DC-4154-AD3F-99C8683F0E2C}" destId="{B6E434A8-981C-4C76-9035-B65D64609CE1}" srcOrd="3" destOrd="0" presId="urn:microsoft.com/office/officeart/2018/5/layout/IconLeafLabelList"/>
    <dgm:cxn modelId="{60D65D57-7191-49CC-827C-652A4808DC23}" type="presParOf" srcId="{4C976E15-C248-492D-A747-EB8F17E27217}" destId="{9C37303E-C159-4AF4-AB4D-C0F8F8B1719E}" srcOrd="5" destOrd="0" presId="urn:microsoft.com/office/officeart/2018/5/layout/IconLeafLabelList"/>
    <dgm:cxn modelId="{DB681DC8-E709-4048-B96F-0C77E5312923}" type="presParOf" srcId="{4C976E15-C248-492D-A747-EB8F17E27217}" destId="{50C6511C-4822-444C-8C67-30CFC40602B9}" srcOrd="6" destOrd="0" presId="urn:microsoft.com/office/officeart/2018/5/layout/IconLeafLabelList"/>
    <dgm:cxn modelId="{7BCE5996-A971-4F12-94C1-ADFF3DDBFFF7}" type="presParOf" srcId="{50C6511C-4822-444C-8C67-30CFC40602B9}" destId="{DC918E6D-FFD8-4559-A149-05F659B335D3}" srcOrd="0" destOrd="0" presId="urn:microsoft.com/office/officeart/2018/5/layout/IconLeafLabelList"/>
    <dgm:cxn modelId="{256192B6-C883-4F5F-B073-8D35874D4BA4}" type="presParOf" srcId="{50C6511C-4822-444C-8C67-30CFC40602B9}" destId="{5D70511D-0D73-469F-B318-F53FA8988B3E}" srcOrd="1" destOrd="0" presId="urn:microsoft.com/office/officeart/2018/5/layout/IconLeafLabelList"/>
    <dgm:cxn modelId="{A49D0FF8-F50B-47D4-97CB-0BCB74F7E1EC}" type="presParOf" srcId="{50C6511C-4822-444C-8C67-30CFC40602B9}" destId="{983C722A-C66E-4B4E-A39A-43815F3342F0}" srcOrd="2" destOrd="0" presId="urn:microsoft.com/office/officeart/2018/5/layout/IconLeafLabelList"/>
    <dgm:cxn modelId="{80626E52-3B1E-48BC-AEB5-09FC8C7DD7D8}" type="presParOf" srcId="{50C6511C-4822-444C-8C67-30CFC40602B9}" destId="{3292452F-76F5-479B-9299-FAD008C12DD8}" srcOrd="3" destOrd="0" presId="urn:microsoft.com/office/officeart/2018/5/layout/IconLeafLabelList"/>
    <dgm:cxn modelId="{E5FA73DA-7028-482D-8FF0-89A89F1FA2B3}" type="presParOf" srcId="{4C976E15-C248-492D-A747-EB8F17E27217}" destId="{0F7D862A-23DA-4003-947D-BD445BB99276}" srcOrd="7" destOrd="0" presId="urn:microsoft.com/office/officeart/2018/5/layout/IconLeafLabelList"/>
    <dgm:cxn modelId="{6918013E-4954-4083-B964-1B29A555730C}" type="presParOf" srcId="{4C976E15-C248-492D-A747-EB8F17E27217}" destId="{2962DE48-E63D-4B83-A6C1-C8F36A0AAF67}" srcOrd="8" destOrd="0" presId="urn:microsoft.com/office/officeart/2018/5/layout/IconLeafLabelList"/>
    <dgm:cxn modelId="{B4FFF21C-E580-42F5-938C-335FBB5D1DAF}" type="presParOf" srcId="{2962DE48-E63D-4B83-A6C1-C8F36A0AAF67}" destId="{2D427DC4-56C0-4A55-943B-F3E4BD7DB01E}" srcOrd="0" destOrd="0" presId="urn:microsoft.com/office/officeart/2018/5/layout/IconLeafLabelList"/>
    <dgm:cxn modelId="{F93E3B2E-D760-4425-9E98-F41E9457BD8E}" type="presParOf" srcId="{2962DE48-E63D-4B83-A6C1-C8F36A0AAF67}" destId="{06DE9226-3CCC-4BEE-B8EB-BA116F6CC36F}" srcOrd="1" destOrd="0" presId="urn:microsoft.com/office/officeart/2018/5/layout/IconLeafLabelList"/>
    <dgm:cxn modelId="{21B38638-7B59-4BA0-A15C-CCAA875A957B}" type="presParOf" srcId="{2962DE48-E63D-4B83-A6C1-C8F36A0AAF67}" destId="{1B4F111E-A74C-4890-B5D4-46E99C79DC0F}" srcOrd="2" destOrd="0" presId="urn:microsoft.com/office/officeart/2018/5/layout/IconLeafLabelList"/>
    <dgm:cxn modelId="{DB11C69A-EF09-4ED0-B0E7-0119180EF6DC}" type="presParOf" srcId="{2962DE48-E63D-4B83-A6C1-C8F36A0AAF67}" destId="{095D5AAA-5920-43BD-860B-9FF42D227AD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9B1398-16E3-40E6-8D1E-5BBC05F71A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374691-4448-495F-BDBE-B953076D86D6}">
      <dgm:prSet/>
      <dgm:spPr/>
      <dgm:t>
        <a:bodyPr/>
        <a:lstStyle/>
        <a:p>
          <a:r>
            <a:rPr lang="en-US"/>
            <a:t>All apps in one place</a:t>
          </a:r>
        </a:p>
      </dgm:t>
    </dgm:pt>
    <dgm:pt modelId="{9F2CBB26-A694-451F-99BA-1D74976754BE}" type="parTrans" cxnId="{06336561-EE63-41D4-ADB5-B20154228450}">
      <dgm:prSet/>
      <dgm:spPr/>
      <dgm:t>
        <a:bodyPr/>
        <a:lstStyle/>
        <a:p>
          <a:endParaRPr lang="en-US"/>
        </a:p>
      </dgm:t>
    </dgm:pt>
    <dgm:pt modelId="{26CC54D9-EC16-4260-808E-462C2507994A}" type="sibTrans" cxnId="{06336561-EE63-41D4-ADB5-B20154228450}">
      <dgm:prSet/>
      <dgm:spPr/>
      <dgm:t>
        <a:bodyPr/>
        <a:lstStyle/>
        <a:p>
          <a:endParaRPr lang="en-US"/>
        </a:p>
      </dgm:t>
    </dgm:pt>
    <dgm:pt modelId="{476F2078-3236-41B3-B15D-F28F44606B33}">
      <dgm:prSet/>
      <dgm:spPr/>
      <dgm:t>
        <a:bodyPr/>
        <a:lstStyle/>
        <a:p>
          <a:r>
            <a:rPr lang="en-US"/>
            <a:t>Seamless integrations</a:t>
          </a:r>
        </a:p>
      </dgm:t>
    </dgm:pt>
    <dgm:pt modelId="{9B482E54-DACF-4DFF-BE8B-7E159BEFF1C5}" type="parTrans" cxnId="{51A535BB-31F8-4E7C-8145-BF2C2B7AAE6E}">
      <dgm:prSet/>
      <dgm:spPr/>
      <dgm:t>
        <a:bodyPr/>
        <a:lstStyle/>
        <a:p>
          <a:endParaRPr lang="en-US"/>
        </a:p>
      </dgm:t>
    </dgm:pt>
    <dgm:pt modelId="{8CBBECCA-509A-4D5D-AC28-996BBE2DF852}" type="sibTrans" cxnId="{51A535BB-31F8-4E7C-8145-BF2C2B7AAE6E}">
      <dgm:prSet/>
      <dgm:spPr/>
      <dgm:t>
        <a:bodyPr/>
        <a:lstStyle/>
        <a:p>
          <a:endParaRPr lang="en-US"/>
        </a:p>
      </dgm:t>
    </dgm:pt>
    <dgm:pt modelId="{BE147E47-2797-41B0-B047-B68728CE878A}">
      <dgm:prSet/>
      <dgm:spPr/>
      <dgm:t>
        <a:bodyPr/>
        <a:lstStyle/>
        <a:p>
          <a:r>
            <a:rPr lang="en-US"/>
            <a:t>Full-featured conferencing</a:t>
          </a:r>
        </a:p>
      </dgm:t>
    </dgm:pt>
    <dgm:pt modelId="{C83974E0-1E4D-4B4A-B712-51D8D236995B}" type="parTrans" cxnId="{60244F58-C896-4B14-AE13-A11A01E88E7A}">
      <dgm:prSet/>
      <dgm:spPr/>
      <dgm:t>
        <a:bodyPr/>
        <a:lstStyle/>
        <a:p>
          <a:endParaRPr lang="en-US"/>
        </a:p>
      </dgm:t>
    </dgm:pt>
    <dgm:pt modelId="{CCB2598A-63B5-44AB-B21E-D6C91CC3011B}" type="sibTrans" cxnId="{60244F58-C896-4B14-AE13-A11A01E88E7A}">
      <dgm:prSet/>
      <dgm:spPr/>
      <dgm:t>
        <a:bodyPr/>
        <a:lstStyle/>
        <a:p>
          <a:endParaRPr lang="en-US"/>
        </a:p>
      </dgm:t>
    </dgm:pt>
    <dgm:pt modelId="{7EC6CBC4-8BE1-433C-8C12-853B05DAA19D}">
      <dgm:prSet/>
      <dgm:spPr/>
      <dgm:t>
        <a:bodyPr/>
        <a:lstStyle/>
        <a:p>
          <a:r>
            <a:rPr lang="en-US"/>
            <a:t>Good quality and reliability</a:t>
          </a:r>
        </a:p>
      </dgm:t>
    </dgm:pt>
    <dgm:pt modelId="{ACCC0ECC-9C4B-4BA2-9EE1-77681851CC0F}" type="parTrans" cxnId="{034B8EEB-910E-4CD1-ACA6-392DB46B918F}">
      <dgm:prSet/>
      <dgm:spPr/>
      <dgm:t>
        <a:bodyPr/>
        <a:lstStyle/>
        <a:p>
          <a:endParaRPr lang="en-US"/>
        </a:p>
      </dgm:t>
    </dgm:pt>
    <dgm:pt modelId="{5F5B2EED-AB44-4A81-832B-2EDCE44B300A}" type="sibTrans" cxnId="{034B8EEB-910E-4CD1-ACA6-392DB46B918F}">
      <dgm:prSet/>
      <dgm:spPr/>
      <dgm:t>
        <a:bodyPr/>
        <a:lstStyle/>
        <a:p>
          <a:endParaRPr lang="en-US"/>
        </a:p>
      </dgm:t>
    </dgm:pt>
    <dgm:pt modelId="{BDF5D118-910E-4955-B317-7D3FBAF12501}">
      <dgm:prSet/>
      <dgm:spPr/>
      <dgm:t>
        <a:bodyPr/>
        <a:lstStyle/>
        <a:p>
          <a:r>
            <a:rPr lang="en-US"/>
            <a:t>Organized and focused chat capabilities</a:t>
          </a:r>
        </a:p>
      </dgm:t>
    </dgm:pt>
    <dgm:pt modelId="{632D2A73-ABAF-4BAB-812B-05312A571F36}" type="parTrans" cxnId="{9141931E-E892-438C-8B5A-0C92DEF8261F}">
      <dgm:prSet/>
      <dgm:spPr/>
      <dgm:t>
        <a:bodyPr/>
        <a:lstStyle/>
        <a:p>
          <a:endParaRPr lang="en-US"/>
        </a:p>
      </dgm:t>
    </dgm:pt>
    <dgm:pt modelId="{908B2EB7-3693-4C6C-8154-907349123330}" type="sibTrans" cxnId="{9141931E-E892-438C-8B5A-0C92DEF8261F}">
      <dgm:prSet/>
      <dgm:spPr/>
      <dgm:t>
        <a:bodyPr/>
        <a:lstStyle/>
        <a:p>
          <a:endParaRPr lang="en-US"/>
        </a:p>
      </dgm:t>
    </dgm:pt>
    <dgm:pt modelId="{2CB33945-74E2-4586-8CB9-3ADA45224B2D}">
      <dgm:prSet/>
      <dgm:spPr/>
      <dgm:t>
        <a:bodyPr/>
        <a:lstStyle/>
        <a:p>
          <a:r>
            <a:rPr lang="en-US"/>
            <a:t>Solid security</a:t>
          </a:r>
        </a:p>
      </dgm:t>
    </dgm:pt>
    <dgm:pt modelId="{D9481438-59DC-4AE9-8F34-9B1C2D499B7E}" type="parTrans" cxnId="{47398170-BE40-433D-89CD-C8AD441369DD}">
      <dgm:prSet/>
      <dgm:spPr/>
      <dgm:t>
        <a:bodyPr/>
        <a:lstStyle/>
        <a:p>
          <a:endParaRPr lang="en-US"/>
        </a:p>
      </dgm:t>
    </dgm:pt>
    <dgm:pt modelId="{BFB59D18-5C1E-4EDB-9D87-061C3FFB061C}" type="sibTrans" cxnId="{47398170-BE40-433D-89CD-C8AD441369DD}">
      <dgm:prSet/>
      <dgm:spPr/>
      <dgm:t>
        <a:bodyPr/>
        <a:lstStyle/>
        <a:p>
          <a:endParaRPr lang="en-US"/>
        </a:p>
      </dgm:t>
    </dgm:pt>
    <dgm:pt modelId="{32BADED4-7C92-4743-9F63-26553F25CF8E}">
      <dgm:prSet/>
      <dgm:spPr/>
      <dgm:t>
        <a:bodyPr/>
        <a:lstStyle/>
        <a:p>
          <a:r>
            <a:rPr lang="en-US"/>
            <a:t>Fast support</a:t>
          </a:r>
        </a:p>
      </dgm:t>
    </dgm:pt>
    <dgm:pt modelId="{424893B6-0329-48F3-95F5-101FE001D992}" type="parTrans" cxnId="{17592FC9-FBF3-46A9-9696-1E17A32CBA9E}">
      <dgm:prSet/>
      <dgm:spPr/>
      <dgm:t>
        <a:bodyPr/>
        <a:lstStyle/>
        <a:p>
          <a:endParaRPr lang="en-US"/>
        </a:p>
      </dgm:t>
    </dgm:pt>
    <dgm:pt modelId="{9BB1EEFE-4610-490F-87C4-A8273E5A6470}" type="sibTrans" cxnId="{17592FC9-FBF3-46A9-9696-1E17A32CBA9E}">
      <dgm:prSet/>
      <dgm:spPr/>
      <dgm:t>
        <a:bodyPr/>
        <a:lstStyle/>
        <a:p>
          <a:endParaRPr lang="en-US"/>
        </a:p>
      </dgm:t>
    </dgm:pt>
    <dgm:pt modelId="{C06622F5-5780-4DB6-89EE-B8EDA067BE2A}">
      <dgm:prSet/>
      <dgm:spPr/>
      <dgm:t>
        <a:bodyPr/>
        <a:lstStyle/>
        <a:p>
          <a:r>
            <a:rPr lang="en-US"/>
            <a:t>Easy to use externally</a:t>
          </a:r>
        </a:p>
      </dgm:t>
    </dgm:pt>
    <dgm:pt modelId="{EEDB66BE-C3DB-49B0-9E5A-82F6A773734F}" type="parTrans" cxnId="{32B9B53C-7CE9-470F-A38A-9DA708176D8F}">
      <dgm:prSet/>
      <dgm:spPr/>
      <dgm:t>
        <a:bodyPr/>
        <a:lstStyle/>
        <a:p>
          <a:endParaRPr lang="en-US"/>
        </a:p>
      </dgm:t>
    </dgm:pt>
    <dgm:pt modelId="{4AEB1C08-82F6-41A6-A582-BE8767898483}" type="sibTrans" cxnId="{32B9B53C-7CE9-470F-A38A-9DA708176D8F}">
      <dgm:prSet/>
      <dgm:spPr/>
      <dgm:t>
        <a:bodyPr/>
        <a:lstStyle/>
        <a:p>
          <a:endParaRPr lang="en-US"/>
        </a:p>
      </dgm:t>
    </dgm:pt>
    <dgm:pt modelId="{BE3E37B9-A68C-41CA-B5BC-357DF878B92F}" type="pres">
      <dgm:prSet presAssocID="{A49B1398-16E3-40E6-8D1E-5BBC05F71ADD}" presName="root" presStyleCnt="0">
        <dgm:presLayoutVars>
          <dgm:dir/>
          <dgm:resizeHandles val="exact"/>
        </dgm:presLayoutVars>
      </dgm:prSet>
      <dgm:spPr/>
    </dgm:pt>
    <dgm:pt modelId="{9FAADC16-1913-4249-B54A-2C27E0696129}" type="pres">
      <dgm:prSet presAssocID="{ED374691-4448-495F-BDBE-B953076D86D6}" presName="compNode" presStyleCnt="0"/>
      <dgm:spPr/>
    </dgm:pt>
    <dgm:pt modelId="{F7490CCB-87C6-49AA-B29B-BC7263A91DB3}" type="pres">
      <dgm:prSet presAssocID="{ED374691-4448-495F-BDBE-B953076D86D6}" presName="bgRect" presStyleLbl="bgShp" presStyleIdx="0" presStyleCnt="8"/>
      <dgm:spPr/>
    </dgm:pt>
    <dgm:pt modelId="{DA8804C7-4644-4877-B854-1E876814026E}" type="pres">
      <dgm:prSet presAssocID="{ED374691-4448-495F-BDBE-B953076D86D6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66A05A71-63AC-43E6-A253-C8FBA763F881}" type="pres">
      <dgm:prSet presAssocID="{ED374691-4448-495F-BDBE-B953076D86D6}" presName="spaceRect" presStyleCnt="0"/>
      <dgm:spPr/>
    </dgm:pt>
    <dgm:pt modelId="{46BF89DE-3F0C-4F90-9406-3429A8515F38}" type="pres">
      <dgm:prSet presAssocID="{ED374691-4448-495F-BDBE-B953076D86D6}" presName="parTx" presStyleLbl="revTx" presStyleIdx="0" presStyleCnt="8">
        <dgm:presLayoutVars>
          <dgm:chMax val="0"/>
          <dgm:chPref val="0"/>
        </dgm:presLayoutVars>
      </dgm:prSet>
      <dgm:spPr/>
    </dgm:pt>
    <dgm:pt modelId="{1EC9D289-E097-454A-BE21-D6EA4C0F40D9}" type="pres">
      <dgm:prSet presAssocID="{26CC54D9-EC16-4260-808E-462C2507994A}" presName="sibTrans" presStyleCnt="0"/>
      <dgm:spPr/>
    </dgm:pt>
    <dgm:pt modelId="{64097361-D965-4908-9784-457599E7A426}" type="pres">
      <dgm:prSet presAssocID="{476F2078-3236-41B3-B15D-F28F44606B33}" presName="compNode" presStyleCnt="0"/>
      <dgm:spPr/>
    </dgm:pt>
    <dgm:pt modelId="{33604A19-8805-4C70-A4B5-9F76971F5B51}" type="pres">
      <dgm:prSet presAssocID="{476F2078-3236-41B3-B15D-F28F44606B33}" presName="bgRect" presStyleLbl="bgShp" presStyleIdx="1" presStyleCnt="8"/>
      <dgm:spPr/>
    </dgm:pt>
    <dgm:pt modelId="{EB9EAF0D-3D02-467D-AEE2-784E91D89BE4}" type="pres">
      <dgm:prSet presAssocID="{476F2078-3236-41B3-B15D-F28F44606B33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4CEBA770-DE07-47B2-BCC7-92F600393D89}" type="pres">
      <dgm:prSet presAssocID="{476F2078-3236-41B3-B15D-F28F44606B33}" presName="spaceRect" presStyleCnt="0"/>
      <dgm:spPr/>
    </dgm:pt>
    <dgm:pt modelId="{FDD652DE-D7CC-4173-8F6E-3648E58E63A1}" type="pres">
      <dgm:prSet presAssocID="{476F2078-3236-41B3-B15D-F28F44606B33}" presName="parTx" presStyleLbl="revTx" presStyleIdx="1" presStyleCnt="8">
        <dgm:presLayoutVars>
          <dgm:chMax val="0"/>
          <dgm:chPref val="0"/>
        </dgm:presLayoutVars>
      </dgm:prSet>
      <dgm:spPr/>
    </dgm:pt>
    <dgm:pt modelId="{CB64B064-6954-4BC9-83D7-F04B1B602B95}" type="pres">
      <dgm:prSet presAssocID="{8CBBECCA-509A-4D5D-AC28-996BBE2DF852}" presName="sibTrans" presStyleCnt="0"/>
      <dgm:spPr/>
    </dgm:pt>
    <dgm:pt modelId="{37735CE2-7100-4B5A-B318-1586140D7E6F}" type="pres">
      <dgm:prSet presAssocID="{BE147E47-2797-41B0-B047-B68728CE878A}" presName="compNode" presStyleCnt="0"/>
      <dgm:spPr/>
    </dgm:pt>
    <dgm:pt modelId="{EC045FCD-35CD-4055-AD34-8406C5B0983B}" type="pres">
      <dgm:prSet presAssocID="{BE147E47-2797-41B0-B047-B68728CE878A}" presName="bgRect" presStyleLbl="bgShp" presStyleIdx="2" presStyleCnt="8"/>
      <dgm:spPr/>
    </dgm:pt>
    <dgm:pt modelId="{1E3B21C4-FF67-4C39-8BFD-56AE12BF88B0}" type="pres">
      <dgm:prSet presAssocID="{BE147E47-2797-41B0-B047-B68728CE878A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B7EFCC1-99D4-414F-B49E-B62664515B3C}" type="pres">
      <dgm:prSet presAssocID="{BE147E47-2797-41B0-B047-B68728CE878A}" presName="spaceRect" presStyleCnt="0"/>
      <dgm:spPr/>
    </dgm:pt>
    <dgm:pt modelId="{8F7852C4-1744-4C27-9F3D-6F7A466BAE03}" type="pres">
      <dgm:prSet presAssocID="{BE147E47-2797-41B0-B047-B68728CE878A}" presName="parTx" presStyleLbl="revTx" presStyleIdx="2" presStyleCnt="8">
        <dgm:presLayoutVars>
          <dgm:chMax val="0"/>
          <dgm:chPref val="0"/>
        </dgm:presLayoutVars>
      </dgm:prSet>
      <dgm:spPr/>
    </dgm:pt>
    <dgm:pt modelId="{CF613D8F-133E-458C-B241-67BBF8FC558E}" type="pres">
      <dgm:prSet presAssocID="{CCB2598A-63B5-44AB-B21E-D6C91CC3011B}" presName="sibTrans" presStyleCnt="0"/>
      <dgm:spPr/>
    </dgm:pt>
    <dgm:pt modelId="{05DB4A08-59E3-4753-9C9E-42AC14F5FFF5}" type="pres">
      <dgm:prSet presAssocID="{7EC6CBC4-8BE1-433C-8C12-853B05DAA19D}" presName="compNode" presStyleCnt="0"/>
      <dgm:spPr/>
    </dgm:pt>
    <dgm:pt modelId="{86A02C74-08EC-43D8-B5A1-23741A7E7430}" type="pres">
      <dgm:prSet presAssocID="{7EC6CBC4-8BE1-433C-8C12-853B05DAA19D}" presName="bgRect" presStyleLbl="bgShp" presStyleIdx="3" presStyleCnt="8"/>
      <dgm:spPr/>
    </dgm:pt>
    <dgm:pt modelId="{844C94C8-5A43-4688-A945-C578709F1DDA}" type="pres">
      <dgm:prSet presAssocID="{7EC6CBC4-8BE1-433C-8C12-853B05DAA19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2FC9146-7DBE-49B0-ADF5-BE0CA821BEDE}" type="pres">
      <dgm:prSet presAssocID="{7EC6CBC4-8BE1-433C-8C12-853B05DAA19D}" presName="spaceRect" presStyleCnt="0"/>
      <dgm:spPr/>
    </dgm:pt>
    <dgm:pt modelId="{7E6DCCC3-723C-469C-A1B2-3EFE3C09C4ED}" type="pres">
      <dgm:prSet presAssocID="{7EC6CBC4-8BE1-433C-8C12-853B05DAA19D}" presName="parTx" presStyleLbl="revTx" presStyleIdx="3" presStyleCnt="8">
        <dgm:presLayoutVars>
          <dgm:chMax val="0"/>
          <dgm:chPref val="0"/>
        </dgm:presLayoutVars>
      </dgm:prSet>
      <dgm:spPr/>
    </dgm:pt>
    <dgm:pt modelId="{2A627BDB-C701-487D-8BC4-F7D3A45EE0E5}" type="pres">
      <dgm:prSet presAssocID="{5F5B2EED-AB44-4A81-832B-2EDCE44B300A}" presName="sibTrans" presStyleCnt="0"/>
      <dgm:spPr/>
    </dgm:pt>
    <dgm:pt modelId="{A93CD9B6-D3D4-41DE-AF53-1B5590527066}" type="pres">
      <dgm:prSet presAssocID="{BDF5D118-910E-4955-B317-7D3FBAF12501}" presName="compNode" presStyleCnt="0"/>
      <dgm:spPr/>
    </dgm:pt>
    <dgm:pt modelId="{47DB01BA-6492-433E-BA2B-5D30B2C60D4D}" type="pres">
      <dgm:prSet presAssocID="{BDF5D118-910E-4955-B317-7D3FBAF12501}" presName="bgRect" presStyleLbl="bgShp" presStyleIdx="4" presStyleCnt="8"/>
      <dgm:spPr/>
    </dgm:pt>
    <dgm:pt modelId="{1CD58165-FCE3-4294-8826-9E490AD2B7FD}" type="pres">
      <dgm:prSet presAssocID="{BDF5D118-910E-4955-B317-7D3FBAF1250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DB8F1D0-BC4E-4B6B-A368-1E3638CF90A4}" type="pres">
      <dgm:prSet presAssocID="{BDF5D118-910E-4955-B317-7D3FBAF12501}" presName="spaceRect" presStyleCnt="0"/>
      <dgm:spPr/>
    </dgm:pt>
    <dgm:pt modelId="{BDA76BF1-99B2-4842-8215-7772FF19F353}" type="pres">
      <dgm:prSet presAssocID="{BDF5D118-910E-4955-B317-7D3FBAF12501}" presName="parTx" presStyleLbl="revTx" presStyleIdx="4" presStyleCnt="8">
        <dgm:presLayoutVars>
          <dgm:chMax val="0"/>
          <dgm:chPref val="0"/>
        </dgm:presLayoutVars>
      </dgm:prSet>
      <dgm:spPr/>
    </dgm:pt>
    <dgm:pt modelId="{6D3D2BB9-D8B6-4344-9FCA-DD078830E12E}" type="pres">
      <dgm:prSet presAssocID="{908B2EB7-3693-4C6C-8154-907349123330}" presName="sibTrans" presStyleCnt="0"/>
      <dgm:spPr/>
    </dgm:pt>
    <dgm:pt modelId="{EC8F8A64-26FB-44F9-93D7-16B491E9F6B8}" type="pres">
      <dgm:prSet presAssocID="{2CB33945-74E2-4586-8CB9-3ADA45224B2D}" presName="compNode" presStyleCnt="0"/>
      <dgm:spPr/>
    </dgm:pt>
    <dgm:pt modelId="{48DF98B5-4561-4FB5-98A1-16014AF6CDEF}" type="pres">
      <dgm:prSet presAssocID="{2CB33945-74E2-4586-8CB9-3ADA45224B2D}" presName="bgRect" presStyleLbl="bgShp" presStyleIdx="5" presStyleCnt="8"/>
      <dgm:spPr/>
    </dgm:pt>
    <dgm:pt modelId="{A12B728A-1017-4C77-A465-31B0478A7B41}" type="pres">
      <dgm:prSet presAssocID="{2CB33945-74E2-4586-8CB9-3ADA45224B2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A8218DD-7D2C-4BFC-9948-178A9BB4F3A7}" type="pres">
      <dgm:prSet presAssocID="{2CB33945-74E2-4586-8CB9-3ADA45224B2D}" presName="spaceRect" presStyleCnt="0"/>
      <dgm:spPr/>
    </dgm:pt>
    <dgm:pt modelId="{32970C3B-4032-4370-9593-EFFDE548D551}" type="pres">
      <dgm:prSet presAssocID="{2CB33945-74E2-4586-8CB9-3ADA45224B2D}" presName="parTx" presStyleLbl="revTx" presStyleIdx="5" presStyleCnt="8">
        <dgm:presLayoutVars>
          <dgm:chMax val="0"/>
          <dgm:chPref val="0"/>
        </dgm:presLayoutVars>
      </dgm:prSet>
      <dgm:spPr/>
    </dgm:pt>
    <dgm:pt modelId="{3959B650-EB25-45CE-9903-B561EDF70907}" type="pres">
      <dgm:prSet presAssocID="{BFB59D18-5C1E-4EDB-9D87-061C3FFB061C}" presName="sibTrans" presStyleCnt="0"/>
      <dgm:spPr/>
    </dgm:pt>
    <dgm:pt modelId="{E1B0C28B-7727-41EF-9A01-5865BF27827A}" type="pres">
      <dgm:prSet presAssocID="{32BADED4-7C92-4743-9F63-26553F25CF8E}" presName="compNode" presStyleCnt="0"/>
      <dgm:spPr/>
    </dgm:pt>
    <dgm:pt modelId="{8FE9F5F9-CEE8-4F2E-92A2-5A02F089D9CA}" type="pres">
      <dgm:prSet presAssocID="{32BADED4-7C92-4743-9F63-26553F25CF8E}" presName="bgRect" presStyleLbl="bgShp" presStyleIdx="6" presStyleCnt="8"/>
      <dgm:spPr/>
    </dgm:pt>
    <dgm:pt modelId="{5B3F6653-7243-4C11-8C9E-1B9F40265039}" type="pres">
      <dgm:prSet presAssocID="{32BADED4-7C92-4743-9F63-26553F25CF8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C36CB925-1187-46F1-ABE9-F1CE557FE5E4}" type="pres">
      <dgm:prSet presAssocID="{32BADED4-7C92-4743-9F63-26553F25CF8E}" presName="spaceRect" presStyleCnt="0"/>
      <dgm:spPr/>
    </dgm:pt>
    <dgm:pt modelId="{60364144-1933-407B-8380-D65D885A24A0}" type="pres">
      <dgm:prSet presAssocID="{32BADED4-7C92-4743-9F63-26553F25CF8E}" presName="parTx" presStyleLbl="revTx" presStyleIdx="6" presStyleCnt="8">
        <dgm:presLayoutVars>
          <dgm:chMax val="0"/>
          <dgm:chPref val="0"/>
        </dgm:presLayoutVars>
      </dgm:prSet>
      <dgm:spPr/>
    </dgm:pt>
    <dgm:pt modelId="{3218477A-46C4-4BAF-8179-1E572C5E174A}" type="pres">
      <dgm:prSet presAssocID="{9BB1EEFE-4610-490F-87C4-A8273E5A6470}" presName="sibTrans" presStyleCnt="0"/>
      <dgm:spPr/>
    </dgm:pt>
    <dgm:pt modelId="{AB0BDA9C-8823-42F9-B387-476F00DB23AC}" type="pres">
      <dgm:prSet presAssocID="{C06622F5-5780-4DB6-89EE-B8EDA067BE2A}" presName="compNode" presStyleCnt="0"/>
      <dgm:spPr/>
    </dgm:pt>
    <dgm:pt modelId="{686593DA-12C4-44EB-AA4A-C11A87C4017F}" type="pres">
      <dgm:prSet presAssocID="{C06622F5-5780-4DB6-89EE-B8EDA067BE2A}" presName="bgRect" presStyleLbl="bgShp" presStyleIdx="7" presStyleCnt="8"/>
      <dgm:spPr/>
    </dgm:pt>
    <dgm:pt modelId="{69B04B60-B6C4-4007-A4CB-28B13C835CD2}" type="pres">
      <dgm:prSet presAssocID="{C06622F5-5780-4DB6-89EE-B8EDA067BE2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4FA5FAFB-3997-4532-91A6-B1657D35442B}" type="pres">
      <dgm:prSet presAssocID="{C06622F5-5780-4DB6-89EE-B8EDA067BE2A}" presName="spaceRect" presStyleCnt="0"/>
      <dgm:spPr/>
    </dgm:pt>
    <dgm:pt modelId="{ADA15692-FA64-4C25-ABBB-A244FF23A55B}" type="pres">
      <dgm:prSet presAssocID="{C06622F5-5780-4DB6-89EE-B8EDA067BE2A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B76E2A00-3ED4-4C7F-97E1-4AF732DF43DF}" type="presOf" srcId="{BDF5D118-910E-4955-B317-7D3FBAF12501}" destId="{BDA76BF1-99B2-4842-8215-7772FF19F353}" srcOrd="0" destOrd="0" presId="urn:microsoft.com/office/officeart/2018/2/layout/IconVerticalSolidList"/>
    <dgm:cxn modelId="{96FD5710-9058-4B44-A0DA-F08C2095A720}" type="presOf" srcId="{476F2078-3236-41B3-B15D-F28F44606B33}" destId="{FDD652DE-D7CC-4173-8F6E-3648E58E63A1}" srcOrd="0" destOrd="0" presId="urn:microsoft.com/office/officeart/2018/2/layout/IconVerticalSolidList"/>
    <dgm:cxn modelId="{9141931E-E892-438C-8B5A-0C92DEF8261F}" srcId="{A49B1398-16E3-40E6-8D1E-5BBC05F71ADD}" destId="{BDF5D118-910E-4955-B317-7D3FBAF12501}" srcOrd="4" destOrd="0" parTransId="{632D2A73-ABAF-4BAB-812B-05312A571F36}" sibTransId="{908B2EB7-3693-4C6C-8154-907349123330}"/>
    <dgm:cxn modelId="{2B66E226-404C-45D5-946C-B757D3A082AF}" type="presOf" srcId="{32BADED4-7C92-4743-9F63-26553F25CF8E}" destId="{60364144-1933-407B-8380-D65D885A24A0}" srcOrd="0" destOrd="0" presId="urn:microsoft.com/office/officeart/2018/2/layout/IconVerticalSolidList"/>
    <dgm:cxn modelId="{32B9B53C-7CE9-470F-A38A-9DA708176D8F}" srcId="{A49B1398-16E3-40E6-8D1E-5BBC05F71ADD}" destId="{C06622F5-5780-4DB6-89EE-B8EDA067BE2A}" srcOrd="7" destOrd="0" parTransId="{EEDB66BE-C3DB-49B0-9E5A-82F6A773734F}" sibTransId="{4AEB1C08-82F6-41A6-A582-BE8767898483}"/>
    <dgm:cxn modelId="{60244F58-C896-4B14-AE13-A11A01E88E7A}" srcId="{A49B1398-16E3-40E6-8D1E-5BBC05F71ADD}" destId="{BE147E47-2797-41B0-B047-B68728CE878A}" srcOrd="2" destOrd="0" parTransId="{C83974E0-1E4D-4B4A-B712-51D8D236995B}" sibTransId="{CCB2598A-63B5-44AB-B21E-D6C91CC3011B}"/>
    <dgm:cxn modelId="{06336561-EE63-41D4-ADB5-B20154228450}" srcId="{A49B1398-16E3-40E6-8D1E-5BBC05F71ADD}" destId="{ED374691-4448-495F-BDBE-B953076D86D6}" srcOrd="0" destOrd="0" parTransId="{9F2CBB26-A694-451F-99BA-1D74976754BE}" sibTransId="{26CC54D9-EC16-4260-808E-462C2507994A}"/>
    <dgm:cxn modelId="{47398170-BE40-433D-89CD-C8AD441369DD}" srcId="{A49B1398-16E3-40E6-8D1E-5BBC05F71ADD}" destId="{2CB33945-74E2-4586-8CB9-3ADA45224B2D}" srcOrd="5" destOrd="0" parTransId="{D9481438-59DC-4AE9-8F34-9B1C2D499B7E}" sibTransId="{BFB59D18-5C1E-4EDB-9D87-061C3FFB061C}"/>
    <dgm:cxn modelId="{38AA89B4-93EB-4ECB-98F1-55DA6BB2401A}" type="presOf" srcId="{BE147E47-2797-41B0-B047-B68728CE878A}" destId="{8F7852C4-1744-4C27-9F3D-6F7A466BAE03}" srcOrd="0" destOrd="0" presId="urn:microsoft.com/office/officeart/2018/2/layout/IconVerticalSolidList"/>
    <dgm:cxn modelId="{51A535BB-31F8-4E7C-8145-BF2C2B7AAE6E}" srcId="{A49B1398-16E3-40E6-8D1E-5BBC05F71ADD}" destId="{476F2078-3236-41B3-B15D-F28F44606B33}" srcOrd="1" destOrd="0" parTransId="{9B482E54-DACF-4DFF-BE8B-7E159BEFF1C5}" sibTransId="{8CBBECCA-509A-4D5D-AC28-996BBE2DF852}"/>
    <dgm:cxn modelId="{512E0CC4-125E-478D-BC80-00134BD244D7}" type="presOf" srcId="{ED374691-4448-495F-BDBE-B953076D86D6}" destId="{46BF89DE-3F0C-4F90-9406-3429A8515F38}" srcOrd="0" destOrd="0" presId="urn:microsoft.com/office/officeart/2018/2/layout/IconVerticalSolidList"/>
    <dgm:cxn modelId="{6B2892C7-92B6-4E59-8657-1452F9D52A1B}" type="presOf" srcId="{2CB33945-74E2-4586-8CB9-3ADA45224B2D}" destId="{32970C3B-4032-4370-9593-EFFDE548D551}" srcOrd="0" destOrd="0" presId="urn:microsoft.com/office/officeart/2018/2/layout/IconVerticalSolidList"/>
    <dgm:cxn modelId="{17592FC9-FBF3-46A9-9696-1E17A32CBA9E}" srcId="{A49B1398-16E3-40E6-8D1E-5BBC05F71ADD}" destId="{32BADED4-7C92-4743-9F63-26553F25CF8E}" srcOrd="6" destOrd="0" parTransId="{424893B6-0329-48F3-95F5-101FE001D992}" sibTransId="{9BB1EEFE-4610-490F-87C4-A8273E5A6470}"/>
    <dgm:cxn modelId="{7649EAE2-38A8-4106-ACA1-CEC6B4AA342B}" type="presOf" srcId="{7EC6CBC4-8BE1-433C-8C12-853B05DAA19D}" destId="{7E6DCCC3-723C-469C-A1B2-3EFE3C09C4ED}" srcOrd="0" destOrd="0" presId="urn:microsoft.com/office/officeart/2018/2/layout/IconVerticalSolidList"/>
    <dgm:cxn modelId="{6B94D8EA-EE0B-48EC-A3C4-C0FFCF4511AD}" type="presOf" srcId="{C06622F5-5780-4DB6-89EE-B8EDA067BE2A}" destId="{ADA15692-FA64-4C25-ABBB-A244FF23A55B}" srcOrd="0" destOrd="0" presId="urn:microsoft.com/office/officeart/2018/2/layout/IconVerticalSolidList"/>
    <dgm:cxn modelId="{034B8EEB-910E-4CD1-ACA6-392DB46B918F}" srcId="{A49B1398-16E3-40E6-8D1E-5BBC05F71ADD}" destId="{7EC6CBC4-8BE1-433C-8C12-853B05DAA19D}" srcOrd="3" destOrd="0" parTransId="{ACCC0ECC-9C4B-4BA2-9EE1-77681851CC0F}" sibTransId="{5F5B2EED-AB44-4A81-832B-2EDCE44B300A}"/>
    <dgm:cxn modelId="{829899FB-515A-4A20-AECF-69DAA39C371F}" type="presOf" srcId="{A49B1398-16E3-40E6-8D1E-5BBC05F71ADD}" destId="{BE3E37B9-A68C-41CA-B5BC-357DF878B92F}" srcOrd="0" destOrd="0" presId="urn:microsoft.com/office/officeart/2018/2/layout/IconVerticalSolidList"/>
    <dgm:cxn modelId="{E3FC5BF6-CEB7-4F4B-9613-D9C37D1CD58F}" type="presParOf" srcId="{BE3E37B9-A68C-41CA-B5BC-357DF878B92F}" destId="{9FAADC16-1913-4249-B54A-2C27E0696129}" srcOrd="0" destOrd="0" presId="urn:microsoft.com/office/officeart/2018/2/layout/IconVerticalSolidList"/>
    <dgm:cxn modelId="{F078C9B1-3E6F-401C-9CE6-ADB4A42FC72D}" type="presParOf" srcId="{9FAADC16-1913-4249-B54A-2C27E0696129}" destId="{F7490CCB-87C6-49AA-B29B-BC7263A91DB3}" srcOrd="0" destOrd="0" presId="urn:microsoft.com/office/officeart/2018/2/layout/IconVerticalSolidList"/>
    <dgm:cxn modelId="{1D276F56-FB44-438B-A1EE-D672C0633BD9}" type="presParOf" srcId="{9FAADC16-1913-4249-B54A-2C27E0696129}" destId="{DA8804C7-4644-4877-B854-1E876814026E}" srcOrd="1" destOrd="0" presId="urn:microsoft.com/office/officeart/2018/2/layout/IconVerticalSolidList"/>
    <dgm:cxn modelId="{CD2D90B0-F8B5-48DA-B5F5-FBD46162E040}" type="presParOf" srcId="{9FAADC16-1913-4249-B54A-2C27E0696129}" destId="{66A05A71-63AC-43E6-A253-C8FBA763F881}" srcOrd="2" destOrd="0" presId="urn:microsoft.com/office/officeart/2018/2/layout/IconVerticalSolidList"/>
    <dgm:cxn modelId="{6929332B-C194-4270-8FA9-C6C86D1CA300}" type="presParOf" srcId="{9FAADC16-1913-4249-B54A-2C27E0696129}" destId="{46BF89DE-3F0C-4F90-9406-3429A8515F38}" srcOrd="3" destOrd="0" presId="urn:microsoft.com/office/officeart/2018/2/layout/IconVerticalSolidList"/>
    <dgm:cxn modelId="{F30799AF-3940-4C19-A576-87D6FF5F4423}" type="presParOf" srcId="{BE3E37B9-A68C-41CA-B5BC-357DF878B92F}" destId="{1EC9D289-E097-454A-BE21-D6EA4C0F40D9}" srcOrd="1" destOrd="0" presId="urn:microsoft.com/office/officeart/2018/2/layout/IconVerticalSolidList"/>
    <dgm:cxn modelId="{3F706DEA-685F-4CE2-9D5D-9F5097651841}" type="presParOf" srcId="{BE3E37B9-A68C-41CA-B5BC-357DF878B92F}" destId="{64097361-D965-4908-9784-457599E7A426}" srcOrd="2" destOrd="0" presId="urn:microsoft.com/office/officeart/2018/2/layout/IconVerticalSolidList"/>
    <dgm:cxn modelId="{D61EDDE0-1BF9-4C6E-AA8B-8E120797C0B8}" type="presParOf" srcId="{64097361-D965-4908-9784-457599E7A426}" destId="{33604A19-8805-4C70-A4B5-9F76971F5B51}" srcOrd="0" destOrd="0" presId="urn:microsoft.com/office/officeart/2018/2/layout/IconVerticalSolidList"/>
    <dgm:cxn modelId="{41E0E259-C577-4ED6-A87F-90B7C179B37C}" type="presParOf" srcId="{64097361-D965-4908-9784-457599E7A426}" destId="{EB9EAF0D-3D02-467D-AEE2-784E91D89BE4}" srcOrd="1" destOrd="0" presId="urn:microsoft.com/office/officeart/2018/2/layout/IconVerticalSolidList"/>
    <dgm:cxn modelId="{B768ABCD-C3E7-42A7-A141-8B515294E3BF}" type="presParOf" srcId="{64097361-D965-4908-9784-457599E7A426}" destId="{4CEBA770-DE07-47B2-BCC7-92F600393D89}" srcOrd="2" destOrd="0" presId="urn:microsoft.com/office/officeart/2018/2/layout/IconVerticalSolidList"/>
    <dgm:cxn modelId="{B0378BD4-F14E-49A1-A880-3583D43D271D}" type="presParOf" srcId="{64097361-D965-4908-9784-457599E7A426}" destId="{FDD652DE-D7CC-4173-8F6E-3648E58E63A1}" srcOrd="3" destOrd="0" presId="urn:microsoft.com/office/officeart/2018/2/layout/IconVerticalSolidList"/>
    <dgm:cxn modelId="{87420B00-8AC0-4E21-8158-A944FBC97C5F}" type="presParOf" srcId="{BE3E37B9-A68C-41CA-B5BC-357DF878B92F}" destId="{CB64B064-6954-4BC9-83D7-F04B1B602B95}" srcOrd="3" destOrd="0" presId="urn:microsoft.com/office/officeart/2018/2/layout/IconVerticalSolidList"/>
    <dgm:cxn modelId="{D63B709F-37F8-4351-A759-2CD0D8F58655}" type="presParOf" srcId="{BE3E37B9-A68C-41CA-B5BC-357DF878B92F}" destId="{37735CE2-7100-4B5A-B318-1586140D7E6F}" srcOrd="4" destOrd="0" presId="urn:microsoft.com/office/officeart/2018/2/layout/IconVerticalSolidList"/>
    <dgm:cxn modelId="{EEAFF45F-A023-4109-9473-37444A8C8E60}" type="presParOf" srcId="{37735CE2-7100-4B5A-B318-1586140D7E6F}" destId="{EC045FCD-35CD-4055-AD34-8406C5B0983B}" srcOrd="0" destOrd="0" presId="urn:microsoft.com/office/officeart/2018/2/layout/IconVerticalSolidList"/>
    <dgm:cxn modelId="{F9AB0FB6-2A11-4224-8A5A-9A0240D395C7}" type="presParOf" srcId="{37735CE2-7100-4B5A-B318-1586140D7E6F}" destId="{1E3B21C4-FF67-4C39-8BFD-56AE12BF88B0}" srcOrd="1" destOrd="0" presId="urn:microsoft.com/office/officeart/2018/2/layout/IconVerticalSolidList"/>
    <dgm:cxn modelId="{1D349B98-E74D-44C8-B013-E9FDBAE13EFD}" type="presParOf" srcId="{37735CE2-7100-4B5A-B318-1586140D7E6F}" destId="{6B7EFCC1-99D4-414F-B49E-B62664515B3C}" srcOrd="2" destOrd="0" presId="urn:microsoft.com/office/officeart/2018/2/layout/IconVerticalSolidList"/>
    <dgm:cxn modelId="{F0EC0283-52E8-4522-BE89-A02B7B5CC0A3}" type="presParOf" srcId="{37735CE2-7100-4B5A-B318-1586140D7E6F}" destId="{8F7852C4-1744-4C27-9F3D-6F7A466BAE03}" srcOrd="3" destOrd="0" presId="urn:microsoft.com/office/officeart/2018/2/layout/IconVerticalSolidList"/>
    <dgm:cxn modelId="{7F818026-0BCC-41B4-91B8-905D024B8EE6}" type="presParOf" srcId="{BE3E37B9-A68C-41CA-B5BC-357DF878B92F}" destId="{CF613D8F-133E-458C-B241-67BBF8FC558E}" srcOrd="5" destOrd="0" presId="urn:microsoft.com/office/officeart/2018/2/layout/IconVerticalSolidList"/>
    <dgm:cxn modelId="{2E407777-F91C-4D9C-976C-D26AB824FC84}" type="presParOf" srcId="{BE3E37B9-A68C-41CA-B5BC-357DF878B92F}" destId="{05DB4A08-59E3-4753-9C9E-42AC14F5FFF5}" srcOrd="6" destOrd="0" presId="urn:microsoft.com/office/officeart/2018/2/layout/IconVerticalSolidList"/>
    <dgm:cxn modelId="{4BD15EF8-D6DE-4101-B577-B8C9EDDB1E0C}" type="presParOf" srcId="{05DB4A08-59E3-4753-9C9E-42AC14F5FFF5}" destId="{86A02C74-08EC-43D8-B5A1-23741A7E7430}" srcOrd="0" destOrd="0" presId="urn:microsoft.com/office/officeart/2018/2/layout/IconVerticalSolidList"/>
    <dgm:cxn modelId="{D0BFF3CD-1215-455F-9841-9F07D3005A4B}" type="presParOf" srcId="{05DB4A08-59E3-4753-9C9E-42AC14F5FFF5}" destId="{844C94C8-5A43-4688-A945-C578709F1DDA}" srcOrd="1" destOrd="0" presId="urn:microsoft.com/office/officeart/2018/2/layout/IconVerticalSolidList"/>
    <dgm:cxn modelId="{0AACC40F-F1C3-4FD5-B46E-DECD80C39A09}" type="presParOf" srcId="{05DB4A08-59E3-4753-9C9E-42AC14F5FFF5}" destId="{22FC9146-7DBE-49B0-ADF5-BE0CA821BEDE}" srcOrd="2" destOrd="0" presId="urn:microsoft.com/office/officeart/2018/2/layout/IconVerticalSolidList"/>
    <dgm:cxn modelId="{90F0F5D8-15F6-43E8-A011-8369CB4EC05C}" type="presParOf" srcId="{05DB4A08-59E3-4753-9C9E-42AC14F5FFF5}" destId="{7E6DCCC3-723C-469C-A1B2-3EFE3C09C4ED}" srcOrd="3" destOrd="0" presId="urn:microsoft.com/office/officeart/2018/2/layout/IconVerticalSolidList"/>
    <dgm:cxn modelId="{D1625963-A199-4802-B114-2134298FABEF}" type="presParOf" srcId="{BE3E37B9-A68C-41CA-B5BC-357DF878B92F}" destId="{2A627BDB-C701-487D-8BC4-F7D3A45EE0E5}" srcOrd="7" destOrd="0" presId="urn:microsoft.com/office/officeart/2018/2/layout/IconVerticalSolidList"/>
    <dgm:cxn modelId="{7017D422-383D-4C9C-AE3E-D1871055D28F}" type="presParOf" srcId="{BE3E37B9-A68C-41CA-B5BC-357DF878B92F}" destId="{A93CD9B6-D3D4-41DE-AF53-1B5590527066}" srcOrd="8" destOrd="0" presId="urn:microsoft.com/office/officeart/2018/2/layout/IconVerticalSolidList"/>
    <dgm:cxn modelId="{FEF3073D-132A-4613-8BF1-2EA148EEDA93}" type="presParOf" srcId="{A93CD9B6-D3D4-41DE-AF53-1B5590527066}" destId="{47DB01BA-6492-433E-BA2B-5D30B2C60D4D}" srcOrd="0" destOrd="0" presId="urn:microsoft.com/office/officeart/2018/2/layout/IconVerticalSolidList"/>
    <dgm:cxn modelId="{C64865E5-D333-4F05-9280-C4A792B09F12}" type="presParOf" srcId="{A93CD9B6-D3D4-41DE-AF53-1B5590527066}" destId="{1CD58165-FCE3-4294-8826-9E490AD2B7FD}" srcOrd="1" destOrd="0" presId="urn:microsoft.com/office/officeart/2018/2/layout/IconVerticalSolidList"/>
    <dgm:cxn modelId="{0191A60B-810D-410C-9C7F-5B649827E19B}" type="presParOf" srcId="{A93CD9B6-D3D4-41DE-AF53-1B5590527066}" destId="{EDB8F1D0-BC4E-4B6B-A368-1E3638CF90A4}" srcOrd="2" destOrd="0" presId="urn:microsoft.com/office/officeart/2018/2/layout/IconVerticalSolidList"/>
    <dgm:cxn modelId="{CAD6F40F-D353-46C9-8553-DAF0EBDE8D4C}" type="presParOf" srcId="{A93CD9B6-D3D4-41DE-AF53-1B5590527066}" destId="{BDA76BF1-99B2-4842-8215-7772FF19F353}" srcOrd="3" destOrd="0" presId="urn:microsoft.com/office/officeart/2018/2/layout/IconVerticalSolidList"/>
    <dgm:cxn modelId="{4870A33B-2366-4988-864E-0F8D1948D53A}" type="presParOf" srcId="{BE3E37B9-A68C-41CA-B5BC-357DF878B92F}" destId="{6D3D2BB9-D8B6-4344-9FCA-DD078830E12E}" srcOrd="9" destOrd="0" presId="urn:microsoft.com/office/officeart/2018/2/layout/IconVerticalSolidList"/>
    <dgm:cxn modelId="{C726AB9C-0B4C-4407-B877-C9C57C014F08}" type="presParOf" srcId="{BE3E37B9-A68C-41CA-B5BC-357DF878B92F}" destId="{EC8F8A64-26FB-44F9-93D7-16B491E9F6B8}" srcOrd="10" destOrd="0" presId="urn:microsoft.com/office/officeart/2018/2/layout/IconVerticalSolidList"/>
    <dgm:cxn modelId="{A3983BBC-2286-45FF-8A57-A2A64D23E8D0}" type="presParOf" srcId="{EC8F8A64-26FB-44F9-93D7-16B491E9F6B8}" destId="{48DF98B5-4561-4FB5-98A1-16014AF6CDEF}" srcOrd="0" destOrd="0" presId="urn:microsoft.com/office/officeart/2018/2/layout/IconVerticalSolidList"/>
    <dgm:cxn modelId="{2F159FDE-F014-4B00-9AC3-BF42068BF5C1}" type="presParOf" srcId="{EC8F8A64-26FB-44F9-93D7-16B491E9F6B8}" destId="{A12B728A-1017-4C77-A465-31B0478A7B41}" srcOrd="1" destOrd="0" presId="urn:microsoft.com/office/officeart/2018/2/layout/IconVerticalSolidList"/>
    <dgm:cxn modelId="{D8554C93-F03C-4A1C-970A-F577E3935C66}" type="presParOf" srcId="{EC8F8A64-26FB-44F9-93D7-16B491E9F6B8}" destId="{9A8218DD-7D2C-4BFC-9948-178A9BB4F3A7}" srcOrd="2" destOrd="0" presId="urn:microsoft.com/office/officeart/2018/2/layout/IconVerticalSolidList"/>
    <dgm:cxn modelId="{5078C11D-B61A-4B61-84FC-FF43CDFCFC9E}" type="presParOf" srcId="{EC8F8A64-26FB-44F9-93D7-16B491E9F6B8}" destId="{32970C3B-4032-4370-9593-EFFDE548D551}" srcOrd="3" destOrd="0" presId="urn:microsoft.com/office/officeart/2018/2/layout/IconVerticalSolidList"/>
    <dgm:cxn modelId="{C684FD62-233E-4CF9-8637-EB4F4FED0260}" type="presParOf" srcId="{BE3E37B9-A68C-41CA-B5BC-357DF878B92F}" destId="{3959B650-EB25-45CE-9903-B561EDF70907}" srcOrd="11" destOrd="0" presId="urn:microsoft.com/office/officeart/2018/2/layout/IconVerticalSolidList"/>
    <dgm:cxn modelId="{B1704A26-0A19-4E83-B543-B94C6EEC0B7C}" type="presParOf" srcId="{BE3E37B9-A68C-41CA-B5BC-357DF878B92F}" destId="{E1B0C28B-7727-41EF-9A01-5865BF27827A}" srcOrd="12" destOrd="0" presId="urn:microsoft.com/office/officeart/2018/2/layout/IconVerticalSolidList"/>
    <dgm:cxn modelId="{2BAB6ECD-6F71-41C2-AFC8-9415F3797154}" type="presParOf" srcId="{E1B0C28B-7727-41EF-9A01-5865BF27827A}" destId="{8FE9F5F9-CEE8-4F2E-92A2-5A02F089D9CA}" srcOrd="0" destOrd="0" presId="urn:microsoft.com/office/officeart/2018/2/layout/IconVerticalSolidList"/>
    <dgm:cxn modelId="{228265EB-3295-4B1B-8D4F-28A8F45570AF}" type="presParOf" srcId="{E1B0C28B-7727-41EF-9A01-5865BF27827A}" destId="{5B3F6653-7243-4C11-8C9E-1B9F40265039}" srcOrd="1" destOrd="0" presId="urn:microsoft.com/office/officeart/2018/2/layout/IconVerticalSolidList"/>
    <dgm:cxn modelId="{CF56BF56-361C-4BEE-8B75-A54007E3A76B}" type="presParOf" srcId="{E1B0C28B-7727-41EF-9A01-5865BF27827A}" destId="{C36CB925-1187-46F1-ABE9-F1CE557FE5E4}" srcOrd="2" destOrd="0" presId="urn:microsoft.com/office/officeart/2018/2/layout/IconVerticalSolidList"/>
    <dgm:cxn modelId="{828590DD-9A59-4CBA-BE62-5DE43E4D0647}" type="presParOf" srcId="{E1B0C28B-7727-41EF-9A01-5865BF27827A}" destId="{60364144-1933-407B-8380-D65D885A24A0}" srcOrd="3" destOrd="0" presId="urn:microsoft.com/office/officeart/2018/2/layout/IconVerticalSolidList"/>
    <dgm:cxn modelId="{F4114B30-A734-419C-8360-D21449AEEE09}" type="presParOf" srcId="{BE3E37B9-A68C-41CA-B5BC-357DF878B92F}" destId="{3218477A-46C4-4BAF-8179-1E572C5E174A}" srcOrd="13" destOrd="0" presId="urn:microsoft.com/office/officeart/2018/2/layout/IconVerticalSolidList"/>
    <dgm:cxn modelId="{617C6093-2DC1-4965-B0A7-94EE5D35ED42}" type="presParOf" srcId="{BE3E37B9-A68C-41CA-B5BC-357DF878B92F}" destId="{AB0BDA9C-8823-42F9-B387-476F00DB23AC}" srcOrd="14" destOrd="0" presId="urn:microsoft.com/office/officeart/2018/2/layout/IconVerticalSolidList"/>
    <dgm:cxn modelId="{FC669C04-7F97-44B6-B56E-5E1444B6F5D5}" type="presParOf" srcId="{AB0BDA9C-8823-42F9-B387-476F00DB23AC}" destId="{686593DA-12C4-44EB-AA4A-C11A87C4017F}" srcOrd="0" destOrd="0" presId="urn:microsoft.com/office/officeart/2018/2/layout/IconVerticalSolidList"/>
    <dgm:cxn modelId="{05693C80-3D72-43CE-BB99-E55E9B8F7814}" type="presParOf" srcId="{AB0BDA9C-8823-42F9-B387-476F00DB23AC}" destId="{69B04B60-B6C4-4007-A4CB-28B13C835CD2}" srcOrd="1" destOrd="0" presId="urn:microsoft.com/office/officeart/2018/2/layout/IconVerticalSolidList"/>
    <dgm:cxn modelId="{6F84D0C2-7595-42BF-9BDB-0FABA2138EB6}" type="presParOf" srcId="{AB0BDA9C-8823-42F9-B387-476F00DB23AC}" destId="{4FA5FAFB-3997-4532-91A6-B1657D35442B}" srcOrd="2" destOrd="0" presId="urn:microsoft.com/office/officeart/2018/2/layout/IconVerticalSolidList"/>
    <dgm:cxn modelId="{A1F2612A-3F88-4FD2-94F2-6A8BFFD92760}" type="presParOf" srcId="{AB0BDA9C-8823-42F9-B387-476F00DB23AC}" destId="{ADA15692-FA64-4C25-ABBB-A244FF23A5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82CED-9A22-40DE-A745-C57567172034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04C7D-569B-4645-8B59-B9237A907756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CA6974-BEFA-4CD7-8DB9-C4D856355B11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more opportunities for home, business, friends, education</a:t>
          </a:r>
        </a:p>
      </dsp:txBody>
      <dsp:txXfrm>
        <a:off x="1432649" y="2447"/>
        <a:ext cx="5156041" cy="1240389"/>
      </dsp:txXfrm>
    </dsp:sp>
    <dsp:sp modelId="{3AE32534-BA46-49BA-8749-33B7BFE852A3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7EB68-7D11-4A2C-A7A8-F97417E5278D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8BBC60-5961-4516-BD4B-92B9E213F589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do something wonderful together</a:t>
          </a:r>
        </a:p>
      </dsp:txBody>
      <dsp:txXfrm>
        <a:off x="1432649" y="1552933"/>
        <a:ext cx="5156041" cy="1240389"/>
      </dsp:txXfrm>
    </dsp:sp>
    <dsp:sp modelId="{47FC065D-942A-4E70-A2BB-8C528DEA9F75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78A0A-597A-4497-BCA9-2DF3F96EBEA5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D1543-4B69-4839-B34D-2BC1EE0D9E55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always be informed</a:t>
          </a:r>
        </a:p>
      </dsp:txBody>
      <dsp:txXfrm>
        <a:off x="1432649" y="3103420"/>
        <a:ext cx="5156041" cy="1240389"/>
      </dsp:txXfrm>
    </dsp:sp>
    <dsp:sp modelId="{960D7FE7-A058-47C7-9E07-EF00F32B076C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F207D-1297-4BB1-82A2-83FB1E2A665E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DA3482-DCD4-4BAA-B5B1-591EF18835BD}">
      <dsp:nvSpPr>
        <dsp:cNvPr id="0" name=""/>
        <dsp:cNvSpPr/>
      </dsp:nvSpPr>
      <dsp:spPr>
        <a:xfrm>
          <a:off x="1432649" y="4653906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always together anywhere and anytime</a:t>
          </a:r>
        </a:p>
      </dsp:txBody>
      <dsp:txXfrm>
        <a:off x="1432649" y="4653906"/>
        <a:ext cx="5156041" cy="12403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0BBFA8-485D-480B-806B-6649219366C9}">
      <dsp:nvSpPr>
        <dsp:cNvPr id="0" name=""/>
        <dsp:cNvSpPr/>
      </dsp:nvSpPr>
      <dsp:spPr>
        <a:xfrm>
          <a:off x="47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1C8717-37D5-4460-8F27-A1A2731AF993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FC9F2-739F-49EF-A022-B114B22BCCA7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It’s more that just chat</a:t>
          </a:r>
        </a:p>
      </dsp:txBody>
      <dsp:txXfrm>
        <a:off x="127800" y="2535669"/>
        <a:ext cx="1800000" cy="720000"/>
      </dsp:txXfrm>
    </dsp:sp>
    <dsp:sp modelId="{AF660043-D36D-4734-879E-911679E9F956}">
      <dsp:nvSpPr>
        <dsp:cNvPr id="0" name=""/>
        <dsp:cNvSpPr/>
      </dsp:nvSpPr>
      <dsp:spPr>
        <a:xfrm>
          <a:off x="259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E5386A-2DC1-45F2-BA5F-C6A2F6430DA6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95723-8552-47FA-AE39-5C086FEB7326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Before, during and after in Meetings</a:t>
          </a:r>
        </a:p>
      </dsp:txBody>
      <dsp:txXfrm>
        <a:off x="2242800" y="2535669"/>
        <a:ext cx="1800000" cy="720000"/>
      </dsp:txXfrm>
    </dsp:sp>
    <dsp:sp modelId="{50B4127A-10E8-4109-99E0-70573FCBCA69}">
      <dsp:nvSpPr>
        <dsp:cNvPr id="0" name=""/>
        <dsp:cNvSpPr/>
      </dsp:nvSpPr>
      <dsp:spPr>
        <a:xfrm>
          <a:off x="470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2C5BB-E40E-44C1-89CA-D32E85F3EBE5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434A8-981C-4C76-9035-B65D64609CE1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Fewer emails </a:t>
          </a:r>
        </a:p>
      </dsp:txBody>
      <dsp:txXfrm>
        <a:off x="4357800" y="2535669"/>
        <a:ext cx="1800000" cy="720000"/>
      </dsp:txXfrm>
    </dsp:sp>
    <dsp:sp modelId="{DC918E6D-FFD8-4559-A149-05F659B335D3}">
      <dsp:nvSpPr>
        <dsp:cNvPr id="0" name=""/>
        <dsp:cNvSpPr/>
      </dsp:nvSpPr>
      <dsp:spPr>
        <a:xfrm>
          <a:off x="682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70511D-0D73-469F-B318-F53FA8988B3E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2452F-76F5-479B-9299-FAD008C12DD8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Improved collaboration and communication</a:t>
          </a:r>
        </a:p>
      </dsp:txBody>
      <dsp:txXfrm>
        <a:off x="6472800" y="2535669"/>
        <a:ext cx="1800000" cy="720000"/>
      </dsp:txXfrm>
    </dsp:sp>
    <dsp:sp modelId="{2D427DC4-56C0-4A55-943B-F3E4BD7DB01E}">
      <dsp:nvSpPr>
        <dsp:cNvPr id="0" name=""/>
        <dsp:cNvSpPr/>
      </dsp:nvSpPr>
      <dsp:spPr>
        <a:xfrm>
          <a:off x="893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E9226-3CCC-4BEE-B8EB-BA116F6CC36F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5D5AAA-5920-43BD-860B-9FF42D227AD7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Stay connected, anytime, anywhere</a:t>
          </a:r>
        </a:p>
      </dsp:txBody>
      <dsp:txXfrm>
        <a:off x="8587800" y="2535669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90CCB-87C6-49AA-B29B-BC7263A91DB3}">
      <dsp:nvSpPr>
        <dsp:cNvPr id="0" name=""/>
        <dsp:cNvSpPr/>
      </dsp:nvSpPr>
      <dsp:spPr>
        <a:xfrm>
          <a:off x="0" y="671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8804C7-4644-4877-B854-1E876814026E}">
      <dsp:nvSpPr>
        <dsp:cNvPr id="0" name=""/>
        <dsp:cNvSpPr/>
      </dsp:nvSpPr>
      <dsp:spPr>
        <a:xfrm>
          <a:off x="170744" y="127672"/>
          <a:ext cx="310445" cy="310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F89DE-3F0C-4F90-9406-3429A8515F38}">
      <dsp:nvSpPr>
        <dsp:cNvPr id="0" name=""/>
        <dsp:cNvSpPr/>
      </dsp:nvSpPr>
      <dsp:spPr>
        <a:xfrm>
          <a:off x="651934" y="671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All apps in one place</a:t>
          </a:r>
        </a:p>
      </dsp:txBody>
      <dsp:txXfrm>
        <a:off x="651934" y="671"/>
        <a:ext cx="5611705" cy="564445"/>
      </dsp:txXfrm>
    </dsp:sp>
    <dsp:sp modelId="{33604A19-8805-4C70-A4B5-9F76971F5B51}">
      <dsp:nvSpPr>
        <dsp:cNvPr id="0" name=""/>
        <dsp:cNvSpPr/>
      </dsp:nvSpPr>
      <dsp:spPr>
        <a:xfrm>
          <a:off x="0" y="706228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EAF0D-3D02-467D-AEE2-784E91D89BE4}">
      <dsp:nvSpPr>
        <dsp:cNvPr id="0" name=""/>
        <dsp:cNvSpPr/>
      </dsp:nvSpPr>
      <dsp:spPr>
        <a:xfrm>
          <a:off x="170744" y="833229"/>
          <a:ext cx="310445" cy="310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652DE-D7CC-4173-8F6E-3648E58E63A1}">
      <dsp:nvSpPr>
        <dsp:cNvPr id="0" name=""/>
        <dsp:cNvSpPr/>
      </dsp:nvSpPr>
      <dsp:spPr>
        <a:xfrm>
          <a:off x="651934" y="706228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Seamless integrations</a:t>
          </a:r>
        </a:p>
      </dsp:txBody>
      <dsp:txXfrm>
        <a:off x="651934" y="706228"/>
        <a:ext cx="5611705" cy="564445"/>
      </dsp:txXfrm>
    </dsp:sp>
    <dsp:sp modelId="{EC045FCD-35CD-4055-AD34-8406C5B0983B}">
      <dsp:nvSpPr>
        <dsp:cNvPr id="0" name=""/>
        <dsp:cNvSpPr/>
      </dsp:nvSpPr>
      <dsp:spPr>
        <a:xfrm>
          <a:off x="0" y="1411785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3B21C4-FF67-4C39-8BFD-56AE12BF88B0}">
      <dsp:nvSpPr>
        <dsp:cNvPr id="0" name=""/>
        <dsp:cNvSpPr/>
      </dsp:nvSpPr>
      <dsp:spPr>
        <a:xfrm>
          <a:off x="170744" y="1538786"/>
          <a:ext cx="310445" cy="310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852C4-1744-4C27-9F3D-6F7A466BAE03}">
      <dsp:nvSpPr>
        <dsp:cNvPr id="0" name=""/>
        <dsp:cNvSpPr/>
      </dsp:nvSpPr>
      <dsp:spPr>
        <a:xfrm>
          <a:off x="651934" y="1411785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Full-featured conferencing</a:t>
          </a:r>
        </a:p>
      </dsp:txBody>
      <dsp:txXfrm>
        <a:off x="651934" y="1411785"/>
        <a:ext cx="5611705" cy="564445"/>
      </dsp:txXfrm>
    </dsp:sp>
    <dsp:sp modelId="{86A02C74-08EC-43D8-B5A1-23741A7E7430}">
      <dsp:nvSpPr>
        <dsp:cNvPr id="0" name=""/>
        <dsp:cNvSpPr/>
      </dsp:nvSpPr>
      <dsp:spPr>
        <a:xfrm>
          <a:off x="0" y="2117342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4C94C8-5A43-4688-A945-C578709F1DDA}">
      <dsp:nvSpPr>
        <dsp:cNvPr id="0" name=""/>
        <dsp:cNvSpPr/>
      </dsp:nvSpPr>
      <dsp:spPr>
        <a:xfrm>
          <a:off x="170744" y="2244343"/>
          <a:ext cx="310445" cy="310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DCCC3-723C-469C-A1B2-3EFE3C09C4ED}">
      <dsp:nvSpPr>
        <dsp:cNvPr id="0" name=""/>
        <dsp:cNvSpPr/>
      </dsp:nvSpPr>
      <dsp:spPr>
        <a:xfrm>
          <a:off x="651934" y="2117342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Good quality and reliability</a:t>
          </a:r>
        </a:p>
      </dsp:txBody>
      <dsp:txXfrm>
        <a:off x="651934" y="2117342"/>
        <a:ext cx="5611705" cy="564445"/>
      </dsp:txXfrm>
    </dsp:sp>
    <dsp:sp modelId="{47DB01BA-6492-433E-BA2B-5D30B2C60D4D}">
      <dsp:nvSpPr>
        <dsp:cNvPr id="0" name=""/>
        <dsp:cNvSpPr/>
      </dsp:nvSpPr>
      <dsp:spPr>
        <a:xfrm>
          <a:off x="0" y="2822899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D58165-FCE3-4294-8826-9E490AD2B7FD}">
      <dsp:nvSpPr>
        <dsp:cNvPr id="0" name=""/>
        <dsp:cNvSpPr/>
      </dsp:nvSpPr>
      <dsp:spPr>
        <a:xfrm>
          <a:off x="170744" y="2949899"/>
          <a:ext cx="310445" cy="310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76BF1-99B2-4842-8215-7772FF19F353}">
      <dsp:nvSpPr>
        <dsp:cNvPr id="0" name=""/>
        <dsp:cNvSpPr/>
      </dsp:nvSpPr>
      <dsp:spPr>
        <a:xfrm>
          <a:off x="651934" y="2822899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Organized and focused chat capabilities</a:t>
          </a:r>
        </a:p>
      </dsp:txBody>
      <dsp:txXfrm>
        <a:off x="651934" y="2822899"/>
        <a:ext cx="5611705" cy="564445"/>
      </dsp:txXfrm>
    </dsp:sp>
    <dsp:sp modelId="{48DF98B5-4561-4FB5-98A1-16014AF6CDEF}">
      <dsp:nvSpPr>
        <dsp:cNvPr id="0" name=""/>
        <dsp:cNvSpPr/>
      </dsp:nvSpPr>
      <dsp:spPr>
        <a:xfrm>
          <a:off x="0" y="3528456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B728A-1017-4C77-A465-31B0478A7B41}">
      <dsp:nvSpPr>
        <dsp:cNvPr id="0" name=""/>
        <dsp:cNvSpPr/>
      </dsp:nvSpPr>
      <dsp:spPr>
        <a:xfrm>
          <a:off x="170744" y="3655456"/>
          <a:ext cx="310445" cy="3104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70C3B-4032-4370-9593-EFFDE548D551}">
      <dsp:nvSpPr>
        <dsp:cNvPr id="0" name=""/>
        <dsp:cNvSpPr/>
      </dsp:nvSpPr>
      <dsp:spPr>
        <a:xfrm>
          <a:off x="651934" y="3528456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Solid security</a:t>
          </a:r>
        </a:p>
      </dsp:txBody>
      <dsp:txXfrm>
        <a:off x="651934" y="3528456"/>
        <a:ext cx="5611705" cy="564445"/>
      </dsp:txXfrm>
    </dsp:sp>
    <dsp:sp modelId="{8FE9F5F9-CEE8-4F2E-92A2-5A02F089D9CA}">
      <dsp:nvSpPr>
        <dsp:cNvPr id="0" name=""/>
        <dsp:cNvSpPr/>
      </dsp:nvSpPr>
      <dsp:spPr>
        <a:xfrm>
          <a:off x="0" y="4234013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3F6653-7243-4C11-8C9E-1B9F40265039}">
      <dsp:nvSpPr>
        <dsp:cNvPr id="0" name=""/>
        <dsp:cNvSpPr/>
      </dsp:nvSpPr>
      <dsp:spPr>
        <a:xfrm>
          <a:off x="170744" y="4361013"/>
          <a:ext cx="310445" cy="31044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64144-1933-407B-8380-D65D885A24A0}">
      <dsp:nvSpPr>
        <dsp:cNvPr id="0" name=""/>
        <dsp:cNvSpPr/>
      </dsp:nvSpPr>
      <dsp:spPr>
        <a:xfrm>
          <a:off x="651934" y="4234013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Fast support</a:t>
          </a:r>
        </a:p>
      </dsp:txBody>
      <dsp:txXfrm>
        <a:off x="651934" y="4234013"/>
        <a:ext cx="5611705" cy="564445"/>
      </dsp:txXfrm>
    </dsp:sp>
    <dsp:sp modelId="{686593DA-12C4-44EB-AA4A-C11A87C4017F}">
      <dsp:nvSpPr>
        <dsp:cNvPr id="0" name=""/>
        <dsp:cNvSpPr/>
      </dsp:nvSpPr>
      <dsp:spPr>
        <a:xfrm>
          <a:off x="0" y="4939570"/>
          <a:ext cx="6263640" cy="564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B04B60-B6C4-4007-A4CB-28B13C835CD2}">
      <dsp:nvSpPr>
        <dsp:cNvPr id="0" name=""/>
        <dsp:cNvSpPr/>
      </dsp:nvSpPr>
      <dsp:spPr>
        <a:xfrm>
          <a:off x="170744" y="5066570"/>
          <a:ext cx="310445" cy="31044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15692-FA64-4C25-ABBB-A244FF23A55B}">
      <dsp:nvSpPr>
        <dsp:cNvPr id="0" name=""/>
        <dsp:cNvSpPr/>
      </dsp:nvSpPr>
      <dsp:spPr>
        <a:xfrm>
          <a:off x="651934" y="4939570"/>
          <a:ext cx="5611705" cy="564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37" tIns="59737" rIns="59737" bIns="597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Easy to use externally</a:t>
          </a:r>
        </a:p>
      </dsp:txBody>
      <dsp:txXfrm>
        <a:off x="651934" y="4939570"/>
        <a:ext cx="5611705" cy="564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34E99-3451-DA4E-BF8A-E0996112C6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EF3B5-DA2A-D244-835D-C28B7B0E29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2180A-9B25-8F42-9514-E7A0738BA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82DCE-E92C-9E4C-8DAF-CF6EC8485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8E08A6-DB94-EC48-B9C5-861110FAA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84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01E0B-C01B-E14B-B0CF-CD3F17BE9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10025-2E35-D24E-9436-76B01F93AE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96F0C-C546-644D-813E-46CE565D3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B1ABF-4A7C-6349-A5A6-699155E66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F0E8E-FA62-E34A-BA4D-2936D77E0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138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27307-3EBA-014A-860F-14A8836AF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4F615-9969-0D4D-9A37-F935F8F46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D0005-44EC-094C-A221-21839529B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03C8F-B80E-C948-ACC7-CBE35D5A5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0953D-537D-4D4D-BF77-758CDE02F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312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4508E-93F3-BC44-B939-40881FD56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11D6-2274-134C-B594-6D2495CF43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2D6C6-41C0-7A40-BED4-2EAA444D1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754D34-00CB-534D-B90B-B700F134E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29ABD-1D23-CC41-9584-0C7F0D35F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20E1E4-2C9F-234F-973F-CB99F4CD6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105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3857F-6338-9147-B52E-D495C121E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107EB8-746F-DA43-B10D-D4E5F6501B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2649BD-1634-C646-BDD7-3695B8C6B9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5983FF-E0B9-B14B-AA4E-013274D8A0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0FFE2D-D2D6-F048-A581-F40CB4258E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8E5EAF-6FBC-C041-B3BE-10208AFE3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CEFC2-BBDF-5A49-99B1-7F97B1820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9CE3BC-7EA2-DA46-8D2A-A8BDEBE7E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67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24304-8692-6D40-A02C-202F73F20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E1B11B-9660-E341-8F07-25FDA69FE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99CFD0-5756-2743-ABC3-AFF504349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845F52-05A0-EB4C-A890-8C3F6439B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236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4C545C-0B09-6442-9B3F-218F37E47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93DA3E-0520-F442-A2A4-609BA762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0D232B-636D-CC4D-8430-82F1670FC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055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6939C-8E3E-3041-B6BC-65D54C489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A37C-A05F-EB4D-8299-D00C2E438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36468-5D01-3A47-A644-B8F34858F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504794-A148-CE4B-94DB-4A1BF1D81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48E47-566A-E34A-A278-0C0961FFF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939FDC-55D5-6B42-9C82-90CA7B68A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31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581A0-1989-2C47-915B-E17F5D45D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E461F8-3FCA-6547-A37D-7B33189A5F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58545-2D45-414F-8E2E-4BAF88F7EF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BC85A4-3238-064E-A7A5-98F251605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20790B-A8A4-1144-BA27-0A713A81F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B087B-520D-3448-B564-AF92DBB51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8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F0AA6-E498-7848-B179-0D097AE89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C7FCDF-E772-A240-8F07-CB23432F89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7AFF4-421A-C145-8F21-5E2A5FBA9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2D868F-D569-E344-8100-BF1766DDB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994F1-C3DF-7E44-8BB0-8FA2E7CCC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132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469A80-E54F-694E-8904-47EA0E5018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B53160-A057-444C-BA17-5C468E373F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A1D2C3-C9B3-D245-BD90-3E9C6C827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20807-1533-5F46-A837-9D36DA50D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7FFB6-5276-0E43-8AF5-D453931A8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494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DDFF7-0414-4743-A6E1-1C06E4A38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8D555-E7CD-1D4A-B205-0C16358729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B336B-A208-9743-AF91-22A102B9CA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BC43C-DD1A-FA4F-8F10-94BE6E80305D}" type="datetimeFigureOut">
              <a:rPr lang="en-US" smtClean="0"/>
              <a:t>4/14/22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9C6D3C-8736-3049-9BBA-04B3656C39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44FF0-1DD0-C44B-8D47-537A44D609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B5030-24F1-294C-A91F-2174592300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355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hetruthfultutor.com/the-best-digital-tools-for-student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cloudnine.de/missing-microsoft-teams-calendar-tab-with-on-premise-exchange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lcast.ch/episode/episode-1-la-communication-travers-les-reseaux-sociaux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oonamsagar.com/effective-teamwork-with-online-collaboration-tool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ylegalwriting.blogspot.com/p/research-question-hypothesis-literature.html" TargetMode="Externa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bg-bg/microsoft-teams/.group-chat-software" TargetMode="External"/><Relationship Id="rId2" Type="http://schemas.openxmlformats.org/officeDocument/2006/relationships/hyperlink" Target="https://pulse.microsoft.com/en/work-productivity-en/na/fa2-reasons-why-you-should-start-using-microsoft-teams-toda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uwtsd.ac.uk/whatsnew/microsoft-teams---collaboration/" TargetMode="External"/><Relationship Id="rId5" Type="http://schemas.openxmlformats.org/officeDocument/2006/relationships/hyperlink" Target="https://www.uwtsd.ac.uk/collaborative-partnership/" TargetMode="External"/><Relationship Id="rId4" Type="http://schemas.openxmlformats.org/officeDocument/2006/relationships/hyperlink" Target="https://www.crazyzyegg.com/blog/microsoft-teams-re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90DCD-149A-7B48-9BD1-F4B6442DC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4135437"/>
          </a:xfrm>
        </p:spPr>
        <p:txBody>
          <a:bodyPr>
            <a:normAutofit/>
          </a:bodyPr>
          <a:lstStyle/>
          <a:p>
            <a:endParaRPr lang="en-US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B5BC12-F3A6-B44B-A40F-5C7AC08FE5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122362"/>
            <a:ext cx="9144000" cy="4135438"/>
          </a:xfrm>
        </p:spPr>
        <p:txBody>
          <a:bodyPr/>
          <a:lstStyle/>
          <a:p>
            <a:r>
              <a:rPr lang="en-GB" b="1" dirty="0"/>
              <a:t>Student name:</a:t>
            </a:r>
            <a:r>
              <a:rPr lang="en-GB" dirty="0"/>
              <a:t> Marek </a:t>
            </a:r>
            <a:r>
              <a:rPr lang="en-GB" dirty="0" err="1"/>
              <a:t>Czeslaw</a:t>
            </a:r>
            <a:r>
              <a:rPr lang="en-GB" dirty="0"/>
              <a:t> </a:t>
            </a:r>
            <a:r>
              <a:rPr lang="en-GB" dirty="0" err="1"/>
              <a:t>Florek</a:t>
            </a:r>
            <a:endParaRPr lang="en-GB" dirty="0"/>
          </a:p>
          <a:p>
            <a:r>
              <a:rPr lang="en-GB" b="1" dirty="0"/>
              <a:t>Student ID:</a:t>
            </a:r>
            <a:r>
              <a:rPr lang="en-GB" dirty="0"/>
              <a:t> 2025556</a:t>
            </a:r>
          </a:p>
          <a:p>
            <a:r>
              <a:rPr lang="en-GB" b="1" dirty="0"/>
              <a:t>Programme:</a:t>
            </a:r>
            <a:r>
              <a:rPr lang="en-GB" dirty="0"/>
              <a:t> Certificate in Higher Education Skills for the Workplace</a:t>
            </a:r>
          </a:p>
          <a:p>
            <a:r>
              <a:rPr lang="en-GB" b="1" dirty="0"/>
              <a:t>Module:</a:t>
            </a:r>
            <a:r>
              <a:rPr lang="en-GB" dirty="0"/>
              <a:t> Digital Skills and Research Methods</a:t>
            </a:r>
          </a:p>
          <a:p>
            <a:r>
              <a:rPr lang="en-GB" b="1" dirty="0"/>
              <a:t>Module code:</a:t>
            </a:r>
            <a:r>
              <a:rPr lang="en-GB" dirty="0"/>
              <a:t> BMSW 4003</a:t>
            </a:r>
          </a:p>
          <a:p>
            <a:r>
              <a:rPr lang="en-GB" b="1" dirty="0"/>
              <a:t>Assignment Title:</a:t>
            </a:r>
            <a:r>
              <a:rPr lang="en-GB" dirty="0"/>
              <a:t> Presentation-Research proposal. How do we use technology to collaborate at UWTSD?</a:t>
            </a:r>
          </a:p>
          <a:p>
            <a:endParaRPr lang="en-GB" dirty="0"/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519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4DD3CE-66C4-834E-ADA1-FC52E6A4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digital tool is most commonly used for collaboration at UWTSD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pic>
        <p:nvPicPr>
          <p:cNvPr id="15" name="Content Placeholder 14" descr="A picture containing text, electronics, screenshot&#10;&#10;Description automatically generated">
            <a:extLst>
              <a:ext uri="{FF2B5EF4-FFF2-40B4-BE49-F238E27FC236}">
                <a16:creationId xmlns:a16="http://schemas.microsoft.com/office/drawing/2014/main" id="{1058373F-64AC-BE4B-9458-7DF4679855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67879" y="492573"/>
            <a:ext cx="3925430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83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C41F9-FE33-8D48-A7C9-FB9924271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2205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74102-BAF4-924B-9A9D-4CD7D21A1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5107"/>
            <a:ext cx="10515600" cy="5027785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AD2946-5B82-D74B-9720-51F033450EA9}"/>
              </a:ext>
            </a:extLst>
          </p:cNvPr>
          <p:cNvSpPr txBox="1"/>
          <p:nvPr/>
        </p:nvSpPr>
        <p:spPr>
          <a:xfrm>
            <a:off x="654909" y="915108"/>
            <a:ext cx="106988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most used technology at the UWTSD is Microsoft Team. I will present a research project for Which digital tool is most commonly used for collaboration at UWTSD?</a:t>
            </a:r>
          </a:p>
        </p:txBody>
      </p:sp>
      <p:pic>
        <p:nvPicPr>
          <p:cNvPr id="6" name="Picture 5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348297EB-EA8C-1C41-BC61-8416C25474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48000" y="2383657"/>
            <a:ext cx="6096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255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34C2E6-02D5-0040-A21C-E0705DB3D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560570" cy="905643"/>
          </a:xfrm>
        </p:spPr>
        <p:txBody>
          <a:bodyPr anchor="b">
            <a:normAutofit fontScale="90000"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5B06B-063A-724E-8DA5-68846A915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real time work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virtual meetings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Sharing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audio calls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Video calls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cooperation</a:t>
            </a: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E246BA4-2475-E64F-B762-0750D67480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25" r="3508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898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B08FD-28A7-E94F-B235-CC4A7D1D9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3890963" cy="109220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Online collaboration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1F16936-D2D9-9847-A65D-D4AA8BBB65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59268" y="725488"/>
            <a:ext cx="6702637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407016-FEAC-4640-AD21-023DF1294FE3}"/>
              </a:ext>
            </a:extLst>
          </p:cNvPr>
          <p:cNvSpPr txBox="1"/>
          <p:nvPr/>
        </p:nvSpPr>
        <p:spPr>
          <a:xfrm>
            <a:off x="144358" y="1457326"/>
            <a:ext cx="4584805" cy="4498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benefits available to all Alumni of University of Wales Trinity Saint David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Opportunities for student progression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Research and staff development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Valuable links to higher education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788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D2C0DF-8545-4C40-83BF-FD2E8484F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proposed method is Microsoft Team: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64C3C0-094D-9770-AF58-E108AAFB05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6695018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8237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4832-B90D-5544-9FE4-D6D0D1A7F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sz="3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use Microsoft Teams?</a:t>
            </a:r>
            <a:br>
              <a:rPr lang="en-US" sz="3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reasons why you should start Microsoft Teams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EF4B8A8-B70D-328D-FC8A-A185B28A7C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219783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1230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27F93-03F1-0A43-B59D-E37E7F99B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for feedback on the use Microsoft Teams: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2E7B19-D007-9418-1970-8AF3604546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669052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2366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E4B3D7EC-614C-5745-9DF2-988EDA738C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532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164187-A568-CC49-A857-E3EF7B74DACD}"/>
              </a:ext>
            </a:extLst>
          </p:cNvPr>
          <p:cNvSpPr txBox="1"/>
          <p:nvPr/>
        </p:nvSpPr>
        <p:spPr>
          <a:xfrm>
            <a:off x="333632" y="766119"/>
            <a:ext cx="11219421" cy="421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Johanna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Winqvist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5 reasons why you should start using Microsoft Teams today.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https://pulse.microsoft.com/en/work-productivity-en/na/fa2-reasons-why-you-should-start-using-microsoft-teams-today/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12 April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(2022) Microsoft Teams.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https://www.microsoft.com/bg-bg/microsoft-teams/.group-chat-software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13 April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Today’s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Eggspert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The Daily Egg. Microsoft Teams Review.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https://www.crazyzyegg.com/blog/microsoft-teams-review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13 April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Wales Trinity Saint David (2022) Collaborative Partnerships Office.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https://www.uwtsd.ac.uk/collaborative-partnership/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13 April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Wales Trinity Saint David (2022) Microsoft Team- Collaboration. Available at: </a:t>
            </a: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https://www.uwtsd.ac.uk/whatsnew/microsoft-teams---collaboration/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 April 2022).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A92F22-B73D-A14B-9E8C-89E6C61B5031}"/>
              </a:ext>
            </a:extLst>
          </p:cNvPr>
          <p:cNvSpPr txBox="1"/>
          <p:nvPr/>
        </p:nvSpPr>
        <p:spPr>
          <a:xfrm>
            <a:off x="605481" y="358346"/>
            <a:ext cx="1331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References: </a:t>
            </a:r>
          </a:p>
        </p:txBody>
      </p:sp>
    </p:spTree>
    <p:extLst>
      <p:ext uri="{BB962C8B-B14F-4D97-AF65-F5344CB8AC3E}">
        <p14:creationId xmlns:p14="http://schemas.microsoft.com/office/powerpoint/2010/main" val="61636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13711</TotalTime>
  <Words>424</Words>
  <Application>Microsoft Macintosh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Which digital tool is most commonly used for collaboration at UWTSD?</vt:lpstr>
      <vt:lpstr>Introduction</vt:lpstr>
      <vt:lpstr>Communication</vt:lpstr>
      <vt:lpstr>Online collaboration</vt:lpstr>
      <vt:lpstr>The proposed method is Microsoft Team:</vt:lpstr>
      <vt:lpstr>Why use Microsoft Teams? 5 reasons why you should start Microsoft Teams</vt:lpstr>
      <vt:lpstr>Research for feedback on the use Microsoft Teams: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florek</dc:creator>
  <cp:lastModifiedBy>Maria Florek</cp:lastModifiedBy>
  <cp:revision>21</cp:revision>
  <dcterms:created xsi:type="dcterms:W3CDTF">2022-03-05T08:48:09Z</dcterms:created>
  <dcterms:modified xsi:type="dcterms:W3CDTF">2022-04-14T09:01:32Z</dcterms:modified>
</cp:coreProperties>
</file>