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71" r:id="rId5"/>
    <p:sldId id="273" r:id="rId6"/>
    <p:sldId id="274" r:id="rId7"/>
    <p:sldId id="275" r:id="rId8"/>
    <p:sldId id="280" r:id="rId9"/>
    <p:sldId id="281" r:id="rId10"/>
    <p:sldId id="282" r:id="rId11"/>
    <p:sldId id="264" r:id="rId12"/>
    <p:sldId id="276" r:id="rId13"/>
    <p:sldId id="277" r:id="rId14"/>
    <p:sldId id="278" r:id="rId15"/>
    <p:sldId id="283" r:id="rId16"/>
    <p:sldId id="284" r:id="rId17"/>
    <p:sldId id="285" r:id="rId18"/>
    <p:sldId id="286" r:id="rId19"/>
    <p:sldId id="28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3E2066-86B4-A702-9D10-C8FD2A7C9C60}" v="209" dt="2024-12-02T13:52:19.706"/>
    <p1510:client id="{537DF7F4-347C-205D-322B-24F1A2373981}" v="10" dt="2024-12-02T15:52:17.496"/>
    <p1510:client id="{74F31F47-668C-62B6-A4F4-295732D81E32}" v="11" dt="2024-12-02T13:51:21.150"/>
    <p1510:client id="{B2DB984C-26CF-4159-D8CC-44D1A08699C1}" v="5" dt="2024-12-02T15:54:47.741"/>
    <p1510:client id="{B805A6D4-75AC-1A8C-0C3A-43E2549E6BDC}" v="663" dt="2024-12-02T15:46:20.492"/>
    <p1510:client id="{BB8E366B-4A9D-C5E6-381A-F5F1A688A8C5}" v="1" dt="2024-12-04T09:32:38.748"/>
    <p1510:client id="{D4B7E9CA-2C9B-A1D4-0EDD-8D51596390B7}" v="87" dt="2024-12-03T10:58:16.695"/>
    <p1510:client id="{EC55136A-96D4-9EC5-951E-582D745CD704}" v="23" dt="2024-12-02T13:41:34.592"/>
    <p1510:client id="{FD8FD820-7E27-7793-2BD6-14934F9B7696}" v="832" dt="2024-12-03T02:32:42.4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_rels/data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_rels/drawing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D6DDED-E901-4B5B-808F-921A0575943B}" type="doc">
      <dgm:prSet loTypeId="urn:microsoft.com/office/officeart/2005/8/layout/vProcess5" loCatId="process" qsTypeId="urn:microsoft.com/office/officeart/2005/8/quickstyle/simple5" qsCatId="simple" csTypeId="urn:microsoft.com/office/officeart/2005/8/colors/accent0_3" csCatId="mainScheme" phldr="1"/>
      <dgm:spPr/>
      <dgm:t>
        <a:bodyPr/>
        <a:lstStyle/>
        <a:p>
          <a:endParaRPr lang="en-US"/>
        </a:p>
      </dgm:t>
    </dgm:pt>
    <dgm:pt modelId="{A6C88E42-B3BE-44F6-901F-DA56EAB91371}">
      <dgm:prSet/>
      <dgm:spPr/>
      <dgm:t>
        <a:bodyPr/>
        <a:lstStyle/>
        <a:p>
          <a:r>
            <a:rPr lang="en-US"/>
            <a:t>TEAM BUILDING </a:t>
          </a:r>
        </a:p>
      </dgm:t>
    </dgm:pt>
    <dgm:pt modelId="{55E1043E-0F29-443F-9B06-DA00D678B00F}" type="parTrans" cxnId="{F96326E1-60CA-4C00-BC84-E173321DFA86}">
      <dgm:prSet/>
      <dgm:spPr/>
      <dgm:t>
        <a:bodyPr/>
        <a:lstStyle/>
        <a:p>
          <a:endParaRPr lang="en-US"/>
        </a:p>
      </dgm:t>
    </dgm:pt>
    <dgm:pt modelId="{F3029EE4-B7E5-4217-A1D7-6B45C755E85D}" type="sibTrans" cxnId="{F96326E1-60CA-4C00-BC84-E173321DFA86}">
      <dgm:prSet/>
      <dgm:spPr/>
      <dgm:t>
        <a:bodyPr/>
        <a:lstStyle/>
        <a:p>
          <a:endParaRPr lang="en-US"/>
        </a:p>
      </dgm:t>
    </dgm:pt>
    <dgm:pt modelId="{EA7AF8DE-7774-4D4C-88AC-0A76F64D4A70}">
      <dgm:prSet/>
      <dgm:spPr/>
      <dgm:t>
        <a:bodyPr/>
        <a:lstStyle/>
        <a:p>
          <a:r>
            <a:rPr lang="en-US"/>
            <a:t>REFLECTIONS ON RELATIONSHIPS</a:t>
          </a:r>
        </a:p>
      </dgm:t>
    </dgm:pt>
    <dgm:pt modelId="{3C984DD5-52B2-4636-BBD6-07EA1033B3A7}" type="parTrans" cxnId="{333D5C79-7A9F-44BB-A69B-5D4D8C746940}">
      <dgm:prSet/>
      <dgm:spPr/>
      <dgm:t>
        <a:bodyPr/>
        <a:lstStyle/>
        <a:p>
          <a:endParaRPr lang="en-US"/>
        </a:p>
      </dgm:t>
    </dgm:pt>
    <dgm:pt modelId="{20871104-EB60-4E46-93A3-5D5B373607AC}" type="sibTrans" cxnId="{333D5C79-7A9F-44BB-A69B-5D4D8C746940}">
      <dgm:prSet/>
      <dgm:spPr/>
      <dgm:t>
        <a:bodyPr/>
        <a:lstStyle/>
        <a:p>
          <a:endParaRPr lang="en-US"/>
        </a:p>
      </dgm:t>
    </dgm:pt>
    <dgm:pt modelId="{3B832B0C-D6C3-4A36-B608-28470F4950CC}">
      <dgm:prSet/>
      <dgm:spPr/>
      <dgm:t>
        <a:bodyPr/>
        <a:lstStyle/>
        <a:p>
          <a:r>
            <a:rPr lang="en-US"/>
            <a:t>RELATIONSHIPS: BUILD AND MAINTAINING </a:t>
          </a:r>
        </a:p>
      </dgm:t>
    </dgm:pt>
    <dgm:pt modelId="{BBE098B9-2066-492B-AC39-55BBD343236B}" type="parTrans" cxnId="{00F896C1-5DA4-4C21-87C4-65853449E449}">
      <dgm:prSet/>
      <dgm:spPr/>
      <dgm:t>
        <a:bodyPr/>
        <a:lstStyle/>
        <a:p>
          <a:endParaRPr lang="en-US"/>
        </a:p>
      </dgm:t>
    </dgm:pt>
    <dgm:pt modelId="{747F51E9-FB31-40F3-A87C-E0EB5FEC9E2E}" type="sibTrans" cxnId="{00F896C1-5DA4-4C21-87C4-65853449E449}">
      <dgm:prSet/>
      <dgm:spPr/>
      <dgm:t>
        <a:bodyPr/>
        <a:lstStyle/>
        <a:p>
          <a:endParaRPr lang="en-US"/>
        </a:p>
      </dgm:t>
    </dgm:pt>
    <dgm:pt modelId="{340D0E03-3A2E-4103-A842-39A193D87B07}">
      <dgm:prSet/>
      <dgm:spPr/>
      <dgm:t>
        <a:bodyPr/>
        <a:lstStyle/>
        <a:p>
          <a:r>
            <a:rPr lang="en-US"/>
            <a:t>REFLECTIONS ON  DYNAMICS OF TEAMS AND ROLES</a:t>
          </a:r>
        </a:p>
      </dgm:t>
    </dgm:pt>
    <dgm:pt modelId="{FBA3A0B0-C839-4F05-BCDB-F9B686722BAF}" type="parTrans" cxnId="{DADBA641-563F-48B5-8082-6C63DC08955C}">
      <dgm:prSet/>
      <dgm:spPr/>
      <dgm:t>
        <a:bodyPr/>
        <a:lstStyle/>
        <a:p>
          <a:endParaRPr lang="en-US"/>
        </a:p>
      </dgm:t>
    </dgm:pt>
    <dgm:pt modelId="{CD4015F5-2C7B-46D1-9301-C3C8DD45ACE2}" type="sibTrans" cxnId="{DADBA641-563F-48B5-8082-6C63DC08955C}">
      <dgm:prSet/>
      <dgm:spPr/>
      <dgm:t>
        <a:bodyPr/>
        <a:lstStyle/>
        <a:p>
          <a:endParaRPr lang="en-US"/>
        </a:p>
      </dgm:t>
    </dgm:pt>
    <dgm:pt modelId="{03205BF5-3813-48E3-B8DC-1DA6FA33324A}" type="pres">
      <dgm:prSet presAssocID="{0DD6DDED-E901-4B5B-808F-921A0575943B}" presName="outerComposite" presStyleCnt="0">
        <dgm:presLayoutVars>
          <dgm:chMax val="5"/>
          <dgm:dir/>
          <dgm:resizeHandles val="exact"/>
        </dgm:presLayoutVars>
      </dgm:prSet>
      <dgm:spPr/>
    </dgm:pt>
    <dgm:pt modelId="{053B972F-0D5F-4DD0-B218-9584E6495F51}" type="pres">
      <dgm:prSet presAssocID="{0DD6DDED-E901-4B5B-808F-921A0575943B}" presName="dummyMaxCanvas" presStyleCnt="0">
        <dgm:presLayoutVars/>
      </dgm:prSet>
      <dgm:spPr/>
    </dgm:pt>
    <dgm:pt modelId="{A785B1E6-660E-4036-BE50-DE73B00ECAA4}" type="pres">
      <dgm:prSet presAssocID="{0DD6DDED-E901-4B5B-808F-921A0575943B}" presName="FourNodes_1" presStyleLbl="node1" presStyleIdx="0" presStyleCnt="4">
        <dgm:presLayoutVars>
          <dgm:bulletEnabled val="1"/>
        </dgm:presLayoutVars>
      </dgm:prSet>
      <dgm:spPr/>
    </dgm:pt>
    <dgm:pt modelId="{C7038E63-F26E-4FCC-A22F-00D5059753AA}" type="pres">
      <dgm:prSet presAssocID="{0DD6DDED-E901-4B5B-808F-921A0575943B}" presName="FourNodes_2" presStyleLbl="node1" presStyleIdx="1" presStyleCnt="4">
        <dgm:presLayoutVars>
          <dgm:bulletEnabled val="1"/>
        </dgm:presLayoutVars>
      </dgm:prSet>
      <dgm:spPr/>
    </dgm:pt>
    <dgm:pt modelId="{292A1412-D052-4BCD-81A9-1BC82986453E}" type="pres">
      <dgm:prSet presAssocID="{0DD6DDED-E901-4B5B-808F-921A0575943B}" presName="FourNodes_3" presStyleLbl="node1" presStyleIdx="2" presStyleCnt="4">
        <dgm:presLayoutVars>
          <dgm:bulletEnabled val="1"/>
        </dgm:presLayoutVars>
      </dgm:prSet>
      <dgm:spPr/>
    </dgm:pt>
    <dgm:pt modelId="{0D27EFA4-DF04-416F-AF5E-B69435D4E5DC}" type="pres">
      <dgm:prSet presAssocID="{0DD6DDED-E901-4B5B-808F-921A0575943B}" presName="FourNodes_4" presStyleLbl="node1" presStyleIdx="3" presStyleCnt="4">
        <dgm:presLayoutVars>
          <dgm:bulletEnabled val="1"/>
        </dgm:presLayoutVars>
      </dgm:prSet>
      <dgm:spPr/>
    </dgm:pt>
    <dgm:pt modelId="{2E180F9E-21AB-42DE-9A09-1929375D6E2A}" type="pres">
      <dgm:prSet presAssocID="{0DD6DDED-E901-4B5B-808F-921A0575943B}" presName="FourConn_1-2" presStyleLbl="fgAccFollowNode1" presStyleIdx="0" presStyleCnt="3">
        <dgm:presLayoutVars>
          <dgm:bulletEnabled val="1"/>
        </dgm:presLayoutVars>
      </dgm:prSet>
      <dgm:spPr/>
    </dgm:pt>
    <dgm:pt modelId="{7FC7DC42-BF1C-4386-8767-7B0EDBBC8E33}" type="pres">
      <dgm:prSet presAssocID="{0DD6DDED-E901-4B5B-808F-921A0575943B}" presName="FourConn_2-3" presStyleLbl="fgAccFollowNode1" presStyleIdx="1" presStyleCnt="3">
        <dgm:presLayoutVars>
          <dgm:bulletEnabled val="1"/>
        </dgm:presLayoutVars>
      </dgm:prSet>
      <dgm:spPr/>
    </dgm:pt>
    <dgm:pt modelId="{B4EE103B-6D3D-44E2-AC10-67D8169ACF56}" type="pres">
      <dgm:prSet presAssocID="{0DD6DDED-E901-4B5B-808F-921A0575943B}" presName="FourConn_3-4" presStyleLbl="fgAccFollowNode1" presStyleIdx="2" presStyleCnt="3">
        <dgm:presLayoutVars>
          <dgm:bulletEnabled val="1"/>
        </dgm:presLayoutVars>
      </dgm:prSet>
      <dgm:spPr/>
    </dgm:pt>
    <dgm:pt modelId="{15D90F37-359D-4AE1-92E9-91D7665510DD}" type="pres">
      <dgm:prSet presAssocID="{0DD6DDED-E901-4B5B-808F-921A0575943B}" presName="FourNodes_1_text" presStyleLbl="node1" presStyleIdx="3" presStyleCnt="4">
        <dgm:presLayoutVars>
          <dgm:bulletEnabled val="1"/>
        </dgm:presLayoutVars>
      </dgm:prSet>
      <dgm:spPr/>
    </dgm:pt>
    <dgm:pt modelId="{1802939A-B4D3-4436-BB82-77F85AF362B2}" type="pres">
      <dgm:prSet presAssocID="{0DD6DDED-E901-4B5B-808F-921A0575943B}" presName="FourNodes_2_text" presStyleLbl="node1" presStyleIdx="3" presStyleCnt="4">
        <dgm:presLayoutVars>
          <dgm:bulletEnabled val="1"/>
        </dgm:presLayoutVars>
      </dgm:prSet>
      <dgm:spPr/>
    </dgm:pt>
    <dgm:pt modelId="{41887B70-0503-41A8-BA71-418A65E045D6}" type="pres">
      <dgm:prSet presAssocID="{0DD6DDED-E901-4B5B-808F-921A0575943B}" presName="FourNodes_3_text" presStyleLbl="node1" presStyleIdx="3" presStyleCnt="4">
        <dgm:presLayoutVars>
          <dgm:bulletEnabled val="1"/>
        </dgm:presLayoutVars>
      </dgm:prSet>
      <dgm:spPr/>
    </dgm:pt>
    <dgm:pt modelId="{82E13136-7909-47B7-93AE-5D24BAABAA26}" type="pres">
      <dgm:prSet presAssocID="{0DD6DDED-E901-4B5B-808F-921A0575943B}" presName="FourNodes_4_text" presStyleLbl="node1" presStyleIdx="3" presStyleCnt="4">
        <dgm:presLayoutVars>
          <dgm:bulletEnabled val="1"/>
        </dgm:presLayoutVars>
      </dgm:prSet>
      <dgm:spPr/>
    </dgm:pt>
  </dgm:ptLst>
  <dgm:cxnLst>
    <dgm:cxn modelId="{5C9C6A01-7385-4EE6-A00A-7C2194F1EBEC}" type="presOf" srcId="{A6C88E42-B3BE-44F6-901F-DA56EAB91371}" destId="{A785B1E6-660E-4036-BE50-DE73B00ECAA4}" srcOrd="0" destOrd="0" presId="urn:microsoft.com/office/officeart/2005/8/layout/vProcess5"/>
    <dgm:cxn modelId="{958B750F-96BA-43A9-83B2-FFB57E9FD218}" type="presOf" srcId="{A6C88E42-B3BE-44F6-901F-DA56EAB91371}" destId="{15D90F37-359D-4AE1-92E9-91D7665510DD}" srcOrd="1" destOrd="0" presId="urn:microsoft.com/office/officeart/2005/8/layout/vProcess5"/>
    <dgm:cxn modelId="{A0CD7C1D-21A7-49DC-9CDF-9168456207F2}" type="presOf" srcId="{3B832B0C-D6C3-4A36-B608-28470F4950CC}" destId="{292A1412-D052-4BCD-81A9-1BC82986453E}" srcOrd="0" destOrd="0" presId="urn:microsoft.com/office/officeart/2005/8/layout/vProcess5"/>
    <dgm:cxn modelId="{FF63502C-32EE-450E-B7AA-773B031577A8}" type="presOf" srcId="{EA7AF8DE-7774-4D4C-88AC-0A76F64D4A70}" destId="{C7038E63-F26E-4FCC-A22F-00D5059753AA}" srcOrd="0" destOrd="0" presId="urn:microsoft.com/office/officeart/2005/8/layout/vProcess5"/>
    <dgm:cxn modelId="{B96A1834-77A3-4876-B8F9-7A8460AC174D}" type="presOf" srcId="{0DD6DDED-E901-4B5B-808F-921A0575943B}" destId="{03205BF5-3813-48E3-B8DC-1DA6FA33324A}" srcOrd="0" destOrd="0" presId="urn:microsoft.com/office/officeart/2005/8/layout/vProcess5"/>
    <dgm:cxn modelId="{DADBA641-563F-48B5-8082-6C63DC08955C}" srcId="{0DD6DDED-E901-4B5B-808F-921A0575943B}" destId="{340D0E03-3A2E-4103-A842-39A193D87B07}" srcOrd="3" destOrd="0" parTransId="{FBA3A0B0-C839-4F05-BCDB-F9B686722BAF}" sibTransId="{CD4015F5-2C7B-46D1-9301-C3C8DD45ACE2}"/>
    <dgm:cxn modelId="{2353F563-A0CE-4756-8A82-103BB9A301B3}" type="presOf" srcId="{3B832B0C-D6C3-4A36-B608-28470F4950CC}" destId="{41887B70-0503-41A8-BA71-418A65E045D6}" srcOrd="1" destOrd="0" presId="urn:microsoft.com/office/officeart/2005/8/layout/vProcess5"/>
    <dgm:cxn modelId="{E70B3C45-08ED-44F8-816D-F975CCA7AEA2}" type="presOf" srcId="{340D0E03-3A2E-4103-A842-39A193D87B07}" destId="{82E13136-7909-47B7-93AE-5D24BAABAA26}" srcOrd="1" destOrd="0" presId="urn:microsoft.com/office/officeart/2005/8/layout/vProcess5"/>
    <dgm:cxn modelId="{86828B69-678C-4055-8651-F83228B2AA1F}" type="presOf" srcId="{F3029EE4-B7E5-4217-A1D7-6B45C755E85D}" destId="{2E180F9E-21AB-42DE-9A09-1929375D6E2A}" srcOrd="0" destOrd="0" presId="urn:microsoft.com/office/officeart/2005/8/layout/vProcess5"/>
    <dgm:cxn modelId="{B32C4D72-CFCB-4D22-8B79-E09A2EB13CCD}" type="presOf" srcId="{340D0E03-3A2E-4103-A842-39A193D87B07}" destId="{0D27EFA4-DF04-416F-AF5E-B69435D4E5DC}" srcOrd="0" destOrd="0" presId="urn:microsoft.com/office/officeart/2005/8/layout/vProcess5"/>
    <dgm:cxn modelId="{333D5C79-7A9F-44BB-A69B-5D4D8C746940}" srcId="{0DD6DDED-E901-4B5B-808F-921A0575943B}" destId="{EA7AF8DE-7774-4D4C-88AC-0A76F64D4A70}" srcOrd="1" destOrd="0" parTransId="{3C984DD5-52B2-4636-BBD6-07EA1033B3A7}" sibTransId="{20871104-EB60-4E46-93A3-5D5B373607AC}"/>
    <dgm:cxn modelId="{8D381AA5-0AA2-45D8-BE37-99D5FC31C6EC}" type="presOf" srcId="{EA7AF8DE-7774-4D4C-88AC-0A76F64D4A70}" destId="{1802939A-B4D3-4436-BB82-77F85AF362B2}" srcOrd="1" destOrd="0" presId="urn:microsoft.com/office/officeart/2005/8/layout/vProcess5"/>
    <dgm:cxn modelId="{00F896C1-5DA4-4C21-87C4-65853449E449}" srcId="{0DD6DDED-E901-4B5B-808F-921A0575943B}" destId="{3B832B0C-D6C3-4A36-B608-28470F4950CC}" srcOrd="2" destOrd="0" parTransId="{BBE098B9-2066-492B-AC39-55BBD343236B}" sibTransId="{747F51E9-FB31-40F3-A87C-E0EB5FEC9E2E}"/>
    <dgm:cxn modelId="{A5CE0CD4-1D73-4EAC-B4B6-56ACEE0FAADC}" type="presOf" srcId="{20871104-EB60-4E46-93A3-5D5B373607AC}" destId="{7FC7DC42-BF1C-4386-8767-7B0EDBBC8E33}" srcOrd="0" destOrd="0" presId="urn:microsoft.com/office/officeart/2005/8/layout/vProcess5"/>
    <dgm:cxn modelId="{F96326E1-60CA-4C00-BC84-E173321DFA86}" srcId="{0DD6DDED-E901-4B5B-808F-921A0575943B}" destId="{A6C88E42-B3BE-44F6-901F-DA56EAB91371}" srcOrd="0" destOrd="0" parTransId="{55E1043E-0F29-443F-9B06-DA00D678B00F}" sibTransId="{F3029EE4-B7E5-4217-A1D7-6B45C755E85D}"/>
    <dgm:cxn modelId="{809A38F7-FCE5-4AA8-92DA-E1C90B9EB43B}" type="presOf" srcId="{747F51E9-FB31-40F3-A87C-E0EB5FEC9E2E}" destId="{B4EE103B-6D3D-44E2-AC10-67D8169ACF56}" srcOrd="0" destOrd="0" presId="urn:microsoft.com/office/officeart/2005/8/layout/vProcess5"/>
    <dgm:cxn modelId="{DA5F8A1C-FE8B-41B3-B04F-FD244835EB30}" type="presParOf" srcId="{03205BF5-3813-48E3-B8DC-1DA6FA33324A}" destId="{053B972F-0D5F-4DD0-B218-9584E6495F51}" srcOrd="0" destOrd="0" presId="urn:microsoft.com/office/officeart/2005/8/layout/vProcess5"/>
    <dgm:cxn modelId="{23256164-A3B8-44CD-8CFB-C9FF21F28AD1}" type="presParOf" srcId="{03205BF5-3813-48E3-B8DC-1DA6FA33324A}" destId="{A785B1E6-660E-4036-BE50-DE73B00ECAA4}" srcOrd="1" destOrd="0" presId="urn:microsoft.com/office/officeart/2005/8/layout/vProcess5"/>
    <dgm:cxn modelId="{2E8D2071-55A5-4381-9950-04EB3CAC2643}" type="presParOf" srcId="{03205BF5-3813-48E3-B8DC-1DA6FA33324A}" destId="{C7038E63-F26E-4FCC-A22F-00D5059753AA}" srcOrd="2" destOrd="0" presId="urn:microsoft.com/office/officeart/2005/8/layout/vProcess5"/>
    <dgm:cxn modelId="{060740F0-81C3-47E4-A58E-A509D9B62BA6}" type="presParOf" srcId="{03205BF5-3813-48E3-B8DC-1DA6FA33324A}" destId="{292A1412-D052-4BCD-81A9-1BC82986453E}" srcOrd="3" destOrd="0" presId="urn:microsoft.com/office/officeart/2005/8/layout/vProcess5"/>
    <dgm:cxn modelId="{CC1B0160-03C3-4D68-979E-2871D3E14DC6}" type="presParOf" srcId="{03205BF5-3813-48E3-B8DC-1DA6FA33324A}" destId="{0D27EFA4-DF04-416F-AF5E-B69435D4E5DC}" srcOrd="4" destOrd="0" presId="urn:microsoft.com/office/officeart/2005/8/layout/vProcess5"/>
    <dgm:cxn modelId="{6CA73B70-66CB-49EE-9BEB-0A254A5BC69F}" type="presParOf" srcId="{03205BF5-3813-48E3-B8DC-1DA6FA33324A}" destId="{2E180F9E-21AB-42DE-9A09-1929375D6E2A}" srcOrd="5" destOrd="0" presId="urn:microsoft.com/office/officeart/2005/8/layout/vProcess5"/>
    <dgm:cxn modelId="{C25F28F4-2675-4151-A765-75FFA84792BD}" type="presParOf" srcId="{03205BF5-3813-48E3-B8DC-1DA6FA33324A}" destId="{7FC7DC42-BF1C-4386-8767-7B0EDBBC8E33}" srcOrd="6" destOrd="0" presId="urn:microsoft.com/office/officeart/2005/8/layout/vProcess5"/>
    <dgm:cxn modelId="{F7A7F7F4-3184-44A3-BFC3-8E4075F0961C}" type="presParOf" srcId="{03205BF5-3813-48E3-B8DC-1DA6FA33324A}" destId="{B4EE103B-6D3D-44E2-AC10-67D8169ACF56}" srcOrd="7" destOrd="0" presId="urn:microsoft.com/office/officeart/2005/8/layout/vProcess5"/>
    <dgm:cxn modelId="{00A9AFE3-8CF4-4D35-A11F-B0AC460AB654}" type="presParOf" srcId="{03205BF5-3813-48E3-B8DC-1DA6FA33324A}" destId="{15D90F37-359D-4AE1-92E9-91D7665510DD}" srcOrd="8" destOrd="0" presId="urn:microsoft.com/office/officeart/2005/8/layout/vProcess5"/>
    <dgm:cxn modelId="{F2E2FC31-DCD5-4D89-83D1-C8842EEFC815}" type="presParOf" srcId="{03205BF5-3813-48E3-B8DC-1DA6FA33324A}" destId="{1802939A-B4D3-4436-BB82-77F85AF362B2}" srcOrd="9" destOrd="0" presId="urn:microsoft.com/office/officeart/2005/8/layout/vProcess5"/>
    <dgm:cxn modelId="{5425234C-88FF-4BBD-8B42-8F884849BF01}" type="presParOf" srcId="{03205BF5-3813-48E3-B8DC-1DA6FA33324A}" destId="{41887B70-0503-41A8-BA71-418A65E045D6}" srcOrd="10" destOrd="0" presId="urn:microsoft.com/office/officeart/2005/8/layout/vProcess5"/>
    <dgm:cxn modelId="{6830BA0C-431E-41B0-AE41-D1948B465DEE}" type="presParOf" srcId="{03205BF5-3813-48E3-B8DC-1DA6FA33324A}" destId="{82E13136-7909-47B7-93AE-5D24BAABAA26}"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A953C4F-4CC8-41F4-942C-F1E88722E553}"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DD043920-DC4E-4E06-AE02-B1FEF3C41A74}">
      <dgm:prSet/>
      <dgm:spPr/>
      <dgm:t>
        <a:bodyPr/>
        <a:lstStyle/>
        <a:p>
          <a:pPr rtl="0"/>
          <a:r>
            <a:rPr lang="en-US"/>
            <a:t>Leadership is essential for fostering team </a:t>
          </a:r>
          <a:r>
            <a:rPr lang="en-US">
              <a:latin typeface="Aptos Display" panose="020F0302020204030204"/>
            </a:rPr>
            <a:t>union and</a:t>
          </a:r>
          <a:r>
            <a:rPr lang="en-US"/>
            <a:t> aligning goals.</a:t>
          </a:r>
        </a:p>
      </dgm:t>
    </dgm:pt>
    <dgm:pt modelId="{E20E0C35-45FC-4581-A9CC-DDA473B1C7F9}" type="parTrans" cxnId="{B0837722-1781-456D-B9F4-E0AC2CE289C1}">
      <dgm:prSet/>
      <dgm:spPr/>
      <dgm:t>
        <a:bodyPr/>
        <a:lstStyle/>
        <a:p>
          <a:endParaRPr lang="en-US"/>
        </a:p>
      </dgm:t>
    </dgm:pt>
    <dgm:pt modelId="{821AFB47-73E3-4700-8243-B4675A9622AE}" type="sibTrans" cxnId="{B0837722-1781-456D-B9F4-E0AC2CE289C1}">
      <dgm:prSet/>
      <dgm:spPr/>
      <dgm:t>
        <a:bodyPr/>
        <a:lstStyle/>
        <a:p>
          <a:endParaRPr lang="en-US"/>
        </a:p>
      </dgm:t>
    </dgm:pt>
    <dgm:pt modelId="{75490D0E-771C-4581-BD95-50A07BB5FE89}">
      <dgm:prSet/>
      <dgm:spPr/>
      <dgm:t>
        <a:bodyPr/>
        <a:lstStyle/>
        <a:p>
          <a:r>
            <a:rPr lang="en-US"/>
            <a:t>Effective leaders address conflicts constructively, turning them into growth opportunities.</a:t>
          </a:r>
        </a:p>
      </dgm:t>
    </dgm:pt>
    <dgm:pt modelId="{75B70C39-C697-4461-999C-26634B020850}" type="parTrans" cxnId="{723FFAEA-AD94-46D3-BFB9-78AD310BB0CF}">
      <dgm:prSet/>
      <dgm:spPr/>
      <dgm:t>
        <a:bodyPr/>
        <a:lstStyle/>
        <a:p>
          <a:endParaRPr lang="en-US"/>
        </a:p>
      </dgm:t>
    </dgm:pt>
    <dgm:pt modelId="{D433CAAC-53F5-4552-BB4B-07EB375A0D81}" type="sibTrans" cxnId="{723FFAEA-AD94-46D3-BFB9-78AD310BB0CF}">
      <dgm:prSet/>
      <dgm:spPr/>
      <dgm:t>
        <a:bodyPr/>
        <a:lstStyle/>
        <a:p>
          <a:endParaRPr lang="en-US"/>
        </a:p>
      </dgm:t>
    </dgm:pt>
    <dgm:pt modelId="{EA43BDAD-3A61-42AB-BC86-A2F2C3C2CFDA}">
      <dgm:prSet/>
      <dgm:spPr/>
      <dgm:t>
        <a:bodyPr/>
        <a:lstStyle/>
        <a:p>
          <a:r>
            <a:rPr lang="en-US"/>
            <a:t>Leaders must recognize and meet both individual and collective needs.</a:t>
          </a:r>
        </a:p>
      </dgm:t>
    </dgm:pt>
    <dgm:pt modelId="{BF7AE29F-76F1-40EA-B4EE-5AC99CFA31A0}" type="parTrans" cxnId="{19573630-FB16-4F7C-940C-4E999FBF4305}">
      <dgm:prSet/>
      <dgm:spPr/>
      <dgm:t>
        <a:bodyPr/>
        <a:lstStyle/>
        <a:p>
          <a:endParaRPr lang="en-US"/>
        </a:p>
      </dgm:t>
    </dgm:pt>
    <dgm:pt modelId="{5EA9AC26-EACD-4FF4-8406-AF86B02C294B}" type="sibTrans" cxnId="{19573630-FB16-4F7C-940C-4E999FBF4305}">
      <dgm:prSet/>
      <dgm:spPr/>
      <dgm:t>
        <a:bodyPr/>
        <a:lstStyle/>
        <a:p>
          <a:endParaRPr lang="en-US"/>
        </a:p>
      </dgm:t>
    </dgm:pt>
    <dgm:pt modelId="{4CF6A147-DCC0-4326-B837-0D240E286C42}">
      <dgm:prSet/>
      <dgm:spPr/>
      <dgm:t>
        <a:bodyPr/>
        <a:lstStyle/>
        <a:p>
          <a:r>
            <a:rPr lang="en-US"/>
            <a:t>Successful leadership involves creating an environment where all team members feel valued and motivated.</a:t>
          </a:r>
        </a:p>
      </dgm:t>
    </dgm:pt>
    <dgm:pt modelId="{93D4F7EB-333C-4F0C-A212-C6CF68FB4E7F}" type="parTrans" cxnId="{47B9015F-A805-45BF-868F-1D18FDE9FE4E}">
      <dgm:prSet/>
      <dgm:spPr/>
      <dgm:t>
        <a:bodyPr/>
        <a:lstStyle/>
        <a:p>
          <a:endParaRPr lang="en-US"/>
        </a:p>
      </dgm:t>
    </dgm:pt>
    <dgm:pt modelId="{A72D7972-B29D-4D60-A4BA-9FFAAFE6C268}" type="sibTrans" cxnId="{47B9015F-A805-45BF-868F-1D18FDE9FE4E}">
      <dgm:prSet/>
      <dgm:spPr/>
      <dgm:t>
        <a:bodyPr/>
        <a:lstStyle/>
        <a:p>
          <a:endParaRPr lang="en-US"/>
        </a:p>
      </dgm:t>
    </dgm:pt>
    <dgm:pt modelId="{C0BEBD78-ECD5-4B6C-8F96-D8FD4EA4891C}" type="pres">
      <dgm:prSet presAssocID="{8A953C4F-4CC8-41F4-942C-F1E88722E553}" presName="root" presStyleCnt="0">
        <dgm:presLayoutVars>
          <dgm:dir/>
          <dgm:resizeHandles val="exact"/>
        </dgm:presLayoutVars>
      </dgm:prSet>
      <dgm:spPr/>
    </dgm:pt>
    <dgm:pt modelId="{4E924CF2-3D7A-4C42-B822-0AF43A329F27}" type="pres">
      <dgm:prSet presAssocID="{8A953C4F-4CC8-41F4-942C-F1E88722E553}" presName="container" presStyleCnt="0">
        <dgm:presLayoutVars>
          <dgm:dir/>
          <dgm:resizeHandles val="exact"/>
        </dgm:presLayoutVars>
      </dgm:prSet>
      <dgm:spPr/>
    </dgm:pt>
    <dgm:pt modelId="{3DC670E3-88EA-472D-83DB-633D1A4E1CE5}" type="pres">
      <dgm:prSet presAssocID="{DD043920-DC4E-4E06-AE02-B1FEF3C41A74}" presName="compNode" presStyleCnt="0"/>
      <dgm:spPr/>
    </dgm:pt>
    <dgm:pt modelId="{F3582577-DEC2-43B1-8520-E2ED1847A87B}" type="pres">
      <dgm:prSet presAssocID="{DD043920-DC4E-4E06-AE02-B1FEF3C41A74}" presName="iconBgRect" presStyleLbl="bgShp" presStyleIdx="0" presStyleCnt="4"/>
      <dgm:spPr/>
    </dgm:pt>
    <dgm:pt modelId="{4C3BAA4D-F72E-42CC-B4B0-7595FC3739F7}" type="pres">
      <dgm:prSet presAssocID="{DD043920-DC4E-4E06-AE02-B1FEF3C41A7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C00E4AB1-F181-410C-92B4-1F5B310D8522}" type="pres">
      <dgm:prSet presAssocID="{DD043920-DC4E-4E06-AE02-B1FEF3C41A74}" presName="spaceRect" presStyleCnt="0"/>
      <dgm:spPr/>
    </dgm:pt>
    <dgm:pt modelId="{FEDA9605-A0BC-46F5-9A45-6D97B16A30D4}" type="pres">
      <dgm:prSet presAssocID="{DD043920-DC4E-4E06-AE02-B1FEF3C41A74}" presName="textRect" presStyleLbl="revTx" presStyleIdx="0" presStyleCnt="4">
        <dgm:presLayoutVars>
          <dgm:chMax val="1"/>
          <dgm:chPref val="1"/>
        </dgm:presLayoutVars>
      </dgm:prSet>
      <dgm:spPr/>
    </dgm:pt>
    <dgm:pt modelId="{79A34FC2-3561-43EE-936B-FC4757681BEA}" type="pres">
      <dgm:prSet presAssocID="{821AFB47-73E3-4700-8243-B4675A9622AE}" presName="sibTrans" presStyleLbl="sibTrans2D1" presStyleIdx="0" presStyleCnt="0"/>
      <dgm:spPr/>
    </dgm:pt>
    <dgm:pt modelId="{BA0EE37F-9BDC-4FC4-AA9A-5A82D1865B08}" type="pres">
      <dgm:prSet presAssocID="{75490D0E-771C-4581-BD95-50A07BB5FE89}" presName="compNode" presStyleCnt="0"/>
      <dgm:spPr/>
    </dgm:pt>
    <dgm:pt modelId="{F98717C1-406B-416D-AEB9-4204346AB3A8}" type="pres">
      <dgm:prSet presAssocID="{75490D0E-771C-4581-BD95-50A07BB5FE89}" presName="iconBgRect" presStyleLbl="bgShp" presStyleIdx="1" presStyleCnt="4"/>
      <dgm:spPr/>
    </dgm:pt>
    <dgm:pt modelId="{DFE771D6-DBBE-4035-A082-9053007BC265}" type="pres">
      <dgm:prSet presAssocID="{75490D0E-771C-4581-BD95-50A07BB5FE8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9AC2E800-8FA4-4D3B-8B20-3EFD6CE4337F}" type="pres">
      <dgm:prSet presAssocID="{75490D0E-771C-4581-BD95-50A07BB5FE89}" presName="spaceRect" presStyleCnt="0"/>
      <dgm:spPr/>
    </dgm:pt>
    <dgm:pt modelId="{CE24125C-7A91-4755-8B76-30550BAB4EF1}" type="pres">
      <dgm:prSet presAssocID="{75490D0E-771C-4581-BD95-50A07BB5FE89}" presName="textRect" presStyleLbl="revTx" presStyleIdx="1" presStyleCnt="4">
        <dgm:presLayoutVars>
          <dgm:chMax val="1"/>
          <dgm:chPref val="1"/>
        </dgm:presLayoutVars>
      </dgm:prSet>
      <dgm:spPr/>
    </dgm:pt>
    <dgm:pt modelId="{957D8F3A-F519-4765-845E-785FFC0A2B6A}" type="pres">
      <dgm:prSet presAssocID="{D433CAAC-53F5-4552-BB4B-07EB375A0D81}" presName="sibTrans" presStyleLbl="sibTrans2D1" presStyleIdx="0" presStyleCnt="0"/>
      <dgm:spPr/>
    </dgm:pt>
    <dgm:pt modelId="{E78A8938-1590-46B0-99BB-E43BFBCC5E81}" type="pres">
      <dgm:prSet presAssocID="{EA43BDAD-3A61-42AB-BC86-A2F2C3C2CFDA}" presName="compNode" presStyleCnt="0"/>
      <dgm:spPr/>
    </dgm:pt>
    <dgm:pt modelId="{1329C451-478A-47C2-84C5-C150D75AE481}" type="pres">
      <dgm:prSet presAssocID="{EA43BDAD-3A61-42AB-BC86-A2F2C3C2CFDA}" presName="iconBgRect" presStyleLbl="bgShp" presStyleIdx="2" presStyleCnt="4"/>
      <dgm:spPr/>
    </dgm:pt>
    <dgm:pt modelId="{BAC28343-8D44-4B5A-B28F-043BFB964482}" type="pres">
      <dgm:prSet presAssocID="{EA43BDAD-3A61-42AB-BC86-A2F2C3C2CFD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of People"/>
        </a:ext>
      </dgm:extLst>
    </dgm:pt>
    <dgm:pt modelId="{BAA82D3D-CDD5-423C-A461-9CB8BFD201CF}" type="pres">
      <dgm:prSet presAssocID="{EA43BDAD-3A61-42AB-BC86-A2F2C3C2CFDA}" presName="spaceRect" presStyleCnt="0"/>
      <dgm:spPr/>
    </dgm:pt>
    <dgm:pt modelId="{A59A66B9-6FBC-4C7F-9E50-64BC82153555}" type="pres">
      <dgm:prSet presAssocID="{EA43BDAD-3A61-42AB-BC86-A2F2C3C2CFDA}" presName="textRect" presStyleLbl="revTx" presStyleIdx="2" presStyleCnt="4">
        <dgm:presLayoutVars>
          <dgm:chMax val="1"/>
          <dgm:chPref val="1"/>
        </dgm:presLayoutVars>
      </dgm:prSet>
      <dgm:spPr/>
    </dgm:pt>
    <dgm:pt modelId="{3CD92E92-D701-455F-8139-9E71C53A34DE}" type="pres">
      <dgm:prSet presAssocID="{5EA9AC26-EACD-4FF4-8406-AF86B02C294B}" presName="sibTrans" presStyleLbl="sibTrans2D1" presStyleIdx="0" presStyleCnt="0"/>
      <dgm:spPr/>
    </dgm:pt>
    <dgm:pt modelId="{51852B14-8ED9-457C-B0CF-EB4C6B67BDAD}" type="pres">
      <dgm:prSet presAssocID="{4CF6A147-DCC0-4326-B837-0D240E286C42}" presName="compNode" presStyleCnt="0"/>
      <dgm:spPr/>
    </dgm:pt>
    <dgm:pt modelId="{934C3F5E-B121-4419-8E2B-53AFC3EF7CD2}" type="pres">
      <dgm:prSet presAssocID="{4CF6A147-DCC0-4326-B837-0D240E286C42}" presName="iconBgRect" presStyleLbl="bgShp" presStyleIdx="3" presStyleCnt="4"/>
      <dgm:spPr/>
    </dgm:pt>
    <dgm:pt modelId="{91849C32-2718-4678-9E02-B8BA6A172142}" type="pres">
      <dgm:prSet presAssocID="{4CF6A147-DCC0-4326-B837-0D240E286C4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Success"/>
        </a:ext>
      </dgm:extLst>
    </dgm:pt>
    <dgm:pt modelId="{5B495CC2-290A-4F55-B035-2F6B2902464D}" type="pres">
      <dgm:prSet presAssocID="{4CF6A147-DCC0-4326-B837-0D240E286C42}" presName="spaceRect" presStyleCnt="0"/>
      <dgm:spPr/>
    </dgm:pt>
    <dgm:pt modelId="{6594CC19-579D-4FB8-BCDF-3E82068CEEB8}" type="pres">
      <dgm:prSet presAssocID="{4CF6A147-DCC0-4326-B837-0D240E286C42}" presName="textRect" presStyleLbl="revTx" presStyleIdx="3" presStyleCnt="4">
        <dgm:presLayoutVars>
          <dgm:chMax val="1"/>
          <dgm:chPref val="1"/>
        </dgm:presLayoutVars>
      </dgm:prSet>
      <dgm:spPr/>
    </dgm:pt>
  </dgm:ptLst>
  <dgm:cxnLst>
    <dgm:cxn modelId="{CF174818-BB4F-4012-97A6-199CB13A625F}" type="presOf" srcId="{4CF6A147-DCC0-4326-B837-0D240E286C42}" destId="{6594CC19-579D-4FB8-BCDF-3E82068CEEB8}" srcOrd="0" destOrd="0" presId="urn:microsoft.com/office/officeart/2018/2/layout/IconCircleList"/>
    <dgm:cxn modelId="{B0837722-1781-456D-B9F4-E0AC2CE289C1}" srcId="{8A953C4F-4CC8-41F4-942C-F1E88722E553}" destId="{DD043920-DC4E-4E06-AE02-B1FEF3C41A74}" srcOrd="0" destOrd="0" parTransId="{E20E0C35-45FC-4581-A9CC-DDA473B1C7F9}" sibTransId="{821AFB47-73E3-4700-8243-B4675A9622AE}"/>
    <dgm:cxn modelId="{19573630-FB16-4F7C-940C-4E999FBF4305}" srcId="{8A953C4F-4CC8-41F4-942C-F1E88722E553}" destId="{EA43BDAD-3A61-42AB-BC86-A2F2C3C2CFDA}" srcOrd="2" destOrd="0" parTransId="{BF7AE29F-76F1-40EA-B4EE-5AC99CFA31A0}" sibTransId="{5EA9AC26-EACD-4FF4-8406-AF86B02C294B}"/>
    <dgm:cxn modelId="{8E1EB630-CFCC-4E02-9EF5-20552F27BE86}" type="presOf" srcId="{D433CAAC-53F5-4552-BB4B-07EB375A0D81}" destId="{957D8F3A-F519-4765-845E-785FFC0A2B6A}" srcOrd="0" destOrd="0" presId="urn:microsoft.com/office/officeart/2018/2/layout/IconCircleList"/>
    <dgm:cxn modelId="{3AFEBA5C-A0F6-4512-89DD-1FEE9BF4F794}" type="presOf" srcId="{EA43BDAD-3A61-42AB-BC86-A2F2C3C2CFDA}" destId="{A59A66B9-6FBC-4C7F-9E50-64BC82153555}" srcOrd="0" destOrd="0" presId="urn:microsoft.com/office/officeart/2018/2/layout/IconCircleList"/>
    <dgm:cxn modelId="{47B9015F-A805-45BF-868F-1D18FDE9FE4E}" srcId="{8A953C4F-4CC8-41F4-942C-F1E88722E553}" destId="{4CF6A147-DCC0-4326-B837-0D240E286C42}" srcOrd="3" destOrd="0" parTransId="{93D4F7EB-333C-4F0C-A212-C6CF68FB4E7F}" sibTransId="{A72D7972-B29D-4D60-A4BA-9FFAAFE6C268}"/>
    <dgm:cxn modelId="{9B174BB7-6B6B-4F25-B2B6-378E2D0A1D11}" type="presOf" srcId="{75490D0E-771C-4581-BD95-50A07BB5FE89}" destId="{CE24125C-7A91-4755-8B76-30550BAB4EF1}" srcOrd="0" destOrd="0" presId="urn:microsoft.com/office/officeart/2018/2/layout/IconCircleList"/>
    <dgm:cxn modelId="{9B9ECEB8-CF1A-4095-B257-A52A35DB83F6}" type="presOf" srcId="{821AFB47-73E3-4700-8243-B4675A9622AE}" destId="{79A34FC2-3561-43EE-936B-FC4757681BEA}" srcOrd="0" destOrd="0" presId="urn:microsoft.com/office/officeart/2018/2/layout/IconCircleList"/>
    <dgm:cxn modelId="{D172D9DC-CFBD-40D7-A423-F55250A60EE8}" type="presOf" srcId="{8A953C4F-4CC8-41F4-942C-F1E88722E553}" destId="{C0BEBD78-ECD5-4B6C-8F96-D8FD4EA4891C}" srcOrd="0" destOrd="0" presId="urn:microsoft.com/office/officeart/2018/2/layout/IconCircleList"/>
    <dgm:cxn modelId="{1D22FDE7-6B32-4BF7-B1F0-9A49545764EE}" type="presOf" srcId="{DD043920-DC4E-4E06-AE02-B1FEF3C41A74}" destId="{FEDA9605-A0BC-46F5-9A45-6D97B16A30D4}" srcOrd="0" destOrd="0" presId="urn:microsoft.com/office/officeart/2018/2/layout/IconCircleList"/>
    <dgm:cxn modelId="{723FFAEA-AD94-46D3-BFB9-78AD310BB0CF}" srcId="{8A953C4F-4CC8-41F4-942C-F1E88722E553}" destId="{75490D0E-771C-4581-BD95-50A07BB5FE89}" srcOrd="1" destOrd="0" parTransId="{75B70C39-C697-4461-999C-26634B020850}" sibTransId="{D433CAAC-53F5-4552-BB4B-07EB375A0D81}"/>
    <dgm:cxn modelId="{AE23A0FA-00F8-4A70-8DA5-B0A35321B54D}" type="presOf" srcId="{5EA9AC26-EACD-4FF4-8406-AF86B02C294B}" destId="{3CD92E92-D701-455F-8139-9E71C53A34DE}" srcOrd="0" destOrd="0" presId="urn:microsoft.com/office/officeart/2018/2/layout/IconCircleList"/>
    <dgm:cxn modelId="{46740320-9DAD-478A-BE56-714D9E950DF4}" type="presParOf" srcId="{C0BEBD78-ECD5-4B6C-8F96-D8FD4EA4891C}" destId="{4E924CF2-3D7A-4C42-B822-0AF43A329F27}" srcOrd="0" destOrd="0" presId="urn:microsoft.com/office/officeart/2018/2/layout/IconCircleList"/>
    <dgm:cxn modelId="{B3B64A37-261C-4A82-A140-5FCB37A03DC8}" type="presParOf" srcId="{4E924CF2-3D7A-4C42-B822-0AF43A329F27}" destId="{3DC670E3-88EA-472D-83DB-633D1A4E1CE5}" srcOrd="0" destOrd="0" presId="urn:microsoft.com/office/officeart/2018/2/layout/IconCircleList"/>
    <dgm:cxn modelId="{D04AD857-C6F8-4539-B66D-E5F8AEDE2CF0}" type="presParOf" srcId="{3DC670E3-88EA-472D-83DB-633D1A4E1CE5}" destId="{F3582577-DEC2-43B1-8520-E2ED1847A87B}" srcOrd="0" destOrd="0" presId="urn:microsoft.com/office/officeart/2018/2/layout/IconCircleList"/>
    <dgm:cxn modelId="{E96B69B2-128D-4A6A-A8AE-55709227A42D}" type="presParOf" srcId="{3DC670E3-88EA-472D-83DB-633D1A4E1CE5}" destId="{4C3BAA4D-F72E-42CC-B4B0-7595FC3739F7}" srcOrd="1" destOrd="0" presId="urn:microsoft.com/office/officeart/2018/2/layout/IconCircleList"/>
    <dgm:cxn modelId="{1B5EBC45-0921-42AE-84CE-2CADA288CDDF}" type="presParOf" srcId="{3DC670E3-88EA-472D-83DB-633D1A4E1CE5}" destId="{C00E4AB1-F181-410C-92B4-1F5B310D8522}" srcOrd="2" destOrd="0" presId="urn:microsoft.com/office/officeart/2018/2/layout/IconCircleList"/>
    <dgm:cxn modelId="{6EA71D37-66B9-4F58-BE5B-905939A24E33}" type="presParOf" srcId="{3DC670E3-88EA-472D-83DB-633D1A4E1CE5}" destId="{FEDA9605-A0BC-46F5-9A45-6D97B16A30D4}" srcOrd="3" destOrd="0" presId="urn:microsoft.com/office/officeart/2018/2/layout/IconCircleList"/>
    <dgm:cxn modelId="{E818E041-5DD9-4F52-AF50-B0BB2991CF30}" type="presParOf" srcId="{4E924CF2-3D7A-4C42-B822-0AF43A329F27}" destId="{79A34FC2-3561-43EE-936B-FC4757681BEA}" srcOrd="1" destOrd="0" presId="urn:microsoft.com/office/officeart/2018/2/layout/IconCircleList"/>
    <dgm:cxn modelId="{9DA69E99-1F4E-40CB-9E59-D0300AC1C35A}" type="presParOf" srcId="{4E924CF2-3D7A-4C42-B822-0AF43A329F27}" destId="{BA0EE37F-9BDC-4FC4-AA9A-5A82D1865B08}" srcOrd="2" destOrd="0" presId="urn:microsoft.com/office/officeart/2018/2/layout/IconCircleList"/>
    <dgm:cxn modelId="{88BE9DC7-6EBF-4BE7-AF36-FC7AF036F5FD}" type="presParOf" srcId="{BA0EE37F-9BDC-4FC4-AA9A-5A82D1865B08}" destId="{F98717C1-406B-416D-AEB9-4204346AB3A8}" srcOrd="0" destOrd="0" presId="urn:microsoft.com/office/officeart/2018/2/layout/IconCircleList"/>
    <dgm:cxn modelId="{4B7FB583-A10F-4C2A-BEB4-DF19556D1E3D}" type="presParOf" srcId="{BA0EE37F-9BDC-4FC4-AA9A-5A82D1865B08}" destId="{DFE771D6-DBBE-4035-A082-9053007BC265}" srcOrd="1" destOrd="0" presId="urn:microsoft.com/office/officeart/2018/2/layout/IconCircleList"/>
    <dgm:cxn modelId="{EB3A7969-33D1-45E9-9807-8862F787AE69}" type="presParOf" srcId="{BA0EE37F-9BDC-4FC4-AA9A-5A82D1865B08}" destId="{9AC2E800-8FA4-4D3B-8B20-3EFD6CE4337F}" srcOrd="2" destOrd="0" presId="urn:microsoft.com/office/officeart/2018/2/layout/IconCircleList"/>
    <dgm:cxn modelId="{58AC1D3B-4FF4-485E-8C14-73B442471A82}" type="presParOf" srcId="{BA0EE37F-9BDC-4FC4-AA9A-5A82D1865B08}" destId="{CE24125C-7A91-4755-8B76-30550BAB4EF1}" srcOrd="3" destOrd="0" presId="urn:microsoft.com/office/officeart/2018/2/layout/IconCircleList"/>
    <dgm:cxn modelId="{B55DE540-99CC-44D8-A3DA-7F4C442D819E}" type="presParOf" srcId="{4E924CF2-3D7A-4C42-B822-0AF43A329F27}" destId="{957D8F3A-F519-4765-845E-785FFC0A2B6A}" srcOrd="3" destOrd="0" presId="urn:microsoft.com/office/officeart/2018/2/layout/IconCircleList"/>
    <dgm:cxn modelId="{6F641653-87C8-496E-AED1-792D6F3E986B}" type="presParOf" srcId="{4E924CF2-3D7A-4C42-B822-0AF43A329F27}" destId="{E78A8938-1590-46B0-99BB-E43BFBCC5E81}" srcOrd="4" destOrd="0" presId="urn:microsoft.com/office/officeart/2018/2/layout/IconCircleList"/>
    <dgm:cxn modelId="{8494AD9E-BE8F-4540-82A7-EE48A8B3E36E}" type="presParOf" srcId="{E78A8938-1590-46B0-99BB-E43BFBCC5E81}" destId="{1329C451-478A-47C2-84C5-C150D75AE481}" srcOrd="0" destOrd="0" presId="urn:microsoft.com/office/officeart/2018/2/layout/IconCircleList"/>
    <dgm:cxn modelId="{81397E22-F091-4759-94F6-91B5F220551E}" type="presParOf" srcId="{E78A8938-1590-46B0-99BB-E43BFBCC5E81}" destId="{BAC28343-8D44-4B5A-B28F-043BFB964482}" srcOrd="1" destOrd="0" presId="urn:microsoft.com/office/officeart/2018/2/layout/IconCircleList"/>
    <dgm:cxn modelId="{06EC0800-A081-40B2-A77D-F2039CF0AA6B}" type="presParOf" srcId="{E78A8938-1590-46B0-99BB-E43BFBCC5E81}" destId="{BAA82D3D-CDD5-423C-A461-9CB8BFD201CF}" srcOrd="2" destOrd="0" presId="urn:microsoft.com/office/officeart/2018/2/layout/IconCircleList"/>
    <dgm:cxn modelId="{F649AC11-0F96-467D-9A1B-1AAC2AD6D46A}" type="presParOf" srcId="{E78A8938-1590-46B0-99BB-E43BFBCC5E81}" destId="{A59A66B9-6FBC-4C7F-9E50-64BC82153555}" srcOrd="3" destOrd="0" presId="urn:microsoft.com/office/officeart/2018/2/layout/IconCircleList"/>
    <dgm:cxn modelId="{64FCB3A7-B222-4532-A950-EEE2B90C1B5F}" type="presParOf" srcId="{4E924CF2-3D7A-4C42-B822-0AF43A329F27}" destId="{3CD92E92-D701-455F-8139-9E71C53A34DE}" srcOrd="5" destOrd="0" presId="urn:microsoft.com/office/officeart/2018/2/layout/IconCircleList"/>
    <dgm:cxn modelId="{EA013D66-EB63-4A69-90F3-53EF61BA39C5}" type="presParOf" srcId="{4E924CF2-3D7A-4C42-B822-0AF43A329F27}" destId="{51852B14-8ED9-457C-B0CF-EB4C6B67BDAD}" srcOrd="6" destOrd="0" presId="urn:microsoft.com/office/officeart/2018/2/layout/IconCircleList"/>
    <dgm:cxn modelId="{B8CB15B3-3FDD-40D6-B6DD-7942AC4250ED}" type="presParOf" srcId="{51852B14-8ED9-457C-B0CF-EB4C6B67BDAD}" destId="{934C3F5E-B121-4419-8E2B-53AFC3EF7CD2}" srcOrd="0" destOrd="0" presId="urn:microsoft.com/office/officeart/2018/2/layout/IconCircleList"/>
    <dgm:cxn modelId="{22ED01DC-D087-4054-94A1-FF6082232873}" type="presParOf" srcId="{51852B14-8ED9-457C-B0CF-EB4C6B67BDAD}" destId="{91849C32-2718-4678-9E02-B8BA6A172142}" srcOrd="1" destOrd="0" presId="urn:microsoft.com/office/officeart/2018/2/layout/IconCircleList"/>
    <dgm:cxn modelId="{1EA2E885-C84E-4404-90AD-59F1E93FF3BC}" type="presParOf" srcId="{51852B14-8ED9-457C-B0CF-EB4C6B67BDAD}" destId="{5B495CC2-290A-4F55-B035-2F6B2902464D}" srcOrd="2" destOrd="0" presId="urn:microsoft.com/office/officeart/2018/2/layout/IconCircleList"/>
    <dgm:cxn modelId="{420DDAF2-AD9B-494A-94C6-4B52B878117A}" type="presParOf" srcId="{51852B14-8ED9-457C-B0CF-EB4C6B67BDAD}" destId="{6594CC19-579D-4FB8-BCDF-3E82068CEEB8}"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D767464-0C76-4493-920A-9EE5B10433F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2886E95-8AE8-47A6-AF8D-0723A6E49ED8}">
      <dgm:prSet/>
      <dgm:spPr/>
      <dgm:t>
        <a:bodyPr/>
        <a:lstStyle/>
        <a:p>
          <a:pPr>
            <a:lnSpc>
              <a:spcPct val="100000"/>
            </a:lnSpc>
          </a:pPr>
          <a:r>
            <a:rPr lang="en-US" b="1"/>
            <a:t>The Seven Drivers of Team Effectiveness -</a:t>
          </a:r>
          <a:r>
            <a:rPr lang="en-US"/>
            <a:t>Tannenbaum and Salas (2021) identify key drivers of team effectiveness, including goal alignment, resource availability, and performance monitoring.</a:t>
          </a:r>
        </a:p>
      </dgm:t>
    </dgm:pt>
    <dgm:pt modelId="{889DD645-53CE-4D1E-8732-B41D91788D88}" type="parTrans" cxnId="{9FC7446D-90FA-4464-9F47-69B671602C0A}">
      <dgm:prSet/>
      <dgm:spPr/>
      <dgm:t>
        <a:bodyPr/>
        <a:lstStyle/>
        <a:p>
          <a:endParaRPr lang="en-US"/>
        </a:p>
      </dgm:t>
    </dgm:pt>
    <dgm:pt modelId="{C85BA2AC-A0CB-4114-BA52-9201E8C3DBFB}" type="sibTrans" cxnId="{9FC7446D-90FA-4464-9F47-69B671602C0A}">
      <dgm:prSet/>
      <dgm:spPr/>
      <dgm:t>
        <a:bodyPr/>
        <a:lstStyle/>
        <a:p>
          <a:endParaRPr lang="en-US"/>
        </a:p>
      </dgm:t>
    </dgm:pt>
    <dgm:pt modelId="{CB834284-52B3-4C09-B734-D8657F773AA3}">
      <dgm:prSet/>
      <dgm:spPr/>
      <dgm:t>
        <a:bodyPr/>
        <a:lstStyle/>
        <a:p>
          <a:pPr>
            <a:lnSpc>
              <a:spcPct val="100000"/>
            </a:lnSpc>
          </a:pPr>
          <a:r>
            <a:rPr lang="en-US"/>
            <a:t>Ensuring all team members are working toward clear, shared objectives.</a:t>
          </a:r>
        </a:p>
      </dgm:t>
    </dgm:pt>
    <dgm:pt modelId="{ECC41D4B-16FF-4E37-B8E4-9757ED1A5692}" type="parTrans" cxnId="{99F72D56-EEF0-44EA-A82E-69187E9DE7F8}">
      <dgm:prSet/>
      <dgm:spPr/>
      <dgm:t>
        <a:bodyPr/>
        <a:lstStyle/>
        <a:p>
          <a:endParaRPr lang="en-US"/>
        </a:p>
      </dgm:t>
    </dgm:pt>
    <dgm:pt modelId="{A25C4392-F8DB-4F59-9F29-C053697E9E14}" type="sibTrans" cxnId="{99F72D56-EEF0-44EA-A82E-69187E9DE7F8}">
      <dgm:prSet/>
      <dgm:spPr/>
      <dgm:t>
        <a:bodyPr/>
        <a:lstStyle/>
        <a:p>
          <a:endParaRPr lang="en-US"/>
        </a:p>
      </dgm:t>
    </dgm:pt>
    <dgm:pt modelId="{110112F7-8BDD-43BB-8718-2EECE60820BE}">
      <dgm:prSet/>
      <dgm:spPr/>
      <dgm:t>
        <a:bodyPr/>
        <a:lstStyle/>
        <a:p>
          <a:pPr>
            <a:lnSpc>
              <a:spcPct val="100000"/>
            </a:lnSpc>
          </a:pPr>
          <a:r>
            <a:rPr lang="en-US"/>
            <a:t>Providing the tools, training, and support needed for success.</a:t>
          </a:r>
        </a:p>
      </dgm:t>
    </dgm:pt>
    <dgm:pt modelId="{B249421A-5566-42F7-AB19-47607D608BE9}" type="parTrans" cxnId="{26131106-7FC0-4CB1-9FE2-869DCE39E27D}">
      <dgm:prSet/>
      <dgm:spPr/>
      <dgm:t>
        <a:bodyPr/>
        <a:lstStyle/>
        <a:p>
          <a:endParaRPr lang="en-US"/>
        </a:p>
      </dgm:t>
    </dgm:pt>
    <dgm:pt modelId="{B075A9FB-1DA6-42C4-9F52-32A1ED177F53}" type="sibTrans" cxnId="{26131106-7FC0-4CB1-9FE2-869DCE39E27D}">
      <dgm:prSet/>
      <dgm:spPr/>
      <dgm:t>
        <a:bodyPr/>
        <a:lstStyle/>
        <a:p>
          <a:endParaRPr lang="en-US"/>
        </a:p>
      </dgm:t>
    </dgm:pt>
    <dgm:pt modelId="{477CE723-0779-4DB4-A548-F89E28740AF6}">
      <dgm:prSet/>
      <dgm:spPr/>
      <dgm:t>
        <a:bodyPr/>
        <a:lstStyle/>
        <a:p>
          <a:pPr>
            <a:lnSpc>
              <a:spcPct val="100000"/>
            </a:lnSpc>
          </a:pPr>
          <a:r>
            <a:rPr lang="en-US"/>
            <a:t>Regularly evaluating progress to maintain accountability and adapt as needed.</a:t>
          </a:r>
        </a:p>
      </dgm:t>
    </dgm:pt>
    <dgm:pt modelId="{DB3305FE-A34A-4D65-B464-C856C2BA24A2}" type="parTrans" cxnId="{FF1B85AB-4E77-4127-92F6-F5C81E61D5EE}">
      <dgm:prSet/>
      <dgm:spPr/>
      <dgm:t>
        <a:bodyPr/>
        <a:lstStyle/>
        <a:p>
          <a:endParaRPr lang="en-US"/>
        </a:p>
      </dgm:t>
    </dgm:pt>
    <dgm:pt modelId="{0376638B-0D40-491E-B17A-DD297D83685A}" type="sibTrans" cxnId="{FF1B85AB-4E77-4127-92F6-F5C81E61D5EE}">
      <dgm:prSet/>
      <dgm:spPr/>
      <dgm:t>
        <a:bodyPr/>
        <a:lstStyle/>
        <a:p>
          <a:endParaRPr lang="en-US"/>
        </a:p>
      </dgm:t>
    </dgm:pt>
    <dgm:pt modelId="{AFE46EBC-48A2-4796-9FBA-6E657B74A3AE}">
      <dgm:prSet/>
      <dgm:spPr/>
      <dgm:t>
        <a:bodyPr/>
        <a:lstStyle/>
        <a:p>
          <a:pPr>
            <a:lnSpc>
              <a:spcPct val="100000"/>
            </a:lnSpc>
          </a:pPr>
          <a:r>
            <a:rPr lang="en-US"/>
            <a:t>Clear roles and responsibilities to avoid confusion.</a:t>
          </a:r>
        </a:p>
      </dgm:t>
    </dgm:pt>
    <dgm:pt modelId="{E99E4C6A-A1EE-40F6-88B7-8D46563EFFE4}" type="parTrans" cxnId="{6647724B-4B2A-4D9C-99EC-4AFBE7054953}">
      <dgm:prSet/>
      <dgm:spPr/>
      <dgm:t>
        <a:bodyPr/>
        <a:lstStyle/>
        <a:p>
          <a:endParaRPr lang="en-US"/>
        </a:p>
      </dgm:t>
    </dgm:pt>
    <dgm:pt modelId="{3380B31D-A178-4E5F-936A-739F26A61BD9}" type="sibTrans" cxnId="{6647724B-4B2A-4D9C-99EC-4AFBE7054953}">
      <dgm:prSet/>
      <dgm:spPr/>
      <dgm:t>
        <a:bodyPr/>
        <a:lstStyle/>
        <a:p>
          <a:endParaRPr lang="en-US"/>
        </a:p>
      </dgm:t>
    </dgm:pt>
    <dgm:pt modelId="{7DA5B0FB-B1F1-4596-AE85-4373ED0BB002}">
      <dgm:prSet/>
      <dgm:spPr/>
      <dgm:t>
        <a:bodyPr/>
        <a:lstStyle/>
        <a:p>
          <a:pPr>
            <a:lnSpc>
              <a:spcPct val="100000"/>
            </a:lnSpc>
          </a:pPr>
          <a:r>
            <a:rPr lang="en-US"/>
            <a:t>Ensuring flexibility to navigate challenges and sustain collaboration. </a:t>
          </a:r>
        </a:p>
      </dgm:t>
    </dgm:pt>
    <dgm:pt modelId="{ADDFC572-C5F7-44D3-B2B9-3C69FBCA928F}" type="parTrans" cxnId="{EF995AA6-C63D-4A83-86E4-5A675B0B8C6C}">
      <dgm:prSet/>
      <dgm:spPr/>
      <dgm:t>
        <a:bodyPr/>
        <a:lstStyle/>
        <a:p>
          <a:endParaRPr lang="en-US"/>
        </a:p>
      </dgm:t>
    </dgm:pt>
    <dgm:pt modelId="{9306C077-8E09-40E3-A366-6C8B11290D6C}" type="sibTrans" cxnId="{EF995AA6-C63D-4A83-86E4-5A675B0B8C6C}">
      <dgm:prSet/>
      <dgm:spPr/>
      <dgm:t>
        <a:bodyPr/>
        <a:lstStyle/>
        <a:p>
          <a:endParaRPr lang="en-US"/>
        </a:p>
      </dgm:t>
    </dgm:pt>
    <dgm:pt modelId="{504D6D59-F0FB-4C1B-921F-FF5B8AA1CB1E}">
      <dgm:prSet/>
      <dgm:spPr/>
      <dgm:t>
        <a:bodyPr/>
        <a:lstStyle/>
        <a:p>
          <a:pPr rtl="0">
            <a:lnSpc>
              <a:spcPct val="100000"/>
            </a:lnSpc>
          </a:pPr>
          <a:r>
            <a:rPr lang="en-US" b="1"/>
            <a:t>Principles of Synergy and Collaboration - </a:t>
          </a:r>
          <a:r>
            <a:rPr lang="en-US" b="1">
              <a:latin typeface="Aptos Display" panose="020F0302020204030204"/>
            </a:rPr>
            <a:t>(</a:t>
          </a:r>
          <a:r>
            <a:rPr lang="en-US"/>
            <a:t>Covey</a:t>
          </a:r>
          <a:r>
            <a:rPr lang="en-US">
              <a:latin typeface="Aptos Display" panose="020F0302020204030204"/>
            </a:rPr>
            <a:t>, </a:t>
          </a:r>
          <a:r>
            <a:rPr lang="en-US"/>
            <a:t>2010) describes how effective collaboration maximizes collective strengths and mitigates weaknesses.</a:t>
          </a:r>
        </a:p>
      </dgm:t>
    </dgm:pt>
    <dgm:pt modelId="{8A4D1F13-39FB-40D4-9A71-E5F0DC98A74F}" type="parTrans" cxnId="{0BEA0269-F857-4938-8DA0-47FD733725E1}">
      <dgm:prSet/>
      <dgm:spPr/>
      <dgm:t>
        <a:bodyPr/>
        <a:lstStyle/>
        <a:p>
          <a:endParaRPr lang="en-US"/>
        </a:p>
      </dgm:t>
    </dgm:pt>
    <dgm:pt modelId="{4E53B591-6651-4A1E-8077-45680B70F17D}" type="sibTrans" cxnId="{0BEA0269-F857-4938-8DA0-47FD733725E1}">
      <dgm:prSet/>
      <dgm:spPr/>
      <dgm:t>
        <a:bodyPr/>
        <a:lstStyle/>
        <a:p>
          <a:endParaRPr lang="en-US"/>
        </a:p>
      </dgm:t>
    </dgm:pt>
    <dgm:pt modelId="{8CD139B4-5E4D-4B07-9BB3-681A7A0AA4C6}">
      <dgm:prSet/>
      <dgm:spPr/>
      <dgm:t>
        <a:bodyPr/>
        <a:lstStyle/>
        <a:p>
          <a:pPr>
            <a:lnSpc>
              <a:spcPct val="100000"/>
            </a:lnSpc>
          </a:pPr>
          <a:r>
            <a:rPr lang="en-US" b="1"/>
            <a:t>Power of Synergy</a:t>
          </a:r>
          <a:r>
            <a:rPr lang="en-US"/>
            <a:t>:</a:t>
          </a:r>
        </a:p>
      </dgm:t>
    </dgm:pt>
    <dgm:pt modelId="{7FEFB171-1129-4869-AF33-E85125A382E7}" type="parTrans" cxnId="{9EC04847-C7BE-412D-A6B9-0F49730451C6}">
      <dgm:prSet/>
      <dgm:spPr/>
      <dgm:t>
        <a:bodyPr/>
        <a:lstStyle/>
        <a:p>
          <a:endParaRPr lang="en-US"/>
        </a:p>
      </dgm:t>
    </dgm:pt>
    <dgm:pt modelId="{604D76CC-ADFB-414D-9D4F-AF4B24E08033}" type="sibTrans" cxnId="{9EC04847-C7BE-412D-A6B9-0F49730451C6}">
      <dgm:prSet/>
      <dgm:spPr/>
      <dgm:t>
        <a:bodyPr/>
        <a:lstStyle/>
        <a:p>
          <a:endParaRPr lang="en-US"/>
        </a:p>
      </dgm:t>
    </dgm:pt>
    <dgm:pt modelId="{C642BF5C-1A0F-430A-BE1D-03A6E4C35148}">
      <dgm:prSet/>
      <dgm:spPr/>
      <dgm:t>
        <a:bodyPr/>
        <a:lstStyle/>
        <a:p>
          <a:pPr>
            <a:lnSpc>
              <a:spcPct val="100000"/>
            </a:lnSpc>
          </a:pPr>
          <a:r>
            <a:rPr lang="en-US"/>
            <a:t>Synergy enables teams to achieve results greater than individual efforts combined.</a:t>
          </a:r>
        </a:p>
      </dgm:t>
    </dgm:pt>
    <dgm:pt modelId="{7F09AA05-2DD9-4421-97FF-CDDAF6713ED1}" type="parTrans" cxnId="{4EE3B7A7-7C03-49B5-A5E3-3EA44DC861CD}">
      <dgm:prSet/>
      <dgm:spPr/>
      <dgm:t>
        <a:bodyPr/>
        <a:lstStyle/>
        <a:p>
          <a:endParaRPr lang="en-US"/>
        </a:p>
      </dgm:t>
    </dgm:pt>
    <dgm:pt modelId="{E0EB8C0F-8DBB-41E2-BEBC-B33B8994A70B}" type="sibTrans" cxnId="{4EE3B7A7-7C03-49B5-A5E3-3EA44DC861CD}">
      <dgm:prSet/>
      <dgm:spPr/>
      <dgm:t>
        <a:bodyPr/>
        <a:lstStyle/>
        <a:p>
          <a:endParaRPr lang="en-US"/>
        </a:p>
      </dgm:t>
    </dgm:pt>
    <dgm:pt modelId="{DADA193E-A18B-4510-A201-B6AE234928B2}">
      <dgm:prSet/>
      <dgm:spPr/>
      <dgm:t>
        <a:bodyPr/>
        <a:lstStyle/>
        <a:p>
          <a:pPr>
            <a:lnSpc>
              <a:spcPct val="100000"/>
            </a:lnSpc>
          </a:pPr>
          <a:r>
            <a:rPr lang="en-US"/>
            <a:t>Collaboration enhances creativity, innovation, and problem-solving by leveraging diverse perspectives.</a:t>
          </a:r>
        </a:p>
      </dgm:t>
    </dgm:pt>
    <dgm:pt modelId="{6A4A51DE-B2A6-464A-8283-93255E5C2B7D}" type="parTrans" cxnId="{0C19DB49-3902-463F-BA8D-5F2028622599}">
      <dgm:prSet/>
      <dgm:spPr/>
      <dgm:t>
        <a:bodyPr/>
        <a:lstStyle/>
        <a:p>
          <a:endParaRPr lang="en-US"/>
        </a:p>
      </dgm:t>
    </dgm:pt>
    <dgm:pt modelId="{7E359AA4-C959-48CB-AF90-C8CA14B8119C}" type="sibTrans" cxnId="{0C19DB49-3902-463F-BA8D-5F2028622599}">
      <dgm:prSet/>
      <dgm:spPr/>
      <dgm:t>
        <a:bodyPr/>
        <a:lstStyle/>
        <a:p>
          <a:endParaRPr lang="en-US"/>
        </a:p>
      </dgm:t>
    </dgm:pt>
    <dgm:pt modelId="{52EDB004-93BC-4175-A4E6-EA20B8A95F74}">
      <dgm:prSet/>
      <dgm:spPr/>
      <dgm:t>
        <a:bodyPr/>
        <a:lstStyle/>
        <a:p>
          <a:pPr>
            <a:lnSpc>
              <a:spcPct val="100000"/>
            </a:lnSpc>
          </a:pPr>
          <a:r>
            <a:rPr lang="en-US" b="1"/>
            <a:t>Key Benefits</a:t>
          </a:r>
          <a:r>
            <a:rPr lang="en-US"/>
            <a:t>:</a:t>
          </a:r>
        </a:p>
      </dgm:t>
    </dgm:pt>
    <dgm:pt modelId="{AAFE9C8F-918C-45AB-8954-167D5FEFBBD3}" type="parTrans" cxnId="{4D38349A-6A0B-4C93-BD4F-B0F85EB45381}">
      <dgm:prSet/>
      <dgm:spPr/>
      <dgm:t>
        <a:bodyPr/>
        <a:lstStyle/>
        <a:p>
          <a:endParaRPr lang="en-US"/>
        </a:p>
      </dgm:t>
    </dgm:pt>
    <dgm:pt modelId="{2EB2C63E-9917-441A-81AF-F1859656D4F4}" type="sibTrans" cxnId="{4D38349A-6A0B-4C93-BD4F-B0F85EB45381}">
      <dgm:prSet/>
      <dgm:spPr/>
      <dgm:t>
        <a:bodyPr/>
        <a:lstStyle/>
        <a:p>
          <a:endParaRPr lang="en-US"/>
        </a:p>
      </dgm:t>
    </dgm:pt>
    <dgm:pt modelId="{30BC37A3-A35D-4504-AB68-8DD4396F8AB5}">
      <dgm:prSet/>
      <dgm:spPr/>
      <dgm:t>
        <a:bodyPr/>
        <a:lstStyle/>
        <a:p>
          <a:pPr>
            <a:lnSpc>
              <a:spcPct val="100000"/>
            </a:lnSpc>
          </a:pPr>
          <a:r>
            <a:rPr lang="en-US"/>
            <a:t>Builds stronger team cohesion and mutual trust.</a:t>
          </a:r>
        </a:p>
      </dgm:t>
    </dgm:pt>
    <dgm:pt modelId="{DCF3A4F3-E0E9-42AF-817C-828E96777770}" type="parTrans" cxnId="{E3299571-A0B2-4152-9FBC-7FD9D1ADDACD}">
      <dgm:prSet/>
      <dgm:spPr/>
      <dgm:t>
        <a:bodyPr/>
        <a:lstStyle/>
        <a:p>
          <a:endParaRPr lang="en-US"/>
        </a:p>
      </dgm:t>
    </dgm:pt>
    <dgm:pt modelId="{F7A7BE42-5AF0-4996-A637-0EBA8DE39D23}" type="sibTrans" cxnId="{E3299571-A0B2-4152-9FBC-7FD9D1ADDACD}">
      <dgm:prSet/>
      <dgm:spPr/>
      <dgm:t>
        <a:bodyPr/>
        <a:lstStyle/>
        <a:p>
          <a:endParaRPr lang="en-US"/>
        </a:p>
      </dgm:t>
    </dgm:pt>
    <dgm:pt modelId="{F6A7515E-B499-4B6E-BD30-C9461699008F}">
      <dgm:prSet/>
      <dgm:spPr/>
      <dgm:t>
        <a:bodyPr/>
        <a:lstStyle/>
        <a:p>
          <a:pPr>
            <a:lnSpc>
              <a:spcPct val="100000"/>
            </a:lnSpc>
          </a:pPr>
          <a:r>
            <a:rPr lang="en-US"/>
            <a:t>Promotes efficiency by aligning skills with tasks.</a:t>
          </a:r>
        </a:p>
      </dgm:t>
    </dgm:pt>
    <dgm:pt modelId="{CCCF87F4-5129-4B87-A38B-70D3A9EB6406}" type="parTrans" cxnId="{51C94E3B-AE8B-4941-9CD8-C8B0020C415C}">
      <dgm:prSet/>
      <dgm:spPr/>
      <dgm:t>
        <a:bodyPr/>
        <a:lstStyle/>
        <a:p>
          <a:endParaRPr lang="en-US"/>
        </a:p>
      </dgm:t>
    </dgm:pt>
    <dgm:pt modelId="{ADEC3C90-C992-4050-9A4E-9434A99D3088}" type="sibTrans" cxnId="{51C94E3B-AE8B-4941-9CD8-C8B0020C415C}">
      <dgm:prSet/>
      <dgm:spPr/>
      <dgm:t>
        <a:bodyPr/>
        <a:lstStyle/>
        <a:p>
          <a:endParaRPr lang="en-US"/>
        </a:p>
      </dgm:t>
    </dgm:pt>
    <dgm:pt modelId="{8CBAF726-5E0B-4F16-8774-0CD76A22D653}">
      <dgm:prSet/>
      <dgm:spPr/>
      <dgm:t>
        <a:bodyPr/>
        <a:lstStyle/>
        <a:p>
          <a:pPr>
            <a:lnSpc>
              <a:spcPct val="100000"/>
            </a:lnSpc>
          </a:pPr>
          <a:r>
            <a:rPr lang="en-US"/>
            <a:t>Encourages continuous learning and adaptability.</a:t>
          </a:r>
        </a:p>
      </dgm:t>
    </dgm:pt>
    <dgm:pt modelId="{B81A3BB0-423A-4110-A0A9-FAF0A571100E}" type="parTrans" cxnId="{24984C5F-4FF0-41C7-9CD9-2F5818DD38AB}">
      <dgm:prSet/>
      <dgm:spPr/>
      <dgm:t>
        <a:bodyPr/>
        <a:lstStyle/>
        <a:p>
          <a:endParaRPr lang="en-US"/>
        </a:p>
      </dgm:t>
    </dgm:pt>
    <dgm:pt modelId="{F851A471-BB4E-4D16-B3CB-BAA105314A78}" type="sibTrans" cxnId="{24984C5F-4FF0-41C7-9CD9-2F5818DD38AB}">
      <dgm:prSet/>
      <dgm:spPr/>
      <dgm:t>
        <a:bodyPr/>
        <a:lstStyle/>
        <a:p>
          <a:endParaRPr lang="en-US"/>
        </a:p>
      </dgm:t>
    </dgm:pt>
    <dgm:pt modelId="{35299FFB-7023-4676-AE3E-3CF0C0AB8426}">
      <dgm:prSet/>
      <dgm:spPr/>
      <dgm:t>
        <a:bodyPr/>
        <a:lstStyle/>
        <a:p>
          <a:pPr>
            <a:lnSpc>
              <a:spcPct val="100000"/>
            </a:lnSpc>
          </a:pPr>
          <a:r>
            <a:rPr lang="en-US" b="1"/>
            <a:t>Application of Synergy</a:t>
          </a:r>
          <a:r>
            <a:rPr lang="en-US"/>
            <a:t>:</a:t>
          </a:r>
        </a:p>
      </dgm:t>
    </dgm:pt>
    <dgm:pt modelId="{67E0F587-8608-4292-A90B-562C36D14AE8}" type="parTrans" cxnId="{15B46B30-7147-43A6-A699-4AC1C9399727}">
      <dgm:prSet/>
      <dgm:spPr/>
      <dgm:t>
        <a:bodyPr/>
        <a:lstStyle/>
        <a:p>
          <a:endParaRPr lang="en-US"/>
        </a:p>
      </dgm:t>
    </dgm:pt>
    <dgm:pt modelId="{2037433E-2601-4B69-8EBF-0D895BD7D124}" type="sibTrans" cxnId="{15B46B30-7147-43A6-A699-4AC1C9399727}">
      <dgm:prSet/>
      <dgm:spPr/>
      <dgm:t>
        <a:bodyPr/>
        <a:lstStyle/>
        <a:p>
          <a:endParaRPr lang="en-US"/>
        </a:p>
      </dgm:t>
    </dgm:pt>
    <dgm:pt modelId="{F4A1E165-3976-439F-9305-9A0D72AA314F}">
      <dgm:prSet/>
      <dgm:spPr/>
      <dgm:t>
        <a:bodyPr/>
        <a:lstStyle/>
        <a:p>
          <a:pPr>
            <a:lnSpc>
              <a:spcPct val="100000"/>
            </a:lnSpc>
          </a:pPr>
          <a:r>
            <a:rPr lang="en-US"/>
            <a:t>Create an environment of trust and open communication.</a:t>
          </a:r>
        </a:p>
      </dgm:t>
    </dgm:pt>
    <dgm:pt modelId="{E59570B7-F0D6-4F18-8D7B-8E0A544108EB}" type="parTrans" cxnId="{1BEB4A57-61E3-45C1-AD32-61E99A84C815}">
      <dgm:prSet/>
      <dgm:spPr/>
      <dgm:t>
        <a:bodyPr/>
        <a:lstStyle/>
        <a:p>
          <a:endParaRPr lang="en-US"/>
        </a:p>
      </dgm:t>
    </dgm:pt>
    <dgm:pt modelId="{1ADA3114-91C5-4507-BF8A-A338F31E7F77}" type="sibTrans" cxnId="{1BEB4A57-61E3-45C1-AD32-61E99A84C815}">
      <dgm:prSet/>
      <dgm:spPr/>
      <dgm:t>
        <a:bodyPr/>
        <a:lstStyle/>
        <a:p>
          <a:endParaRPr lang="en-US"/>
        </a:p>
      </dgm:t>
    </dgm:pt>
    <dgm:pt modelId="{FF6E710C-50B7-4179-A238-DC1906C77A24}">
      <dgm:prSet/>
      <dgm:spPr/>
      <dgm:t>
        <a:bodyPr/>
        <a:lstStyle/>
        <a:p>
          <a:pPr>
            <a:lnSpc>
              <a:spcPct val="100000"/>
            </a:lnSpc>
          </a:pPr>
          <a:r>
            <a:rPr lang="en-US"/>
            <a:t>Encourage diverse contributions and embrace differing viewpoints.</a:t>
          </a:r>
        </a:p>
      </dgm:t>
    </dgm:pt>
    <dgm:pt modelId="{DD1FE46D-CD00-4B31-8BD0-3C6CDF9B4610}" type="parTrans" cxnId="{513C2F3C-103E-4D31-976A-228C94D944BB}">
      <dgm:prSet/>
      <dgm:spPr/>
      <dgm:t>
        <a:bodyPr/>
        <a:lstStyle/>
        <a:p>
          <a:endParaRPr lang="en-US"/>
        </a:p>
      </dgm:t>
    </dgm:pt>
    <dgm:pt modelId="{9317D9B2-AA78-4AA9-95EB-38106E414E17}" type="sibTrans" cxnId="{513C2F3C-103E-4D31-976A-228C94D944BB}">
      <dgm:prSet/>
      <dgm:spPr/>
      <dgm:t>
        <a:bodyPr/>
        <a:lstStyle/>
        <a:p>
          <a:endParaRPr lang="en-US"/>
        </a:p>
      </dgm:t>
    </dgm:pt>
    <dgm:pt modelId="{C26A9C0A-3717-431E-925A-5199FF4E4204}">
      <dgm:prSet/>
      <dgm:spPr/>
      <dgm:t>
        <a:bodyPr/>
        <a:lstStyle/>
        <a:p>
          <a:pPr>
            <a:lnSpc>
              <a:spcPct val="100000"/>
            </a:lnSpc>
          </a:pPr>
          <a:r>
            <a:rPr lang="en-US"/>
            <a:t>Focus on shared goals to align efforts and maximize impact.</a:t>
          </a:r>
        </a:p>
      </dgm:t>
    </dgm:pt>
    <dgm:pt modelId="{12ECE4C4-FC43-4550-93C8-2C787C19237E}" type="parTrans" cxnId="{C9D8FA72-6F6B-4BF2-8730-18AE8376E2E4}">
      <dgm:prSet/>
      <dgm:spPr/>
      <dgm:t>
        <a:bodyPr/>
        <a:lstStyle/>
        <a:p>
          <a:endParaRPr lang="en-US"/>
        </a:p>
      </dgm:t>
    </dgm:pt>
    <dgm:pt modelId="{9996540E-D79E-47B2-9CA1-BBE66680725D}" type="sibTrans" cxnId="{C9D8FA72-6F6B-4BF2-8730-18AE8376E2E4}">
      <dgm:prSet/>
      <dgm:spPr/>
      <dgm:t>
        <a:bodyPr/>
        <a:lstStyle/>
        <a:p>
          <a:endParaRPr lang="en-US"/>
        </a:p>
      </dgm:t>
    </dgm:pt>
    <dgm:pt modelId="{09A10245-23BB-4F5D-9EDD-F86FCD8B9700}" type="pres">
      <dgm:prSet presAssocID="{2D767464-0C76-4493-920A-9EE5B10433FB}" presName="root" presStyleCnt="0">
        <dgm:presLayoutVars>
          <dgm:dir/>
          <dgm:resizeHandles val="exact"/>
        </dgm:presLayoutVars>
      </dgm:prSet>
      <dgm:spPr/>
    </dgm:pt>
    <dgm:pt modelId="{F945BA38-6F60-4257-93D5-FEC42438B1BD}" type="pres">
      <dgm:prSet presAssocID="{82886E95-8AE8-47A6-AF8D-0723A6E49ED8}" presName="compNode" presStyleCnt="0"/>
      <dgm:spPr/>
    </dgm:pt>
    <dgm:pt modelId="{846D1441-9985-4733-8486-7000F5760A90}" type="pres">
      <dgm:prSet presAssocID="{82886E95-8AE8-47A6-AF8D-0723A6E49ED8}" presName="bgRect" presStyleLbl="bgShp" presStyleIdx="0" presStyleCnt="5"/>
      <dgm:spPr/>
    </dgm:pt>
    <dgm:pt modelId="{6072ABC6-653B-480F-8507-526B96A40C0A}" type="pres">
      <dgm:prSet presAssocID="{82886E95-8AE8-47A6-AF8D-0723A6E49ED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8DD1EACF-A312-4039-9AF1-81966A5CC04F}" type="pres">
      <dgm:prSet presAssocID="{82886E95-8AE8-47A6-AF8D-0723A6E49ED8}" presName="spaceRect" presStyleCnt="0"/>
      <dgm:spPr/>
    </dgm:pt>
    <dgm:pt modelId="{F9ACC90D-E951-476A-BAFD-375722566751}" type="pres">
      <dgm:prSet presAssocID="{82886E95-8AE8-47A6-AF8D-0723A6E49ED8}" presName="parTx" presStyleLbl="revTx" presStyleIdx="0" presStyleCnt="9">
        <dgm:presLayoutVars>
          <dgm:chMax val="0"/>
          <dgm:chPref val="0"/>
        </dgm:presLayoutVars>
      </dgm:prSet>
      <dgm:spPr/>
    </dgm:pt>
    <dgm:pt modelId="{360255AA-5E43-46E0-8B8F-A152226FD944}" type="pres">
      <dgm:prSet presAssocID="{82886E95-8AE8-47A6-AF8D-0723A6E49ED8}" presName="desTx" presStyleLbl="revTx" presStyleIdx="1" presStyleCnt="9">
        <dgm:presLayoutVars/>
      </dgm:prSet>
      <dgm:spPr/>
    </dgm:pt>
    <dgm:pt modelId="{09BF84BF-34BF-4E6A-889A-600EC542951E}" type="pres">
      <dgm:prSet presAssocID="{C85BA2AC-A0CB-4114-BA52-9201E8C3DBFB}" presName="sibTrans" presStyleCnt="0"/>
      <dgm:spPr/>
    </dgm:pt>
    <dgm:pt modelId="{5D65A9A3-0177-4ECE-901A-665E53B528AC}" type="pres">
      <dgm:prSet presAssocID="{504D6D59-F0FB-4C1B-921F-FF5B8AA1CB1E}" presName="compNode" presStyleCnt="0"/>
      <dgm:spPr/>
    </dgm:pt>
    <dgm:pt modelId="{6CD40F22-2D79-448C-ADD8-00899FB956C1}" type="pres">
      <dgm:prSet presAssocID="{504D6D59-F0FB-4C1B-921F-FF5B8AA1CB1E}" presName="bgRect" presStyleLbl="bgShp" presStyleIdx="1" presStyleCnt="5"/>
      <dgm:spPr/>
    </dgm:pt>
    <dgm:pt modelId="{89DFDA3C-D1E3-4BF7-982F-073287361314}" type="pres">
      <dgm:prSet presAssocID="{504D6D59-F0FB-4C1B-921F-FF5B8AA1CB1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10F41F33-7ED9-4A64-8556-269CDC84D1C2}" type="pres">
      <dgm:prSet presAssocID="{504D6D59-F0FB-4C1B-921F-FF5B8AA1CB1E}" presName="spaceRect" presStyleCnt="0"/>
      <dgm:spPr/>
    </dgm:pt>
    <dgm:pt modelId="{5F0C5097-A7BB-480D-94A4-3E5A5541B603}" type="pres">
      <dgm:prSet presAssocID="{504D6D59-F0FB-4C1B-921F-FF5B8AA1CB1E}" presName="parTx" presStyleLbl="revTx" presStyleIdx="2" presStyleCnt="9">
        <dgm:presLayoutVars>
          <dgm:chMax val="0"/>
          <dgm:chPref val="0"/>
        </dgm:presLayoutVars>
      </dgm:prSet>
      <dgm:spPr/>
    </dgm:pt>
    <dgm:pt modelId="{87A565AF-1AD2-43A2-827A-A41790C8B2B9}" type="pres">
      <dgm:prSet presAssocID="{4E53B591-6651-4A1E-8077-45680B70F17D}" presName="sibTrans" presStyleCnt="0"/>
      <dgm:spPr/>
    </dgm:pt>
    <dgm:pt modelId="{7167FB13-6F7B-4B01-AB4C-20E8C2EC5603}" type="pres">
      <dgm:prSet presAssocID="{8CD139B4-5E4D-4B07-9BB3-681A7A0AA4C6}" presName="compNode" presStyleCnt="0"/>
      <dgm:spPr/>
    </dgm:pt>
    <dgm:pt modelId="{5ACFB839-FE81-4DFD-A41E-76ED2056E6BD}" type="pres">
      <dgm:prSet presAssocID="{8CD139B4-5E4D-4B07-9BB3-681A7A0AA4C6}" presName="bgRect" presStyleLbl="bgShp" presStyleIdx="2" presStyleCnt="5"/>
      <dgm:spPr/>
    </dgm:pt>
    <dgm:pt modelId="{C2D6374F-E0CE-471A-91AC-9130E34D88CF}" type="pres">
      <dgm:prSet presAssocID="{8CD139B4-5E4D-4B07-9BB3-681A7A0AA4C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Network"/>
        </a:ext>
      </dgm:extLst>
    </dgm:pt>
    <dgm:pt modelId="{CB39BFC9-FAC1-4A58-B4A0-015A2CF7E92A}" type="pres">
      <dgm:prSet presAssocID="{8CD139B4-5E4D-4B07-9BB3-681A7A0AA4C6}" presName="spaceRect" presStyleCnt="0"/>
      <dgm:spPr/>
    </dgm:pt>
    <dgm:pt modelId="{71A954ED-E3FD-4CA4-8787-B9ED91E4C7A5}" type="pres">
      <dgm:prSet presAssocID="{8CD139B4-5E4D-4B07-9BB3-681A7A0AA4C6}" presName="parTx" presStyleLbl="revTx" presStyleIdx="3" presStyleCnt="9">
        <dgm:presLayoutVars>
          <dgm:chMax val="0"/>
          <dgm:chPref val="0"/>
        </dgm:presLayoutVars>
      </dgm:prSet>
      <dgm:spPr/>
    </dgm:pt>
    <dgm:pt modelId="{4ABC7CDF-1C3E-4015-B7AF-614F619F1D1C}" type="pres">
      <dgm:prSet presAssocID="{8CD139B4-5E4D-4B07-9BB3-681A7A0AA4C6}" presName="desTx" presStyleLbl="revTx" presStyleIdx="4" presStyleCnt="9">
        <dgm:presLayoutVars/>
      </dgm:prSet>
      <dgm:spPr/>
    </dgm:pt>
    <dgm:pt modelId="{3E20CB14-5E05-48E4-95DD-BC314BBF60F8}" type="pres">
      <dgm:prSet presAssocID="{604D76CC-ADFB-414D-9D4F-AF4B24E08033}" presName="sibTrans" presStyleCnt="0"/>
      <dgm:spPr/>
    </dgm:pt>
    <dgm:pt modelId="{970046EF-DF21-471A-9865-EE37BFC4F158}" type="pres">
      <dgm:prSet presAssocID="{52EDB004-93BC-4175-A4E6-EA20B8A95F74}" presName="compNode" presStyleCnt="0"/>
      <dgm:spPr/>
    </dgm:pt>
    <dgm:pt modelId="{FAD8CE0F-B025-4EE3-87B8-F1FEEAA45B7B}" type="pres">
      <dgm:prSet presAssocID="{52EDB004-93BC-4175-A4E6-EA20B8A95F74}" presName="bgRect" presStyleLbl="bgShp" presStyleIdx="3" presStyleCnt="5"/>
      <dgm:spPr/>
    </dgm:pt>
    <dgm:pt modelId="{D6979CE9-7BE6-409C-A8C0-AA948251A2B8}" type="pres">
      <dgm:prSet presAssocID="{52EDB004-93BC-4175-A4E6-EA20B8A95F7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a:ext>
      </dgm:extLst>
    </dgm:pt>
    <dgm:pt modelId="{D81D2C50-40E0-4599-9AE2-310220B6C5BB}" type="pres">
      <dgm:prSet presAssocID="{52EDB004-93BC-4175-A4E6-EA20B8A95F74}" presName="spaceRect" presStyleCnt="0"/>
      <dgm:spPr/>
    </dgm:pt>
    <dgm:pt modelId="{CD3E74A7-5891-4AB8-80BC-26266D646F54}" type="pres">
      <dgm:prSet presAssocID="{52EDB004-93BC-4175-A4E6-EA20B8A95F74}" presName="parTx" presStyleLbl="revTx" presStyleIdx="5" presStyleCnt="9">
        <dgm:presLayoutVars>
          <dgm:chMax val="0"/>
          <dgm:chPref val="0"/>
        </dgm:presLayoutVars>
      </dgm:prSet>
      <dgm:spPr/>
    </dgm:pt>
    <dgm:pt modelId="{BF536FE4-291A-4709-BCAF-1F3930DBA0F3}" type="pres">
      <dgm:prSet presAssocID="{52EDB004-93BC-4175-A4E6-EA20B8A95F74}" presName="desTx" presStyleLbl="revTx" presStyleIdx="6" presStyleCnt="9">
        <dgm:presLayoutVars/>
      </dgm:prSet>
      <dgm:spPr/>
    </dgm:pt>
    <dgm:pt modelId="{217EADDB-9CCE-4A4B-AC0A-80EE468C63EA}" type="pres">
      <dgm:prSet presAssocID="{2EB2C63E-9917-441A-81AF-F1859656D4F4}" presName="sibTrans" presStyleCnt="0"/>
      <dgm:spPr/>
    </dgm:pt>
    <dgm:pt modelId="{DC0E119D-2E3E-442A-8BA4-82DDA80AC907}" type="pres">
      <dgm:prSet presAssocID="{35299FFB-7023-4676-AE3E-3CF0C0AB8426}" presName="compNode" presStyleCnt="0"/>
      <dgm:spPr/>
    </dgm:pt>
    <dgm:pt modelId="{21ACA633-37B4-45FF-9CBF-DF9EE45F3AFA}" type="pres">
      <dgm:prSet presAssocID="{35299FFB-7023-4676-AE3E-3CF0C0AB8426}" presName="bgRect" presStyleLbl="bgShp" presStyleIdx="4" presStyleCnt="5"/>
      <dgm:spPr/>
    </dgm:pt>
    <dgm:pt modelId="{06BF06DD-5FCF-4DE3-8F66-530A5E9E1A9D}" type="pres">
      <dgm:prSet presAssocID="{35299FFB-7023-4676-AE3E-3CF0C0AB842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3788DE94-534C-4489-BB7D-9CAD2232B6ED}" type="pres">
      <dgm:prSet presAssocID="{35299FFB-7023-4676-AE3E-3CF0C0AB8426}" presName="spaceRect" presStyleCnt="0"/>
      <dgm:spPr/>
    </dgm:pt>
    <dgm:pt modelId="{EB2A600B-D1B1-4153-98CE-4837783F007A}" type="pres">
      <dgm:prSet presAssocID="{35299FFB-7023-4676-AE3E-3CF0C0AB8426}" presName="parTx" presStyleLbl="revTx" presStyleIdx="7" presStyleCnt="9">
        <dgm:presLayoutVars>
          <dgm:chMax val="0"/>
          <dgm:chPref val="0"/>
        </dgm:presLayoutVars>
      </dgm:prSet>
      <dgm:spPr/>
    </dgm:pt>
    <dgm:pt modelId="{727C2FCB-BC5E-4929-B428-C961C752BC95}" type="pres">
      <dgm:prSet presAssocID="{35299FFB-7023-4676-AE3E-3CF0C0AB8426}" presName="desTx" presStyleLbl="revTx" presStyleIdx="8" presStyleCnt="9">
        <dgm:presLayoutVars/>
      </dgm:prSet>
      <dgm:spPr/>
    </dgm:pt>
  </dgm:ptLst>
  <dgm:cxnLst>
    <dgm:cxn modelId="{26131106-7FC0-4CB1-9FE2-869DCE39E27D}" srcId="{82886E95-8AE8-47A6-AF8D-0723A6E49ED8}" destId="{110112F7-8BDD-43BB-8718-2EECE60820BE}" srcOrd="1" destOrd="0" parTransId="{B249421A-5566-42F7-AB19-47607D608BE9}" sibTransId="{B075A9FB-1DA6-42C4-9F52-32A1ED177F53}"/>
    <dgm:cxn modelId="{17FFCD06-5F7E-4609-B6B1-28849C8D0C4E}" type="presOf" srcId="{7DA5B0FB-B1F1-4596-AE85-4373ED0BB002}" destId="{360255AA-5E43-46E0-8B8F-A152226FD944}" srcOrd="0" destOrd="4" presId="urn:microsoft.com/office/officeart/2018/2/layout/IconVerticalSolidList"/>
    <dgm:cxn modelId="{344CE906-21E8-4163-ACE1-F99BFF925891}" type="presOf" srcId="{CB834284-52B3-4C09-B734-D8657F773AA3}" destId="{360255AA-5E43-46E0-8B8F-A152226FD944}" srcOrd="0" destOrd="0" presId="urn:microsoft.com/office/officeart/2018/2/layout/IconVerticalSolidList"/>
    <dgm:cxn modelId="{022B0D0C-9E52-4203-B077-2DDCF8EC797F}" type="presOf" srcId="{504D6D59-F0FB-4C1B-921F-FF5B8AA1CB1E}" destId="{5F0C5097-A7BB-480D-94A4-3E5A5541B603}" srcOrd="0" destOrd="0" presId="urn:microsoft.com/office/officeart/2018/2/layout/IconVerticalSolidList"/>
    <dgm:cxn modelId="{237ABE1D-A423-4F40-B601-3853ADD9A4E1}" type="presOf" srcId="{2D767464-0C76-4493-920A-9EE5B10433FB}" destId="{09A10245-23BB-4F5D-9EDD-F86FCD8B9700}" srcOrd="0" destOrd="0" presId="urn:microsoft.com/office/officeart/2018/2/layout/IconVerticalSolidList"/>
    <dgm:cxn modelId="{8945382F-EEE8-4C6A-824A-9450F9F463AA}" type="presOf" srcId="{110112F7-8BDD-43BB-8718-2EECE60820BE}" destId="{360255AA-5E43-46E0-8B8F-A152226FD944}" srcOrd="0" destOrd="1" presId="urn:microsoft.com/office/officeart/2018/2/layout/IconVerticalSolidList"/>
    <dgm:cxn modelId="{3D6E1C30-7D37-407E-94B8-0BBB2470024E}" type="presOf" srcId="{477CE723-0779-4DB4-A548-F89E28740AF6}" destId="{360255AA-5E43-46E0-8B8F-A152226FD944}" srcOrd="0" destOrd="2" presId="urn:microsoft.com/office/officeart/2018/2/layout/IconVerticalSolidList"/>
    <dgm:cxn modelId="{15B46B30-7147-43A6-A699-4AC1C9399727}" srcId="{2D767464-0C76-4493-920A-9EE5B10433FB}" destId="{35299FFB-7023-4676-AE3E-3CF0C0AB8426}" srcOrd="4" destOrd="0" parTransId="{67E0F587-8608-4292-A90B-562C36D14AE8}" sibTransId="{2037433E-2601-4B69-8EBF-0D895BD7D124}"/>
    <dgm:cxn modelId="{1F1C4A37-B7B0-4973-A69D-1F5E52AEEBBD}" type="presOf" srcId="{AFE46EBC-48A2-4796-9FBA-6E657B74A3AE}" destId="{360255AA-5E43-46E0-8B8F-A152226FD944}" srcOrd="0" destOrd="3" presId="urn:microsoft.com/office/officeart/2018/2/layout/IconVerticalSolidList"/>
    <dgm:cxn modelId="{51C94E3B-AE8B-4941-9CD8-C8B0020C415C}" srcId="{52EDB004-93BC-4175-A4E6-EA20B8A95F74}" destId="{F6A7515E-B499-4B6E-BD30-C9461699008F}" srcOrd="1" destOrd="0" parTransId="{CCCF87F4-5129-4B87-A38B-70D3A9EB6406}" sibTransId="{ADEC3C90-C992-4050-9A4E-9434A99D3088}"/>
    <dgm:cxn modelId="{513C2F3C-103E-4D31-976A-228C94D944BB}" srcId="{35299FFB-7023-4676-AE3E-3CF0C0AB8426}" destId="{FF6E710C-50B7-4179-A238-DC1906C77A24}" srcOrd="1" destOrd="0" parTransId="{DD1FE46D-CD00-4B31-8BD0-3C6CDF9B4610}" sibTransId="{9317D9B2-AA78-4AA9-95EB-38106E414E17}"/>
    <dgm:cxn modelId="{992F455F-B2D3-40B8-8A9A-41C5DBEDA1F1}" type="presOf" srcId="{35299FFB-7023-4676-AE3E-3CF0C0AB8426}" destId="{EB2A600B-D1B1-4153-98CE-4837783F007A}" srcOrd="0" destOrd="0" presId="urn:microsoft.com/office/officeart/2018/2/layout/IconVerticalSolidList"/>
    <dgm:cxn modelId="{24984C5F-4FF0-41C7-9CD9-2F5818DD38AB}" srcId="{52EDB004-93BC-4175-A4E6-EA20B8A95F74}" destId="{8CBAF726-5E0B-4F16-8774-0CD76A22D653}" srcOrd="2" destOrd="0" parTransId="{B81A3BB0-423A-4110-A0A9-FAF0A571100E}" sibTransId="{F851A471-BB4E-4D16-B3CB-BAA105314A78}"/>
    <dgm:cxn modelId="{EBF2B466-1179-498A-B1B3-333589E9C541}" type="presOf" srcId="{F4A1E165-3976-439F-9305-9A0D72AA314F}" destId="{727C2FCB-BC5E-4929-B428-C961C752BC95}" srcOrd="0" destOrd="0" presId="urn:microsoft.com/office/officeart/2018/2/layout/IconVerticalSolidList"/>
    <dgm:cxn modelId="{9EC04847-C7BE-412D-A6B9-0F49730451C6}" srcId="{2D767464-0C76-4493-920A-9EE5B10433FB}" destId="{8CD139B4-5E4D-4B07-9BB3-681A7A0AA4C6}" srcOrd="2" destOrd="0" parTransId="{7FEFB171-1129-4869-AF33-E85125A382E7}" sibTransId="{604D76CC-ADFB-414D-9D4F-AF4B24E08033}"/>
    <dgm:cxn modelId="{0BEA0269-F857-4938-8DA0-47FD733725E1}" srcId="{2D767464-0C76-4493-920A-9EE5B10433FB}" destId="{504D6D59-F0FB-4C1B-921F-FF5B8AA1CB1E}" srcOrd="1" destOrd="0" parTransId="{8A4D1F13-39FB-40D4-9A71-E5F0DC98A74F}" sibTransId="{4E53B591-6651-4A1E-8077-45680B70F17D}"/>
    <dgm:cxn modelId="{0C19DB49-3902-463F-BA8D-5F2028622599}" srcId="{8CD139B4-5E4D-4B07-9BB3-681A7A0AA4C6}" destId="{DADA193E-A18B-4510-A201-B6AE234928B2}" srcOrd="1" destOrd="0" parTransId="{6A4A51DE-B2A6-464A-8283-93255E5C2B7D}" sibTransId="{7E359AA4-C959-48CB-AF90-C8CA14B8119C}"/>
    <dgm:cxn modelId="{2DD05C4A-5FF5-41CF-BFD6-B3F5A966964A}" type="presOf" srcId="{82886E95-8AE8-47A6-AF8D-0723A6E49ED8}" destId="{F9ACC90D-E951-476A-BAFD-375722566751}" srcOrd="0" destOrd="0" presId="urn:microsoft.com/office/officeart/2018/2/layout/IconVerticalSolidList"/>
    <dgm:cxn modelId="{6647724B-4B2A-4D9C-99EC-4AFBE7054953}" srcId="{82886E95-8AE8-47A6-AF8D-0723A6E49ED8}" destId="{AFE46EBC-48A2-4796-9FBA-6E657B74A3AE}" srcOrd="3" destOrd="0" parTransId="{E99E4C6A-A1EE-40F6-88B7-8D46563EFFE4}" sibTransId="{3380B31D-A178-4E5F-936A-739F26A61BD9}"/>
    <dgm:cxn modelId="{43EE0D4D-0943-4F3D-8727-317520547921}" type="presOf" srcId="{30BC37A3-A35D-4504-AB68-8DD4396F8AB5}" destId="{BF536FE4-291A-4709-BCAF-1F3930DBA0F3}" srcOrd="0" destOrd="0" presId="urn:microsoft.com/office/officeart/2018/2/layout/IconVerticalSolidList"/>
    <dgm:cxn modelId="{9FC7446D-90FA-4464-9F47-69B671602C0A}" srcId="{2D767464-0C76-4493-920A-9EE5B10433FB}" destId="{82886E95-8AE8-47A6-AF8D-0723A6E49ED8}" srcOrd="0" destOrd="0" parTransId="{889DD645-53CE-4D1E-8732-B41D91788D88}" sibTransId="{C85BA2AC-A0CB-4114-BA52-9201E8C3DBFB}"/>
    <dgm:cxn modelId="{6F2F196F-433F-4DEA-920A-3C8928575A0A}" type="presOf" srcId="{C642BF5C-1A0F-430A-BE1D-03A6E4C35148}" destId="{4ABC7CDF-1C3E-4015-B7AF-614F619F1D1C}" srcOrd="0" destOrd="0" presId="urn:microsoft.com/office/officeart/2018/2/layout/IconVerticalSolidList"/>
    <dgm:cxn modelId="{E3299571-A0B2-4152-9FBC-7FD9D1ADDACD}" srcId="{52EDB004-93BC-4175-A4E6-EA20B8A95F74}" destId="{30BC37A3-A35D-4504-AB68-8DD4396F8AB5}" srcOrd="0" destOrd="0" parTransId="{DCF3A4F3-E0E9-42AF-817C-828E96777770}" sibTransId="{F7A7BE42-5AF0-4996-A637-0EBA8DE39D23}"/>
    <dgm:cxn modelId="{C9D8FA72-6F6B-4BF2-8730-18AE8376E2E4}" srcId="{35299FFB-7023-4676-AE3E-3CF0C0AB8426}" destId="{C26A9C0A-3717-431E-925A-5199FF4E4204}" srcOrd="2" destOrd="0" parTransId="{12ECE4C4-FC43-4550-93C8-2C787C19237E}" sibTransId="{9996540E-D79E-47B2-9CA1-BBE66680725D}"/>
    <dgm:cxn modelId="{99F72D56-EEF0-44EA-A82E-69187E9DE7F8}" srcId="{82886E95-8AE8-47A6-AF8D-0723A6E49ED8}" destId="{CB834284-52B3-4C09-B734-D8657F773AA3}" srcOrd="0" destOrd="0" parTransId="{ECC41D4B-16FF-4E37-B8E4-9757ED1A5692}" sibTransId="{A25C4392-F8DB-4F59-9F29-C053697E9E14}"/>
    <dgm:cxn modelId="{1BEB4A57-61E3-45C1-AD32-61E99A84C815}" srcId="{35299FFB-7023-4676-AE3E-3CF0C0AB8426}" destId="{F4A1E165-3976-439F-9305-9A0D72AA314F}" srcOrd="0" destOrd="0" parTransId="{E59570B7-F0D6-4F18-8D7B-8E0A544108EB}" sibTransId="{1ADA3114-91C5-4507-BF8A-A338F31E7F77}"/>
    <dgm:cxn modelId="{20F25B7F-8225-427B-82E2-3511789A4128}" type="presOf" srcId="{DADA193E-A18B-4510-A201-B6AE234928B2}" destId="{4ABC7CDF-1C3E-4015-B7AF-614F619F1D1C}" srcOrd="0" destOrd="1" presId="urn:microsoft.com/office/officeart/2018/2/layout/IconVerticalSolidList"/>
    <dgm:cxn modelId="{4D38349A-6A0B-4C93-BD4F-B0F85EB45381}" srcId="{2D767464-0C76-4493-920A-9EE5B10433FB}" destId="{52EDB004-93BC-4175-A4E6-EA20B8A95F74}" srcOrd="3" destOrd="0" parTransId="{AAFE9C8F-918C-45AB-8954-167D5FEFBBD3}" sibTransId="{2EB2C63E-9917-441A-81AF-F1859656D4F4}"/>
    <dgm:cxn modelId="{9B0312A1-CF1A-4E62-8451-7380B7996121}" type="presOf" srcId="{F6A7515E-B499-4B6E-BD30-C9461699008F}" destId="{BF536FE4-291A-4709-BCAF-1F3930DBA0F3}" srcOrd="0" destOrd="1" presId="urn:microsoft.com/office/officeart/2018/2/layout/IconVerticalSolidList"/>
    <dgm:cxn modelId="{EF995AA6-C63D-4A83-86E4-5A675B0B8C6C}" srcId="{82886E95-8AE8-47A6-AF8D-0723A6E49ED8}" destId="{7DA5B0FB-B1F1-4596-AE85-4373ED0BB002}" srcOrd="4" destOrd="0" parTransId="{ADDFC572-C5F7-44D3-B2B9-3C69FBCA928F}" sibTransId="{9306C077-8E09-40E3-A366-6C8B11290D6C}"/>
    <dgm:cxn modelId="{4EE3B7A7-7C03-49B5-A5E3-3EA44DC861CD}" srcId="{8CD139B4-5E4D-4B07-9BB3-681A7A0AA4C6}" destId="{C642BF5C-1A0F-430A-BE1D-03A6E4C35148}" srcOrd="0" destOrd="0" parTransId="{7F09AA05-2DD9-4421-97FF-CDDAF6713ED1}" sibTransId="{E0EB8C0F-8DBB-41E2-BEBC-B33B8994A70B}"/>
    <dgm:cxn modelId="{FF1B85AB-4E77-4127-92F6-F5C81E61D5EE}" srcId="{82886E95-8AE8-47A6-AF8D-0723A6E49ED8}" destId="{477CE723-0779-4DB4-A548-F89E28740AF6}" srcOrd="2" destOrd="0" parTransId="{DB3305FE-A34A-4D65-B464-C856C2BA24A2}" sibTransId="{0376638B-0D40-491E-B17A-DD297D83685A}"/>
    <dgm:cxn modelId="{FDD11FB0-A001-4588-B7E3-194C04FFBDFA}" type="presOf" srcId="{8CBAF726-5E0B-4F16-8774-0CD76A22D653}" destId="{BF536FE4-291A-4709-BCAF-1F3930DBA0F3}" srcOrd="0" destOrd="2" presId="urn:microsoft.com/office/officeart/2018/2/layout/IconVerticalSolidList"/>
    <dgm:cxn modelId="{997D85C8-08D3-4FA9-B054-AC30B4D87E6D}" type="presOf" srcId="{52EDB004-93BC-4175-A4E6-EA20B8A95F74}" destId="{CD3E74A7-5891-4AB8-80BC-26266D646F54}" srcOrd="0" destOrd="0" presId="urn:microsoft.com/office/officeart/2018/2/layout/IconVerticalSolidList"/>
    <dgm:cxn modelId="{447DC1D1-BBCE-4933-9C7A-567AF7337175}" type="presOf" srcId="{8CD139B4-5E4D-4B07-9BB3-681A7A0AA4C6}" destId="{71A954ED-E3FD-4CA4-8787-B9ED91E4C7A5}" srcOrd="0" destOrd="0" presId="urn:microsoft.com/office/officeart/2018/2/layout/IconVerticalSolidList"/>
    <dgm:cxn modelId="{85BFF9D3-F090-46BD-B6A1-06AC33AB65EE}" type="presOf" srcId="{C26A9C0A-3717-431E-925A-5199FF4E4204}" destId="{727C2FCB-BC5E-4929-B428-C961C752BC95}" srcOrd="0" destOrd="2" presId="urn:microsoft.com/office/officeart/2018/2/layout/IconVerticalSolidList"/>
    <dgm:cxn modelId="{835608E6-01EB-4E7C-ABE0-0F60455AFE5C}" type="presOf" srcId="{FF6E710C-50B7-4179-A238-DC1906C77A24}" destId="{727C2FCB-BC5E-4929-B428-C961C752BC95}" srcOrd="0" destOrd="1" presId="urn:microsoft.com/office/officeart/2018/2/layout/IconVerticalSolidList"/>
    <dgm:cxn modelId="{4B26592C-6841-4DA4-AC85-D23371FB9937}" type="presParOf" srcId="{09A10245-23BB-4F5D-9EDD-F86FCD8B9700}" destId="{F945BA38-6F60-4257-93D5-FEC42438B1BD}" srcOrd="0" destOrd="0" presId="urn:microsoft.com/office/officeart/2018/2/layout/IconVerticalSolidList"/>
    <dgm:cxn modelId="{52E543B5-E4CF-4CE7-83AA-307655E12BA6}" type="presParOf" srcId="{F945BA38-6F60-4257-93D5-FEC42438B1BD}" destId="{846D1441-9985-4733-8486-7000F5760A90}" srcOrd="0" destOrd="0" presId="urn:microsoft.com/office/officeart/2018/2/layout/IconVerticalSolidList"/>
    <dgm:cxn modelId="{DE292DB8-316A-4035-840F-E4309F2F9801}" type="presParOf" srcId="{F945BA38-6F60-4257-93D5-FEC42438B1BD}" destId="{6072ABC6-653B-480F-8507-526B96A40C0A}" srcOrd="1" destOrd="0" presId="urn:microsoft.com/office/officeart/2018/2/layout/IconVerticalSolidList"/>
    <dgm:cxn modelId="{59E60A8D-FCE4-4F97-8FB5-C580C9B0CE81}" type="presParOf" srcId="{F945BA38-6F60-4257-93D5-FEC42438B1BD}" destId="{8DD1EACF-A312-4039-9AF1-81966A5CC04F}" srcOrd="2" destOrd="0" presId="urn:microsoft.com/office/officeart/2018/2/layout/IconVerticalSolidList"/>
    <dgm:cxn modelId="{2AE18D28-7B03-4D00-B22F-E8DFBD8F0FE6}" type="presParOf" srcId="{F945BA38-6F60-4257-93D5-FEC42438B1BD}" destId="{F9ACC90D-E951-476A-BAFD-375722566751}" srcOrd="3" destOrd="0" presId="urn:microsoft.com/office/officeart/2018/2/layout/IconVerticalSolidList"/>
    <dgm:cxn modelId="{9D3F5E3D-920E-4F88-8F9F-C833BF8DAC87}" type="presParOf" srcId="{F945BA38-6F60-4257-93D5-FEC42438B1BD}" destId="{360255AA-5E43-46E0-8B8F-A152226FD944}" srcOrd="4" destOrd="0" presId="urn:microsoft.com/office/officeart/2018/2/layout/IconVerticalSolidList"/>
    <dgm:cxn modelId="{D0A4DC85-89AE-43AC-A7B8-BCF0E51CC1C0}" type="presParOf" srcId="{09A10245-23BB-4F5D-9EDD-F86FCD8B9700}" destId="{09BF84BF-34BF-4E6A-889A-600EC542951E}" srcOrd="1" destOrd="0" presId="urn:microsoft.com/office/officeart/2018/2/layout/IconVerticalSolidList"/>
    <dgm:cxn modelId="{BFFA450D-E300-4AED-9AE3-E6F118D08E22}" type="presParOf" srcId="{09A10245-23BB-4F5D-9EDD-F86FCD8B9700}" destId="{5D65A9A3-0177-4ECE-901A-665E53B528AC}" srcOrd="2" destOrd="0" presId="urn:microsoft.com/office/officeart/2018/2/layout/IconVerticalSolidList"/>
    <dgm:cxn modelId="{07D87EFE-0076-462D-83CF-0870D0E757C2}" type="presParOf" srcId="{5D65A9A3-0177-4ECE-901A-665E53B528AC}" destId="{6CD40F22-2D79-448C-ADD8-00899FB956C1}" srcOrd="0" destOrd="0" presId="urn:microsoft.com/office/officeart/2018/2/layout/IconVerticalSolidList"/>
    <dgm:cxn modelId="{64929878-475E-4858-9C28-BE76F9C56230}" type="presParOf" srcId="{5D65A9A3-0177-4ECE-901A-665E53B528AC}" destId="{89DFDA3C-D1E3-4BF7-982F-073287361314}" srcOrd="1" destOrd="0" presId="urn:microsoft.com/office/officeart/2018/2/layout/IconVerticalSolidList"/>
    <dgm:cxn modelId="{DB071FAF-17F0-49AC-A309-53C8927E1F7C}" type="presParOf" srcId="{5D65A9A3-0177-4ECE-901A-665E53B528AC}" destId="{10F41F33-7ED9-4A64-8556-269CDC84D1C2}" srcOrd="2" destOrd="0" presId="urn:microsoft.com/office/officeart/2018/2/layout/IconVerticalSolidList"/>
    <dgm:cxn modelId="{B5ED3707-F9E2-4F64-B63B-B03EC992B489}" type="presParOf" srcId="{5D65A9A3-0177-4ECE-901A-665E53B528AC}" destId="{5F0C5097-A7BB-480D-94A4-3E5A5541B603}" srcOrd="3" destOrd="0" presId="urn:microsoft.com/office/officeart/2018/2/layout/IconVerticalSolidList"/>
    <dgm:cxn modelId="{A276C6DD-9C64-4CBC-A5EB-9DE6083929A2}" type="presParOf" srcId="{09A10245-23BB-4F5D-9EDD-F86FCD8B9700}" destId="{87A565AF-1AD2-43A2-827A-A41790C8B2B9}" srcOrd="3" destOrd="0" presId="urn:microsoft.com/office/officeart/2018/2/layout/IconVerticalSolidList"/>
    <dgm:cxn modelId="{6A8B4AB1-CD1E-4FF6-A353-4B653FFBCD43}" type="presParOf" srcId="{09A10245-23BB-4F5D-9EDD-F86FCD8B9700}" destId="{7167FB13-6F7B-4B01-AB4C-20E8C2EC5603}" srcOrd="4" destOrd="0" presId="urn:microsoft.com/office/officeart/2018/2/layout/IconVerticalSolidList"/>
    <dgm:cxn modelId="{9B6EEFE7-8134-46D0-B30F-3D94B87E573D}" type="presParOf" srcId="{7167FB13-6F7B-4B01-AB4C-20E8C2EC5603}" destId="{5ACFB839-FE81-4DFD-A41E-76ED2056E6BD}" srcOrd="0" destOrd="0" presId="urn:microsoft.com/office/officeart/2018/2/layout/IconVerticalSolidList"/>
    <dgm:cxn modelId="{78A952E3-E8D4-4812-86E3-2159F4F4921C}" type="presParOf" srcId="{7167FB13-6F7B-4B01-AB4C-20E8C2EC5603}" destId="{C2D6374F-E0CE-471A-91AC-9130E34D88CF}" srcOrd="1" destOrd="0" presId="urn:microsoft.com/office/officeart/2018/2/layout/IconVerticalSolidList"/>
    <dgm:cxn modelId="{7ECF6665-7566-4FCD-A926-FE2C863422D9}" type="presParOf" srcId="{7167FB13-6F7B-4B01-AB4C-20E8C2EC5603}" destId="{CB39BFC9-FAC1-4A58-B4A0-015A2CF7E92A}" srcOrd="2" destOrd="0" presId="urn:microsoft.com/office/officeart/2018/2/layout/IconVerticalSolidList"/>
    <dgm:cxn modelId="{CE2C682F-97DA-4305-9975-F4ACD55F080E}" type="presParOf" srcId="{7167FB13-6F7B-4B01-AB4C-20E8C2EC5603}" destId="{71A954ED-E3FD-4CA4-8787-B9ED91E4C7A5}" srcOrd="3" destOrd="0" presId="urn:microsoft.com/office/officeart/2018/2/layout/IconVerticalSolidList"/>
    <dgm:cxn modelId="{7D1C8A5D-C433-4022-84B1-2D9344B37B3A}" type="presParOf" srcId="{7167FB13-6F7B-4B01-AB4C-20E8C2EC5603}" destId="{4ABC7CDF-1C3E-4015-B7AF-614F619F1D1C}" srcOrd="4" destOrd="0" presId="urn:microsoft.com/office/officeart/2018/2/layout/IconVerticalSolidList"/>
    <dgm:cxn modelId="{56E61B5E-ADD9-4F51-9572-90FA301F0991}" type="presParOf" srcId="{09A10245-23BB-4F5D-9EDD-F86FCD8B9700}" destId="{3E20CB14-5E05-48E4-95DD-BC314BBF60F8}" srcOrd="5" destOrd="0" presId="urn:microsoft.com/office/officeart/2018/2/layout/IconVerticalSolidList"/>
    <dgm:cxn modelId="{795351B3-385D-4ED2-9161-8DACC00457A9}" type="presParOf" srcId="{09A10245-23BB-4F5D-9EDD-F86FCD8B9700}" destId="{970046EF-DF21-471A-9865-EE37BFC4F158}" srcOrd="6" destOrd="0" presId="urn:microsoft.com/office/officeart/2018/2/layout/IconVerticalSolidList"/>
    <dgm:cxn modelId="{AC71979B-2DBC-4BB7-A9C7-298C0DEB7ABA}" type="presParOf" srcId="{970046EF-DF21-471A-9865-EE37BFC4F158}" destId="{FAD8CE0F-B025-4EE3-87B8-F1FEEAA45B7B}" srcOrd="0" destOrd="0" presId="urn:microsoft.com/office/officeart/2018/2/layout/IconVerticalSolidList"/>
    <dgm:cxn modelId="{93118D65-D6BF-496A-B476-8825459796FD}" type="presParOf" srcId="{970046EF-DF21-471A-9865-EE37BFC4F158}" destId="{D6979CE9-7BE6-409C-A8C0-AA948251A2B8}" srcOrd="1" destOrd="0" presId="urn:microsoft.com/office/officeart/2018/2/layout/IconVerticalSolidList"/>
    <dgm:cxn modelId="{6108095D-C2D8-4492-809E-BEECA2C07B05}" type="presParOf" srcId="{970046EF-DF21-471A-9865-EE37BFC4F158}" destId="{D81D2C50-40E0-4599-9AE2-310220B6C5BB}" srcOrd="2" destOrd="0" presId="urn:microsoft.com/office/officeart/2018/2/layout/IconVerticalSolidList"/>
    <dgm:cxn modelId="{C01B1AE5-4065-4A7D-B14F-77CE1E42269C}" type="presParOf" srcId="{970046EF-DF21-471A-9865-EE37BFC4F158}" destId="{CD3E74A7-5891-4AB8-80BC-26266D646F54}" srcOrd="3" destOrd="0" presId="urn:microsoft.com/office/officeart/2018/2/layout/IconVerticalSolidList"/>
    <dgm:cxn modelId="{6A523B43-3413-4132-8CE8-7454F0EC16D6}" type="presParOf" srcId="{970046EF-DF21-471A-9865-EE37BFC4F158}" destId="{BF536FE4-291A-4709-BCAF-1F3930DBA0F3}" srcOrd="4" destOrd="0" presId="urn:microsoft.com/office/officeart/2018/2/layout/IconVerticalSolidList"/>
    <dgm:cxn modelId="{1E3C845F-20A8-4C17-B773-F5D0E6130474}" type="presParOf" srcId="{09A10245-23BB-4F5D-9EDD-F86FCD8B9700}" destId="{217EADDB-9CCE-4A4B-AC0A-80EE468C63EA}" srcOrd="7" destOrd="0" presId="urn:microsoft.com/office/officeart/2018/2/layout/IconVerticalSolidList"/>
    <dgm:cxn modelId="{23C40552-DD0E-4776-AEDC-22EE1D0D1F35}" type="presParOf" srcId="{09A10245-23BB-4F5D-9EDD-F86FCD8B9700}" destId="{DC0E119D-2E3E-442A-8BA4-82DDA80AC907}" srcOrd="8" destOrd="0" presId="urn:microsoft.com/office/officeart/2018/2/layout/IconVerticalSolidList"/>
    <dgm:cxn modelId="{F4021820-F8E5-4204-85AF-D6A08BD77AC5}" type="presParOf" srcId="{DC0E119D-2E3E-442A-8BA4-82DDA80AC907}" destId="{21ACA633-37B4-45FF-9CBF-DF9EE45F3AFA}" srcOrd="0" destOrd="0" presId="urn:microsoft.com/office/officeart/2018/2/layout/IconVerticalSolidList"/>
    <dgm:cxn modelId="{C6520018-96C6-4649-AB55-C081A80E75DD}" type="presParOf" srcId="{DC0E119D-2E3E-442A-8BA4-82DDA80AC907}" destId="{06BF06DD-5FCF-4DE3-8F66-530A5E9E1A9D}" srcOrd="1" destOrd="0" presId="urn:microsoft.com/office/officeart/2018/2/layout/IconVerticalSolidList"/>
    <dgm:cxn modelId="{77A215FE-0FF5-41D2-8AC3-41CB568620E4}" type="presParOf" srcId="{DC0E119D-2E3E-442A-8BA4-82DDA80AC907}" destId="{3788DE94-534C-4489-BB7D-9CAD2232B6ED}" srcOrd="2" destOrd="0" presId="urn:microsoft.com/office/officeart/2018/2/layout/IconVerticalSolidList"/>
    <dgm:cxn modelId="{006163E3-20EF-41F9-B0F9-5C1CB2793BDC}" type="presParOf" srcId="{DC0E119D-2E3E-442A-8BA4-82DDA80AC907}" destId="{EB2A600B-D1B1-4153-98CE-4837783F007A}" srcOrd="3" destOrd="0" presId="urn:microsoft.com/office/officeart/2018/2/layout/IconVerticalSolidList"/>
    <dgm:cxn modelId="{7980003E-DBC0-4192-9E0A-661D541BF653}" type="presParOf" srcId="{DC0E119D-2E3E-442A-8BA4-82DDA80AC907}" destId="{727C2FCB-BC5E-4929-B428-C961C752BC95}"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97BF2F8-A5DB-4CC3-B16F-4574566FCC1D}" type="doc">
      <dgm:prSet loTypeId="urn:microsoft.com/office/officeart/2005/8/layout/hChevron3" loCatId="process" qsTypeId="urn:microsoft.com/office/officeart/2005/8/quickstyle/simple1" qsCatId="simple" csTypeId="urn:microsoft.com/office/officeart/2005/8/colors/colorful5" csCatId="colorful" phldr="1"/>
      <dgm:spPr/>
      <dgm:t>
        <a:bodyPr/>
        <a:lstStyle/>
        <a:p>
          <a:endParaRPr lang="en-US"/>
        </a:p>
      </dgm:t>
    </dgm:pt>
    <dgm:pt modelId="{05A9DFEC-DFFC-4CE7-8366-C7ED477587CD}">
      <dgm:prSet/>
      <dgm:spPr/>
      <dgm:t>
        <a:bodyPr/>
        <a:lstStyle/>
        <a:p>
          <a:pPr>
            <a:defRPr b="1"/>
          </a:pPr>
          <a:r>
            <a:rPr lang="en-US"/>
            <a:t>Engaged teams perform better because they feel connected and invested in their goals. Motivation grows where team members feel valued and trusted as noted by (Tannenbaum and Salas, 2021) Psychological safety enables effective teamwork.</a:t>
          </a:r>
        </a:p>
      </dgm:t>
    </dgm:pt>
    <dgm:pt modelId="{5FBA8DEC-F8C0-4519-9769-56FE0B51F221}" type="parTrans" cxnId="{38015E7A-0E10-4810-A3A7-80F8FA4390A2}">
      <dgm:prSet/>
      <dgm:spPr/>
      <dgm:t>
        <a:bodyPr/>
        <a:lstStyle/>
        <a:p>
          <a:endParaRPr lang="en-US"/>
        </a:p>
      </dgm:t>
    </dgm:pt>
    <dgm:pt modelId="{4CD34FDF-A70C-4302-AF82-248F7935BA62}" type="sibTrans" cxnId="{38015E7A-0E10-4810-A3A7-80F8FA4390A2}">
      <dgm:prSet/>
      <dgm:spPr/>
      <dgm:t>
        <a:bodyPr/>
        <a:lstStyle/>
        <a:p>
          <a:endParaRPr lang="en-US"/>
        </a:p>
      </dgm:t>
    </dgm:pt>
    <dgm:pt modelId="{201ADBEF-F058-4927-864F-85D15D0DE58B}">
      <dgm:prSet/>
      <dgm:spPr/>
      <dgm:t>
        <a:bodyPr/>
        <a:lstStyle/>
        <a:p>
          <a:pPr>
            <a:defRPr b="1"/>
          </a:pPr>
          <a:r>
            <a:rPr lang="en-US" b="1"/>
            <a:t>Actions Taken</a:t>
          </a:r>
          <a:r>
            <a:rPr lang="en-US"/>
            <a:t>:</a:t>
          </a:r>
        </a:p>
      </dgm:t>
    </dgm:pt>
    <dgm:pt modelId="{D5F95049-2FE1-4049-96A7-9A60F6521192}" type="parTrans" cxnId="{1B038CE4-F4F8-4A25-91B3-ABCCC21FFBD5}">
      <dgm:prSet/>
      <dgm:spPr/>
      <dgm:t>
        <a:bodyPr/>
        <a:lstStyle/>
        <a:p>
          <a:endParaRPr lang="en-US"/>
        </a:p>
      </dgm:t>
    </dgm:pt>
    <dgm:pt modelId="{6DF7690A-E7FE-4937-9F39-03EDFA86707C}" type="sibTrans" cxnId="{1B038CE4-F4F8-4A25-91B3-ABCCC21FFBD5}">
      <dgm:prSet/>
      <dgm:spPr/>
      <dgm:t>
        <a:bodyPr/>
        <a:lstStyle/>
        <a:p>
          <a:endParaRPr lang="en-US"/>
        </a:p>
      </dgm:t>
    </dgm:pt>
    <dgm:pt modelId="{22D4DEB7-8B9F-4A06-9531-D1007F2C8900}">
      <dgm:prSet/>
      <dgm:spPr/>
      <dgm:t>
        <a:bodyPr/>
        <a:lstStyle/>
        <a:p>
          <a:r>
            <a:rPr lang="en-US"/>
            <a:t>Adopted principles of </a:t>
          </a:r>
          <a:r>
            <a:rPr lang="en-US" b="1"/>
            <a:t>active listening</a:t>
          </a:r>
          <a:r>
            <a:rPr lang="en-US"/>
            <a:t> (Kline, 2002) to ensure team members felt heard and valued.</a:t>
          </a:r>
        </a:p>
      </dgm:t>
    </dgm:pt>
    <dgm:pt modelId="{B6FC2494-FD4A-49DA-B07F-EDAB75487272}" type="parTrans" cxnId="{B4D0180E-CCB0-4FD0-9BD3-6A09411A0661}">
      <dgm:prSet/>
      <dgm:spPr/>
      <dgm:t>
        <a:bodyPr/>
        <a:lstStyle/>
        <a:p>
          <a:endParaRPr lang="en-US"/>
        </a:p>
      </dgm:t>
    </dgm:pt>
    <dgm:pt modelId="{16DB7A0A-4527-4746-A708-C9923778CA5B}" type="sibTrans" cxnId="{B4D0180E-CCB0-4FD0-9BD3-6A09411A0661}">
      <dgm:prSet/>
      <dgm:spPr/>
      <dgm:t>
        <a:bodyPr/>
        <a:lstStyle/>
        <a:p>
          <a:endParaRPr lang="en-US"/>
        </a:p>
      </dgm:t>
    </dgm:pt>
    <dgm:pt modelId="{F82DE3B9-C5DA-45E5-A5D8-5514E53D3BDB}">
      <dgm:prSet/>
      <dgm:spPr/>
      <dgm:t>
        <a:bodyPr/>
        <a:lstStyle/>
        <a:p>
          <a:r>
            <a:rPr lang="en-US"/>
            <a:t>Improved trust led to greater openness in sharing ideas and feedback.</a:t>
          </a:r>
        </a:p>
      </dgm:t>
    </dgm:pt>
    <dgm:pt modelId="{CE0A1DEF-2168-4533-9C63-6895F19FADC0}" type="parTrans" cxnId="{76D5CEE1-10DD-47D4-B0CB-371E2F01BBD5}">
      <dgm:prSet/>
      <dgm:spPr/>
      <dgm:t>
        <a:bodyPr/>
        <a:lstStyle/>
        <a:p>
          <a:endParaRPr lang="en-US"/>
        </a:p>
      </dgm:t>
    </dgm:pt>
    <dgm:pt modelId="{37414F05-05C4-4230-AFD2-77CBE88F6056}" type="sibTrans" cxnId="{76D5CEE1-10DD-47D4-B0CB-371E2F01BBD5}">
      <dgm:prSet/>
      <dgm:spPr/>
      <dgm:t>
        <a:bodyPr/>
        <a:lstStyle/>
        <a:p>
          <a:endParaRPr lang="en-US"/>
        </a:p>
      </dgm:t>
    </dgm:pt>
    <dgm:pt modelId="{C477D75A-7807-49F8-8111-6647C0FFD7B8}">
      <dgm:prSet/>
      <dgm:spPr/>
      <dgm:t>
        <a:bodyPr/>
        <a:lstStyle/>
        <a:p>
          <a:r>
            <a:rPr lang="en-US"/>
            <a:t>Collaboration and innovation within the team noticeably increased.</a:t>
          </a:r>
        </a:p>
      </dgm:t>
    </dgm:pt>
    <dgm:pt modelId="{59B30E61-A39D-43D6-BC9A-20AFB134FE71}" type="parTrans" cxnId="{568733A7-761E-4807-B02F-3020FB42CF1C}">
      <dgm:prSet/>
      <dgm:spPr/>
      <dgm:t>
        <a:bodyPr/>
        <a:lstStyle/>
        <a:p>
          <a:endParaRPr lang="en-US"/>
        </a:p>
      </dgm:t>
    </dgm:pt>
    <dgm:pt modelId="{7C6AB944-BA6C-4D14-AC40-9507323280FF}" type="sibTrans" cxnId="{568733A7-761E-4807-B02F-3020FB42CF1C}">
      <dgm:prSet/>
      <dgm:spPr/>
      <dgm:t>
        <a:bodyPr/>
        <a:lstStyle/>
        <a:p>
          <a:endParaRPr lang="en-US"/>
        </a:p>
      </dgm:t>
    </dgm:pt>
    <dgm:pt modelId="{74BA079C-4E55-42DF-B3D4-3FC0979017DF}">
      <dgm:prSet/>
      <dgm:spPr/>
      <dgm:t>
        <a:bodyPr/>
        <a:lstStyle/>
        <a:p>
          <a:r>
            <a:rPr lang="en-US"/>
            <a:t>Encouraged inclusivity and acknowledged individual contributions to boost engagement and morale.</a:t>
          </a:r>
        </a:p>
      </dgm:t>
    </dgm:pt>
    <dgm:pt modelId="{7ECFD9F2-2F08-42EF-A0C5-0D69DEDC7257}" type="parTrans" cxnId="{6C4C7890-759E-4324-AAF5-FDF8D5BA0E1F}">
      <dgm:prSet/>
      <dgm:spPr/>
      <dgm:t>
        <a:bodyPr/>
        <a:lstStyle/>
        <a:p>
          <a:endParaRPr lang="en-US"/>
        </a:p>
      </dgm:t>
    </dgm:pt>
    <dgm:pt modelId="{813D6B74-5850-43E4-85CE-4C7AFE93E372}" type="sibTrans" cxnId="{6C4C7890-759E-4324-AAF5-FDF8D5BA0E1F}">
      <dgm:prSet/>
      <dgm:spPr/>
      <dgm:t>
        <a:bodyPr/>
        <a:lstStyle/>
        <a:p>
          <a:endParaRPr lang="en-US"/>
        </a:p>
      </dgm:t>
    </dgm:pt>
    <dgm:pt modelId="{97FAEA87-F172-4061-8935-B80AF6A5901D}">
      <dgm:prSet/>
      <dgm:spPr/>
      <dgm:t>
        <a:bodyPr/>
        <a:lstStyle/>
        <a:p>
          <a:r>
            <a:rPr lang="en-US"/>
            <a:t>Trust as the foundation for open dialogue aligns with (Academi Wales, 2018).</a:t>
          </a:r>
        </a:p>
      </dgm:t>
    </dgm:pt>
    <dgm:pt modelId="{FB788E85-29E9-4A3A-BC4B-A9D819770B76}" type="parTrans" cxnId="{F3441130-2A09-4A96-9A9D-25B563046A9F}">
      <dgm:prSet/>
      <dgm:spPr/>
      <dgm:t>
        <a:bodyPr/>
        <a:lstStyle/>
        <a:p>
          <a:endParaRPr lang="en-US"/>
        </a:p>
      </dgm:t>
    </dgm:pt>
    <dgm:pt modelId="{549698A2-C5C8-409D-883E-98C928710ADC}" type="sibTrans" cxnId="{F3441130-2A09-4A96-9A9D-25B563046A9F}">
      <dgm:prSet/>
      <dgm:spPr/>
      <dgm:t>
        <a:bodyPr/>
        <a:lstStyle/>
        <a:p>
          <a:endParaRPr lang="en-US"/>
        </a:p>
      </dgm:t>
    </dgm:pt>
    <dgm:pt modelId="{78F145EE-C721-497E-BFEC-F79913251BC7}" type="pres">
      <dgm:prSet presAssocID="{397BF2F8-A5DB-4CC3-B16F-4574566FCC1D}" presName="Name0" presStyleCnt="0">
        <dgm:presLayoutVars>
          <dgm:dir/>
          <dgm:resizeHandles val="exact"/>
        </dgm:presLayoutVars>
      </dgm:prSet>
      <dgm:spPr/>
    </dgm:pt>
    <dgm:pt modelId="{13A13DB1-C546-42AE-9F60-F0E4C4E8E836}" type="pres">
      <dgm:prSet presAssocID="{05A9DFEC-DFFC-4CE7-8366-C7ED477587CD}" presName="parAndChTx" presStyleLbl="node1" presStyleIdx="0" presStyleCnt="2">
        <dgm:presLayoutVars>
          <dgm:bulletEnabled val="1"/>
        </dgm:presLayoutVars>
      </dgm:prSet>
      <dgm:spPr/>
    </dgm:pt>
    <dgm:pt modelId="{56BC1259-C18C-48DB-A495-2B2AF0FC3ECE}" type="pres">
      <dgm:prSet presAssocID="{4CD34FDF-A70C-4302-AF82-248F7935BA62}" presName="parAndChSpace" presStyleCnt="0"/>
      <dgm:spPr/>
    </dgm:pt>
    <dgm:pt modelId="{6DDC79CD-9B66-48FA-8EF2-D4027BC9181F}" type="pres">
      <dgm:prSet presAssocID="{201ADBEF-F058-4927-864F-85D15D0DE58B}" presName="parAndChTx" presStyleLbl="node1" presStyleIdx="1" presStyleCnt="2">
        <dgm:presLayoutVars>
          <dgm:bulletEnabled val="1"/>
        </dgm:presLayoutVars>
      </dgm:prSet>
      <dgm:spPr/>
    </dgm:pt>
  </dgm:ptLst>
  <dgm:cxnLst>
    <dgm:cxn modelId="{804A4509-84FD-49DE-9DD8-EA6BAF88A68E}" type="presOf" srcId="{F82DE3B9-C5DA-45E5-A5D8-5514E53D3BDB}" destId="{6DDC79CD-9B66-48FA-8EF2-D4027BC9181F}" srcOrd="0" destOrd="2" presId="urn:microsoft.com/office/officeart/2005/8/layout/hChevron3"/>
    <dgm:cxn modelId="{B4D0180E-CCB0-4FD0-9BD3-6A09411A0661}" srcId="{201ADBEF-F058-4927-864F-85D15D0DE58B}" destId="{22D4DEB7-8B9F-4A06-9531-D1007F2C8900}" srcOrd="0" destOrd="0" parTransId="{B6FC2494-FD4A-49DA-B07F-EDAB75487272}" sibTransId="{16DB7A0A-4527-4746-A708-C9923778CA5B}"/>
    <dgm:cxn modelId="{D563E92A-A502-4763-BE26-3A792A21A50C}" type="presOf" srcId="{C477D75A-7807-49F8-8111-6647C0FFD7B8}" destId="{6DDC79CD-9B66-48FA-8EF2-D4027BC9181F}" srcOrd="0" destOrd="3" presId="urn:microsoft.com/office/officeart/2005/8/layout/hChevron3"/>
    <dgm:cxn modelId="{F3441130-2A09-4A96-9A9D-25B563046A9F}" srcId="{201ADBEF-F058-4927-864F-85D15D0DE58B}" destId="{97FAEA87-F172-4061-8935-B80AF6A5901D}" srcOrd="4" destOrd="0" parTransId="{FB788E85-29E9-4A3A-BC4B-A9D819770B76}" sibTransId="{549698A2-C5C8-409D-883E-98C928710ADC}"/>
    <dgm:cxn modelId="{3F5C7339-FD63-43B9-8DEB-30CC3E5681B9}" type="presOf" srcId="{201ADBEF-F058-4927-864F-85D15D0DE58B}" destId="{6DDC79CD-9B66-48FA-8EF2-D4027BC9181F}" srcOrd="0" destOrd="0" presId="urn:microsoft.com/office/officeart/2005/8/layout/hChevron3"/>
    <dgm:cxn modelId="{43D0407A-036A-46E2-8758-84F8FD395C9A}" type="presOf" srcId="{97FAEA87-F172-4061-8935-B80AF6A5901D}" destId="{6DDC79CD-9B66-48FA-8EF2-D4027BC9181F}" srcOrd="0" destOrd="5" presId="urn:microsoft.com/office/officeart/2005/8/layout/hChevron3"/>
    <dgm:cxn modelId="{38015E7A-0E10-4810-A3A7-80F8FA4390A2}" srcId="{397BF2F8-A5DB-4CC3-B16F-4574566FCC1D}" destId="{05A9DFEC-DFFC-4CE7-8366-C7ED477587CD}" srcOrd="0" destOrd="0" parTransId="{5FBA8DEC-F8C0-4519-9769-56FE0B51F221}" sibTransId="{4CD34FDF-A70C-4302-AF82-248F7935BA62}"/>
    <dgm:cxn modelId="{67B87D7F-11F8-4F09-91C9-4C1CDB84A1F6}" type="presOf" srcId="{74BA079C-4E55-42DF-B3D4-3FC0979017DF}" destId="{6DDC79CD-9B66-48FA-8EF2-D4027BC9181F}" srcOrd="0" destOrd="4" presId="urn:microsoft.com/office/officeart/2005/8/layout/hChevron3"/>
    <dgm:cxn modelId="{E6E68F80-8A60-4856-8619-5833500147B2}" type="presOf" srcId="{397BF2F8-A5DB-4CC3-B16F-4574566FCC1D}" destId="{78F145EE-C721-497E-BFEC-F79913251BC7}" srcOrd="0" destOrd="0" presId="urn:microsoft.com/office/officeart/2005/8/layout/hChevron3"/>
    <dgm:cxn modelId="{6C4C7890-759E-4324-AAF5-FDF8D5BA0E1F}" srcId="{201ADBEF-F058-4927-864F-85D15D0DE58B}" destId="{74BA079C-4E55-42DF-B3D4-3FC0979017DF}" srcOrd="3" destOrd="0" parTransId="{7ECFD9F2-2F08-42EF-A0C5-0D69DEDC7257}" sibTransId="{813D6B74-5850-43E4-85CE-4C7AFE93E372}"/>
    <dgm:cxn modelId="{568733A7-761E-4807-B02F-3020FB42CF1C}" srcId="{201ADBEF-F058-4927-864F-85D15D0DE58B}" destId="{C477D75A-7807-49F8-8111-6647C0FFD7B8}" srcOrd="2" destOrd="0" parTransId="{59B30E61-A39D-43D6-BC9A-20AFB134FE71}" sibTransId="{7C6AB944-BA6C-4D14-AC40-9507323280FF}"/>
    <dgm:cxn modelId="{044787B4-A874-4977-AE73-65EED1A1E3F8}" type="presOf" srcId="{05A9DFEC-DFFC-4CE7-8366-C7ED477587CD}" destId="{13A13DB1-C546-42AE-9F60-F0E4C4E8E836}" srcOrd="0" destOrd="0" presId="urn:microsoft.com/office/officeart/2005/8/layout/hChevron3"/>
    <dgm:cxn modelId="{81CC7FDF-B11A-46F2-9B68-22A9DB0A328E}" type="presOf" srcId="{22D4DEB7-8B9F-4A06-9531-D1007F2C8900}" destId="{6DDC79CD-9B66-48FA-8EF2-D4027BC9181F}" srcOrd="0" destOrd="1" presId="urn:microsoft.com/office/officeart/2005/8/layout/hChevron3"/>
    <dgm:cxn modelId="{76D5CEE1-10DD-47D4-B0CB-371E2F01BBD5}" srcId="{201ADBEF-F058-4927-864F-85D15D0DE58B}" destId="{F82DE3B9-C5DA-45E5-A5D8-5514E53D3BDB}" srcOrd="1" destOrd="0" parTransId="{CE0A1DEF-2168-4533-9C63-6895F19FADC0}" sibTransId="{37414F05-05C4-4230-AFD2-77CBE88F6056}"/>
    <dgm:cxn modelId="{1B038CE4-F4F8-4A25-91B3-ABCCC21FFBD5}" srcId="{397BF2F8-A5DB-4CC3-B16F-4574566FCC1D}" destId="{201ADBEF-F058-4927-864F-85D15D0DE58B}" srcOrd="1" destOrd="0" parTransId="{D5F95049-2FE1-4049-96A7-9A60F6521192}" sibTransId="{6DF7690A-E7FE-4937-9F39-03EDFA86707C}"/>
    <dgm:cxn modelId="{26DC46C7-C646-423C-A2B6-9AD822807592}" type="presParOf" srcId="{78F145EE-C721-497E-BFEC-F79913251BC7}" destId="{13A13DB1-C546-42AE-9F60-F0E4C4E8E836}" srcOrd="0" destOrd="0" presId="urn:microsoft.com/office/officeart/2005/8/layout/hChevron3"/>
    <dgm:cxn modelId="{B6A5464B-091F-47B7-A2ED-F2C19D42AB38}" type="presParOf" srcId="{78F145EE-C721-497E-BFEC-F79913251BC7}" destId="{56BC1259-C18C-48DB-A495-2B2AF0FC3ECE}" srcOrd="1" destOrd="0" presId="urn:microsoft.com/office/officeart/2005/8/layout/hChevron3"/>
    <dgm:cxn modelId="{4485A53B-7D60-4B69-B7C2-CD9A914CA584}" type="presParOf" srcId="{78F145EE-C721-497E-BFEC-F79913251BC7}" destId="{6DDC79CD-9B66-48FA-8EF2-D4027BC9181F}" srcOrd="2" destOrd="0" presId="urn:microsoft.com/office/officeart/2005/8/layout/hChevro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699DC2-7E64-4370-819F-F4929CFFAB02}"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F08A758-E93A-4B67-8EF7-00ED0536BE77}">
      <dgm:prSet/>
      <dgm:spPr/>
      <dgm:t>
        <a:bodyPr/>
        <a:lstStyle/>
        <a:p>
          <a:pPr>
            <a:lnSpc>
              <a:spcPct val="100000"/>
            </a:lnSpc>
            <a:defRPr cap="all"/>
          </a:pPr>
          <a:r>
            <a:rPr lang="en-US" b="1"/>
            <a:t>Enhanced Creativity</a:t>
          </a:r>
          <a:endParaRPr lang="en-US"/>
        </a:p>
      </dgm:t>
    </dgm:pt>
    <dgm:pt modelId="{87566BC1-4D57-408F-819D-8BDAD603CF11}" type="parTrans" cxnId="{289F3B65-BF52-4313-A095-A245EB980432}">
      <dgm:prSet/>
      <dgm:spPr/>
      <dgm:t>
        <a:bodyPr/>
        <a:lstStyle/>
        <a:p>
          <a:endParaRPr lang="en-US"/>
        </a:p>
      </dgm:t>
    </dgm:pt>
    <dgm:pt modelId="{25F7069B-7E69-4C2C-B0F1-A0F3284F9A6D}" type="sibTrans" cxnId="{289F3B65-BF52-4313-A095-A245EB980432}">
      <dgm:prSet/>
      <dgm:spPr/>
      <dgm:t>
        <a:bodyPr/>
        <a:lstStyle/>
        <a:p>
          <a:endParaRPr lang="en-US"/>
        </a:p>
      </dgm:t>
    </dgm:pt>
    <dgm:pt modelId="{C17CFB4E-1CCB-4FBD-9753-DA5A85782F69}">
      <dgm:prSet/>
      <dgm:spPr/>
      <dgm:t>
        <a:bodyPr/>
        <a:lstStyle/>
        <a:p>
          <a:pPr>
            <a:lnSpc>
              <a:spcPct val="100000"/>
            </a:lnSpc>
            <a:defRPr cap="all"/>
          </a:pPr>
          <a:r>
            <a:rPr lang="en-US" b="1"/>
            <a:t>Increased Productivity</a:t>
          </a:r>
          <a:endParaRPr lang="en-US"/>
        </a:p>
      </dgm:t>
    </dgm:pt>
    <dgm:pt modelId="{89F74D4A-71D7-404F-A8F4-CB9F951DBF6A}" type="parTrans" cxnId="{80B7BD36-6D08-4826-8C60-EA1635AFD7A7}">
      <dgm:prSet/>
      <dgm:spPr/>
      <dgm:t>
        <a:bodyPr/>
        <a:lstStyle/>
        <a:p>
          <a:endParaRPr lang="en-US"/>
        </a:p>
      </dgm:t>
    </dgm:pt>
    <dgm:pt modelId="{448AD8BA-A6E9-4E46-9796-FE49F0BD18B2}" type="sibTrans" cxnId="{80B7BD36-6D08-4826-8C60-EA1635AFD7A7}">
      <dgm:prSet/>
      <dgm:spPr/>
      <dgm:t>
        <a:bodyPr/>
        <a:lstStyle/>
        <a:p>
          <a:endParaRPr lang="en-US"/>
        </a:p>
      </dgm:t>
    </dgm:pt>
    <dgm:pt modelId="{752F5575-3410-4826-A1B3-4239BA484A3A}">
      <dgm:prSet/>
      <dgm:spPr/>
      <dgm:t>
        <a:bodyPr/>
        <a:lstStyle/>
        <a:p>
          <a:pPr>
            <a:lnSpc>
              <a:spcPct val="100000"/>
            </a:lnSpc>
            <a:defRPr cap="all"/>
          </a:pPr>
          <a:r>
            <a:rPr lang="en-US" b="1"/>
            <a:t>Goal Alignment</a:t>
          </a:r>
          <a:endParaRPr lang="en-US"/>
        </a:p>
      </dgm:t>
    </dgm:pt>
    <dgm:pt modelId="{9B7B3598-FA4A-4345-AF49-C0F589498964}" type="parTrans" cxnId="{818CF706-0AD2-4BCF-8780-EE48F7C5DA4F}">
      <dgm:prSet/>
      <dgm:spPr/>
      <dgm:t>
        <a:bodyPr/>
        <a:lstStyle/>
        <a:p>
          <a:endParaRPr lang="en-US"/>
        </a:p>
      </dgm:t>
    </dgm:pt>
    <dgm:pt modelId="{9FD721F0-6D87-4849-9485-400238E2A650}" type="sibTrans" cxnId="{818CF706-0AD2-4BCF-8780-EE48F7C5DA4F}">
      <dgm:prSet/>
      <dgm:spPr/>
      <dgm:t>
        <a:bodyPr/>
        <a:lstStyle/>
        <a:p>
          <a:endParaRPr lang="en-US"/>
        </a:p>
      </dgm:t>
    </dgm:pt>
    <dgm:pt modelId="{670513E6-3C12-477F-AE55-614F5C855511}">
      <dgm:prSet/>
      <dgm:spPr/>
      <dgm:t>
        <a:bodyPr/>
        <a:lstStyle/>
        <a:p>
          <a:pPr>
            <a:lnSpc>
              <a:spcPct val="100000"/>
            </a:lnSpc>
            <a:defRPr cap="all"/>
          </a:pPr>
          <a:r>
            <a:rPr lang="en-US" b="1"/>
            <a:t>Mutual Accountability</a:t>
          </a:r>
          <a:endParaRPr lang="en-US"/>
        </a:p>
      </dgm:t>
    </dgm:pt>
    <dgm:pt modelId="{EA2B101B-2328-4DC4-AD3D-04796E27CA8C}" type="parTrans" cxnId="{9FF56127-6B9F-4DA6-8C85-EAD7346B3B54}">
      <dgm:prSet/>
      <dgm:spPr/>
      <dgm:t>
        <a:bodyPr/>
        <a:lstStyle/>
        <a:p>
          <a:endParaRPr lang="en-US"/>
        </a:p>
      </dgm:t>
    </dgm:pt>
    <dgm:pt modelId="{6484657B-32D9-4295-A14F-024FF971F2F1}" type="sibTrans" cxnId="{9FF56127-6B9F-4DA6-8C85-EAD7346B3B54}">
      <dgm:prSet/>
      <dgm:spPr/>
      <dgm:t>
        <a:bodyPr/>
        <a:lstStyle/>
        <a:p>
          <a:endParaRPr lang="en-US"/>
        </a:p>
      </dgm:t>
    </dgm:pt>
    <dgm:pt modelId="{828C3370-A570-4791-864B-2C69697DE69D}">
      <dgm:prSet/>
      <dgm:spPr/>
      <dgm:t>
        <a:bodyPr/>
        <a:lstStyle/>
        <a:p>
          <a:pPr>
            <a:lnSpc>
              <a:spcPct val="100000"/>
            </a:lnSpc>
            <a:defRPr cap="all"/>
          </a:pPr>
          <a:r>
            <a:rPr lang="en-US" b="1"/>
            <a:t>Stronger Relationships</a:t>
          </a:r>
          <a:endParaRPr lang="en-US"/>
        </a:p>
      </dgm:t>
    </dgm:pt>
    <dgm:pt modelId="{0D6EE24A-FF69-4B75-A032-CCEC3A2BA570}" type="parTrans" cxnId="{6F469DBD-4AF0-402B-B9D9-56759FCF30E2}">
      <dgm:prSet/>
      <dgm:spPr/>
      <dgm:t>
        <a:bodyPr/>
        <a:lstStyle/>
        <a:p>
          <a:endParaRPr lang="en-US"/>
        </a:p>
      </dgm:t>
    </dgm:pt>
    <dgm:pt modelId="{0380FD5C-DCBF-40BB-9728-4B7014CAD938}" type="sibTrans" cxnId="{6F469DBD-4AF0-402B-B9D9-56759FCF30E2}">
      <dgm:prSet/>
      <dgm:spPr/>
      <dgm:t>
        <a:bodyPr/>
        <a:lstStyle/>
        <a:p>
          <a:endParaRPr lang="en-US"/>
        </a:p>
      </dgm:t>
    </dgm:pt>
    <dgm:pt modelId="{1DA6D59E-CFAC-4459-9597-B1E1CB049B0A}">
      <dgm:prSet/>
      <dgm:spPr/>
      <dgm:t>
        <a:bodyPr/>
        <a:lstStyle/>
        <a:p>
          <a:pPr>
            <a:lnSpc>
              <a:spcPct val="100000"/>
            </a:lnSpc>
            <a:defRPr cap="all"/>
          </a:pPr>
          <a:r>
            <a:rPr lang="en-US" b="1"/>
            <a:t>Adaptability and Learning</a:t>
          </a:r>
          <a:endParaRPr lang="en-US"/>
        </a:p>
      </dgm:t>
    </dgm:pt>
    <dgm:pt modelId="{202FAAD4-2C5C-4A2E-941B-B2D8448551E6}" type="parTrans" cxnId="{A3307E6E-0CB2-470A-B3D7-C4F5F4A700D3}">
      <dgm:prSet/>
      <dgm:spPr/>
      <dgm:t>
        <a:bodyPr/>
        <a:lstStyle/>
        <a:p>
          <a:endParaRPr lang="en-US"/>
        </a:p>
      </dgm:t>
    </dgm:pt>
    <dgm:pt modelId="{98F3BC06-6BF3-44CE-A590-398A0CD51D91}" type="sibTrans" cxnId="{A3307E6E-0CB2-470A-B3D7-C4F5F4A700D3}">
      <dgm:prSet/>
      <dgm:spPr/>
      <dgm:t>
        <a:bodyPr/>
        <a:lstStyle/>
        <a:p>
          <a:endParaRPr lang="en-US"/>
        </a:p>
      </dgm:t>
    </dgm:pt>
    <dgm:pt modelId="{BA8AE7A2-977F-4DC7-8C28-D2FF20038C67}" type="pres">
      <dgm:prSet presAssocID="{2F699DC2-7E64-4370-819F-F4929CFFAB02}" presName="root" presStyleCnt="0">
        <dgm:presLayoutVars>
          <dgm:dir/>
          <dgm:resizeHandles val="exact"/>
        </dgm:presLayoutVars>
      </dgm:prSet>
      <dgm:spPr/>
    </dgm:pt>
    <dgm:pt modelId="{30D5D94A-FEFC-40F7-8139-8D4C82D9CC30}" type="pres">
      <dgm:prSet presAssocID="{BF08A758-E93A-4B67-8EF7-00ED0536BE77}" presName="compNode" presStyleCnt="0"/>
      <dgm:spPr/>
    </dgm:pt>
    <dgm:pt modelId="{7AD50B6C-1786-4768-A746-7E0CA6788361}" type="pres">
      <dgm:prSet presAssocID="{BF08A758-E93A-4B67-8EF7-00ED0536BE77}" presName="iconBgRect" presStyleLbl="bgShp" presStyleIdx="0" presStyleCnt="6"/>
      <dgm:spPr>
        <a:prstGeom prst="round2DiagRect">
          <a:avLst>
            <a:gd name="adj1" fmla="val 29727"/>
            <a:gd name="adj2" fmla="val 0"/>
          </a:avLst>
        </a:prstGeom>
      </dgm:spPr>
    </dgm:pt>
    <dgm:pt modelId="{8E291A82-1CCA-4176-A19D-A16D867C3A77}" type="pres">
      <dgm:prSet presAssocID="{BF08A758-E93A-4B67-8EF7-00ED0536BE77}"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bulb"/>
        </a:ext>
      </dgm:extLst>
    </dgm:pt>
    <dgm:pt modelId="{202B0D09-22F8-4279-833F-4B5810F3CA5B}" type="pres">
      <dgm:prSet presAssocID="{BF08A758-E93A-4B67-8EF7-00ED0536BE77}" presName="spaceRect" presStyleCnt="0"/>
      <dgm:spPr/>
    </dgm:pt>
    <dgm:pt modelId="{46B6D918-2EB7-484A-B82A-E1B3FA821A77}" type="pres">
      <dgm:prSet presAssocID="{BF08A758-E93A-4B67-8EF7-00ED0536BE77}" presName="textRect" presStyleLbl="revTx" presStyleIdx="0" presStyleCnt="6">
        <dgm:presLayoutVars>
          <dgm:chMax val="1"/>
          <dgm:chPref val="1"/>
        </dgm:presLayoutVars>
      </dgm:prSet>
      <dgm:spPr/>
    </dgm:pt>
    <dgm:pt modelId="{2A024BC4-6A3D-424C-94D8-2D4074ADA5DF}" type="pres">
      <dgm:prSet presAssocID="{25F7069B-7E69-4C2C-B0F1-A0F3284F9A6D}" presName="sibTrans" presStyleCnt="0"/>
      <dgm:spPr/>
    </dgm:pt>
    <dgm:pt modelId="{095AE6A2-52B0-4C7A-84BD-ED75CE16A5FC}" type="pres">
      <dgm:prSet presAssocID="{C17CFB4E-1CCB-4FBD-9753-DA5A85782F69}" presName="compNode" presStyleCnt="0"/>
      <dgm:spPr/>
    </dgm:pt>
    <dgm:pt modelId="{F39B6E20-33B6-4B4F-B807-3D21EECAA0BA}" type="pres">
      <dgm:prSet presAssocID="{C17CFB4E-1CCB-4FBD-9753-DA5A85782F69}" presName="iconBgRect" presStyleLbl="bgShp" presStyleIdx="1" presStyleCnt="6"/>
      <dgm:spPr>
        <a:prstGeom prst="round2DiagRect">
          <a:avLst>
            <a:gd name="adj1" fmla="val 29727"/>
            <a:gd name="adj2" fmla="val 0"/>
          </a:avLst>
        </a:prstGeom>
      </dgm:spPr>
    </dgm:pt>
    <dgm:pt modelId="{C41DA60D-0076-4207-B1FE-308F1E2E1BB7}" type="pres">
      <dgm:prSet presAssocID="{C17CFB4E-1CCB-4FBD-9753-DA5A85782F6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D93A7F31-494F-49F2-B7F7-AC358AA88E49}" type="pres">
      <dgm:prSet presAssocID="{C17CFB4E-1CCB-4FBD-9753-DA5A85782F69}" presName="spaceRect" presStyleCnt="0"/>
      <dgm:spPr/>
    </dgm:pt>
    <dgm:pt modelId="{60F1DCC2-1338-4712-AF85-38AAE0CDE1D1}" type="pres">
      <dgm:prSet presAssocID="{C17CFB4E-1CCB-4FBD-9753-DA5A85782F69}" presName="textRect" presStyleLbl="revTx" presStyleIdx="1" presStyleCnt="6">
        <dgm:presLayoutVars>
          <dgm:chMax val="1"/>
          <dgm:chPref val="1"/>
        </dgm:presLayoutVars>
      </dgm:prSet>
      <dgm:spPr/>
    </dgm:pt>
    <dgm:pt modelId="{642ABB0D-5F63-4294-A8A6-81A6EE3AF811}" type="pres">
      <dgm:prSet presAssocID="{448AD8BA-A6E9-4E46-9796-FE49F0BD18B2}" presName="sibTrans" presStyleCnt="0"/>
      <dgm:spPr/>
    </dgm:pt>
    <dgm:pt modelId="{65A61267-460A-4A7E-AF74-4E6F9B6F2B3C}" type="pres">
      <dgm:prSet presAssocID="{752F5575-3410-4826-A1B3-4239BA484A3A}" presName="compNode" presStyleCnt="0"/>
      <dgm:spPr/>
    </dgm:pt>
    <dgm:pt modelId="{870BA169-C8FF-4FA8-8AB1-E67B52CA51A2}" type="pres">
      <dgm:prSet presAssocID="{752F5575-3410-4826-A1B3-4239BA484A3A}" presName="iconBgRect" presStyleLbl="bgShp" presStyleIdx="2" presStyleCnt="6"/>
      <dgm:spPr>
        <a:prstGeom prst="round2DiagRect">
          <a:avLst>
            <a:gd name="adj1" fmla="val 29727"/>
            <a:gd name="adj2" fmla="val 0"/>
          </a:avLst>
        </a:prstGeom>
      </dgm:spPr>
    </dgm:pt>
    <dgm:pt modelId="{BCFB6751-EE4B-43CF-996A-9779A9AFE4D4}" type="pres">
      <dgm:prSet presAssocID="{752F5575-3410-4826-A1B3-4239BA484A3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5E51096E-0A04-42C9-A45D-E84C8FC70192}" type="pres">
      <dgm:prSet presAssocID="{752F5575-3410-4826-A1B3-4239BA484A3A}" presName="spaceRect" presStyleCnt="0"/>
      <dgm:spPr/>
    </dgm:pt>
    <dgm:pt modelId="{4B5EB093-A4E5-4898-9B08-AEEA8FAEF2E1}" type="pres">
      <dgm:prSet presAssocID="{752F5575-3410-4826-A1B3-4239BA484A3A}" presName="textRect" presStyleLbl="revTx" presStyleIdx="2" presStyleCnt="6">
        <dgm:presLayoutVars>
          <dgm:chMax val="1"/>
          <dgm:chPref val="1"/>
        </dgm:presLayoutVars>
      </dgm:prSet>
      <dgm:spPr/>
    </dgm:pt>
    <dgm:pt modelId="{F3C68CAC-E342-473A-AD13-BAD284884675}" type="pres">
      <dgm:prSet presAssocID="{9FD721F0-6D87-4849-9485-400238E2A650}" presName="sibTrans" presStyleCnt="0"/>
      <dgm:spPr/>
    </dgm:pt>
    <dgm:pt modelId="{7FBABBF1-6E06-4078-92B1-8141FF581221}" type="pres">
      <dgm:prSet presAssocID="{670513E6-3C12-477F-AE55-614F5C855511}" presName="compNode" presStyleCnt="0"/>
      <dgm:spPr/>
    </dgm:pt>
    <dgm:pt modelId="{CC0302C1-25C2-4D58-8BDB-7DE76AE0EA12}" type="pres">
      <dgm:prSet presAssocID="{670513E6-3C12-477F-AE55-614F5C855511}" presName="iconBgRect" presStyleLbl="bgShp" presStyleIdx="3" presStyleCnt="6"/>
      <dgm:spPr>
        <a:prstGeom prst="round2DiagRect">
          <a:avLst>
            <a:gd name="adj1" fmla="val 29727"/>
            <a:gd name="adj2" fmla="val 0"/>
          </a:avLst>
        </a:prstGeom>
      </dgm:spPr>
    </dgm:pt>
    <dgm:pt modelId="{64E69932-6A48-4ABD-8E34-47C523DC83C4}" type="pres">
      <dgm:prSet presAssocID="{670513E6-3C12-477F-AE55-614F5C855511}"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andshake"/>
        </a:ext>
      </dgm:extLst>
    </dgm:pt>
    <dgm:pt modelId="{7D645A5E-23DA-416F-A253-3ADFF4676EE8}" type="pres">
      <dgm:prSet presAssocID="{670513E6-3C12-477F-AE55-614F5C855511}" presName="spaceRect" presStyleCnt="0"/>
      <dgm:spPr/>
    </dgm:pt>
    <dgm:pt modelId="{177F20BF-589A-4174-8B0D-D13668627A3D}" type="pres">
      <dgm:prSet presAssocID="{670513E6-3C12-477F-AE55-614F5C855511}" presName="textRect" presStyleLbl="revTx" presStyleIdx="3" presStyleCnt="6">
        <dgm:presLayoutVars>
          <dgm:chMax val="1"/>
          <dgm:chPref val="1"/>
        </dgm:presLayoutVars>
      </dgm:prSet>
      <dgm:spPr/>
    </dgm:pt>
    <dgm:pt modelId="{8B73146F-17B0-4FFD-B5A5-4399F8EADE28}" type="pres">
      <dgm:prSet presAssocID="{6484657B-32D9-4295-A14F-024FF971F2F1}" presName="sibTrans" presStyleCnt="0"/>
      <dgm:spPr/>
    </dgm:pt>
    <dgm:pt modelId="{ACDED916-39B3-4543-AE16-E84D0DE20522}" type="pres">
      <dgm:prSet presAssocID="{828C3370-A570-4791-864B-2C69697DE69D}" presName="compNode" presStyleCnt="0"/>
      <dgm:spPr/>
    </dgm:pt>
    <dgm:pt modelId="{9CF91057-90AE-4FEA-B62F-172821194C53}" type="pres">
      <dgm:prSet presAssocID="{828C3370-A570-4791-864B-2C69697DE69D}" presName="iconBgRect" presStyleLbl="bgShp" presStyleIdx="4" presStyleCnt="6"/>
      <dgm:spPr>
        <a:prstGeom prst="round2DiagRect">
          <a:avLst>
            <a:gd name="adj1" fmla="val 29727"/>
            <a:gd name="adj2" fmla="val 0"/>
          </a:avLst>
        </a:prstGeom>
      </dgm:spPr>
    </dgm:pt>
    <dgm:pt modelId="{87A5D988-0F90-4324-8C51-230D41041A22}" type="pres">
      <dgm:prSet presAssocID="{828C3370-A570-4791-864B-2C69697DE69D}"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rt"/>
        </a:ext>
      </dgm:extLst>
    </dgm:pt>
    <dgm:pt modelId="{2318D419-5332-4B33-BB99-847F08D91ACC}" type="pres">
      <dgm:prSet presAssocID="{828C3370-A570-4791-864B-2C69697DE69D}" presName="spaceRect" presStyleCnt="0"/>
      <dgm:spPr/>
    </dgm:pt>
    <dgm:pt modelId="{9EBB76C7-1360-49C4-9EE2-91B3832C6686}" type="pres">
      <dgm:prSet presAssocID="{828C3370-A570-4791-864B-2C69697DE69D}" presName="textRect" presStyleLbl="revTx" presStyleIdx="4" presStyleCnt="6">
        <dgm:presLayoutVars>
          <dgm:chMax val="1"/>
          <dgm:chPref val="1"/>
        </dgm:presLayoutVars>
      </dgm:prSet>
      <dgm:spPr/>
    </dgm:pt>
    <dgm:pt modelId="{C7EDC99C-6169-473B-913C-B04C5E429094}" type="pres">
      <dgm:prSet presAssocID="{0380FD5C-DCBF-40BB-9728-4B7014CAD938}" presName="sibTrans" presStyleCnt="0"/>
      <dgm:spPr/>
    </dgm:pt>
    <dgm:pt modelId="{F7AA296D-777F-4834-B4F2-7B4F60F34AFC}" type="pres">
      <dgm:prSet presAssocID="{1DA6D59E-CFAC-4459-9597-B1E1CB049B0A}" presName="compNode" presStyleCnt="0"/>
      <dgm:spPr/>
    </dgm:pt>
    <dgm:pt modelId="{D5B1C13D-6CB8-4CFE-9DD5-C45D1D1077C5}" type="pres">
      <dgm:prSet presAssocID="{1DA6D59E-CFAC-4459-9597-B1E1CB049B0A}" presName="iconBgRect" presStyleLbl="bgShp" presStyleIdx="5" presStyleCnt="6"/>
      <dgm:spPr>
        <a:prstGeom prst="round2DiagRect">
          <a:avLst>
            <a:gd name="adj1" fmla="val 29727"/>
            <a:gd name="adj2" fmla="val 0"/>
          </a:avLst>
        </a:prstGeom>
      </dgm:spPr>
    </dgm:pt>
    <dgm:pt modelId="{A657A5AF-03C1-4056-9FC5-286DE0688D39}" type="pres">
      <dgm:prSet presAssocID="{1DA6D59E-CFAC-4459-9597-B1E1CB049B0A}"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Head with Gears"/>
        </a:ext>
      </dgm:extLst>
    </dgm:pt>
    <dgm:pt modelId="{1CEFF06A-9A14-4930-A449-1D0F854BC5E7}" type="pres">
      <dgm:prSet presAssocID="{1DA6D59E-CFAC-4459-9597-B1E1CB049B0A}" presName="spaceRect" presStyleCnt="0"/>
      <dgm:spPr/>
    </dgm:pt>
    <dgm:pt modelId="{26A38638-079E-487B-9B50-AE02B633A777}" type="pres">
      <dgm:prSet presAssocID="{1DA6D59E-CFAC-4459-9597-B1E1CB049B0A}" presName="textRect" presStyleLbl="revTx" presStyleIdx="5" presStyleCnt="6">
        <dgm:presLayoutVars>
          <dgm:chMax val="1"/>
          <dgm:chPref val="1"/>
        </dgm:presLayoutVars>
      </dgm:prSet>
      <dgm:spPr/>
    </dgm:pt>
  </dgm:ptLst>
  <dgm:cxnLst>
    <dgm:cxn modelId="{3699F306-9E28-428F-9949-B89C99849FC3}" type="presOf" srcId="{752F5575-3410-4826-A1B3-4239BA484A3A}" destId="{4B5EB093-A4E5-4898-9B08-AEEA8FAEF2E1}" srcOrd="0" destOrd="0" presId="urn:microsoft.com/office/officeart/2018/5/layout/IconLeafLabelList"/>
    <dgm:cxn modelId="{818CF706-0AD2-4BCF-8780-EE48F7C5DA4F}" srcId="{2F699DC2-7E64-4370-819F-F4929CFFAB02}" destId="{752F5575-3410-4826-A1B3-4239BA484A3A}" srcOrd="2" destOrd="0" parTransId="{9B7B3598-FA4A-4345-AF49-C0F589498964}" sibTransId="{9FD721F0-6D87-4849-9485-400238E2A650}"/>
    <dgm:cxn modelId="{9FF56127-6B9F-4DA6-8C85-EAD7346B3B54}" srcId="{2F699DC2-7E64-4370-819F-F4929CFFAB02}" destId="{670513E6-3C12-477F-AE55-614F5C855511}" srcOrd="3" destOrd="0" parTransId="{EA2B101B-2328-4DC4-AD3D-04796E27CA8C}" sibTransId="{6484657B-32D9-4295-A14F-024FF971F2F1}"/>
    <dgm:cxn modelId="{A358B02A-EA67-4824-A47B-4D1ADC99679D}" type="presOf" srcId="{BF08A758-E93A-4B67-8EF7-00ED0536BE77}" destId="{46B6D918-2EB7-484A-B82A-E1B3FA821A77}" srcOrd="0" destOrd="0" presId="urn:microsoft.com/office/officeart/2018/5/layout/IconLeafLabelList"/>
    <dgm:cxn modelId="{80B7BD36-6D08-4826-8C60-EA1635AFD7A7}" srcId="{2F699DC2-7E64-4370-819F-F4929CFFAB02}" destId="{C17CFB4E-1CCB-4FBD-9753-DA5A85782F69}" srcOrd="1" destOrd="0" parTransId="{89F74D4A-71D7-404F-A8F4-CB9F951DBF6A}" sibTransId="{448AD8BA-A6E9-4E46-9796-FE49F0BD18B2}"/>
    <dgm:cxn modelId="{CD558C5B-9730-4278-975B-F9F0A16E4174}" type="presOf" srcId="{C17CFB4E-1CCB-4FBD-9753-DA5A85782F69}" destId="{60F1DCC2-1338-4712-AF85-38AAE0CDE1D1}" srcOrd="0" destOrd="0" presId="urn:microsoft.com/office/officeart/2018/5/layout/IconLeafLabelList"/>
    <dgm:cxn modelId="{289F3B65-BF52-4313-A095-A245EB980432}" srcId="{2F699DC2-7E64-4370-819F-F4929CFFAB02}" destId="{BF08A758-E93A-4B67-8EF7-00ED0536BE77}" srcOrd="0" destOrd="0" parTransId="{87566BC1-4D57-408F-819D-8BDAD603CF11}" sibTransId="{25F7069B-7E69-4C2C-B0F1-A0F3284F9A6D}"/>
    <dgm:cxn modelId="{A3307E6E-0CB2-470A-B3D7-C4F5F4A700D3}" srcId="{2F699DC2-7E64-4370-819F-F4929CFFAB02}" destId="{1DA6D59E-CFAC-4459-9597-B1E1CB049B0A}" srcOrd="5" destOrd="0" parTransId="{202FAAD4-2C5C-4A2E-941B-B2D8448551E6}" sibTransId="{98F3BC06-6BF3-44CE-A590-398A0CD51D91}"/>
    <dgm:cxn modelId="{9C171B85-2FFD-435F-BE06-C7E2739AB495}" type="presOf" srcId="{1DA6D59E-CFAC-4459-9597-B1E1CB049B0A}" destId="{26A38638-079E-487B-9B50-AE02B633A777}" srcOrd="0" destOrd="0" presId="urn:microsoft.com/office/officeart/2018/5/layout/IconLeafLabelList"/>
    <dgm:cxn modelId="{702A7786-C5AE-4096-96FF-01045240D61C}" type="presOf" srcId="{2F699DC2-7E64-4370-819F-F4929CFFAB02}" destId="{BA8AE7A2-977F-4DC7-8C28-D2FF20038C67}" srcOrd="0" destOrd="0" presId="urn:microsoft.com/office/officeart/2018/5/layout/IconLeafLabelList"/>
    <dgm:cxn modelId="{96ECAE8D-B8A2-41F8-953E-D0D6C7F5ED45}" type="presOf" srcId="{828C3370-A570-4791-864B-2C69697DE69D}" destId="{9EBB76C7-1360-49C4-9EE2-91B3832C6686}" srcOrd="0" destOrd="0" presId="urn:microsoft.com/office/officeart/2018/5/layout/IconLeafLabelList"/>
    <dgm:cxn modelId="{D7F6F8A3-6CB9-4FA4-91F6-8BE3E58222EB}" type="presOf" srcId="{670513E6-3C12-477F-AE55-614F5C855511}" destId="{177F20BF-589A-4174-8B0D-D13668627A3D}" srcOrd="0" destOrd="0" presId="urn:microsoft.com/office/officeart/2018/5/layout/IconLeafLabelList"/>
    <dgm:cxn modelId="{6F469DBD-4AF0-402B-B9D9-56759FCF30E2}" srcId="{2F699DC2-7E64-4370-819F-F4929CFFAB02}" destId="{828C3370-A570-4791-864B-2C69697DE69D}" srcOrd="4" destOrd="0" parTransId="{0D6EE24A-FF69-4B75-A032-CCEC3A2BA570}" sibTransId="{0380FD5C-DCBF-40BB-9728-4B7014CAD938}"/>
    <dgm:cxn modelId="{F1AE17AE-5422-4DC5-939C-3160CBC036F3}" type="presParOf" srcId="{BA8AE7A2-977F-4DC7-8C28-D2FF20038C67}" destId="{30D5D94A-FEFC-40F7-8139-8D4C82D9CC30}" srcOrd="0" destOrd="0" presId="urn:microsoft.com/office/officeart/2018/5/layout/IconLeafLabelList"/>
    <dgm:cxn modelId="{4F24834E-F89E-469F-A79F-314702645D7F}" type="presParOf" srcId="{30D5D94A-FEFC-40F7-8139-8D4C82D9CC30}" destId="{7AD50B6C-1786-4768-A746-7E0CA6788361}" srcOrd="0" destOrd="0" presId="urn:microsoft.com/office/officeart/2018/5/layout/IconLeafLabelList"/>
    <dgm:cxn modelId="{A1CC4774-9570-45BB-BB7E-D3E0FB968781}" type="presParOf" srcId="{30D5D94A-FEFC-40F7-8139-8D4C82D9CC30}" destId="{8E291A82-1CCA-4176-A19D-A16D867C3A77}" srcOrd="1" destOrd="0" presId="urn:microsoft.com/office/officeart/2018/5/layout/IconLeafLabelList"/>
    <dgm:cxn modelId="{1ED935B8-CEF5-41C1-BEB9-9A54C035995E}" type="presParOf" srcId="{30D5D94A-FEFC-40F7-8139-8D4C82D9CC30}" destId="{202B0D09-22F8-4279-833F-4B5810F3CA5B}" srcOrd="2" destOrd="0" presId="urn:microsoft.com/office/officeart/2018/5/layout/IconLeafLabelList"/>
    <dgm:cxn modelId="{10B8EFBC-F532-44C5-9E7D-F1D435D29E28}" type="presParOf" srcId="{30D5D94A-FEFC-40F7-8139-8D4C82D9CC30}" destId="{46B6D918-2EB7-484A-B82A-E1B3FA821A77}" srcOrd="3" destOrd="0" presId="urn:microsoft.com/office/officeart/2018/5/layout/IconLeafLabelList"/>
    <dgm:cxn modelId="{7F679B6C-1547-4563-ACAC-0E5F9A6C95DD}" type="presParOf" srcId="{BA8AE7A2-977F-4DC7-8C28-D2FF20038C67}" destId="{2A024BC4-6A3D-424C-94D8-2D4074ADA5DF}" srcOrd="1" destOrd="0" presId="urn:microsoft.com/office/officeart/2018/5/layout/IconLeafLabelList"/>
    <dgm:cxn modelId="{435EA116-B12B-46F7-B56E-61813ED3DBB7}" type="presParOf" srcId="{BA8AE7A2-977F-4DC7-8C28-D2FF20038C67}" destId="{095AE6A2-52B0-4C7A-84BD-ED75CE16A5FC}" srcOrd="2" destOrd="0" presId="urn:microsoft.com/office/officeart/2018/5/layout/IconLeafLabelList"/>
    <dgm:cxn modelId="{74B90AA7-77FF-40FE-866D-A9C5EF26AC7A}" type="presParOf" srcId="{095AE6A2-52B0-4C7A-84BD-ED75CE16A5FC}" destId="{F39B6E20-33B6-4B4F-B807-3D21EECAA0BA}" srcOrd="0" destOrd="0" presId="urn:microsoft.com/office/officeart/2018/5/layout/IconLeafLabelList"/>
    <dgm:cxn modelId="{0F8334DF-E4AF-4904-8495-D3C9FC410AD7}" type="presParOf" srcId="{095AE6A2-52B0-4C7A-84BD-ED75CE16A5FC}" destId="{C41DA60D-0076-4207-B1FE-308F1E2E1BB7}" srcOrd="1" destOrd="0" presId="urn:microsoft.com/office/officeart/2018/5/layout/IconLeafLabelList"/>
    <dgm:cxn modelId="{82229848-3443-4ADA-8222-30DD99301743}" type="presParOf" srcId="{095AE6A2-52B0-4C7A-84BD-ED75CE16A5FC}" destId="{D93A7F31-494F-49F2-B7F7-AC358AA88E49}" srcOrd="2" destOrd="0" presId="urn:microsoft.com/office/officeart/2018/5/layout/IconLeafLabelList"/>
    <dgm:cxn modelId="{ACB10C81-34E6-4B82-A394-D1AB0E371484}" type="presParOf" srcId="{095AE6A2-52B0-4C7A-84BD-ED75CE16A5FC}" destId="{60F1DCC2-1338-4712-AF85-38AAE0CDE1D1}" srcOrd="3" destOrd="0" presId="urn:microsoft.com/office/officeart/2018/5/layout/IconLeafLabelList"/>
    <dgm:cxn modelId="{02B7C752-7C77-4D03-9FB7-AFA827C41C4D}" type="presParOf" srcId="{BA8AE7A2-977F-4DC7-8C28-D2FF20038C67}" destId="{642ABB0D-5F63-4294-A8A6-81A6EE3AF811}" srcOrd="3" destOrd="0" presId="urn:microsoft.com/office/officeart/2018/5/layout/IconLeafLabelList"/>
    <dgm:cxn modelId="{E6F7BA74-78EC-41C9-971B-2E7357C0D720}" type="presParOf" srcId="{BA8AE7A2-977F-4DC7-8C28-D2FF20038C67}" destId="{65A61267-460A-4A7E-AF74-4E6F9B6F2B3C}" srcOrd="4" destOrd="0" presId="urn:microsoft.com/office/officeart/2018/5/layout/IconLeafLabelList"/>
    <dgm:cxn modelId="{09413C1E-DBC6-4BE4-B05E-76553E446C8C}" type="presParOf" srcId="{65A61267-460A-4A7E-AF74-4E6F9B6F2B3C}" destId="{870BA169-C8FF-4FA8-8AB1-E67B52CA51A2}" srcOrd="0" destOrd="0" presId="urn:microsoft.com/office/officeart/2018/5/layout/IconLeafLabelList"/>
    <dgm:cxn modelId="{2B1A8FCE-7729-4C36-B2C0-06B704A8F289}" type="presParOf" srcId="{65A61267-460A-4A7E-AF74-4E6F9B6F2B3C}" destId="{BCFB6751-EE4B-43CF-996A-9779A9AFE4D4}" srcOrd="1" destOrd="0" presId="urn:microsoft.com/office/officeart/2018/5/layout/IconLeafLabelList"/>
    <dgm:cxn modelId="{08AAB4FA-CA4C-4000-8904-4C9B6339AEB0}" type="presParOf" srcId="{65A61267-460A-4A7E-AF74-4E6F9B6F2B3C}" destId="{5E51096E-0A04-42C9-A45D-E84C8FC70192}" srcOrd="2" destOrd="0" presId="urn:microsoft.com/office/officeart/2018/5/layout/IconLeafLabelList"/>
    <dgm:cxn modelId="{A8B3D425-C4F1-4C02-97B3-8D1988A90189}" type="presParOf" srcId="{65A61267-460A-4A7E-AF74-4E6F9B6F2B3C}" destId="{4B5EB093-A4E5-4898-9B08-AEEA8FAEF2E1}" srcOrd="3" destOrd="0" presId="urn:microsoft.com/office/officeart/2018/5/layout/IconLeafLabelList"/>
    <dgm:cxn modelId="{F32E62AA-6863-4318-BF87-08E28F5143BA}" type="presParOf" srcId="{BA8AE7A2-977F-4DC7-8C28-D2FF20038C67}" destId="{F3C68CAC-E342-473A-AD13-BAD284884675}" srcOrd="5" destOrd="0" presId="urn:microsoft.com/office/officeart/2018/5/layout/IconLeafLabelList"/>
    <dgm:cxn modelId="{85E6C5B2-2EC8-425D-85C8-6D3F88F0FE5A}" type="presParOf" srcId="{BA8AE7A2-977F-4DC7-8C28-D2FF20038C67}" destId="{7FBABBF1-6E06-4078-92B1-8141FF581221}" srcOrd="6" destOrd="0" presId="urn:microsoft.com/office/officeart/2018/5/layout/IconLeafLabelList"/>
    <dgm:cxn modelId="{1E0CD25C-1B8D-45AA-8B2E-D04961A702FB}" type="presParOf" srcId="{7FBABBF1-6E06-4078-92B1-8141FF581221}" destId="{CC0302C1-25C2-4D58-8BDB-7DE76AE0EA12}" srcOrd="0" destOrd="0" presId="urn:microsoft.com/office/officeart/2018/5/layout/IconLeafLabelList"/>
    <dgm:cxn modelId="{8409C05F-4A8C-44E9-B6C0-97427C4CD44F}" type="presParOf" srcId="{7FBABBF1-6E06-4078-92B1-8141FF581221}" destId="{64E69932-6A48-4ABD-8E34-47C523DC83C4}" srcOrd="1" destOrd="0" presId="urn:microsoft.com/office/officeart/2018/5/layout/IconLeafLabelList"/>
    <dgm:cxn modelId="{E25AD165-7882-456E-B569-4AA87EE916B7}" type="presParOf" srcId="{7FBABBF1-6E06-4078-92B1-8141FF581221}" destId="{7D645A5E-23DA-416F-A253-3ADFF4676EE8}" srcOrd="2" destOrd="0" presId="urn:microsoft.com/office/officeart/2018/5/layout/IconLeafLabelList"/>
    <dgm:cxn modelId="{E3A3A5D0-7AFC-413E-9705-D7D9A3BAFDE0}" type="presParOf" srcId="{7FBABBF1-6E06-4078-92B1-8141FF581221}" destId="{177F20BF-589A-4174-8B0D-D13668627A3D}" srcOrd="3" destOrd="0" presId="urn:microsoft.com/office/officeart/2018/5/layout/IconLeafLabelList"/>
    <dgm:cxn modelId="{4BA9B2B0-8068-422B-85F3-1B65CA14C131}" type="presParOf" srcId="{BA8AE7A2-977F-4DC7-8C28-D2FF20038C67}" destId="{8B73146F-17B0-4FFD-B5A5-4399F8EADE28}" srcOrd="7" destOrd="0" presId="urn:microsoft.com/office/officeart/2018/5/layout/IconLeafLabelList"/>
    <dgm:cxn modelId="{A2020512-EF48-40DB-8020-B30BBA8880EE}" type="presParOf" srcId="{BA8AE7A2-977F-4DC7-8C28-D2FF20038C67}" destId="{ACDED916-39B3-4543-AE16-E84D0DE20522}" srcOrd="8" destOrd="0" presId="urn:microsoft.com/office/officeart/2018/5/layout/IconLeafLabelList"/>
    <dgm:cxn modelId="{82342760-E512-4F83-83ED-46A3D1E4DA98}" type="presParOf" srcId="{ACDED916-39B3-4543-AE16-E84D0DE20522}" destId="{9CF91057-90AE-4FEA-B62F-172821194C53}" srcOrd="0" destOrd="0" presId="urn:microsoft.com/office/officeart/2018/5/layout/IconLeafLabelList"/>
    <dgm:cxn modelId="{A7E6CF0D-D029-4237-A9B7-D26B89E3D98F}" type="presParOf" srcId="{ACDED916-39B3-4543-AE16-E84D0DE20522}" destId="{87A5D988-0F90-4324-8C51-230D41041A22}" srcOrd="1" destOrd="0" presId="urn:microsoft.com/office/officeart/2018/5/layout/IconLeafLabelList"/>
    <dgm:cxn modelId="{57054278-CA83-485C-9C88-B0A69C47C630}" type="presParOf" srcId="{ACDED916-39B3-4543-AE16-E84D0DE20522}" destId="{2318D419-5332-4B33-BB99-847F08D91ACC}" srcOrd="2" destOrd="0" presId="urn:microsoft.com/office/officeart/2018/5/layout/IconLeafLabelList"/>
    <dgm:cxn modelId="{4881F55F-9150-49FA-BAF2-06607F4A9D0D}" type="presParOf" srcId="{ACDED916-39B3-4543-AE16-E84D0DE20522}" destId="{9EBB76C7-1360-49C4-9EE2-91B3832C6686}" srcOrd="3" destOrd="0" presId="urn:microsoft.com/office/officeart/2018/5/layout/IconLeafLabelList"/>
    <dgm:cxn modelId="{AB6258DD-F6CB-47A3-AEAB-BCFA75860649}" type="presParOf" srcId="{BA8AE7A2-977F-4DC7-8C28-D2FF20038C67}" destId="{C7EDC99C-6169-473B-913C-B04C5E429094}" srcOrd="9" destOrd="0" presId="urn:microsoft.com/office/officeart/2018/5/layout/IconLeafLabelList"/>
    <dgm:cxn modelId="{CAA7188D-0A6F-43B6-91A8-850658524E4B}" type="presParOf" srcId="{BA8AE7A2-977F-4DC7-8C28-D2FF20038C67}" destId="{F7AA296D-777F-4834-B4F2-7B4F60F34AFC}" srcOrd="10" destOrd="0" presId="urn:microsoft.com/office/officeart/2018/5/layout/IconLeafLabelList"/>
    <dgm:cxn modelId="{271BDD96-6355-446D-93FB-AD6283A40FC6}" type="presParOf" srcId="{F7AA296D-777F-4834-B4F2-7B4F60F34AFC}" destId="{D5B1C13D-6CB8-4CFE-9DD5-C45D1D1077C5}" srcOrd="0" destOrd="0" presId="urn:microsoft.com/office/officeart/2018/5/layout/IconLeafLabelList"/>
    <dgm:cxn modelId="{039A804E-035E-4B1A-B70E-01612595C24F}" type="presParOf" srcId="{F7AA296D-777F-4834-B4F2-7B4F60F34AFC}" destId="{A657A5AF-03C1-4056-9FC5-286DE0688D39}" srcOrd="1" destOrd="0" presId="urn:microsoft.com/office/officeart/2018/5/layout/IconLeafLabelList"/>
    <dgm:cxn modelId="{32DDC0B5-7DBD-4538-9F49-3F0700F94D5C}" type="presParOf" srcId="{F7AA296D-777F-4834-B4F2-7B4F60F34AFC}" destId="{1CEFF06A-9A14-4930-A449-1D0F854BC5E7}" srcOrd="2" destOrd="0" presId="urn:microsoft.com/office/officeart/2018/5/layout/IconLeafLabelList"/>
    <dgm:cxn modelId="{D23206D4-922E-4C5A-8CA9-80B36994A3F6}" type="presParOf" srcId="{F7AA296D-777F-4834-B4F2-7B4F60F34AFC}" destId="{26A38638-079E-487B-9B50-AE02B633A777}"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85B1E6-660E-4036-BE50-DE73B00ECAA4}">
      <dsp:nvSpPr>
        <dsp:cNvPr id="0" name=""/>
        <dsp:cNvSpPr/>
      </dsp:nvSpPr>
      <dsp:spPr>
        <a:xfrm>
          <a:off x="0" y="0"/>
          <a:ext cx="2906997" cy="594013"/>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TEAM BUILDING </a:t>
          </a:r>
        </a:p>
      </dsp:txBody>
      <dsp:txXfrm>
        <a:off x="17398" y="17398"/>
        <a:ext cx="2215816" cy="559217"/>
      </dsp:txXfrm>
    </dsp:sp>
    <dsp:sp modelId="{C7038E63-F26E-4FCC-A22F-00D5059753AA}">
      <dsp:nvSpPr>
        <dsp:cNvPr id="0" name=""/>
        <dsp:cNvSpPr/>
      </dsp:nvSpPr>
      <dsp:spPr>
        <a:xfrm>
          <a:off x="243461" y="702016"/>
          <a:ext cx="2906997" cy="594013"/>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REFLECTIONS ON RELATIONSHIPS</a:t>
          </a:r>
        </a:p>
      </dsp:txBody>
      <dsp:txXfrm>
        <a:off x="260859" y="719414"/>
        <a:ext cx="2242631" cy="559217"/>
      </dsp:txXfrm>
    </dsp:sp>
    <dsp:sp modelId="{292A1412-D052-4BCD-81A9-1BC82986453E}">
      <dsp:nvSpPr>
        <dsp:cNvPr id="0" name=""/>
        <dsp:cNvSpPr/>
      </dsp:nvSpPr>
      <dsp:spPr>
        <a:xfrm>
          <a:off x="483288" y="1404032"/>
          <a:ext cx="2906997" cy="594013"/>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RELATIONSHIPS: BUILD AND MAINTAINING </a:t>
          </a:r>
        </a:p>
      </dsp:txBody>
      <dsp:txXfrm>
        <a:off x="500686" y="1421430"/>
        <a:ext cx="2246265" cy="559217"/>
      </dsp:txXfrm>
    </dsp:sp>
    <dsp:sp modelId="{0D27EFA4-DF04-416F-AF5E-B69435D4E5DC}">
      <dsp:nvSpPr>
        <dsp:cNvPr id="0" name=""/>
        <dsp:cNvSpPr/>
      </dsp:nvSpPr>
      <dsp:spPr>
        <a:xfrm>
          <a:off x="726749" y="2106048"/>
          <a:ext cx="2906997" cy="594013"/>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a:t>REFLECTIONS ON  DYNAMICS OF TEAMS AND ROLES</a:t>
          </a:r>
        </a:p>
      </dsp:txBody>
      <dsp:txXfrm>
        <a:off x="744147" y="2123446"/>
        <a:ext cx="2242631" cy="559217"/>
      </dsp:txXfrm>
    </dsp:sp>
    <dsp:sp modelId="{2E180F9E-21AB-42DE-9A09-1929375D6E2A}">
      <dsp:nvSpPr>
        <dsp:cNvPr id="0" name=""/>
        <dsp:cNvSpPr/>
      </dsp:nvSpPr>
      <dsp:spPr>
        <a:xfrm>
          <a:off x="2520888" y="454960"/>
          <a:ext cx="386108" cy="386108"/>
        </a:xfrm>
        <a:prstGeom prst="downArrow">
          <a:avLst>
            <a:gd name="adj1" fmla="val 55000"/>
            <a:gd name="adj2" fmla="val 45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2607762" y="454960"/>
        <a:ext cx="212360" cy="290546"/>
      </dsp:txXfrm>
    </dsp:sp>
    <dsp:sp modelId="{7FC7DC42-BF1C-4386-8767-7B0EDBBC8E33}">
      <dsp:nvSpPr>
        <dsp:cNvPr id="0" name=""/>
        <dsp:cNvSpPr/>
      </dsp:nvSpPr>
      <dsp:spPr>
        <a:xfrm>
          <a:off x="2764349" y="1156976"/>
          <a:ext cx="386108" cy="386108"/>
        </a:xfrm>
        <a:prstGeom prst="downArrow">
          <a:avLst>
            <a:gd name="adj1" fmla="val 55000"/>
            <a:gd name="adj2" fmla="val 45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2851223" y="1156976"/>
        <a:ext cx="212360" cy="290546"/>
      </dsp:txXfrm>
    </dsp:sp>
    <dsp:sp modelId="{B4EE103B-6D3D-44E2-AC10-67D8169ACF56}">
      <dsp:nvSpPr>
        <dsp:cNvPr id="0" name=""/>
        <dsp:cNvSpPr/>
      </dsp:nvSpPr>
      <dsp:spPr>
        <a:xfrm>
          <a:off x="3004177" y="1858992"/>
          <a:ext cx="386108" cy="386108"/>
        </a:xfrm>
        <a:prstGeom prst="downArrow">
          <a:avLst>
            <a:gd name="adj1" fmla="val 55000"/>
            <a:gd name="adj2" fmla="val 45000"/>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3091051" y="1858992"/>
        <a:ext cx="212360" cy="2905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582577-DEC2-43B1-8520-E2ED1847A87B}">
      <dsp:nvSpPr>
        <dsp:cNvPr id="0" name=""/>
        <dsp:cNvSpPr/>
      </dsp:nvSpPr>
      <dsp:spPr>
        <a:xfrm>
          <a:off x="282221" y="368029"/>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3BAA4D-F72E-42CC-B4B0-7595FC3739F7}">
      <dsp:nvSpPr>
        <dsp:cNvPr id="0" name=""/>
        <dsp:cNvSpPr/>
      </dsp:nvSpPr>
      <dsp:spPr>
        <a:xfrm>
          <a:off x="570337" y="656145"/>
          <a:ext cx="795751" cy="7957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DA9605-A0BC-46F5-9A45-6D97B16A30D4}">
      <dsp:nvSpPr>
        <dsp:cNvPr id="0" name=""/>
        <dsp:cNvSpPr/>
      </dsp:nvSpPr>
      <dsp:spPr>
        <a:xfrm>
          <a:off x="1948202"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rtl="0">
            <a:lnSpc>
              <a:spcPct val="90000"/>
            </a:lnSpc>
            <a:spcBef>
              <a:spcPct val="0"/>
            </a:spcBef>
            <a:spcAft>
              <a:spcPct val="35000"/>
            </a:spcAft>
            <a:buNone/>
          </a:pPr>
          <a:r>
            <a:rPr lang="en-US" sz="1900" kern="1200"/>
            <a:t>Leadership is essential for fostering team </a:t>
          </a:r>
          <a:r>
            <a:rPr lang="en-US" sz="1900" kern="1200">
              <a:latin typeface="Aptos Display" panose="020F0302020204030204"/>
            </a:rPr>
            <a:t>union and</a:t>
          </a:r>
          <a:r>
            <a:rPr lang="en-US" sz="1900" kern="1200"/>
            <a:t> aligning goals.</a:t>
          </a:r>
        </a:p>
      </dsp:txBody>
      <dsp:txXfrm>
        <a:off x="1948202" y="368029"/>
        <a:ext cx="3233964" cy="1371985"/>
      </dsp:txXfrm>
    </dsp:sp>
    <dsp:sp modelId="{F98717C1-406B-416D-AEB9-4204346AB3A8}">
      <dsp:nvSpPr>
        <dsp:cNvPr id="0" name=""/>
        <dsp:cNvSpPr/>
      </dsp:nvSpPr>
      <dsp:spPr>
        <a:xfrm>
          <a:off x="5745661" y="368029"/>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E771D6-DBBE-4035-A082-9053007BC265}">
      <dsp:nvSpPr>
        <dsp:cNvPr id="0" name=""/>
        <dsp:cNvSpPr/>
      </dsp:nvSpPr>
      <dsp:spPr>
        <a:xfrm>
          <a:off x="6033778" y="656145"/>
          <a:ext cx="795751" cy="7957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24125C-7A91-4755-8B76-30550BAB4EF1}">
      <dsp:nvSpPr>
        <dsp:cNvPr id="0" name=""/>
        <dsp:cNvSpPr/>
      </dsp:nvSpPr>
      <dsp:spPr>
        <a:xfrm>
          <a:off x="7411643"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Effective leaders address conflicts constructively, turning them into growth opportunities.</a:t>
          </a:r>
        </a:p>
      </dsp:txBody>
      <dsp:txXfrm>
        <a:off x="7411643" y="368029"/>
        <a:ext cx="3233964" cy="1371985"/>
      </dsp:txXfrm>
    </dsp:sp>
    <dsp:sp modelId="{1329C451-478A-47C2-84C5-C150D75AE481}">
      <dsp:nvSpPr>
        <dsp:cNvPr id="0" name=""/>
        <dsp:cNvSpPr/>
      </dsp:nvSpPr>
      <dsp:spPr>
        <a:xfrm>
          <a:off x="282221" y="2452790"/>
          <a:ext cx="1371985" cy="13719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C28343-8D44-4B5A-B28F-043BFB964482}">
      <dsp:nvSpPr>
        <dsp:cNvPr id="0" name=""/>
        <dsp:cNvSpPr/>
      </dsp:nvSpPr>
      <dsp:spPr>
        <a:xfrm>
          <a:off x="570337" y="2740907"/>
          <a:ext cx="795751" cy="7957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9A66B9-6FBC-4C7F-9E50-64BC82153555}">
      <dsp:nvSpPr>
        <dsp:cNvPr id="0" name=""/>
        <dsp:cNvSpPr/>
      </dsp:nvSpPr>
      <dsp:spPr>
        <a:xfrm>
          <a:off x="1948202"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Leaders must recognize and meet both individual and collective needs.</a:t>
          </a:r>
        </a:p>
      </dsp:txBody>
      <dsp:txXfrm>
        <a:off x="1948202" y="2452790"/>
        <a:ext cx="3233964" cy="1371985"/>
      </dsp:txXfrm>
    </dsp:sp>
    <dsp:sp modelId="{934C3F5E-B121-4419-8E2B-53AFC3EF7CD2}">
      <dsp:nvSpPr>
        <dsp:cNvPr id="0" name=""/>
        <dsp:cNvSpPr/>
      </dsp:nvSpPr>
      <dsp:spPr>
        <a:xfrm>
          <a:off x="5745661" y="2452790"/>
          <a:ext cx="1371985" cy="13719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849C32-2718-4678-9E02-B8BA6A172142}">
      <dsp:nvSpPr>
        <dsp:cNvPr id="0" name=""/>
        <dsp:cNvSpPr/>
      </dsp:nvSpPr>
      <dsp:spPr>
        <a:xfrm>
          <a:off x="6033778" y="2740907"/>
          <a:ext cx="795751" cy="7957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94CC19-579D-4FB8-BCDF-3E82068CEEB8}">
      <dsp:nvSpPr>
        <dsp:cNvPr id="0" name=""/>
        <dsp:cNvSpPr/>
      </dsp:nvSpPr>
      <dsp:spPr>
        <a:xfrm>
          <a:off x="7411643"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Successful leadership involves creating an environment where all team members feel valued and motivated.</a:t>
          </a:r>
        </a:p>
      </dsp:txBody>
      <dsp:txXfrm>
        <a:off x="7411643" y="2452790"/>
        <a:ext cx="3233964" cy="13719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6D1441-9985-4733-8486-7000F5760A90}">
      <dsp:nvSpPr>
        <dsp:cNvPr id="0" name=""/>
        <dsp:cNvSpPr/>
      </dsp:nvSpPr>
      <dsp:spPr>
        <a:xfrm>
          <a:off x="0" y="8523"/>
          <a:ext cx="11802477" cy="1116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72ABC6-653B-480F-8507-526B96A40C0A}">
      <dsp:nvSpPr>
        <dsp:cNvPr id="0" name=""/>
        <dsp:cNvSpPr/>
      </dsp:nvSpPr>
      <dsp:spPr>
        <a:xfrm>
          <a:off x="337836" y="259806"/>
          <a:ext cx="614247" cy="6142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ACC90D-E951-476A-BAFD-375722566751}">
      <dsp:nvSpPr>
        <dsp:cNvPr id="0" name=""/>
        <dsp:cNvSpPr/>
      </dsp:nvSpPr>
      <dsp:spPr>
        <a:xfrm>
          <a:off x="1289920" y="8523"/>
          <a:ext cx="5311115" cy="1116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96" tIns="118196" rIns="118196" bIns="118196" numCol="1" spcCol="1270" anchor="ctr" anchorCtr="0">
          <a:noAutofit/>
        </a:bodyPr>
        <a:lstStyle/>
        <a:p>
          <a:pPr marL="0" lvl="0" indent="0" algn="l" defTabSz="622300">
            <a:lnSpc>
              <a:spcPct val="100000"/>
            </a:lnSpc>
            <a:spcBef>
              <a:spcPct val="0"/>
            </a:spcBef>
            <a:spcAft>
              <a:spcPct val="35000"/>
            </a:spcAft>
            <a:buNone/>
          </a:pPr>
          <a:r>
            <a:rPr lang="en-US" sz="1400" b="1" kern="1200"/>
            <a:t>The Seven Drivers of Team Effectiveness -</a:t>
          </a:r>
          <a:r>
            <a:rPr lang="en-US" sz="1400" kern="1200"/>
            <a:t>Tannenbaum and Salas (2021) identify key drivers of team effectiveness, including goal alignment, resource availability, and performance monitoring.</a:t>
          </a:r>
        </a:p>
      </dsp:txBody>
      <dsp:txXfrm>
        <a:off x="1289920" y="8523"/>
        <a:ext cx="5311115" cy="1116814"/>
      </dsp:txXfrm>
    </dsp:sp>
    <dsp:sp modelId="{360255AA-5E43-46E0-8B8F-A152226FD944}">
      <dsp:nvSpPr>
        <dsp:cNvPr id="0" name=""/>
        <dsp:cNvSpPr/>
      </dsp:nvSpPr>
      <dsp:spPr>
        <a:xfrm>
          <a:off x="6601035" y="8523"/>
          <a:ext cx="5200181" cy="1116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96" tIns="118196" rIns="118196" bIns="118196" numCol="1" spcCol="1270" anchor="ctr" anchorCtr="0">
          <a:noAutofit/>
        </a:bodyPr>
        <a:lstStyle/>
        <a:p>
          <a:pPr marL="0" lvl="0" indent="0" algn="l" defTabSz="488950">
            <a:lnSpc>
              <a:spcPct val="100000"/>
            </a:lnSpc>
            <a:spcBef>
              <a:spcPct val="0"/>
            </a:spcBef>
            <a:spcAft>
              <a:spcPct val="35000"/>
            </a:spcAft>
            <a:buNone/>
          </a:pPr>
          <a:r>
            <a:rPr lang="en-US" sz="1100" kern="1200"/>
            <a:t>Ensuring all team members are working toward clear, shared objectives.</a:t>
          </a:r>
        </a:p>
        <a:p>
          <a:pPr marL="0" lvl="0" indent="0" algn="l" defTabSz="488950">
            <a:lnSpc>
              <a:spcPct val="100000"/>
            </a:lnSpc>
            <a:spcBef>
              <a:spcPct val="0"/>
            </a:spcBef>
            <a:spcAft>
              <a:spcPct val="35000"/>
            </a:spcAft>
            <a:buNone/>
          </a:pPr>
          <a:r>
            <a:rPr lang="en-US" sz="1100" kern="1200"/>
            <a:t>Providing the tools, training, and support needed for success.</a:t>
          </a:r>
        </a:p>
        <a:p>
          <a:pPr marL="0" lvl="0" indent="0" algn="l" defTabSz="488950">
            <a:lnSpc>
              <a:spcPct val="100000"/>
            </a:lnSpc>
            <a:spcBef>
              <a:spcPct val="0"/>
            </a:spcBef>
            <a:spcAft>
              <a:spcPct val="35000"/>
            </a:spcAft>
            <a:buNone/>
          </a:pPr>
          <a:r>
            <a:rPr lang="en-US" sz="1100" kern="1200"/>
            <a:t>Regularly evaluating progress to maintain accountability and adapt as needed.</a:t>
          </a:r>
        </a:p>
        <a:p>
          <a:pPr marL="0" lvl="0" indent="0" algn="l" defTabSz="488950">
            <a:lnSpc>
              <a:spcPct val="100000"/>
            </a:lnSpc>
            <a:spcBef>
              <a:spcPct val="0"/>
            </a:spcBef>
            <a:spcAft>
              <a:spcPct val="35000"/>
            </a:spcAft>
            <a:buNone/>
          </a:pPr>
          <a:r>
            <a:rPr lang="en-US" sz="1100" kern="1200"/>
            <a:t>Clear roles and responsibilities to avoid confusion.</a:t>
          </a:r>
        </a:p>
        <a:p>
          <a:pPr marL="0" lvl="0" indent="0" algn="l" defTabSz="488950">
            <a:lnSpc>
              <a:spcPct val="100000"/>
            </a:lnSpc>
            <a:spcBef>
              <a:spcPct val="0"/>
            </a:spcBef>
            <a:spcAft>
              <a:spcPct val="35000"/>
            </a:spcAft>
            <a:buNone/>
          </a:pPr>
          <a:r>
            <a:rPr lang="en-US" sz="1100" kern="1200"/>
            <a:t>Ensuring flexibility to navigate challenges and sustain collaboration. </a:t>
          </a:r>
        </a:p>
      </dsp:txBody>
      <dsp:txXfrm>
        <a:off x="6601035" y="8523"/>
        <a:ext cx="5200181" cy="1116814"/>
      </dsp:txXfrm>
    </dsp:sp>
    <dsp:sp modelId="{6CD40F22-2D79-448C-ADD8-00899FB956C1}">
      <dsp:nvSpPr>
        <dsp:cNvPr id="0" name=""/>
        <dsp:cNvSpPr/>
      </dsp:nvSpPr>
      <dsp:spPr>
        <a:xfrm>
          <a:off x="0" y="1404540"/>
          <a:ext cx="11802477" cy="1116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DFDA3C-D1E3-4BF7-982F-073287361314}">
      <dsp:nvSpPr>
        <dsp:cNvPr id="0" name=""/>
        <dsp:cNvSpPr/>
      </dsp:nvSpPr>
      <dsp:spPr>
        <a:xfrm>
          <a:off x="337836" y="1655824"/>
          <a:ext cx="614247" cy="6142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0C5097-A7BB-480D-94A4-3E5A5541B603}">
      <dsp:nvSpPr>
        <dsp:cNvPr id="0" name=""/>
        <dsp:cNvSpPr/>
      </dsp:nvSpPr>
      <dsp:spPr>
        <a:xfrm>
          <a:off x="1289920" y="1404540"/>
          <a:ext cx="10511296" cy="1116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96" tIns="118196" rIns="118196" bIns="118196" numCol="1" spcCol="1270" anchor="ctr" anchorCtr="0">
          <a:noAutofit/>
        </a:bodyPr>
        <a:lstStyle/>
        <a:p>
          <a:pPr marL="0" lvl="0" indent="0" algn="l" defTabSz="622300" rtl="0">
            <a:lnSpc>
              <a:spcPct val="100000"/>
            </a:lnSpc>
            <a:spcBef>
              <a:spcPct val="0"/>
            </a:spcBef>
            <a:spcAft>
              <a:spcPct val="35000"/>
            </a:spcAft>
            <a:buNone/>
          </a:pPr>
          <a:r>
            <a:rPr lang="en-US" sz="1400" b="1" kern="1200"/>
            <a:t>Principles of Synergy and Collaboration - </a:t>
          </a:r>
          <a:r>
            <a:rPr lang="en-US" sz="1400" b="1" kern="1200">
              <a:latin typeface="Aptos Display" panose="020F0302020204030204"/>
            </a:rPr>
            <a:t>(</a:t>
          </a:r>
          <a:r>
            <a:rPr lang="en-US" sz="1400" kern="1200"/>
            <a:t>Covey</a:t>
          </a:r>
          <a:r>
            <a:rPr lang="en-US" sz="1400" kern="1200">
              <a:latin typeface="Aptos Display" panose="020F0302020204030204"/>
            </a:rPr>
            <a:t>, </a:t>
          </a:r>
          <a:r>
            <a:rPr lang="en-US" sz="1400" kern="1200"/>
            <a:t>2010) describes how effective collaboration maximizes collective strengths and mitigates weaknesses.</a:t>
          </a:r>
        </a:p>
      </dsp:txBody>
      <dsp:txXfrm>
        <a:off x="1289920" y="1404540"/>
        <a:ext cx="10511296" cy="1116814"/>
      </dsp:txXfrm>
    </dsp:sp>
    <dsp:sp modelId="{5ACFB839-FE81-4DFD-A41E-76ED2056E6BD}">
      <dsp:nvSpPr>
        <dsp:cNvPr id="0" name=""/>
        <dsp:cNvSpPr/>
      </dsp:nvSpPr>
      <dsp:spPr>
        <a:xfrm>
          <a:off x="0" y="2800558"/>
          <a:ext cx="11802477" cy="1116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D6374F-E0CE-471A-91AC-9130E34D88CF}">
      <dsp:nvSpPr>
        <dsp:cNvPr id="0" name=""/>
        <dsp:cNvSpPr/>
      </dsp:nvSpPr>
      <dsp:spPr>
        <a:xfrm>
          <a:off x="337836" y="3051841"/>
          <a:ext cx="614247" cy="6142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A954ED-E3FD-4CA4-8787-B9ED91E4C7A5}">
      <dsp:nvSpPr>
        <dsp:cNvPr id="0" name=""/>
        <dsp:cNvSpPr/>
      </dsp:nvSpPr>
      <dsp:spPr>
        <a:xfrm>
          <a:off x="1289920" y="2800558"/>
          <a:ext cx="5311115" cy="1116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96" tIns="118196" rIns="118196" bIns="118196" numCol="1" spcCol="1270" anchor="ctr" anchorCtr="0">
          <a:noAutofit/>
        </a:bodyPr>
        <a:lstStyle/>
        <a:p>
          <a:pPr marL="0" lvl="0" indent="0" algn="l" defTabSz="622300">
            <a:lnSpc>
              <a:spcPct val="100000"/>
            </a:lnSpc>
            <a:spcBef>
              <a:spcPct val="0"/>
            </a:spcBef>
            <a:spcAft>
              <a:spcPct val="35000"/>
            </a:spcAft>
            <a:buNone/>
          </a:pPr>
          <a:r>
            <a:rPr lang="en-US" sz="1400" b="1" kern="1200"/>
            <a:t>Power of Synergy</a:t>
          </a:r>
          <a:r>
            <a:rPr lang="en-US" sz="1400" kern="1200"/>
            <a:t>:</a:t>
          </a:r>
        </a:p>
      </dsp:txBody>
      <dsp:txXfrm>
        <a:off x="1289920" y="2800558"/>
        <a:ext cx="5311115" cy="1116814"/>
      </dsp:txXfrm>
    </dsp:sp>
    <dsp:sp modelId="{4ABC7CDF-1C3E-4015-B7AF-614F619F1D1C}">
      <dsp:nvSpPr>
        <dsp:cNvPr id="0" name=""/>
        <dsp:cNvSpPr/>
      </dsp:nvSpPr>
      <dsp:spPr>
        <a:xfrm>
          <a:off x="6601035" y="2800558"/>
          <a:ext cx="5200181" cy="1116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96" tIns="118196" rIns="118196" bIns="118196" numCol="1" spcCol="1270" anchor="ctr" anchorCtr="0">
          <a:noAutofit/>
        </a:bodyPr>
        <a:lstStyle/>
        <a:p>
          <a:pPr marL="0" lvl="0" indent="0" algn="l" defTabSz="488950">
            <a:lnSpc>
              <a:spcPct val="100000"/>
            </a:lnSpc>
            <a:spcBef>
              <a:spcPct val="0"/>
            </a:spcBef>
            <a:spcAft>
              <a:spcPct val="35000"/>
            </a:spcAft>
            <a:buNone/>
          </a:pPr>
          <a:r>
            <a:rPr lang="en-US" sz="1100" kern="1200"/>
            <a:t>Synergy enables teams to achieve results greater than individual efforts combined.</a:t>
          </a:r>
        </a:p>
        <a:p>
          <a:pPr marL="0" lvl="0" indent="0" algn="l" defTabSz="488950">
            <a:lnSpc>
              <a:spcPct val="100000"/>
            </a:lnSpc>
            <a:spcBef>
              <a:spcPct val="0"/>
            </a:spcBef>
            <a:spcAft>
              <a:spcPct val="35000"/>
            </a:spcAft>
            <a:buNone/>
          </a:pPr>
          <a:r>
            <a:rPr lang="en-US" sz="1100" kern="1200"/>
            <a:t>Collaboration enhances creativity, innovation, and problem-solving by leveraging diverse perspectives.</a:t>
          </a:r>
        </a:p>
      </dsp:txBody>
      <dsp:txXfrm>
        <a:off x="6601035" y="2800558"/>
        <a:ext cx="5200181" cy="1116814"/>
      </dsp:txXfrm>
    </dsp:sp>
    <dsp:sp modelId="{FAD8CE0F-B025-4EE3-87B8-F1FEEAA45B7B}">
      <dsp:nvSpPr>
        <dsp:cNvPr id="0" name=""/>
        <dsp:cNvSpPr/>
      </dsp:nvSpPr>
      <dsp:spPr>
        <a:xfrm>
          <a:off x="0" y="4196576"/>
          <a:ext cx="11802477" cy="1116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979CE9-7BE6-409C-A8C0-AA948251A2B8}">
      <dsp:nvSpPr>
        <dsp:cNvPr id="0" name=""/>
        <dsp:cNvSpPr/>
      </dsp:nvSpPr>
      <dsp:spPr>
        <a:xfrm>
          <a:off x="337836" y="4447859"/>
          <a:ext cx="614247" cy="61424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3E74A7-5891-4AB8-80BC-26266D646F54}">
      <dsp:nvSpPr>
        <dsp:cNvPr id="0" name=""/>
        <dsp:cNvSpPr/>
      </dsp:nvSpPr>
      <dsp:spPr>
        <a:xfrm>
          <a:off x="1289920" y="4196576"/>
          <a:ext cx="5311115" cy="1116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96" tIns="118196" rIns="118196" bIns="118196" numCol="1" spcCol="1270" anchor="ctr" anchorCtr="0">
          <a:noAutofit/>
        </a:bodyPr>
        <a:lstStyle/>
        <a:p>
          <a:pPr marL="0" lvl="0" indent="0" algn="l" defTabSz="622300">
            <a:lnSpc>
              <a:spcPct val="100000"/>
            </a:lnSpc>
            <a:spcBef>
              <a:spcPct val="0"/>
            </a:spcBef>
            <a:spcAft>
              <a:spcPct val="35000"/>
            </a:spcAft>
            <a:buNone/>
          </a:pPr>
          <a:r>
            <a:rPr lang="en-US" sz="1400" b="1" kern="1200"/>
            <a:t>Key Benefits</a:t>
          </a:r>
          <a:r>
            <a:rPr lang="en-US" sz="1400" kern="1200"/>
            <a:t>:</a:t>
          </a:r>
        </a:p>
      </dsp:txBody>
      <dsp:txXfrm>
        <a:off x="1289920" y="4196576"/>
        <a:ext cx="5311115" cy="1116814"/>
      </dsp:txXfrm>
    </dsp:sp>
    <dsp:sp modelId="{BF536FE4-291A-4709-BCAF-1F3930DBA0F3}">
      <dsp:nvSpPr>
        <dsp:cNvPr id="0" name=""/>
        <dsp:cNvSpPr/>
      </dsp:nvSpPr>
      <dsp:spPr>
        <a:xfrm>
          <a:off x="6601035" y="4196576"/>
          <a:ext cx="5200181" cy="1116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96" tIns="118196" rIns="118196" bIns="118196" numCol="1" spcCol="1270" anchor="ctr" anchorCtr="0">
          <a:noAutofit/>
        </a:bodyPr>
        <a:lstStyle/>
        <a:p>
          <a:pPr marL="0" lvl="0" indent="0" algn="l" defTabSz="488950">
            <a:lnSpc>
              <a:spcPct val="100000"/>
            </a:lnSpc>
            <a:spcBef>
              <a:spcPct val="0"/>
            </a:spcBef>
            <a:spcAft>
              <a:spcPct val="35000"/>
            </a:spcAft>
            <a:buNone/>
          </a:pPr>
          <a:r>
            <a:rPr lang="en-US" sz="1100" kern="1200"/>
            <a:t>Builds stronger team cohesion and mutual trust.</a:t>
          </a:r>
        </a:p>
        <a:p>
          <a:pPr marL="0" lvl="0" indent="0" algn="l" defTabSz="488950">
            <a:lnSpc>
              <a:spcPct val="100000"/>
            </a:lnSpc>
            <a:spcBef>
              <a:spcPct val="0"/>
            </a:spcBef>
            <a:spcAft>
              <a:spcPct val="35000"/>
            </a:spcAft>
            <a:buNone/>
          </a:pPr>
          <a:r>
            <a:rPr lang="en-US" sz="1100" kern="1200"/>
            <a:t>Promotes efficiency by aligning skills with tasks.</a:t>
          </a:r>
        </a:p>
        <a:p>
          <a:pPr marL="0" lvl="0" indent="0" algn="l" defTabSz="488950">
            <a:lnSpc>
              <a:spcPct val="100000"/>
            </a:lnSpc>
            <a:spcBef>
              <a:spcPct val="0"/>
            </a:spcBef>
            <a:spcAft>
              <a:spcPct val="35000"/>
            </a:spcAft>
            <a:buNone/>
          </a:pPr>
          <a:r>
            <a:rPr lang="en-US" sz="1100" kern="1200"/>
            <a:t>Encourages continuous learning and adaptability.</a:t>
          </a:r>
        </a:p>
      </dsp:txBody>
      <dsp:txXfrm>
        <a:off x="6601035" y="4196576"/>
        <a:ext cx="5200181" cy="1116814"/>
      </dsp:txXfrm>
    </dsp:sp>
    <dsp:sp modelId="{21ACA633-37B4-45FF-9CBF-DF9EE45F3AFA}">
      <dsp:nvSpPr>
        <dsp:cNvPr id="0" name=""/>
        <dsp:cNvSpPr/>
      </dsp:nvSpPr>
      <dsp:spPr>
        <a:xfrm>
          <a:off x="0" y="5592593"/>
          <a:ext cx="11802477" cy="11168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BF06DD-5FCF-4DE3-8F66-530A5E9E1A9D}">
      <dsp:nvSpPr>
        <dsp:cNvPr id="0" name=""/>
        <dsp:cNvSpPr/>
      </dsp:nvSpPr>
      <dsp:spPr>
        <a:xfrm>
          <a:off x="337836" y="5843876"/>
          <a:ext cx="614247" cy="61424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2A600B-D1B1-4153-98CE-4837783F007A}">
      <dsp:nvSpPr>
        <dsp:cNvPr id="0" name=""/>
        <dsp:cNvSpPr/>
      </dsp:nvSpPr>
      <dsp:spPr>
        <a:xfrm>
          <a:off x="1289920" y="5592593"/>
          <a:ext cx="5311115" cy="1116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96" tIns="118196" rIns="118196" bIns="118196" numCol="1" spcCol="1270" anchor="ctr" anchorCtr="0">
          <a:noAutofit/>
        </a:bodyPr>
        <a:lstStyle/>
        <a:p>
          <a:pPr marL="0" lvl="0" indent="0" algn="l" defTabSz="622300">
            <a:lnSpc>
              <a:spcPct val="100000"/>
            </a:lnSpc>
            <a:spcBef>
              <a:spcPct val="0"/>
            </a:spcBef>
            <a:spcAft>
              <a:spcPct val="35000"/>
            </a:spcAft>
            <a:buNone/>
          </a:pPr>
          <a:r>
            <a:rPr lang="en-US" sz="1400" b="1" kern="1200"/>
            <a:t>Application of Synergy</a:t>
          </a:r>
          <a:r>
            <a:rPr lang="en-US" sz="1400" kern="1200"/>
            <a:t>:</a:t>
          </a:r>
        </a:p>
      </dsp:txBody>
      <dsp:txXfrm>
        <a:off x="1289920" y="5592593"/>
        <a:ext cx="5311115" cy="1116814"/>
      </dsp:txXfrm>
    </dsp:sp>
    <dsp:sp modelId="{727C2FCB-BC5E-4929-B428-C961C752BC95}">
      <dsp:nvSpPr>
        <dsp:cNvPr id="0" name=""/>
        <dsp:cNvSpPr/>
      </dsp:nvSpPr>
      <dsp:spPr>
        <a:xfrm>
          <a:off x="6601035" y="5592593"/>
          <a:ext cx="5200181" cy="11168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96" tIns="118196" rIns="118196" bIns="118196" numCol="1" spcCol="1270" anchor="ctr" anchorCtr="0">
          <a:noAutofit/>
        </a:bodyPr>
        <a:lstStyle/>
        <a:p>
          <a:pPr marL="0" lvl="0" indent="0" algn="l" defTabSz="488950">
            <a:lnSpc>
              <a:spcPct val="100000"/>
            </a:lnSpc>
            <a:spcBef>
              <a:spcPct val="0"/>
            </a:spcBef>
            <a:spcAft>
              <a:spcPct val="35000"/>
            </a:spcAft>
            <a:buNone/>
          </a:pPr>
          <a:r>
            <a:rPr lang="en-US" sz="1100" kern="1200"/>
            <a:t>Create an environment of trust and open communication.</a:t>
          </a:r>
        </a:p>
        <a:p>
          <a:pPr marL="0" lvl="0" indent="0" algn="l" defTabSz="488950">
            <a:lnSpc>
              <a:spcPct val="100000"/>
            </a:lnSpc>
            <a:spcBef>
              <a:spcPct val="0"/>
            </a:spcBef>
            <a:spcAft>
              <a:spcPct val="35000"/>
            </a:spcAft>
            <a:buNone/>
          </a:pPr>
          <a:r>
            <a:rPr lang="en-US" sz="1100" kern="1200"/>
            <a:t>Encourage diverse contributions and embrace differing viewpoints.</a:t>
          </a:r>
        </a:p>
        <a:p>
          <a:pPr marL="0" lvl="0" indent="0" algn="l" defTabSz="488950">
            <a:lnSpc>
              <a:spcPct val="100000"/>
            </a:lnSpc>
            <a:spcBef>
              <a:spcPct val="0"/>
            </a:spcBef>
            <a:spcAft>
              <a:spcPct val="35000"/>
            </a:spcAft>
            <a:buNone/>
          </a:pPr>
          <a:r>
            <a:rPr lang="en-US" sz="1100" kern="1200"/>
            <a:t>Focus on shared goals to align efforts and maximize impact.</a:t>
          </a:r>
        </a:p>
      </dsp:txBody>
      <dsp:txXfrm>
        <a:off x="6601035" y="5592593"/>
        <a:ext cx="5200181" cy="11168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A13DB1-C546-42AE-9F60-F0E4C4E8E836}">
      <dsp:nvSpPr>
        <dsp:cNvPr id="0" name=""/>
        <dsp:cNvSpPr/>
      </dsp:nvSpPr>
      <dsp:spPr>
        <a:xfrm>
          <a:off x="8537" y="0"/>
          <a:ext cx="6061530" cy="4192805"/>
        </a:xfrm>
        <a:prstGeom prst="homePlate">
          <a:avLst>
            <a:gd name="adj" fmla="val 25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837" tIns="53340" rIns="855349" bIns="53340" numCol="1" spcCol="1270" anchor="ctr" anchorCtr="0">
          <a:noAutofit/>
        </a:bodyPr>
        <a:lstStyle/>
        <a:p>
          <a:pPr marL="0" lvl="0" indent="0" algn="ctr" defTabSz="933450">
            <a:lnSpc>
              <a:spcPct val="90000"/>
            </a:lnSpc>
            <a:spcBef>
              <a:spcPct val="0"/>
            </a:spcBef>
            <a:spcAft>
              <a:spcPct val="35000"/>
            </a:spcAft>
            <a:buNone/>
            <a:defRPr b="1"/>
          </a:pPr>
          <a:r>
            <a:rPr lang="en-US" sz="2100" kern="1200"/>
            <a:t>Engaged teams perform better because they feel connected and invested in their goals. Motivation grows where team members feel valued and trusted as noted by (Tannenbaum and Salas, 2021) Psychological safety enables effective teamwork.</a:t>
          </a:r>
        </a:p>
      </dsp:txBody>
      <dsp:txXfrm>
        <a:off x="8537" y="0"/>
        <a:ext cx="5537429" cy="4192805"/>
      </dsp:txXfrm>
    </dsp:sp>
    <dsp:sp modelId="{6DDC79CD-9B66-48FA-8EF2-D4027BC9181F}">
      <dsp:nvSpPr>
        <dsp:cNvPr id="0" name=""/>
        <dsp:cNvSpPr/>
      </dsp:nvSpPr>
      <dsp:spPr>
        <a:xfrm>
          <a:off x="4857761" y="0"/>
          <a:ext cx="6061530" cy="4192805"/>
        </a:xfrm>
        <a:prstGeom prst="chevron">
          <a:avLst>
            <a:gd name="adj" fmla="val 25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837" tIns="53340" rIns="213837" bIns="53340" numCol="1" spcCol="1270" anchor="t" anchorCtr="0">
          <a:noAutofit/>
        </a:bodyPr>
        <a:lstStyle/>
        <a:p>
          <a:pPr marL="0" lvl="0" indent="0" algn="l" defTabSz="933450">
            <a:lnSpc>
              <a:spcPct val="90000"/>
            </a:lnSpc>
            <a:spcBef>
              <a:spcPct val="0"/>
            </a:spcBef>
            <a:spcAft>
              <a:spcPct val="35000"/>
            </a:spcAft>
            <a:buNone/>
            <a:defRPr b="1"/>
          </a:pPr>
          <a:r>
            <a:rPr lang="en-US" sz="2100" b="1" kern="1200"/>
            <a:t>Actions Taken</a:t>
          </a:r>
          <a:r>
            <a:rPr lang="en-US" sz="2100" kern="1200"/>
            <a:t>:</a:t>
          </a:r>
        </a:p>
        <a:p>
          <a:pPr marL="171450" lvl="1" indent="-171450" algn="l" defTabSz="711200">
            <a:lnSpc>
              <a:spcPct val="90000"/>
            </a:lnSpc>
            <a:spcBef>
              <a:spcPct val="0"/>
            </a:spcBef>
            <a:spcAft>
              <a:spcPct val="15000"/>
            </a:spcAft>
            <a:buChar char="•"/>
          </a:pPr>
          <a:r>
            <a:rPr lang="en-US" sz="1600" kern="1200"/>
            <a:t>Adopted principles of </a:t>
          </a:r>
          <a:r>
            <a:rPr lang="en-US" sz="1600" b="1" kern="1200"/>
            <a:t>active listening</a:t>
          </a:r>
          <a:r>
            <a:rPr lang="en-US" sz="1600" kern="1200"/>
            <a:t> (Kline, 2002) to ensure team members felt heard and valued.</a:t>
          </a:r>
        </a:p>
        <a:p>
          <a:pPr marL="171450" lvl="1" indent="-171450" algn="l" defTabSz="711200">
            <a:lnSpc>
              <a:spcPct val="90000"/>
            </a:lnSpc>
            <a:spcBef>
              <a:spcPct val="0"/>
            </a:spcBef>
            <a:spcAft>
              <a:spcPct val="15000"/>
            </a:spcAft>
            <a:buChar char="•"/>
          </a:pPr>
          <a:r>
            <a:rPr lang="en-US" sz="1600" kern="1200"/>
            <a:t>Improved trust led to greater openness in sharing ideas and feedback.</a:t>
          </a:r>
        </a:p>
        <a:p>
          <a:pPr marL="171450" lvl="1" indent="-171450" algn="l" defTabSz="711200">
            <a:lnSpc>
              <a:spcPct val="90000"/>
            </a:lnSpc>
            <a:spcBef>
              <a:spcPct val="0"/>
            </a:spcBef>
            <a:spcAft>
              <a:spcPct val="15000"/>
            </a:spcAft>
            <a:buChar char="•"/>
          </a:pPr>
          <a:r>
            <a:rPr lang="en-US" sz="1600" kern="1200"/>
            <a:t>Collaboration and innovation within the team noticeably increased.</a:t>
          </a:r>
        </a:p>
        <a:p>
          <a:pPr marL="171450" lvl="1" indent="-171450" algn="l" defTabSz="711200">
            <a:lnSpc>
              <a:spcPct val="90000"/>
            </a:lnSpc>
            <a:spcBef>
              <a:spcPct val="0"/>
            </a:spcBef>
            <a:spcAft>
              <a:spcPct val="15000"/>
            </a:spcAft>
            <a:buChar char="•"/>
          </a:pPr>
          <a:r>
            <a:rPr lang="en-US" sz="1600" kern="1200"/>
            <a:t>Encouraged inclusivity and acknowledged individual contributions to boost engagement and morale.</a:t>
          </a:r>
        </a:p>
        <a:p>
          <a:pPr marL="171450" lvl="1" indent="-171450" algn="l" defTabSz="711200">
            <a:lnSpc>
              <a:spcPct val="90000"/>
            </a:lnSpc>
            <a:spcBef>
              <a:spcPct val="0"/>
            </a:spcBef>
            <a:spcAft>
              <a:spcPct val="15000"/>
            </a:spcAft>
            <a:buChar char="•"/>
          </a:pPr>
          <a:r>
            <a:rPr lang="en-US" sz="1600" kern="1200"/>
            <a:t>Trust as the foundation for open dialogue aligns with (Academi Wales, 2018).</a:t>
          </a:r>
        </a:p>
      </dsp:txBody>
      <dsp:txXfrm>
        <a:off x="5905962" y="0"/>
        <a:ext cx="3965128" cy="41928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D50B6C-1786-4768-A746-7E0CA6788361}">
      <dsp:nvSpPr>
        <dsp:cNvPr id="0" name=""/>
        <dsp:cNvSpPr/>
      </dsp:nvSpPr>
      <dsp:spPr>
        <a:xfrm>
          <a:off x="519956" y="817806"/>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291A82-1CCA-4176-A19D-A16D867C3A77}">
      <dsp:nvSpPr>
        <dsp:cNvPr id="0" name=""/>
        <dsp:cNvSpPr/>
      </dsp:nvSpPr>
      <dsp:spPr>
        <a:xfrm>
          <a:off x="753956" y="1051806"/>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B6D918-2EB7-484A-B82A-E1B3FA821A77}">
      <dsp:nvSpPr>
        <dsp:cNvPr id="0" name=""/>
        <dsp:cNvSpPr/>
      </dsp:nvSpPr>
      <dsp:spPr>
        <a:xfrm>
          <a:off x="168956" y="225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b="1" kern="1200"/>
            <a:t>Enhanced Creativity</a:t>
          </a:r>
          <a:endParaRPr lang="en-US" sz="1700" kern="1200"/>
        </a:p>
      </dsp:txBody>
      <dsp:txXfrm>
        <a:off x="168956" y="2257806"/>
        <a:ext cx="1800000" cy="720000"/>
      </dsp:txXfrm>
    </dsp:sp>
    <dsp:sp modelId="{F39B6E20-33B6-4B4F-B807-3D21EECAA0BA}">
      <dsp:nvSpPr>
        <dsp:cNvPr id="0" name=""/>
        <dsp:cNvSpPr/>
      </dsp:nvSpPr>
      <dsp:spPr>
        <a:xfrm>
          <a:off x="2634956" y="817806"/>
          <a:ext cx="1098000" cy="1098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1DA60D-0076-4207-B1FE-308F1E2E1BB7}">
      <dsp:nvSpPr>
        <dsp:cNvPr id="0" name=""/>
        <dsp:cNvSpPr/>
      </dsp:nvSpPr>
      <dsp:spPr>
        <a:xfrm>
          <a:off x="2868956" y="1051806"/>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F1DCC2-1338-4712-AF85-38AAE0CDE1D1}">
      <dsp:nvSpPr>
        <dsp:cNvPr id="0" name=""/>
        <dsp:cNvSpPr/>
      </dsp:nvSpPr>
      <dsp:spPr>
        <a:xfrm>
          <a:off x="2283956" y="225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b="1" kern="1200"/>
            <a:t>Increased Productivity</a:t>
          </a:r>
          <a:endParaRPr lang="en-US" sz="1700" kern="1200"/>
        </a:p>
      </dsp:txBody>
      <dsp:txXfrm>
        <a:off x="2283956" y="2257806"/>
        <a:ext cx="1800000" cy="720000"/>
      </dsp:txXfrm>
    </dsp:sp>
    <dsp:sp modelId="{870BA169-C8FF-4FA8-8AB1-E67B52CA51A2}">
      <dsp:nvSpPr>
        <dsp:cNvPr id="0" name=""/>
        <dsp:cNvSpPr/>
      </dsp:nvSpPr>
      <dsp:spPr>
        <a:xfrm>
          <a:off x="4749956" y="817806"/>
          <a:ext cx="1098000" cy="109800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FB6751-EE4B-43CF-996A-9779A9AFE4D4}">
      <dsp:nvSpPr>
        <dsp:cNvPr id="0" name=""/>
        <dsp:cNvSpPr/>
      </dsp:nvSpPr>
      <dsp:spPr>
        <a:xfrm>
          <a:off x="4983956" y="1051806"/>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B5EB093-A4E5-4898-9B08-AEEA8FAEF2E1}">
      <dsp:nvSpPr>
        <dsp:cNvPr id="0" name=""/>
        <dsp:cNvSpPr/>
      </dsp:nvSpPr>
      <dsp:spPr>
        <a:xfrm>
          <a:off x="4398956" y="225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b="1" kern="1200"/>
            <a:t>Goal Alignment</a:t>
          </a:r>
          <a:endParaRPr lang="en-US" sz="1700" kern="1200"/>
        </a:p>
      </dsp:txBody>
      <dsp:txXfrm>
        <a:off x="4398956" y="2257806"/>
        <a:ext cx="1800000" cy="720000"/>
      </dsp:txXfrm>
    </dsp:sp>
    <dsp:sp modelId="{CC0302C1-25C2-4D58-8BDB-7DE76AE0EA12}">
      <dsp:nvSpPr>
        <dsp:cNvPr id="0" name=""/>
        <dsp:cNvSpPr/>
      </dsp:nvSpPr>
      <dsp:spPr>
        <a:xfrm>
          <a:off x="519956" y="3427806"/>
          <a:ext cx="1098000" cy="1098000"/>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E69932-6A48-4ABD-8E34-47C523DC83C4}">
      <dsp:nvSpPr>
        <dsp:cNvPr id="0" name=""/>
        <dsp:cNvSpPr/>
      </dsp:nvSpPr>
      <dsp:spPr>
        <a:xfrm>
          <a:off x="753956" y="3661806"/>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7F20BF-589A-4174-8B0D-D13668627A3D}">
      <dsp:nvSpPr>
        <dsp:cNvPr id="0" name=""/>
        <dsp:cNvSpPr/>
      </dsp:nvSpPr>
      <dsp:spPr>
        <a:xfrm>
          <a:off x="168956" y="486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b="1" kern="1200"/>
            <a:t>Mutual Accountability</a:t>
          </a:r>
          <a:endParaRPr lang="en-US" sz="1700" kern="1200"/>
        </a:p>
      </dsp:txBody>
      <dsp:txXfrm>
        <a:off x="168956" y="4867806"/>
        <a:ext cx="1800000" cy="720000"/>
      </dsp:txXfrm>
    </dsp:sp>
    <dsp:sp modelId="{9CF91057-90AE-4FEA-B62F-172821194C53}">
      <dsp:nvSpPr>
        <dsp:cNvPr id="0" name=""/>
        <dsp:cNvSpPr/>
      </dsp:nvSpPr>
      <dsp:spPr>
        <a:xfrm>
          <a:off x="2634956" y="3427806"/>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A5D988-0F90-4324-8C51-230D41041A22}">
      <dsp:nvSpPr>
        <dsp:cNvPr id="0" name=""/>
        <dsp:cNvSpPr/>
      </dsp:nvSpPr>
      <dsp:spPr>
        <a:xfrm>
          <a:off x="2868956" y="3661806"/>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BB76C7-1360-49C4-9EE2-91B3832C6686}">
      <dsp:nvSpPr>
        <dsp:cNvPr id="0" name=""/>
        <dsp:cNvSpPr/>
      </dsp:nvSpPr>
      <dsp:spPr>
        <a:xfrm>
          <a:off x="2283956" y="486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b="1" kern="1200"/>
            <a:t>Stronger Relationships</a:t>
          </a:r>
          <a:endParaRPr lang="en-US" sz="1700" kern="1200"/>
        </a:p>
      </dsp:txBody>
      <dsp:txXfrm>
        <a:off x="2283956" y="4867806"/>
        <a:ext cx="1800000" cy="720000"/>
      </dsp:txXfrm>
    </dsp:sp>
    <dsp:sp modelId="{D5B1C13D-6CB8-4CFE-9DD5-C45D1D1077C5}">
      <dsp:nvSpPr>
        <dsp:cNvPr id="0" name=""/>
        <dsp:cNvSpPr/>
      </dsp:nvSpPr>
      <dsp:spPr>
        <a:xfrm>
          <a:off x="4749956" y="3427806"/>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57A5AF-03C1-4056-9FC5-286DE0688D39}">
      <dsp:nvSpPr>
        <dsp:cNvPr id="0" name=""/>
        <dsp:cNvSpPr/>
      </dsp:nvSpPr>
      <dsp:spPr>
        <a:xfrm>
          <a:off x="4983956" y="3661806"/>
          <a:ext cx="630000" cy="63000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A38638-079E-487B-9B50-AE02B633A777}">
      <dsp:nvSpPr>
        <dsp:cNvPr id="0" name=""/>
        <dsp:cNvSpPr/>
      </dsp:nvSpPr>
      <dsp:spPr>
        <a:xfrm>
          <a:off x="4398956" y="4867806"/>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b="1" kern="1200"/>
            <a:t>Adaptability and Learning</a:t>
          </a:r>
          <a:endParaRPr lang="en-US" sz="1700" kern="1200"/>
        </a:p>
      </dsp:txBody>
      <dsp:txXfrm>
        <a:off x="4398956" y="4867806"/>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academiwales.gov.wales/" TargetMode="External"/><Relationship Id="rId2" Type="http://schemas.openxmlformats.org/officeDocument/2006/relationships/hyperlink" Target="https://academiwales.gov.wales/repository/resource/a3ea75b8-48af-4dd7-b70b-f3ef9bad08e7/overview" TargetMode="External"/><Relationship Id="rId1" Type="http://schemas.openxmlformats.org/officeDocument/2006/relationships/slideLayout" Target="../slideLayouts/slideLayout2.xml"/><Relationship Id="rId4" Type="http://schemas.openxmlformats.org/officeDocument/2006/relationships/hyperlink" Target="https://www.ted.com/talks/margaret_heffernan_dare_to_disagree"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Hardcover books">
            <a:extLst>
              <a:ext uri="{FF2B5EF4-FFF2-40B4-BE49-F238E27FC236}">
                <a16:creationId xmlns:a16="http://schemas.microsoft.com/office/drawing/2014/main" id="{4011FCA8-8757-09D0-A04C-F173C1CC6E9D}"/>
              </a:ext>
            </a:extLst>
          </p:cNvPr>
          <p:cNvPicPr>
            <a:picLocks noChangeAspect="1"/>
          </p:cNvPicPr>
          <p:nvPr/>
        </p:nvPicPr>
        <p:blipFill>
          <a:blip r:embed="rId2"/>
          <a:srcRect r="3182" b="-1"/>
          <a:stretch/>
        </p:blipFill>
        <p:spPr>
          <a:xfrm>
            <a:off x="20" y="10"/>
            <a:ext cx="9947062" cy="6857990"/>
          </a:xfrm>
          <a:prstGeom prst="rect">
            <a:avLst/>
          </a:prstGeom>
        </p:spPr>
      </p:pic>
      <p:sp>
        <p:nvSpPr>
          <p:cNvPr id="17" name="Freeform: Shape 16">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8" name="Freeform: Shape 17">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p:cNvSpPr>
            <a:spLocks noGrp="1"/>
          </p:cNvSpPr>
          <p:nvPr>
            <p:ph type="ctrTitle"/>
          </p:nvPr>
        </p:nvSpPr>
        <p:spPr>
          <a:xfrm>
            <a:off x="8046720" y="1045597"/>
            <a:ext cx="3633746" cy="1588422"/>
          </a:xfrm>
        </p:spPr>
        <p:txBody>
          <a:bodyPr vert="horz" lIns="91440" tIns="45720" rIns="91440" bIns="45720" rtlCol="0" anchor="b">
            <a:normAutofit/>
          </a:bodyPr>
          <a:lstStyle/>
          <a:p>
            <a:pPr algn="l"/>
            <a:r>
              <a:rPr lang="en-US" sz="3600"/>
              <a:t>Effective Team Working and Communication</a:t>
            </a:r>
          </a:p>
        </p:txBody>
      </p:sp>
      <p:sp>
        <p:nvSpPr>
          <p:cNvPr id="3" name="Subtitle 2"/>
          <p:cNvSpPr>
            <a:spLocks noGrp="1"/>
          </p:cNvSpPr>
          <p:nvPr>
            <p:ph type="subTitle" idx="1"/>
          </p:nvPr>
        </p:nvSpPr>
        <p:spPr>
          <a:xfrm>
            <a:off x="8046719" y="2722729"/>
            <a:ext cx="3633747" cy="2700062"/>
          </a:xfrm>
        </p:spPr>
        <p:txBody>
          <a:bodyPr vert="horz" lIns="91440" tIns="45720" rIns="91440" bIns="45720" rtlCol="0" anchor="t">
            <a:normAutofit/>
          </a:bodyPr>
          <a:lstStyle/>
          <a:p>
            <a:pPr algn="l"/>
            <a:r>
              <a:rPr lang="en-US" sz="2000"/>
              <a:t>   </a:t>
            </a:r>
            <a:r>
              <a:rPr lang="en-US" sz="4000">
                <a:solidFill>
                  <a:srgbClr val="FF0000"/>
                </a:solidFill>
              </a:rPr>
              <a:t> Members:</a:t>
            </a:r>
          </a:p>
          <a:p>
            <a:pPr marL="285750" indent="-228600" algn="l">
              <a:spcBef>
                <a:spcPct val="20000"/>
              </a:spcBef>
              <a:spcAft>
                <a:spcPts val="600"/>
              </a:spcAft>
              <a:buFont typeface="Arial" panose="020B0604020202020204" pitchFamily="34" charset="0"/>
              <a:buChar char="•"/>
            </a:pPr>
            <a:r>
              <a:rPr lang="en-US"/>
              <a:t>Dre Steele</a:t>
            </a:r>
          </a:p>
          <a:p>
            <a:pPr marL="285750" indent="-228600" algn="l">
              <a:spcBef>
                <a:spcPct val="20000"/>
              </a:spcBef>
              <a:spcAft>
                <a:spcPts val="600"/>
              </a:spcAft>
              <a:buFont typeface="Arial" panose="020B0604020202020204" pitchFamily="34" charset="0"/>
              <a:buChar char="•"/>
            </a:pPr>
            <a:r>
              <a:rPr lang="en-US"/>
              <a:t>Florin </a:t>
            </a:r>
            <a:r>
              <a:rPr lang="en-US" err="1"/>
              <a:t>Coluneanu</a:t>
            </a:r>
            <a:endParaRPr lang="en-US"/>
          </a:p>
          <a:p>
            <a:pPr marL="285750" indent="-228600" algn="l">
              <a:spcBef>
                <a:spcPct val="20000"/>
              </a:spcBef>
              <a:spcAft>
                <a:spcPts val="600"/>
              </a:spcAft>
              <a:buFont typeface="Arial" panose="020B0604020202020204" pitchFamily="34" charset="0"/>
              <a:buChar char="•"/>
            </a:pPr>
            <a:r>
              <a:rPr lang="en-US"/>
              <a:t>Ionut </a:t>
            </a:r>
            <a:r>
              <a:rPr lang="en-US" err="1"/>
              <a:t>Humulescu</a:t>
            </a:r>
            <a:endParaRPr lang="en-US"/>
          </a:p>
          <a:p>
            <a:pPr marL="285750" indent="-228600" algn="l">
              <a:spcBef>
                <a:spcPct val="20000"/>
              </a:spcBef>
              <a:spcAft>
                <a:spcPts val="600"/>
              </a:spcAft>
              <a:buFont typeface="Arial" panose="020B0604020202020204" pitchFamily="34" charset="0"/>
              <a:buChar char="•"/>
            </a:pPr>
            <a:r>
              <a:rPr lang="en-US"/>
              <a:t>Iustina Rusei</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ormAutofit/>
          </a:bodyPr>
          <a:lstStyle/>
          <a:p>
            <a:pPr algn="l"/>
            <a:br>
              <a:rPr lang="en-US" sz="2000" kern="1200">
                <a:solidFill>
                  <a:schemeClr val="tx1"/>
                </a:solidFill>
                <a:latin typeface="+mj-lt"/>
                <a:ea typeface="+mj-ea"/>
                <a:cs typeface="+mj-cs"/>
              </a:rPr>
            </a:br>
            <a:br>
              <a:rPr lang="en-US" sz="2000" kern="1200">
                <a:solidFill>
                  <a:schemeClr val="tx1"/>
                </a:solidFill>
                <a:latin typeface="+mj-lt"/>
                <a:ea typeface="+mj-ea"/>
                <a:cs typeface="+mj-cs"/>
              </a:rPr>
            </a:br>
            <a:endParaRPr lang="en-US" sz="2000" kern="1200">
              <a:solidFill>
                <a:schemeClr val="tx1"/>
              </a:solidFill>
              <a:latin typeface="+mj-lt"/>
              <a:ea typeface="+mj-ea"/>
              <a:cs typeface="+mj-cs"/>
            </a:endParaRPr>
          </a:p>
        </p:txBody>
      </p:sp>
      <p:pic>
        <p:nvPicPr>
          <p:cNvPr id="15" name="Picture Placeholder 14" descr="Puzzle Cooperation Partnership · Free image on Pixabay">
            <a:extLst>
              <a:ext uri="{FF2B5EF4-FFF2-40B4-BE49-F238E27FC236}">
                <a16:creationId xmlns:a16="http://schemas.microsoft.com/office/drawing/2014/main" id="{2D134911-7E08-C766-F6CE-C9C660C79CB0}"/>
              </a:ext>
            </a:extLst>
          </p:cNvPr>
          <p:cNvPicPr>
            <a:picLocks noGrp="1" noChangeAspect="1"/>
          </p:cNvPicPr>
          <p:nvPr>
            <p:ph type="pic" idx="1"/>
          </p:nvPr>
        </p:nvPicPr>
        <p:blipFill>
          <a:blip r:embed="rId2"/>
          <a:srcRect l="-1832" t="26893" r="1789" b="17300"/>
          <a:stretch/>
        </p:blipFill>
        <p:spPr>
          <a:xfrm>
            <a:off x="5180538" y="2467252"/>
            <a:ext cx="6174854" cy="3552797"/>
          </a:xfrm>
        </p:spPr>
      </p:pic>
      <p:sp>
        <p:nvSpPr>
          <p:cNvPr id="13" name="Text Placeholder 12">
            <a:extLst>
              <a:ext uri="{FF2B5EF4-FFF2-40B4-BE49-F238E27FC236}">
                <a16:creationId xmlns:a16="http://schemas.microsoft.com/office/drawing/2014/main" id="{421C40DE-9F0F-0F94-C4AB-EFFD7F73EEC4}"/>
              </a:ext>
            </a:extLst>
          </p:cNvPr>
          <p:cNvSpPr>
            <a:spLocks noGrp="1"/>
          </p:cNvSpPr>
          <p:nvPr>
            <p:ph type="body" sz="half" idx="2"/>
          </p:nvPr>
        </p:nvSpPr>
        <p:spPr>
          <a:xfrm>
            <a:off x="188223" y="577574"/>
            <a:ext cx="4992410" cy="5589586"/>
          </a:xfrm>
        </p:spPr>
        <p:txBody>
          <a:bodyPr vert="horz" lIns="91440" tIns="45720" rIns="91440" bIns="45720" rtlCol="0" anchor="t">
            <a:normAutofit/>
          </a:bodyPr>
          <a:lstStyle/>
          <a:p>
            <a:endParaRPr lang="en-US" sz="6000">
              <a:solidFill>
                <a:schemeClr val="accent5">
                  <a:lumMod val="76000"/>
                </a:schemeClr>
              </a:solidFill>
              <a:latin typeface="Aptos Display"/>
            </a:endParaRPr>
          </a:p>
          <a:p>
            <a:r>
              <a:rPr lang="en-US" sz="6000">
                <a:solidFill>
                  <a:schemeClr val="accent5">
                    <a:lumMod val="76000"/>
                  </a:schemeClr>
                </a:solidFill>
                <a:latin typeface="Aptos Display"/>
              </a:rPr>
              <a:t>What we have Learnt about Effective Teams?</a:t>
            </a:r>
            <a:endParaRPr lang="en-US" sz="6000">
              <a:solidFill>
                <a:schemeClr val="accent5">
                  <a:lumMod val="76000"/>
                </a:schemeClr>
              </a:solidFill>
            </a:endParaRPr>
          </a:p>
        </p:txBody>
      </p:sp>
      <p:sp>
        <p:nvSpPr>
          <p:cNvPr id="9" name="TextBox 8">
            <a:extLst>
              <a:ext uri="{FF2B5EF4-FFF2-40B4-BE49-F238E27FC236}">
                <a16:creationId xmlns:a16="http://schemas.microsoft.com/office/drawing/2014/main" id="{DBB15DA0-0A65-D340-A2C2-571BDD04BCF0}"/>
              </a:ext>
            </a:extLst>
          </p:cNvPr>
          <p:cNvSpPr txBox="1"/>
          <p:nvPr/>
        </p:nvSpPr>
        <p:spPr>
          <a:xfrm>
            <a:off x="1524000" y="6559378"/>
            <a:ext cx="2749379" cy="235122"/>
          </a:xfrm>
          <a:prstGeom prst="rect">
            <a:avLst/>
          </a:prstGeom>
        </p:spPr>
        <p:txBody>
          <a:bodyPr>
            <a:normAutofit/>
          </a:bodyPr>
          <a:lstStyle/>
          <a:p>
            <a:pPr>
              <a:lnSpc>
                <a:spcPct val="90000"/>
              </a:lnSpc>
              <a:spcAft>
                <a:spcPts val="600"/>
              </a:spcAft>
            </a:pPr>
            <a:r>
              <a:rPr lang="en-US" sz="700"/>
              <a:t>ThePhoto by PhotoAuthor is licensed under CCYYSA.</a:t>
            </a:r>
          </a:p>
        </p:txBody>
      </p:sp>
      <p:sp>
        <p:nvSpPr>
          <p:cNvPr id="6" name="TextBox 5">
            <a:extLst>
              <a:ext uri="{FF2B5EF4-FFF2-40B4-BE49-F238E27FC236}">
                <a16:creationId xmlns:a16="http://schemas.microsoft.com/office/drawing/2014/main" id="{C8098C32-4FF9-9AAD-5E4F-3C999A9C9717}"/>
              </a:ext>
            </a:extLst>
          </p:cNvPr>
          <p:cNvSpPr txBox="1"/>
          <p:nvPr/>
        </p:nvSpPr>
        <p:spPr>
          <a:xfrm>
            <a:off x="5182757" y="579879"/>
            <a:ext cx="6837943" cy="30315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3600" b="1">
                <a:latin typeface="Garamond"/>
              </a:rPr>
              <a:t>"Coming together is a beginning, staying together is progress, and working together is success."</a:t>
            </a:r>
            <a:r>
              <a:rPr lang="en-US" sz="3600">
                <a:latin typeface="Garamond"/>
              </a:rPr>
              <a:t> </a:t>
            </a:r>
            <a:endParaRPr lang="en-US" sz="4200">
              <a:latin typeface="Aptos Display"/>
            </a:endParaRPr>
          </a:p>
          <a:p>
            <a:pPr algn="r"/>
            <a:r>
              <a:rPr lang="en-US" sz="3600">
                <a:latin typeface="Garamond"/>
              </a:rPr>
              <a:t>— Henry Ford</a:t>
            </a:r>
          </a:p>
          <a:p>
            <a:pPr>
              <a:spcAft>
                <a:spcPts val="600"/>
              </a:spcAft>
            </a:pPr>
            <a:endParaRPr lang="en-US" sz="4200">
              <a:latin typeface="Aptos Display"/>
            </a:endParaRPr>
          </a:p>
        </p:txBody>
      </p:sp>
      <p:sp>
        <p:nvSpPr>
          <p:cNvPr id="17" name="TextBox 16">
            <a:extLst>
              <a:ext uri="{FF2B5EF4-FFF2-40B4-BE49-F238E27FC236}">
                <a16:creationId xmlns:a16="http://schemas.microsoft.com/office/drawing/2014/main" id="{B45A67B2-AEBD-1A3C-348B-38C9A68BC16C}"/>
              </a:ext>
            </a:extLst>
          </p:cNvPr>
          <p:cNvSpPr txBox="1"/>
          <p:nvPr/>
        </p:nvSpPr>
        <p:spPr>
          <a:xfrm>
            <a:off x="5183188" y="5861050"/>
            <a:ext cx="6172200" cy="317500"/>
          </a:xfrm>
          <a:prstGeom prst="rect">
            <a:avLst/>
          </a:prstGeom>
        </p:spPr>
        <p:txBody>
          <a:bodyPr>
            <a:normAutofit fontScale="92500" lnSpcReduction="20000"/>
          </a:bodyPr>
          <a:lstStyle/>
          <a:p>
            <a:r>
              <a:rPr lang="en-US"/>
              <a:t>ThePhoto by PhotoAuthor is licensed under CCYYSA.</a:t>
            </a:r>
          </a:p>
        </p:txBody>
      </p:sp>
    </p:spTree>
    <p:extLst>
      <p:ext uri="{BB962C8B-B14F-4D97-AF65-F5344CB8AC3E}">
        <p14:creationId xmlns:p14="http://schemas.microsoft.com/office/powerpoint/2010/main" val="1286326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6" name="Rectangle 85">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68" name="Picture 67" descr="Free Images : beach, dawn, desktop backgrounds, dusk, free wallpaper ...">
            <a:extLst>
              <a:ext uri="{FF2B5EF4-FFF2-40B4-BE49-F238E27FC236}">
                <a16:creationId xmlns:a16="http://schemas.microsoft.com/office/drawing/2014/main" id="{9DB993C6-2CBA-3278-40A5-1F1CCC50B11F}"/>
              </a:ext>
            </a:extLst>
          </p:cNvPr>
          <p:cNvPicPr>
            <a:picLocks noChangeAspect="1"/>
          </p:cNvPicPr>
          <p:nvPr/>
        </p:nvPicPr>
        <p:blipFill>
          <a:blip r:embed="rId2"/>
          <a:srcRect r="3182" b="-1"/>
          <a:stretch/>
        </p:blipFill>
        <p:spPr>
          <a:xfrm>
            <a:off x="20" y="10"/>
            <a:ext cx="9947062" cy="6857990"/>
          </a:xfrm>
          <a:prstGeom prst="rect">
            <a:avLst/>
          </a:prstGeom>
        </p:spPr>
      </p:pic>
      <p:sp>
        <p:nvSpPr>
          <p:cNvPr id="87" name="Freeform: Shape 86">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88" name="Freeform: Shape 87">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89" name="Freeform: Shape 88">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06ECBFF3-DBBF-E9A1-7514-7C8D8D68D9CF}"/>
              </a:ext>
            </a:extLst>
          </p:cNvPr>
          <p:cNvSpPr>
            <a:spLocks noGrp="1"/>
          </p:cNvSpPr>
          <p:nvPr>
            <p:ph type="title"/>
          </p:nvPr>
        </p:nvSpPr>
        <p:spPr>
          <a:xfrm>
            <a:off x="8046720" y="1045597"/>
            <a:ext cx="3633746" cy="1588422"/>
          </a:xfrm>
        </p:spPr>
        <p:txBody>
          <a:bodyPr anchor="b">
            <a:normAutofit/>
          </a:bodyPr>
          <a:lstStyle/>
          <a:p>
            <a:r>
              <a:rPr lang="en-US" sz="3600"/>
              <a:t>OVERVIEW</a:t>
            </a:r>
          </a:p>
        </p:txBody>
      </p:sp>
      <p:graphicFrame>
        <p:nvGraphicFramePr>
          <p:cNvPr id="5" name="Content Placeholder 2">
            <a:extLst>
              <a:ext uri="{FF2B5EF4-FFF2-40B4-BE49-F238E27FC236}">
                <a16:creationId xmlns:a16="http://schemas.microsoft.com/office/drawing/2014/main" id="{D2751B9B-5E89-C161-085B-1D0A317A36BB}"/>
              </a:ext>
            </a:extLst>
          </p:cNvPr>
          <p:cNvGraphicFramePr>
            <a:graphicFrameLocks noGrp="1"/>
          </p:cNvGraphicFramePr>
          <p:nvPr>
            <p:ph idx="1"/>
            <p:extLst>
              <p:ext uri="{D42A27DB-BD31-4B8C-83A1-F6EECF244321}">
                <p14:modId xmlns:p14="http://schemas.microsoft.com/office/powerpoint/2010/main" val="2051512198"/>
              </p:ext>
            </p:extLst>
          </p:nvPr>
        </p:nvGraphicFramePr>
        <p:xfrm>
          <a:off x="8046719" y="2722729"/>
          <a:ext cx="3633747" cy="27000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2154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ED747D-C4B7-4136-B711-536D68CD7FFA}"/>
              </a:ext>
            </a:extLst>
          </p:cNvPr>
          <p:cNvSpPr>
            <a:spLocks noGrp="1"/>
          </p:cNvSpPr>
          <p:nvPr>
            <p:ph type="title"/>
          </p:nvPr>
        </p:nvSpPr>
        <p:spPr>
          <a:xfrm>
            <a:off x="630936" y="640823"/>
            <a:ext cx="3419856" cy="5583148"/>
          </a:xfrm>
        </p:spPr>
        <p:txBody>
          <a:bodyPr anchor="ctr">
            <a:normAutofit/>
          </a:bodyPr>
          <a:lstStyle/>
          <a:p>
            <a:pPr marL="285750" indent="-285750">
              <a:buFont typeface="Arial"/>
              <a:buChar char="•"/>
            </a:pPr>
            <a:r>
              <a:rPr lang="en-GB" sz="1800" b="1">
                <a:latin typeface="Arial"/>
                <a:cs typeface="Arial"/>
              </a:rPr>
              <a:t>The Importance of Team Development</a:t>
            </a:r>
            <a:br>
              <a:rPr lang="en-GB" sz="1400">
                <a:latin typeface="Arial"/>
                <a:cs typeface="Arial"/>
              </a:rPr>
            </a:br>
            <a:br>
              <a:rPr lang="en-GB" sz="1400">
                <a:latin typeface="Arial"/>
                <a:cs typeface="Arial"/>
              </a:rPr>
            </a:br>
            <a:r>
              <a:rPr lang="en-GB" sz="1600">
                <a:latin typeface="Arial"/>
                <a:cs typeface="Arial"/>
              </a:rPr>
              <a:t>Bruce Tuckman identified four stages of development – forming, storming, norming and</a:t>
            </a:r>
            <a:br>
              <a:rPr lang="en-GB" sz="1600">
                <a:latin typeface="Arial" panose="020B0604020202020204" pitchFamily="34" charset="0"/>
                <a:cs typeface="Arial" panose="020B0604020202020204" pitchFamily="34" charset="0"/>
              </a:rPr>
            </a:br>
            <a:r>
              <a:rPr lang="en-GB" sz="1600">
                <a:latin typeface="Arial"/>
                <a:cs typeface="Arial"/>
              </a:rPr>
              <a:t>performing </a:t>
            </a:r>
            <a:br>
              <a:rPr lang="en-GB" sz="1600">
                <a:latin typeface="Arial" panose="020B0604020202020204" pitchFamily="34" charset="0"/>
                <a:cs typeface="Arial" panose="020B0604020202020204" pitchFamily="34" charset="0"/>
              </a:rPr>
            </a:br>
            <a:br>
              <a:rPr lang="en-GB" sz="1600">
                <a:latin typeface="Arial" panose="020B0604020202020204" pitchFamily="34" charset="0"/>
                <a:cs typeface="Arial" panose="020B0604020202020204" pitchFamily="34" charset="0"/>
              </a:rPr>
            </a:br>
            <a:r>
              <a:rPr lang="en-GB" sz="1600">
                <a:latin typeface="Arial"/>
                <a:cs typeface="Arial"/>
              </a:rPr>
              <a:t>A team will not be fully effective unless it reaches the stage of performing/interdependence. Many teams accept storming as a normal way of operating, while a number of teams may never get beyond forming.</a:t>
            </a:r>
            <a:br>
              <a:rPr lang="en-GB" sz="1600">
                <a:latin typeface="Arial" panose="020B0604020202020204" pitchFamily="34" charset="0"/>
                <a:cs typeface="Arial" panose="020B0604020202020204" pitchFamily="34" charset="0"/>
              </a:rPr>
            </a:br>
            <a:r>
              <a:rPr lang="en-GB" sz="1600">
                <a:latin typeface="Arial"/>
                <a:cs typeface="Arial"/>
              </a:rPr>
              <a:t>Unless the process of norming is fully completed, teams may degenerate into storming.</a:t>
            </a:r>
            <a:br>
              <a:rPr lang="en-GB" sz="1600">
                <a:latin typeface="Arial" panose="020B0604020202020204" pitchFamily="34" charset="0"/>
                <a:cs typeface="Arial" panose="020B0604020202020204" pitchFamily="34" charset="0"/>
              </a:rPr>
            </a:br>
            <a:r>
              <a:rPr lang="en-GB" sz="1600">
                <a:latin typeface="Arial"/>
                <a:cs typeface="Arial"/>
              </a:rPr>
              <a:t>The amount of time taken to complete the cycle will vary tremendously between teams</a:t>
            </a:r>
            <a:br>
              <a:rPr lang="en-GB" sz="1600">
                <a:latin typeface="Arial" panose="020B0604020202020204" pitchFamily="34" charset="0"/>
                <a:cs typeface="Arial" panose="020B0604020202020204" pitchFamily="34" charset="0"/>
              </a:rPr>
            </a:br>
            <a:br>
              <a:rPr lang="en-GB" sz="1400">
                <a:latin typeface="Arial" panose="020B0604020202020204" pitchFamily="34" charset="0"/>
                <a:cs typeface="Arial" panose="020B0604020202020204" pitchFamily="34" charset="0"/>
              </a:rPr>
            </a:br>
            <a:br>
              <a:rPr lang="en-GB" sz="1400">
                <a:latin typeface="Arial" panose="020B0604020202020204" pitchFamily="34" charset="0"/>
                <a:cs typeface="Arial" panose="020B0604020202020204" pitchFamily="34" charset="0"/>
              </a:rPr>
            </a:br>
            <a:endParaRPr lang="en-GB" sz="1400">
              <a:latin typeface="Arial" panose="020B0604020202020204" pitchFamily="34" charset="0"/>
              <a:cs typeface="Arial" panose="020B0604020202020204" pitchFamily="34" charset="0"/>
            </a:endParaRPr>
          </a:p>
        </p:txBody>
      </p:sp>
      <p:sp>
        <p:nvSpPr>
          <p:cNvPr id="13" name="sketch line">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67200" y="630936"/>
            <a:ext cx="18288" cy="5590381"/>
          </a:xfrm>
          <a:custGeom>
            <a:avLst/>
            <a:gdLst>
              <a:gd name="connsiteX0" fmla="*/ 0 w 18288"/>
              <a:gd name="connsiteY0" fmla="*/ 0 h 5590381"/>
              <a:gd name="connsiteX1" fmla="*/ 18288 w 18288"/>
              <a:gd name="connsiteY1" fmla="*/ 0 h 5590381"/>
              <a:gd name="connsiteX2" fmla="*/ 18288 w 18288"/>
              <a:gd name="connsiteY2" fmla="*/ 754701 h 5590381"/>
              <a:gd name="connsiteX3" fmla="*/ 18288 w 18288"/>
              <a:gd name="connsiteY3" fmla="*/ 1565307 h 5590381"/>
              <a:gd name="connsiteX4" fmla="*/ 18288 w 18288"/>
              <a:gd name="connsiteY4" fmla="*/ 2152297 h 5590381"/>
              <a:gd name="connsiteX5" fmla="*/ 18288 w 18288"/>
              <a:gd name="connsiteY5" fmla="*/ 2906998 h 5590381"/>
              <a:gd name="connsiteX6" fmla="*/ 18288 w 18288"/>
              <a:gd name="connsiteY6" fmla="*/ 3549892 h 5590381"/>
              <a:gd name="connsiteX7" fmla="*/ 18288 w 18288"/>
              <a:gd name="connsiteY7" fmla="*/ 4080978 h 5590381"/>
              <a:gd name="connsiteX8" fmla="*/ 18288 w 18288"/>
              <a:gd name="connsiteY8" fmla="*/ 4835680 h 5590381"/>
              <a:gd name="connsiteX9" fmla="*/ 18288 w 18288"/>
              <a:gd name="connsiteY9" fmla="*/ 5590381 h 5590381"/>
              <a:gd name="connsiteX10" fmla="*/ 0 w 18288"/>
              <a:gd name="connsiteY10" fmla="*/ 5590381 h 5590381"/>
              <a:gd name="connsiteX11" fmla="*/ 0 w 18288"/>
              <a:gd name="connsiteY11" fmla="*/ 4835680 h 5590381"/>
              <a:gd name="connsiteX12" fmla="*/ 0 w 18288"/>
              <a:gd name="connsiteY12" fmla="*/ 4304593 h 5590381"/>
              <a:gd name="connsiteX13" fmla="*/ 0 w 18288"/>
              <a:gd name="connsiteY13" fmla="*/ 3773507 h 5590381"/>
              <a:gd name="connsiteX14" fmla="*/ 0 w 18288"/>
              <a:gd name="connsiteY14" fmla="*/ 3186517 h 5590381"/>
              <a:gd name="connsiteX15" fmla="*/ 0 w 18288"/>
              <a:gd name="connsiteY15" fmla="*/ 2487720 h 5590381"/>
              <a:gd name="connsiteX16" fmla="*/ 0 w 18288"/>
              <a:gd name="connsiteY16" fmla="*/ 1956633 h 5590381"/>
              <a:gd name="connsiteX17" fmla="*/ 0 w 18288"/>
              <a:gd name="connsiteY17" fmla="*/ 1425547 h 5590381"/>
              <a:gd name="connsiteX18" fmla="*/ 0 w 18288"/>
              <a:gd name="connsiteY18" fmla="*/ 614942 h 5590381"/>
              <a:gd name="connsiteX19" fmla="*/ 0 w 18288"/>
              <a:gd name="connsiteY19" fmla="*/ 0 h 5590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288" h="5590381" fill="none" extrusionOk="0">
                <a:moveTo>
                  <a:pt x="0" y="0"/>
                </a:moveTo>
                <a:cubicBezTo>
                  <a:pt x="7726" y="-435"/>
                  <a:pt x="14198" y="437"/>
                  <a:pt x="18288" y="0"/>
                </a:cubicBezTo>
                <a:cubicBezTo>
                  <a:pt x="-5226" y="225076"/>
                  <a:pt x="46275" y="562283"/>
                  <a:pt x="18288" y="754701"/>
                </a:cubicBezTo>
                <a:cubicBezTo>
                  <a:pt x="-9699" y="947119"/>
                  <a:pt x="30081" y="1239251"/>
                  <a:pt x="18288" y="1565307"/>
                </a:cubicBezTo>
                <a:cubicBezTo>
                  <a:pt x="6495" y="1891363"/>
                  <a:pt x="7160" y="1999140"/>
                  <a:pt x="18288" y="2152297"/>
                </a:cubicBezTo>
                <a:cubicBezTo>
                  <a:pt x="29417" y="2305454"/>
                  <a:pt x="28705" y="2598333"/>
                  <a:pt x="18288" y="2906998"/>
                </a:cubicBezTo>
                <a:cubicBezTo>
                  <a:pt x="7871" y="3215663"/>
                  <a:pt x="35263" y="3327412"/>
                  <a:pt x="18288" y="3549892"/>
                </a:cubicBezTo>
                <a:cubicBezTo>
                  <a:pt x="1313" y="3772372"/>
                  <a:pt x="38561" y="3843836"/>
                  <a:pt x="18288" y="4080978"/>
                </a:cubicBezTo>
                <a:cubicBezTo>
                  <a:pt x="-1985" y="4318120"/>
                  <a:pt x="-3806" y="4511166"/>
                  <a:pt x="18288" y="4835680"/>
                </a:cubicBezTo>
                <a:cubicBezTo>
                  <a:pt x="40382" y="5160194"/>
                  <a:pt x="-13070" y="5401748"/>
                  <a:pt x="18288" y="5590381"/>
                </a:cubicBezTo>
                <a:cubicBezTo>
                  <a:pt x="12010" y="5589863"/>
                  <a:pt x="6799" y="5589982"/>
                  <a:pt x="0" y="5590381"/>
                </a:cubicBezTo>
                <a:cubicBezTo>
                  <a:pt x="-6480" y="5250523"/>
                  <a:pt x="-32148" y="5052531"/>
                  <a:pt x="0" y="4835680"/>
                </a:cubicBezTo>
                <a:cubicBezTo>
                  <a:pt x="32148" y="4618829"/>
                  <a:pt x="5352" y="4496374"/>
                  <a:pt x="0" y="4304593"/>
                </a:cubicBezTo>
                <a:cubicBezTo>
                  <a:pt x="-5352" y="4112812"/>
                  <a:pt x="9645" y="3919423"/>
                  <a:pt x="0" y="3773507"/>
                </a:cubicBezTo>
                <a:cubicBezTo>
                  <a:pt x="-9645" y="3627591"/>
                  <a:pt x="-10654" y="3330687"/>
                  <a:pt x="0" y="3186517"/>
                </a:cubicBezTo>
                <a:cubicBezTo>
                  <a:pt x="10654" y="3042347"/>
                  <a:pt x="18181" y="2635923"/>
                  <a:pt x="0" y="2487720"/>
                </a:cubicBezTo>
                <a:cubicBezTo>
                  <a:pt x="-18181" y="2339517"/>
                  <a:pt x="-7947" y="2113537"/>
                  <a:pt x="0" y="1956633"/>
                </a:cubicBezTo>
                <a:cubicBezTo>
                  <a:pt x="7947" y="1799729"/>
                  <a:pt x="-15145" y="1657735"/>
                  <a:pt x="0" y="1425547"/>
                </a:cubicBezTo>
                <a:cubicBezTo>
                  <a:pt x="15145" y="1193359"/>
                  <a:pt x="-23832" y="948054"/>
                  <a:pt x="0" y="614942"/>
                </a:cubicBezTo>
                <a:cubicBezTo>
                  <a:pt x="23832" y="281831"/>
                  <a:pt x="2816" y="129878"/>
                  <a:pt x="0" y="0"/>
                </a:cubicBezTo>
                <a:close/>
              </a:path>
              <a:path w="18288" h="5590381" stroke="0" extrusionOk="0">
                <a:moveTo>
                  <a:pt x="0" y="0"/>
                </a:moveTo>
                <a:cubicBezTo>
                  <a:pt x="5871" y="848"/>
                  <a:pt x="11713" y="-200"/>
                  <a:pt x="18288" y="0"/>
                </a:cubicBezTo>
                <a:cubicBezTo>
                  <a:pt x="41141" y="165299"/>
                  <a:pt x="3613" y="427555"/>
                  <a:pt x="18288" y="698798"/>
                </a:cubicBezTo>
                <a:cubicBezTo>
                  <a:pt x="32963" y="970041"/>
                  <a:pt x="19680" y="1226199"/>
                  <a:pt x="18288" y="1397595"/>
                </a:cubicBezTo>
                <a:cubicBezTo>
                  <a:pt x="16896" y="1568991"/>
                  <a:pt x="38798" y="1794517"/>
                  <a:pt x="18288" y="2152297"/>
                </a:cubicBezTo>
                <a:cubicBezTo>
                  <a:pt x="-2222" y="2510077"/>
                  <a:pt x="40846" y="2594424"/>
                  <a:pt x="18288" y="2739287"/>
                </a:cubicBezTo>
                <a:cubicBezTo>
                  <a:pt x="-4270" y="2884150"/>
                  <a:pt x="27117" y="3129706"/>
                  <a:pt x="18288" y="3493988"/>
                </a:cubicBezTo>
                <a:cubicBezTo>
                  <a:pt x="9459" y="3858270"/>
                  <a:pt x="54201" y="4041447"/>
                  <a:pt x="18288" y="4304593"/>
                </a:cubicBezTo>
                <a:cubicBezTo>
                  <a:pt x="-17625" y="4567740"/>
                  <a:pt x="49627" y="5149125"/>
                  <a:pt x="18288" y="5590381"/>
                </a:cubicBezTo>
                <a:cubicBezTo>
                  <a:pt x="10860" y="5590744"/>
                  <a:pt x="7568" y="5590157"/>
                  <a:pt x="0" y="5590381"/>
                </a:cubicBezTo>
                <a:cubicBezTo>
                  <a:pt x="36767" y="5266821"/>
                  <a:pt x="-16223" y="5116146"/>
                  <a:pt x="0" y="4835680"/>
                </a:cubicBezTo>
                <a:cubicBezTo>
                  <a:pt x="16223" y="4555214"/>
                  <a:pt x="-16316" y="4356490"/>
                  <a:pt x="0" y="4136882"/>
                </a:cubicBezTo>
                <a:cubicBezTo>
                  <a:pt x="16316" y="3917274"/>
                  <a:pt x="8005" y="3773465"/>
                  <a:pt x="0" y="3549892"/>
                </a:cubicBezTo>
                <a:cubicBezTo>
                  <a:pt x="-8005" y="3326319"/>
                  <a:pt x="27623" y="3052456"/>
                  <a:pt x="0" y="2851094"/>
                </a:cubicBezTo>
                <a:cubicBezTo>
                  <a:pt x="-27623" y="2649732"/>
                  <a:pt x="5614" y="2455815"/>
                  <a:pt x="0" y="2264104"/>
                </a:cubicBezTo>
                <a:cubicBezTo>
                  <a:pt x="-5614" y="2072393"/>
                  <a:pt x="22598" y="1990723"/>
                  <a:pt x="0" y="1733018"/>
                </a:cubicBezTo>
                <a:cubicBezTo>
                  <a:pt x="-22598" y="1475313"/>
                  <a:pt x="-6965" y="1369123"/>
                  <a:pt x="0" y="1090124"/>
                </a:cubicBezTo>
                <a:cubicBezTo>
                  <a:pt x="6965" y="811125"/>
                  <a:pt x="-19273" y="50704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3114097614">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16667467-D7F8-4CB9-8CC7-CAB655B46299}"/>
              </a:ext>
            </a:extLst>
          </p:cNvPr>
          <p:cNvPicPr>
            <a:picLocks noChangeAspect="1"/>
          </p:cNvPicPr>
          <p:nvPr/>
        </p:nvPicPr>
        <p:blipFill>
          <a:blip r:embed="rId2"/>
          <a:stretch>
            <a:fillRect/>
          </a:stretch>
        </p:blipFill>
        <p:spPr>
          <a:xfrm>
            <a:off x="4654296" y="898581"/>
            <a:ext cx="6894576" cy="3908848"/>
          </a:xfrm>
          <a:prstGeom prst="rect">
            <a:avLst/>
          </a:prstGeom>
        </p:spPr>
      </p:pic>
      <p:sp>
        <p:nvSpPr>
          <p:cNvPr id="8" name="Content Placeholder 7">
            <a:extLst>
              <a:ext uri="{FF2B5EF4-FFF2-40B4-BE49-F238E27FC236}">
                <a16:creationId xmlns:a16="http://schemas.microsoft.com/office/drawing/2014/main" id="{EE46A047-C045-41F1-5A2A-D56B2286A531}"/>
              </a:ext>
            </a:extLst>
          </p:cNvPr>
          <p:cNvSpPr>
            <a:spLocks noGrp="1"/>
          </p:cNvSpPr>
          <p:nvPr>
            <p:ph idx="1"/>
          </p:nvPr>
        </p:nvSpPr>
        <p:spPr>
          <a:xfrm>
            <a:off x="4654296" y="4798577"/>
            <a:ext cx="6894576" cy="1428487"/>
          </a:xfrm>
        </p:spPr>
        <p:txBody>
          <a:bodyPr anchor="t">
            <a:normAutofit fontScale="85000" lnSpcReduction="20000"/>
          </a:bodyPr>
          <a:lstStyle/>
          <a:p>
            <a:pPr marL="0" indent="0">
              <a:lnSpc>
                <a:spcPct val="100000"/>
              </a:lnSpc>
              <a:spcBef>
                <a:spcPct val="20000"/>
              </a:spcBef>
              <a:spcAft>
                <a:spcPts val="600"/>
              </a:spcAft>
              <a:buNone/>
            </a:pPr>
            <a:endParaRPr lang="en-US" sz="3200" b="1">
              <a:solidFill>
                <a:srgbClr val="262626"/>
              </a:solidFill>
              <a:latin typeface="Arial"/>
              <a:cs typeface="Arial"/>
            </a:endParaRPr>
          </a:p>
          <a:p>
            <a:pPr marL="0" indent="0">
              <a:lnSpc>
                <a:spcPct val="100000"/>
              </a:lnSpc>
              <a:spcBef>
                <a:spcPct val="20000"/>
              </a:spcBef>
              <a:spcAft>
                <a:spcPts val="600"/>
              </a:spcAft>
              <a:buNone/>
            </a:pPr>
            <a:r>
              <a:rPr lang="en-US" sz="2400">
                <a:solidFill>
                  <a:srgbClr val="262626"/>
                </a:solidFill>
                <a:latin typeface="Arial"/>
                <a:cs typeface="Arial"/>
              </a:rPr>
              <a:t>Teams go through phases of uncertainty, conflict, and alignment before reaching peak performance (Tuckman, 1965).</a:t>
            </a:r>
            <a:endParaRPr lang="en-US" sz="2400">
              <a:latin typeface="Arial"/>
              <a:cs typeface="Arial"/>
            </a:endParaRPr>
          </a:p>
          <a:p>
            <a:endParaRPr lang="en-US" sz="2200"/>
          </a:p>
        </p:txBody>
      </p:sp>
    </p:spTree>
    <p:extLst>
      <p:ext uri="{BB962C8B-B14F-4D97-AF65-F5344CB8AC3E}">
        <p14:creationId xmlns:p14="http://schemas.microsoft.com/office/powerpoint/2010/main" val="3982473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
        <p:nvSpPr>
          <p:cNvPr id="13" name="Rectangle 1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E42ABFB5-11A0-1266-A285-D7DECBB064A8}"/>
              </a:ext>
            </a:extLst>
          </p:cNvPr>
          <p:cNvSpPr>
            <a:spLocks noGrp="1"/>
          </p:cNvSpPr>
          <p:nvPr>
            <p:ph idx="1"/>
          </p:nvPr>
        </p:nvSpPr>
        <p:spPr>
          <a:xfrm>
            <a:off x="14144" y="16966"/>
            <a:ext cx="7904098" cy="6654157"/>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Autofit/>
          </a:bodyPr>
          <a:lstStyle/>
          <a:p>
            <a:pPr marL="285750" indent="-285750">
              <a:spcBef>
                <a:spcPct val="20000"/>
              </a:spcBef>
              <a:spcAft>
                <a:spcPts val="600"/>
              </a:spcAft>
              <a:buNone/>
            </a:pPr>
            <a:r>
              <a:rPr lang="en-GB" sz="1400" b="1">
                <a:solidFill>
                  <a:schemeClr val="tx2"/>
                </a:solidFill>
                <a:latin typeface="Arial"/>
                <a:cs typeface="Arial"/>
              </a:rPr>
              <a:t>Trust as the Foundation of Teams</a:t>
            </a:r>
            <a:endParaRPr lang="en-GB" sz="1400">
              <a:solidFill>
                <a:schemeClr val="tx2"/>
              </a:solidFill>
              <a:latin typeface="Arial"/>
              <a:cs typeface="Arial"/>
            </a:endParaRPr>
          </a:p>
          <a:p>
            <a:pPr marL="285750" indent="-285750">
              <a:spcBef>
                <a:spcPct val="20000"/>
              </a:spcBef>
              <a:spcAft>
                <a:spcPts val="600"/>
              </a:spcAft>
              <a:buNone/>
            </a:pPr>
            <a:r>
              <a:rPr lang="en-GB" sz="1400" err="1">
                <a:solidFill>
                  <a:schemeClr val="tx2"/>
                </a:solidFill>
                <a:latin typeface="Aptos"/>
                <a:cs typeface="Arial"/>
              </a:rPr>
              <a:t>Academi</a:t>
            </a:r>
            <a:r>
              <a:rPr lang="en-GB" sz="1400">
                <a:solidFill>
                  <a:schemeClr val="tx2"/>
                </a:solidFill>
                <a:latin typeface="Aptos"/>
                <a:cs typeface="Arial"/>
              </a:rPr>
              <a:t> Wales (2018) highlights that trust fosters open dialogue, encouraging honest and constructive communication.</a:t>
            </a:r>
            <a:endParaRPr lang="en-GB" sz="1400">
              <a:solidFill>
                <a:schemeClr val="tx2"/>
              </a:solidFill>
              <a:latin typeface="Arial"/>
              <a:cs typeface="Arial"/>
            </a:endParaRPr>
          </a:p>
          <a:p>
            <a:pPr marL="0" indent="0">
              <a:spcBef>
                <a:spcPct val="20000"/>
              </a:spcBef>
              <a:spcAft>
                <a:spcPts val="600"/>
              </a:spcAft>
              <a:buNone/>
            </a:pPr>
            <a:endParaRPr lang="en-GB" sz="1400">
              <a:solidFill>
                <a:schemeClr val="tx2"/>
              </a:solidFill>
              <a:latin typeface="Arial"/>
              <a:cs typeface="Arial"/>
            </a:endParaRPr>
          </a:p>
          <a:p>
            <a:pPr marL="0" indent="0">
              <a:buNone/>
            </a:pPr>
            <a:r>
              <a:rPr lang="en-GB" sz="1400" b="1">
                <a:solidFill>
                  <a:schemeClr val="tx2"/>
                </a:solidFill>
                <a:ea typeface="+mn-lt"/>
                <a:cs typeface="+mn-lt"/>
              </a:rPr>
              <a:t>Importance of Trust</a:t>
            </a:r>
            <a:r>
              <a:rPr lang="en-GB" sz="1400">
                <a:solidFill>
                  <a:schemeClr val="tx2"/>
                </a:solidFill>
                <a:ea typeface="+mn-lt"/>
                <a:cs typeface="+mn-lt"/>
              </a:rPr>
              <a:t>:</a:t>
            </a:r>
            <a:endParaRPr lang="en-GB" sz="1400">
              <a:solidFill>
                <a:schemeClr val="tx2"/>
              </a:solidFill>
            </a:endParaRPr>
          </a:p>
          <a:p>
            <a:pPr>
              <a:buFont typeface="Arial"/>
              <a:buChar char="•"/>
            </a:pPr>
            <a:r>
              <a:rPr lang="en-GB" sz="1400">
                <a:solidFill>
                  <a:schemeClr val="tx2"/>
                </a:solidFill>
                <a:ea typeface="+mn-lt"/>
                <a:cs typeface="+mn-lt"/>
              </a:rPr>
              <a:t>Trust is essential for collaboration, effective communication, and team commitment.</a:t>
            </a:r>
          </a:p>
          <a:p>
            <a:pPr>
              <a:buFont typeface="Arial"/>
              <a:buChar char="•"/>
            </a:pPr>
            <a:r>
              <a:rPr lang="en-GB" sz="1400">
                <a:solidFill>
                  <a:schemeClr val="tx2"/>
                </a:solidFill>
                <a:ea typeface="+mn-lt"/>
                <a:cs typeface="+mn-lt"/>
              </a:rPr>
              <a:t>Without trust, team dynamics weaken, and progress stalls.</a:t>
            </a:r>
            <a:endParaRPr lang="en-GB" sz="1400">
              <a:solidFill>
                <a:schemeClr val="tx2"/>
              </a:solidFill>
            </a:endParaRPr>
          </a:p>
          <a:p>
            <a:pPr marL="0" indent="0">
              <a:buNone/>
            </a:pPr>
            <a:r>
              <a:rPr lang="en-GB" sz="1400" b="1">
                <a:solidFill>
                  <a:schemeClr val="tx2"/>
                </a:solidFill>
                <a:ea typeface="+mn-lt"/>
                <a:cs typeface="+mn-lt"/>
              </a:rPr>
              <a:t>Trust Creates a Safe Environment</a:t>
            </a:r>
            <a:r>
              <a:rPr lang="en-GB" sz="1400">
                <a:solidFill>
                  <a:schemeClr val="tx2"/>
                </a:solidFill>
                <a:ea typeface="+mn-lt"/>
                <a:cs typeface="+mn-lt"/>
              </a:rPr>
              <a:t>:</a:t>
            </a:r>
            <a:endParaRPr lang="en-GB" sz="1400">
              <a:solidFill>
                <a:schemeClr val="tx2"/>
              </a:solidFill>
            </a:endParaRPr>
          </a:p>
          <a:p>
            <a:pPr>
              <a:buFont typeface="Arial"/>
              <a:buChar char="•"/>
            </a:pPr>
            <a:r>
              <a:rPr lang="en-GB" sz="1400">
                <a:solidFill>
                  <a:schemeClr val="tx2"/>
                </a:solidFill>
                <a:ea typeface="+mn-lt"/>
                <a:cs typeface="+mn-lt"/>
              </a:rPr>
              <a:t>Teams with trust support innovation and risk-taking without fear of judgment or reprisal.</a:t>
            </a:r>
            <a:endParaRPr lang="en-GB" sz="1400">
              <a:solidFill>
                <a:schemeClr val="tx2"/>
              </a:solidFill>
            </a:endParaRPr>
          </a:p>
          <a:p>
            <a:pPr marL="0" indent="0">
              <a:buNone/>
            </a:pPr>
            <a:r>
              <a:rPr lang="en-GB" sz="1400" b="1">
                <a:solidFill>
                  <a:schemeClr val="tx2"/>
                </a:solidFill>
                <a:ea typeface="+mn-lt"/>
                <a:cs typeface="+mn-lt"/>
              </a:rPr>
              <a:t>Benefits of Trust in Teams</a:t>
            </a:r>
            <a:r>
              <a:rPr lang="en-GB" sz="1400">
                <a:solidFill>
                  <a:schemeClr val="tx2"/>
                </a:solidFill>
                <a:ea typeface="+mn-lt"/>
                <a:cs typeface="+mn-lt"/>
              </a:rPr>
              <a:t>:</a:t>
            </a:r>
            <a:endParaRPr lang="en-GB" sz="1400">
              <a:solidFill>
                <a:schemeClr val="tx2"/>
              </a:solidFill>
            </a:endParaRPr>
          </a:p>
          <a:p>
            <a:pPr>
              <a:buFont typeface="Arial"/>
              <a:buChar char="•"/>
            </a:pPr>
            <a:r>
              <a:rPr lang="en-GB" sz="1400">
                <a:solidFill>
                  <a:schemeClr val="tx2"/>
                </a:solidFill>
                <a:ea typeface="+mn-lt"/>
                <a:cs typeface="+mn-lt"/>
              </a:rPr>
              <a:t>Builds psychological safety, where members feel valued and respected.</a:t>
            </a:r>
          </a:p>
          <a:p>
            <a:pPr>
              <a:buFont typeface="Arial"/>
              <a:buChar char="•"/>
            </a:pPr>
            <a:r>
              <a:rPr lang="en-GB" sz="1400">
                <a:solidFill>
                  <a:schemeClr val="tx2"/>
                </a:solidFill>
                <a:ea typeface="+mn-lt"/>
                <a:cs typeface="+mn-lt"/>
              </a:rPr>
              <a:t>Enhances accountability, transparency, and willingness to share ideas.</a:t>
            </a:r>
          </a:p>
          <a:p>
            <a:pPr>
              <a:buFont typeface="Arial"/>
              <a:buChar char="•"/>
            </a:pPr>
            <a:r>
              <a:rPr lang="en-GB" sz="1400">
                <a:solidFill>
                  <a:schemeClr val="tx2"/>
                </a:solidFill>
                <a:ea typeface="+mn-lt"/>
                <a:cs typeface="+mn-lt"/>
              </a:rPr>
              <a:t>Strengthens relationships, making conflict resolution and goal alignment easier.</a:t>
            </a:r>
            <a:endParaRPr lang="en-GB" sz="1400">
              <a:solidFill>
                <a:schemeClr val="tx2"/>
              </a:solidFill>
            </a:endParaRPr>
          </a:p>
          <a:p>
            <a:pPr marL="0" indent="0">
              <a:buNone/>
            </a:pPr>
            <a:r>
              <a:rPr lang="en-GB" sz="1400" b="1">
                <a:solidFill>
                  <a:schemeClr val="tx2"/>
                </a:solidFill>
                <a:ea typeface="+mn-lt"/>
                <a:cs typeface="+mn-lt"/>
              </a:rPr>
              <a:t>Challenges Without Trust</a:t>
            </a:r>
            <a:r>
              <a:rPr lang="en-GB" sz="1400">
                <a:solidFill>
                  <a:schemeClr val="tx2"/>
                </a:solidFill>
                <a:ea typeface="+mn-lt"/>
                <a:cs typeface="+mn-lt"/>
              </a:rPr>
              <a:t>:</a:t>
            </a:r>
            <a:endParaRPr lang="en-GB" sz="1400">
              <a:solidFill>
                <a:schemeClr val="tx2"/>
              </a:solidFill>
            </a:endParaRPr>
          </a:p>
          <a:p>
            <a:pPr>
              <a:buFont typeface="Arial"/>
              <a:buChar char="•"/>
            </a:pPr>
            <a:r>
              <a:rPr lang="en-GB" sz="1400">
                <a:solidFill>
                  <a:schemeClr val="tx2"/>
                </a:solidFill>
                <a:ea typeface="+mn-lt"/>
                <a:cs typeface="+mn-lt"/>
              </a:rPr>
              <a:t>Miscommunication, conflict, and disengagement may arise.</a:t>
            </a:r>
          </a:p>
          <a:p>
            <a:pPr>
              <a:buFont typeface="Arial"/>
              <a:buChar char="•"/>
            </a:pPr>
            <a:r>
              <a:rPr lang="en-GB" sz="1400">
                <a:solidFill>
                  <a:schemeClr val="tx2"/>
                </a:solidFill>
                <a:ea typeface="+mn-lt"/>
                <a:cs typeface="+mn-lt"/>
              </a:rPr>
              <a:t>Lack of trust inhibits collaboration and weakens team morale.</a:t>
            </a:r>
            <a:endParaRPr lang="en-GB" sz="1400">
              <a:solidFill>
                <a:schemeClr val="tx2"/>
              </a:solidFill>
            </a:endParaRPr>
          </a:p>
          <a:p>
            <a:pPr marL="0" indent="0">
              <a:buNone/>
            </a:pPr>
            <a:r>
              <a:rPr lang="en-GB" sz="1400" b="1">
                <a:solidFill>
                  <a:schemeClr val="tx2"/>
                </a:solidFill>
                <a:ea typeface="+mn-lt"/>
                <a:cs typeface="+mn-lt"/>
              </a:rPr>
              <a:t>Trust as a Building Block for Success</a:t>
            </a:r>
            <a:r>
              <a:rPr lang="en-GB" sz="1400">
                <a:solidFill>
                  <a:schemeClr val="tx2"/>
                </a:solidFill>
                <a:ea typeface="+mn-lt"/>
                <a:cs typeface="+mn-lt"/>
              </a:rPr>
              <a:t>:</a:t>
            </a:r>
          </a:p>
          <a:p>
            <a:pPr>
              <a:buFont typeface="Arial"/>
              <a:buChar char="•"/>
            </a:pPr>
            <a:r>
              <a:rPr lang="en-GB" sz="1400">
                <a:solidFill>
                  <a:schemeClr val="tx2"/>
                </a:solidFill>
                <a:ea typeface="+mn-lt"/>
                <a:cs typeface="+mn-lt"/>
              </a:rPr>
              <a:t>Strong trust leads to higher performance and resilience in challenging situations.</a:t>
            </a:r>
          </a:p>
          <a:p>
            <a:pPr>
              <a:buFont typeface="Arial"/>
              <a:buChar char="•"/>
            </a:pPr>
            <a:r>
              <a:rPr lang="en-GB" sz="1400">
                <a:solidFill>
                  <a:schemeClr val="tx2"/>
                </a:solidFill>
                <a:ea typeface="+mn-lt"/>
                <a:cs typeface="+mn-lt"/>
              </a:rPr>
              <a:t>Teams that prioritize trust create a foundation for long-term success and adaptability.</a:t>
            </a:r>
            <a:endParaRPr lang="en-GB" sz="1400">
              <a:solidFill>
                <a:schemeClr val="tx2"/>
              </a:solidFill>
            </a:endParaRPr>
          </a:p>
          <a:p>
            <a:pPr marL="0" indent="0">
              <a:buNone/>
            </a:pPr>
            <a:endParaRPr lang="en-US" sz="1200">
              <a:solidFill>
                <a:schemeClr val="tx2"/>
              </a:solidFill>
            </a:endParaRPr>
          </a:p>
        </p:txBody>
      </p:sp>
      <p:grpSp>
        <p:nvGrpSpPr>
          <p:cNvPr id="15" name="Group 14">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6" name="Freeform: Shape 1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 name="Graphic 7" descr="Connections">
            <a:extLst>
              <a:ext uri="{FF2B5EF4-FFF2-40B4-BE49-F238E27FC236}">
                <a16:creationId xmlns:a16="http://schemas.microsoft.com/office/drawing/2014/main" id="{F3F72E6E-DBE0-A2A0-C800-EF655828B3D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332614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772F4E-953E-3915-9EE0-6C5CEE036B17}"/>
              </a:ext>
            </a:extLst>
          </p:cNvPr>
          <p:cNvSpPr>
            <a:spLocks noGrp="1"/>
          </p:cNvSpPr>
          <p:nvPr>
            <p:ph type="title"/>
          </p:nvPr>
        </p:nvSpPr>
        <p:spPr>
          <a:xfrm>
            <a:off x="1371597" y="359162"/>
            <a:ext cx="10044023" cy="877729"/>
          </a:xfrm>
        </p:spPr>
        <p:txBody>
          <a:bodyPr anchor="ctr">
            <a:normAutofit/>
          </a:bodyPr>
          <a:lstStyle/>
          <a:p>
            <a:r>
              <a:rPr lang="en-US" sz="1900" b="1">
                <a:solidFill>
                  <a:srgbClr val="FFFFFF"/>
                </a:solidFill>
                <a:latin typeface="Arial"/>
                <a:cs typeface="Arial"/>
              </a:rPr>
              <a:t>Leadership and Team Development - </a:t>
            </a:r>
            <a:r>
              <a:rPr lang="en-US" sz="1900">
                <a:solidFill>
                  <a:srgbClr val="FFFFFF"/>
                </a:solidFill>
                <a:latin typeface="Arial"/>
                <a:cs typeface="Arial"/>
              </a:rPr>
              <a:t>Adair (2015) emphasizes that effective leaders facilitate team building by recognising and addressing individual and collective needs.</a:t>
            </a:r>
          </a:p>
          <a:p>
            <a:endParaRPr lang="en-US" sz="1900" b="1">
              <a:solidFill>
                <a:srgbClr val="FFFFFF"/>
              </a:solidFill>
              <a:latin typeface="Arial"/>
              <a:cs typeface="Arial"/>
            </a:endParaRPr>
          </a:p>
        </p:txBody>
      </p:sp>
      <p:graphicFrame>
        <p:nvGraphicFramePr>
          <p:cNvPr id="5" name="Content Placeholder 2">
            <a:extLst>
              <a:ext uri="{FF2B5EF4-FFF2-40B4-BE49-F238E27FC236}">
                <a16:creationId xmlns:a16="http://schemas.microsoft.com/office/drawing/2014/main" id="{FC65C830-5410-3B9D-771F-EA592B2A59A7}"/>
              </a:ext>
            </a:extLst>
          </p:cNvPr>
          <p:cNvGraphicFramePr>
            <a:graphicFrameLocks noGrp="1"/>
          </p:cNvGraphicFramePr>
          <p:nvPr>
            <p:ph idx="1"/>
            <p:extLst>
              <p:ext uri="{D42A27DB-BD31-4B8C-83A1-F6EECF244321}">
                <p14:modId xmlns:p14="http://schemas.microsoft.com/office/powerpoint/2010/main" val="350212918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38671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 name="Rectangle 91">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93" name="Straight Connector 92">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4"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95"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91"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44" name="TextBox 1">
            <a:extLst>
              <a:ext uri="{FF2B5EF4-FFF2-40B4-BE49-F238E27FC236}">
                <a16:creationId xmlns:a16="http://schemas.microsoft.com/office/drawing/2014/main" id="{56822640-ACF8-AA04-99C0-ED708DEE1627}"/>
              </a:ext>
            </a:extLst>
          </p:cNvPr>
          <p:cNvGraphicFramePr/>
          <p:nvPr>
            <p:extLst>
              <p:ext uri="{D42A27DB-BD31-4B8C-83A1-F6EECF244321}">
                <p14:modId xmlns:p14="http://schemas.microsoft.com/office/powerpoint/2010/main" val="1647982915"/>
              </p:ext>
            </p:extLst>
          </p:nvPr>
        </p:nvGraphicFramePr>
        <p:xfrm>
          <a:off x="-17984" y="130676"/>
          <a:ext cx="11802478" cy="6717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0509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3281BC-FB7D-2F5B-C2E0-BCB6404DAAF2}"/>
              </a:ext>
            </a:extLst>
          </p:cNvPr>
          <p:cNvSpPr>
            <a:spLocks noGrp="1"/>
          </p:cNvSpPr>
          <p:nvPr>
            <p:ph type="title"/>
          </p:nvPr>
        </p:nvSpPr>
        <p:spPr>
          <a:xfrm>
            <a:off x="572493" y="238539"/>
            <a:ext cx="11018520" cy="1434415"/>
          </a:xfrm>
        </p:spPr>
        <p:txBody>
          <a:bodyPr anchor="b">
            <a:normAutofit/>
          </a:bodyPr>
          <a:lstStyle/>
          <a:p>
            <a:r>
              <a:rPr lang="en-US" sz="5400">
                <a:latin typeface="Arial"/>
                <a:cs typeface="Arial"/>
              </a:rPr>
              <a:t>Reflection On Relationships </a:t>
            </a:r>
            <a:endParaRPr lang="en-US" sz="5400"/>
          </a:p>
        </p:txBody>
      </p:sp>
      <p:sp>
        <p:nvSpPr>
          <p:cNvPr id="1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2D938462-EDF3-D59E-7CC3-88899EDBA8A7}"/>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r>
              <a:rPr lang="en-US" sz="2200" b="1">
                <a:ea typeface="+mn-lt"/>
                <a:cs typeface="+mn-lt"/>
              </a:rPr>
              <a:t>CONFLICT - effective resolution</a:t>
            </a:r>
            <a:endParaRPr lang="en-US" sz="2200"/>
          </a:p>
          <a:p>
            <a:pPr marL="285750" indent="-285750"/>
            <a:r>
              <a:rPr lang="en-US" sz="1800">
                <a:latin typeface="Arial"/>
                <a:cs typeface="Arial"/>
              </a:rPr>
              <a:t>Healthy relationships within teams are vital, but conflict is inevitable and can be constructive if managed well.</a:t>
            </a:r>
            <a:endParaRPr lang="en-US" sz="1800">
              <a:latin typeface="Aptos" panose="020B0004020202020204"/>
              <a:cs typeface="Arial"/>
            </a:endParaRPr>
          </a:p>
          <a:p>
            <a:pPr marL="285750" indent="-285750"/>
            <a:r>
              <a:rPr lang="en-US" sz="1800">
                <a:latin typeface="Arial"/>
                <a:cs typeface="Arial"/>
              </a:rPr>
              <a:t>Effective conflict resolution requires understanding interpersonal dynamics and fostering open communication. As (Tannenbaum and Salas, 2021) highlight, successful teams embrace constructive disagreements to enhance decision-making.</a:t>
            </a:r>
            <a:endParaRPr lang="en-US" sz="2200">
              <a:latin typeface="Arial"/>
              <a:cs typeface="Arial"/>
            </a:endParaRPr>
          </a:p>
          <a:p>
            <a:pPr marL="285750" indent="-285750"/>
            <a:r>
              <a:rPr lang="en-US" sz="1800">
                <a:latin typeface="Arial"/>
                <a:cs typeface="Arial"/>
              </a:rPr>
              <a:t>Strategies like active listening where all voices are been hear, reframing conflict as an opportunity for growth are critical and collaborative problem-solving to find solutions by working </a:t>
            </a:r>
            <a:r>
              <a:rPr lang="en-US" sz="1800" err="1">
                <a:latin typeface="Arial"/>
                <a:cs typeface="Arial"/>
              </a:rPr>
              <a:t>togheter</a:t>
            </a:r>
            <a:r>
              <a:rPr lang="en-US" sz="1800">
                <a:latin typeface="Arial"/>
                <a:cs typeface="Arial"/>
              </a:rPr>
              <a:t> for the </a:t>
            </a:r>
            <a:r>
              <a:rPr lang="en-US" sz="1800" err="1">
                <a:latin typeface="Arial"/>
                <a:cs typeface="Arial"/>
              </a:rPr>
              <a:t>beenfit</a:t>
            </a:r>
            <a:r>
              <a:rPr lang="en-US" sz="1800">
                <a:latin typeface="Arial"/>
                <a:cs typeface="Arial"/>
              </a:rPr>
              <a:t> of the team (Duck &amp; McMahan, 2021)</a:t>
            </a:r>
            <a:r>
              <a:rPr lang="en-US" sz="1400">
                <a:latin typeface="Arial"/>
                <a:cs typeface="Arial"/>
              </a:rPr>
              <a:t>.</a:t>
            </a:r>
            <a:endParaRPr lang="en-US" sz="2200">
              <a:latin typeface="Arial"/>
              <a:cs typeface="Arial"/>
            </a:endParaRPr>
          </a:p>
          <a:p>
            <a:pPr marL="971550" lvl="1" indent="-285750">
              <a:buFont typeface="Arial"/>
              <a:buChar char="•"/>
            </a:pPr>
            <a:endParaRPr lang="en-US" sz="2200">
              <a:latin typeface="Arial"/>
              <a:cs typeface="Arial"/>
            </a:endParaRPr>
          </a:p>
          <a:p>
            <a:pPr marL="0" indent="0">
              <a:buNone/>
            </a:pPr>
            <a:endParaRPr lang="en-US" sz="2200">
              <a:latin typeface="Arial"/>
              <a:cs typeface="Arial"/>
            </a:endParaRPr>
          </a:p>
        </p:txBody>
      </p:sp>
      <p:pic>
        <p:nvPicPr>
          <p:cNvPr id="7" name="Picture 6" descr="Hands moving forward">
            <a:extLst>
              <a:ext uri="{FF2B5EF4-FFF2-40B4-BE49-F238E27FC236}">
                <a16:creationId xmlns:a16="http://schemas.microsoft.com/office/drawing/2014/main" id="{2E1FEB71-A851-2333-68B8-61440B3EC42F}"/>
              </a:ext>
            </a:extLst>
          </p:cNvPr>
          <p:cNvPicPr>
            <a:picLocks noChangeAspect="1"/>
          </p:cNvPicPr>
          <p:nvPr/>
        </p:nvPicPr>
        <p:blipFill>
          <a:blip r:embed="rId2"/>
          <a:srcRect l="2407" r="15822" b="4"/>
          <a:stretch/>
        </p:blipFill>
        <p:spPr>
          <a:xfrm>
            <a:off x="7675658" y="2093976"/>
            <a:ext cx="3941064" cy="4096512"/>
          </a:xfrm>
          <a:prstGeom prst="rect">
            <a:avLst/>
          </a:prstGeom>
        </p:spPr>
      </p:pic>
    </p:spTree>
    <p:extLst>
      <p:ext uri="{BB962C8B-B14F-4D97-AF65-F5344CB8AC3E}">
        <p14:creationId xmlns:p14="http://schemas.microsoft.com/office/powerpoint/2010/main" val="4027167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45449D-BA3E-06AB-48A2-5B90F5BD3762}"/>
              </a:ext>
            </a:extLst>
          </p:cNvPr>
          <p:cNvSpPr>
            <a:spLocks noGrp="1"/>
          </p:cNvSpPr>
          <p:nvPr>
            <p:ph type="title"/>
          </p:nvPr>
        </p:nvSpPr>
        <p:spPr>
          <a:xfrm>
            <a:off x="841248" y="548640"/>
            <a:ext cx="3600860" cy="5431536"/>
          </a:xfrm>
        </p:spPr>
        <p:txBody>
          <a:bodyPr>
            <a:normAutofit/>
          </a:bodyPr>
          <a:lstStyle/>
          <a:p>
            <a:r>
              <a:rPr lang="en-US" sz="4200">
                <a:latin typeface="Arial"/>
                <a:cs typeface="Arial"/>
              </a:rPr>
              <a:t>Reflection On Relationships </a:t>
            </a:r>
            <a:endParaRPr lang="en-US" sz="4200"/>
          </a:p>
        </p:txBody>
      </p:sp>
      <p:sp>
        <p:nvSpPr>
          <p:cNvPr id="12"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ontent Placeholder 2">
            <a:extLst>
              <a:ext uri="{FF2B5EF4-FFF2-40B4-BE49-F238E27FC236}">
                <a16:creationId xmlns:a16="http://schemas.microsoft.com/office/drawing/2014/main" id="{3C7E9D8C-B2AC-A8F9-5946-DD0CD9F2C4FC}"/>
              </a:ext>
            </a:extLst>
          </p:cNvPr>
          <p:cNvSpPr>
            <a:spLocks noGrp="1"/>
          </p:cNvSpPr>
          <p:nvPr>
            <p:ph idx="1"/>
          </p:nvPr>
        </p:nvSpPr>
        <p:spPr>
          <a:xfrm>
            <a:off x="5126418" y="552091"/>
            <a:ext cx="6224335" cy="5431536"/>
          </a:xfrm>
        </p:spPr>
        <p:txBody>
          <a:bodyPr vert="horz" lIns="91440" tIns="45720" rIns="91440" bIns="45720" rtlCol="0" anchor="ctr">
            <a:normAutofit/>
          </a:bodyPr>
          <a:lstStyle/>
          <a:p>
            <a:pPr marL="0" indent="0">
              <a:buNone/>
            </a:pPr>
            <a:r>
              <a:rPr lang="en-US" sz="2000" b="1">
                <a:ea typeface="+mn-lt"/>
                <a:cs typeface="+mn-lt"/>
              </a:rPr>
              <a:t>COMMUNICATION : The Foundation of Team </a:t>
            </a:r>
          </a:p>
          <a:p>
            <a:pPr marL="285750" indent="-285750">
              <a:spcBef>
                <a:spcPct val="20000"/>
              </a:spcBef>
              <a:spcAft>
                <a:spcPts val="600"/>
              </a:spcAft>
            </a:pPr>
            <a:r>
              <a:rPr lang="en-US" sz="2000">
                <a:latin typeface="Arial"/>
                <a:cs typeface="Arial"/>
              </a:rPr>
              <a:t>Communication is the keys of all team interactions, from conflict resolution to decision-making.</a:t>
            </a:r>
          </a:p>
          <a:p>
            <a:pPr marL="285750" indent="-285750">
              <a:spcBef>
                <a:spcPct val="20000"/>
              </a:spcBef>
              <a:spcAft>
                <a:spcPts val="600"/>
              </a:spcAft>
            </a:pPr>
            <a:r>
              <a:rPr lang="en-US" sz="2000">
                <a:latin typeface="Arial"/>
                <a:cs typeface="Arial"/>
              </a:rPr>
              <a:t>Listening is a vital communication skill. According to (Kline, 2002), "listening to ignite the human mind" fosters trust, creativity, and collaboration.</a:t>
            </a:r>
          </a:p>
          <a:p>
            <a:pPr marL="285750" indent="-285750">
              <a:spcBef>
                <a:spcPct val="20000"/>
              </a:spcBef>
              <a:spcAft>
                <a:spcPts val="600"/>
              </a:spcAft>
            </a:pPr>
            <a:r>
              <a:rPr lang="en-US" sz="2000">
                <a:latin typeface="Arial"/>
                <a:cs typeface="Arial"/>
              </a:rPr>
              <a:t>Use techniques from (Quintanilla and Wah, 2020). </a:t>
            </a:r>
            <a:endParaRPr lang="en-US" sz="2000">
              <a:latin typeface="Aptos"/>
              <a:cs typeface="Arial"/>
            </a:endParaRPr>
          </a:p>
          <a:p>
            <a:pPr marL="0" indent="0">
              <a:spcBef>
                <a:spcPct val="20000"/>
              </a:spcBef>
              <a:spcAft>
                <a:spcPts val="600"/>
              </a:spcAft>
              <a:buNone/>
            </a:pPr>
            <a:r>
              <a:rPr lang="en-US" sz="2000" b="1">
                <a:latin typeface="Arial"/>
                <a:cs typeface="Arial"/>
              </a:rPr>
              <a:t>     Know Yourself</a:t>
            </a:r>
            <a:r>
              <a:rPr lang="en-US" sz="2000">
                <a:latin typeface="Arial"/>
                <a:cs typeface="Arial"/>
              </a:rPr>
              <a:t>: Understand your communication style and how it affects others.</a:t>
            </a:r>
          </a:p>
          <a:p>
            <a:pPr marL="0" indent="0">
              <a:spcBef>
                <a:spcPct val="20000"/>
              </a:spcBef>
              <a:spcAft>
                <a:spcPts val="600"/>
              </a:spcAft>
              <a:buNone/>
            </a:pPr>
            <a:r>
              <a:rPr lang="en-US" sz="2000" b="1">
                <a:latin typeface="Arial"/>
                <a:cs typeface="Arial"/>
              </a:rPr>
              <a:t>     Evaluate the Context</a:t>
            </a:r>
            <a:r>
              <a:rPr lang="en-US" sz="2000">
                <a:latin typeface="Arial"/>
                <a:cs typeface="Arial"/>
              </a:rPr>
              <a:t>: Adapt your communication to the specific situation and team dynamics.</a:t>
            </a:r>
          </a:p>
          <a:p>
            <a:pPr marL="0" indent="0">
              <a:spcBef>
                <a:spcPct val="20000"/>
              </a:spcBef>
              <a:spcAft>
                <a:spcPts val="600"/>
              </a:spcAft>
              <a:buNone/>
            </a:pPr>
            <a:r>
              <a:rPr lang="en-US" sz="2000" b="1">
                <a:latin typeface="Arial"/>
                <a:cs typeface="Arial"/>
              </a:rPr>
              <a:t>     Your Communication Interaction</a:t>
            </a:r>
            <a:r>
              <a:rPr lang="en-US" sz="2000">
                <a:latin typeface="Arial"/>
                <a:cs typeface="Arial"/>
              </a:rPr>
              <a:t>: Engage with clarity, purpose, and active listening.</a:t>
            </a:r>
          </a:p>
          <a:p>
            <a:pPr marL="0" indent="0">
              <a:spcBef>
                <a:spcPct val="20000"/>
              </a:spcBef>
              <a:spcAft>
                <a:spcPts val="600"/>
              </a:spcAft>
              <a:buNone/>
            </a:pPr>
            <a:r>
              <a:rPr lang="en-US" sz="2000" b="1">
                <a:latin typeface="Arial"/>
                <a:cs typeface="Arial"/>
              </a:rPr>
              <a:t>     Step Back and Reflect</a:t>
            </a:r>
            <a:r>
              <a:rPr lang="en-US" sz="2000">
                <a:latin typeface="Arial"/>
                <a:cs typeface="Arial"/>
              </a:rPr>
              <a:t>: Review your interactions to identify strengths and areas for improvement</a:t>
            </a:r>
            <a:endParaRPr lang="en-US" sz="2000"/>
          </a:p>
        </p:txBody>
      </p:sp>
    </p:spTree>
    <p:extLst>
      <p:ext uri="{BB962C8B-B14F-4D97-AF65-F5344CB8AC3E}">
        <p14:creationId xmlns:p14="http://schemas.microsoft.com/office/powerpoint/2010/main" val="3845312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C78A97-2AFC-5431-8846-12DE1EB5CB20}"/>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Building Engagement and Motivation</a:t>
            </a:r>
          </a:p>
        </p:txBody>
      </p:sp>
      <p:graphicFrame>
        <p:nvGraphicFramePr>
          <p:cNvPr id="5" name="Content Placeholder 2">
            <a:extLst>
              <a:ext uri="{FF2B5EF4-FFF2-40B4-BE49-F238E27FC236}">
                <a16:creationId xmlns:a16="http://schemas.microsoft.com/office/drawing/2014/main" id="{2CC8489C-7022-4F9D-0928-CCE719381509}"/>
              </a:ext>
            </a:extLst>
          </p:cNvPr>
          <p:cNvGraphicFramePr>
            <a:graphicFrameLocks noGrp="1"/>
          </p:cNvGraphicFramePr>
          <p:nvPr>
            <p:ph idx="1"/>
            <p:extLst>
              <p:ext uri="{D42A27DB-BD31-4B8C-83A1-F6EECF244321}">
                <p14:modId xmlns:p14="http://schemas.microsoft.com/office/powerpoint/2010/main" val="2295166692"/>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7642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945AFE19-E6C0-3D96-E01A-C0E5895D97B2}"/>
              </a:ext>
            </a:extLst>
          </p:cNvPr>
          <p:cNvSpPr>
            <a:spLocks noGrp="1"/>
          </p:cNvSpPr>
          <p:nvPr>
            <p:ph type="title"/>
          </p:nvPr>
        </p:nvSpPr>
        <p:spPr>
          <a:xfrm>
            <a:off x="838200" y="365125"/>
            <a:ext cx="5393361" cy="1325563"/>
          </a:xfrm>
        </p:spPr>
        <p:txBody>
          <a:bodyPr vert="horz" lIns="91440" tIns="45720" rIns="91440" bIns="45720" rtlCol="0">
            <a:normAutofit/>
          </a:bodyPr>
          <a:lstStyle/>
          <a:p>
            <a:r>
              <a:rPr lang="en-US" sz="3700" b="1" kern="1200">
                <a:latin typeface="+mj-lt"/>
                <a:ea typeface="+mj-ea"/>
                <a:cs typeface="+mj-cs"/>
              </a:rPr>
              <a:t>Relationships: How to Build and Maintain Them</a:t>
            </a:r>
            <a:endParaRPr lang="en-US" sz="3700" kern="1200">
              <a:latin typeface="+mj-lt"/>
              <a:ea typeface="+mj-ea"/>
              <a:cs typeface="+mj-cs"/>
            </a:endParaRPr>
          </a:p>
          <a:p>
            <a:endParaRPr lang="en-US" sz="3700" kern="1200">
              <a:latin typeface="+mj-lt"/>
              <a:ea typeface="+mj-ea"/>
              <a:cs typeface="+mj-cs"/>
            </a:endParaRPr>
          </a:p>
        </p:txBody>
      </p:sp>
      <p:sp>
        <p:nvSpPr>
          <p:cNvPr id="3" name="Content Placeholder 2">
            <a:extLst>
              <a:ext uri="{FF2B5EF4-FFF2-40B4-BE49-F238E27FC236}">
                <a16:creationId xmlns:a16="http://schemas.microsoft.com/office/drawing/2014/main" id="{8B35098F-F958-23BF-3A17-46D05FFBF0BF}"/>
              </a:ext>
            </a:extLst>
          </p:cNvPr>
          <p:cNvSpPr>
            <a:spLocks noGrp="1"/>
          </p:cNvSpPr>
          <p:nvPr>
            <p:ph idx="1"/>
          </p:nvPr>
        </p:nvSpPr>
        <p:spPr>
          <a:xfrm>
            <a:off x="838200" y="1417017"/>
            <a:ext cx="6321013" cy="5245859"/>
          </a:xfrm>
        </p:spPr>
        <p:txBody>
          <a:bodyPr vert="horz" lIns="91440" tIns="45720" rIns="91440" bIns="45720" rtlCol="0" anchor="t">
            <a:normAutofit/>
          </a:bodyPr>
          <a:lstStyle/>
          <a:p>
            <a:pPr marL="0" indent="0">
              <a:buNone/>
            </a:pPr>
            <a:r>
              <a:rPr lang="en-US" sz="1400" b="1"/>
              <a:t> </a:t>
            </a:r>
            <a:r>
              <a:rPr lang="en-US" sz="1600" b="1"/>
              <a:t>Building </a:t>
            </a:r>
            <a:endParaRPr lang="en-US" sz="1600"/>
          </a:p>
          <a:p>
            <a:pPr marL="285750" indent="-285750"/>
            <a:r>
              <a:rPr lang="en-US" sz="1400" b="1"/>
              <a:t>Relationships are essential for teamwork and collaboration.</a:t>
            </a:r>
            <a:endParaRPr lang="en-US" sz="1400"/>
          </a:p>
          <a:p>
            <a:pPr marL="285750" indent="-285750"/>
            <a:r>
              <a:rPr lang="en-US" sz="1400" b="1"/>
              <a:t>They foster trust, mutual respect, and a sense of belonging.</a:t>
            </a:r>
            <a:endParaRPr lang="en-US" sz="1400"/>
          </a:p>
          <a:p>
            <a:pPr marL="285750" indent="-285750"/>
            <a:r>
              <a:rPr lang="en-US" sz="1400" b="1"/>
              <a:t>Practice active listening to validate and empower others.</a:t>
            </a:r>
            <a:endParaRPr lang="en-US" sz="1400"/>
          </a:p>
          <a:p>
            <a:pPr marL="285750" indent="-285750"/>
            <a:r>
              <a:rPr lang="en-US" sz="1400" b="1"/>
              <a:t>Show genuine interest in team members’ perspectives and contributions.</a:t>
            </a:r>
            <a:endParaRPr lang="en-US" sz="1400"/>
          </a:p>
          <a:p>
            <a:pPr marL="285750" indent="-285750"/>
            <a:r>
              <a:rPr lang="en-US" sz="1400" b="1"/>
              <a:t>Invest time in understanding individual strengths, needs, and motivations.</a:t>
            </a:r>
            <a:endParaRPr lang="en-US" sz="1400"/>
          </a:p>
          <a:p>
            <a:pPr marL="0"/>
            <a:endParaRPr lang="en-US" sz="1200" b="1"/>
          </a:p>
          <a:p>
            <a:pPr marL="0" indent="0">
              <a:buNone/>
            </a:pPr>
            <a:r>
              <a:rPr lang="en-US" sz="1600" b="1"/>
              <a:t>Maintaining </a:t>
            </a:r>
            <a:endParaRPr lang="en-US" sz="1600"/>
          </a:p>
          <a:p>
            <a:pPr marL="285750" indent="-285750"/>
            <a:r>
              <a:rPr lang="en-US" sz="1400" b="1"/>
              <a:t>Regularly engage with team members to reinforce connections.</a:t>
            </a:r>
            <a:endParaRPr lang="en-US" sz="1400"/>
          </a:p>
          <a:p>
            <a:pPr marL="285750" indent="-285750"/>
            <a:r>
              <a:rPr lang="en-US" sz="1400" b="1"/>
              <a:t>Acknowledge contributions and show appreciation for efforts.</a:t>
            </a:r>
            <a:endParaRPr lang="en-US" sz="1400"/>
          </a:p>
          <a:p>
            <a:pPr marL="285750" indent="-285750"/>
            <a:r>
              <a:rPr lang="en-US" sz="1400" b="1"/>
              <a:t>Address conflicts constructively to prevent strain on relationships.</a:t>
            </a:r>
            <a:endParaRPr lang="en-US" sz="1400"/>
          </a:p>
          <a:p>
            <a:pPr marL="285750" indent="-285750"/>
            <a:r>
              <a:rPr lang="en-US" sz="1400" b="1"/>
              <a:t>Provide ongoing feedback and encourage open communication.</a:t>
            </a:r>
            <a:endParaRPr lang="en-US" sz="1400"/>
          </a:p>
          <a:p>
            <a:pPr marL="285750" indent="-285750"/>
            <a:r>
              <a:rPr lang="en-US" sz="1400" b="1"/>
              <a:t>Celebrate team successes to strengthen bonds and motivation.</a:t>
            </a:r>
            <a:endParaRPr lang="en-US" sz="1400"/>
          </a:p>
          <a:p>
            <a:pPr marL="285750" indent="-285750"/>
            <a:r>
              <a:rPr lang="en-US" sz="1400" b="1"/>
              <a:t>Ensure transparency and honesty in interactions.</a:t>
            </a:r>
            <a:endParaRPr lang="en-US" sz="1400"/>
          </a:p>
          <a:p>
            <a:pPr marL="0"/>
            <a:endParaRPr lang="en-US" sz="1100" b="1"/>
          </a:p>
          <a:p>
            <a:pPr marL="0">
              <a:buSzPct val="114999"/>
            </a:pPr>
            <a:endParaRPr lang="en-US" sz="1100"/>
          </a:p>
          <a:p>
            <a:pPr>
              <a:buSzPct val="114999"/>
            </a:pPr>
            <a:endParaRPr lang="en-US" sz="1100"/>
          </a:p>
        </p:txBody>
      </p:sp>
      <p:pic>
        <p:nvPicPr>
          <p:cNvPr id="24" name="Picture 23" descr="Person holding a puzzle piece">
            <a:extLst>
              <a:ext uri="{FF2B5EF4-FFF2-40B4-BE49-F238E27FC236}">
                <a16:creationId xmlns:a16="http://schemas.microsoft.com/office/drawing/2014/main" id="{F9A453F4-688D-70F4-77A4-A333CFFE1DEE}"/>
              </a:ext>
            </a:extLst>
          </p:cNvPr>
          <p:cNvPicPr>
            <a:picLocks noChangeAspect="1"/>
          </p:cNvPicPr>
          <p:nvPr/>
        </p:nvPicPr>
        <p:blipFill>
          <a:blip r:embed="rId2"/>
          <a:srcRect l="16406" r="15843" b="-1"/>
          <a:stretch/>
        </p:blipFill>
        <p:spPr>
          <a:xfrm>
            <a:off x="7159006" y="758514"/>
            <a:ext cx="4779891"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3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38755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rendering of game pieces tied together with a rope">
            <a:extLst>
              <a:ext uri="{FF2B5EF4-FFF2-40B4-BE49-F238E27FC236}">
                <a16:creationId xmlns:a16="http://schemas.microsoft.com/office/drawing/2014/main" id="{30154EFA-7A0B-053A-FDCA-D9508D00349E}"/>
              </a:ext>
            </a:extLst>
          </p:cNvPr>
          <p:cNvPicPr>
            <a:picLocks noChangeAspect="1"/>
          </p:cNvPicPr>
          <p:nvPr/>
        </p:nvPicPr>
        <p:blipFill>
          <a:blip r:embed="rId2"/>
          <a:srcRect l="2122" r="31290" b="4"/>
          <a:stretch/>
        </p:blipFill>
        <p:spPr>
          <a:xfrm>
            <a:off x="7925648" y="10"/>
            <a:ext cx="4266350"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D32A32-F429-0614-D3D2-FD0A09814EB4}"/>
              </a:ext>
            </a:extLst>
          </p:cNvPr>
          <p:cNvSpPr>
            <a:spLocks noGrp="1"/>
          </p:cNvSpPr>
          <p:nvPr>
            <p:ph type="title"/>
          </p:nvPr>
        </p:nvSpPr>
        <p:spPr>
          <a:xfrm>
            <a:off x="761801" y="328512"/>
            <a:ext cx="4778387" cy="825781"/>
          </a:xfrm>
        </p:spPr>
        <p:txBody>
          <a:bodyPr anchor="ctr">
            <a:noAutofit/>
          </a:bodyPr>
          <a:lstStyle/>
          <a:p>
            <a:r>
              <a:rPr lang="en-US" sz="2400" b="1">
                <a:solidFill>
                  <a:schemeClr val="accent2">
                    <a:lumMod val="49000"/>
                  </a:schemeClr>
                </a:solidFill>
                <a:latin typeface="Arial"/>
                <a:cs typeface="Arial"/>
              </a:rPr>
              <a:t>The "Know-Like-Trust" Model</a:t>
            </a:r>
            <a:endParaRPr lang="en-US" sz="2400">
              <a:solidFill>
                <a:schemeClr val="accent2">
                  <a:lumMod val="49000"/>
                </a:schemeClr>
              </a:solidFill>
            </a:endParaRPr>
          </a:p>
        </p:txBody>
      </p:sp>
      <p:sp>
        <p:nvSpPr>
          <p:cNvPr id="3" name="Content Placeholder 2">
            <a:extLst>
              <a:ext uri="{FF2B5EF4-FFF2-40B4-BE49-F238E27FC236}">
                <a16:creationId xmlns:a16="http://schemas.microsoft.com/office/drawing/2014/main" id="{E144B765-4586-C853-EF6C-442CC30F251D}"/>
              </a:ext>
            </a:extLst>
          </p:cNvPr>
          <p:cNvSpPr>
            <a:spLocks noGrp="1"/>
          </p:cNvSpPr>
          <p:nvPr>
            <p:ph idx="1"/>
          </p:nvPr>
        </p:nvSpPr>
        <p:spPr>
          <a:xfrm>
            <a:off x="-198" y="584819"/>
            <a:ext cx="7923107" cy="6756097"/>
          </a:xfrm>
        </p:spPr>
        <p:txBody>
          <a:bodyPr vert="horz" lIns="91440" tIns="45720" rIns="91440" bIns="45720" rtlCol="0" anchor="ctr">
            <a:noAutofit/>
          </a:bodyPr>
          <a:lstStyle/>
          <a:p>
            <a:pPr>
              <a:buNone/>
            </a:pPr>
            <a:endParaRPr lang="en-US" sz="700" b="1"/>
          </a:p>
          <a:p>
            <a:pPr>
              <a:buNone/>
            </a:pPr>
            <a:r>
              <a:rPr lang="en-US" sz="1600" b="1">
                <a:solidFill>
                  <a:schemeClr val="accent5"/>
                </a:solidFill>
                <a:ea typeface="+mn-lt"/>
                <a:cs typeface="+mn-lt"/>
              </a:rPr>
              <a:t>Progressive Relationship Building:</a:t>
            </a:r>
            <a:endParaRPr lang="en-US" sz="1600" b="1">
              <a:solidFill>
                <a:schemeClr val="accent5"/>
              </a:solidFill>
            </a:endParaRPr>
          </a:p>
          <a:p>
            <a:r>
              <a:rPr lang="en-US" sz="1600">
                <a:solidFill>
                  <a:schemeClr val="accent5"/>
                </a:solidFill>
                <a:ea typeface="+mn-lt"/>
                <a:cs typeface="+mn-lt"/>
              </a:rPr>
              <a:t>Relationships develop through three stages: Know (awareness), Like (mutual respect), and Trust (reliability).</a:t>
            </a:r>
            <a:endParaRPr lang="en-US" sz="1600">
              <a:solidFill>
                <a:schemeClr val="accent5"/>
              </a:solidFill>
            </a:endParaRPr>
          </a:p>
          <a:p>
            <a:r>
              <a:rPr lang="en-US" sz="1600">
                <a:solidFill>
                  <a:schemeClr val="accent5"/>
                </a:solidFill>
                <a:ea typeface="+mn-lt"/>
                <a:cs typeface="+mn-lt"/>
              </a:rPr>
              <a:t>Trust is the ultimate goal and foundation of strong relationships.</a:t>
            </a:r>
            <a:endParaRPr lang="en-US" sz="1600">
              <a:solidFill>
                <a:schemeClr val="accent5"/>
              </a:solidFill>
            </a:endParaRPr>
          </a:p>
          <a:p>
            <a:pPr>
              <a:buNone/>
            </a:pPr>
            <a:r>
              <a:rPr lang="en-US" sz="1600" b="1">
                <a:solidFill>
                  <a:schemeClr val="accent5"/>
                </a:solidFill>
                <a:ea typeface="+mn-lt"/>
                <a:cs typeface="+mn-lt"/>
              </a:rPr>
              <a:t>Building Connections:</a:t>
            </a:r>
            <a:endParaRPr lang="en-US" sz="1600" b="1">
              <a:solidFill>
                <a:schemeClr val="accent5"/>
              </a:solidFill>
            </a:endParaRPr>
          </a:p>
          <a:p>
            <a:r>
              <a:rPr lang="en-US" sz="1600">
                <a:solidFill>
                  <a:schemeClr val="accent5"/>
                </a:solidFill>
                <a:ea typeface="+mn-lt"/>
                <a:cs typeface="+mn-lt"/>
              </a:rPr>
              <a:t>Understand each other’s strengths, weaknesses, and values (Duck &amp; McMahan, 2021).</a:t>
            </a:r>
            <a:endParaRPr lang="en-US" sz="1600">
              <a:solidFill>
                <a:schemeClr val="accent5"/>
              </a:solidFill>
            </a:endParaRPr>
          </a:p>
          <a:p>
            <a:r>
              <a:rPr lang="en-US" sz="1600">
                <a:solidFill>
                  <a:schemeClr val="accent5"/>
                </a:solidFill>
                <a:ea typeface="+mn-lt"/>
                <a:cs typeface="+mn-lt"/>
              </a:rPr>
              <a:t>Foster connections by appreciating individual contributions and aligning on shared goals.</a:t>
            </a:r>
            <a:endParaRPr lang="en-US" sz="1600">
              <a:solidFill>
                <a:schemeClr val="accent5"/>
              </a:solidFill>
            </a:endParaRPr>
          </a:p>
          <a:p>
            <a:pPr>
              <a:buNone/>
            </a:pPr>
            <a:r>
              <a:rPr lang="en-US" sz="1600" b="1">
                <a:solidFill>
                  <a:schemeClr val="accent5"/>
                </a:solidFill>
                <a:ea typeface="+mn-lt"/>
                <a:cs typeface="+mn-lt"/>
              </a:rPr>
              <a:t>Fostering Likability:</a:t>
            </a:r>
            <a:endParaRPr lang="en-US" sz="1600" b="1">
              <a:solidFill>
                <a:schemeClr val="accent5"/>
              </a:solidFill>
            </a:endParaRPr>
          </a:p>
          <a:p>
            <a:r>
              <a:rPr lang="en-US" sz="1600">
                <a:solidFill>
                  <a:schemeClr val="accent5"/>
                </a:solidFill>
                <a:ea typeface="+mn-lt"/>
                <a:cs typeface="+mn-lt"/>
              </a:rPr>
              <a:t>Positive interactions create rapport and mutual respect.</a:t>
            </a:r>
            <a:endParaRPr lang="en-US" sz="1600">
              <a:solidFill>
                <a:schemeClr val="accent5"/>
              </a:solidFill>
            </a:endParaRPr>
          </a:p>
          <a:p>
            <a:r>
              <a:rPr lang="en-US" sz="1600">
                <a:solidFill>
                  <a:schemeClr val="accent5"/>
                </a:solidFill>
                <a:ea typeface="+mn-lt"/>
                <a:cs typeface="+mn-lt"/>
              </a:rPr>
              <a:t>Emotional intelligence, including empathy and self-awareness, is key to likability (</a:t>
            </a:r>
            <a:r>
              <a:rPr lang="en-US" sz="1600" err="1">
                <a:solidFill>
                  <a:schemeClr val="accent5"/>
                </a:solidFill>
                <a:ea typeface="+mn-lt"/>
                <a:cs typeface="+mn-lt"/>
              </a:rPr>
              <a:t>Academi</a:t>
            </a:r>
            <a:r>
              <a:rPr lang="en-US" sz="1600">
                <a:solidFill>
                  <a:schemeClr val="accent5"/>
                </a:solidFill>
                <a:ea typeface="+mn-lt"/>
                <a:cs typeface="+mn-lt"/>
              </a:rPr>
              <a:t> Wales, 2018).</a:t>
            </a:r>
            <a:endParaRPr lang="en-US" sz="1600">
              <a:solidFill>
                <a:schemeClr val="accent5"/>
              </a:solidFill>
            </a:endParaRPr>
          </a:p>
          <a:p>
            <a:pPr>
              <a:buNone/>
            </a:pPr>
            <a:r>
              <a:rPr lang="en-US" sz="1600" b="1">
                <a:solidFill>
                  <a:schemeClr val="accent5"/>
                </a:solidFill>
                <a:ea typeface="+mn-lt"/>
                <a:cs typeface="+mn-lt"/>
              </a:rPr>
              <a:t>Developing Trust:</a:t>
            </a:r>
            <a:endParaRPr lang="en-US" sz="1600" b="1">
              <a:solidFill>
                <a:schemeClr val="accent5"/>
              </a:solidFill>
            </a:endParaRPr>
          </a:p>
          <a:p>
            <a:r>
              <a:rPr lang="en-US" sz="1600">
                <a:solidFill>
                  <a:schemeClr val="accent5"/>
                </a:solidFill>
                <a:ea typeface="+mn-lt"/>
                <a:cs typeface="+mn-lt"/>
              </a:rPr>
              <a:t>Trust forms through consistent reliability, authenticity, and clear communication.</a:t>
            </a:r>
            <a:endParaRPr lang="en-US" sz="1600">
              <a:solidFill>
                <a:schemeClr val="accent5"/>
              </a:solidFill>
            </a:endParaRPr>
          </a:p>
          <a:p>
            <a:r>
              <a:rPr lang="en-US" sz="1600">
                <a:solidFill>
                  <a:schemeClr val="accent5"/>
                </a:solidFill>
                <a:ea typeface="+mn-lt"/>
                <a:cs typeface="+mn-lt"/>
              </a:rPr>
              <a:t>Consistency in actions and words strengthens trust over time (</a:t>
            </a:r>
            <a:r>
              <a:rPr lang="en-US" sz="1600" err="1">
                <a:solidFill>
                  <a:schemeClr val="accent5"/>
                </a:solidFill>
                <a:ea typeface="+mn-lt"/>
                <a:cs typeface="+mn-lt"/>
              </a:rPr>
              <a:t>Academi</a:t>
            </a:r>
            <a:r>
              <a:rPr lang="en-US" sz="1600">
                <a:solidFill>
                  <a:schemeClr val="accent5"/>
                </a:solidFill>
                <a:ea typeface="+mn-lt"/>
                <a:cs typeface="+mn-lt"/>
              </a:rPr>
              <a:t> Wales, 2016).</a:t>
            </a:r>
            <a:endParaRPr lang="en-US" sz="1600">
              <a:solidFill>
                <a:schemeClr val="accent5"/>
              </a:solidFill>
            </a:endParaRPr>
          </a:p>
          <a:p>
            <a:pPr>
              <a:buNone/>
            </a:pPr>
            <a:r>
              <a:rPr lang="en-US" sz="1600" b="1">
                <a:solidFill>
                  <a:schemeClr val="accent5"/>
                </a:solidFill>
                <a:ea typeface="+mn-lt"/>
                <a:cs typeface="+mn-lt"/>
              </a:rPr>
              <a:t>Key Outcome:</a:t>
            </a:r>
            <a:endParaRPr lang="en-US" sz="1600" b="1">
              <a:solidFill>
                <a:schemeClr val="accent5"/>
              </a:solidFill>
            </a:endParaRPr>
          </a:p>
          <a:p>
            <a:r>
              <a:rPr lang="en-US" sz="1600">
                <a:solidFill>
                  <a:schemeClr val="accent5"/>
                </a:solidFill>
                <a:ea typeface="+mn-lt"/>
                <a:cs typeface="+mn-lt"/>
              </a:rPr>
              <a:t>The Know-Like-Trust model builds a strong relational foundation for effective teamwork and collaboration.</a:t>
            </a:r>
            <a:endParaRPr lang="en-US" sz="1600">
              <a:solidFill>
                <a:schemeClr val="accent5"/>
              </a:solidFill>
            </a:endParaRPr>
          </a:p>
          <a:p>
            <a:pPr marL="0" indent="0">
              <a:buNone/>
            </a:pPr>
            <a:endParaRPr lang="en-US" sz="700"/>
          </a:p>
        </p:txBody>
      </p:sp>
    </p:spTree>
    <p:extLst>
      <p:ext uri="{BB962C8B-B14F-4D97-AF65-F5344CB8AC3E}">
        <p14:creationId xmlns:p14="http://schemas.microsoft.com/office/powerpoint/2010/main" val="35929227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25"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9" name="Freeform: Shape 28">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 name="Freeform: Shape 29">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2" name="Freeform: Shape 31">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4" name="Freeform: Shape 33">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5" name="Freeform: Shape 34">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505D4569-5F4D-EF8C-CDE0-1498F15125CC}"/>
              </a:ext>
            </a:extLst>
          </p:cNvPr>
          <p:cNvSpPr>
            <a:spLocks noGrp="1"/>
          </p:cNvSpPr>
          <p:nvPr>
            <p:ph type="title"/>
          </p:nvPr>
        </p:nvSpPr>
        <p:spPr>
          <a:xfrm>
            <a:off x="532386" y="233857"/>
            <a:ext cx="3769243" cy="5947488"/>
          </a:xfrm>
        </p:spPr>
        <p:txBody>
          <a:bodyPr anchor="ctr">
            <a:normAutofit fontScale="90000"/>
          </a:bodyPr>
          <a:lstStyle/>
          <a:p>
            <a:br>
              <a:rPr lang="en-US" sz="3400" b="1">
                <a:solidFill>
                  <a:schemeClr val="bg1"/>
                </a:solidFill>
                <a:latin typeface="Arial"/>
                <a:cs typeface="Arial"/>
              </a:rPr>
            </a:br>
            <a:br>
              <a:rPr lang="en-US" sz="3400" b="1">
                <a:latin typeface="Arial"/>
                <a:cs typeface="Arial"/>
              </a:rPr>
            </a:br>
            <a:br>
              <a:rPr lang="en-US" sz="3400" b="1">
                <a:latin typeface="Arial"/>
                <a:cs typeface="Arial"/>
              </a:rPr>
            </a:br>
            <a:r>
              <a:rPr lang="en-US" sz="3400" b="1">
                <a:solidFill>
                  <a:schemeClr val="bg1"/>
                </a:solidFill>
                <a:latin typeface="Arial"/>
                <a:cs typeface="Arial"/>
              </a:rPr>
              <a:t>Benefits of Collaboration - </a:t>
            </a:r>
            <a:endParaRPr lang="en-US" sz="3400">
              <a:solidFill>
                <a:schemeClr val="bg1"/>
              </a:solidFill>
            </a:endParaRPr>
          </a:p>
          <a:p>
            <a:pPr lvl="1" algn="l"/>
            <a:r>
              <a:rPr lang="en-US" sz="2400">
                <a:solidFill>
                  <a:schemeClr val="bg1"/>
                </a:solidFill>
                <a:latin typeface="+mj-lt"/>
                <a:ea typeface="+mj-lt"/>
                <a:cs typeface="+mj-lt"/>
              </a:rPr>
              <a:t>Collaboration fosters innovation by bringing together diverse perspectives and ideas (Quintanilla &amp; Wahl, 2020).</a:t>
            </a:r>
            <a:br>
              <a:rPr lang="en-US" sz="2400">
                <a:solidFill>
                  <a:schemeClr val="bg1"/>
                </a:solidFill>
                <a:latin typeface="Aptos Display"/>
              </a:rPr>
            </a:br>
            <a:br>
              <a:rPr lang="en-US" sz="2400">
                <a:latin typeface="Aptos Display"/>
              </a:rPr>
            </a:br>
            <a:r>
              <a:rPr lang="en-US" sz="2400">
                <a:solidFill>
                  <a:schemeClr val="bg1"/>
                </a:solidFill>
              </a:rPr>
              <a:t>Collaboration aligns individual and team objectives, ensuring everyone works toward shared outcomes (Tannenbaum &amp; Salas, 2021).</a:t>
            </a:r>
            <a:endParaRPr lang="en-US" sz="2400">
              <a:solidFill>
                <a:schemeClr val="bg1"/>
              </a:solidFill>
              <a:latin typeface="+mj-lt"/>
              <a:ea typeface="+mj-lt"/>
              <a:cs typeface="Arial"/>
            </a:endParaRPr>
          </a:p>
          <a:p>
            <a:pPr lvl="1" algn="l"/>
            <a:br>
              <a:rPr lang="en-US" sz="3400">
                <a:solidFill>
                  <a:schemeClr val="bg1"/>
                </a:solidFill>
                <a:latin typeface="+mj-lt"/>
                <a:ea typeface="+mj-lt"/>
                <a:cs typeface="+mj-lt"/>
              </a:rPr>
            </a:br>
            <a:endParaRPr lang="en-US" sz="3400">
              <a:solidFill>
                <a:schemeClr val="bg1"/>
              </a:solidFill>
              <a:latin typeface="Aptos Display" panose="020F0302020204030204"/>
              <a:cs typeface="Arial"/>
            </a:endParaRPr>
          </a:p>
          <a:p>
            <a:endParaRPr lang="en-US" sz="3400" b="1">
              <a:solidFill>
                <a:schemeClr val="bg1"/>
              </a:solidFill>
              <a:latin typeface="Arial"/>
              <a:cs typeface="Arial"/>
            </a:endParaRPr>
          </a:p>
        </p:txBody>
      </p:sp>
      <p:graphicFrame>
        <p:nvGraphicFramePr>
          <p:cNvPr id="5" name="Content Placeholder 2">
            <a:extLst>
              <a:ext uri="{FF2B5EF4-FFF2-40B4-BE49-F238E27FC236}">
                <a16:creationId xmlns:a16="http://schemas.microsoft.com/office/drawing/2014/main" id="{5C5050C8-E21D-57E0-2695-D19B9024BBD8}"/>
              </a:ext>
            </a:extLst>
          </p:cNvPr>
          <p:cNvGraphicFramePr>
            <a:graphicFrameLocks noGrp="1"/>
          </p:cNvGraphicFramePr>
          <p:nvPr>
            <p:ph idx="1"/>
            <p:extLst>
              <p:ext uri="{D42A27DB-BD31-4B8C-83A1-F6EECF244321}">
                <p14:modId xmlns:p14="http://schemas.microsoft.com/office/powerpoint/2010/main" val="511969384"/>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2067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multi colored wooden stick figures">
            <a:extLst>
              <a:ext uri="{FF2B5EF4-FFF2-40B4-BE49-F238E27FC236}">
                <a16:creationId xmlns:a16="http://schemas.microsoft.com/office/drawing/2014/main" id="{A534178B-3AE0-A9BE-4B19-8DD0C2A09C37}"/>
              </a:ext>
            </a:extLst>
          </p:cNvPr>
          <p:cNvPicPr>
            <a:picLocks noChangeAspect="1"/>
          </p:cNvPicPr>
          <p:nvPr/>
        </p:nvPicPr>
        <p:blipFill>
          <a:blip r:embed="rId2"/>
          <a:srcRect l="16427" r="22018" b="9"/>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762A18-6993-FD30-2EF8-F6B5DF2D546F}"/>
              </a:ext>
            </a:extLst>
          </p:cNvPr>
          <p:cNvSpPr>
            <a:spLocks noGrp="1"/>
          </p:cNvSpPr>
          <p:nvPr>
            <p:ph type="title"/>
          </p:nvPr>
        </p:nvSpPr>
        <p:spPr>
          <a:xfrm>
            <a:off x="761801" y="8661"/>
            <a:ext cx="4778387" cy="1948821"/>
          </a:xfrm>
          <a:ln>
            <a:solidFill>
              <a:schemeClr val="accent2"/>
            </a:solidFill>
          </a:ln>
        </p:spPr>
        <p:txBody>
          <a:bodyPr anchor="ctr">
            <a:normAutofit/>
          </a:bodyPr>
          <a:lstStyle/>
          <a:p>
            <a:r>
              <a:rPr lang="en-US" sz="2800" b="1">
                <a:solidFill>
                  <a:schemeClr val="accent5"/>
                </a:solidFill>
                <a:latin typeface="Arial"/>
                <a:cs typeface="Arial"/>
              </a:rPr>
              <a:t>Relationship Building and Positive Psychology in Team Relationships</a:t>
            </a:r>
            <a:endParaRPr lang="en-US" sz="2800">
              <a:solidFill>
                <a:schemeClr val="accent5"/>
              </a:solidFill>
              <a:latin typeface="Arial"/>
              <a:cs typeface="Arial"/>
            </a:endParaRPr>
          </a:p>
          <a:p>
            <a:endParaRPr lang="en-US" sz="2800" b="1">
              <a:latin typeface="Aptos"/>
            </a:endParaRPr>
          </a:p>
          <a:p>
            <a:endParaRPr lang="en-US" sz="2800"/>
          </a:p>
        </p:txBody>
      </p:sp>
      <p:sp>
        <p:nvSpPr>
          <p:cNvPr id="3" name="Content Placeholder 2">
            <a:extLst>
              <a:ext uri="{FF2B5EF4-FFF2-40B4-BE49-F238E27FC236}">
                <a16:creationId xmlns:a16="http://schemas.microsoft.com/office/drawing/2014/main" id="{36A36037-38C7-FAE1-65CD-17FBEBE8BA01}"/>
              </a:ext>
            </a:extLst>
          </p:cNvPr>
          <p:cNvSpPr>
            <a:spLocks noGrp="1"/>
          </p:cNvSpPr>
          <p:nvPr>
            <p:ph idx="1"/>
          </p:nvPr>
        </p:nvSpPr>
        <p:spPr>
          <a:xfrm>
            <a:off x="761801" y="2288582"/>
            <a:ext cx="4659756" cy="3970484"/>
          </a:xfrm>
        </p:spPr>
        <p:txBody>
          <a:bodyPr vert="horz" lIns="91440" tIns="45720" rIns="91440" bIns="45720" rtlCol="0" anchor="ctr">
            <a:normAutofit fontScale="92500" lnSpcReduction="20000"/>
          </a:bodyPr>
          <a:lstStyle/>
          <a:p>
            <a:pPr>
              <a:buNone/>
            </a:pPr>
            <a:endParaRPr lang="en-US" sz="1700" b="1"/>
          </a:p>
          <a:p>
            <a:pPr>
              <a:buFont typeface="Arial"/>
              <a:buChar char="•"/>
            </a:pPr>
            <a:r>
              <a:rPr lang="en-US" sz="2000" b="1">
                <a:solidFill>
                  <a:srgbClr val="002060"/>
                </a:solidFill>
                <a:ea typeface="+mn-lt"/>
                <a:cs typeface="+mn-lt"/>
              </a:rPr>
              <a:t>Aligning Strengths with Tasks</a:t>
            </a:r>
            <a:endParaRPr lang="en-US" sz="2000">
              <a:solidFill>
                <a:srgbClr val="002060"/>
              </a:solidFill>
            </a:endParaRPr>
          </a:p>
          <a:p>
            <a:pPr>
              <a:buFont typeface="Arial"/>
              <a:buChar char="•"/>
            </a:pPr>
            <a:r>
              <a:rPr lang="en-US" sz="2000" b="1">
                <a:solidFill>
                  <a:srgbClr val="002060"/>
                </a:solidFill>
                <a:ea typeface="+mn-lt"/>
                <a:cs typeface="+mn-lt"/>
              </a:rPr>
              <a:t>Key Roles Supporting Relationships</a:t>
            </a:r>
            <a:r>
              <a:rPr lang="en-US" sz="2000">
                <a:solidFill>
                  <a:srgbClr val="002060"/>
                </a:solidFill>
                <a:ea typeface="+mn-lt"/>
                <a:cs typeface="+mn-lt"/>
              </a:rPr>
              <a:t> </a:t>
            </a:r>
          </a:p>
          <a:p>
            <a:pPr>
              <a:buFont typeface="Arial"/>
              <a:buChar char="•"/>
            </a:pPr>
            <a:r>
              <a:rPr lang="en-US" sz="2000" b="1">
                <a:solidFill>
                  <a:srgbClr val="002060"/>
                </a:solidFill>
                <a:ea typeface="+mn-lt"/>
                <a:cs typeface="+mn-lt"/>
              </a:rPr>
              <a:t>Relationship Benefits</a:t>
            </a:r>
            <a:r>
              <a:rPr lang="en-US" sz="2000">
                <a:solidFill>
                  <a:srgbClr val="002060"/>
                </a:solidFill>
                <a:ea typeface="+mn-lt"/>
                <a:cs typeface="+mn-lt"/>
              </a:rPr>
              <a:t>:</a:t>
            </a:r>
          </a:p>
          <a:p>
            <a:pPr>
              <a:buFont typeface="Arial"/>
              <a:buChar char="•"/>
            </a:pPr>
            <a:r>
              <a:rPr lang="en-US" sz="2000" b="1">
                <a:solidFill>
                  <a:srgbClr val="002060"/>
                </a:solidFill>
                <a:ea typeface="+mn-lt"/>
                <a:cs typeface="+mn-lt"/>
              </a:rPr>
              <a:t>Strategies for Team Dynamics</a:t>
            </a:r>
            <a:r>
              <a:rPr lang="en-US" sz="2000">
                <a:solidFill>
                  <a:srgbClr val="002060"/>
                </a:solidFill>
                <a:ea typeface="+mn-lt"/>
                <a:cs typeface="+mn-lt"/>
              </a:rPr>
              <a:t> </a:t>
            </a:r>
          </a:p>
          <a:p>
            <a:pPr>
              <a:buFont typeface="Arial"/>
              <a:buChar char="•"/>
            </a:pPr>
            <a:r>
              <a:rPr lang="en-US" sz="2000" b="1">
                <a:solidFill>
                  <a:srgbClr val="002060"/>
                </a:solidFill>
                <a:ea typeface="+mn-lt"/>
                <a:cs typeface="+mn-lt"/>
              </a:rPr>
              <a:t>Positive Reinforcement</a:t>
            </a:r>
            <a:endParaRPr lang="en-US" sz="2000">
              <a:solidFill>
                <a:srgbClr val="002060"/>
              </a:solidFill>
              <a:ea typeface="+mn-lt"/>
              <a:cs typeface="+mn-lt"/>
            </a:endParaRPr>
          </a:p>
          <a:p>
            <a:pPr>
              <a:buFont typeface="Arial"/>
              <a:buChar char="•"/>
            </a:pPr>
            <a:r>
              <a:rPr lang="en-US" sz="2000" b="1">
                <a:solidFill>
                  <a:srgbClr val="002060"/>
                </a:solidFill>
                <a:ea typeface="+mn-lt"/>
                <a:cs typeface="+mn-lt"/>
              </a:rPr>
              <a:t>Coaching</a:t>
            </a:r>
            <a:endParaRPr lang="en-US" sz="2000">
              <a:solidFill>
                <a:srgbClr val="002060"/>
              </a:solidFill>
              <a:ea typeface="+mn-lt"/>
              <a:cs typeface="+mn-lt"/>
            </a:endParaRPr>
          </a:p>
          <a:p>
            <a:pPr>
              <a:buFont typeface="Arial"/>
              <a:buChar char="•"/>
            </a:pPr>
            <a:r>
              <a:rPr lang="en-US" sz="2000" b="1">
                <a:solidFill>
                  <a:srgbClr val="002060"/>
                </a:solidFill>
                <a:ea typeface="+mn-lt"/>
                <a:cs typeface="+mn-lt"/>
              </a:rPr>
              <a:t>Emotional Support</a:t>
            </a:r>
            <a:endParaRPr lang="en-US" sz="2000">
              <a:solidFill>
                <a:srgbClr val="002060"/>
              </a:solidFill>
              <a:ea typeface="+mn-lt"/>
              <a:cs typeface="+mn-lt"/>
            </a:endParaRPr>
          </a:p>
          <a:p>
            <a:pPr>
              <a:buFont typeface="Arial"/>
              <a:buChar char="•"/>
            </a:pPr>
            <a:r>
              <a:rPr lang="en-US" sz="2000" b="1">
                <a:solidFill>
                  <a:srgbClr val="002060"/>
                </a:solidFill>
                <a:ea typeface="+mn-lt"/>
                <a:cs typeface="+mn-lt"/>
              </a:rPr>
              <a:t>Impact on Relationships</a:t>
            </a:r>
            <a:r>
              <a:rPr lang="en-US" sz="2000">
                <a:solidFill>
                  <a:srgbClr val="002060"/>
                </a:solidFill>
                <a:ea typeface="+mn-lt"/>
                <a:cs typeface="+mn-lt"/>
              </a:rPr>
              <a:t>:</a:t>
            </a:r>
            <a:endParaRPr lang="en-US" sz="2000">
              <a:solidFill>
                <a:srgbClr val="002060"/>
              </a:solidFill>
            </a:endParaRPr>
          </a:p>
          <a:p>
            <a:pPr lvl="1" indent="0">
              <a:buNone/>
            </a:pPr>
            <a:endParaRPr lang="en-US" sz="2000">
              <a:latin typeface="Arial"/>
              <a:cs typeface="Arial"/>
            </a:endParaRPr>
          </a:p>
          <a:p>
            <a:pPr lvl="1" indent="0">
              <a:buNone/>
            </a:pPr>
            <a:r>
              <a:rPr lang="en-US" sz="2000">
                <a:latin typeface="Arial"/>
                <a:cs typeface="Arial"/>
              </a:rPr>
              <a:t>(Belbin &amp; Belbin, 2010)  </a:t>
            </a:r>
            <a:endParaRPr lang="en-US">
              <a:latin typeface="Aptos" panose="020B0004020202020204"/>
              <a:cs typeface="Arial"/>
            </a:endParaRPr>
          </a:p>
          <a:p>
            <a:pPr lvl="1" indent="0">
              <a:buNone/>
            </a:pPr>
            <a:r>
              <a:rPr lang="en-US" sz="2000">
                <a:latin typeface="Arial"/>
                <a:cs typeface="Arial"/>
              </a:rPr>
              <a:t>(</a:t>
            </a:r>
            <a:r>
              <a:rPr lang="en-US" sz="2000" err="1">
                <a:latin typeface="Arial"/>
                <a:cs typeface="Arial"/>
              </a:rPr>
              <a:t>Academi</a:t>
            </a:r>
            <a:r>
              <a:rPr lang="en-US" sz="2000">
                <a:latin typeface="Arial"/>
                <a:cs typeface="Arial"/>
              </a:rPr>
              <a:t> Wales, 2018)</a:t>
            </a:r>
            <a:endParaRPr lang="en-US"/>
          </a:p>
          <a:p>
            <a:pPr lvl="1">
              <a:buNone/>
            </a:pPr>
            <a:endParaRPr lang="en-US" sz="1700"/>
          </a:p>
          <a:p>
            <a:pPr marL="0" indent="0">
              <a:buNone/>
            </a:pPr>
            <a:endParaRPr lang="en-US" sz="1700"/>
          </a:p>
        </p:txBody>
      </p:sp>
    </p:spTree>
    <p:extLst>
      <p:ext uri="{BB962C8B-B14F-4D97-AF65-F5344CB8AC3E}">
        <p14:creationId xmlns:p14="http://schemas.microsoft.com/office/powerpoint/2010/main" val="1983040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991B84-F120-7DFF-7022-C87678199467}"/>
              </a:ext>
            </a:extLst>
          </p:cNvPr>
          <p:cNvSpPr>
            <a:spLocks noGrp="1"/>
          </p:cNvSpPr>
          <p:nvPr>
            <p:ph type="title"/>
          </p:nvPr>
        </p:nvSpPr>
        <p:spPr>
          <a:xfrm>
            <a:off x="761803" y="350196"/>
            <a:ext cx="4646904" cy="1624520"/>
          </a:xfrm>
        </p:spPr>
        <p:txBody>
          <a:bodyPr anchor="ctr">
            <a:normAutofit/>
          </a:bodyPr>
          <a:lstStyle/>
          <a:p>
            <a:r>
              <a:rPr lang="en-US" sz="3700" b="1">
                <a:latin typeface="Arial"/>
                <a:cs typeface="Arial"/>
              </a:rPr>
              <a:t>Reflections on the Dynamics of Teams and Roles</a:t>
            </a:r>
            <a:endParaRPr lang="en-US" sz="3700"/>
          </a:p>
        </p:txBody>
      </p:sp>
      <p:sp>
        <p:nvSpPr>
          <p:cNvPr id="3" name="Content Placeholder 2">
            <a:extLst>
              <a:ext uri="{FF2B5EF4-FFF2-40B4-BE49-F238E27FC236}">
                <a16:creationId xmlns:a16="http://schemas.microsoft.com/office/drawing/2014/main" id="{9A0A003A-FE46-F203-5806-6F2CAA56A96D}"/>
              </a:ext>
            </a:extLst>
          </p:cNvPr>
          <p:cNvSpPr>
            <a:spLocks noGrp="1"/>
          </p:cNvSpPr>
          <p:nvPr>
            <p:ph idx="1"/>
          </p:nvPr>
        </p:nvSpPr>
        <p:spPr>
          <a:xfrm>
            <a:off x="-197" y="1735383"/>
            <a:ext cx="7895322" cy="5561706"/>
          </a:xfrm>
        </p:spPr>
        <p:txBody>
          <a:bodyPr vert="horz" lIns="91440" tIns="45720" rIns="91440" bIns="45720" rtlCol="0" anchor="ctr">
            <a:noAutofit/>
          </a:bodyPr>
          <a:lstStyle/>
          <a:p>
            <a:pPr marL="0" indent="0">
              <a:spcBef>
                <a:spcPts val="0"/>
              </a:spcBef>
              <a:buNone/>
            </a:pPr>
            <a:r>
              <a:rPr lang="en-US" sz="1800" b="1">
                <a:latin typeface="Arial"/>
                <a:cs typeface="Arial"/>
              </a:rPr>
              <a:t>Dynamics of Teams and Roles</a:t>
            </a:r>
            <a:endParaRPr lang="en-US" sz="1800"/>
          </a:p>
          <a:p>
            <a:pPr marL="0" indent="0">
              <a:spcBef>
                <a:spcPts val="0"/>
              </a:spcBef>
              <a:buNone/>
            </a:pPr>
            <a:r>
              <a:rPr lang="en-US" sz="1800">
                <a:latin typeface="Arial"/>
                <a:cs typeface="Arial"/>
              </a:rPr>
              <a:t>Teams succeed when members understand and embrace their roles (Belbin, 2010), identified nine roles that contribute to effective teams.</a:t>
            </a:r>
            <a:endParaRPr lang="en-US" sz="1800"/>
          </a:p>
          <a:p>
            <a:r>
              <a:rPr lang="en-US" sz="1800">
                <a:latin typeface="Arial"/>
                <a:cs typeface="Arial"/>
              </a:rPr>
              <a:t>Enhances teamwork by leveraging individual strengths.</a:t>
            </a:r>
          </a:p>
          <a:p>
            <a:r>
              <a:rPr lang="en-US" sz="1800">
                <a:latin typeface="Arial"/>
                <a:cs typeface="Arial"/>
              </a:rPr>
              <a:t>Balances team dynamics and reduces overlapping responsibilities.</a:t>
            </a:r>
          </a:p>
          <a:p>
            <a:pPr>
              <a:spcBef>
                <a:spcPts val="0"/>
              </a:spcBef>
            </a:pPr>
            <a:r>
              <a:rPr lang="en-US" sz="1800">
                <a:latin typeface="Arial"/>
                <a:cs typeface="Arial"/>
              </a:rPr>
              <a:t>Improves adaptability to challenges and complex tasks</a:t>
            </a:r>
          </a:p>
          <a:p>
            <a:pPr marL="0" indent="0">
              <a:spcBef>
                <a:spcPts val="0"/>
              </a:spcBef>
              <a:buNone/>
            </a:pPr>
            <a:endParaRPr lang="en-US" sz="1800">
              <a:latin typeface="Arial"/>
              <a:cs typeface="Arial"/>
            </a:endParaRPr>
          </a:p>
          <a:p>
            <a:pPr marL="0" indent="0">
              <a:spcBef>
                <a:spcPts val="0"/>
              </a:spcBef>
              <a:buNone/>
            </a:pPr>
            <a:r>
              <a:rPr lang="en-US" sz="1800" b="1">
                <a:latin typeface="Arial"/>
                <a:cs typeface="Arial"/>
              </a:rPr>
              <a:t>Teams vs. Groups - </a:t>
            </a:r>
            <a:r>
              <a:rPr lang="en-US" sz="1800">
                <a:latin typeface="Arial"/>
                <a:cs typeface="Arial"/>
              </a:rPr>
              <a:t>Quintanilla and Wahl (2020) highlight that teams are more structured and goal-oriented</a:t>
            </a:r>
            <a:endParaRPr lang="en-US" sz="1800"/>
          </a:p>
          <a:p>
            <a:pPr marL="0" indent="0">
              <a:buNone/>
            </a:pPr>
            <a:r>
              <a:rPr lang="en-US" sz="1800">
                <a:latin typeface="Arial"/>
                <a:cs typeface="Arial"/>
              </a:rPr>
              <a:t> Advantages of Teams Over Groups:</a:t>
            </a:r>
            <a:endParaRPr lang="en-US" sz="1800"/>
          </a:p>
          <a:p>
            <a:pPr marL="285750" indent="-285750"/>
            <a:r>
              <a:rPr lang="en-US" sz="1800">
                <a:latin typeface="Arial"/>
                <a:cs typeface="Arial"/>
              </a:rPr>
              <a:t>Teams achieve outcomes beyond individual capabilities.</a:t>
            </a:r>
            <a:endParaRPr lang="en-US" sz="1800"/>
          </a:p>
          <a:p>
            <a:pPr marL="285750" indent="-285750"/>
            <a:r>
              <a:rPr lang="en-US" sz="1800">
                <a:latin typeface="Arial"/>
                <a:cs typeface="Arial"/>
              </a:rPr>
              <a:t>Stronger relationships and collaboration drive higher performance.</a:t>
            </a:r>
            <a:endParaRPr lang="en-US" sz="1800"/>
          </a:p>
          <a:p>
            <a:pPr marL="285750" indent="-285750"/>
            <a:r>
              <a:rPr lang="en-US" sz="1800">
                <a:latin typeface="Arial"/>
                <a:cs typeface="Arial"/>
              </a:rPr>
              <a:t>Teams align efforts toward common goals, enhancing efficiency.</a:t>
            </a:r>
            <a:endParaRPr lang="en-US" sz="1800"/>
          </a:p>
          <a:p>
            <a:pPr marL="0" indent="0">
              <a:spcBef>
                <a:spcPts val="0"/>
              </a:spcBef>
              <a:buNone/>
            </a:pPr>
            <a:endParaRPr lang="en-US" sz="1100">
              <a:latin typeface="Arial"/>
              <a:cs typeface="Arial"/>
            </a:endParaRPr>
          </a:p>
          <a:p>
            <a:pPr marL="0" indent="0">
              <a:spcBef>
                <a:spcPts val="0"/>
              </a:spcBef>
              <a:buNone/>
            </a:pPr>
            <a:endParaRPr lang="en-US" sz="1100" b="1">
              <a:latin typeface="Arial"/>
              <a:cs typeface="Arial"/>
            </a:endParaRPr>
          </a:p>
          <a:p>
            <a:pPr>
              <a:spcBef>
                <a:spcPts val="0"/>
              </a:spcBef>
            </a:pPr>
            <a:endParaRPr lang="en-US" sz="1100">
              <a:latin typeface="Arial"/>
              <a:cs typeface="Arial"/>
            </a:endParaRPr>
          </a:p>
        </p:txBody>
      </p:sp>
      <p:pic>
        <p:nvPicPr>
          <p:cNvPr id="5" name="Picture 4" descr="Colorful carved figures of humans">
            <a:extLst>
              <a:ext uri="{FF2B5EF4-FFF2-40B4-BE49-F238E27FC236}">
                <a16:creationId xmlns:a16="http://schemas.microsoft.com/office/drawing/2014/main" id="{1176B93E-0518-872C-2F97-9B2A0255C829}"/>
              </a:ext>
            </a:extLst>
          </p:cNvPr>
          <p:cNvPicPr>
            <a:picLocks noChangeAspect="1"/>
          </p:cNvPicPr>
          <p:nvPr/>
        </p:nvPicPr>
        <p:blipFill>
          <a:blip r:embed="rId2"/>
          <a:srcRect l="18705" r="17893" b="-10"/>
          <a:stretch/>
        </p:blipFill>
        <p:spPr>
          <a:xfrm>
            <a:off x="7896086" y="1"/>
            <a:ext cx="4291696" cy="6858000"/>
          </a:xfrm>
          <a:prstGeom prst="rect">
            <a:avLst/>
          </a:prstGeom>
        </p:spPr>
      </p:pic>
    </p:spTree>
    <p:extLst>
      <p:ext uri="{BB962C8B-B14F-4D97-AF65-F5344CB8AC3E}">
        <p14:creationId xmlns:p14="http://schemas.microsoft.com/office/powerpoint/2010/main" val="3038853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Hands holding each other's wrists and interlinked to form a circle">
            <a:extLst>
              <a:ext uri="{FF2B5EF4-FFF2-40B4-BE49-F238E27FC236}">
                <a16:creationId xmlns:a16="http://schemas.microsoft.com/office/drawing/2014/main" id="{EFF4073F-C79B-E710-610F-9843C9AAA0F0}"/>
              </a:ext>
            </a:extLst>
          </p:cNvPr>
          <p:cNvPicPr>
            <a:picLocks noChangeAspect="1"/>
          </p:cNvPicPr>
          <p:nvPr/>
        </p:nvPicPr>
        <p:blipFill>
          <a:blip r:embed="rId2"/>
          <a:srcRect b="15730"/>
          <a:stretch/>
        </p:blipFill>
        <p:spPr>
          <a:xfrm>
            <a:off x="1" y="38583"/>
            <a:ext cx="12192000" cy="6857999"/>
          </a:xfrm>
          <a:prstGeom prst="rect">
            <a:avLst/>
          </a:prstGeom>
        </p:spPr>
      </p:pic>
      <p:sp>
        <p:nvSpPr>
          <p:cNvPr id="16" name="Freeform: Shape 15">
            <a:extLst>
              <a:ext uri="{FF2B5EF4-FFF2-40B4-BE49-F238E27FC236}">
                <a16:creationId xmlns:a16="http://schemas.microsoft.com/office/drawing/2014/main" id="{C74F2646-08C7-4051-81DA-751C43A03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099" y="585274"/>
            <a:ext cx="7036051" cy="5492212"/>
          </a:xfrm>
          <a:custGeom>
            <a:avLst/>
            <a:gdLst>
              <a:gd name="connsiteX0" fmla="*/ 0 w 7036051"/>
              <a:gd name="connsiteY0" fmla="*/ 0 h 5492212"/>
              <a:gd name="connsiteX1" fmla="*/ 7036051 w 7036051"/>
              <a:gd name="connsiteY1" fmla="*/ 0 h 5492212"/>
              <a:gd name="connsiteX2" fmla="*/ 7036051 w 7036051"/>
              <a:gd name="connsiteY2" fmla="*/ 5163846 h 5492212"/>
              <a:gd name="connsiteX3" fmla="*/ 7012593 w 7036051"/>
              <a:gd name="connsiteY3" fmla="*/ 5176898 h 5492212"/>
              <a:gd name="connsiteX4" fmla="*/ 6958601 w 7036051"/>
              <a:gd name="connsiteY4" fmla="*/ 5204359 h 5492212"/>
              <a:gd name="connsiteX5" fmla="*/ 6951226 w 7036051"/>
              <a:gd name="connsiteY5" fmla="*/ 5203241 h 5492212"/>
              <a:gd name="connsiteX6" fmla="*/ 6920864 w 7036051"/>
              <a:gd name="connsiteY6" fmla="*/ 5220003 h 5492212"/>
              <a:gd name="connsiteX7" fmla="*/ 6834841 w 7036051"/>
              <a:gd name="connsiteY7" fmla="*/ 5266115 h 5492212"/>
              <a:gd name="connsiteX8" fmla="*/ 6777937 w 7036051"/>
              <a:gd name="connsiteY8" fmla="*/ 5332502 h 5492212"/>
              <a:gd name="connsiteX9" fmla="*/ 6752874 w 7036051"/>
              <a:gd name="connsiteY9" fmla="*/ 5340428 h 5492212"/>
              <a:gd name="connsiteX10" fmla="*/ 6711115 w 7036051"/>
              <a:gd name="connsiteY10" fmla="*/ 5353924 h 5492212"/>
              <a:gd name="connsiteX11" fmla="*/ 6702149 w 7036051"/>
              <a:gd name="connsiteY11" fmla="*/ 5351500 h 5492212"/>
              <a:gd name="connsiteX12" fmla="*/ 6698458 w 7036051"/>
              <a:gd name="connsiteY12" fmla="*/ 5352743 h 5492212"/>
              <a:gd name="connsiteX13" fmla="*/ 6698049 w 7036051"/>
              <a:gd name="connsiteY13" fmla="*/ 5352570 h 5492212"/>
              <a:gd name="connsiteX14" fmla="*/ 6697297 w 7036051"/>
              <a:gd name="connsiteY14" fmla="*/ 5353134 h 5492212"/>
              <a:gd name="connsiteX15" fmla="*/ 6689118 w 7036051"/>
              <a:gd name="connsiteY15" fmla="*/ 5355890 h 5492212"/>
              <a:gd name="connsiteX16" fmla="*/ 6670605 w 7036051"/>
              <a:gd name="connsiteY16" fmla="*/ 5355427 h 5492212"/>
              <a:gd name="connsiteX17" fmla="*/ 6659606 w 7036051"/>
              <a:gd name="connsiteY17" fmla="*/ 5357084 h 5492212"/>
              <a:gd name="connsiteX18" fmla="*/ 6649636 w 7036051"/>
              <a:gd name="connsiteY18" fmla="*/ 5367869 h 5492212"/>
              <a:gd name="connsiteX19" fmla="*/ 6642159 w 7036051"/>
              <a:gd name="connsiteY19" fmla="*/ 5369506 h 5492212"/>
              <a:gd name="connsiteX20" fmla="*/ 6640764 w 7036051"/>
              <a:gd name="connsiteY20" fmla="*/ 5370991 h 5492212"/>
              <a:gd name="connsiteX21" fmla="*/ 6636665 w 7036051"/>
              <a:gd name="connsiteY21" fmla="*/ 5374002 h 5492212"/>
              <a:gd name="connsiteX22" fmla="*/ 6641287 w 7036051"/>
              <a:gd name="connsiteY22" fmla="*/ 5376181 h 5492212"/>
              <a:gd name="connsiteX23" fmla="*/ 6591018 w 7036051"/>
              <a:gd name="connsiteY23" fmla="*/ 5390981 h 5492212"/>
              <a:gd name="connsiteX24" fmla="*/ 6548326 w 7036051"/>
              <a:gd name="connsiteY24" fmla="*/ 5403583 h 5492212"/>
              <a:gd name="connsiteX25" fmla="*/ 6472868 w 7036051"/>
              <a:gd name="connsiteY25" fmla="*/ 5394733 h 5492212"/>
              <a:gd name="connsiteX26" fmla="*/ 6401194 w 7036051"/>
              <a:gd name="connsiteY26" fmla="*/ 5422870 h 5492212"/>
              <a:gd name="connsiteX27" fmla="*/ 6381961 w 7036051"/>
              <a:gd name="connsiteY27" fmla="*/ 5422940 h 5492212"/>
              <a:gd name="connsiteX28" fmla="*/ 6363834 w 7036051"/>
              <a:gd name="connsiteY28" fmla="*/ 5417751 h 5492212"/>
              <a:gd name="connsiteX29" fmla="*/ 6363997 w 7036051"/>
              <a:gd name="connsiteY29" fmla="*/ 5415912 h 5492212"/>
              <a:gd name="connsiteX30" fmla="*/ 6361124 w 7036051"/>
              <a:gd name="connsiteY30" fmla="*/ 5415066 h 5492212"/>
              <a:gd name="connsiteX31" fmla="*/ 6358507 w 7036051"/>
              <a:gd name="connsiteY31" fmla="*/ 5416224 h 5492212"/>
              <a:gd name="connsiteX32" fmla="*/ 6355073 w 7036051"/>
              <a:gd name="connsiteY32" fmla="*/ 5415242 h 5492212"/>
              <a:gd name="connsiteX33" fmla="*/ 6345676 w 7036051"/>
              <a:gd name="connsiteY33" fmla="*/ 5413049 h 5492212"/>
              <a:gd name="connsiteX34" fmla="*/ 6342596 w 7036051"/>
              <a:gd name="connsiteY34" fmla="*/ 5409297 h 5492212"/>
              <a:gd name="connsiteX35" fmla="*/ 6305742 w 7036051"/>
              <a:gd name="connsiteY35" fmla="*/ 5401622 h 5492212"/>
              <a:gd name="connsiteX36" fmla="*/ 6294445 w 7036051"/>
              <a:gd name="connsiteY36" fmla="*/ 5404149 h 5492212"/>
              <a:gd name="connsiteX37" fmla="*/ 6281414 w 7036051"/>
              <a:gd name="connsiteY37" fmla="*/ 5398024 h 5492212"/>
              <a:gd name="connsiteX38" fmla="*/ 6243972 w 7036051"/>
              <a:gd name="connsiteY38" fmla="*/ 5395807 h 5492212"/>
              <a:gd name="connsiteX39" fmla="*/ 6202379 w 7036051"/>
              <a:gd name="connsiteY39" fmla="*/ 5388661 h 5492212"/>
              <a:gd name="connsiteX40" fmla="*/ 6173010 w 7036051"/>
              <a:gd name="connsiteY40" fmla="*/ 5380606 h 5492212"/>
              <a:gd name="connsiteX41" fmla="*/ 6093421 w 7036051"/>
              <a:gd name="connsiteY41" fmla="*/ 5375473 h 5492212"/>
              <a:gd name="connsiteX42" fmla="*/ 5959474 w 7036051"/>
              <a:gd name="connsiteY42" fmla="*/ 5373386 h 5492212"/>
              <a:gd name="connsiteX43" fmla="*/ 5931492 w 7036051"/>
              <a:gd name="connsiteY43" fmla="*/ 5371513 h 5492212"/>
              <a:gd name="connsiteX44" fmla="*/ 5909558 w 7036051"/>
              <a:gd name="connsiteY44" fmla="*/ 5364228 h 5492212"/>
              <a:gd name="connsiteX45" fmla="*/ 5906319 w 7036051"/>
              <a:gd name="connsiteY45" fmla="*/ 5357590 h 5492212"/>
              <a:gd name="connsiteX46" fmla="*/ 5891268 w 7036051"/>
              <a:gd name="connsiteY46" fmla="*/ 5355650 h 5492212"/>
              <a:gd name="connsiteX47" fmla="*/ 5887711 w 7036051"/>
              <a:gd name="connsiteY47" fmla="*/ 5353947 h 5492212"/>
              <a:gd name="connsiteX48" fmla="*/ 5866852 w 7036051"/>
              <a:gd name="connsiteY48" fmla="*/ 5345374 h 5492212"/>
              <a:gd name="connsiteX49" fmla="*/ 5811310 w 7036051"/>
              <a:gd name="connsiteY49" fmla="*/ 5356530 h 5492212"/>
              <a:gd name="connsiteX50" fmla="*/ 5770689 w 7036051"/>
              <a:gd name="connsiteY50" fmla="*/ 5359014 h 5492212"/>
              <a:gd name="connsiteX51" fmla="*/ 5767719 w 7036051"/>
              <a:gd name="connsiteY51" fmla="*/ 5357260 h 5492212"/>
              <a:gd name="connsiteX52" fmla="*/ 5765688 w 7036051"/>
              <a:gd name="connsiteY52" fmla="*/ 5352793 h 5492212"/>
              <a:gd name="connsiteX53" fmla="*/ 5758598 w 7036051"/>
              <a:gd name="connsiteY53" fmla="*/ 5351053 h 5492212"/>
              <a:gd name="connsiteX54" fmla="*/ 5752036 w 7036051"/>
              <a:gd name="connsiteY54" fmla="*/ 5346019 h 5492212"/>
              <a:gd name="connsiteX55" fmla="*/ 5503590 w 7036051"/>
              <a:gd name="connsiteY55" fmla="*/ 5325537 h 5492212"/>
              <a:gd name="connsiteX56" fmla="*/ 5389848 w 7036051"/>
              <a:gd name="connsiteY56" fmla="*/ 5351472 h 5492212"/>
              <a:gd name="connsiteX57" fmla="*/ 5344450 w 7036051"/>
              <a:gd name="connsiteY57" fmla="*/ 5354840 h 5492212"/>
              <a:gd name="connsiteX58" fmla="*/ 5338428 w 7036051"/>
              <a:gd name="connsiteY58" fmla="*/ 5350516 h 5492212"/>
              <a:gd name="connsiteX59" fmla="*/ 5273489 w 7036051"/>
              <a:gd name="connsiteY59" fmla="*/ 5373945 h 5492212"/>
              <a:gd name="connsiteX60" fmla="*/ 5182701 w 7036051"/>
              <a:gd name="connsiteY60" fmla="*/ 5370075 h 5492212"/>
              <a:gd name="connsiteX61" fmla="*/ 5114856 w 7036051"/>
              <a:gd name="connsiteY61" fmla="*/ 5361037 h 5492212"/>
              <a:gd name="connsiteX62" fmla="*/ 5076532 w 7036051"/>
              <a:gd name="connsiteY62" fmla="*/ 5358612 h 5492212"/>
              <a:gd name="connsiteX63" fmla="*/ 5048954 w 7036051"/>
              <a:gd name="connsiteY63" fmla="*/ 5353915 h 5492212"/>
              <a:gd name="connsiteX64" fmla="*/ 4977087 w 7036051"/>
              <a:gd name="connsiteY64" fmla="*/ 5357736 h 5492212"/>
              <a:gd name="connsiteX65" fmla="*/ 4857261 w 7036051"/>
              <a:gd name="connsiteY65" fmla="*/ 5370659 h 5492212"/>
              <a:gd name="connsiteX66" fmla="*/ 4769845 w 7036051"/>
              <a:gd name="connsiteY66" fmla="*/ 5353264 h 5492212"/>
              <a:gd name="connsiteX67" fmla="*/ 4722220 w 7036051"/>
              <a:gd name="connsiteY67" fmla="*/ 5370534 h 5492212"/>
              <a:gd name="connsiteX68" fmla="*/ 4667552 w 7036051"/>
              <a:gd name="connsiteY68" fmla="*/ 5366753 h 5492212"/>
              <a:gd name="connsiteX69" fmla="*/ 4454472 w 7036051"/>
              <a:gd name="connsiteY69" fmla="*/ 5391442 h 5492212"/>
              <a:gd name="connsiteX70" fmla="*/ 4317219 w 7036051"/>
              <a:gd name="connsiteY70" fmla="*/ 5411554 h 5492212"/>
              <a:gd name="connsiteX71" fmla="*/ 4298346 w 7036051"/>
              <a:gd name="connsiteY71" fmla="*/ 5416146 h 5492212"/>
              <a:gd name="connsiteX72" fmla="*/ 4298228 w 7036051"/>
              <a:gd name="connsiteY72" fmla="*/ 5417983 h 5492212"/>
              <a:gd name="connsiteX73" fmla="*/ 4295233 w 7036051"/>
              <a:gd name="connsiteY73" fmla="*/ 5418735 h 5492212"/>
              <a:gd name="connsiteX74" fmla="*/ 4292799 w 7036051"/>
              <a:gd name="connsiteY74" fmla="*/ 5417494 h 5492212"/>
              <a:gd name="connsiteX75" fmla="*/ 4289225 w 7036051"/>
              <a:gd name="connsiteY75" fmla="*/ 5418364 h 5492212"/>
              <a:gd name="connsiteX76" fmla="*/ 4279515 w 7036051"/>
              <a:gd name="connsiteY76" fmla="*/ 5420247 h 5492212"/>
              <a:gd name="connsiteX77" fmla="*/ 4275872 w 7036051"/>
              <a:gd name="connsiteY77" fmla="*/ 5423890 h 5492212"/>
              <a:gd name="connsiteX78" fmla="*/ 4227055 w 7036051"/>
              <a:gd name="connsiteY78" fmla="*/ 5427466 h 5492212"/>
              <a:gd name="connsiteX79" fmla="*/ 4213123 w 7036051"/>
              <a:gd name="connsiteY79" fmla="*/ 5433155 h 5492212"/>
              <a:gd name="connsiteX80" fmla="*/ 4175436 w 7036051"/>
              <a:gd name="connsiteY80" fmla="*/ 5434156 h 5492212"/>
              <a:gd name="connsiteX81" fmla="*/ 4132856 w 7036051"/>
              <a:gd name="connsiteY81" fmla="*/ 5439937 h 5492212"/>
              <a:gd name="connsiteX82" fmla="*/ 4102333 w 7036051"/>
              <a:gd name="connsiteY82" fmla="*/ 5447021 h 5492212"/>
              <a:gd name="connsiteX83" fmla="*/ 4022159 w 7036051"/>
              <a:gd name="connsiteY83" fmla="*/ 5449566 h 5492212"/>
              <a:gd name="connsiteX84" fmla="*/ 3888224 w 7036051"/>
              <a:gd name="connsiteY84" fmla="*/ 5447312 h 5492212"/>
              <a:gd name="connsiteX85" fmla="*/ 3860026 w 7036051"/>
              <a:gd name="connsiteY85" fmla="*/ 5448274 h 5492212"/>
              <a:gd name="connsiteX86" fmla="*/ 3832796 w 7036051"/>
              <a:gd name="connsiteY86" fmla="*/ 5461349 h 5492212"/>
              <a:gd name="connsiteX87" fmla="*/ 3817485 w 7036051"/>
              <a:gd name="connsiteY87" fmla="*/ 5462797 h 5492212"/>
              <a:gd name="connsiteX88" fmla="*/ 3813676 w 7036051"/>
              <a:gd name="connsiteY88" fmla="*/ 5464379 h 5492212"/>
              <a:gd name="connsiteX89" fmla="*/ 3791563 w 7036051"/>
              <a:gd name="connsiteY89" fmla="*/ 5472259 h 5492212"/>
              <a:gd name="connsiteX90" fmla="*/ 3737858 w 7036051"/>
              <a:gd name="connsiteY90" fmla="*/ 5459331 h 5492212"/>
              <a:gd name="connsiteX91" fmla="*/ 3697716 w 7036051"/>
              <a:gd name="connsiteY91" fmla="*/ 5455539 h 5492212"/>
              <a:gd name="connsiteX92" fmla="*/ 3694487 w 7036051"/>
              <a:gd name="connsiteY92" fmla="*/ 5457193 h 5492212"/>
              <a:gd name="connsiteX93" fmla="*/ 3691779 w 7036051"/>
              <a:gd name="connsiteY93" fmla="*/ 5461582 h 5492212"/>
              <a:gd name="connsiteX94" fmla="*/ 3684442 w 7036051"/>
              <a:gd name="connsiteY94" fmla="*/ 5463086 h 5492212"/>
              <a:gd name="connsiteX95" fmla="*/ 3677129 w 7036051"/>
              <a:gd name="connsiteY95" fmla="*/ 5467898 h 5492212"/>
              <a:gd name="connsiteX96" fmla="*/ 3438897 w 7036051"/>
              <a:gd name="connsiteY96" fmla="*/ 5462195 h 5492212"/>
              <a:gd name="connsiteX97" fmla="*/ 3389756 w 7036051"/>
              <a:gd name="connsiteY97" fmla="*/ 5444428 h 5492212"/>
              <a:gd name="connsiteX98" fmla="*/ 3316666 w 7036051"/>
              <a:gd name="connsiteY98" fmla="*/ 5450736 h 5492212"/>
              <a:gd name="connsiteX99" fmla="*/ 3271894 w 7036051"/>
              <a:gd name="connsiteY99" fmla="*/ 5445907 h 5492212"/>
              <a:gd name="connsiteX100" fmla="*/ 3265228 w 7036051"/>
              <a:gd name="connsiteY100" fmla="*/ 5450024 h 5492212"/>
              <a:gd name="connsiteX101" fmla="*/ 3204017 w 7036051"/>
              <a:gd name="connsiteY101" fmla="*/ 5424552 h 5492212"/>
              <a:gd name="connsiteX102" fmla="*/ 3112867 w 7036051"/>
              <a:gd name="connsiteY102" fmla="*/ 5425473 h 5492212"/>
              <a:gd name="connsiteX103" fmla="*/ 3043809 w 7036051"/>
              <a:gd name="connsiteY103" fmla="*/ 5432293 h 5492212"/>
              <a:gd name="connsiteX104" fmla="*/ 3005211 w 7036051"/>
              <a:gd name="connsiteY104" fmla="*/ 5433472 h 5492212"/>
              <a:gd name="connsiteX105" fmla="*/ 2976986 w 7036051"/>
              <a:gd name="connsiteY105" fmla="*/ 5437264 h 5492212"/>
              <a:gd name="connsiteX106" fmla="*/ 2905879 w 7036051"/>
              <a:gd name="connsiteY106" fmla="*/ 5431128 h 5492212"/>
              <a:gd name="connsiteX107" fmla="*/ 2788318 w 7036051"/>
              <a:gd name="connsiteY107" fmla="*/ 5414358 h 5492212"/>
              <a:gd name="connsiteX108" fmla="*/ 2653590 w 7036051"/>
              <a:gd name="connsiteY108" fmla="*/ 5410111 h 5492212"/>
              <a:gd name="connsiteX109" fmla="*/ 2598481 w 7036051"/>
              <a:gd name="connsiteY109" fmla="*/ 5412114 h 5492212"/>
              <a:gd name="connsiteX110" fmla="*/ 2333897 w 7036051"/>
              <a:gd name="connsiteY110" fmla="*/ 5408505 h 5492212"/>
              <a:gd name="connsiteX111" fmla="*/ 2271841 w 7036051"/>
              <a:gd name="connsiteY111" fmla="*/ 5396433 h 5492212"/>
              <a:gd name="connsiteX112" fmla="*/ 2143705 w 7036051"/>
              <a:gd name="connsiteY112" fmla="*/ 5345095 h 5492212"/>
              <a:gd name="connsiteX113" fmla="*/ 1986408 w 7036051"/>
              <a:gd name="connsiteY113" fmla="*/ 5335524 h 5492212"/>
              <a:gd name="connsiteX114" fmla="*/ 1975333 w 7036051"/>
              <a:gd name="connsiteY114" fmla="*/ 5325099 h 5492212"/>
              <a:gd name="connsiteX115" fmla="*/ 1972441 w 7036051"/>
              <a:gd name="connsiteY115" fmla="*/ 5323775 h 5492212"/>
              <a:gd name="connsiteX116" fmla="*/ 1971497 w 7036051"/>
              <a:gd name="connsiteY116" fmla="*/ 5324412 h 5492212"/>
              <a:gd name="connsiteX117" fmla="*/ 1956886 w 7036051"/>
              <a:gd name="connsiteY117" fmla="*/ 5327069 h 5492212"/>
              <a:gd name="connsiteX118" fmla="*/ 1924833 w 7036051"/>
              <a:gd name="connsiteY118" fmla="*/ 5344911 h 5492212"/>
              <a:gd name="connsiteX119" fmla="*/ 1885856 w 7036051"/>
              <a:gd name="connsiteY119" fmla="*/ 5367299 h 5492212"/>
              <a:gd name="connsiteX120" fmla="*/ 1855937 w 7036051"/>
              <a:gd name="connsiteY120" fmla="*/ 5372820 h 5492212"/>
              <a:gd name="connsiteX121" fmla="*/ 1784500 w 7036051"/>
              <a:gd name="connsiteY121" fmla="*/ 5395926 h 5492212"/>
              <a:gd name="connsiteX122" fmla="*/ 1737998 w 7036051"/>
              <a:gd name="connsiteY122" fmla="*/ 5407426 h 5492212"/>
              <a:gd name="connsiteX123" fmla="*/ 1736716 w 7036051"/>
              <a:gd name="connsiteY123" fmla="*/ 5407939 h 5492212"/>
              <a:gd name="connsiteX124" fmla="*/ 1726742 w 7036051"/>
              <a:gd name="connsiteY124" fmla="*/ 5405934 h 5492212"/>
              <a:gd name="connsiteX125" fmla="*/ 1726849 w 7036051"/>
              <a:gd name="connsiteY125" fmla="*/ 5401221 h 5492212"/>
              <a:gd name="connsiteX126" fmla="*/ 1718134 w 7036051"/>
              <a:gd name="connsiteY126" fmla="*/ 5398128 h 5492212"/>
              <a:gd name="connsiteX127" fmla="*/ 1701063 w 7036051"/>
              <a:gd name="connsiteY127" fmla="*/ 5400545 h 5492212"/>
              <a:gd name="connsiteX128" fmla="*/ 1694634 w 7036051"/>
              <a:gd name="connsiteY128" fmla="*/ 5398728 h 5492212"/>
              <a:gd name="connsiteX129" fmla="*/ 1692270 w 7036051"/>
              <a:gd name="connsiteY129" fmla="*/ 5399053 h 5492212"/>
              <a:gd name="connsiteX130" fmla="*/ 1686657 w 7036051"/>
              <a:gd name="connsiteY130" fmla="*/ 5399247 h 5492212"/>
              <a:gd name="connsiteX131" fmla="*/ 1687479 w 7036051"/>
              <a:gd name="connsiteY131" fmla="*/ 5402165 h 5492212"/>
              <a:gd name="connsiteX132" fmla="*/ 1680969 w 7036051"/>
              <a:gd name="connsiteY132" fmla="*/ 5407963 h 5492212"/>
              <a:gd name="connsiteX133" fmla="*/ 1648682 w 7036051"/>
              <a:gd name="connsiteY133" fmla="*/ 5407558 h 5492212"/>
              <a:gd name="connsiteX134" fmla="*/ 1646819 w 7036051"/>
              <a:gd name="connsiteY134" fmla="*/ 5404306 h 5492212"/>
              <a:gd name="connsiteX135" fmla="*/ 1642743 w 7036051"/>
              <a:gd name="connsiteY135" fmla="*/ 5403927 h 5492212"/>
              <a:gd name="connsiteX136" fmla="*/ 1639788 w 7036051"/>
              <a:gd name="connsiteY136" fmla="*/ 5407135 h 5492212"/>
              <a:gd name="connsiteX137" fmla="*/ 1585803 w 7036051"/>
              <a:gd name="connsiteY137" fmla="*/ 5416574 h 5492212"/>
              <a:gd name="connsiteX138" fmla="*/ 1513331 w 7036051"/>
              <a:gd name="connsiteY138" fmla="*/ 5423805 h 5492212"/>
              <a:gd name="connsiteX139" fmla="*/ 1460734 w 7036051"/>
              <a:gd name="connsiteY139" fmla="*/ 5411778 h 5492212"/>
              <a:gd name="connsiteX140" fmla="*/ 1456045 w 7036051"/>
              <a:gd name="connsiteY140" fmla="*/ 5414928 h 5492212"/>
              <a:gd name="connsiteX141" fmla="*/ 1419653 w 7036051"/>
              <a:gd name="connsiteY141" fmla="*/ 5415060 h 5492212"/>
              <a:gd name="connsiteX142" fmla="*/ 1292605 w 7036051"/>
              <a:gd name="connsiteY142" fmla="*/ 5394671 h 5492212"/>
              <a:gd name="connsiteX143" fmla="*/ 1221477 w 7036051"/>
              <a:gd name="connsiteY143" fmla="*/ 5395509 h 5492212"/>
              <a:gd name="connsiteX144" fmla="*/ 1196159 w 7036051"/>
              <a:gd name="connsiteY144" fmla="*/ 5399169 h 5492212"/>
              <a:gd name="connsiteX145" fmla="*/ 1153748 w 7036051"/>
              <a:gd name="connsiteY145" fmla="*/ 5405093 h 5492212"/>
              <a:gd name="connsiteX146" fmla="*/ 1121874 w 7036051"/>
              <a:gd name="connsiteY146" fmla="*/ 5417803 h 5492212"/>
              <a:gd name="connsiteX147" fmla="*/ 1086481 w 7036051"/>
              <a:gd name="connsiteY147" fmla="*/ 5419474 h 5492212"/>
              <a:gd name="connsiteX148" fmla="*/ 1078485 w 7036051"/>
              <a:gd name="connsiteY148" fmla="*/ 5409150 h 5492212"/>
              <a:gd name="connsiteX149" fmla="*/ 1040550 w 7036051"/>
              <a:gd name="connsiteY149" fmla="*/ 5414415 h 5492212"/>
              <a:gd name="connsiteX150" fmla="*/ 982981 w 7036051"/>
              <a:gd name="connsiteY150" fmla="*/ 5423575 h 5492212"/>
              <a:gd name="connsiteX151" fmla="*/ 949836 w 7036051"/>
              <a:gd name="connsiteY151" fmla="*/ 5426093 h 5492212"/>
              <a:gd name="connsiteX152" fmla="*/ 859237 w 7036051"/>
              <a:gd name="connsiteY152" fmla="*/ 5435973 h 5492212"/>
              <a:gd name="connsiteX153" fmla="*/ 768445 w 7036051"/>
              <a:gd name="connsiteY153" fmla="*/ 5448159 h 5492212"/>
              <a:gd name="connsiteX154" fmla="*/ 714393 w 7036051"/>
              <a:gd name="connsiteY154" fmla="*/ 5468302 h 5492212"/>
              <a:gd name="connsiteX155" fmla="*/ 639791 w 7036051"/>
              <a:gd name="connsiteY155" fmla="*/ 5476924 h 5492212"/>
              <a:gd name="connsiteX156" fmla="*/ 627266 w 7036051"/>
              <a:gd name="connsiteY156" fmla="*/ 5480260 h 5492212"/>
              <a:gd name="connsiteX157" fmla="*/ 609977 w 7036051"/>
              <a:gd name="connsiteY157" fmla="*/ 5478891 h 5492212"/>
              <a:gd name="connsiteX158" fmla="*/ 540688 w 7036051"/>
              <a:gd name="connsiteY158" fmla="*/ 5472807 h 5492212"/>
              <a:gd name="connsiteX159" fmla="*/ 486194 w 7036051"/>
              <a:gd name="connsiteY159" fmla="*/ 5462661 h 5492212"/>
              <a:gd name="connsiteX160" fmla="*/ 418164 w 7036051"/>
              <a:gd name="connsiteY160" fmla="*/ 5472485 h 5492212"/>
              <a:gd name="connsiteX161" fmla="*/ 376724 w 7036051"/>
              <a:gd name="connsiteY161" fmla="*/ 5470967 h 5492212"/>
              <a:gd name="connsiteX162" fmla="*/ 308908 w 7036051"/>
              <a:gd name="connsiteY162" fmla="*/ 5457025 h 5492212"/>
              <a:gd name="connsiteX163" fmla="*/ 219416 w 7036051"/>
              <a:gd name="connsiteY163" fmla="*/ 5463995 h 5492212"/>
              <a:gd name="connsiteX164" fmla="*/ 200977 w 7036051"/>
              <a:gd name="connsiteY164" fmla="*/ 5480608 h 5492212"/>
              <a:gd name="connsiteX165" fmla="*/ 176226 w 7036051"/>
              <a:gd name="connsiteY165" fmla="*/ 5491022 h 5492212"/>
              <a:gd name="connsiteX166" fmla="*/ 165702 w 7036051"/>
              <a:gd name="connsiteY166" fmla="*/ 5468604 h 5492212"/>
              <a:gd name="connsiteX167" fmla="*/ 88282 w 7036051"/>
              <a:gd name="connsiteY167" fmla="*/ 5453658 h 5492212"/>
              <a:gd name="connsiteX168" fmla="*/ 49602 w 7036051"/>
              <a:gd name="connsiteY168" fmla="*/ 5448762 h 5492212"/>
              <a:gd name="connsiteX169" fmla="*/ 22844 w 7036051"/>
              <a:gd name="connsiteY169" fmla="*/ 5450459 h 5492212"/>
              <a:gd name="connsiteX170" fmla="*/ 0 w 7036051"/>
              <a:gd name="connsiteY170" fmla="*/ 5447653 h 549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Lst>
            <a:rect l="l" t="t" r="r" b="b"/>
            <a:pathLst>
              <a:path w="7036051" h="5492212">
                <a:moveTo>
                  <a:pt x="0" y="0"/>
                </a:moveTo>
                <a:lnTo>
                  <a:pt x="7036051" y="0"/>
                </a:lnTo>
                <a:lnTo>
                  <a:pt x="7036051" y="5163846"/>
                </a:lnTo>
                <a:lnTo>
                  <a:pt x="7012593" y="5176898"/>
                </a:lnTo>
                <a:cubicBezTo>
                  <a:pt x="7010768" y="5193373"/>
                  <a:pt x="6968133" y="5178026"/>
                  <a:pt x="6958601" y="5204359"/>
                </a:cubicBezTo>
                <a:cubicBezTo>
                  <a:pt x="6956255" y="5203750"/>
                  <a:pt x="6953771" y="5203373"/>
                  <a:pt x="6951226" y="5203241"/>
                </a:cubicBezTo>
                <a:cubicBezTo>
                  <a:pt x="6936441" y="5202478"/>
                  <a:pt x="6922846" y="5209982"/>
                  <a:pt x="6920864" y="5220003"/>
                </a:cubicBezTo>
                <a:cubicBezTo>
                  <a:pt x="6902003" y="5258795"/>
                  <a:pt x="6863469" y="5243876"/>
                  <a:pt x="6834841" y="5266115"/>
                </a:cubicBezTo>
                <a:cubicBezTo>
                  <a:pt x="6800315" y="5289373"/>
                  <a:pt x="6805780" y="5289922"/>
                  <a:pt x="6777937" y="5332502"/>
                </a:cubicBezTo>
                <a:cubicBezTo>
                  <a:pt x="6765321" y="5328518"/>
                  <a:pt x="6759096" y="5331534"/>
                  <a:pt x="6752874" y="5340428"/>
                </a:cubicBezTo>
                <a:cubicBezTo>
                  <a:pt x="6735526" y="5351218"/>
                  <a:pt x="6717730" y="5333264"/>
                  <a:pt x="6711115" y="5353924"/>
                </a:cubicBezTo>
                <a:cubicBezTo>
                  <a:pt x="6709352" y="5351156"/>
                  <a:pt x="6706090" y="5350761"/>
                  <a:pt x="6702149" y="5351500"/>
                </a:cubicBezTo>
                <a:lnTo>
                  <a:pt x="6698458" y="5352743"/>
                </a:lnTo>
                <a:lnTo>
                  <a:pt x="6698049" y="5352570"/>
                </a:lnTo>
                <a:lnTo>
                  <a:pt x="6697297" y="5353134"/>
                </a:lnTo>
                <a:lnTo>
                  <a:pt x="6689118" y="5355890"/>
                </a:lnTo>
                <a:cubicBezTo>
                  <a:pt x="6680171" y="5359440"/>
                  <a:pt x="6671805" y="5362584"/>
                  <a:pt x="6670605" y="5355427"/>
                </a:cubicBezTo>
                <a:cubicBezTo>
                  <a:pt x="6665330" y="5354991"/>
                  <a:pt x="6661976" y="5355734"/>
                  <a:pt x="6659606" y="5357084"/>
                </a:cubicBezTo>
                <a:cubicBezTo>
                  <a:pt x="6654864" y="5359782"/>
                  <a:pt x="6654050" y="5364908"/>
                  <a:pt x="6649636" y="5367869"/>
                </a:cubicBezTo>
                <a:lnTo>
                  <a:pt x="6642159" y="5369506"/>
                </a:lnTo>
                <a:lnTo>
                  <a:pt x="6640764" y="5370991"/>
                </a:lnTo>
                <a:lnTo>
                  <a:pt x="6636665" y="5374002"/>
                </a:lnTo>
                <a:lnTo>
                  <a:pt x="6641287" y="5376181"/>
                </a:lnTo>
                <a:cubicBezTo>
                  <a:pt x="6646080" y="5377976"/>
                  <a:pt x="6597903" y="5386514"/>
                  <a:pt x="6591018" y="5390981"/>
                </a:cubicBezTo>
                <a:lnTo>
                  <a:pt x="6548326" y="5403583"/>
                </a:lnTo>
                <a:lnTo>
                  <a:pt x="6472868" y="5394733"/>
                </a:lnTo>
                <a:cubicBezTo>
                  <a:pt x="6457699" y="5415896"/>
                  <a:pt x="6417760" y="5410703"/>
                  <a:pt x="6401194" y="5422870"/>
                </a:cubicBezTo>
                <a:lnTo>
                  <a:pt x="6381961" y="5422940"/>
                </a:lnTo>
                <a:lnTo>
                  <a:pt x="6363834" y="5417751"/>
                </a:lnTo>
                <a:lnTo>
                  <a:pt x="6363997" y="5415912"/>
                </a:lnTo>
                <a:cubicBezTo>
                  <a:pt x="6363602" y="5414702"/>
                  <a:pt x="6362617" y="5414594"/>
                  <a:pt x="6361124" y="5415066"/>
                </a:cubicBezTo>
                <a:lnTo>
                  <a:pt x="6358507" y="5416224"/>
                </a:lnTo>
                <a:lnTo>
                  <a:pt x="6355073" y="5415242"/>
                </a:lnTo>
                <a:lnTo>
                  <a:pt x="6345676" y="5413049"/>
                </a:lnTo>
                <a:lnTo>
                  <a:pt x="6342596" y="5409297"/>
                </a:lnTo>
                <a:cubicBezTo>
                  <a:pt x="6333502" y="5403420"/>
                  <a:pt x="6312379" y="5410664"/>
                  <a:pt x="6305742" y="5401622"/>
                </a:cubicBezTo>
                <a:lnTo>
                  <a:pt x="6294445" y="5404149"/>
                </a:lnTo>
                <a:lnTo>
                  <a:pt x="6281414" y="5398024"/>
                </a:lnTo>
                <a:cubicBezTo>
                  <a:pt x="6269392" y="5392983"/>
                  <a:pt x="6257013" y="5390092"/>
                  <a:pt x="6243972" y="5395807"/>
                </a:cubicBezTo>
                <a:cubicBezTo>
                  <a:pt x="6248312" y="5382942"/>
                  <a:pt x="6211634" y="5399629"/>
                  <a:pt x="6202379" y="5388661"/>
                </a:cubicBezTo>
                <a:cubicBezTo>
                  <a:pt x="6196568" y="5379556"/>
                  <a:pt x="6184084" y="5382499"/>
                  <a:pt x="6173010" y="5380606"/>
                </a:cubicBezTo>
                <a:cubicBezTo>
                  <a:pt x="6162384" y="5372079"/>
                  <a:pt x="6109972" y="5371285"/>
                  <a:pt x="6093421" y="5375473"/>
                </a:cubicBezTo>
                <a:cubicBezTo>
                  <a:pt x="6048943" y="5392971"/>
                  <a:pt x="5995413" y="5360396"/>
                  <a:pt x="5959474" y="5373386"/>
                </a:cubicBezTo>
                <a:cubicBezTo>
                  <a:pt x="5949048" y="5374123"/>
                  <a:pt x="5939860" y="5373301"/>
                  <a:pt x="5931492" y="5371513"/>
                </a:cubicBezTo>
                <a:lnTo>
                  <a:pt x="5909558" y="5364228"/>
                </a:lnTo>
                <a:lnTo>
                  <a:pt x="5906319" y="5357590"/>
                </a:lnTo>
                <a:lnTo>
                  <a:pt x="5891268" y="5355650"/>
                </a:lnTo>
                <a:lnTo>
                  <a:pt x="5887711" y="5353947"/>
                </a:lnTo>
                <a:cubicBezTo>
                  <a:pt x="5880924" y="5350671"/>
                  <a:pt x="5874113" y="5347614"/>
                  <a:pt x="5866852" y="5345374"/>
                </a:cubicBezTo>
                <a:cubicBezTo>
                  <a:pt x="5859911" y="5373405"/>
                  <a:pt x="5803959" y="5330929"/>
                  <a:pt x="5811310" y="5356530"/>
                </a:cubicBezTo>
                <a:cubicBezTo>
                  <a:pt x="5780489" y="5350949"/>
                  <a:pt x="5782784" y="5364359"/>
                  <a:pt x="5770689" y="5359014"/>
                </a:cubicBezTo>
                <a:lnTo>
                  <a:pt x="5767719" y="5357260"/>
                </a:lnTo>
                <a:lnTo>
                  <a:pt x="5765688" y="5352793"/>
                </a:lnTo>
                <a:lnTo>
                  <a:pt x="5758598" y="5351053"/>
                </a:lnTo>
                <a:lnTo>
                  <a:pt x="5752036" y="5346019"/>
                </a:lnTo>
                <a:cubicBezTo>
                  <a:pt x="5676031" y="5353035"/>
                  <a:pt x="5573285" y="5304575"/>
                  <a:pt x="5503590" y="5325537"/>
                </a:cubicBezTo>
                <a:lnTo>
                  <a:pt x="5389848" y="5351472"/>
                </a:lnTo>
                <a:cubicBezTo>
                  <a:pt x="5378275" y="5360535"/>
                  <a:pt x="5357949" y="5362044"/>
                  <a:pt x="5344450" y="5354840"/>
                </a:cubicBezTo>
                <a:cubicBezTo>
                  <a:pt x="5342129" y="5353601"/>
                  <a:pt x="5340101" y="5352144"/>
                  <a:pt x="5338428" y="5350516"/>
                </a:cubicBezTo>
                <a:cubicBezTo>
                  <a:pt x="5303858" y="5372450"/>
                  <a:pt x="5291134" y="5358414"/>
                  <a:pt x="5273489" y="5373945"/>
                </a:cubicBezTo>
                <a:cubicBezTo>
                  <a:pt x="5228455" y="5376430"/>
                  <a:pt x="5198895" y="5356533"/>
                  <a:pt x="5182701" y="5370075"/>
                </a:cubicBezTo>
                <a:cubicBezTo>
                  <a:pt x="5161004" y="5366959"/>
                  <a:pt x="5136154" y="5346791"/>
                  <a:pt x="5114856" y="5361037"/>
                </a:cubicBezTo>
                <a:cubicBezTo>
                  <a:pt x="5116518" y="5347803"/>
                  <a:pt x="5086668" y="5368445"/>
                  <a:pt x="5076532" y="5358612"/>
                </a:cubicBezTo>
                <a:cubicBezTo>
                  <a:pt x="5069788" y="5350240"/>
                  <a:pt x="5059157" y="5354551"/>
                  <a:pt x="5048954" y="5353915"/>
                </a:cubicBezTo>
                <a:cubicBezTo>
                  <a:pt x="5038015" y="5346654"/>
                  <a:pt x="4991132" y="5351733"/>
                  <a:pt x="4977087" y="5357736"/>
                </a:cubicBezTo>
                <a:cubicBezTo>
                  <a:pt x="4940420" y="5380054"/>
                  <a:pt x="4887089" y="5353763"/>
                  <a:pt x="4857261" y="5370659"/>
                </a:cubicBezTo>
                <a:cubicBezTo>
                  <a:pt x="4820568" y="5378246"/>
                  <a:pt x="4797284" y="5358899"/>
                  <a:pt x="4769845" y="5353264"/>
                </a:cubicBezTo>
                <a:cubicBezTo>
                  <a:pt x="4768462" y="5381819"/>
                  <a:pt x="4711275" y="5345988"/>
                  <a:pt x="4722220" y="5370534"/>
                </a:cubicBezTo>
                <a:cubicBezTo>
                  <a:pt x="4684293" y="5367762"/>
                  <a:pt x="4704662" y="5391854"/>
                  <a:pt x="4667552" y="5366753"/>
                </a:cubicBezTo>
                <a:cubicBezTo>
                  <a:pt x="4600967" y="5382212"/>
                  <a:pt x="4513038" y="5362869"/>
                  <a:pt x="4454472" y="5391442"/>
                </a:cubicBezTo>
                <a:lnTo>
                  <a:pt x="4317219" y="5411554"/>
                </a:lnTo>
                <a:lnTo>
                  <a:pt x="4298346" y="5416146"/>
                </a:lnTo>
                <a:cubicBezTo>
                  <a:pt x="4298306" y="5416758"/>
                  <a:pt x="4298267" y="5417371"/>
                  <a:pt x="4298228" y="5417983"/>
                </a:cubicBezTo>
                <a:cubicBezTo>
                  <a:pt x="4297649" y="5419178"/>
                  <a:pt x="4296651" y="5419253"/>
                  <a:pt x="4295233" y="5418735"/>
                </a:cubicBezTo>
                <a:lnTo>
                  <a:pt x="4292799" y="5417494"/>
                </a:lnTo>
                <a:lnTo>
                  <a:pt x="4289225" y="5418364"/>
                </a:lnTo>
                <a:lnTo>
                  <a:pt x="4279515" y="5420247"/>
                </a:lnTo>
                <a:lnTo>
                  <a:pt x="4275872" y="5423890"/>
                </a:lnTo>
                <a:lnTo>
                  <a:pt x="4227055" y="5427466"/>
                </a:lnTo>
                <a:lnTo>
                  <a:pt x="4213123" y="5433155"/>
                </a:lnTo>
                <a:cubicBezTo>
                  <a:pt x="4200364" y="5437794"/>
                  <a:pt x="4187574" y="5440279"/>
                  <a:pt x="4175436" y="5434156"/>
                </a:cubicBezTo>
                <a:cubicBezTo>
                  <a:pt x="4177805" y="5447129"/>
                  <a:pt x="4143760" y="5429295"/>
                  <a:pt x="4132856" y="5439937"/>
                </a:cubicBezTo>
                <a:cubicBezTo>
                  <a:pt x="4125673" y="5448831"/>
                  <a:pt x="4113669" y="5445492"/>
                  <a:pt x="4102333" y="5447021"/>
                </a:cubicBezTo>
                <a:cubicBezTo>
                  <a:pt x="4090434" y="5455185"/>
                  <a:pt x="4038031" y="5454280"/>
                  <a:pt x="4022159" y="5449566"/>
                </a:cubicBezTo>
                <a:cubicBezTo>
                  <a:pt x="3980455" y="5430671"/>
                  <a:pt x="3922096" y="5461433"/>
                  <a:pt x="3888224" y="5447312"/>
                </a:cubicBezTo>
                <a:cubicBezTo>
                  <a:pt x="3877937" y="5446239"/>
                  <a:pt x="3868647" y="5446763"/>
                  <a:pt x="3860026" y="5448274"/>
                </a:cubicBezTo>
                <a:lnTo>
                  <a:pt x="3832796" y="5461349"/>
                </a:lnTo>
                <a:lnTo>
                  <a:pt x="3817485" y="5462797"/>
                </a:lnTo>
                <a:lnTo>
                  <a:pt x="3813676" y="5464379"/>
                </a:lnTo>
                <a:cubicBezTo>
                  <a:pt x="3806407" y="5467429"/>
                  <a:pt x="3799147" y="5470257"/>
                  <a:pt x="3791563" y="5472259"/>
                </a:cubicBezTo>
                <a:cubicBezTo>
                  <a:pt x="3788910" y="5444072"/>
                  <a:pt x="3726624" y="5484631"/>
                  <a:pt x="3737858" y="5459331"/>
                </a:cubicBezTo>
                <a:cubicBezTo>
                  <a:pt x="3706262" y="5463900"/>
                  <a:pt x="3710598" y="5450598"/>
                  <a:pt x="3697716" y="5455539"/>
                </a:cubicBezTo>
                <a:lnTo>
                  <a:pt x="3694487" y="5457193"/>
                </a:lnTo>
                <a:lnTo>
                  <a:pt x="3691779" y="5461582"/>
                </a:lnTo>
                <a:lnTo>
                  <a:pt x="3684442" y="5463086"/>
                </a:lnTo>
                <a:lnTo>
                  <a:pt x="3677129" y="5467898"/>
                </a:lnTo>
                <a:cubicBezTo>
                  <a:pt x="3602381" y="5458439"/>
                  <a:pt x="3505226" y="5485361"/>
                  <a:pt x="3438897" y="5462195"/>
                </a:cubicBezTo>
                <a:lnTo>
                  <a:pt x="3389756" y="5444428"/>
                </a:lnTo>
                <a:cubicBezTo>
                  <a:pt x="3364455" y="5437704"/>
                  <a:pt x="3342081" y="5466704"/>
                  <a:pt x="3316666" y="5450736"/>
                </a:cubicBezTo>
                <a:cubicBezTo>
                  <a:pt x="3306503" y="5441319"/>
                  <a:pt x="3286457" y="5439158"/>
                  <a:pt x="3271894" y="5445907"/>
                </a:cubicBezTo>
                <a:cubicBezTo>
                  <a:pt x="3269388" y="5447068"/>
                  <a:pt x="3267143" y="5448455"/>
                  <a:pt x="3265228" y="5450024"/>
                </a:cubicBezTo>
                <a:cubicBezTo>
                  <a:pt x="3234084" y="5427025"/>
                  <a:pt x="3219254" y="5440615"/>
                  <a:pt x="3204017" y="5424552"/>
                </a:cubicBezTo>
                <a:cubicBezTo>
                  <a:pt x="3159473" y="5420614"/>
                  <a:pt x="3126956" y="5439505"/>
                  <a:pt x="3112867" y="5425473"/>
                </a:cubicBezTo>
                <a:cubicBezTo>
                  <a:pt x="3090747" y="5427880"/>
                  <a:pt x="3062886" y="5447193"/>
                  <a:pt x="3043809" y="5432293"/>
                </a:cubicBezTo>
                <a:cubicBezTo>
                  <a:pt x="3043452" y="5445549"/>
                  <a:pt x="3016821" y="5423991"/>
                  <a:pt x="3005211" y="5433472"/>
                </a:cubicBezTo>
                <a:cubicBezTo>
                  <a:pt x="2997207" y="5441605"/>
                  <a:pt x="2987260" y="5436961"/>
                  <a:pt x="2976986" y="5437264"/>
                </a:cubicBezTo>
                <a:cubicBezTo>
                  <a:pt x="2964968" y="5444153"/>
                  <a:pt x="2918975" y="5437570"/>
                  <a:pt x="2905879" y="5431128"/>
                </a:cubicBezTo>
                <a:cubicBezTo>
                  <a:pt x="2872703" y="5407678"/>
                  <a:pt x="2815496" y="5432178"/>
                  <a:pt x="2788318" y="5414358"/>
                </a:cubicBezTo>
                <a:cubicBezTo>
                  <a:pt x="2746271" y="5410854"/>
                  <a:pt x="2685231" y="5410484"/>
                  <a:pt x="2653590" y="5410111"/>
                </a:cubicBezTo>
                <a:cubicBezTo>
                  <a:pt x="2615334" y="5411650"/>
                  <a:pt x="2639324" y="5388277"/>
                  <a:pt x="2598481" y="5412114"/>
                </a:cubicBezTo>
                <a:cubicBezTo>
                  <a:pt x="2534415" y="5394537"/>
                  <a:pt x="2387966" y="5438902"/>
                  <a:pt x="2333897" y="5408505"/>
                </a:cubicBezTo>
                <a:cubicBezTo>
                  <a:pt x="2279458" y="5405891"/>
                  <a:pt x="2312839" y="5402348"/>
                  <a:pt x="2271841" y="5396433"/>
                </a:cubicBezTo>
                <a:cubicBezTo>
                  <a:pt x="2263465" y="5363868"/>
                  <a:pt x="2168184" y="5361433"/>
                  <a:pt x="2143705" y="5345095"/>
                </a:cubicBezTo>
                <a:cubicBezTo>
                  <a:pt x="2087043" y="5343333"/>
                  <a:pt x="2041689" y="5319742"/>
                  <a:pt x="1986408" y="5335524"/>
                </a:cubicBezTo>
                <a:cubicBezTo>
                  <a:pt x="1983594" y="5331315"/>
                  <a:pt x="1979798" y="5327915"/>
                  <a:pt x="1975333" y="5325099"/>
                </a:cubicBezTo>
                <a:lnTo>
                  <a:pt x="1972441" y="5323775"/>
                </a:lnTo>
                <a:lnTo>
                  <a:pt x="1971497" y="5324412"/>
                </a:lnTo>
                <a:cubicBezTo>
                  <a:pt x="1967825" y="5325937"/>
                  <a:pt x="1963255" y="5326871"/>
                  <a:pt x="1956886" y="5327069"/>
                </a:cubicBezTo>
                <a:cubicBezTo>
                  <a:pt x="1957692" y="5357103"/>
                  <a:pt x="1944755" y="5337483"/>
                  <a:pt x="1924833" y="5344911"/>
                </a:cubicBezTo>
                <a:cubicBezTo>
                  <a:pt x="1907350" y="5349449"/>
                  <a:pt x="1899872" y="5360515"/>
                  <a:pt x="1885856" y="5367299"/>
                </a:cubicBezTo>
                <a:cubicBezTo>
                  <a:pt x="1874373" y="5371950"/>
                  <a:pt x="1870677" y="5363227"/>
                  <a:pt x="1855937" y="5372820"/>
                </a:cubicBezTo>
                <a:cubicBezTo>
                  <a:pt x="1826799" y="5367486"/>
                  <a:pt x="1805938" y="5389998"/>
                  <a:pt x="1784500" y="5395926"/>
                </a:cubicBezTo>
                <a:cubicBezTo>
                  <a:pt x="1777473" y="5395836"/>
                  <a:pt x="1756895" y="5401012"/>
                  <a:pt x="1737998" y="5407426"/>
                </a:cubicBezTo>
                <a:lnTo>
                  <a:pt x="1736716" y="5407939"/>
                </a:lnTo>
                <a:lnTo>
                  <a:pt x="1726742" y="5405934"/>
                </a:lnTo>
                <a:cubicBezTo>
                  <a:pt x="1724249" y="5404894"/>
                  <a:pt x="1723700" y="5403454"/>
                  <a:pt x="1726849" y="5401221"/>
                </a:cubicBezTo>
                <a:cubicBezTo>
                  <a:pt x="1723886" y="5399045"/>
                  <a:pt x="1720993" y="5398236"/>
                  <a:pt x="1718134" y="5398128"/>
                </a:cubicBezTo>
                <a:cubicBezTo>
                  <a:pt x="1712416" y="5397910"/>
                  <a:pt x="1706830" y="5400494"/>
                  <a:pt x="1701063" y="5400545"/>
                </a:cubicBezTo>
                <a:lnTo>
                  <a:pt x="1694634" y="5398728"/>
                </a:lnTo>
                <a:lnTo>
                  <a:pt x="1692270" y="5399053"/>
                </a:lnTo>
                <a:lnTo>
                  <a:pt x="1686657" y="5399247"/>
                </a:lnTo>
                <a:lnTo>
                  <a:pt x="1687479" y="5402165"/>
                </a:lnTo>
                <a:cubicBezTo>
                  <a:pt x="1688791" y="5404927"/>
                  <a:pt x="1689812" y="5407972"/>
                  <a:pt x="1680969" y="5407963"/>
                </a:cubicBezTo>
                <a:cubicBezTo>
                  <a:pt x="1662599" y="5406532"/>
                  <a:pt x="1656841" y="5418932"/>
                  <a:pt x="1648682" y="5407558"/>
                </a:cubicBezTo>
                <a:lnTo>
                  <a:pt x="1646819" y="5404306"/>
                </a:lnTo>
                <a:lnTo>
                  <a:pt x="1642743" y="5403927"/>
                </a:lnTo>
                <a:cubicBezTo>
                  <a:pt x="1640569" y="5404120"/>
                  <a:pt x="1639361" y="5404983"/>
                  <a:pt x="1639788" y="5407135"/>
                </a:cubicBezTo>
                <a:cubicBezTo>
                  <a:pt x="1622347" y="5398881"/>
                  <a:pt x="1603063" y="5413406"/>
                  <a:pt x="1585803" y="5416574"/>
                </a:cubicBezTo>
                <a:cubicBezTo>
                  <a:pt x="1572467" y="5408520"/>
                  <a:pt x="1549407" y="5423110"/>
                  <a:pt x="1513331" y="5423805"/>
                </a:cubicBezTo>
                <a:cubicBezTo>
                  <a:pt x="1498774" y="5414520"/>
                  <a:pt x="1489007" y="5424393"/>
                  <a:pt x="1460734" y="5411778"/>
                </a:cubicBezTo>
                <a:cubicBezTo>
                  <a:pt x="1459446" y="5412932"/>
                  <a:pt x="1457867" y="5413992"/>
                  <a:pt x="1456045" y="5414928"/>
                </a:cubicBezTo>
                <a:cubicBezTo>
                  <a:pt x="1445460" y="5420354"/>
                  <a:pt x="1429166" y="5420415"/>
                  <a:pt x="1419653" y="5415060"/>
                </a:cubicBezTo>
                <a:cubicBezTo>
                  <a:pt x="1374353" y="5398095"/>
                  <a:pt x="1332064" y="5398411"/>
                  <a:pt x="1292605" y="5394671"/>
                </a:cubicBezTo>
                <a:cubicBezTo>
                  <a:pt x="1247867" y="5392301"/>
                  <a:pt x="1276603" y="5411730"/>
                  <a:pt x="1221477" y="5395509"/>
                </a:cubicBezTo>
                <a:cubicBezTo>
                  <a:pt x="1215107" y="5402140"/>
                  <a:pt x="1207983" y="5402421"/>
                  <a:pt x="1196159" y="5399169"/>
                </a:cubicBezTo>
                <a:cubicBezTo>
                  <a:pt x="1174396" y="5398516"/>
                  <a:pt x="1175280" y="5415282"/>
                  <a:pt x="1153748" y="5405093"/>
                </a:cubicBezTo>
                <a:cubicBezTo>
                  <a:pt x="1157267" y="5414115"/>
                  <a:pt x="1112247" y="5408398"/>
                  <a:pt x="1121874" y="5417803"/>
                </a:cubicBezTo>
                <a:cubicBezTo>
                  <a:pt x="1107293" y="5425943"/>
                  <a:pt x="1100911" y="5412406"/>
                  <a:pt x="1086481" y="5419474"/>
                </a:cubicBezTo>
                <a:cubicBezTo>
                  <a:pt x="1070504" y="5421068"/>
                  <a:pt x="1096054" y="5409890"/>
                  <a:pt x="1078485" y="5409150"/>
                </a:cubicBezTo>
                <a:cubicBezTo>
                  <a:pt x="1057107" y="5409880"/>
                  <a:pt x="1057916" y="5393370"/>
                  <a:pt x="1040550" y="5414415"/>
                </a:cubicBezTo>
                <a:cubicBezTo>
                  <a:pt x="1018445" y="5409298"/>
                  <a:pt x="1013694" y="5418764"/>
                  <a:pt x="982981" y="5423575"/>
                </a:cubicBezTo>
                <a:cubicBezTo>
                  <a:pt x="970423" y="5418342"/>
                  <a:pt x="960063" y="5420960"/>
                  <a:pt x="949836" y="5426093"/>
                </a:cubicBezTo>
                <a:cubicBezTo>
                  <a:pt x="920168" y="5424861"/>
                  <a:pt x="892764" y="5432710"/>
                  <a:pt x="859237" y="5435973"/>
                </a:cubicBezTo>
                <a:cubicBezTo>
                  <a:pt x="823344" y="5430160"/>
                  <a:pt x="804272" y="5444731"/>
                  <a:pt x="768445" y="5448159"/>
                </a:cubicBezTo>
                <a:cubicBezTo>
                  <a:pt x="733630" y="5434899"/>
                  <a:pt x="744432" y="5468566"/>
                  <a:pt x="714393" y="5468302"/>
                </a:cubicBezTo>
                <a:cubicBezTo>
                  <a:pt x="665910" y="5456640"/>
                  <a:pt x="715197" y="5479526"/>
                  <a:pt x="639791" y="5476924"/>
                </a:cubicBezTo>
                <a:cubicBezTo>
                  <a:pt x="635590" y="5474880"/>
                  <a:pt x="626375" y="5477333"/>
                  <a:pt x="627266" y="5480260"/>
                </a:cubicBezTo>
                <a:cubicBezTo>
                  <a:pt x="622501" y="5479477"/>
                  <a:pt x="611196" y="5474127"/>
                  <a:pt x="609977" y="5478891"/>
                </a:cubicBezTo>
                <a:cubicBezTo>
                  <a:pt x="585928" y="5480121"/>
                  <a:pt x="562064" y="5478026"/>
                  <a:pt x="540688" y="5472807"/>
                </a:cubicBezTo>
                <a:cubicBezTo>
                  <a:pt x="494260" y="5482226"/>
                  <a:pt x="519722" y="5459453"/>
                  <a:pt x="486194" y="5462661"/>
                </a:cubicBezTo>
                <a:cubicBezTo>
                  <a:pt x="459222" y="5472731"/>
                  <a:pt x="449283" y="5465413"/>
                  <a:pt x="418164" y="5472485"/>
                </a:cubicBezTo>
                <a:cubicBezTo>
                  <a:pt x="407504" y="5457469"/>
                  <a:pt x="388899" y="5474930"/>
                  <a:pt x="376724" y="5470967"/>
                </a:cubicBezTo>
                <a:cubicBezTo>
                  <a:pt x="357541" y="5489409"/>
                  <a:pt x="329120" y="5456071"/>
                  <a:pt x="308908" y="5457025"/>
                </a:cubicBezTo>
                <a:cubicBezTo>
                  <a:pt x="274916" y="5461376"/>
                  <a:pt x="238368" y="5480973"/>
                  <a:pt x="219416" y="5463995"/>
                </a:cubicBezTo>
                <a:cubicBezTo>
                  <a:pt x="217077" y="5471389"/>
                  <a:pt x="220429" y="5481203"/>
                  <a:pt x="200977" y="5480608"/>
                </a:cubicBezTo>
                <a:cubicBezTo>
                  <a:pt x="193315" y="5484612"/>
                  <a:pt x="192227" y="5495868"/>
                  <a:pt x="176226" y="5491022"/>
                </a:cubicBezTo>
                <a:cubicBezTo>
                  <a:pt x="195501" y="5480307"/>
                  <a:pt x="163065" y="5480325"/>
                  <a:pt x="165702" y="5468604"/>
                </a:cubicBezTo>
                <a:cubicBezTo>
                  <a:pt x="141228" y="5462364"/>
                  <a:pt x="86026" y="5474606"/>
                  <a:pt x="88282" y="5453658"/>
                </a:cubicBezTo>
                <a:cubicBezTo>
                  <a:pt x="80722" y="5441690"/>
                  <a:pt x="50300" y="5462007"/>
                  <a:pt x="49602" y="5448762"/>
                </a:cubicBezTo>
                <a:cubicBezTo>
                  <a:pt x="42967" y="5453333"/>
                  <a:pt x="33469" y="5452380"/>
                  <a:pt x="22844" y="5450459"/>
                </a:cubicBezTo>
                <a:lnTo>
                  <a:pt x="0" y="5447653"/>
                </a:lnTo>
                <a:close/>
              </a:path>
            </a:pathLst>
          </a:custGeom>
          <a:solidFill>
            <a:schemeClr val="bg1"/>
          </a:solidFill>
          <a:ln>
            <a:noFill/>
          </a:ln>
          <a:effectLst>
            <a:outerShdw blurRad="50800" dist="25400" dir="5400000" algn="t"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CD6552F-C98B-4FBA-842F-3EF2D5ACA1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099" y="585274"/>
            <a:ext cx="7036051" cy="5492212"/>
          </a:xfrm>
          <a:custGeom>
            <a:avLst/>
            <a:gdLst>
              <a:gd name="connsiteX0" fmla="*/ 0 w 7036051"/>
              <a:gd name="connsiteY0" fmla="*/ 0 h 5492212"/>
              <a:gd name="connsiteX1" fmla="*/ 7036051 w 7036051"/>
              <a:gd name="connsiteY1" fmla="*/ 0 h 5492212"/>
              <a:gd name="connsiteX2" fmla="*/ 7036051 w 7036051"/>
              <a:gd name="connsiteY2" fmla="*/ 5163846 h 5492212"/>
              <a:gd name="connsiteX3" fmla="*/ 7012593 w 7036051"/>
              <a:gd name="connsiteY3" fmla="*/ 5176898 h 5492212"/>
              <a:gd name="connsiteX4" fmla="*/ 6958601 w 7036051"/>
              <a:gd name="connsiteY4" fmla="*/ 5204359 h 5492212"/>
              <a:gd name="connsiteX5" fmla="*/ 6951226 w 7036051"/>
              <a:gd name="connsiteY5" fmla="*/ 5203241 h 5492212"/>
              <a:gd name="connsiteX6" fmla="*/ 6920864 w 7036051"/>
              <a:gd name="connsiteY6" fmla="*/ 5220003 h 5492212"/>
              <a:gd name="connsiteX7" fmla="*/ 6834841 w 7036051"/>
              <a:gd name="connsiteY7" fmla="*/ 5266115 h 5492212"/>
              <a:gd name="connsiteX8" fmla="*/ 6777937 w 7036051"/>
              <a:gd name="connsiteY8" fmla="*/ 5332502 h 5492212"/>
              <a:gd name="connsiteX9" fmla="*/ 6752874 w 7036051"/>
              <a:gd name="connsiteY9" fmla="*/ 5340428 h 5492212"/>
              <a:gd name="connsiteX10" fmla="*/ 6711115 w 7036051"/>
              <a:gd name="connsiteY10" fmla="*/ 5353924 h 5492212"/>
              <a:gd name="connsiteX11" fmla="*/ 6702149 w 7036051"/>
              <a:gd name="connsiteY11" fmla="*/ 5351500 h 5492212"/>
              <a:gd name="connsiteX12" fmla="*/ 6698458 w 7036051"/>
              <a:gd name="connsiteY12" fmla="*/ 5352743 h 5492212"/>
              <a:gd name="connsiteX13" fmla="*/ 6698049 w 7036051"/>
              <a:gd name="connsiteY13" fmla="*/ 5352570 h 5492212"/>
              <a:gd name="connsiteX14" fmla="*/ 6697297 w 7036051"/>
              <a:gd name="connsiteY14" fmla="*/ 5353134 h 5492212"/>
              <a:gd name="connsiteX15" fmla="*/ 6689118 w 7036051"/>
              <a:gd name="connsiteY15" fmla="*/ 5355890 h 5492212"/>
              <a:gd name="connsiteX16" fmla="*/ 6670605 w 7036051"/>
              <a:gd name="connsiteY16" fmla="*/ 5355427 h 5492212"/>
              <a:gd name="connsiteX17" fmla="*/ 6659606 w 7036051"/>
              <a:gd name="connsiteY17" fmla="*/ 5357084 h 5492212"/>
              <a:gd name="connsiteX18" fmla="*/ 6649636 w 7036051"/>
              <a:gd name="connsiteY18" fmla="*/ 5367869 h 5492212"/>
              <a:gd name="connsiteX19" fmla="*/ 6642159 w 7036051"/>
              <a:gd name="connsiteY19" fmla="*/ 5369506 h 5492212"/>
              <a:gd name="connsiteX20" fmla="*/ 6640764 w 7036051"/>
              <a:gd name="connsiteY20" fmla="*/ 5370991 h 5492212"/>
              <a:gd name="connsiteX21" fmla="*/ 6636665 w 7036051"/>
              <a:gd name="connsiteY21" fmla="*/ 5374002 h 5492212"/>
              <a:gd name="connsiteX22" fmla="*/ 6641287 w 7036051"/>
              <a:gd name="connsiteY22" fmla="*/ 5376181 h 5492212"/>
              <a:gd name="connsiteX23" fmla="*/ 6591018 w 7036051"/>
              <a:gd name="connsiteY23" fmla="*/ 5390981 h 5492212"/>
              <a:gd name="connsiteX24" fmla="*/ 6548326 w 7036051"/>
              <a:gd name="connsiteY24" fmla="*/ 5403583 h 5492212"/>
              <a:gd name="connsiteX25" fmla="*/ 6472868 w 7036051"/>
              <a:gd name="connsiteY25" fmla="*/ 5394733 h 5492212"/>
              <a:gd name="connsiteX26" fmla="*/ 6401194 w 7036051"/>
              <a:gd name="connsiteY26" fmla="*/ 5422870 h 5492212"/>
              <a:gd name="connsiteX27" fmla="*/ 6381961 w 7036051"/>
              <a:gd name="connsiteY27" fmla="*/ 5422940 h 5492212"/>
              <a:gd name="connsiteX28" fmla="*/ 6363834 w 7036051"/>
              <a:gd name="connsiteY28" fmla="*/ 5417751 h 5492212"/>
              <a:gd name="connsiteX29" fmla="*/ 6363997 w 7036051"/>
              <a:gd name="connsiteY29" fmla="*/ 5415912 h 5492212"/>
              <a:gd name="connsiteX30" fmla="*/ 6361124 w 7036051"/>
              <a:gd name="connsiteY30" fmla="*/ 5415066 h 5492212"/>
              <a:gd name="connsiteX31" fmla="*/ 6358507 w 7036051"/>
              <a:gd name="connsiteY31" fmla="*/ 5416224 h 5492212"/>
              <a:gd name="connsiteX32" fmla="*/ 6355073 w 7036051"/>
              <a:gd name="connsiteY32" fmla="*/ 5415242 h 5492212"/>
              <a:gd name="connsiteX33" fmla="*/ 6345676 w 7036051"/>
              <a:gd name="connsiteY33" fmla="*/ 5413049 h 5492212"/>
              <a:gd name="connsiteX34" fmla="*/ 6342596 w 7036051"/>
              <a:gd name="connsiteY34" fmla="*/ 5409297 h 5492212"/>
              <a:gd name="connsiteX35" fmla="*/ 6305742 w 7036051"/>
              <a:gd name="connsiteY35" fmla="*/ 5401622 h 5492212"/>
              <a:gd name="connsiteX36" fmla="*/ 6294445 w 7036051"/>
              <a:gd name="connsiteY36" fmla="*/ 5404149 h 5492212"/>
              <a:gd name="connsiteX37" fmla="*/ 6281414 w 7036051"/>
              <a:gd name="connsiteY37" fmla="*/ 5398024 h 5492212"/>
              <a:gd name="connsiteX38" fmla="*/ 6243972 w 7036051"/>
              <a:gd name="connsiteY38" fmla="*/ 5395807 h 5492212"/>
              <a:gd name="connsiteX39" fmla="*/ 6202379 w 7036051"/>
              <a:gd name="connsiteY39" fmla="*/ 5388661 h 5492212"/>
              <a:gd name="connsiteX40" fmla="*/ 6173010 w 7036051"/>
              <a:gd name="connsiteY40" fmla="*/ 5380606 h 5492212"/>
              <a:gd name="connsiteX41" fmla="*/ 6093421 w 7036051"/>
              <a:gd name="connsiteY41" fmla="*/ 5375473 h 5492212"/>
              <a:gd name="connsiteX42" fmla="*/ 5959474 w 7036051"/>
              <a:gd name="connsiteY42" fmla="*/ 5373386 h 5492212"/>
              <a:gd name="connsiteX43" fmla="*/ 5931492 w 7036051"/>
              <a:gd name="connsiteY43" fmla="*/ 5371513 h 5492212"/>
              <a:gd name="connsiteX44" fmla="*/ 5909558 w 7036051"/>
              <a:gd name="connsiteY44" fmla="*/ 5364228 h 5492212"/>
              <a:gd name="connsiteX45" fmla="*/ 5906319 w 7036051"/>
              <a:gd name="connsiteY45" fmla="*/ 5357590 h 5492212"/>
              <a:gd name="connsiteX46" fmla="*/ 5891268 w 7036051"/>
              <a:gd name="connsiteY46" fmla="*/ 5355650 h 5492212"/>
              <a:gd name="connsiteX47" fmla="*/ 5887711 w 7036051"/>
              <a:gd name="connsiteY47" fmla="*/ 5353947 h 5492212"/>
              <a:gd name="connsiteX48" fmla="*/ 5866852 w 7036051"/>
              <a:gd name="connsiteY48" fmla="*/ 5345374 h 5492212"/>
              <a:gd name="connsiteX49" fmla="*/ 5811310 w 7036051"/>
              <a:gd name="connsiteY49" fmla="*/ 5356530 h 5492212"/>
              <a:gd name="connsiteX50" fmla="*/ 5770689 w 7036051"/>
              <a:gd name="connsiteY50" fmla="*/ 5359014 h 5492212"/>
              <a:gd name="connsiteX51" fmla="*/ 5767719 w 7036051"/>
              <a:gd name="connsiteY51" fmla="*/ 5357260 h 5492212"/>
              <a:gd name="connsiteX52" fmla="*/ 5765688 w 7036051"/>
              <a:gd name="connsiteY52" fmla="*/ 5352793 h 5492212"/>
              <a:gd name="connsiteX53" fmla="*/ 5758598 w 7036051"/>
              <a:gd name="connsiteY53" fmla="*/ 5351053 h 5492212"/>
              <a:gd name="connsiteX54" fmla="*/ 5752036 w 7036051"/>
              <a:gd name="connsiteY54" fmla="*/ 5346019 h 5492212"/>
              <a:gd name="connsiteX55" fmla="*/ 5503590 w 7036051"/>
              <a:gd name="connsiteY55" fmla="*/ 5325537 h 5492212"/>
              <a:gd name="connsiteX56" fmla="*/ 5389848 w 7036051"/>
              <a:gd name="connsiteY56" fmla="*/ 5351472 h 5492212"/>
              <a:gd name="connsiteX57" fmla="*/ 5344450 w 7036051"/>
              <a:gd name="connsiteY57" fmla="*/ 5354840 h 5492212"/>
              <a:gd name="connsiteX58" fmla="*/ 5338428 w 7036051"/>
              <a:gd name="connsiteY58" fmla="*/ 5350516 h 5492212"/>
              <a:gd name="connsiteX59" fmla="*/ 5273489 w 7036051"/>
              <a:gd name="connsiteY59" fmla="*/ 5373945 h 5492212"/>
              <a:gd name="connsiteX60" fmla="*/ 5182701 w 7036051"/>
              <a:gd name="connsiteY60" fmla="*/ 5370075 h 5492212"/>
              <a:gd name="connsiteX61" fmla="*/ 5114856 w 7036051"/>
              <a:gd name="connsiteY61" fmla="*/ 5361037 h 5492212"/>
              <a:gd name="connsiteX62" fmla="*/ 5076532 w 7036051"/>
              <a:gd name="connsiteY62" fmla="*/ 5358612 h 5492212"/>
              <a:gd name="connsiteX63" fmla="*/ 5048954 w 7036051"/>
              <a:gd name="connsiteY63" fmla="*/ 5353915 h 5492212"/>
              <a:gd name="connsiteX64" fmla="*/ 4977087 w 7036051"/>
              <a:gd name="connsiteY64" fmla="*/ 5357736 h 5492212"/>
              <a:gd name="connsiteX65" fmla="*/ 4857261 w 7036051"/>
              <a:gd name="connsiteY65" fmla="*/ 5370659 h 5492212"/>
              <a:gd name="connsiteX66" fmla="*/ 4769845 w 7036051"/>
              <a:gd name="connsiteY66" fmla="*/ 5353264 h 5492212"/>
              <a:gd name="connsiteX67" fmla="*/ 4722220 w 7036051"/>
              <a:gd name="connsiteY67" fmla="*/ 5370534 h 5492212"/>
              <a:gd name="connsiteX68" fmla="*/ 4667552 w 7036051"/>
              <a:gd name="connsiteY68" fmla="*/ 5366753 h 5492212"/>
              <a:gd name="connsiteX69" fmla="*/ 4454472 w 7036051"/>
              <a:gd name="connsiteY69" fmla="*/ 5391442 h 5492212"/>
              <a:gd name="connsiteX70" fmla="*/ 4317219 w 7036051"/>
              <a:gd name="connsiteY70" fmla="*/ 5411554 h 5492212"/>
              <a:gd name="connsiteX71" fmla="*/ 4298346 w 7036051"/>
              <a:gd name="connsiteY71" fmla="*/ 5416146 h 5492212"/>
              <a:gd name="connsiteX72" fmla="*/ 4298228 w 7036051"/>
              <a:gd name="connsiteY72" fmla="*/ 5417983 h 5492212"/>
              <a:gd name="connsiteX73" fmla="*/ 4295233 w 7036051"/>
              <a:gd name="connsiteY73" fmla="*/ 5418735 h 5492212"/>
              <a:gd name="connsiteX74" fmla="*/ 4292799 w 7036051"/>
              <a:gd name="connsiteY74" fmla="*/ 5417494 h 5492212"/>
              <a:gd name="connsiteX75" fmla="*/ 4289225 w 7036051"/>
              <a:gd name="connsiteY75" fmla="*/ 5418364 h 5492212"/>
              <a:gd name="connsiteX76" fmla="*/ 4279515 w 7036051"/>
              <a:gd name="connsiteY76" fmla="*/ 5420247 h 5492212"/>
              <a:gd name="connsiteX77" fmla="*/ 4275872 w 7036051"/>
              <a:gd name="connsiteY77" fmla="*/ 5423890 h 5492212"/>
              <a:gd name="connsiteX78" fmla="*/ 4227055 w 7036051"/>
              <a:gd name="connsiteY78" fmla="*/ 5427466 h 5492212"/>
              <a:gd name="connsiteX79" fmla="*/ 4213123 w 7036051"/>
              <a:gd name="connsiteY79" fmla="*/ 5433155 h 5492212"/>
              <a:gd name="connsiteX80" fmla="*/ 4175436 w 7036051"/>
              <a:gd name="connsiteY80" fmla="*/ 5434156 h 5492212"/>
              <a:gd name="connsiteX81" fmla="*/ 4132856 w 7036051"/>
              <a:gd name="connsiteY81" fmla="*/ 5439937 h 5492212"/>
              <a:gd name="connsiteX82" fmla="*/ 4102333 w 7036051"/>
              <a:gd name="connsiteY82" fmla="*/ 5447021 h 5492212"/>
              <a:gd name="connsiteX83" fmla="*/ 4022159 w 7036051"/>
              <a:gd name="connsiteY83" fmla="*/ 5449566 h 5492212"/>
              <a:gd name="connsiteX84" fmla="*/ 3888224 w 7036051"/>
              <a:gd name="connsiteY84" fmla="*/ 5447312 h 5492212"/>
              <a:gd name="connsiteX85" fmla="*/ 3860026 w 7036051"/>
              <a:gd name="connsiteY85" fmla="*/ 5448274 h 5492212"/>
              <a:gd name="connsiteX86" fmla="*/ 3832796 w 7036051"/>
              <a:gd name="connsiteY86" fmla="*/ 5461349 h 5492212"/>
              <a:gd name="connsiteX87" fmla="*/ 3817485 w 7036051"/>
              <a:gd name="connsiteY87" fmla="*/ 5462797 h 5492212"/>
              <a:gd name="connsiteX88" fmla="*/ 3813676 w 7036051"/>
              <a:gd name="connsiteY88" fmla="*/ 5464379 h 5492212"/>
              <a:gd name="connsiteX89" fmla="*/ 3791563 w 7036051"/>
              <a:gd name="connsiteY89" fmla="*/ 5472259 h 5492212"/>
              <a:gd name="connsiteX90" fmla="*/ 3737858 w 7036051"/>
              <a:gd name="connsiteY90" fmla="*/ 5459331 h 5492212"/>
              <a:gd name="connsiteX91" fmla="*/ 3697716 w 7036051"/>
              <a:gd name="connsiteY91" fmla="*/ 5455539 h 5492212"/>
              <a:gd name="connsiteX92" fmla="*/ 3694487 w 7036051"/>
              <a:gd name="connsiteY92" fmla="*/ 5457193 h 5492212"/>
              <a:gd name="connsiteX93" fmla="*/ 3691779 w 7036051"/>
              <a:gd name="connsiteY93" fmla="*/ 5461582 h 5492212"/>
              <a:gd name="connsiteX94" fmla="*/ 3684442 w 7036051"/>
              <a:gd name="connsiteY94" fmla="*/ 5463086 h 5492212"/>
              <a:gd name="connsiteX95" fmla="*/ 3677129 w 7036051"/>
              <a:gd name="connsiteY95" fmla="*/ 5467898 h 5492212"/>
              <a:gd name="connsiteX96" fmla="*/ 3438897 w 7036051"/>
              <a:gd name="connsiteY96" fmla="*/ 5462195 h 5492212"/>
              <a:gd name="connsiteX97" fmla="*/ 3389756 w 7036051"/>
              <a:gd name="connsiteY97" fmla="*/ 5444428 h 5492212"/>
              <a:gd name="connsiteX98" fmla="*/ 3316666 w 7036051"/>
              <a:gd name="connsiteY98" fmla="*/ 5450736 h 5492212"/>
              <a:gd name="connsiteX99" fmla="*/ 3271894 w 7036051"/>
              <a:gd name="connsiteY99" fmla="*/ 5445907 h 5492212"/>
              <a:gd name="connsiteX100" fmla="*/ 3265228 w 7036051"/>
              <a:gd name="connsiteY100" fmla="*/ 5450024 h 5492212"/>
              <a:gd name="connsiteX101" fmla="*/ 3204017 w 7036051"/>
              <a:gd name="connsiteY101" fmla="*/ 5424552 h 5492212"/>
              <a:gd name="connsiteX102" fmla="*/ 3112867 w 7036051"/>
              <a:gd name="connsiteY102" fmla="*/ 5425473 h 5492212"/>
              <a:gd name="connsiteX103" fmla="*/ 3043809 w 7036051"/>
              <a:gd name="connsiteY103" fmla="*/ 5432293 h 5492212"/>
              <a:gd name="connsiteX104" fmla="*/ 3005211 w 7036051"/>
              <a:gd name="connsiteY104" fmla="*/ 5433472 h 5492212"/>
              <a:gd name="connsiteX105" fmla="*/ 2976986 w 7036051"/>
              <a:gd name="connsiteY105" fmla="*/ 5437264 h 5492212"/>
              <a:gd name="connsiteX106" fmla="*/ 2905879 w 7036051"/>
              <a:gd name="connsiteY106" fmla="*/ 5431128 h 5492212"/>
              <a:gd name="connsiteX107" fmla="*/ 2788318 w 7036051"/>
              <a:gd name="connsiteY107" fmla="*/ 5414358 h 5492212"/>
              <a:gd name="connsiteX108" fmla="*/ 2653590 w 7036051"/>
              <a:gd name="connsiteY108" fmla="*/ 5410111 h 5492212"/>
              <a:gd name="connsiteX109" fmla="*/ 2598481 w 7036051"/>
              <a:gd name="connsiteY109" fmla="*/ 5412114 h 5492212"/>
              <a:gd name="connsiteX110" fmla="*/ 2333897 w 7036051"/>
              <a:gd name="connsiteY110" fmla="*/ 5408505 h 5492212"/>
              <a:gd name="connsiteX111" fmla="*/ 2271841 w 7036051"/>
              <a:gd name="connsiteY111" fmla="*/ 5396433 h 5492212"/>
              <a:gd name="connsiteX112" fmla="*/ 2143705 w 7036051"/>
              <a:gd name="connsiteY112" fmla="*/ 5345095 h 5492212"/>
              <a:gd name="connsiteX113" fmla="*/ 1986408 w 7036051"/>
              <a:gd name="connsiteY113" fmla="*/ 5335524 h 5492212"/>
              <a:gd name="connsiteX114" fmla="*/ 1975333 w 7036051"/>
              <a:gd name="connsiteY114" fmla="*/ 5325099 h 5492212"/>
              <a:gd name="connsiteX115" fmla="*/ 1972441 w 7036051"/>
              <a:gd name="connsiteY115" fmla="*/ 5323775 h 5492212"/>
              <a:gd name="connsiteX116" fmla="*/ 1971497 w 7036051"/>
              <a:gd name="connsiteY116" fmla="*/ 5324412 h 5492212"/>
              <a:gd name="connsiteX117" fmla="*/ 1956886 w 7036051"/>
              <a:gd name="connsiteY117" fmla="*/ 5327069 h 5492212"/>
              <a:gd name="connsiteX118" fmla="*/ 1924833 w 7036051"/>
              <a:gd name="connsiteY118" fmla="*/ 5344911 h 5492212"/>
              <a:gd name="connsiteX119" fmla="*/ 1885856 w 7036051"/>
              <a:gd name="connsiteY119" fmla="*/ 5367299 h 5492212"/>
              <a:gd name="connsiteX120" fmla="*/ 1855937 w 7036051"/>
              <a:gd name="connsiteY120" fmla="*/ 5372820 h 5492212"/>
              <a:gd name="connsiteX121" fmla="*/ 1784500 w 7036051"/>
              <a:gd name="connsiteY121" fmla="*/ 5395926 h 5492212"/>
              <a:gd name="connsiteX122" fmla="*/ 1737998 w 7036051"/>
              <a:gd name="connsiteY122" fmla="*/ 5407426 h 5492212"/>
              <a:gd name="connsiteX123" fmla="*/ 1736716 w 7036051"/>
              <a:gd name="connsiteY123" fmla="*/ 5407939 h 5492212"/>
              <a:gd name="connsiteX124" fmla="*/ 1726742 w 7036051"/>
              <a:gd name="connsiteY124" fmla="*/ 5405934 h 5492212"/>
              <a:gd name="connsiteX125" fmla="*/ 1726849 w 7036051"/>
              <a:gd name="connsiteY125" fmla="*/ 5401221 h 5492212"/>
              <a:gd name="connsiteX126" fmla="*/ 1718134 w 7036051"/>
              <a:gd name="connsiteY126" fmla="*/ 5398128 h 5492212"/>
              <a:gd name="connsiteX127" fmla="*/ 1701063 w 7036051"/>
              <a:gd name="connsiteY127" fmla="*/ 5400545 h 5492212"/>
              <a:gd name="connsiteX128" fmla="*/ 1694634 w 7036051"/>
              <a:gd name="connsiteY128" fmla="*/ 5398728 h 5492212"/>
              <a:gd name="connsiteX129" fmla="*/ 1692270 w 7036051"/>
              <a:gd name="connsiteY129" fmla="*/ 5399053 h 5492212"/>
              <a:gd name="connsiteX130" fmla="*/ 1686657 w 7036051"/>
              <a:gd name="connsiteY130" fmla="*/ 5399247 h 5492212"/>
              <a:gd name="connsiteX131" fmla="*/ 1687479 w 7036051"/>
              <a:gd name="connsiteY131" fmla="*/ 5402165 h 5492212"/>
              <a:gd name="connsiteX132" fmla="*/ 1680969 w 7036051"/>
              <a:gd name="connsiteY132" fmla="*/ 5407963 h 5492212"/>
              <a:gd name="connsiteX133" fmla="*/ 1648682 w 7036051"/>
              <a:gd name="connsiteY133" fmla="*/ 5407558 h 5492212"/>
              <a:gd name="connsiteX134" fmla="*/ 1646819 w 7036051"/>
              <a:gd name="connsiteY134" fmla="*/ 5404306 h 5492212"/>
              <a:gd name="connsiteX135" fmla="*/ 1642743 w 7036051"/>
              <a:gd name="connsiteY135" fmla="*/ 5403927 h 5492212"/>
              <a:gd name="connsiteX136" fmla="*/ 1639788 w 7036051"/>
              <a:gd name="connsiteY136" fmla="*/ 5407135 h 5492212"/>
              <a:gd name="connsiteX137" fmla="*/ 1585803 w 7036051"/>
              <a:gd name="connsiteY137" fmla="*/ 5416574 h 5492212"/>
              <a:gd name="connsiteX138" fmla="*/ 1513331 w 7036051"/>
              <a:gd name="connsiteY138" fmla="*/ 5423805 h 5492212"/>
              <a:gd name="connsiteX139" fmla="*/ 1460734 w 7036051"/>
              <a:gd name="connsiteY139" fmla="*/ 5411778 h 5492212"/>
              <a:gd name="connsiteX140" fmla="*/ 1456045 w 7036051"/>
              <a:gd name="connsiteY140" fmla="*/ 5414928 h 5492212"/>
              <a:gd name="connsiteX141" fmla="*/ 1419653 w 7036051"/>
              <a:gd name="connsiteY141" fmla="*/ 5415060 h 5492212"/>
              <a:gd name="connsiteX142" fmla="*/ 1292605 w 7036051"/>
              <a:gd name="connsiteY142" fmla="*/ 5394671 h 5492212"/>
              <a:gd name="connsiteX143" fmla="*/ 1221477 w 7036051"/>
              <a:gd name="connsiteY143" fmla="*/ 5395509 h 5492212"/>
              <a:gd name="connsiteX144" fmla="*/ 1196159 w 7036051"/>
              <a:gd name="connsiteY144" fmla="*/ 5399169 h 5492212"/>
              <a:gd name="connsiteX145" fmla="*/ 1153748 w 7036051"/>
              <a:gd name="connsiteY145" fmla="*/ 5405093 h 5492212"/>
              <a:gd name="connsiteX146" fmla="*/ 1121874 w 7036051"/>
              <a:gd name="connsiteY146" fmla="*/ 5417803 h 5492212"/>
              <a:gd name="connsiteX147" fmla="*/ 1086481 w 7036051"/>
              <a:gd name="connsiteY147" fmla="*/ 5419474 h 5492212"/>
              <a:gd name="connsiteX148" fmla="*/ 1078485 w 7036051"/>
              <a:gd name="connsiteY148" fmla="*/ 5409150 h 5492212"/>
              <a:gd name="connsiteX149" fmla="*/ 1040550 w 7036051"/>
              <a:gd name="connsiteY149" fmla="*/ 5414415 h 5492212"/>
              <a:gd name="connsiteX150" fmla="*/ 982981 w 7036051"/>
              <a:gd name="connsiteY150" fmla="*/ 5423575 h 5492212"/>
              <a:gd name="connsiteX151" fmla="*/ 949836 w 7036051"/>
              <a:gd name="connsiteY151" fmla="*/ 5426093 h 5492212"/>
              <a:gd name="connsiteX152" fmla="*/ 859237 w 7036051"/>
              <a:gd name="connsiteY152" fmla="*/ 5435973 h 5492212"/>
              <a:gd name="connsiteX153" fmla="*/ 768445 w 7036051"/>
              <a:gd name="connsiteY153" fmla="*/ 5448159 h 5492212"/>
              <a:gd name="connsiteX154" fmla="*/ 714393 w 7036051"/>
              <a:gd name="connsiteY154" fmla="*/ 5468302 h 5492212"/>
              <a:gd name="connsiteX155" fmla="*/ 639791 w 7036051"/>
              <a:gd name="connsiteY155" fmla="*/ 5476924 h 5492212"/>
              <a:gd name="connsiteX156" fmla="*/ 627266 w 7036051"/>
              <a:gd name="connsiteY156" fmla="*/ 5480260 h 5492212"/>
              <a:gd name="connsiteX157" fmla="*/ 609977 w 7036051"/>
              <a:gd name="connsiteY157" fmla="*/ 5478891 h 5492212"/>
              <a:gd name="connsiteX158" fmla="*/ 540688 w 7036051"/>
              <a:gd name="connsiteY158" fmla="*/ 5472807 h 5492212"/>
              <a:gd name="connsiteX159" fmla="*/ 486194 w 7036051"/>
              <a:gd name="connsiteY159" fmla="*/ 5462661 h 5492212"/>
              <a:gd name="connsiteX160" fmla="*/ 418164 w 7036051"/>
              <a:gd name="connsiteY160" fmla="*/ 5472485 h 5492212"/>
              <a:gd name="connsiteX161" fmla="*/ 376724 w 7036051"/>
              <a:gd name="connsiteY161" fmla="*/ 5470967 h 5492212"/>
              <a:gd name="connsiteX162" fmla="*/ 308908 w 7036051"/>
              <a:gd name="connsiteY162" fmla="*/ 5457025 h 5492212"/>
              <a:gd name="connsiteX163" fmla="*/ 219416 w 7036051"/>
              <a:gd name="connsiteY163" fmla="*/ 5463995 h 5492212"/>
              <a:gd name="connsiteX164" fmla="*/ 200977 w 7036051"/>
              <a:gd name="connsiteY164" fmla="*/ 5480608 h 5492212"/>
              <a:gd name="connsiteX165" fmla="*/ 176226 w 7036051"/>
              <a:gd name="connsiteY165" fmla="*/ 5491022 h 5492212"/>
              <a:gd name="connsiteX166" fmla="*/ 165702 w 7036051"/>
              <a:gd name="connsiteY166" fmla="*/ 5468604 h 5492212"/>
              <a:gd name="connsiteX167" fmla="*/ 88282 w 7036051"/>
              <a:gd name="connsiteY167" fmla="*/ 5453658 h 5492212"/>
              <a:gd name="connsiteX168" fmla="*/ 49602 w 7036051"/>
              <a:gd name="connsiteY168" fmla="*/ 5448762 h 5492212"/>
              <a:gd name="connsiteX169" fmla="*/ 22844 w 7036051"/>
              <a:gd name="connsiteY169" fmla="*/ 5450459 h 5492212"/>
              <a:gd name="connsiteX170" fmla="*/ 0 w 7036051"/>
              <a:gd name="connsiteY170" fmla="*/ 5447653 h 549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Lst>
            <a:rect l="l" t="t" r="r" b="b"/>
            <a:pathLst>
              <a:path w="7036051" h="5492212">
                <a:moveTo>
                  <a:pt x="0" y="0"/>
                </a:moveTo>
                <a:lnTo>
                  <a:pt x="7036051" y="0"/>
                </a:lnTo>
                <a:lnTo>
                  <a:pt x="7036051" y="5163846"/>
                </a:lnTo>
                <a:lnTo>
                  <a:pt x="7012593" y="5176898"/>
                </a:lnTo>
                <a:cubicBezTo>
                  <a:pt x="7010768" y="5193373"/>
                  <a:pt x="6968133" y="5178026"/>
                  <a:pt x="6958601" y="5204359"/>
                </a:cubicBezTo>
                <a:cubicBezTo>
                  <a:pt x="6956255" y="5203750"/>
                  <a:pt x="6953771" y="5203373"/>
                  <a:pt x="6951226" y="5203241"/>
                </a:cubicBezTo>
                <a:cubicBezTo>
                  <a:pt x="6936441" y="5202478"/>
                  <a:pt x="6922846" y="5209982"/>
                  <a:pt x="6920864" y="5220003"/>
                </a:cubicBezTo>
                <a:cubicBezTo>
                  <a:pt x="6902003" y="5258795"/>
                  <a:pt x="6863469" y="5243876"/>
                  <a:pt x="6834841" y="5266115"/>
                </a:cubicBezTo>
                <a:cubicBezTo>
                  <a:pt x="6800315" y="5289373"/>
                  <a:pt x="6805780" y="5289922"/>
                  <a:pt x="6777937" y="5332502"/>
                </a:cubicBezTo>
                <a:cubicBezTo>
                  <a:pt x="6765321" y="5328518"/>
                  <a:pt x="6759096" y="5331534"/>
                  <a:pt x="6752874" y="5340428"/>
                </a:cubicBezTo>
                <a:cubicBezTo>
                  <a:pt x="6735526" y="5351218"/>
                  <a:pt x="6717730" y="5333264"/>
                  <a:pt x="6711115" y="5353924"/>
                </a:cubicBezTo>
                <a:cubicBezTo>
                  <a:pt x="6709352" y="5351156"/>
                  <a:pt x="6706090" y="5350761"/>
                  <a:pt x="6702149" y="5351500"/>
                </a:cubicBezTo>
                <a:lnTo>
                  <a:pt x="6698458" y="5352743"/>
                </a:lnTo>
                <a:lnTo>
                  <a:pt x="6698049" y="5352570"/>
                </a:lnTo>
                <a:lnTo>
                  <a:pt x="6697297" y="5353134"/>
                </a:lnTo>
                <a:lnTo>
                  <a:pt x="6689118" y="5355890"/>
                </a:lnTo>
                <a:cubicBezTo>
                  <a:pt x="6680171" y="5359440"/>
                  <a:pt x="6671805" y="5362584"/>
                  <a:pt x="6670605" y="5355427"/>
                </a:cubicBezTo>
                <a:cubicBezTo>
                  <a:pt x="6665330" y="5354991"/>
                  <a:pt x="6661976" y="5355734"/>
                  <a:pt x="6659606" y="5357084"/>
                </a:cubicBezTo>
                <a:cubicBezTo>
                  <a:pt x="6654864" y="5359782"/>
                  <a:pt x="6654050" y="5364908"/>
                  <a:pt x="6649636" y="5367869"/>
                </a:cubicBezTo>
                <a:lnTo>
                  <a:pt x="6642159" y="5369506"/>
                </a:lnTo>
                <a:lnTo>
                  <a:pt x="6640764" y="5370991"/>
                </a:lnTo>
                <a:lnTo>
                  <a:pt x="6636665" y="5374002"/>
                </a:lnTo>
                <a:lnTo>
                  <a:pt x="6641287" y="5376181"/>
                </a:lnTo>
                <a:cubicBezTo>
                  <a:pt x="6646080" y="5377976"/>
                  <a:pt x="6597903" y="5386514"/>
                  <a:pt x="6591018" y="5390981"/>
                </a:cubicBezTo>
                <a:lnTo>
                  <a:pt x="6548326" y="5403583"/>
                </a:lnTo>
                <a:lnTo>
                  <a:pt x="6472868" y="5394733"/>
                </a:lnTo>
                <a:cubicBezTo>
                  <a:pt x="6457699" y="5415896"/>
                  <a:pt x="6417760" y="5410703"/>
                  <a:pt x="6401194" y="5422870"/>
                </a:cubicBezTo>
                <a:lnTo>
                  <a:pt x="6381961" y="5422940"/>
                </a:lnTo>
                <a:lnTo>
                  <a:pt x="6363834" y="5417751"/>
                </a:lnTo>
                <a:lnTo>
                  <a:pt x="6363997" y="5415912"/>
                </a:lnTo>
                <a:cubicBezTo>
                  <a:pt x="6363602" y="5414702"/>
                  <a:pt x="6362617" y="5414594"/>
                  <a:pt x="6361124" y="5415066"/>
                </a:cubicBezTo>
                <a:lnTo>
                  <a:pt x="6358507" y="5416224"/>
                </a:lnTo>
                <a:lnTo>
                  <a:pt x="6355073" y="5415242"/>
                </a:lnTo>
                <a:lnTo>
                  <a:pt x="6345676" y="5413049"/>
                </a:lnTo>
                <a:lnTo>
                  <a:pt x="6342596" y="5409297"/>
                </a:lnTo>
                <a:cubicBezTo>
                  <a:pt x="6333502" y="5403420"/>
                  <a:pt x="6312379" y="5410664"/>
                  <a:pt x="6305742" y="5401622"/>
                </a:cubicBezTo>
                <a:lnTo>
                  <a:pt x="6294445" y="5404149"/>
                </a:lnTo>
                <a:lnTo>
                  <a:pt x="6281414" y="5398024"/>
                </a:lnTo>
                <a:cubicBezTo>
                  <a:pt x="6269392" y="5392983"/>
                  <a:pt x="6257013" y="5390092"/>
                  <a:pt x="6243972" y="5395807"/>
                </a:cubicBezTo>
                <a:cubicBezTo>
                  <a:pt x="6248312" y="5382942"/>
                  <a:pt x="6211634" y="5399629"/>
                  <a:pt x="6202379" y="5388661"/>
                </a:cubicBezTo>
                <a:cubicBezTo>
                  <a:pt x="6196568" y="5379556"/>
                  <a:pt x="6184084" y="5382499"/>
                  <a:pt x="6173010" y="5380606"/>
                </a:cubicBezTo>
                <a:cubicBezTo>
                  <a:pt x="6162384" y="5372079"/>
                  <a:pt x="6109972" y="5371285"/>
                  <a:pt x="6093421" y="5375473"/>
                </a:cubicBezTo>
                <a:cubicBezTo>
                  <a:pt x="6048943" y="5392971"/>
                  <a:pt x="5995413" y="5360396"/>
                  <a:pt x="5959474" y="5373386"/>
                </a:cubicBezTo>
                <a:cubicBezTo>
                  <a:pt x="5949048" y="5374123"/>
                  <a:pt x="5939860" y="5373301"/>
                  <a:pt x="5931492" y="5371513"/>
                </a:cubicBezTo>
                <a:lnTo>
                  <a:pt x="5909558" y="5364228"/>
                </a:lnTo>
                <a:lnTo>
                  <a:pt x="5906319" y="5357590"/>
                </a:lnTo>
                <a:lnTo>
                  <a:pt x="5891268" y="5355650"/>
                </a:lnTo>
                <a:lnTo>
                  <a:pt x="5887711" y="5353947"/>
                </a:lnTo>
                <a:cubicBezTo>
                  <a:pt x="5880924" y="5350671"/>
                  <a:pt x="5874113" y="5347614"/>
                  <a:pt x="5866852" y="5345374"/>
                </a:cubicBezTo>
                <a:cubicBezTo>
                  <a:pt x="5859911" y="5373405"/>
                  <a:pt x="5803959" y="5330929"/>
                  <a:pt x="5811310" y="5356530"/>
                </a:cubicBezTo>
                <a:cubicBezTo>
                  <a:pt x="5780489" y="5350949"/>
                  <a:pt x="5782784" y="5364359"/>
                  <a:pt x="5770689" y="5359014"/>
                </a:cubicBezTo>
                <a:lnTo>
                  <a:pt x="5767719" y="5357260"/>
                </a:lnTo>
                <a:lnTo>
                  <a:pt x="5765688" y="5352793"/>
                </a:lnTo>
                <a:lnTo>
                  <a:pt x="5758598" y="5351053"/>
                </a:lnTo>
                <a:lnTo>
                  <a:pt x="5752036" y="5346019"/>
                </a:lnTo>
                <a:cubicBezTo>
                  <a:pt x="5676031" y="5353035"/>
                  <a:pt x="5573285" y="5304575"/>
                  <a:pt x="5503590" y="5325537"/>
                </a:cubicBezTo>
                <a:lnTo>
                  <a:pt x="5389848" y="5351472"/>
                </a:lnTo>
                <a:cubicBezTo>
                  <a:pt x="5378275" y="5360535"/>
                  <a:pt x="5357949" y="5362044"/>
                  <a:pt x="5344450" y="5354840"/>
                </a:cubicBezTo>
                <a:cubicBezTo>
                  <a:pt x="5342129" y="5353601"/>
                  <a:pt x="5340101" y="5352144"/>
                  <a:pt x="5338428" y="5350516"/>
                </a:cubicBezTo>
                <a:cubicBezTo>
                  <a:pt x="5303858" y="5372450"/>
                  <a:pt x="5291134" y="5358414"/>
                  <a:pt x="5273489" y="5373945"/>
                </a:cubicBezTo>
                <a:cubicBezTo>
                  <a:pt x="5228455" y="5376430"/>
                  <a:pt x="5198895" y="5356533"/>
                  <a:pt x="5182701" y="5370075"/>
                </a:cubicBezTo>
                <a:cubicBezTo>
                  <a:pt x="5161004" y="5366959"/>
                  <a:pt x="5136154" y="5346791"/>
                  <a:pt x="5114856" y="5361037"/>
                </a:cubicBezTo>
                <a:cubicBezTo>
                  <a:pt x="5116518" y="5347803"/>
                  <a:pt x="5086668" y="5368445"/>
                  <a:pt x="5076532" y="5358612"/>
                </a:cubicBezTo>
                <a:cubicBezTo>
                  <a:pt x="5069788" y="5350240"/>
                  <a:pt x="5059157" y="5354551"/>
                  <a:pt x="5048954" y="5353915"/>
                </a:cubicBezTo>
                <a:cubicBezTo>
                  <a:pt x="5038015" y="5346654"/>
                  <a:pt x="4991132" y="5351733"/>
                  <a:pt x="4977087" y="5357736"/>
                </a:cubicBezTo>
                <a:cubicBezTo>
                  <a:pt x="4940420" y="5380054"/>
                  <a:pt x="4887089" y="5353763"/>
                  <a:pt x="4857261" y="5370659"/>
                </a:cubicBezTo>
                <a:cubicBezTo>
                  <a:pt x="4820568" y="5378246"/>
                  <a:pt x="4797284" y="5358899"/>
                  <a:pt x="4769845" y="5353264"/>
                </a:cubicBezTo>
                <a:cubicBezTo>
                  <a:pt x="4768462" y="5381819"/>
                  <a:pt x="4711275" y="5345988"/>
                  <a:pt x="4722220" y="5370534"/>
                </a:cubicBezTo>
                <a:cubicBezTo>
                  <a:pt x="4684293" y="5367762"/>
                  <a:pt x="4704662" y="5391854"/>
                  <a:pt x="4667552" y="5366753"/>
                </a:cubicBezTo>
                <a:cubicBezTo>
                  <a:pt x="4600967" y="5382212"/>
                  <a:pt x="4513038" y="5362869"/>
                  <a:pt x="4454472" y="5391442"/>
                </a:cubicBezTo>
                <a:lnTo>
                  <a:pt x="4317219" y="5411554"/>
                </a:lnTo>
                <a:lnTo>
                  <a:pt x="4298346" y="5416146"/>
                </a:lnTo>
                <a:cubicBezTo>
                  <a:pt x="4298306" y="5416758"/>
                  <a:pt x="4298267" y="5417371"/>
                  <a:pt x="4298228" y="5417983"/>
                </a:cubicBezTo>
                <a:cubicBezTo>
                  <a:pt x="4297649" y="5419178"/>
                  <a:pt x="4296651" y="5419253"/>
                  <a:pt x="4295233" y="5418735"/>
                </a:cubicBezTo>
                <a:lnTo>
                  <a:pt x="4292799" y="5417494"/>
                </a:lnTo>
                <a:lnTo>
                  <a:pt x="4289225" y="5418364"/>
                </a:lnTo>
                <a:lnTo>
                  <a:pt x="4279515" y="5420247"/>
                </a:lnTo>
                <a:lnTo>
                  <a:pt x="4275872" y="5423890"/>
                </a:lnTo>
                <a:lnTo>
                  <a:pt x="4227055" y="5427466"/>
                </a:lnTo>
                <a:lnTo>
                  <a:pt x="4213123" y="5433155"/>
                </a:lnTo>
                <a:cubicBezTo>
                  <a:pt x="4200364" y="5437794"/>
                  <a:pt x="4187574" y="5440279"/>
                  <a:pt x="4175436" y="5434156"/>
                </a:cubicBezTo>
                <a:cubicBezTo>
                  <a:pt x="4177805" y="5447129"/>
                  <a:pt x="4143760" y="5429295"/>
                  <a:pt x="4132856" y="5439937"/>
                </a:cubicBezTo>
                <a:cubicBezTo>
                  <a:pt x="4125673" y="5448831"/>
                  <a:pt x="4113669" y="5445492"/>
                  <a:pt x="4102333" y="5447021"/>
                </a:cubicBezTo>
                <a:cubicBezTo>
                  <a:pt x="4090434" y="5455185"/>
                  <a:pt x="4038031" y="5454280"/>
                  <a:pt x="4022159" y="5449566"/>
                </a:cubicBezTo>
                <a:cubicBezTo>
                  <a:pt x="3980455" y="5430671"/>
                  <a:pt x="3922096" y="5461433"/>
                  <a:pt x="3888224" y="5447312"/>
                </a:cubicBezTo>
                <a:cubicBezTo>
                  <a:pt x="3877937" y="5446239"/>
                  <a:pt x="3868647" y="5446763"/>
                  <a:pt x="3860026" y="5448274"/>
                </a:cubicBezTo>
                <a:lnTo>
                  <a:pt x="3832796" y="5461349"/>
                </a:lnTo>
                <a:lnTo>
                  <a:pt x="3817485" y="5462797"/>
                </a:lnTo>
                <a:lnTo>
                  <a:pt x="3813676" y="5464379"/>
                </a:lnTo>
                <a:cubicBezTo>
                  <a:pt x="3806407" y="5467429"/>
                  <a:pt x="3799147" y="5470257"/>
                  <a:pt x="3791563" y="5472259"/>
                </a:cubicBezTo>
                <a:cubicBezTo>
                  <a:pt x="3788910" y="5444072"/>
                  <a:pt x="3726624" y="5484631"/>
                  <a:pt x="3737858" y="5459331"/>
                </a:cubicBezTo>
                <a:cubicBezTo>
                  <a:pt x="3706262" y="5463900"/>
                  <a:pt x="3710598" y="5450598"/>
                  <a:pt x="3697716" y="5455539"/>
                </a:cubicBezTo>
                <a:lnTo>
                  <a:pt x="3694487" y="5457193"/>
                </a:lnTo>
                <a:lnTo>
                  <a:pt x="3691779" y="5461582"/>
                </a:lnTo>
                <a:lnTo>
                  <a:pt x="3684442" y="5463086"/>
                </a:lnTo>
                <a:lnTo>
                  <a:pt x="3677129" y="5467898"/>
                </a:lnTo>
                <a:cubicBezTo>
                  <a:pt x="3602381" y="5458439"/>
                  <a:pt x="3505226" y="5485361"/>
                  <a:pt x="3438897" y="5462195"/>
                </a:cubicBezTo>
                <a:lnTo>
                  <a:pt x="3389756" y="5444428"/>
                </a:lnTo>
                <a:cubicBezTo>
                  <a:pt x="3364455" y="5437704"/>
                  <a:pt x="3342081" y="5466704"/>
                  <a:pt x="3316666" y="5450736"/>
                </a:cubicBezTo>
                <a:cubicBezTo>
                  <a:pt x="3306503" y="5441319"/>
                  <a:pt x="3286457" y="5439158"/>
                  <a:pt x="3271894" y="5445907"/>
                </a:cubicBezTo>
                <a:cubicBezTo>
                  <a:pt x="3269388" y="5447068"/>
                  <a:pt x="3267143" y="5448455"/>
                  <a:pt x="3265228" y="5450024"/>
                </a:cubicBezTo>
                <a:cubicBezTo>
                  <a:pt x="3234084" y="5427025"/>
                  <a:pt x="3219254" y="5440615"/>
                  <a:pt x="3204017" y="5424552"/>
                </a:cubicBezTo>
                <a:cubicBezTo>
                  <a:pt x="3159473" y="5420614"/>
                  <a:pt x="3126956" y="5439505"/>
                  <a:pt x="3112867" y="5425473"/>
                </a:cubicBezTo>
                <a:cubicBezTo>
                  <a:pt x="3090747" y="5427880"/>
                  <a:pt x="3062886" y="5447193"/>
                  <a:pt x="3043809" y="5432293"/>
                </a:cubicBezTo>
                <a:cubicBezTo>
                  <a:pt x="3043452" y="5445549"/>
                  <a:pt x="3016821" y="5423991"/>
                  <a:pt x="3005211" y="5433472"/>
                </a:cubicBezTo>
                <a:cubicBezTo>
                  <a:pt x="2997207" y="5441605"/>
                  <a:pt x="2987260" y="5436961"/>
                  <a:pt x="2976986" y="5437264"/>
                </a:cubicBezTo>
                <a:cubicBezTo>
                  <a:pt x="2964968" y="5444153"/>
                  <a:pt x="2918975" y="5437570"/>
                  <a:pt x="2905879" y="5431128"/>
                </a:cubicBezTo>
                <a:cubicBezTo>
                  <a:pt x="2872703" y="5407678"/>
                  <a:pt x="2815496" y="5432178"/>
                  <a:pt x="2788318" y="5414358"/>
                </a:cubicBezTo>
                <a:cubicBezTo>
                  <a:pt x="2746271" y="5410854"/>
                  <a:pt x="2685231" y="5410484"/>
                  <a:pt x="2653590" y="5410111"/>
                </a:cubicBezTo>
                <a:cubicBezTo>
                  <a:pt x="2615334" y="5411650"/>
                  <a:pt x="2639324" y="5388277"/>
                  <a:pt x="2598481" y="5412114"/>
                </a:cubicBezTo>
                <a:cubicBezTo>
                  <a:pt x="2534415" y="5394537"/>
                  <a:pt x="2387966" y="5438902"/>
                  <a:pt x="2333897" y="5408505"/>
                </a:cubicBezTo>
                <a:cubicBezTo>
                  <a:pt x="2279458" y="5405891"/>
                  <a:pt x="2312839" y="5402348"/>
                  <a:pt x="2271841" y="5396433"/>
                </a:cubicBezTo>
                <a:cubicBezTo>
                  <a:pt x="2263465" y="5363868"/>
                  <a:pt x="2168184" y="5361433"/>
                  <a:pt x="2143705" y="5345095"/>
                </a:cubicBezTo>
                <a:cubicBezTo>
                  <a:pt x="2087043" y="5343333"/>
                  <a:pt x="2041689" y="5319742"/>
                  <a:pt x="1986408" y="5335524"/>
                </a:cubicBezTo>
                <a:cubicBezTo>
                  <a:pt x="1983594" y="5331315"/>
                  <a:pt x="1979798" y="5327915"/>
                  <a:pt x="1975333" y="5325099"/>
                </a:cubicBezTo>
                <a:lnTo>
                  <a:pt x="1972441" y="5323775"/>
                </a:lnTo>
                <a:lnTo>
                  <a:pt x="1971497" y="5324412"/>
                </a:lnTo>
                <a:cubicBezTo>
                  <a:pt x="1967825" y="5325937"/>
                  <a:pt x="1963255" y="5326871"/>
                  <a:pt x="1956886" y="5327069"/>
                </a:cubicBezTo>
                <a:cubicBezTo>
                  <a:pt x="1957692" y="5357103"/>
                  <a:pt x="1944755" y="5337483"/>
                  <a:pt x="1924833" y="5344911"/>
                </a:cubicBezTo>
                <a:cubicBezTo>
                  <a:pt x="1907350" y="5349449"/>
                  <a:pt x="1899872" y="5360515"/>
                  <a:pt x="1885856" y="5367299"/>
                </a:cubicBezTo>
                <a:cubicBezTo>
                  <a:pt x="1874373" y="5371950"/>
                  <a:pt x="1870677" y="5363227"/>
                  <a:pt x="1855937" y="5372820"/>
                </a:cubicBezTo>
                <a:cubicBezTo>
                  <a:pt x="1826799" y="5367486"/>
                  <a:pt x="1805938" y="5389998"/>
                  <a:pt x="1784500" y="5395926"/>
                </a:cubicBezTo>
                <a:cubicBezTo>
                  <a:pt x="1777473" y="5395836"/>
                  <a:pt x="1756895" y="5401012"/>
                  <a:pt x="1737998" y="5407426"/>
                </a:cubicBezTo>
                <a:lnTo>
                  <a:pt x="1736716" y="5407939"/>
                </a:lnTo>
                <a:lnTo>
                  <a:pt x="1726742" y="5405934"/>
                </a:lnTo>
                <a:cubicBezTo>
                  <a:pt x="1724249" y="5404894"/>
                  <a:pt x="1723700" y="5403454"/>
                  <a:pt x="1726849" y="5401221"/>
                </a:cubicBezTo>
                <a:cubicBezTo>
                  <a:pt x="1723886" y="5399045"/>
                  <a:pt x="1720993" y="5398236"/>
                  <a:pt x="1718134" y="5398128"/>
                </a:cubicBezTo>
                <a:cubicBezTo>
                  <a:pt x="1712416" y="5397910"/>
                  <a:pt x="1706830" y="5400494"/>
                  <a:pt x="1701063" y="5400545"/>
                </a:cubicBezTo>
                <a:lnTo>
                  <a:pt x="1694634" y="5398728"/>
                </a:lnTo>
                <a:lnTo>
                  <a:pt x="1692270" y="5399053"/>
                </a:lnTo>
                <a:lnTo>
                  <a:pt x="1686657" y="5399247"/>
                </a:lnTo>
                <a:lnTo>
                  <a:pt x="1687479" y="5402165"/>
                </a:lnTo>
                <a:cubicBezTo>
                  <a:pt x="1688791" y="5404927"/>
                  <a:pt x="1689812" y="5407972"/>
                  <a:pt x="1680969" y="5407963"/>
                </a:cubicBezTo>
                <a:cubicBezTo>
                  <a:pt x="1662599" y="5406532"/>
                  <a:pt x="1656841" y="5418932"/>
                  <a:pt x="1648682" y="5407558"/>
                </a:cubicBezTo>
                <a:lnTo>
                  <a:pt x="1646819" y="5404306"/>
                </a:lnTo>
                <a:lnTo>
                  <a:pt x="1642743" y="5403927"/>
                </a:lnTo>
                <a:cubicBezTo>
                  <a:pt x="1640569" y="5404120"/>
                  <a:pt x="1639361" y="5404983"/>
                  <a:pt x="1639788" y="5407135"/>
                </a:cubicBezTo>
                <a:cubicBezTo>
                  <a:pt x="1622347" y="5398881"/>
                  <a:pt x="1603063" y="5413406"/>
                  <a:pt x="1585803" y="5416574"/>
                </a:cubicBezTo>
                <a:cubicBezTo>
                  <a:pt x="1572467" y="5408520"/>
                  <a:pt x="1549407" y="5423110"/>
                  <a:pt x="1513331" y="5423805"/>
                </a:cubicBezTo>
                <a:cubicBezTo>
                  <a:pt x="1498774" y="5414520"/>
                  <a:pt x="1489007" y="5424393"/>
                  <a:pt x="1460734" y="5411778"/>
                </a:cubicBezTo>
                <a:cubicBezTo>
                  <a:pt x="1459446" y="5412932"/>
                  <a:pt x="1457867" y="5413992"/>
                  <a:pt x="1456045" y="5414928"/>
                </a:cubicBezTo>
                <a:cubicBezTo>
                  <a:pt x="1445460" y="5420354"/>
                  <a:pt x="1429166" y="5420415"/>
                  <a:pt x="1419653" y="5415060"/>
                </a:cubicBezTo>
                <a:cubicBezTo>
                  <a:pt x="1374353" y="5398095"/>
                  <a:pt x="1332064" y="5398411"/>
                  <a:pt x="1292605" y="5394671"/>
                </a:cubicBezTo>
                <a:cubicBezTo>
                  <a:pt x="1247867" y="5392301"/>
                  <a:pt x="1276603" y="5411730"/>
                  <a:pt x="1221477" y="5395509"/>
                </a:cubicBezTo>
                <a:cubicBezTo>
                  <a:pt x="1215107" y="5402140"/>
                  <a:pt x="1207983" y="5402421"/>
                  <a:pt x="1196159" y="5399169"/>
                </a:cubicBezTo>
                <a:cubicBezTo>
                  <a:pt x="1174396" y="5398516"/>
                  <a:pt x="1175280" y="5415282"/>
                  <a:pt x="1153748" y="5405093"/>
                </a:cubicBezTo>
                <a:cubicBezTo>
                  <a:pt x="1157267" y="5414115"/>
                  <a:pt x="1112247" y="5408398"/>
                  <a:pt x="1121874" y="5417803"/>
                </a:cubicBezTo>
                <a:cubicBezTo>
                  <a:pt x="1107293" y="5425943"/>
                  <a:pt x="1100911" y="5412406"/>
                  <a:pt x="1086481" y="5419474"/>
                </a:cubicBezTo>
                <a:cubicBezTo>
                  <a:pt x="1070504" y="5421068"/>
                  <a:pt x="1096054" y="5409890"/>
                  <a:pt x="1078485" y="5409150"/>
                </a:cubicBezTo>
                <a:cubicBezTo>
                  <a:pt x="1057107" y="5409880"/>
                  <a:pt x="1057916" y="5393370"/>
                  <a:pt x="1040550" y="5414415"/>
                </a:cubicBezTo>
                <a:cubicBezTo>
                  <a:pt x="1018445" y="5409298"/>
                  <a:pt x="1013694" y="5418764"/>
                  <a:pt x="982981" y="5423575"/>
                </a:cubicBezTo>
                <a:cubicBezTo>
                  <a:pt x="970423" y="5418342"/>
                  <a:pt x="960063" y="5420960"/>
                  <a:pt x="949836" y="5426093"/>
                </a:cubicBezTo>
                <a:cubicBezTo>
                  <a:pt x="920168" y="5424861"/>
                  <a:pt x="892764" y="5432710"/>
                  <a:pt x="859237" y="5435973"/>
                </a:cubicBezTo>
                <a:cubicBezTo>
                  <a:pt x="823344" y="5430160"/>
                  <a:pt x="804272" y="5444731"/>
                  <a:pt x="768445" y="5448159"/>
                </a:cubicBezTo>
                <a:cubicBezTo>
                  <a:pt x="733630" y="5434899"/>
                  <a:pt x="744432" y="5468566"/>
                  <a:pt x="714393" y="5468302"/>
                </a:cubicBezTo>
                <a:cubicBezTo>
                  <a:pt x="665910" y="5456640"/>
                  <a:pt x="715197" y="5479526"/>
                  <a:pt x="639791" y="5476924"/>
                </a:cubicBezTo>
                <a:cubicBezTo>
                  <a:pt x="635590" y="5474880"/>
                  <a:pt x="626375" y="5477333"/>
                  <a:pt x="627266" y="5480260"/>
                </a:cubicBezTo>
                <a:cubicBezTo>
                  <a:pt x="622501" y="5479477"/>
                  <a:pt x="611196" y="5474127"/>
                  <a:pt x="609977" y="5478891"/>
                </a:cubicBezTo>
                <a:cubicBezTo>
                  <a:pt x="585928" y="5480121"/>
                  <a:pt x="562064" y="5478026"/>
                  <a:pt x="540688" y="5472807"/>
                </a:cubicBezTo>
                <a:cubicBezTo>
                  <a:pt x="494260" y="5482226"/>
                  <a:pt x="519722" y="5459453"/>
                  <a:pt x="486194" y="5462661"/>
                </a:cubicBezTo>
                <a:cubicBezTo>
                  <a:pt x="459222" y="5472731"/>
                  <a:pt x="449283" y="5465413"/>
                  <a:pt x="418164" y="5472485"/>
                </a:cubicBezTo>
                <a:cubicBezTo>
                  <a:pt x="407504" y="5457469"/>
                  <a:pt x="388899" y="5474930"/>
                  <a:pt x="376724" y="5470967"/>
                </a:cubicBezTo>
                <a:cubicBezTo>
                  <a:pt x="357541" y="5489409"/>
                  <a:pt x="329120" y="5456071"/>
                  <a:pt x="308908" y="5457025"/>
                </a:cubicBezTo>
                <a:cubicBezTo>
                  <a:pt x="274916" y="5461376"/>
                  <a:pt x="238368" y="5480973"/>
                  <a:pt x="219416" y="5463995"/>
                </a:cubicBezTo>
                <a:cubicBezTo>
                  <a:pt x="217077" y="5471389"/>
                  <a:pt x="220429" y="5481203"/>
                  <a:pt x="200977" y="5480608"/>
                </a:cubicBezTo>
                <a:cubicBezTo>
                  <a:pt x="193315" y="5484612"/>
                  <a:pt x="192227" y="5495868"/>
                  <a:pt x="176226" y="5491022"/>
                </a:cubicBezTo>
                <a:cubicBezTo>
                  <a:pt x="195501" y="5480307"/>
                  <a:pt x="163065" y="5480325"/>
                  <a:pt x="165702" y="5468604"/>
                </a:cubicBezTo>
                <a:cubicBezTo>
                  <a:pt x="141228" y="5462364"/>
                  <a:pt x="86026" y="5474606"/>
                  <a:pt x="88282" y="5453658"/>
                </a:cubicBezTo>
                <a:cubicBezTo>
                  <a:pt x="80722" y="5441690"/>
                  <a:pt x="50300" y="5462007"/>
                  <a:pt x="49602" y="5448762"/>
                </a:cubicBezTo>
                <a:cubicBezTo>
                  <a:pt x="42967" y="5453333"/>
                  <a:pt x="33469" y="5452380"/>
                  <a:pt x="22844" y="5450459"/>
                </a:cubicBezTo>
                <a:lnTo>
                  <a:pt x="0" y="5447653"/>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05249" y="395108"/>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0569A64-8DA3-5335-3A3E-2AA9496F96F6}"/>
              </a:ext>
            </a:extLst>
          </p:cNvPr>
          <p:cNvSpPr>
            <a:spLocks noGrp="1"/>
          </p:cNvSpPr>
          <p:nvPr>
            <p:ph idx="1"/>
          </p:nvPr>
        </p:nvSpPr>
        <p:spPr>
          <a:xfrm>
            <a:off x="647015" y="615070"/>
            <a:ext cx="7026973" cy="5662815"/>
          </a:xfrm>
        </p:spPr>
        <p:txBody>
          <a:bodyPr vert="horz" lIns="91440" tIns="45720" rIns="91440" bIns="45720" rtlCol="0" anchor="ctr">
            <a:noAutofit/>
          </a:bodyPr>
          <a:lstStyle/>
          <a:p>
            <a:pPr marL="0" indent="0">
              <a:buNone/>
            </a:pPr>
            <a:endParaRPr lang="en-US" sz="1100" b="1">
              <a:latin typeface="Aptos"/>
              <a:cs typeface="Arial"/>
            </a:endParaRPr>
          </a:p>
          <a:p>
            <a:pPr marL="0" indent="0">
              <a:buNone/>
            </a:pPr>
            <a:endParaRPr lang="en-US" sz="1100" b="1">
              <a:latin typeface="Aptos"/>
              <a:cs typeface="Arial"/>
            </a:endParaRPr>
          </a:p>
          <a:p>
            <a:pPr marL="0" indent="0">
              <a:buNone/>
            </a:pPr>
            <a:r>
              <a:rPr lang="en-US" sz="1100" b="1">
                <a:latin typeface="Aptos"/>
                <a:cs typeface="Arial"/>
              </a:rPr>
              <a:t>Tuckman’s Theory of Team Development</a:t>
            </a:r>
            <a:endParaRPr lang="en-US" sz="1100">
              <a:latin typeface="Aptos"/>
            </a:endParaRPr>
          </a:p>
          <a:p>
            <a:pPr marL="0" indent="0">
              <a:buNone/>
            </a:pPr>
            <a:r>
              <a:rPr lang="en-US" sz="1100" b="1">
                <a:latin typeface="Aptos"/>
                <a:cs typeface="Arial"/>
              </a:rPr>
              <a:t>Overview of Tuckman’s Model (1965):</a:t>
            </a:r>
            <a:endParaRPr lang="en-US" sz="1100">
              <a:latin typeface="Aptos"/>
              <a:cs typeface="Arial"/>
            </a:endParaRPr>
          </a:p>
          <a:p>
            <a:pPr marL="171450" indent="-171450"/>
            <a:r>
              <a:rPr lang="en-US" sz="1100" b="1">
                <a:latin typeface="Aptos"/>
                <a:cs typeface="Arial"/>
              </a:rPr>
              <a:t>Forming:</a:t>
            </a:r>
            <a:r>
              <a:rPr lang="en-US" sz="1100">
                <a:latin typeface="Aptos"/>
                <a:cs typeface="Arial"/>
              </a:rPr>
              <a:t> Team members get acquainted, define roles, and set objectives.</a:t>
            </a:r>
          </a:p>
          <a:p>
            <a:pPr marL="171450" indent="-171450"/>
            <a:r>
              <a:rPr lang="en-US" sz="1100" b="1">
                <a:latin typeface="Aptos"/>
                <a:cs typeface="Arial"/>
              </a:rPr>
              <a:t>Storming: </a:t>
            </a:r>
            <a:r>
              <a:rPr lang="en-US" sz="1100">
                <a:latin typeface="Aptos"/>
                <a:cs typeface="Arial"/>
              </a:rPr>
              <a:t>Conflict arises as individuals assert themselves and work through differences.</a:t>
            </a:r>
          </a:p>
          <a:p>
            <a:pPr marL="171450" indent="-171450"/>
            <a:r>
              <a:rPr lang="en-US" sz="1100" b="1">
                <a:latin typeface="Aptos"/>
                <a:cs typeface="Arial"/>
              </a:rPr>
              <a:t>Norming: </a:t>
            </a:r>
            <a:r>
              <a:rPr lang="en-US" sz="1100">
                <a:latin typeface="Aptos"/>
                <a:cs typeface="Arial"/>
              </a:rPr>
              <a:t>Collaboration improves as the team establishes trust and resolves conflicts.</a:t>
            </a:r>
          </a:p>
          <a:p>
            <a:pPr marL="171450" indent="-171450"/>
            <a:r>
              <a:rPr lang="en-US" sz="1100" b="1">
                <a:latin typeface="Aptos"/>
                <a:cs typeface="Arial"/>
              </a:rPr>
              <a:t>Performing:</a:t>
            </a:r>
            <a:r>
              <a:rPr lang="en-US" sz="1100">
                <a:latin typeface="Aptos"/>
                <a:cs typeface="Arial"/>
              </a:rPr>
              <a:t> The team becomes highly productive and goal-oriented.</a:t>
            </a:r>
          </a:p>
          <a:p>
            <a:pPr marL="171450" indent="-171450"/>
            <a:r>
              <a:rPr lang="en-US" sz="1100" b="1">
                <a:latin typeface="Aptos"/>
                <a:cs typeface="Arial"/>
              </a:rPr>
              <a:t>Adjourning:</a:t>
            </a:r>
            <a:r>
              <a:rPr lang="en-US" sz="1100">
                <a:latin typeface="Aptos"/>
                <a:cs typeface="Arial"/>
              </a:rPr>
              <a:t> The team disbands after achieving its objectives.</a:t>
            </a:r>
          </a:p>
          <a:p>
            <a:pPr marL="0" indent="0">
              <a:buNone/>
            </a:pPr>
            <a:r>
              <a:rPr lang="en-US" sz="1100">
                <a:latin typeface="Aptos"/>
                <a:cs typeface="Arial"/>
              </a:rPr>
              <a:t>Open communication and trust are critical to navigating team challenges and achieving peak performance.</a:t>
            </a:r>
            <a:endParaRPr lang="en-US" sz="1100">
              <a:latin typeface="Aptos"/>
            </a:endParaRPr>
          </a:p>
          <a:p>
            <a:pPr marL="0" indent="0">
              <a:buNone/>
            </a:pPr>
            <a:r>
              <a:rPr lang="en-US" sz="1100" b="1">
                <a:latin typeface="Aptos"/>
                <a:cs typeface="Arial"/>
              </a:rPr>
              <a:t>Drivers of Team </a:t>
            </a:r>
            <a:r>
              <a:rPr lang="en-US" sz="1100" b="1" err="1">
                <a:latin typeface="Aptos"/>
                <a:cs typeface="Arial"/>
              </a:rPr>
              <a:t>Effectiveness:</a:t>
            </a:r>
            <a:r>
              <a:rPr lang="en-US" sz="1100" err="1">
                <a:latin typeface="Aptos"/>
                <a:cs typeface="Arial"/>
              </a:rPr>
              <a:t>The</a:t>
            </a:r>
            <a:r>
              <a:rPr lang="en-US" sz="1100">
                <a:latin typeface="Aptos"/>
                <a:cs typeface="Arial"/>
              </a:rPr>
              <a:t> clarity of purpose and mutual respect are essential for team cohesion, </a:t>
            </a:r>
            <a:r>
              <a:rPr lang="en-US" sz="1100">
                <a:ea typeface="+mn-lt"/>
                <a:cs typeface="Arial"/>
              </a:rPr>
              <a:t>(</a:t>
            </a:r>
            <a:r>
              <a:rPr lang="en-US" sz="1100">
                <a:ea typeface="+mn-lt"/>
                <a:cs typeface="+mn-lt"/>
              </a:rPr>
              <a:t>Tannenbaum and Salas, 2021).</a:t>
            </a:r>
            <a:endParaRPr lang="en-US" sz="1100">
              <a:latin typeface="Aptos"/>
              <a:cs typeface="Arial"/>
            </a:endParaRPr>
          </a:p>
          <a:p>
            <a:pPr marL="171450" indent="-171450"/>
            <a:r>
              <a:rPr lang="en-US" sz="1100">
                <a:latin typeface="Aptos"/>
                <a:cs typeface="Arial"/>
              </a:rPr>
              <a:t>Shared goals implement alignment and collaboration within the team.</a:t>
            </a:r>
          </a:p>
          <a:p>
            <a:pPr marL="171450" indent="-171450"/>
            <a:r>
              <a:rPr lang="en-US" sz="1100">
                <a:latin typeface="Aptos"/>
                <a:cs typeface="Arial"/>
              </a:rPr>
              <a:t>Trust and accountability create a strong foundation for performance.</a:t>
            </a:r>
          </a:p>
          <a:p>
            <a:pPr marL="171450" indent="-171450"/>
            <a:r>
              <a:rPr lang="en-US" sz="1100">
                <a:latin typeface="Aptos"/>
                <a:cs typeface="Arial"/>
              </a:rPr>
              <a:t>Clearly defined objectives enhance team focus and cohesion.</a:t>
            </a:r>
          </a:p>
          <a:p>
            <a:pPr marL="171450" indent="-171450"/>
            <a:r>
              <a:rPr lang="en-US" sz="1100">
                <a:latin typeface="Aptos"/>
                <a:cs typeface="Arial"/>
              </a:rPr>
              <a:t>Mutual Respect among members strengthens relationships and reduces conflicts.</a:t>
            </a:r>
          </a:p>
          <a:p>
            <a:pPr marL="171450" indent="-171450"/>
            <a:r>
              <a:rPr lang="en-US" sz="1100">
                <a:latin typeface="Aptos"/>
                <a:cs typeface="Arial"/>
              </a:rPr>
              <a:t>Assigning tasks based on individual strengths improves efficiency.</a:t>
            </a:r>
          </a:p>
          <a:p>
            <a:pPr marL="171450" indent="-171450"/>
            <a:r>
              <a:rPr lang="en-US" sz="1100">
                <a:latin typeface="Aptos"/>
                <a:cs typeface="Arial"/>
              </a:rPr>
              <a:t>Clear delegation minimizes role overlap and prevents misunderstandings.</a:t>
            </a:r>
            <a:endParaRPr lang="en-US" sz="1100">
              <a:latin typeface="Aptos"/>
            </a:endParaRPr>
          </a:p>
          <a:p>
            <a:pPr marL="0" indent="0">
              <a:buNone/>
            </a:pPr>
            <a:endParaRPr lang="en-US" sz="500">
              <a:latin typeface="Aptos"/>
              <a:cs typeface="Arial"/>
            </a:endParaRPr>
          </a:p>
          <a:p>
            <a:pPr marL="971550" lvl="1" indent="-285750">
              <a:buFont typeface="Arial"/>
              <a:buChar char="•"/>
            </a:pPr>
            <a:endParaRPr lang="en-US" sz="500">
              <a:latin typeface="Arial"/>
              <a:cs typeface="Arial"/>
            </a:endParaRPr>
          </a:p>
          <a:p>
            <a:pPr marL="0" indent="0">
              <a:buNone/>
            </a:pPr>
            <a:endParaRPr lang="en-US" sz="500">
              <a:cs typeface="Arial"/>
            </a:endParaRPr>
          </a:p>
          <a:p>
            <a:pPr marL="0" indent="0">
              <a:buNone/>
            </a:pPr>
            <a:endParaRPr lang="en-US" sz="500"/>
          </a:p>
        </p:txBody>
      </p:sp>
    </p:spTree>
    <p:extLst>
      <p:ext uri="{BB962C8B-B14F-4D97-AF65-F5344CB8AC3E}">
        <p14:creationId xmlns:p14="http://schemas.microsoft.com/office/powerpoint/2010/main" val="22010008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28"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Head with Gears">
            <a:extLst>
              <a:ext uri="{FF2B5EF4-FFF2-40B4-BE49-F238E27FC236}">
                <a16:creationId xmlns:a16="http://schemas.microsoft.com/office/drawing/2014/main" id="{707F8D74-0A4B-2FED-3982-9A1DA782576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05030" y="1065276"/>
            <a:ext cx="4727448" cy="4727448"/>
          </a:xfrm>
          <a:prstGeom prst="rect">
            <a:avLst/>
          </a:prstGeom>
        </p:spPr>
      </p:pic>
      <p:grpSp>
        <p:nvGrpSpPr>
          <p:cNvPr id="31" name="Group 3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32" name="Freeform: Shape 3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4" name="Freeform: Shape 3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5" name="Freeform: Shape 3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6" name="Freeform: Shape 3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7" name="Freeform: Shape 3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8" name="Freeform: Shape 3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C32B50C9-7432-1F3E-4A37-88B6AF87D839}"/>
              </a:ext>
            </a:extLst>
          </p:cNvPr>
          <p:cNvSpPr>
            <a:spLocks noGrp="1"/>
          </p:cNvSpPr>
          <p:nvPr>
            <p:ph type="title"/>
          </p:nvPr>
        </p:nvSpPr>
        <p:spPr>
          <a:xfrm>
            <a:off x="786384" y="841249"/>
            <a:ext cx="5692953" cy="2587131"/>
          </a:xfrm>
        </p:spPr>
        <p:txBody>
          <a:bodyPr anchor="b">
            <a:normAutofit/>
          </a:bodyPr>
          <a:lstStyle/>
          <a:p>
            <a:br>
              <a:rPr lang="en-US" b="1">
                <a:solidFill>
                  <a:schemeClr val="bg1"/>
                </a:solidFill>
                <a:latin typeface="Arial"/>
                <a:cs typeface="Arial"/>
              </a:rPr>
            </a:br>
            <a:r>
              <a:rPr lang="en-US" b="1">
                <a:solidFill>
                  <a:schemeClr val="bg1"/>
                </a:solidFill>
                <a:latin typeface="Arial"/>
                <a:cs typeface="Arial"/>
              </a:rPr>
              <a:t>The Role of Communication in Team Dynamics</a:t>
            </a:r>
            <a:endParaRPr lang="en-US">
              <a:solidFill>
                <a:schemeClr val="bg1"/>
              </a:solidFill>
              <a:latin typeface="Arial"/>
              <a:cs typeface="Arial"/>
            </a:endParaRPr>
          </a:p>
          <a:p>
            <a:endParaRPr lang="en-US">
              <a:solidFill>
                <a:schemeClr val="bg1"/>
              </a:solidFill>
            </a:endParaRPr>
          </a:p>
        </p:txBody>
      </p:sp>
      <p:sp>
        <p:nvSpPr>
          <p:cNvPr id="3" name="Content Placeholder 2">
            <a:extLst>
              <a:ext uri="{FF2B5EF4-FFF2-40B4-BE49-F238E27FC236}">
                <a16:creationId xmlns:a16="http://schemas.microsoft.com/office/drawing/2014/main" id="{88A71646-C384-6B35-5935-283A3F8E2CB2}"/>
              </a:ext>
            </a:extLst>
          </p:cNvPr>
          <p:cNvSpPr>
            <a:spLocks noGrp="1"/>
          </p:cNvSpPr>
          <p:nvPr>
            <p:ph idx="1"/>
          </p:nvPr>
        </p:nvSpPr>
        <p:spPr>
          <a:xfrm>
            <a:off x="786383" y="3510366"/>
            <a:ext cx="5692953" cy="3516591"/>
          </a:xfrm>
        </p:spPr>
        <p:txBody>
          <a:bodyPr vert="horz" lIns="91440" tIns="45720" rIns="91440" bIns="45720" rtlCol="0" anchor="ctr">
            <a:noAutofit/>
          </a:bodyPr>
          <a:lstStyle/>
          <a:p>
            <a:pPr>
              <a:spcBef>
                <a:spcPts val="0"/>
              </a:spcBef>
            </a:pPr>
            <a:r>
              <a:rPr lang="en-US" sz="1800" b="1">
                <a:solidFill>
                  <a:schemeClr val="tx2"/>
                </a:solidFill>
                <a:latin typeface="Aptos"/>
                <a:cs typeface="Arial"/>
              </a:rPr>
              <a:t>Effective listening and communication drive team success.</a:t>
            </a:r>
          </a:p>
          <a:p>
            <a:pPr>
              <a:spcBef>
                <a:spcPts val="0"/>
              </a:spcBef>
            </a:pPr>
            <a:r>
              <a:rPr lang="en-US" sz="1800" b="1">
                <a:solidFill>
                  <a:schemeClr val="tx2"/>
                </a:solidFill>
                <a:latin typeface="Aptos"/>
                <a:cs typeface="Arial"/>
              </a:rPr>
              <a:t>Nancy Kline (2002) highlights the importance of creating environments, "a thinking </a:t>
            </a:r>
            <a:r>
              <a:rPr lang="en-US" sz="1800" b="1" err="1">
                <a:solidFill>
                  <a:schemeClr val="tx2"/>
                </a:solidFill>
                <a:latin typeface="Aptos"/>
                <a:cs typeface="Arial"/>
              </a:rPr>
              <a:t>enviroment</a:t>
            </a:r>
            <a:r>
              <a:rPr lang="en-US" sz="1800" b="1">
                <a:solidFill>
                  <a:schemeClr val="tx2"/>
                </a:solidFill>
                <a:latin typeface="Aptos"/>
                <a:cs typeface="Arial"/>
              </a:rPr>
              <a:t>" where every team member feels heard and valued.</a:t>
            </a:r>
          </a:p>
          <a:p>
            <a:pPr>
              <a:spcBef>
                <a:spcPts val="0"/>
              </a:spcBef>
            </a:pPr>
            <a:endParaRPr lang="en-US" sz="1800">
              <a:solidFill>
                <a:schemeClr val="tx2"/>
              </a:solidFill>
              <a:latin typeface="Aptos"/>
              <a:cs typeface="Arial"/>
            </a:endParaRPr>
          </a:p>
          <a:p>
            <a:r>
              <a:rPr lang="en-US" sz="1800" b="1">
                <a:solidFill>
                  <a:schemeClr val="tx2"/>
                </a:solidFill>
                <a:latin typeface="Aptos"/>
                <a:cs typeface="Arial"/>
              </a:rPr>
              <a:t>Encourages open dialogue and equal participation.</a:t>
            </a:r>
            <a:endParaRPr lang="en-US" sz="1800">
              <a:solidFill>
                <a:schemeClr val="tx2"/>
              </a:solidFill>
              <a:latin typeface="Aptos"/>
              <a:cs typeface="Arial"/>
            </a:endParaRPr>
          </a:p>
          <a:p>
            <a:r>
              <a:rPr lang="en-US" sz="1800" b="1">
                <a:solidFill>
                  <a:schemeClr val="tx2"/>
                </a:solidFill>
                <a:latin typeface="Aptos"/>
                <a:cs typeface="Arial"/>
              </a:rPr>
              <a:t>Promotes innovative problem-solving by leveraging diverse perspectives.</a:t>
            </a:r>
            <a:endParaRPr lang="en-US" sz="1800">
              <a:solidFill>
                <a:schemeClr val="tx2"/>
              </a:solidFill>
              <a:latin typeface="Aptos"/>
            </a:endParaRPr>
          </a:p>
          <a:p>
            <a:r>
              <a:rPr lang="en-US" sz="1800" b="1">
                <a:solidFill>
                  <a:schemeClr val="tx2"/>
                </a:solidFill>
                <a:latin typeface="Aptos"/>
                <a:cs typeface="Arial"/>
              </a:rPr>
              <a:t>Strengthens team relationships through mutual respect and understanding.</a:t>
            </a:r>
            <a:endParaRPr lang="en-US" sz="1800">
              <a:solidFill>
                <a:schemeClr val="tx2"/>
              </a:solidFill>
              <a:latin typeface="Aptos"/>
            </a:endParaRPr>
          </a:p>
          <a:p>
            <a:pPr>
              <a:spcBef>
                <a:spcPts val="0"/>
              </a:spcBef>
            </a:pPr>
            <a:endParaRPr lang="en-US" sz="1500">
              <a:solidFill>
                <a:schemeClr val="tx2"/>
              </a:solidFill>
              <a:latin typeface="Arial"/>
              <a:cs typeface="Arial"/>
            </a:endParaRPr>
          </a:p>
        </p:txBody>
      </p:sp>
    </p:spTree>
    <p:extLst>
      <p:ext uri="{BB962C8B-B14F-4D97-AF65-F5344CB8AC3E}">
        <p14:creationId xmlns:p14="http://schemas.microsoft.com/office/powerpoint/2010/main" val="25680719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253811-BDCC-B647-C0C1-131287B4EEC5}"/>
              </a:ext>
            </a:extLst>
          </p:cNvPr>
          <p:cNvSpPr>
            <a:spLocks noGrp="1"/>
          </p:cNvSpPr>
          <p:nvPr>
            <p:ph type="title"/>
          </p:nvPr>
        </p:nvSpPr>
        <p:spPr>
          <a:xfrm>
            <a:off x="1171074" y="1396686"/>
            <a:ext cx="3240506" cy="4064628"/>
          </a:xfrm>
        </p:spPr>
        <p:txBody>
          <a:bodyPr>
            <a:normAutofit/>
          </a:bodyPr>
          <a:lstStyle/>
          <a:p>
            <a:r>
              <a:rPr lang="en-US" sz="4100">
                <a:solidFill>
                  <a:srgbClr val="FFFFFF"/>
                </a:solidFill>
              </a:rPr>
              <a:t>REFERENCES LIST</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A0B9217-7A8C-7F82-46F0-D5F6CF8AF3F1}"/>
              </a:ext>
            </a:extLst>
          </p:cNvPr>
          <p:cNvSpPr>
            <a:spLocks noGrp="1"/>
          </p:cNvSpPr>
          <p:nvPr>
            <p:ph idx="1"/>
          </p:nvPr>
        </p:nvSpPr>
        <p:spPr>
          <a:xfrm>
            <a:off x="5370153" y="848700"/>
            <a:ext cx="5536397" cy="4612614"/>
          </a:xfrm>
        </p:spPr>
        <p:txBody>
          <a:bodyPr vert="horz" lIns="91440" tIns="45720" rIns="91440" bIns="45720" rtlCol="0" anchor="t">
            <a:noAutofit/>
          </a:bodyPr>
          <a:lstStyle/>
          <a:p>
            <a:pPr>
              <a:buNone/>
            </a:pPr>
            <a:endParaRPr lang="en-US" sz="1300"/>
          </a:p>
          <a:p>
            <a:pPr>
              <a:buNone/>
            </a:pPr>
            <a:r>
              <a:rPr lang="en-US" sz="1800" err="1">
                <a:latin typeface="Arial"/>
                <a:cs typeface="Arial"/>
              </a:rPr>
              <a:t>Academi</a:t>
            </a:r>
            <a:r>
              <a:rPr lang="en-US" sz="1800">
                <a:latin typeface="Arial"/>
                <a:cs typeface="Arial"/>
              </a:rPr>
              <a:t> Wales (2018). </a:t>
            </a:r>
            <a:r>
              <a:rPr lang="en-US" sz="1800" i="1">
                <a:latin typeface="Arial"/>
                <a:cs typeface="Arial"/>
              </a:rPr>
              <a:t>Trust: The Foundation of Successful Teams</a:t>
            </a:r>
            <a:r>
              <a:rPr lang="en-US" sz="1800">
                <a:latin typeface="Arial"/>
                <a:cs typeface="Arial"/>
              </a:rPr>
              <a:t>. Available at: </a:t>
            </a:r>
            <a:r>
              <a:rPr lang="en-US" sz="1800">
                <a:latin typeface="Arial"/>
                <a:cs typeface="Arial"/>
                <a:hlinkClick r:id="rId2"/>
              </a:rPr>
              <a:t>https://academiwales.gov.wales/repository/resource/a3ea75b8-48af-4dd7-b70b-f3ef9bad08e7/overview</a:t>
            </a:r>
            <a:r>
              <a:rPr lang="en-US" sz="1800">
                <a:latin typeface="Arial"/>
                <a:cs typeface="Arial"/>
              </a:rPr>
              <a:t> [Accessed 25 Nov. 2024].</a:t>
            </a:r>
          </a:p>
          <a:p>
            <a:pPr>
              <a:buNone/>
            </a:pPr>
            <a:r>
              <a:rPr lang="en-US" sz="1800" err="1">
                <a:latin typeface="Arial"/>
                <a:cs typeface="Arial"/>
              </a:rPr>
              <a:t>Academi</a:t>
            </a:r>
            <a:r>
              <a:rPr lang="en-US" sz="1800">
                <a:latin typeface="Arial"/>
                <a:cs typeface="Arial"/>
              </a:rPr>
              <a:t> Wales, 2018. </a:t>
            </a:r>
            <a:r>
              <a:rPr lang="en-US" sz="1800" i="1">
                <a:latin typeface="Arial"/>
                <a:cs typeface="Arial"/>
              </a:rPr>
              <a:t>Applied Positive Psychology</a:t>
            </a:r>
            <a:r>
              <a:rPr lang="en-US" sz="1800">
                <a:latin typeface="Arial"/>
                <a:cs typeface="Arial"/>
              </a:rPr>
              <a:t>. Available at: </a:t>
            </a:r>
            <a:r>
              <a:rPr lang="en-US" sz="1800">
                <a:latin typeface="Arial"/>
                <a:cs typeface="Arial"/>
                <a:hlinkClick r:id="rId3"/>
              </a:rPr>
              <a:t>https://academiwales.gov.wales</a:t>
            </a:r>
            <a:r>
              <a:rPr lang="en-US" sz="1800">
                <a:latin typeface="Arial"/>
                <a:cs typeface="Arial"/>
              </a:rPr>
              <a:t> [Accessed 24 Nov. 2024]</a:t>
            </a:r>
          </a:p>
          <a:p>
            <a:pPr>
              <a:buNone/>
            </a:pPr>
            <a:r>
              <a:rPr lang="en-US" sz="1800">
                <a:latin typeface="Arial"/>
                <a:cs typeface="Arial"/>
              </a:rPr>
              <a:t>Belbin, R.M. (2010). </a:t>
            </a:r>
            <a:r>
              <a:rPr lang="en-US" sz="1800" i="1">
                <a:latin typeface="Arial"/>
                <a:cs typeface="Arial"/>
              </a:rPr>
              <a:t>Team Roles at Work</a:t>
            </a:r>
            <a:r>
              <a:rPr lang="en-US" sz="1800">
                <a:latin typeface="Arial"/>
                <a:cs typeface="Arial"/>
              </a:rPr>
              <a:t>. 2nd ed. London: Routledge.</a:t>
            </a:r>
          </a:p>
          <a:p>
            <a:pPr>
              <a:buNone/>
            </a:pPr>
            <a:r>
              <a:rPr lang="en-US" sz="1800">
                <a:latin typeface="Arial"/>
                <a:cs typeface="Arial"/>
              </a:rPr>
              <a:t>Belbin, R.M. and Belbin, R. Meredith, 2010. </a:t>
            </a:r>
            <a:r>
              <a:rPr lang="en-US" sz="1800" i="1">
                <a:latin typeface="Arial"/>
                <a:cs typeface="Arial"/>
              </a:rPr>
              <a:t>Management Teams: Why They Succeed or Fail</a:t>
            </a:r>
            <a:r>
              <a:rPr lang="en-US" sz="1800">
                <a:latin typeface="Arial"/>
                <a:cs typeface="Arial"/>
              </a:rPr>
              <a:t>. 3rd ed. Amsterdam: Butterworth-Heinemann.</a:t>
            </a:r>
          </a:p>
          <a:p>
            <a:pPr>
              <a:buNone/>
            </a:pPr>
            <a:r>
              <a:rPr lang="en-US" sz="1800">
                <a:latin typeface="Arial"/>
                <a:cs typeface="Arial"/>
              </a:rPr>
              <a:t>Duck, S. and McMahan, D.T., 2021. </a:t>
            </a:r>
            <a:r>
              <a:rPr lang="en-US" sz="1800" i="1">
                <a:latin typeface="Arial"/>
                <a:cs typeface="Arial"/>
              </a:rPr>
              <a:t>Communication in Everyday Life: A Survey of Communication</a:t>
            </a:r>
            <a:r>
              <a:rPr lang="en-US" sz="1800">
                <a:latin typeface="Arial"/>
                <a:cs typeface="Arial"/>
              </a:rPr>
              <a:t>. 4th ed. Los Angeles: SAGE.</a:t>
            </a:r>
          </a:p>
          <a:p>
            <a:pPr>
              <a:buNone/>
            </a:pPr>
            <a:r>
              <a:rPr lang="en-US" sz="1800">
                <a:latin typeface="Arial"/>
                <a:cs typeface="Arial"/>
              </a:rPr>
              <a:t>Heffernan, M. (2019). </a:t>
            </a:r>
            <a:r>
              <a:rPr lang="en-US" sz="1800" i="1">
                <a:latin typeface="Arial"/>
                <a:cs typeface="Arial"/>
              </a:rPr>
              <a:t>Dare to Disagree</a:t>
            </a:r>
            <a:r>
              <a:rPr lang="en-US" sz="1800">
                <a:latin typeface="Arial"/>
                <a:cs typeface="Arial"/>
              </a:rPr>
              <a:t>. TED. Available at: </a:t>
            </a:r>
            <a:r>
              <a:rPr lang="en-US" sz="1800">
                <a:latin typeface="Arial"/>
                <a:cs typeface="Arial"/>
                <a:hlinkClick r:id="rId4"/>
              </a:rPr>
              <a:t>https://www.ted.com/talks/margaret_heffernan_dare_to_disagree</a:t>
            </a:r>
            <a:r>
              <a:rPr lang="en-US" sz="1800">
                <a:latin typeface="Arial"/>
                <a:cs typeface="Arial"/>
              </a:rPr>
              <a:t> [Accessed 25 Nov. 2024].</a:t>
            </a:r>
            <a:endParaRPr lang="en-US" sz="1800"/>
          </a:p>
          <a:p>
            <a:pPr marL="0" indent="0">
              <a:buNone/>
            </a:pPr>
            <a:endParaRPr lang="en-US" sz="1400"/>
          </a:p>
        </p:txBody>
      </p:sp>
    </p:spTree>
    <p:extLst>
      <p:ext uri="{BB962C8B-B14F-4D97-AF65-F5344CB8AC3E}">
        <p14:creationId xmlns:p14="http://schemas.microsoft.com/office/powerpoint/2010/main" val="3707316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253811-BDCC-B647-C0C1-131287B4EEC5}"/>
              </a:ext>
            </a:extLst>
          </p:cNvPr>
          <p:cNvSpPr>
            <a:spLocks noGrp="1"/>
          </p:cNvSpPr>
          <p:nvPr>
            <p:ph type="title"/>
          </p:nvPr>
        </p:nvSpPr>
        <p:spPr>
          <a:xfrm>
            <a:off x="1180481" y="1396686"/>
            <a:ext cx="3908432" cy="4064628"/>
          </a:xfrm>
        </p:spPr>
        <p:txBody>
          <a:bodyPr>
            <a:normAutofit/>
          </a:bodyPr>
          <a:lstStyle/>
          <a:p>
            <a:r>
              <a:rPr lang="en-US" sz="4100">
                <a:solidFill>
                  <a:srgbClr val="FFFFFF"/>
                </a:solidFill>
              </a:rPr>
              <a:t>REFERENCES LIST</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A0B9217-7A8C-7F82-46F0-D5F6CF8AF3F1}"/>
              </a:ext>
            </a:extLst>
          </p:cNvPr>
          <p:cNvSpPr>
            <a:spLocks noGrp="1"/>
          </p:cNvSpPr>
          <p:nvPr>
            <p:ph idx="1"/>
          </p:nvPr>
        </p:nvSpPr>
        <p:spPr>
          <a:xfrm>
            <a:off x="5370153" y="-515373"/>
            <a:ext cx="5536397" cy="7209057"/>
          </a:xfrm>
        </p:spPr>
        <p:txBody>
          <a:bodyPr vert="horz" lIns="91440" tIns="45720" rIns="91440" bIns="45720" rtlCol="0" anchor="t">
            <a:noAutofit/>
          </a:bodyPr>
          <a:lstStyle/>
          <a:p>
            <a:pPr>
              <a:buNone/>
            </a:pPr>
            <a:endParaRPr lang="en-US" sz="1800"/>
          </a:p>
          <a:p>
            <a:pPr>
              <a:buNone/>
            </a:pPr>
            <a:endParaRPr lang="en-US" sz="1800">
              <a:latin typeface="Arial"/>
              <a:cs typeface="Arial"/>
            </a:endParaRPr>
          </a:p>
          <a:p>
            <a:pPr>
              <a:buNone/>
            </a:pPr>
            <a:r>
              <a:rPr lang="en-US" sz="2000">
                <a:latin typeface="Arial"/>
                <a:cs typeface="Arial"/>
              </a:rPr>
              <a:t>Kline, N. (2002). </a:t>
            </a:r>
            <a:r>
              <a:rPr lang="en-US" sz="2000" i="1">
                <a:latin typeface="Arial"/>
                <a:cs typeface="Arial"/>
              </a:rPr>
              <a:t>Time to Think: Listening to Ignite the Human Mind</a:t>
            </a:r>
            <a:r>
              <a:rPr lang="en-US" sz="2000">
                <a:latin typeface="Arial"/>
                <a:cs typeface="Arial"/>
              </a:rPr>
              <a:t>. London: Cassel.</a:t>
            </a:r>
          </a:p>
          <a:p>
            <a:pPr>
              <a:buNone/>
            </a:pPr>
            <a:r>
              <a:rPr lang="en-US" sz="2000">
                <a:latin typeface="Arial"/>
                <a:cs typeface="Arial"/>
              </a:rPr>
              <a:t>Kline, N. (2010). </a:t>
            </a:r>
            <a:r>
              <a:rPr lang="en-US" sz="2000" i="1">
                <a:latin typeface="Arial"/>
                <a:cs typeface="Arial"/>
              </a:rPr>
              <a:t>More Time to Think: The Power of Independent Thinking</a:t>
            </a:r>
            <a:r>
              <a:rPr lang="en-US" sz="2000">
                <a:latin typeface="Arial"/>
                <a:cs typeface="Arial"/>
              </a:rPr>
              <a:t>. Fisher King Publishing.</a:t>
            </a:r>
          </a:p>
          <a:p>
            <a:pPr>
              <a:buNone/>
            </a:pPr>
            <a:r>
              <a:rPr lang="en-US" sz="2000">
                <a:latin typeface="Arial"/>
                <a:cs typeface="Arial"/>
              </a:rPr>
              <a:t>Kline, N., (2015). </a:t>
            </a:r>
            <a:r>
              <a:rPr lang="en-US" sz="2000" i="1">
                <a:latin typeface="Arial"/>
                <a:cs typeface="Arial"/>
              </a:rPr>
              <a:t>More Time to Think: The Power of Independent Thinking</a:t>
            </a:r>
            <a:r>
              <a:rPr lang="en-US" sz="2000">
                <a:latin typeface="Arial"/>
                <a:cs typeface="Arial"/>
              </a:rPr>
              <a:t>. Fisher King.</a:t>
            </a:r>
          </a:p>
          <a:p>
            <a:pPr>
              <a:buNone/>
            </a:pPr>
            <a:r>
              <a:rPr lang="en-US" sz="2000">
                <a:latin typeface="Arial"/>
                <a:cs typeface="Arial"/>
              </a:rPr>
              <a:t>Quintanilla, K.M. and Wahl, S.T., (2020). </a:t>
            </a:r>
            <a:r>
              <a:rPr lang="en-US" sz="2000" i="1">
                <a:latin typeface="Arial"/>
                <a:cs typeface="Arial"/>
              </a:rPr>
              <a:t>Business and Professional Communication: KEYS for Workplace Excellence</a:t>
            </a:r>
            <a:r>
              <a:rPr lang="en-US" sz="2000">
                <a:latin typeface="Arial"/>
                <a:cs typeface="Arial"/>
              </a:rPr>
              <a:t>. 4th ed. Los Angeles: SAGE.</a:t>
            </a:r>
          </a:p>
          <a:p>
            <a:pPr>
              <a:buNone/>
            </a:pPr>
            <a:r>
              <a:rPr lang="en-US" sz="2000">
                <a:latin typeface="Arial"/>
                <a:cs typeface="Arial"/>
              </a:rPr>
              <a:t>Sinek, S. (2023). </a:t>
            </a:r>
            <a:r>
              <a:rPr lang="en-US" sz="2000" i="1">
                <a:latin typeface="Arial"/>
                <a:cs typeface="Arial"/>
              </a:rPr>
              <a:t>Trust: the Basis of High Performing Teams</a:t>
            </a:r>
            <a:endParaRPr lang="en-US" sz="2000">
              <a:latin typeface="Arial"/>
              <a:cs typeface="Arial"/>
            </a:endParaRPr>
          </a:p>
          <a:p>
            <a:pPr>
              <a:buNone/>
            </a:pPr>
            <a:r>
              <a:rPr lang="en-US" sz="2000">
                <a:latin typeface="Arial"/>
                <a:cs typeface="Arial"/>
              </a:rPr>
              <a:t>Tannenbaum, S.I. &amp; Salas, E. (2021). </a:t>
            </a:r>
            <a:r>
              <a:rPr lang="en-US" sz="2000" i="1">
                <a:latin typeface="Arial"/>
                <a:cs typeface="Arial"/>
              </a:rPr>
              <a:t>Teams That Work: The Seven Drivers of Team Effectiveness</a:t>
            </a:r>
            <a:r>
              <a:rPr lang="en-US" sz="2000">
                <a:latin typeface="Arial"/>
                <a:cs typeface="Arial"/>
              </a:rPr>
              <a:t>. Oxford University Press.</a:t>
            </a:r>
          </a:p>
          <a:p>
            <a:pPr>
              <a:buNone/>
            </a:pPr>
            <a:r>
              <a:rPr lang="en-US" sz="2000">
                <a:latin typeface="Arial"/>
                <a:cs typeface="Arial"/>
              </a:rPr>
              <a:t>Tuckman, B.W. and Harper, B.E., (2012). </a:t>
            </a:r>
            <a:r>
              <a:rPr lang="en-US" sz="2000" i="1">
                <a:latin typeface="Arial"/>
                <a:cs typeface="Arial"/>
              </a:rPr>
              <a:t>Conducting Educational Research</a:t>
            </a:r>
            <a:r>
              <a:rPr lang="en-US" sz="2000">
                <a:latin typeface="Arial"/>
                <a:cs typeface="Arial"/>
              </a:rPr>
              <a:t>. 6th ed. United States: Rowman &amp; Littlefield Publishers.</a:t>
            </a:r>
            <a:endParaRPr lang="en-US" sz="2000"/>
          </a:p>
          <a:p>
            <a:pPr marL="0" indent="0">
              <a:buNone/>
            </a:pPr>
            <a:endParaRPr lang="en-US" sz="1100">
              <a:latin typeface="Arial"/>
              <a:cs typeface="Arial"/>
            </a:endParaRPr>
          </a:p>
        </p:txBody>
      </p:sp>
    </p:spTree>
    <p:extLst>
      <p:ext uri="{BB962C8B-B14F-4D97-AF65-F5344CB8AC3E}">
        <p14:creationId xmlns:p14="http://schemas.microsoft.com/office/powerpoint/2010/main" val="9691882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19</Slides>
  <Notes>0</Notes>
  <HiddenSlides>0</HiddenSlide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Effective Team Working and Communication</vt:lpstr>
      <vt:lpstr>  </vt:lpstr>
      <vt:lpstr>OVERVIEW</vt:lpstr>
      <vt:lpstr>The Importance of Team Development  Bruce Tuckman identified four stages of development – forming, storming, norming and performing   A team will not be fully effective unless it reaches the stage of performing/interdependence. Many teams accept storming as a normal way of operating, while a number of teams may never get beyond forming. Unless the process of norming is fully completed, teams may degenerate into storming. The amount of time taken to complete the cycle will vary tremendously between teams   </vt:lpstr>
      <vt:lpstr>PowerPoint Presentation</vt:lpstr>
      <vt:lpstr>Leadership and Team Development - Adair (2015) emphasizes that effective leaders facilitate team building by recognising and addressing individual and collective needs. </vt:lpstr>
      <vt:lpstr>PowerPoint Presentation</vt:lpstr>
      <vt:lpstr>Reflection On Relationships </vt:lpstr>
      <vt:lpstr>Reflection On Relationships </vt:lpstr>
      <vt:lpstr>Building Engagement and Motivation</vt:lpstr>
      <vt:lpstr>Relationships: How to Build and Maintain Them </vt:lpstr>
      <vt:lpstr>The "Know-Like-Trust" Model</vt:lpstr>
      <vt:lpstr>   Benefits of Collaboration -  Collaboration fosters innovation by bringing together diverse perspectives and ideas (Quintanilla &amp; Wahl, 2020).  Collaboration aligns individual and team objectives, ensuring everyone works toward shared outcomes (Tannenbaum &amp; Salas, 2021).   </vt:lpstr>
      <vt:lpstr>Relationship Building and Positive Psychology in Team Relationships  </vt:lpstr>
      <vt:lpstr>Reflections on the Dynamics of Teams and Roles</vt:lpstr>
      <vt:lpstr>PowerPoint Presentation</vt:lpstr>
      <vt:lpstr> The Role of Communication in Team Dynamics </vt:lpstr>
      <vt:lpstr>REFERENCES LIST</vt:lpstr>
      <vt:lpstr>REFERENCES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cp:revision>
  <dcterms:created xsi:type="dcterms:W3CDTF">2024-12-02T13:17:59Z</dcterms:created>
  <dcterms:modified xsi:type="dcterms:W3CDTF">2024-12-04T09:57:59Z</dcterms:modified>
</cp:coreProperties>
</file>